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0"/>
  </p:notesMasterIdLst>
  <p:sldIdLst>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57" r:id="rId1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7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Tahoma" panose="020B0604030504040204" pitchFamily="34" charset="0"/>
              </a:defRPr>
            </a:lvl1pPr>
          </a:lstStyle>
          <a:p>
            <a:endParaRPr lang="ru-RU" dirty="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Tahoma" panose="020B0604030504040204" pitchFamily="34" charset="0"/>
              </a:defRPr>
            </a:lvl1pPr>
          </a:lstStyle>
          <a:p>
            <a:fld id="{F6140314-A836-4E75-B074-01F4C75DC8AC}" type="datetimeFigureOut">
              <a:rPr lang="ru-RU" smtClean="0"/>
              <a:pPr/>
              <a:t>01.02.2024</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Tahoma" panose="020B0604030504040204" pitchFamily="34" charset="0"/>
              </a:defRPr>
            </a:lvl1pPr>
          </a:lstStyle>
          <a:p>
            <a:endParaRPr lang="ru-RU" dirty="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Tahoma" panose="020B0604030504040204" pitchFamily="34" charset="0"/>
              </a:defRPr>
            </a:lvl1pPr>
          </a:lstStyle>
          <a:p>
            <a:fld id="{C13BE47A-4F76-4C8B-AF0E-3D08D599E388}" type="slidenum">
              <a:rPr lang="ru-RU" smtClean="0"/>
              <a:pPr/>
              <a:t>‹#›</a:t>
            </a:fld>
            <a:endParaRPr lang="ru-RU" dirty="0"/>
          </a:p>
        </p:txBody>
      </p:sp>
    </p:spTree>
    <p:extLst>
      <p:ext uri="{BB962C8B-B14F-4D97-AF65-F5344CB8AC3E}">
        <p14:creationId xmlns:p14="http://schemas.microsoft.com/office/powerpoint/2010/main" val="5475935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Tahoma" panose="020B0604030504040204" pitchFamily="34" charset="0"/>
        <a:ea typeface="+mn-ea"/>
        <a:cs typeface="+mn-cs"/>
      </a:defRPr>
    </a:lvl1pPr>
    <a:lvl2pPr marL="457200" algn="l" defTabSz="914400" rtl="0" eaLnBrk="1" latinLnBrk="0" hangingPunct="1">
      <a:defRPr sz="1200" kern="1200">
        <a:solidFill>
          <a:schemeClr val="tx1"/>
        </a:solidFill>
        <a:latin typeface="Tahoma" panose="020B0604030504040204" pitchFamily="34" charset="0"/>
        <a:ea typeface="+mn-ea"/>
        <a:cs typeface="+mn-cs"/>
      </a:defRPr>
    </a:lvl2pPr>
    <a:lvl3pPr marL="914400" algn="l" defTabSz="914400" rtl="0" eaLnBrk="1" latinLnBrk="0" hangingPunct="1">
      <a:defRPr sz="1200" kern="1200">
        <a:solidFill>
          <a:schemeClr val="tx1"/>
        </a:solidFill>
        <a:latin typeface="Tahoma" panose="020B0604030504040204" pitchFamily="34" charset="0"/>
        <a:ea typeface="+mn-ea"/>
        <a:cs typeface="+mn-cs"/>
      </a:defRPr>
    </a:lvl3pPr>
    <a:lvl4pPr marL="1371600" algn="l" defTabSz="914400" rtl="0" eaLnBrk="1" latinLnBrk="0" hangingPunct="1">
      <a:defRPr sz="1200" kern="1200">
        <a:solidFill>
          <a:schemeClr val="tx1"/>
        </a:solidFill>
        <a:latin typeface="Tahoma" panose="020B0604030504040204" pitchFamily="34" charset="0"/>
        <a:ea typeface="+mn-ea"/>
        <a:cs typeface="+mn-cs"/>
      </a:defRPr>
    </a:lvl4pPr>
    <a:lvl5pPr marL="1828800" algn="l" defTabSz="914400" rtl="0" eaLnBrk="1" latinLnBrk="0" hangingPunct="1">
      <a:defRPr sz="1200" kern="1200">
        <a:solidFill>
          <a:schemeClr val="tx1"/>
        </a:solidFill>
        <a:latin typeface="Tahoma" panose="020B060403050404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EB816B-E79C-456D-86C0-0A5913EB9FE5}"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2048507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872958-0E28-4D4A-82BD-3DFDDDCB2045}"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34593196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872958-0E28-4D4A-82BD-3DFDDDCB2045}"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17004652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872958-0E28-4D4A-82BD-3DFDDDCB2045}"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3680868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872958-0E28-4D4A-82BD-3DFDDDCB2045}"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24223606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EB816B-E79C-456D-86C0-0A5913EB9FE5}"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16552435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F5D47448-40DB-4FBC-9315-260DC812ED86}" type="datetimeFigureOut">
              <a:rPr lang="ru-RU" smtClean="0"/>
              <a:t>01.02.2024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999ADA-5A36-44F8-B18C-7C051B7A7D17}" type="slidenum">
              <a:rPr lang="ru-RU" smtClean="0"/>
              <a:t>‹#›</a:t>
            </a:fld>
            <a:endParaRPr lang="ru-RU"/>
          </a:p>
        </p:txBody>
      </p:sp>
    </p:spTree>
    <p:extLst>
      <p:ext uri="{BB962C8B-B14F-4D97-AF65-F5344CB8AC3E}">
        <p14:creationId xmlns:p14="http://schemas.microsoft.com/office/powerpoint/2010/main" val="2780119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5D47448-40DB-4FBC-9315-260DC812ED86}" type="datetimeFigureOut">
              <a:rPr lang="ru-RU" smtClean="0"/>
              <a:t>01.02.2024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999ADA-5A36-44F8-B18C-7C051B7A7D17}" type="slidenum">
              <a:rPr lang="ru-RU" smtClean="0"/>
              <a:t>‹#›</a:t>
            </a:fld>
            <a:endParaRPr lang="ru-RU"/>
          </a:p>
        </p:txBody>
      </p:sp>
    </p:spTree>
    <p:extLst>
      <p:ext uri="{BB962C8B-B14F-4D97-AF65-F5344CB8AC3E}">
        <p14:creationId xmlns:p14="http://schemas.microsoft.com/office/powerpoint/2010/main" val="2779431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5D47448-40DB-4FBC-9315-260DC812ED86}" type="datetimeFigureOut">
              <a:rPr lang="ru-RU" smtClean="0"/>
              <a:t>01.02.2024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999ADA-5A36-44F8-B18C-7C051B7A7D17}" type="slidenum">
              <a:rPr lang="ru-RU" smtClean="0"/>
              <a:t>‹#›</a:t>
            </a:fld>
            <a:endParaRPr lang="ru-RU"/>
          </a:p>
        </p:txBody>
      </p:sp>
    </p:spTree>
    <p:extLst>
      <p:ext uri="{BB962C8B-B14F-4D97-AF65-F5344CB8AC3E}">
        <p14:creationId xmlns:p14="http://schemas.microsoft.com/office/powerpoint/2010/main" val="16185165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602C2-838B-3145-880C-6F90FCC4C25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CCE7ECF-FF59-A848-9357-99805436E2A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00F9D07-0D80-8742-9E81-2E11665617EB}"/>
              </a:ext>
            </a:extLst>
          </p:cNvPr>
          <p:cNvSpPr>
            <a:spLocks noGrp="1"/>
          </p:cNvSpPr>
          <p:nvPr>
            <p:ph type="dt" sz="half" idx="10"/>
          </p:nvPr>
        </p:nvSpPr>
        <p:spPr/>
        <p:txBody>
          <a:bodyPr/>
          <a:lstStyle/>
          <a:p>
            <a:fld id="{33B0C38F-02B6-5F41-9631-F1FB65B731AB}" type="datetimeFigureOut">
              <a:rPr lang="en-US" smtClean="0"/>
              <a:t>2/1/2024</a:t>
            </a:fld>
            <a:endParaRPr lang="en-US"/>
          </a:p>
        </p:txBody>
      </p:sp>
      <p:sp>
        <p:nvSpPr>
          <p:cNvPr id="5" name="Footer Placeholder 4">
            <a:extLst>
              <a:ext uri="{FF2B5EF4-FFF2-40B4-BE49-F238E27FC236}">
                <a16:creationId xmlns:a16="http://schemas.microsoft.com/office/drawing/2014/main" id="{35397197-03C2-2D45-BC4C-645479E15B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5C048A-E548-BD4B-82E1-77658BF010B8}"/>
              </a:ext>
            </a:extLst>
          </p:cNvPr>
          <p:cNvSpPr>
            <a:spLocks noGrp="1"/>
          </p:cNvSpPr>
          <p:nvPr>
            <p:ph type="sldNum" sz="quarter" idx="12"/>
          </p:nvPr>
        </p:nvSpPr>
        <p:spPr/>
        <p:txBody>
          <a:bodyPr/>
          <a:lstStyle/>
          <a:p>
            <a:fld id="{E388F3AC-C5EE-8740-9CDA-98BCF40F5DAB}" type="slidenum">
              <a:rPr lang="en-US" smtClean="0"/>
              <a:t>‹#›</a:t>
            </a:fld>
            <a:endParaRPr lang="en-US"/>
          </a:p>
        </p:txBody>
      </p:sp>
    </p:spTree>
    <p:extLst>
      <p:ext uri="{BB962C8B-B14F-4D97-AF65-F5344CB8AC3E}">
        <p14:creationId xmlns:p14="http://schemas.microsoft.com/office/powerpoint/2010/main" val="3179533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C9F318-9D3C-4E4F-B84D-551B08B771C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1E7896A-0F36-6949-8BD3-539C70E7E4E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FFD073-832A-D943-816B-44C9EDC5BCC9}"/>
              </a:ext>
            </a:extLst>
          </p:cNvPr>
          <p:cNvSpPr>
            <a:spLocks noGrp="1"/>
          </p:cNvSpPr>
          <p:nvPr>
            <p:ph type="dt" sz="half" idx="10"/>
          </p:nvPr>
        </p:nvSpPr>
        <p:spPr/>
        <p:txBody>
          <a:bodyPr/>
          <a:lstStyle/>
          <a:p>
            <a:fld id="{33B0C38F-02B6-5F41-9631-F1FB65B731AB}" type="datetimeFigureOut">
              <a:rPr lang="en-US" smtClean="0"/>
              <a:t>2/1/2024</a:t>
            </a:fld>
            <a:endParaRPr lang="en-US"/>
          </a:p>
        </p:txBody>
      </p:sp>
      <p:sp>
        <p:nvSpPr>
          <p:cNvPr id="5" name="Footer Placeholder 4">
            <a:extLst>
              <a:ext uri="{FF2B5EF4-FFF2-40B4-BE49-F238E27FC236}">
                <a16:creationId xmlns:a16="http://schemas.microsoft.com/office/drawing/2014/main" id="{7DA84680-D5A0-D149-A6A3-608FF08086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43EFAB-C1C1-244A-B1EE-FC880ED1CBE0}"/>
              </a:ext>
            </a:extLst>
          </p:cNvPr>
          <p:cNvSpPr>
            <a:spLocks noGrp="1"/>
          </p:cNvSpPr>
          <p:nvPr>
            <p:ph type="sldNum" sz="quarter" idx="12"/>
          </p:nvPr>
        </p:nvSpPr>
        <p:spPr/>
        <p:txBody>
          <a:bodyPr/>
          <a:lstStyle/>
          <a:p>
            <a:fld id="{E388F3AC-C5EE-8740-9CDA-98BCF40F5DAB}" type="slidenum">
              <a:rPr lang="en-US" smtClean="0"/>
              <a:t>‹#›</a:t>
            </a:fld>
            <a:endParaRPr lang="en-US"/>
          </a:p>
        </p:txBody>
      </p:sp>
    </p:spTree>
    <p:extLst>
      <p:ext uri="{BB962C8B-B14F-4D97-AF65-F5344CB8AC3E}">
        <p14:creationId xmlns:p14="http://schemas.microsoft.com/office/powerpoint/2010/main" val="11532058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27EDC5-808E-BA4A-9DB7-6133338FAA0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9632B68-1E90-0845-8C3B-FAD5A3C81BC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BF3ED37-E233-B849-9764-1760FBC20C09}"/>
              </a:ext>
            </a:extLst>
          </p:cNvPr>
          <p:cNvSpPr>
            <a:spLocks noGrp="1"/>
          </p:cNvSpPr>
          <p:nvPr>
            <p:ph type="dt" sz="half" idx="10"/>
          </p:nvPr>
        </p:nvSpPr>
        <p:spPr/>
        <p:txBody>
          <a:bodyPr/>
          <a:lstStyle/>
          <a:p>
            <a:fld id="{33B0C38F-02B6-5F41-9631-F1FB65B731AB}" type="datetimeFigureOut">
              <a:rPr lang="en-US" smtClean="0"/>
              <a:t>2/1/2024</a:t>
            </a:fld>
            <a:endParaRPr lang="en-US"/>
          </a:p>
        </p:txBody>
      </p:sp>
      <p:sp>
        <p:nvSpPr>
          <p:cNvPr id="5" name="Footer Placeholder 4">
            <a:extLst>
              <a:ext uri="{FF2B5EF4-FFF2-40B4-BE49-F238E27FC236}">
                <a16:creationId xmlns:a16="http://schemas.microsoft.com/office/drawing/2014/main" id="{D1902777-2AA4-DA49-A333-97D6FDCBDE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3A71E4-84BC-864D-BED4-2C04038D2981}"/>
              </a:ext>
            </a:extLst>
          </p:cNvPr>
          <p:cNvSpPr>
            <a:spLocks noGrp="1"/>
          </p:cNvSpPr>
          <p:nvPr>
            <p:ph type="sldNum" sz="quarter" idx="12"/>
          </p:nvPr>
        </p:nvSpPr>
        <p:spPr/>
        <p:txBody>
          <a:bodyPr/>
          <a:lstStyle/>
          <a:p>
            <a:fld id="{E388F3AC-C5EE-8740-9CDA-98BCF40F5DAB}" type="slidenum">
              <a:rPr lang="en-US" smtClean="0"/>
              <a:t>‹#›</a:t>
            </a:fld>
            <a:endParaRPr lang="en-US"/>
          </a:p>
        </p:txBody>
      </p:sp>
    </p:spTree>
    <p:extLst>
      <p:ext uri="{BB962C8B-B14F-4D97-AF65-F5344CB8AC3E}">
        <p14:creationId xmlns:p14="http://schemas.microsoft.com/office/powerpoint/2010/main" val="20361197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3AA32-E684-9849-B820-3AB2FFC703E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B4ADAE2-45CD-BD4F-85E1-3C962A766FF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F0E341F-AE86-824D-B90C-38C1506DB3C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8AF8306-3485-414B-A128-C6712D30953F}"/>
              </a:ext>
            </a:extLst>
          </p:cNvPr>
          <p:cNvSpPr>
            <a:spLocks noGrp="1"/>
          </p:cNvSpPr>
          <p:nvPr>
            <p:ph type="dt" sz="half" idx="10"/>
          </p:nvPr>
        </p:nvSpPr>
        <p:spPr/>
        <p:txBody>
          <a:bodyPr/>
          <a:lstStyle/>
          <a:p>
            <a:fld id="{33B0C38F-02B6-5F41-9631-F1FB65B731AB}" type="datetimeFigureOut">
              <a:rPr lang="en-US" smtClean="0"/>
              <a:t>2/1/2024</a:t>
            </a:fld>
            <a:endParaRPr lang="en-US"/>
          </a:p>
        </p:txBody>
      </p:sp>
      <p:sp>
        <p:nvSpPr>
          <p:cNvPr id="6" name="Footer Placeholder 5">
            <a:extLst>
              <a:ext uri="{FF2B5EF4-FFF2-40B4-BE49-F238E27FC236}">
                <a16:creationId xmlns:a16="http://schemas.microsoft.com/office/drawing/2014/main" id="{49DE1B0A-0E24-E944-B1AC-82B54370BB9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B038A9-6DAB-5941-8F49-E67139E4440A}"/>
              </a:ext>
            </a:extLst>
          </p:cNvPr>
          <p:cNvSpPr>
            <a:spLocks noGrp="1"/>
          </p:cNvSpPr>
          <p:nvPr>
            <p:ph type="sldNum" sz="quarter" idx="12"/>
          </p:nvPr>
        </p:nvSpPr>
        <p:spPr/>
        <p:txBody>
          <a:bodyPr/>
          <a:lstStyle/>
          <a:p>
            <a:fld id="{E388F3AC-C5EE-8740-9CDA-98BCF40F5DAB}" type="slidenum">
              <a:rPr lang="en-US" smtClean="0"/>
              <a:t>‹#›</a:t>
            </a:fld>
            <a:endParaRPr lang="en-US"/>
          </a:p>
        </p:txBody>
      </p:sp>
    </p:spTree>
    <p:extLst>
      <p:ext uri="{BB962C8B-B14F-4D97-AF65-F5344CB8AC3E}">
        <p14:creationId xmlns:p14="http://schemas.microsoft.com/office/powerpoint/2010/main" val="14430652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38F8A-2D10-2445-A47E-BC6D485AB91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A4F7E02-627E-F04F-8EF0-C74F694A5E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0D8FF87-CEB3-3445-9E1C-2FCE2B0BE73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820F5B0-E638-F341-930A-960846A9721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E97008C-C649-A546-8D7D-4655BE103A1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F7123B2-7D43-7947-8EA4-A9944A6EC34C}"/>
              </a:ext>
            </a:extLst>
          </p:cNvPr>
          <p:cNvSpPr>
            <a:spLocks noGrp="1"/>
          </p:cNvSpPr>
          <p:nvPr>
            <p:ph type="dt" sz="half" idx="10"/>
          </p:nvPr>
        </p:nvSpPr>
        <p:spPr/>
        <p:txBody>
          <a:bodyPr/>
          <a:lstStyle/>
          <a:p>
            <a:fld id="{33B0C38F-02B6-5F41-9631-F1FB65B731AB}" type="datetimeFigureOut">
              <a:rPr lang="en-US" smtClean="0"/>
              <a:t>2/1/2024</a:t>
            </a:fld>
            <a:endParaRPr lang="en-US"/>
          </a:p>
        </p:txBody>
      </p:sp>
      <p:sp>
        <p:nvSpPr>
          <p:cNvPr id="8" name="Footer Placeholder 7">
            <a:extLst>
              <a:ext uri="{FF2B5EF4-FFF2-40B4-BE49-F238E27FC236}">
                <a16:creationId xmlns:a16="http://schemas.microsoft.com/office/drawing/2014/main" id="{B9505383-F69F-E846-9C52-C74D761D302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F640612-1A26-0F4A-B162-7AF16EAEB9E2}"/>
              </a:ext>
            </a:extLst>
          </p:cNvPr>
          <p:cNvSpPr>
            <a:spLocks noGrp="1"/>
          </p:cNvSpPr>
          <p:nvPr>
            <p:ph type="sldNum" sz="quarter" idx="12"/>
          </p:nvPr>
        </p:nvSpPr>
        <p:spPr/>
        <p:txBody>
          <a:bodyPr/>
          <a:lstStyle/>
          <a:p>
            <a:fld id="{E388F3AC-C5EE-8740-9CDA-98BCF40F5DAB}" type="slidenum">
              <a:rPr lang="en-US" smtClean="0"/>
              <a:t>‹#›</a:t>
            </a:fld>
            <a:endParaRPr lang="en-US"/>
          </a:p>
        </p:txBody>
      </p:sp>
    </p:spTree>
    <p:extLst>
      <p:ext uri="{BB962C8B-B14F-4D97-AF65-F5344CB8AC3E}">
        <p14:creationId xmlns:p14="http://schemas.microsoft.com/office/powerpoint/2010/main" val="17432204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B013A-96E0-754B-82F9-E6207EE1585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88F6CA3-A55C-D442-917D-5D6386E723E5}"/>
              </a:ext>
            </a:extLst>
          </p:cNvPr>
          <p:cNvSpPr>
            <a:spLocks noGrp="1"/>
          </p:cNvSpPr>
          <p:nvPr>
            <p:ph type="dt" sz="half" idx="10"/>
          </p:nvPr>
        </p:nvSpPr>
        <p:spPr/>
        <p:txBody>
          <a:bodyPr/>
          <a:lstStyle/>
          <a:p>
            <a:fld id="{33B0C38F-02B6-5F41-9631-F1FB65B731AB}" type="datetimeFigureOut">
              <a:rPr lang="en-US" smtClean="0"/>
              <a:t>2/1/2024</a:t>
            </a:fld>
            <a:endParaRPr lang="en-US"/>
          </a:p>
        </p:txBody>
      </p:sp>
      <p:sp>
        <p:nvSpPr>
          <p:cNvPr id="4" name="Footer Placeholder 3">
            <a:extLst>
              <a:ext uri="{FF2B5EF4-FFF2-40B4-BE49-F238E27FC236}">
                <a16:creationId xmlns:a16="http://schemas.microsoft.com/office/drawing/2014/main" id="{140D854C-E54E-CE42-A757-A0D264C619D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5E4F8FF-73CA-B14E-A60C-B94BCAA01E3D}"/>
              </a:ext>
            </a:extLst>
          </p:cNvPr>
          <p:cNvSpPr>
            <a:spLocks noGrp="1"/>
          </p:cNvSpPr>
          <p:nvPr>
            <p:ph type="sldNum" sz="quarter" idx="12"/>
          </p:nvPr>
        </p:nvSpPr>
        <p:spPr/>
        <p:txBody>
          <a:bodyPr/>
          <a:lstStyle/>
          <a:p>
            <a:fld id="{E388F3AC-C5EE-8740-9CDA-98BCF40F5DAB}" type="slidenum">
              <a:rPr lang="en-US" smtClean="0"/>
              <a:t>‹#›</a:t>
            </a:fld>
            <a:endParaRPr lang="en-US"/>
          </a:p>
        </p:txBody>
      </p:sp>
    </p:spTree>
    <p:extLst>
      <p:ext uri="{BB962C8B-B14F-4D97-AF65-F5344CB8AC3E}">
        <p14:creationId xmlns:p14="http://schemas.microsoft.com/office/powerpoint/2010/main" val="26525160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C18B9F-5E98-BB4C-8F0B-609D37015087}"/>
              </a:ext>
            </a:extLst>
          </p:cNvPr>
          <p:cNvSpPr>
            <a:spLocks noGrp="1"/>
          </p:cNvSpPr>
          <p:nvPr>
            <p:ph type="dt" sz="half" idx="10"/>
          </p:nvPr>
        </p:nvSpPr>
        <p:spPr/>
        <p:txBody>
          <a:bodyPr/>
          <a:lstStyle/>
          <a:p>
            <a:fld id="{33B0C38F-02B6-5F41-9631-F1FB65B731AB}" type="datetimeFigureOut">
              <a:rPr lang="en-US" smtClean="0"/>
              <a:t>2/1/2024</a:t>
            </a:fld>
            <a:endParaRPr lang="en-US"/>
          </a:p>
        </p:txBody>
      </p:sp>
      <p:sp>
        <p:nvSpPr>
          <p:cNvPr id="3" name="Footer Placeholder 2">
            <a:extLst>
              <a:ext uri="{FF2B5EF4-FFF2-40B4-BE49-F238E27FC236}">
                <a16:creationId xmlns:a16="http://schemas.microsoft.com/office/drawing/2014/main" id="{4C186858-FD0B-EE40-89A2-D2A067E1321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C82C8E8-DEC7-9946-94EF-BED42E52E3B8}"/>
              </a:ext>
            </a:extLst>
          </p:cNvPr>
          <p:cNvSpPr>
            <a:spLocks noGrp="1"/>
          </p:cNvSpPr>
          <p:nvPr>
            <p:ph type="sldNum" sz="quarter" idx="12"/>
          </p:nvPr>
        </p:nvSpPr>
        <p:spPr/>
        <p:txBody>
          <a:bodyPr/>
          <a:lstStyle/>
          <a:p>
            <a:fld id="{E388F3AC-C5EE-8740-9CDA-98BCF40F5DAB}" type="slidenum">
              <a:rPr lang="en-US" smtClean="0"/>
              <a:t>‹#›</a:t>
            </a:fld>
            <a:endParaRPr lang="en-US"/>
          </a:p>
        </p:txBody>
      </p:sp>
    </p:spTree>
    <p:extLst>
      <p:ext uri="{BB962C8B-B14F-4D97-AF65-F5344CB8AC3E}">
        <p14:creationId xmlns:p14="http://schemas.microsoft.com/office/powerpoint/2010/main" val="22566589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5521C9-5D8D-9045-8C97-0D5DFF7C508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456813B-9EA2-0343-A349-5DD61C65C64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A9E8A1F-5F86-1C4A-B0ED-E9A79D202B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06C9E72-0D80-1E4B-ABC1-4299A227D931}"/>
              </a:ext>
            </a:extLst>
          </p:cNvPr>
          <p:cNvSpPr>
            <a:spLocks noGrp="1"/>
          </p:cNvSpPr>
          <p:nvPr>
            <p:ph type="dt" sz="half" idx="10"/>
          </p:nvPr>
        </p:nvSpPr>
        <p:spPr/>
        <p:txBody>
          <a:bodyPr/>
          <a:lstStyle/>
          <a:p>
            <a:fld id="{33B0C38F-02B6-5F41-9631-F1FB65B731AB}" type="datetimeFigureOut">
              <a:rPr lang="en-US" smtClean="0"/>
              <a:t>2/1/2024</a:t>
            </a:fld>
            <a:endParaRPr lang="en-US"/>
          </a:p>
        </p:txBody>
      </p:sp>
      <p:sp>
        <p:nvSpPr>
          <p:cNvPr id="6" name="Footer Placeholder 5">
            <a:extLst>
              <a:ext uri="{FF2B5EF4-FFF2-40B4-BE49-F238E27FC236}">
                <a16:creationId xmlns:a16="http://schemas.microsoft.com/office/drawing/2014/main" id="{7626BD04-4F91-1945-BC76-15998D8EE33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B960A47-F8D5-BA44-8113-A208BCFB87BC}"/>
              </a:ext>
            </a:extLst>
          </p:cNvPr>
          <p:cNvSpPr>
            <a:spLocks noGrp="1"/>
          </p:cNvSpPr>
          <p:nvPr>
            <p:ph type="sldNum" sz="quarter" idx="12"/>
          </p:nvPr>
        </p:nvSpPr>
        <p:spPr/>
        <p:txBody>
          <a:bodyPr/>
          <a:lstStyle/>
          <a:p>
            <a:fld id="{E388F3AC-C5EE-8740-9CDA-98BCF40F5DAB}" type="slidenum">
              <a:rPr lang="en-US" smtClean="0"/>
              <a:t>‹#›</a:t>
            </a:fld>
            <a:endParaRPr lang="en-US"/>
          </a:p>
        </p:txBody>
      </p:sp>
    </p:spTree>
    <p:extLst>
      <p:ext uri="{BB962C8B-B14F-4D97-AF65-F5344CB8AC3E}">
        <p14:creationId xmlns:p14="http://schemas.microsoft.com/office/powerpoint/2010/main" val="16452912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5D47448-40DB-4FBC-9315-260DC812ED86}" type="datetimeFigureOut">
              <a:rPr lang="ru-RU" smtClean="0"/>
              <a:t>01.02.2024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999ADA-5A36-44F8-B18C-7C051B7A7D17}" type="slidenum">
              <a:rPr lang="ru-RU" smtClean="0"/>
              <a:t>‹#›</a:t>
            </a:fld>
            <a:endParaRPr lang="ru-RU"/>
          </a:p>
        </p:txBody>
      </p:sp>
    </p:spTree>
    <p:extLst>
      <p:ext uri="{BB962C8B-B14F-4D97-AF65-F5344CB8AC3E}">
        <p14:creationId xmlns:p14="http://schemas.microsoft.com/office/powerpoint/2010/main" val="25039196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D0C37C-920D-0B44-9D7D-3B223A12DBB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2E020FF-78A4-F540-AB69-65958E2B343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4120DFB-D0E9-FD4B-8039-82F2D6EDD4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09746DA-F7A9-DD4D-9B1F-CAD12592AB63}"/>
              </a:ext>
            </a:extLst>
          </p:cNvPr>
          <p:cNvSpPr>
            <a:spLocks noGrp="1"/>
          </p:cNvSpPr>
          <p:nvPr>
            <p:ph type="dt" sz="half" idx="10"/>
          </p:nvPr>
        </p:nvSpPr>
        <p:spPr/>
        <p:txBody>
          <a:bodyPr/>
          <a:lstStyle/>
          <a:p>
            <a:fld id="{33B0C38F-02B6-5F41-9631-F1FB65B731AB}" type="datetimeFigureOut">
              <a:rPr lang="en-US" smtClean="0"/>
              <a:t>2/1/2024</a:t>
            </a:fld>
            <a:endParaRPr lang="en-US"/>
          </a:p>
        </p:txBody>
      </p:sp>
      <p:sp>
        <p:nvSpPr>
          <p:cNvPr id="6" name="Footer Placeholder 5">
            <a:extLst>
              <a:ext uri="{FF2B5EF4-FFF2-40B4-BE49-F238E27FC236}">
                <a16:creationId xmlns:a16="http://schemas.microsoft.com/office/drawing/2014/main" id="{DA1797BD-DFFC-3247-A68B-F0543DA2F4E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49F6D7-C1E0-EE47-9ECF-02150BCAD58F}"/>
              </a:ext>
            </a:extLst>
          </p:cNvPr>
          <p:cNvSpPr>
            <a:spLocks noGrp="1"/>
          </p:cNvSpPr>
          <p:nvPr>
            <p:ph type="sldNum" sz="quarter" idx="12"/>
          </p:nvPr>
        </p:nvSpPr>
        <p:spPr/>
        <p:txBody>
          <a:bodyPr/>
          <a:lstStyle/>
          <a:p>
            <a:fld id="{E388F3AC-C5EE-8740-9CDA-98BCF40F5DAB}" type="slidenum">
              <a:rPr lang="en-US" smtClean="0"/>
              <a:t>‹#›</a:t>
            </a:fld>
            <a:endParaRPr lang="en-US"/>
          </a:p>
        </p:txBody>
      </p:sp>
    </p:spTree>
    <p:extLst>
      <p:ext uri="{BB962C8B-B14F-4D97-AF65-F5344CB8AC3E}">
        <p14:creationId xmlns:p14="http://schemas.microsoft.com/office/powerpoint/2010/main" val="38096805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0444D-3942-2D44-B511-1F23F902AF3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824D5E4-1B3A-BD4A-AE99-027AE13CD11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C96C61-C33A-DA41-ADF5-730877C89AA4}"/>
              </a:ext>
            </a:extLst>
          </p:cNvPr>
          <p:cNvSpPr>
            <a:spLocks noGrp="1"/>
          </p:cNvSpPr>
          <p:nvPr>
            <p:ph type="dt" sz="half" idx="10"/>
          </p:nvPr>
        </p:nvSpPr>
        <p:spPr/>
        <p:txBody>
          <a:bodyPr/>
          <a:lstStyle/>
          <a:p>
            <a:fld id="{33B0C38F-02B6-5F41-9631-F1FB65B731AB}" type="datetimeFigureOut">
              <a:rPr lang="en-US" smtClean="0"/>
              <a:t>2/1/2024</a:t>
            </a:fld>
            <a:endParaRPr lang="en-US"/>
          </a:p>
        </p:txBody>
      </p:sp>
      <p:sp>
        <p:nvSpPr>
          <p:cNvPr id="5" name="Footer Placeholder 4">
            <a:extLst>
              <a:ext uri="{FF2B5EF4-FFF2-40B4-BE49-F238E27FC236}">
                <a16:creationId xmlns:a16="http://schemas.microsoft.com/office/drawing/2014/main" id="{C369AF99-8F9A-B649-BB5F-14B1FE5BE3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CF4F4E-07D1-A64A-9E39-28436F144A98}"/>
              </a:ext>
            </a:extLst>
          </p:cNvPr>
          <p:cNvSpPr>
            <a:spLocks noGrp="1"/>
          </p:cNvSpPr>
          <p:nvPr>
            <p:ph type="sldNum" sz="quarter" idx="12"/>
          </p:nvPr>
        </p:nvSpPr>
        <p:spPr/>
        <p:txBody>
          <a:bodyPr/>
          <a:lstStyle/>
          <a:p>
            <a:fld id="{E388F3AC-C5EE-8740-9CDA-98BCF40F5DAB}" type="slidenum">
              <a:rPr lang="en-US" smtClean="0"/>
              <a:t>‹#›</a:t>
            </a:fld>
            <a:endParaRPr lang="en-US"/>
          </a:p>
        </p:txBody>
      </p:sp>
    </p:spTree>
    <p:extLst>
      <p:ext uri="{BB962C8B-B14F-4D97-AF65-F5344CB8AC3E}">
        <p14:creationId xmlns:p14="http://schemas.microsoft.com/office/powerpoint/2010/main" val="34748613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488F46B-097B-6945-8FDC-5E8CB368119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7041727-ACCE-F648-8EA5-AAED8AEC769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2703FA6-0729-4843-9838-DADC0507AD96}"/>
              </a:ext>
            </a:extLst>
          </p:cNvPr>
          <p:cNvSpPr>
            <a:spLocks noGrp="1"/>
          </p:cNvSpPr>
          <p:nvPr>
            <p:ph type="dt" sz="half" idx="10"/>
          </p:nvPr>
        </p:nvSpPr>
        <p:spPr/>
        <p:txBody>
          <a:bodyPr/>
          <a:lstStyle/>
          <a:p>
            <a:fld id="{33B0C38F-02B6-5F41-9631-F1FB65B731AB}" type="datetimeFigureOut">
              <a:rPr lang="en-US" smtClean="0"/>
              <a:t>2/1/2024</a:t>
            </a:fld>
            <a:endParaRPr lang="en-US"/>
          </a:p>
        </p:txBody>
      </p:sp>
      <p:sp>
        <p:nvSpPr>
          <p:cNvPr id="5" name="Footer Placeholder 4">
            <a:extLst>
              <a:ext uri="{FF2B5EF4-FFF2-40B4-BE49-F238E27FC236}">
                <a16:creationId xmlns:a16="http://schemas.microsoft.com/office/drawing/2014/main" id="{4D786826-1796-BD4D-8EAB-382D2B648F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8258E9-BEEE-0948-8C55-B37811F00E21}"/>
              </a:ext>
            </a:extLst>
          </p:cNvPr>
          <p:cNvSpPr>
            <a:spLocks noGrp="1"/>
          </p:cNvSpPr>
          <p:nvPr>
            <p:ph type="sldNum" sz="quarter" idx="12"/>
          </p:nvPr>
        </p:nvSpPr>
        <p:spPr/>
        <p:txBody>
          <a:bodyPr/>
          <a:lstStyle/>
          <a:p>
            <a:fld id="{E388F3AC-C5EE-8740-9CDA-98BCF40F5DAB}" type="slidenum">
              <a:rPr lang="en-US" smtClean="0"/>
              <a:t>‹#›</a:t>
            </a:fld>
            <a:endParaRPr lang="en-US"/>
          </a:p>
        </p:txBody>
      </p:sp>
    </p:spTree>
    <p:extLst>
      <p:ext uri="{BB962C8B-B14F-4D97-AF65-F5344CB8AC3E}">
        <p14:creationId xmlns:p14="http://schemas.microsoft.com/office/powerpoint/2010/main" val="29078680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F5D47448-40DB-4FBC-9315-260DC812ED86}" type="datetimeFigureOut">
              <a:rPr lang="ru-RU" smtClean="0"/>
              <a:t>01.02.2024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999ADA-5A36-44F8-B18C-7C051B7A7D17}" type="slidenum">
              <a:rPr lang="ru-RU" smtClean="0"/>
              <a:t>‹#›</a:t>
            </a:fld>
            <a:endParaRPr lang="ru-RU"/>
          </a:p>
        </p:txBody>
      </p:sp>
    </p:spTree>
    <p:extLst>
      <p:ext uri="{BB962C8B-B14F-4D97-AF65-F5344CB8AC3E}">
        <p14:creationId xmlns:p14="http://schemas.microsoft.com/office/powerpoint/2010/main" val="2406686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F5D47448-40DB-4FBC-9315-260DC812ED86}" type="datetimeFigureOut">
              <a:rPr lang="ru-RU" smtClean="0"/>
              <a:t>01.02.2024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7999ADA-5A36-44F8-B18C-7C051B7A7D17}" type="slidenum">
              <a:rPr lang="ru-RU" smtClean="0"/>
              <a:t>‹#›</a:t>
            </a:fld>
            <a:endParaRPr lang="ru-RU"/>
          </a:p>
        </p:txBody>
      </p:sp>
    </p:spTree>
    <p:extLst>
      <p:ext uri="{BB962C8B-B14F-4D97-AF65-F5344CB8AC3E}">
        <p14:creationId xmlns:p14="http://schemas.microsoft.com/office/powerpoint/2010/main" val="24719188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F5D47448-40DB-4FBC-9315-260DC812ED86}" type="datetimeFigureOut">
              <a:rPr lang="ru-RU" smtClean="0"/>
              <a:t>01.02.2024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7999ADA-5A36-44F8-B18C-7C051B7A7D17}" type="slidenum">
              <a:rPr lang="ru-RU" smtClean="0"/>
              <a:t>‹#›</a:t>
            </a:fld>
            <a:endParaRPr lang="ru-RU"/>
          </a:p>
        </p:txBody>
      </p:sp>
    </p:spTree>
    <p:extLst>
      <p:ext uri="{BB962C8B-B14F-4D97-AF65-F5344CB8AC3E}">
        <p14:creationId xmlns:p14="http://schemas.microsoft.com/office/powerpoint/2010/main" val="1666828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F5D47448-40DB-4FBC-9315-260DC812ED86}" type="datetimeFigureOut">
              <a:rPr lang="ru-RU" smtClean="0"/>
              <a:t>01.02.2024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7999ADA-5A36-44F8-B18C-7C051B7A7D17}" type="slidenum">
              <a:rPr lang="ru-RU" smtClean="0"/>
              <a:t>‹#›</a:t>
            </a:fld>
            <a:endParaRPr lang="ru-RU"/>
          </a:p>
        </p:txBody>
      </p:sp>
    </p:spTree>
    <p:extLst>
      <p:ext uri="{BB962C8B-B14F-4D97-AF65-F5344CB8AC3E}">
        <p14:creationId xmlns:p14="http://schemas.microsoft.com/office/powerpoint/2010/main" val="2661642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5D47448-40DB-4FBC-9315-260DC812ED86}" type="datetimeFigureOut">
              <a:rPr lang="ru-RU" smtClean="0"/>
              <a:t>01.02.2024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7999ADA-5A36-44F8-B18C-7C051B7A7D17}" type="slidenum">
              <a:rPr lang="ru-RU" smtClean="0"/>
              <a:t>‹#›</a:t>
            </a:fld>
            <a:endParaRPr lang="ru-RU"/>
          </a:p>
        </p:txBody>
      </p:sp>
    </p:spTree>
    <p:extLst>
      <p:ext uri="{BB962C8B-B14F-4D97-AF65-F5344CB8AC3E}">
        <p14:creationId xmlns:p14="http://schemas.microsoft.com/office/powerpoint/2010/main" val="29448561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F5D47448-40DB-4FBC-9315-260DC812ED86}" type="datetimeFigureOut">
              <a:rPr lang="ru-RU" smtClean="0"/>
              <a:t>01.02.2024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7999ADA-5A36-44F8-B18C-7C051B7A7D17}" type="slidenum">
              <a:rPr lang="ru-RU" smtClean="0"/>
              <a:t>‹#›</a:t>
            </a:fld>
            <a:endParaRPr lang="ru-RU"/>
          </a:p>
        </p:txBody>
      </p:sp>
    </p:spTree>
    <p:extLst>
      <p:ext uri="{BB962C8B-B14F-4D97-AF65-F5344CB8AC3E}">
        <p14:creationId xmlns:p14="http://schemas.microsoft.com/office/powerpoint/2010/main" val="5904816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F5D47448-40DB-4FBC-9315-260DC812ED86}" type="datetimeFigureOut">
              <a:rPr lang="ru-RU" smtClean="0"/>
              <a:t>01.02.2024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7999ADA-5A36-44F8-B18C-7C051B7A7D17}" type="slidenum">
              <a:rPr lang="ru-RU" smtClean="0"/>
              <a:t>‹#›</a:t>
            </a:fld>
            <a:endParaRPr lang="ru-RU"/>
          </a:p>
        </p:txBody>
      </p:sp>
    </p:spTree>
    <p:extLst>
      <p:ext uri="{BB962C8B-B14F-4D97-AF65-F5344CB8AC3E}">
        <p14:creationId xmlns:p14="http://schemas.microsoft.com/office/powerpoint/2010/main" val="36430652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dirty="0"/>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Tahoma" panose="020B0604030504040204" pitchFamily="34" charset="0"/>
              </a:defRPr>
            </a:lvl1pPr>
          </a:lstStyle>
          <a:p>
            <a:fld id="{F5D47448-40DB-4FBC-9315-260DC812ED86}" type="datetimeFigureOut">
              <a:rPr lang="ru-RU" smtClean="0"/>
              <a:pPr/>
              <a:t>01.02.2024</a:t>
            </a:fld>
            <a:endParaRPr lang="ru-RU" dirty="0"/>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Tahoma" panose="020B0604030504040204" pitchFamily="34" charset="0"/>
              </a:defRPr>
            </a:lvl1pPr>
          </a:lstStyle>
          <a:p>
            <a:endParaRPr lang="ru-RU" dirty="0"/>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Tahoma" panose="020B0604030504040204" pitchFamily="34" charset="0"/>
              </a:defRPr>
            </a:lvl1pPr>
          </a:lstStyle>
          <a:p>
            <a:fld id="{07999ADA-5A36-44F8-B18C-7C051B7A7D17}" type="slidenum">
              <a:rPr lang="ru-RU" smtClean="0"/>
              <a:pPr/>
              <a:t>‹#›</a:t>
            </a:fld>
            <a:endParaRPr lang="ru-RU" dirty="0"/>
          </a:p>
        </p:txBody>
      </p:sp>
    </p:spTree>
    <p:extLst>
      <p:ext uri="{BB962C8B-B14F-4D97-AF65-F5344CB8AC3E}">
        <p14:creationId xmlns:p14="http://schemas.microsoft.com/office/powerpoint/2010/main" val="10264233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Tahoma" panose="020B060403050404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Tahoma" panose="020B060403050404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ahoma" panose="020B060403050404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ahoma" panose="020B060403050404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9FB9E9E-57F4-D547-BD43-D3C036346CF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591409EF-AA94-0647-87D9-A0EFF1EA1DB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CD6A9AF-E888-EB44-95BA-7B536E3A3E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Tahoma" panose="020B0604030504040204" pitchFamily="34" charset="0"/>
              </a:defRPr>
            </a:lvl1pPr>
          </a:lstStyle>
          <a:p>
            <a:fld id="{33B0C38F-02B6-5F41-9631-F1FB65B731AB}" type="datetimeFigureOut">
              <a:rPr lang="en-US" smtClean="0"/>
              <a:pPr/>
              <a:t>2/1/2024</a:t>
            </a:fld>
            <a:endParaRPr lang="en-US" dirty="0"/>
          </a:p>
        </p:txBody>
      </p:sp>
      <p:sp>
        <p:nvSpPr>
          <p:cNvPr id="5" name="Footer Placeholder 4">
            <a:extLst>
              <a:ext uri="{FF2B5EF4-FFF2-40B4-BE49-F238E27FC236}">
                <a16:creationId xmlns:a16="http://schemas.microsoft.com/office/drawing/2014/main" id="{BE92ADE9-EA2B-2345-A017-F506CBED73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Tahoma" panose="020B0604030504040204" pitchFamily="34" charset="0"/>
              </a:defRPr>
            </a:lvl1pPr>
          </a:lstStyle>
          <a:p>
            <a:endParaRPr lang="en-US" dirty="0"/>
          </a:p>
        </p:txBody>
      </p:sp>
      <p:sp>
        <p:nvSpPr>
          <p:cNvPr id="6" name="Slide Number Placeholder 5">
            <a:extLst>
              <a:ext uri="{FF2B5EF4-FFF2-40B4-BE49-F238E27FC236}">
                <a16:creationId xmlns:a16="http://schemas.microsoft.com/office/drawing/2014/main" id="{6021FC19-BA83-9049-84E4-4866CC82AB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Tahoma" panose="020B0604030504040204" pitchFamily="34" charset="0"/>
              </a:defRPr>
            </a:lvl1pPr>
          </a:lstStyle>
          <a:p>
            <a:fld id="{E388F3AC-C5EE-8740-9CDA-98BCF40F5DAB}" type="slidenum">
              <a:rPr lang="en-US" smtClean="0"/>
              <a:pPr/>
              <a:t>‹#›</a:t>
            </a:fld>
            <a:endParaRPr lang="en-US" dirty="0"/>
          </a:p>
        </p:txBody>
      </p:sp>
    </p:spTree>
    <p:extLst>
      <p:ext uri="{BB962C8B-B14F-4D97-AF65-F5344CB8AC3E}">
        <p14:creationId xmlns:p14="http://schemas.microsoft.com/office/powerpoint/2010/main" val="9853391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Tahoma" panose="020B060403050404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Tahoma" panose="020B060403050404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ahoma" panose="020B060403050404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ahoma" panose="020B060403050404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B27C43AF-A549-C94B-AFE6-7AEC998D0F6F}"/>
              </a:ext>
            </a:extLst>
          </p:cNvPr>
          <p:cNvSpPr/>
          <p:nvPr/>
        </p:nvSpPr>
        <p:spPr>
          <a:xfrm>
            <a:off x="0" y="0"/>
            <a:ext cx="12192000" cy="6858000"/>
          </a:xfrm>
          <a:prstGeom prst="rect">
            <a:avLst/>
          </a:prstGeom>
          <a:gradFill flip="none" rotWithShape="1">
            <a:gsLst>
              <a:gs pos="0">
                <a:schemeClr val="accent5"/>
              </a:gs>
              <a:gs pos="100000">
                <a:schemeClr val="tx2"/>
              </a:gs>
            </a:gsLst>
            <a:lin ang="24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FFFFFF"/>
              </a:solidFill>
              <a:effectLst/>
              <a:uLnTx/>
              <a:uFillTx/>
              <a:latin typeface="Tahoma" panose="020B0604030504040204" pitchFamily="34" charset="0"/>
              <a:ea typeface="+mn-ea"/>
              <a:cs typeface="+mn-cs"/>
            </a:endParaRPr>
          </a:p>
        </p:txBody>
      </p:sp>
      <p:sp>
        <p:nvSpPr>
          <p:cNvPr id="10" name="TextBox 9"/>
          <p:cNvSpPr txBox="1"/>
          <p:nvPr/>
        </p:nvSpPr>
        <p:spPr>
          <a:xfrm>
            <a:off x="6584" y="3561290"/>
            <a:ext cx="7575177" cy="1754326"/>
          </a:xfrm>
          <a:prstGeom prst="rect">
            <a:avLst/>
          </a:prstGeom>
          <a:noFill/>
        </p:spPr>
        <p:txBody>
          <a:bodyPr wrap="square" rtlCol="0">
            <a:spAutoFit/>
          </a:bodyPr>
          <a:lstStyle/>
          <a:p>
            <a:pPr lvl="1">
              <a:defRPr/>
            </a:pPr>
            <a:r>
              <a:rPr lang="ru-RU" sz="5400" b="1" kern="0" spc="1000" dirty="0">
                <a:solidFill>
                  <a:srgbClr val="FFFFFF"/>
                </a:solidFill>
                <a:latin typeface="Tahoma" panose="020B0604030504040204" pitchFamily="34" charset="0"/>
                <a:ea typeface="Tahoma" panose="020B0604030504040204" pitchFamily="34" charset="0"/>
                <a:cs typeface="Tahoma" panose="020B0604030504040204" pitchFamily="34" charset="0"/>
              </a:rPr>
              <a:t>НАЗВАНИЕ ПРЕЗЕНТАЦИИ</a:t>
            </a:r>
          </a:p>
        </p:txBody>
      </p:sp>
      <p:grpSp>
        <p:nvGrpSpPr>
          <p:cNvPr id="16" name="Group 3">
            <a:extLst>
              <a:ext uri="{FF2B5EF4-FFF2-40B4-BE49-F238E27FC236}">
                <a16:creationId xmlns:a16="http://schemas.microsoft.com/office/drawing/2014/main" id="{1229B15B-8DEE-FB49-B239-6D7C53C6B496}"/>
              </a:ext>
            </a:extLst>
          </p:cNvPr>
          <p:cNvGrpSpPr/>
          <p:nvPr/>
        </p:nvGrpSpPr>
        <p:grpSpPr>
          <a:xfrm>
            <a:off x="6268915" y="852852"/>
            <a:ext cx="5249008" cy="5081955"/>
            <a:chOff x="6217920" y="1360558"/>
            <a:chExt cx="6319838" cy="6190862"/>
          </a:xfrm>
        </p:grpSpPr>
        <p:sp>
          <p:nvSpPr>
            <p:cNvPr id="17" name="Freeform 52">
              <a:extLst>
                <a:ext uri="{FF2B5EF4-FFF2-40B4-BE49-F238E27FC236}">
                  <a16:creationId xmlns:a16="http://schemas.microsoft.com/office/drawing/2014/main" id="{73900922-0D1E-C04A-B541-DCF7F79A8F9D}"/>
                </a:ext>
              </a:extLst>
            </p:cNvPr>
            <p:cNvSpPr>
              <a:spLocks/>
            </p:cNvSpPr>
            <p:nvPr/>
          </p:nvSpPr>
          <p:spPr bwMode="auto">
            <a:xfrm>
              <a:off x="6520298" y="4398666"/>
              <a:ext cx="1385779" cy="607622"/>
            </a:xfrm>
            <a:custGeom>
              <a:avLst/>
              <a:gdLst>
                <a:gd name="T0" fmla="*/ 18 w 326"/>
                <a:gd name="T1" fmla="*/ 95 h 143"/>
                <a:gd name="T2" fmla="*/ 64 w 326"/>
                <a:gd name="T3" fmla="*/ 53 h 143"/>
                <a:gd name="T4" fmla="*/ 94 w 326"/>
                <a:gd name="T5" fmla="*/ 64 h 143"/>
                <a:gd name="T6" fmla="*/ 117 w 326"/>
                <a:gd name="T7" fmla="*/ 55 h 143"/>
                <a:gd name="T8" fmla="*/ 130 w 326"/>
                <a:gd name="T9" fmla="*/ 58 h 143"/>
                <a:gd name="T10" fmla="*/ 158 w 326"/>
                <a:gd name="T11" fmla="*/ 36 h 143"/>
                <a:gd name="T12" fmla="*/ 166 w 326"/>
                <a:gd name="T13" fmla="*/ 38 h 143"/>
                <a:gd name="T14" fmla="*/ 211 w 326"/>
                <a:gd name="T15" fmla="*/ 0 h 143"/>
                <a:gd name="T16" fmla="*/ 252 w 326"/>
                <a:gd name="T17" fmla="*/ 28 h 143"/>
                <a:gd name="T18" fmla="*/ 292 w 326"/>
                <a:gd name="T19" fmla="*/ 54 h 143"/>
                <a:gd name="T20" fmla="*/ 326 w 326"/>
                <a:gd name="T21" fmla="*/ 98 h 143"/>
                <a:gd name="T22" fmla="*/ 280 w 326"/>
                <a:gd name="T23" fmla="*/ 143 h 143"/>
                <a:gd name="T24" fmla="*/ 25 w 326"/>
                <a:gd name="T25" fmla="*/ 143 h 143"/>
                <a:gd name="T26" fmla="*/ 0 w 326"/>
                <a:gd name="T27" fmla="*/ 119 h 143"/>
                <a:gd name="T28" fmla="*/ 18 w 326"/>
                <a:gd name="T29" fmla="*/ 9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6" h="143">
                  <a:moveTo>
                    <a:pt x="18" y="95"/>
                  </a:moveTo>
                  <a:cubicBezTo>
                    <a:pt x="20" y="71"/>
                    <a:pt x="40" y="53"/>
                    <a:pt x="64" y="53"/>
                  </a:cubicBezTo>
                  <a:cubicBezTo>
                    <a:pt x="75" y="53"/>
                    <a:pt x="86" y="57"/>
                    <a:pt x="94" y="64"/>
                  </a:cubicBezTo>
                  <a:cubicBezTo>
                    <a:pt x="100" y="59"/>
                    <a:pt x="108" y="55"/>
                    <a:pt x="117" y="55"/>
                  </a:cubicBezTo>
                  <a:cubicBezTo>
                    <a:pt x="122" y="55"/>
                    <a:pt x="126" y="56"/>
                    <a:pt x="130" y="58"/>
                  </a:cubicBezTo>
                  <a:cubicBezTo>
                    <a:pt x="133" y="45"/>
                    <a:pt x="144" y="36"/>
                    <a:pt x="158" y="36"/>
                  </a:cubicBezTo>
                  <a:cubicBezTo>
                    <a:pt x="161" y="36"/>
                    <a:pt x="164" y="37"/>
                    <a:pt x="166" y="38"/>
                  </a:cubicBezTo>
                  <a:cubicBezTo>
                    <a:pt x="170" y="16"/>
                    <a:pt x="188" y="0"/>
                    <a:pt x="211" y="0"/>
                  </a:cubicBezTo>
                  <a:cubicBezTo>
                    <a:pt x="230" y="0"/>
                    <a:pt x="246" y="12"/>
                    <a:pt x="252" y="28"/>
                  </a:cubicBezTo>
                  <a:cubicBezTo>
                    <a:pt x="270" y="29"/>
                    <a:pt x="285" y="39"/>
                    <a:pt x="292" y="54"/>
                  </a:cubicBezTo>
                  <a:cubicBezTo>
                    <a:pt x="311" y="59"/>
                    <a:pt x="326" y="77"/>
                    <a:pt x="326" y="98"/>
                  </a:cubicBezTo>
                  <a:cubicBezTo>
                    <a:pt x="326" y="123"/>
                    <a:pt x="306" y="143"/>
                    <a:pt x="280" y="143"/>
                  </a:cubicBezTo>
                  <a:cubicBezTo>
                    <a:pt x="25" y="143"/>
                    <a:pt x="25" y="143"/>
                    <a:pt x="25" y="143"/>
                  </a:cubicBezTo>
                  <a:cubicBezTo>
                    <a:pt x="11" y="143"/>
                    <a:pt x="0" y="132"/>
                    <a:pt x="0" y="119"/>
                  </a:cubicBezTo>
                  <a:cubicBezTo>
                    <a:pt x="0" y="107"/>
                    <a:pt x="8" y="98"/>
                    <a:pt x="18" y="95"/>
                  </a:cubicBezTo>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20" name="Oval 53">
              <a:extLst>
                <a:ext uri="{FF2B5EF4-FFF2-40B4-BE49-F238E27FC236}">
                  <a16:creationId xmlns:a16="http://schemas.microsoft.com/office/drawing/2014/main" id="{4BB141D5-9D37-0242-96CB-EDBF6113018D}"/>
                </a:ext>
              </a:extLst>
            </p:cNvPr>
            <p:cNvSpPr>
              <a:spLocks noChangeArrowheads="1"/>
            </p:cNvSpPr>
            <p:nvPr/>
          </p:nvSpPr>
          <p:spPr bwMode="auto">
            <a:xfrm>
              <a:off x="6736691" y="1360558"/>
              <a:ext cx="3767541" cy="377470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21" name="Freeform 54">
              <a:extLst>
                <a:ext uri="{FF2B5EF4-FFF2-40B4-BE49-F238E27FC236}">
                  <a16:creationId xmlns:a16="http://schemas.microsoft.com/office/drawing/2014/main" id="{B745BCAF-A93A-6348-A594-71A14B3E967E}"/>
                </a:ext>
              </a:extLst>
            </p:cNvPr>
            <p:cNvSpPr>
              <a:spLocks/>
            </p:cNvSpPr>
            <p:nvPr/>
          </p:nvSpPr>
          <p:spPr bwMode="auto">
            <a:xfrm>
              <a:off x="9237398" y="1585550"/>
              <a:ext cx="438519" cy="511606"/>
            </a:xfrm>
            <a:custGeom>
              <a:avLst/>
              <a:gdLst>
                <a:gd name="T0" fmla="*/ 65 w 103"/>
                <a:gd name="T1" fmla="*/ 0 h 120"/>
                <a:gd name="T2" fmla="*/ 61 w 103"/>
                <a:gd name="T3" fmla="*/ 3 h 120"/>
                <a:gd name="T4" fmla="*/ 58 w 103"/>
                <a:gd name="T5" fmla="*/ 5 h 120"/>
                <a:gd name="T6" fmla="*/ 56 w 103"/>
                <a:gd name="T7" fmla="*/ 9 h 120"/>
                <a:gd name="T8" fmla="*/ 52 w 103"/>
                <a:gd name="T9" fmla="*/ 11 h 120"/>
                <a:gd name="T10" fmla="*/ 50 w 103"/>
                <a:gd name="T11" fmla="*/ 14 h 120"/>
                <a:gd name="T12" fmla="*/ 44 w 103"/>
                <a:gd name="T13" fmla="*/ 20 h 120"/>
                <a:gd name="T14" fmla="*/ 40 w 103"/>
                <a:gd name="T15" fmla="*/ 29 h 120"/>
                <a:gd name="T16" fmla="*/ 38 w 103"/>
                <a:gd name="T17" fmla="*/ 34 h 120"/>
                <a:gd name="T18" fmla="*/ 32 w 103"/>
                <a:gd name="T19" fmla="*/ 37 h 120"/>
                <a:gd name="T20" fmla="*/ 28 w 103"/>
                <a:gd name="T21" fmla="*/ 42 h 120"/>
                <a:gd name="T22" fmla="*/ 33 w 103"/>
                <a:gd name="T23" fmla="*/ 44 h 120"/>
                <a:gd name="T24" fmla="*/ 34 w 103"/>
                <a:gd name="T25" fmla="*/ 47 h 120"/>
                <a:gd name="T26" fmla="*/ 25 w 103"/>
                <a:gd name="T27" fmla="*/ 46 h 120"/>
                <a:gd name="T28" fmla="*/ 17 w 103"/>
                <a:gd name="T29" fmla="*/ 49 h 120"/>
                <a:gd name="T30" fmla="*/ 10 w 103"/>
                <a:gd name="T31" fmla="*/ 52 h 120"/>
                <a:gd name="T32" fmla="*/ 7 w 103"/>
                <a:gd name="T33" fmla="*/ 56 h 120"/>
                <a:gd name="T34" fmla="*/ 3 w 103"/>
                <a:gd name="T35" fmla="*/ 59 h 120"/>
                <a:gd name="T36" fmla="*/ 0 w 103"/>
                <a:gd name="T37" fmla="*/ 66 h 120"/>
                <a:gd name="T38" fmla="*/ 2 w 103"/>
                <a:gd name="T39" fmla="*/ 70 h 120"/>
                <a:gd name="T40" fmla="*/ 2 w 103"/>
                <a:gd name="T41" fmla="*/ 73 h 120"/>
                <a:gd name="T42" fmla="*/ 7 w 103"/>
                <a:gd name="T43" fmla="*/ 85 h 120"/>
                <a:gd name="T44" fmla="*/ 7 w 103"/>
                <a:gd name="T45" fmla="*/ 90 h 120"/>
                <a:gd name="T46" fmla="*/ 15 w 103"/>
                <a:gd name="T47" fmla="*/ 94 h 120"/>
                <a:gd name="T48" fmla="*/ 23 w 103"/>
                <a:gd name="T49" fmla="*/ 90 h 120"/>
                <a:gd name="T50" fmla="*/ 27 w 103"/>
                <a:gd name="T51" fmla="*/ 86 h 120"/>
                <a:gd name="T52" fmla="*/ 31 w 103"/>
                <a:gd name="T53" fmla="*/ 81 h 120"/>
                <a:gd name="T54" fmla="*/ 36 w 103"/>
                <a:gd name="T55" fmla="*/ 84 h 120"/>
                <a:gd name="T56" fmla="*/ 38 w 103"/>
                <a:gd name="T57" fmla="*/ 90 h 120"/>
                <a:gd name="T58" fmla="*/ 52 w 103"/>
                <a:gd name="T59" fmla="*/ 112 h 120"/>
                <a:gd name="T60" fmla="*/ 56 w 103"/>
                <a:gd name="T61" fmla="*/ 108 h 120"/>
                <a:gd name="T62" fmla="*/ 62 w 103"/>
                <a:gd name="T63" fmla="*/ 107 h 120"/>
                <a:gd name="T64" fmla="*/ 68 w 103"/>
                <a:gd name="T65" fmla="*/ 91 h 120"/>
                <a:gd name="T66" fmla="*/ 70 w 103"/>
                <a:gd name="T67" fmla="*/ 85 h 120"/>
                <a:gd name="T68" fmla="*/ 76 w 103"/>
                <a:gd name="T69" fmla="*/ 80 h 120"/>
                <a:gd name="T70" fmla="*/ 77 w 103"/>
                <a:gd name="T71" fmla="*/ 74 h 120"/>
                <a:gd name="T72" fmla="*/ 72 w 103"/>
                <a:gd name="T73" fmla="*/ 70 h 120"/>
                <a:gd name="T74" fmla="*/ 72 w 103"/>
                <a:gd name="T75" fmla="*/ 62 h 120"/>
                <a:gd name="T76" fmla="*/ 72 w 103"/>
                <a:gd name="T77" fmla="*/ 52 h 120"/>
                <a:gd name="T78" fmla="*/ 81 w 103"/>
                <a:gd name="T79" fmla="*/ 46 h 120"/>
                <a:gd name="T80" fmla="*/ 86 w 103"/>
                <a:gd name="T81" fmla="*/ 43 h 120"/>
                <a:gd name="T82" fmla="*/ 91 w 103"/>
                <a:gd name="T83" fmla="*/ 42 h 120"/>
                <a:gd name="T84" fmla="*/ 93 w 103"/>
                <a:gd name="T85" fmla="*/ 32 h 120"/>
                <a:gd name="T86" fmla="*/ 102 w 103"/>
                <a:gd name="T87" fmla="*/ 24 h 120"/>
                <a:gd name="T88" fmla="*/ 103 w 103"/>
                <a:gd name="T89" fmla="*/ 22 h 120"/>
                <a:gd name="T90" fmla="*/ 65 w 103"/>
                <a:gd name="T9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3" h="120">
                  <a:moveTo>
                    <a:pt x="65" y="0"/>
                  </a:moveTo>
                  <a:cubicBezTo>
                    <a:pt x="64" y="1"/>
                    <a:pt x="63" y="3"/>
                    <a:pt x="61" y="3"/>
                  </a:cubicBezTo>
                  <a:cubicBezTo>
                    <a:pt x="59" y="4"/>
                    <a:pt x="59" y="3"/>
                    <a:pt x="58" y="5"/>
                  </a:cubicBezTo>
                  <a:cubicBezTo>
                    <a:pt x="57" y="6"/>
                    <a:pt x="57" y="8"/>
                    <a:pt x="56" y="9"/>
                  </a:cubicBezTo>
                  <a:cubicBezTo>
                    <a:pt x="55" y="10"/>
                    <a:pt x="53" y="10"/>
                    <a:pt x="52" y="11"/>
                  </a:cubicBezTo>
                  <a:cubicBezTo>
                    <a:pt x="51" y="12"/>
                    <a:pt x="51" y="13"/>
                    <a:pt x="50" y="14"/>
                  </a:cubicBezTo>
                  <a:cubicBezTo>
                    <a:pt x="46" y="16"/>
                    <a:pt x="44" y="14"/>
                    <a:pt x="44" y="20"/>
                  </a:cubicBezTo>
                  <a:cubicBezTo>
                    <a:pt x="44" y="24"/>
                    <a:pt x="43" y="27"/>
                    <a:pt x="40" y="29"/>
                  </a:cubicBezTo>
                  <a:cubicBezTo>
                    <a:pt x="40" y="28"/>
                    <a:pt x="39" y="33"/>
                    <a:pt x="38" y="34"/>
                  </a:cubicBezTo>
                  <a:cubicBezTo>
                    <a:pt x="37" y="36"/>
                    <a:pt x="34" y="36"/>
                    <a:pt x="32" y="37"/>
                  </a:cubicBezTo>
                  <a:cubicBezTo>
                    <a:pt x="30" y="38"/>
                    <a:pt x="27" y="39"/>
                    <a:pt x="28" y="42"/>
                  </a:cubicBezTo>
                  <a:cubicBezTo>
                    <a:pt x="28" y="45"/>
                    <a:pt x="31" y="43"/>
                    <a:pt x="33" y="44"/>
                  </a:cubicBezTo>
                  <a:cubicBezTo>
                    <a:pt x="35" y="44"/>
                    <a:pt x="36" y="46"/>
                    <a:pt x="34" y="47"/>
                  </a:cubicBezTo>
                  <a:cubicBezTo>
                    <a:pt x="31" y="49"/>
                    <a:pt x="28" y="46"/>
                    <a:pt x="25" y="46"/>
                  </a:cubicBezTo>
                  <a:cubicBezTo>
                    <a:pt x="23" y="46"/>
                    <a:pt x="20" y="48"/>
                    <a:pt x="17" y="49"/>
                  </a:cubicBezTo>
                  <a:cubicBezTo>
                    <a:pt x="14" y="49"/>
                    <a:pt x="12" y="49"/>
                    <a:pt x="10" y="52"/>
                  </a:cubicBezTo>
                  <a:cubicBezTo>
                    <a:pt x="9" y="55"/>
                    <a:pt x="9" y="55"/>
                    <a:pt x="7" y="56"/>
                  </a:cubicBezTo>
                  <a:cubicBezTo>
                    <a:pt x="5" y="57"/>
                    <a:pt x="4" y="57"/>
                    <a:pt x="3" y="59"/>
                  </a:cubicBezTo>
                  <a:cubicBezTo>
                    <a:pt x="1" y="60"/>
                    <a:pt x="0" y="64"/>
                    <a:pt x="0" y="66"/>
                  </a:cubicBezTo>
                  <a:cubicBezTo>
                    <a:pt x="1" y="68"/>
                    <a:pt x="2" y="69"/>
                    <a:pt x="2" y="70"/>
                  </a:cubicBezTo>
                  <a:cubicBezTo>
                    <a:pt x="2" y="71"/>
                    <a:pt x="2" y="72"/>
                    <a:pt x="2" y="73"/>
                  </a:cubicBezTo>
                  <a:cubicBezTo>
                    <a:pt x="4" y="77"/>
                    <a:pt x="11" y="79"/>
                    <a:pt x="7" y="85"/>
                  </a:cubicBezTo>
                  <a:cubicBezTo>
                    <a:pt x="5" y="88"/>
                    <a:pt x="3" y="88"/>
                    <a:pt x="7" y="90"/>
                  </a:cubicBezTo>
                  <a:cubicBezTo>
                    <a:pt x="9" y="91"/>
                    <a:pt x="12" y="93"/>
                    <a:pt x="15" y="94"/>
                  </a:cubicBezTo>
                  <a:cubicBezTo>
                    <a:pt x="19" y="95"/>
                    <a:pt x="20" y="93"/>
                    <a:pt x="23" y="90"/>
                  </a:cubicBezTo>
                  <a:cubicBezTo>
                    <a:pt x="24" y="89"/>
                    <a:pt x="26" y="88"/>
                    <a:pt x="27" y="86"/>
                  </a:cubicBezTo>
                  <a:cubicBezTo>
                    <a:pt x="28" y="85"/>
                    <a:pt x="29" y="82"/>
                    <a:pt x="31" y="81"/>
                  </a:cubicBezTo>
                  <a:cubicBezTo>
                    <a:pt x="33" y="80"/>
                    <a:pt x="35" y="81"/>
                    <a:pt x="36" y="84"/>
                  </a:cubicBezTo>
                  <a:cubicBezTo>
                    <a:pt x="36" y="86"/>
                    <a:pt x="37" y="87"/>
                    <a:pt x="38" y="90"/>
                  </a:cubicBezTo>
                  <a:cubicBezTo>
                    <a:pt x="40" y="93"/>
                    <a:pt x="45" y="120"/>
                    <a:pt x="52" y="112"/>
                  </a:cubicBezTo>
                  <a:cubicBezTo>
                    <a:pt x="54" y="110"/>
                    <a:pt x="53" y="109"/>
                    <a:pt x="56" y="108"/>
                  </a:cubicBezTo>
                  <a:cubicBezTo>
                    <a:pt x="58" y="108"/>
                    <a:pt x="60" y="108"/>
                    <a:pt x="62" y="107"/>
                  </a:cubicBezTo>
                  <a:cubicBezTo>
                    <a:pt x="67" y="105"/>
                    <a:pt x="68" y="96"/>
                    <a:pt x="68" y="91"/>
                  </a:cubicBezTo>
                  <a:cubicBezTo>
                    <a:pt x="68" y="88"/>
                    <a:pt x="67" y="87"/>
                    <a:pt x="70" y="85"/>
                  </a:cubicBezTo>
                  <a:cubicBezTo>
                    <a:pt x="72" y="84"/>
                    <a:pt x="75" y="83"/>
                    <a:pt x="76" y="80"/>
                  </a:cubicBezTo>
                  <a:cubicBezTo>
                    <a:pt x="77" y="78"/>
                    <a:pt x="77" y="76"/>
                    <a:pt x="77" y="74"/>
                  </a:cubicBezTo>
                  <a:cubicBezTo>
                    <a:pt x="76" y="72"/>
                    <a:pt x="73" y="71"/>
                    <a:pt x="72" y="70"/>
                  </a:cubicBezTo>
                  <a:cubicBezTo>
                    <a:pt x="71" y="68"/>
                    <a:pt x="71" y="64"/>
                    <a:pt x="72" y="62"/>
                  </a:cubicBezTo>
                  <a:cubicBezTo>
                    <a:pt x="72" y="59"/>
                    <a:pt x="71" y="55"/>
                    <a:pt x="72" y="52"/>
                  </a:cubicBezTo>
                  <a:cubicBezTo>
                    <a:pt x="74" y="49"/>
                    <a:pt x="78" y="48"/>
                    <a:pt x="81" y="46"/>
                  </a:cubicBezTo>
                  <a:cubicBezTo>
                    <a:pt x="82" y="45"/>
                    <a:pt x="84" y="44"/>
                    <a:pt x="86" y="43"/>
                  </a:cubicBezTo>
                  <a:cubicBezTo>
                    <a:pt x="87" y="43"/>
                    <a:pt x="89" y="43"/>
                    <a:pt x="91" y="42"/>
                  </a:cubicBezTo>
                  <a:cubicBezTo>
                    <a:pt x="95" y="39"/>
                    <a:pt x="92" y="36"/>
                    <a:pt x="93" y="32"/>
                  </a:cubicBezTo>
                  <a:cubicBezTo>
                    <a:pt x="94" y="28"/>
                    <a:pt x="99" y="27"/>
                    <a:pt x="102" y="24"/>
                  </a:cubicBezTo>
                  <a:cubicBezTo>
                    <a:pt x="102" y="23"/>
                    <a:pt x="102" y="23"/>
                    <a:pt x="103" y="22"/>
                  </a:cubicBezTo>
                  <a:cubicBezTo>
                    <a:pt x="91" y="14"/>
                    <a:pt x="78" y="7"/>
                    <a:pt x="65"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22" name="Freeform 55">
              <a:extLst>
                <a:ext uri="{FF2B5EF4-FFF2-40B4-BE49-F238E27FC236}">
                  <a16:creationId xmlns:a16="http://schemas.microsoft.com/office/drawing/2014/main" id="{2918DF2B-C1ED-0A4D-86D1-02F28D1B1DAF}"/>
                </a:ext>
              </a:extLst>
            </p:cNvPr>
            <p:cNvSpPr>
              <a:spLocks noEditPoints="1"/>
            </p:cNvSpPr>
            <p:nvPr/>
          </p:nvSpPr>
          <p:spPr bwMode="auto">
            <a:xfrm>
              <a:off x="8705729" y="1717392"/>
              <a:ext cx="1795637" cy="2732864"/>
            </a:xfrm>
            <a:custGeom>
              <a:avLst/>
              <a:gdLst>
                <a:gd name="T0" fmla="*/ 384 w 422"/>
                <a:gd name="T1" fmla="*/ 289 h 642"/>
                <a:gd name="T2" fmla="*/ 388 w 422"/>
                <a:gd name="T3" fmla="*/ 275 h 642"/>
                <a:gd name="T4" fmla="*/ 378 w 422"/>
                <a:gd name="T5" fmla="*/ 210 h 642"/>
                <a:gd name="T6" fmla="*/ 372 w 422"/>
                <a:gd name="T7" fmla="*/ 153 h 642"/>
                <a:gd name="T8" fmla="*/ 215 w 422"/>
                <a:gd name="T9" fmla="*/ 18 h 642"/>
                <a:gd name="T10" fmla="*/ 260 w 422"/>
                <a:gd name="T11" fmla="*/ 44 h 642"/>
                <a:gd name="T12" fmla="*/ 229 w 422"/>
                <a:gd name="T13" fmla="*/ 57 h 642"/>
                <a:gd name="T14" fmla="*/ 214 w 422"/>
                <a:gd name="T15" fmla="*/ 86 h 642"/>
                <a:gd name="T16" fmla="*/ 176 w 422"/>
                <a:gd name="T17" fmla="*/ 95 h 642"/>
                <a:gd name="T18" fmla="*/ 155 w 422"/>
                <a:gd name="T19" fmla="*/ 80 h 642"/>
                <a:gd name="T20" fmla="*/ 149 w 422"/>
                <a:gd name="T21" fmla="*/ 68 h 642"/>
                <a:gd name="T22" fmla="*/ 147 w 422"/>
                <a:gd name="T23" fmla="*/ 94 h 642"/>
                <a:gd name="T24" fmla="*/ 132 w 422"/>
                <a:gd name="T25" fmla="*/ 98 h 642"/>
                <a:gd name="T26" fmla="*/ 116 w 422"/>
                <a:gd name="T27" fmla="*/ 112 h 642"/>
                <a:gd name="T28" fmla="*/ 94 w 422"/>
                <a:gd name="T29" fmla="*/ 128 h 642"/>
                <a:gd name="T30" fmla="*/ 77 w 422"/>
                <a:gd name="T31" fmla="*/ 142 h 642"/>
                <a:gd name="T32" fmla="*/ 84 w 422"/>
                <a:gd name="T33" fmla="*/ 170 h 642"/>
                <a:gd name="T34" fmla="*/ 51 w 422"/>
                <a:gd name="T35" fmla="*/ 172 h 642"/>
                <a:gd name="T36" fmla="*/ 50 w 422"/>
                <a:gd name="T37" fmla="*/ 215 h 642"/>
                <a:gd name="T38" fmla="*/ 93 w 422"/>
                <a:gd name="T39" fmla="*/ 209 h 642"/>
                <a:gd name="T40" fmla="*/ 128 w 422"/>
                <a:gd name="T41" fmla="*/ 173 h 642"/>
                <a:gd name="T42" fmla="*/ 161 w 422"/>
                <a:gd name="T43" fmla="*/ 177 h 642"/>
                <a:gd name="T44" fmla="*/ 189 w 422"/>
                <a:gd name="T45" fmla="*/ 206 h 642"/>
                <a:gd name="T46" fmla="*/ 194 w 422"/>
                <a:gd name="T47" fmla="*/ 186 h 642"/>
                <a:gd name="T48" fmla="*/ 175 w 422"/>
                <a:gd name="T49" fmla="*/ 172 h 642"/>
                <a:gd name="T50" fmla="*/ 183 w 422"/>
                <a:gd name="T51" fmla="*/ 162 h 642"/>
                <a:gd name="T52" fmla="*/ 210 w 422"/>
                <a:gd name="T53" fmla="*/ 197 h 642"/>
                <a:gd name="T54" fmla="*/ 228 w 422"/>
                <a:gd name="T55" fmla="*/ 207 h 642"/>
                <a:gd name="T56" fmla="*/ 227 w 422"/>
                <a:gd name="T57" fmla="*/ 192 h 642"/>
                <a:gd name="T58" fmla="*/ 243 w 422"/>
                <a:gd name="T59" fmla="*/ 197 h 642"/>
                <a:gd name="T60" fmla="*/ 249 w 422"/>
                <a:gd name="T61" fmla="*/ 211 h 642"/>
                <a:gd name="T62" fmla="*/ 283 w 422"/>
                <a:gd name="T63" fmla="*/ 219 h 642"/>
                <a:gd name="T64" fmla="*/ 294 w 422"/>
                <a:gd name="T65" fmla="*/ 234 h 642"/>
                <a:gd name="T66" fmla="*/ 258 w 422"/>
                <a:gd name="T67" fmla="*/ 251 h 642"/>
                <a:gd name="T68" fmla="*/ 227 w 422"/>
                <a:gd name="T69" fmla="*/ 244 h 642"/>
                <a:gd name="T70" fmla="*/ 192 w 422"/>
                <a:gd name="T71" fmla="*/ 250 h 642"/>
                <a:gd name="T72" fmla="*/ 158 w 422"/>
                <a:gd name="T73" fmla="*/ 230 h 642"/>
                <a:gd name="T74" fmla="*/ 145 w 422"/>
                <a:gd name="T75" fmla="*/ 212 h 642"/>
                <a:gd name="T76" fmla="*/ 96 w 422"/>
                <a:gd name="T77" fmla="*/ 218 h 642"/>
                <a:gd name="T78" fmla="*/ 63 w 422"/>
                <a:gd name="T79" fmla="*/ 224 h 642"/>
                <a:gd name="T80" fmla="*/ 41 w 422"/>
                <a:gd name="T81" fmla="*/ 262 h 642"/>
                <a:gd name="T82" fmla="*/ 10 w 422"/>
                <a:gd name="T83" fmla="*/ 295 h 642"/>
                <a:gd name="T84" fmla="*/ 2 w 422"/>
                <a:gd name="T85" fmla="*/ 350 h 642"/>
                <a:gd name="T86" fmla="*/ 82 w 422"/>
                <a:gd name="T87" fmla="*/ 406 h 642"/>
                <a:gd name="T88" fmla="*/ 149 w 422"/>
                <a:gd name="T89" fmla="*/ 432 h 642"/>
                <a:gd name="T90" fmla="*/ 174 w 422"/>
                <a:gd name="T91" fmla="*/ 499 h 642"/>
                <a:gd name="T92" fmla="*/ 191 w 422"/>
                <a:gd name="T93" fmla="*/ 608 h 642"/>
                <a:gd name="T94" fmla="*/ 282 w 422"/>
                <a:gd name="T95" fmla="*/ 592 h 642"/>
                <a:gd name="T96" fmla="*/ 322 w 422"/>
                <a:gd name="T97" fmla="*/ 510 h 642"/>
                <a:gd name="T98" fmla="*/ 329 w 422"/>
                <a:gd name="T99" fmla="*/ 439 h 642"/>
                <a:gd name="T100" fmla="*/ 368 w 422"/>
                <a:gd name="T101" fmla="*/ 368 h 642"/>
                <a:gd name="T102" fmla="*/ 315 w 422"/>
                <a:gd name="T103" fmla="*/ 339 h 642"/>
                <a:gd name="T104" fmla="*/ 285 w 422"/>
                <a:gd name="T105" fmla="*/ 276 h 642"/>
                <a:gd name="T106" fmla="*/ 319 w 422"/>
                <a:gd name="T107" fmla="*/ 322 h 642"/>
                <a:gd name="T108" fmla="*/ 404 w 422"/>
                <a:gd name="T109" fmla="*/ 335 h 642"/>
                <a:gd name="T110" fmla="*/ 319 w 422"/>
                <a:gd name="T111" fmla="*/ 186 h 642"/>
                <a:gd name="T112" fmla="*/ 252 w 422"/>
                <a:gd name="T113" fmla="*/ 188 h 642"/>
                <a:gd name="T114" fmla="*/ 274 w 422"/>
                <a:gd name="T115" fmla="*/ 150 h 642"/>
                <a:gd name="T116" fmla="*/ 294 w 422"/>
                <a:gd name="T117" fmla="*/ 149 h 642"/>
                <a:gd name="T118" fmla="*/ 318 w 422"/>
                <a:gd name="T119" fmla="*/ 168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22" h="642">
                  <a:moveTo>
                    <a:pt x="419" y="296"/>
                  </a:moveTo>
                  <a:cubicBezTo>
                    <a:pt x="418" y="296"/>
                    <a:pt x="417" y="295"/>
                    <a:pt x="417" y="294"/>
                  </a:cubicBezTo>
                  <a:cubicBezTo>
                    <a:pt x="416" y="292"/>
                    <a:pt x="415" y="289"/>
                    <a:pt x="415" y="287"/>
                  </a:cubicBezTo>
                  <a:cubicBezTo>
                    <a:pt x="414" y="284"/>
                    <a:pt x="416" y="282"/>
                    <a:pt x="412" y="282"/>
                  </a:cubicBezTo>
                  <a:cubicBezTo>
                    <a:pt x="404" y="282"/>
                    <a:pt x="403" y="295"/>
                    <a:pt x="395" y="297"/>
                  </a:cubicBezTo>
                  <a:cubicBezTo>
                    <a:pt x="393" y="297"/>
                    <a:pt x="389" y="297"/>
                    <a:pt x="387" y="296"/>
                  </a:cubicBezTo>
                  <a:cubicBezTo>
                    <a:pt x="384" y="294"/>
                    <a:pt x="384" y="292"/>
                    <a:pt x="384" y="289"/>
                  </a:cubicBezTo>
                  <a:cubicBezTo>
                    <a:pt x="385" y="286"/>
                    <a:pt x="385" y="282"/>
                    <a:pt x="382" y="283"/>
                  </a:cubicBezTo>
                  <a:cubicBezTo>
                    <a:pt x="379" y="283"/>
                    <a:pt x="377" y="289"/>
                    <a:pt x="375" y="282"/>
                  </a:cubicBezTo>
                  <a:cubicBezTo>
                    <a:pt x="375" y="280"/>
                    <a:pt x="376" y="278"/>
                    <a:pt x="375" y="275"/>
                  </a:cubicBezTo>
                  <a:cubicBezTo>
                    <a:pt x="370" y="276"/>
                    <a:pt x="367" y="267"/>
                    <a:pt x="367" y="264"/>
                  </a:cubicBezTo>
                  <a:cubicBezTo>
                    <a:pt x="367" y="261"/>
                    <a:pt x="368" y="257"/>
                    <a:pt x="372" y="257"/>
                  </a:cubicBezTo>
                  <a:cubicBezTo>
                    <a:pt x="375" y="257"/>
                    <a:pt x="378" y="264"/>
                    <a:pt x="379" y="266"/>
                  </a:cubicBezTo>
                  <a:cubicBezTo>
                    <a:pt x="381" y="271"/>
                    <a:pt x="383" y="273"/>
                    <a:pt x="388" y="275"/>
                  </a:cubicBezTo>
                  <a:cubicBezTo>
                    <a:pt x="391" y="276"/>
                    <a:pt x="392" y="278"/>
                    <a:pt x="395" y="280"/>
                  </a:cubicBezTo>
                  <a:cubicBezTo>
                    <a:pt x="399" y="284"/>
                    <a:pt x="408" y="282"/>
                    <a:pt x="413" y="280"/>
                  </a:cubicBezTo>
                  <a:cubicBezTo>
                    <a:pt x="414" y="279"/>
                    <a:pt x="415" y="278"/>
                    <a:pt x="416" y="277"/>
                  </a:cubicBezTo>
                  <a:cubicBezTo>
                    <a:pt x="412" y="255"/>
                    <a:pt x="406" y="233"/>
                    <a:pt x="398" y="213"/>
                  </a:cubicBezTo>
                  <a:cubicBezTo>
                    <a:pt x="398" y="213"/>
                    <a:pt x="398" y="213"/>
                    <a:pt x="398" y="213"/>
                  </a:cubicBezTo>
                  <a:cubicBezTo>
                    <a:pt x="393" y="215"/>
                    <a:pt x="387" y="217"/>
                    <a:pt x="382" y="213"/>
                  </a:cubicBezTo>
                  <a:cubicBezTo>
                    <a:pt x="381" y="212"/>
                    <a:pt x="380" y="211"/>
                    <a:pt x="378" y="210"/>
                  </a:cubicBezTo>
                  <a:cubicBezTo>
                    <a:pt x="377" y="210"/>
                    <a:pt x="375" y="210"/>
                    <a:pt x="374" y="210"/>
                  </a:cubicBezTo>
                  <a:cubicBezTo>
                    <a:pt x="372" y="208"/>
                    <a:pt x="372" y="205"/>
                    <a:pt x="369" y="205"/>
                  </a:cubicBezTo>
                  <a:cubicBezTo>
                    <a:pt x="366" y="205"/>
                    <a:pt x="373" y="197"/>
                    <a:pt x="374" y="195"/>
                  </a:cubicBezTo>
                  <a:cubicBezTo>
                    <a:pt x="377" y="189"/>
                    <a:pt x="372" y="186"/>
                    <a:pt x="369" y="182"/>
                  </a:cubicBezTo>
                  <a:cubicBezTo>
                    <a:pt x="365" y="177"/>
                    <a:pt x="364" y="171"/>
                    <a:pt x="362" y="165"/>
                  </a:cubicBezTo>
                  <a:cubicBezTo>
                    <a:pt x="359" y="158"/>
                    <a:pt x="365" y="157"/>
                    <a:pt x="371" y="154"/>
                  </a:cubicBezTo>
                  <a:cubicBezTo>
                    <a:pt x="371" y="153"/>
                    <a:pt x="372" y="153"/>
                    <a:pt x="372" y="153"/>
                  </a:cubicBezTo>
                  <a:cubicBezTo>
                    <a:pt x="340" y="92"/>
                    <a:pt x="295" y="40"/>
                    <a:pt x="240" y="0"/>
                  </a:cubicBezTo>
                  <a:cubicBezTo>
                    <a:pt x="239" y="0"/>
                    <a:pt x="238" y="0"/>
                    <a:pt x="237" y="0"/>
                  </a:cubicBezTo>
                  <a:cubicBezTo>
                    <a:pt x="234" y="0"/>
                    <a:pt x="233" y="3"/>
                    <a:pt x="231" y="5"/>
                  </a:cubicBezTo>
                  <a:cubicBezTo>
                    <a:pt x="230" y="6"/>
                    <a:pt x="229" y="8"/>
                    <a:pt x="228" y="10"/>
                  </a:cubicBezTo>
                  <a:cubicBezTo>
                    <a:pt x="227" y="11"/>
                    <a:pt x="226" y="11"/>
                    <a:pt x="224" y="12"/>
                  </a:cubicBezTo>
                  <a:cubicBezTo>
                    <a:pt x="223" y="13"/>
                    <a:pt x="223" y="15"/>
                    <a:pt x="221" y="15"/>
                  </a:cubicBezTo>
                  <a:cubicBezTo>
                    <a:pt x="219" y="16"/>
                    <a:pt x="217" y="16"/>
                    <a:pt x="215" y="18"/>
                  </a:cubicBezTo>
                  <a:cubicBezTo>
                    <a:pt x="212" y="22"/>
                    <a:pt x="218" y="25"/>
                    <a:pt x="218" y="29"/>
                  </a:cubicBezTo>
                  <a:cubicBezTo>
                    <a:pt x="218" y="30"/>
                    <a:pt x="217" y="32"/>
                    <a:pt x="217" y="34"/>
                  </a:cubicBezTo>
                  <a:cubicBezTo>
                    <a:pt x="217" y="35"/>
                    <a:pt x="216" y="38"/>
                    <a:pt x="216" y="39"/>
                  </a:cubicBezTo>
                  <a:cubicBezTo>
                    <a:pt x="216" y="41"/>
                    <a:pt x="219" y="42"/>
                    <a:pt x="221" y="42"/>
                  </a:cubicBezTo>
                  <a:cubicBezTo>
                    <a:pt x="223" y="43"/>
                    <a:pt x="224" y="43"/>
                    <a:pt x="226" y="44"/>
                  </a:cubicBezTo>
                  <a:cubicBezTo>
                    <a:pt x="230" y="46"/>
                    <a:pt x="235" y="43"/>
                    <a:pt x="239" y="42"/>
                  </a:cubicBezTo>
                  <a:cubicBezTo>
                    <a:pt x="246" y="41"/>
                    <a:pt x="255" y="38"/>
                    <a:pt x="260" y="44"/>
                  </a:cubicBezTo>
                  <a:cubicBezTo>
                    <a:pt x="258" y="45"/>
                    <a:pt x="256" y="44"/>
                    <a:pt x="254" y="46"/>
                  </a:cubicBezTo>
                  <a:cubicBezTo>
                    <a:pt x="253" y="46"/>
                    <a:pt x="253" y="47"/>
                    <a:pt x="252" y="48"/>
                  </a:cubicBezTo>
                  <a:cubicBezTo>
                    <a:pt x="251" y="48"/>
                    <a:pt x="251" y="48"/>
                    <a:pt x="250" y="48"/>
                  </a:cubicBezTo>
                  <a:cubicBezTo>
                    <a:pt x="250" y="48"/>
                    <a:pt x="249" y="48"/>
                    <a:pt x="249" y="48"/>
                  </a:cubicBezTo>
                  <a:cubicBezTo>
                    <a:pt x="247" y="48"/>
                    <a:pt x="245" y="48"/>
                    <a:pt x="242" y="48"/>
                  </a:cubicBezTo>
                  <a:cubicBezTo>
                    <a:pt x="239" y="47"/>
                    <a:pt x="236" y="47"/>
                    <a:pt x="233" y="49"/>
                  </a:cubicBezTo>
                  <a:cubicBezTo>
                    <a:pt x="229" y="50"/>
                    <a:pt x="225" y="53"/>
                    <a:pt x="229" y="57"/>
                  </a:cubicBezTo>
                  <a:cubicBezTo>
                    <a:pt x="230" y="58"/>
                    <a:pt x="233" y="58"/>
                    <a:pt x="233" y="59"/>
                  </a:cubicBezTo>
                  <a:cubicBezTo>
                    <a:pt x="234" y="61"/>
                    <a:pt x="233" y="61"/>
                    <a:pt x="232" y="62"/>
                  </a:cubicBezTo>
                  <a:cubicBezTo>
                    <a:pt x="232" y="63"/>
                    <a:pt x="232" y="64"/>
                    <a:pt x="232" y="65"/>
                  </a:cubicBezTo>
                  <a:cubicBezTo>
                    <a:pt x="232" y="66"/>
                    <a:pt x="231" y="69"/>
                    <a:pt x="228" y="69"/>
                  </a:cubicBezTo>
                  <a:cubicBezTo>
                    <a:pt x="226" y="69"/>
                    <a:pt x="226" y="65"/>
                    <a:pt x="223" y="64"/>
                  </a:cubicBezTo>
                  <a:cubicBezTo>
                    <a:pt x="218" y="62"/>
                    <a:pt x="213" y="70"/>
                    <a:pt x="214" y="75"/>
                  </a:cubicBezTo>
                  <a:cubicBezTo>
                    <a:pt x="215" y="77"/>
                    <a:pt x="217" y="84"/>
                    <a:pt x="214" y="86"/>
                  </a:cubicBezTo>
                  <a:cubicBezTo>
                    <a:pt x="212" y="87"/>
                    <a:pt x="212" y="85"/>
                    <a:pt x="210" y="85"/>
                  </a:cubicBezTo>
                  <a:cubicBezTo>
                    <a:pt x="208" y="85"/>
                    <a:pt x="206" y="87"/>
                    <a:pt x="205" y="88"/>
                  </a:cubicBezTo>
                  <a:cubicBezTo>
                    <a:pt x="205" y="89"/>
                    <a:pt x="204" y="91"/>
                    <a:pt x="203" y="91"/>
                  </a:cubicBezTo>
                  <a:cubicBezTo>
                    <a:pt x="201" y="91"/>
                    <a:pt x="202" y="88"/>
                    <a:pt x="201" y="87"/>
                  </a:cubicBezTo>
                  <a:cubicBezTo>
                    <a:pt x="197" y="84"/>
                    <a:pt x="193" y="86"/>
                    <a:pt x="190" y="89"/>
                  </a:cubicBezTo>
                  <a:cubicBezTo>
                    <a:pt x="188" y="91"/>
                    <a:pt x="185" y="91"/>
                    <a:pt x="183" y="92"/>
                  </a:cubicBezTo>
                  <a:cubicBezTo>
                    <a:pt x="180" y="94"/>
                    <a:pt x="179" y="95"/>
                    <a:pt x="176" y="95"/>
                  </a:cubicBezTo>
                  <a:cubicBezTo>
                    <a:pt x="172" y="89"/>
                    <a:pt x="164" y="93"/>
                    <a:pt x="159" y="94"/>
                  </a:cubicBezTo>
                  <a:cubicBezTo>
                    <a:pt x="159" y="91"/>
                    <a:pt x="159" y="91"/>
                    <a:pt x="155" y="90"/>
                  </a:cubicBezTo>
                  <a:cubicBezTo>
                    <a:pt x="155" y="88"/>
                    <a:pt x="153" y="87"/>
                    <a:pt x="153" y="85"/>
                  </a:cubicBezTo>
                  <a:cubicBezTo>
                    <a:pt x="152" y="85"/>
                    <a:pt x="152" y="83"/>
                    <a:pt x="152" y="83"/>
                  </a:cubicBezTo>
                  <a:cubicBezTo>
                    <a:pt x="153" y="81"/>
                    <a:pt x="153" y="82"/>
                    <a:pt x="154" y="83"/>
                  </a:cubicBezTo>
                  <a:cubicBezTo>
                    <a:pt x="155" y="84"/>
                    <a:pt x="158" y="87"/>
                    <a:pt x="159" y="84"/>
                  </a:cubicBezTo>
                  <a:cubicBezTo>
                    <a:pt x="160" y="80"/>
                    <a:pt x="155" y="82"/>
                    <a:pt x="155" y="80"/>
                  </a:cubicBezTo>
                  <a:cubicBezTo>
                    <a:pt x="154" y="78"/>
                    <a:pt x="158" y="77"/>
                    <a:pt x="159" y="76"/>
                  </a:cubicBezTo>
                  <a:cubicBezTo>
                    <a:pt x="160" y="75"/>
                    <a:pt x="161" y="74"/>
                    <a:pt x="161" y="73"/>
                  </a:cubicBezTo>
                  <a:cubicBezTo>
                    <a:pt x="160" y="72"/>
                    <a:pt x="159" y="72"/>
                    <a:pt x="158" y="72"/>
                  </a:cubicBezTo>
                  <a:cubicBezTo>
                    <a:pt x="158" y="72"/>
                    <a:pt x="157" y="72"/>
                    <a:pt x="157" y="72"/>
                  </a:cubicBezTo>
                  <a:cubicBezTo>
                    <a:pt x="153" y="71"/>
                    <a:pt x="158" y="69"/>
                    <a:pt x="158" y="67"/>
                  </a:cubicBezTo>
                  <a:cubicBezTo>
                    <a:pt x="159" y="64"/>
                    <a:pt x="157" y="64"/>
                    <a:pt x="154" y="64"/>
                  </a:cubicBezTo>
                  <a:cubicBezTo>
                    <a:pt x="151" y="64"/>
                    <a:pt x="151" y="67"/>
                    <a:pt x="149" y="68"/>
                  </a:cubicBezTo>
                  <a:cubicBezTo>
                    <a:pt x="147" y="69"/>
                    <a:pt x="146" y="68"/>
                    <a:pt x="144" y="69"/>
                  </a:cubicBezTo>
                  <a:cubicBezTo>
                    <a:pt x="143" y="70"/>
                    <a:pt x="142" y="71"/>
                    <a:pt x="141" y="72"/>
                  </a:cubicBezTo>
                  <a:cubicBezTo>
                    <a:pt x="140" y="75"/>
                    <a:pt x="142" y="78"/>
                    <a:pt x="144" y="80"/>
                  </a:cubicBezTo>
                  <a:cubicBezTo>
                    <a:pt x="145" y="81"/>
                    <a:pt x="146" y="81"/>
                    <a:pt x="146" y="83"/>
                  </a:cubicBezTo>
                  <a:cubicBezTo>
                    <a:pt x="146" y="84"/>
                    <a:pt x="145" y="84"/>
                    <a:pt x="145" y="85"/>
                  </a:cubicBezTo>
                  <a:cubicBezTo>
                    <a:pt x="144" y="87"/>
                    <a:pt x="146" y="88"/>
                    <a:pt x="146" y="90"/>
                  </a:cubicBezTo>
                  <a:cubicBezTo>
                    <a:pt x="146" y="92"/>
                    <a:pt x="146" y="93"/>
                    <a:pt x="147" y="94"/>
                  </a:cubicBezTo>
                  <a:cubicBezTo>
                    <a:pt x="148" y="94"/>
                    <a:pt x="149" y="94"/>
                    <a:pt x="150" y="95"/>
                  </a:cubicBezTo>
                  <a:cubicBezTo>
                    <a:pt x="152" y="96"/>
                    <a:pt x="152" y="97"/>
                    <a:pt x="150" y="97"/>
                  </a:cubicBezTo>
                  <a:cubicBezTo>
                    <a:pt x="148" y="98"/>
                    <a:pt x="147" y="96"/>
                    <a:pt x="146" y="96"/>
                  </a:cubicBezTo>
                  <a:cubicBezTo>
                    <a:pt x="144" y="96"/>
                    <a:pt x="144" y="97"/>
                    <a:pt x="143" y="97"/>
                  </a:cubicBezTo>
                  <a:cubicBezTo>
                    <a:pt x="142" y="98"/>
                    <a:pt x="141" y="97"/>
                    <a:pt x="140" y="97"/>
                  </a:cubicBezTo>
                  <a:cubicBezTo>
                    <a:pt x="138" y="97"/>
                    <a:pt x="138" y="98"/>
                    <a:pt x="136" y="98"/>
                  </a:cubicBezTo>
                  <a:cubicBezTo>
                    <a:pt x="135" y="98"/>
                    <a:pt x="133" y="98"/>
                    <a:pt x="132" y="98"/>
                  </a:cubicBezTo>
                  <a:cubicBezTo>
                    <a:pt x="131" y="98"/>
                    <a:pt x="129" y="97"/>
                    <a:pt x="128" y="98"/>
                  </a:cubicBezTo>
                  <a:cubicBezTo>
                    <a:pt x="127" y="100"/>
                    <a:pt x="128" y="101"/>
                    <a:pt x="128" y="102"/>
                  </a:cubicBezTo>
                  <a:cubicBezTo>
                    <a:pt x="127" y="103"/>
                    <a:pt x="127" y="103"/>
                    <a:pt x="126" y="103"/>
                  </a:cubicBezTo>
                  <a:cubicBezTo>
                    <a:pt x="125" y="103"/>
                    <a:pt x="124" y="102"/>
                    <a:pt x="123" y="103"/>
                  </a:cubicBezTo>
                  <a:cubicBezTo>
                    <a:pt x="121" y="105"/>
                    <a:pt x="122" y="109"/>
                    <a:pt x="119" y="111"/>
                  </a:cubicBezTo>
                  <a:cubicBezTo>
                    <a:pt x="118" y="112"/>
                    <a:pt x="116" y="112"/>
                    <a:pt x="116" y="112"/>
                  </a:cubicBezTo>
                  <a:cubicBezTo>
                    <a:pt x="116" y="112"/>
                    <a:pt x="116" y="112"/>
                    <a:pt x="116" y="112"/>
                  </a:cubicBezTo>
                  <a:cubicBezTo>
                    <a:pt x="115" y="112"/>
                    <a:pt x="115" y="113"/>
                    <a:pt x="114" y="113"/>
                  </a:cubicBezTo>
                  <a:cubicBezTo>
                    <a:pt x="114" y="114"/>
                    <a:pt x="113" y="115"/>
                    <a:pt x="112" y="115"/>
                  </a:cubicBezTo>
                  <a:cubicBezTo>
                    <a:pt x="110" y="116"/>
                    <a:pt x="108" y="116"/>
                    <a:pt x="107" y="118"/>
                  </a:cubicBezTo>
                  <a:cubicBezTo>
                    <a:pt x="106" y="121"/>
                    <a:pt x="107" y="122"/>
                    <a:pt x="104" y="124"/>
                  </a:cubicBezTo>
                  <a:cubicBezTo>
                    <a:pt x="103" y="125"/>
                    <a:pt x="101" y="126"/>
                    <a:pt x="99" y="127"/>
                  </a:cubicBezTo>
                  <a:cubicBezTo>
                    <a:pt x="98" y="128"/>
                    <a:pt x="98" y="128"/>
                    <a:pt x="97" y="129"/>
                  </a:cubicBezTo>
                  <a:cubicBezTo>
                    <a:pt x="96" y="129"/>
                    <a:pt x="95" y="129"/>
                    <a:pt x="94" y="128"/>
                  </a:cubicBezTo>
                  <a:cubicBezTo>
                    <a:pt x="92" y="128"/>
                    <a:pt x="90" y="127"/>
                    <a:pt x="88" y="127"/>
                  </a:cubicBezTo>
                  <a:cubicBezTo>
                    <a:pt x="85" y="128"/>
                    <a:pt x="88" y="131"/>
                    <a:pt x="88" y="132"/>
                  </a:cubicBezTo>
                  <a:cubicBezTo>
                    <a:pt x="88" y="134"/>
                    <a:pt x="86" y="134"/>
                    <a:pt x="85" y="134"/>
                  </a:cubicBezTo>
                  <a:cubicBezTo>
                    <a:pt x="82" y="134"/>
                    <a:pt x="79" y="131"/>
                    <a:pt x="76" y="132"/>
                  </a:cubicBezTo>
                  <a:cubicBezTo>
                    <a:pt x="75" y="132"/>
                    <a:pt x="73" y="132"/>
                    <a:pt x="72" y="133"/>
                  </a:cubicBezTo>
                  <a:cubicBezTo>
                    <a:pt x="70" y="134"/>
                    <a:pt x="69" y="137"/>
                    <a:pt x="71" y="139"/>
                  </a:cubicBezTo>
                  <a:cubicBezTo>
                    <a:pt x="72" y="140"/>
                    <a:pt x="75" y="142"/>
                    <a:pt x="77" y="142"/>
                  </a:cubicBezTo>
                  <a:cubicBezTo>
                    <a:pt x="79" y="143"/>
                    <a:pt x="82" y="142"/>
                    <a:pt x="85" y="143"/>
                  </a:cubicBezTo>
                  <a:cubicBezTo>
                    <a:pt x="87" y="144"/>
                    <a:pt x="86" y="146"/>
                    <a:pt x="86" y="148"/>
                  </a:cubicBezTo>
                  <a:cubicBezTo>
                    <a:pt x="87" y="150"/>
                    <a:pt x="90" y="150"/>
                    <a:pt x="91" y="152"/>
                  </a:cubicBezTo>
                  <a:cubicBezTo>
                    <a:pt x="92" y="153"/>
                    <a:pt x="91" y="156"/>
                    <a:pt x="91" y="158"/>
                  </a:cubicBezTo>
                  <a:cubicBezTo>
                    <a:pt x="91" y="160"/>
                    <a:pt x="91" y="162"/>
                    <a:pt x="91" y="164"/>
                  </a:cubicBezTo>
                  <a:cubicBezTo>
                    <a:pt x="90" y="166"/>
                    <a:pt x="90" y="168"/>
                    <a:pt x="89" y="169"/>
                  </a:cubicBezTo>
                  <a:cubicBezTo>
                    <a:pt x="87" y="170"/>
                    <a:pt x="86" y="170"/>
                    <a:pt x="84" y="170"/>
                  </a:cubicBezTo>
                  <a:cubicBezTo>
                    <a:pt x="83" y="170"/>
                    <a:pt x="82" y="170"/>
                    <a:pt x="81" y="170"/>
                  </a:cubicBezTo>
                  <a:cubicBezTo>
                    <a:pt x="80" y="170"/>
                    <a:pt x="79" y="170"/>
                    <a:pt x="77" y="170"/>
                  </a:cubicBezTo>
                  <a:cubicBezTo>
                    <a:pt x="75" y="170"/>
                    <a:pt x="73" y="169"/>
                    <a:pt x="71" y="169"/>
                  </a:cubicBezTo>
                  <a:cubicBezTo>
                    <a:pt x="69" y="169"/>
                    <a:pt x="67" y="169"/>
                    <a:pt x="64" y="169"/>
                  </a:cubicBezTo>
                  <a:cubicBezTo>
                    <a:pt x="62" y="170"/>
                    <a:pt x="61" y="170"/>
                    <a:pt x="59" y="170"/>
                  </a:cubicBezTo>
                  <a:cubicBezTo>
                    <a:pt x="57" y="170"/>
                    <a:pt x="56" y="169"/>
                    <a:pt x="55" y="169"/>
                  </a:cubicBezTo>
                  <a:cubicBezTo>
                    <a:pt x="53" y="169"/>
                    <a:pt x="52" y="171"/>
                    <a:pt x="51" y="172"/>
                  </a:cubicBezTo>
                  <a:cubicBezTo>
                    <a:pt x="50" y="173"/>
                    <a:pt x="47" y="172"/>
                    <a:pt x="46" y="174"/>
                  </a:cubicBezTo>
                  <a:cubicBezTo>
                    <a:pt x="44" y="176"/>
                    <a:pt x="47" y="176"/>
                    <a:pt x="48" y="177"/>
                  </a:cubicBezTo>
                  <a:cubicBezTo>
                    <a:pt x="49" y="178"/>
                    <a:pt x="48" y="181"/>
                    <a:pt x="48" y="183"/>
                  </a:cubicBezTo>
                  <a:cubicBezTo>
                    <a:pt x="48" y="185"/>
                    <a:pt x="49" y="188"/>
                    <a:pt x="49" y="191"/>
                  </a:cubicBezTo>
                  <a:cubicBezTo>
                    <a:pt x="48" y="195"/>
                    <a:pt x="44" y="198"/>
                    <a:pt x="44" y="202"/>
                  </a:cubicBezTo>
                  <a:cubicBezTo>
                    <a:pt x="45" y="205"/>
                    <a:pt x="50" y="205"/>
                    <a:pt x="49" y="210"/>
                  </a:cubicBezTo>
                  <a:cubicBezTo>
                    <a:pt x="48" y="212"/>
                    <a:pt x="47" y="214"/>
                    <a:pt x="50" y="215"/>
                  </a:cubicBezTo>
                  <a:cubicBezTo>
                    <a:pt x="52" y="215"/>
                    <a:pt x="55" y="214"/>
                    <a:pt x="57" y="214"/>
                  </a:cubicBezTo>
                  <a:cubicBezTo>
                    <a:pt x="59" y="213"/>
                    <a:pt x="61" y="215"/>
                    <a:pt x="62" y="217"/>
                  </a:cubicBezTo>
                  <a:cubicBezTo>
                    <a:pt x="63" y="218"/>
                    <a:pt x="64" y="219"/>
                    <a:pt x="65" y="220"/>
                  </a:cubicBezTo>
                  <a:cubicBezTo>
                    <a:pt x="67" y="221"/>
                    <a:pt x="68" y="216"/>
                    <a:pt x="71" y="216"/>
                  </a:cubicBezTo>
                  <a:cubicBezTo>
                    <a:pt x="72" y="214"/>
                    <a:pt x="75" y="215"/>
                    <a:pt x="78" y="216"/>
                  </a:cubicBezTo>
                  <a:cubicBezTo>
                    <a:pt x="80" y="216"/>
                    <a:pt x="81" y="216"/>
                    <a:pt x="82" y="216"/>
                  </a:cubicBezTo>
                  <a:cubicBezTo>
                    <a:pt x="86" y="216"/>
                    <a:pt x="91" y="212"/>
                    <a:pt x="93" y="209"/>
                  </a:cubicBezTo>
                  <a:cubicBezTo>
                    <a:pt x="95" y="207"/>
                    <a:pt x="99" y="203"/>
                    <a:pt x="98" y="201"/>
                  </a:cubicBezTo>
                  <a:cubicBezTo>
                    <a:pt x="98" y="200"/>
                    <a:pt x="96" y="198"/>
                    <a:pt x="96" y="196"/>
                  </a:cubicBezTo>
                  <a:cubicBezTo>
                    <a:pt x="96" y="194"/>
                    <a:pt x="100" y="192"/>
                    <a:pt x="102" y="191"/>
                  </a:cubicBezTo>
                  <a:cubicBezTo>
                    <a:pt x="103" y="190"/>
                    <a:pt x="104" y="187"/>
                    <a:pt x="105" y="186"/>
                  </a:cubicBezTo>
                  <a:cubicBezTo>
                    <a:pt x="107" y="185"/>
                    <a:pt x="109" y="185"/>
                    <a:pt x="111" y="184"/>
                  </a:cubicBezTo>
                  <a:cubicBezTo>
                    <a:pt x="117" y="182"/>
                    <a:pt x="115" y="178"/>
                    <a:pt x="115" y="173"/>
                  </a:cubicBezTo>
                  <a:cubicBezTo>
                    <a:pt x="116" y="167"/>
                    <a:pt x="125" y="172"/>
                    <a:pt x="128" y="173"/>
                  </a:cubicBezTo>
                  <a:cubicBezTo>
                    <a:pt x="130" y="173"/>
                    <a:pt x="134" y="174"/>
                    <a:pt x="136" y="173"/>
                  </a:cubicBezTo>
                  <a:cubicBezTo>
                    <a:pt x="137" y="172"/>
                    <a:pt x="138" y="171"/>
                    <a:pt x="139" y="171"/>
                  </a:cubicBezTo>
                  <a:cubicBezTo>
                    <a:pt x="140" y="170"/>
                    <a:pt x="142" y="169"/>
                    <a:pt x="143" y="169"/>
                  </a:cubicBezTo>
                  <a:cubicBezTo>
                    <a:pt x="145" y="167"/>
                    <a:pt x="147" y="164"/>
                    <a:pt x="150" y="164"/>
                  </a:cubicBezTo>
                  <a:cubicBezTo>
                    <a:pt x="152" y="164"/>
                    <a:pt x="154" y="166"/>
                    <a:pt x="155" y="168"/>
                  </a:cubicBezTo>
                  <a:cubicBezTo>
                    <a:pt x="156" y="170"/>
                    <a:pt x="156" y="171"/>
                    <a:pt x="157" y="173"/>
                  </a:cubicBezTo>
                  <a:cubicBezTo>
                    <a:pt x="158" y="174"/>
                    <a:pt x="160" y="175"/>
                    <a:pt x="161" y="177"/>
                  </a:cubicBezTo>
                  <a:cubicBezTo>
                    <a:pt x="161" y="177"/>
                    <a:pt x="162" y="177"/>
                    <a:pt x="162" y="178"/>
                  </a:cubicBezTo>
                  <a:cubicBezTo>
                    <a:pt x="163" y="179"/>
                    <a:pt x="165" y="180"/>
                    <a:pt x="166" y="181"/>
                  </a:cubicBezTo>
                  <a:cubicBezTo>
                    <a:pt x="168" y="183"/>
                    <a:pt x="171" y="184"/>
                    <a:pt x="173" y="185"/>
                  </a:cubicBezTo>
                  <a:cubicBezTo>
                    <a:pt x="175" y="187"/>
                    <a:pt x="178" y="188"/>
                    <a:pt x="180" y="189"/>
                  </a:cubicBezTo>
                  <a:cubicBezTo>
                    <a:pt x="182" y="191"/>
                    <a:pt x="184" y="192"/>
                    <a:pt x="185" y="194"/>
                  </a:cubicBezTo>
                  <a:cubicBezTo>
                    <a:pt x="187" y="198"/>
                    <a:pt x="186" y="200"/>
                    <a:pt x="186" y="204"/>
                  </a:cubicBezTo>
                  <a:cubicBezTo>
                    <a:pt x="185" y="207"/>
                    <a:pt x="188" y="209"/>
                    <a:pt x="189" y="206"/>
                  </a:cubicBezTo>
                  <a:cubicBezTo>
                    <a:pt x="190" y="204"/>
                    <a:pt x="190" y="203"/>
                    <a:pt x="192" y="202"/>
                  </a:cubicBezTo>
                  <a:cubicBezTo>
                    <a:pt x="194" y="201"/>
                    <a:pt x="195" y="201"/>
                    <a:pt x="194" y="199"/>
                  </a:cubicBezTo>
                  <a:cubicBezTo>
                    <a:pt x="193" y="198"/>
                    <a:pt x="191" y="198"/>
                    <a:pt x="190" y="196"/>
                  </a:cubicBezTo>
                  <a:cubicBezTo>
                    <a:pt x="189" y="194"/>
                    <a:pt x="191" y="191"/>
                    <a:pt x="193" y="191"/>
                  </a:cubicBezTo>
                  <a:cubicBezTo>
                    <a:pt x="196" y="190"/>
                    <a:pt x="197" y="193"/>
                    <a:pt x="199" y="193"/>
                  </a:cubicBezTo>
                  <a:cubicBezTo>
                    <a:pt x="202" y="193"/>
                    <a:pt x="200" y="191"/>
                    <a:pt x="199" y="190"/>
                  </a:cubicBezTo>
                  <a:cubicBezTo>
                    <a:pt x="198" y="189"/>
                    <a:pt x="196" y="187"/>
                    <a:pt x="194" y="186"/>
                  </a:cubicBezTo>
                  <a:cubicBezTo>
                    <a:pt x="193" y="186"/>
                    <a:pt x="192" y="185"/>
                    <a:pt x="191" y="185"/>
                  </a:cubicBezTo>
                  <a:cubicBezTo>
                    <a:pt x="190" y="184"/>
                    <a:pt x="189" y="185"/>
                    <a:pt x="188" y="184"/>
                  </a:cubicBezTo>
                  <a:cubicBezTo>
                    <a:pt x="187" y="183"/>
                    <a:pt x="188" y="182"/>
                    <a:pt x="187" y="181"/>
                  </a:cubicBezTo>
                  <a:cubicBezTo>
                    <a:pt x="187" y="181"/>
                    <a:pt x="185" y="181"/>
                    <a:pt x="185" y="181"/>
                  </a:cubicBezTo>
                  <a:cubicBezTo>
                    <a:pt x="184" y="181"/>
                    <a:pt x="184" y="181"/>
                    <a:pt x="183" y="181"/>
                  </a:cubicBezTo>
                  <a:cubicBezTo>
                    <a:pt x="180" y="180"/>
                    <a:pt x="179" y="179"/>
                    <a:pt x="178" y="177"/>
                  </a:cubicBezTo>
                  <a:cubicBezTo>
                    <a:pt x="177" y="175"/>
                    <a:pt x="176" y="174"/>
                    <a:pt x="175" y="172"/>
                  </a:cubicBezTo>
                  <a:cubicBezTo>
                    <a:pt x="174" y="171"/>
                    <a:pt x="173" y="168"/>
                    <a:pt x="172" y="167"/>
                  </a:cubicBezTo>
                  <a:cubicBezTo>
                    <a:pt x="171" y="166"/>
                    <a:pt x="168" y="166"/>
                    <a:pt x="168" y="164"/>
                  </a:cubicBezTo>
                  <a:cubicBezTo>
                    <a:pt x="168" y="162"/>
                    <a:pt x="171" y="154"/>
                    <a:pt x="173" y="156"/>
                  </a:cubicBezTo>
                  <a:cubicBezTo>
                    <a:pt x="174" y="156"/>
                    <a:pt x="174" y="158"/>
                    <a:pt x="174" y="159"/>
                  </a:cubicBezTo>
                  <a:cubicBezTo>
                    <a:pt x="175" y="159"/>
                    <a:pt x="175" y="160"/>
                    <a:pt x="176" y="160"/>
                  </a:cubicBezTo>
                  <a:cubicBezTo>
                    <a:pt x="178" y="160"/>
                    <a:pt x="178" y="158"/>
                    <a:pt x="179" y="158"/>
                  </a:cubicBezTo>
                  <a:cubicBezTo>
                    <a:pt x="182" y="157"/>
                    <a:pt x="183" y="161"/>
                    <a:pt x="183" y="162"/>
                  </a:cubicBezTo>
                  <a:cubicBezTo>
                    <a:pt x="184" y="165"/>
                    <a:pt x="183" y="166"/>
                    <a:pt x="186" y="167"/>
                  </a:cubicBezTo>
                  <a:cubicBezTo>
                    <a:pt x="187" y="169"/>
                    <a:pt x="189" y="170"/>
                    <a:pt x="191" y="171"/>
                  </a:cubicBezTo>
                  <a:cubicBezTo>
                    <a:pt x="193" y="173"/>
                    <a:pt x="195" y="174"/>
                    <a:pt x="197" y="175"/>
                  </a:cubicBezTo>
                  <a:cubicBezTo>
                    <a:pt x="200" y="177"/>
                    <a:pt x="203" y="181"/>
                    <a:pt x="205" y="183"/>
                  </a:cubicBezTo>
                  <a:cubicBezTo>
                    <a:pt x="206" y="185"/>
                    <a:pt x="205" y="187"/>
                    <a:pt x="205" y="189"/>
                  </a:cubicBezTo>
                  <a:cubicBezTo>
                    <a:pt x="205" y="192"/>
                    <a:pt x="206" y="192"/>
                    <a:pt x="207" y="194"/>
                  </a:cubicBezTo>
                  <a:cubicBezTo>
                    <a:pt x="208" y="195"/>
                    <a:pt x="209" y="196"/>
                    <a:pt x="210" y="197"/>
                  </a:cubicBezTo>
                  <a:cubicBezTo>
                    <a:pt x="211" y="198"/>
                    <a:pt x="212" y="198"/>
                    <a:pt x="212" y="199"/>
                  </a:cubicBezTo>
                  <a:cubicBezTo>
                    <a:pt x="213" y="199"/>
                    <a:pt x="213" y="201"/>
                    <a:pt x="213" y="202"/>
                  </a:cubicBezTo>
                  <a:cubicBezTo>
                    <a:pt x="214" y="205"/>
                    <a:pt x="215" y="209"/>
                    <a:pt x="217" y="212"/>
                  </a:cubicBezTo>
                  <a:cubicBezTo>
                    <a:pt x="219" y="214"/>
                    <a:pt x="222" y="217"/>
                    <a:pt x="225" y="216"/>
                  </a:cubicBezTo>
                  <a:cubicBezTo>
                    <a:pt x="226" y="215"/>
                    <a:pt x="226" y="213"/>
                    <a:pt x="226" y="212"/>
                  </a:cubicBezTo>
                  <a:cubicBezTo>
                    <a:pt x="227" y="212"/>
                    <a:pt x="228" y="211"/>
                    <a:pt x="227" y="210"/>
                  </a:cubicBezTo>
                  <a:cubicBezTo>
                    <a:pt x="227" y="209"/>
                    <a:pt x="225" y="208"/>
                    <a:pt x="228" y="207"/>
                  </a:cubicBezTo>
                  <a:cubicBezTo>
                    <a:pt x="228" y="207"/>
                    <a:pt x="229" y="207"/>
                    <a:pt x="229" y="207"/>
                  </a:cubicBezTo>
                  <a:cubicBezTo>
                    <a:pt x="230" y="207"/>
                    <a:pt x="231" y="207"/>
                    <a:pt x="232" y="207"/>
                  </a:cubicBezTo>
                  <a:cubicBezTo>
                    <a:pt x="233" y="206"/>
                    <a:pt x="232" y="205"/>
                    <a:pt x="231" y="204"/>
                  </a:cubicBezTo>
                  <a:cubicBezTo>
                    <a:pt x="230" y="202"/>
                    <a:pt x="229" y="202"/>
                    <a:pt x="228" y="201"/>
                  </a:cubicBezTo>
                  <a:cubicBezTo>
                    <a:pt x="227" y="200"/>
                    <a:pt x="228" y="198"/>
                    <a:pt x="227" y="197"/>
                  </a:cubicBezTo>
                  <a:cubicBezTo>
                    <a:pt x="226" y="196"/>
                    <a:pt x="221" y="195"/>
                    <a:pt x="224" y="192"/>
                  </a:cubicBezTo>
                  <a:cubicBezTo>
                    <a:pt x="225" y="190"/>
                    <a:pt x="226" y="191"/>
                    <a:pt x="227" y="192"/>
                  </a:cubicBezTo>
                  <a:cubicBezTo>
                    <a:pt x="229" y="192"/>
                    <a:pt x="231" y="193"/>
                    <a:pt x="231" y="191"/>
                  </a:cubicBezTo>
                  <a:cubicBezTo>
                    <a:pt x="231" y="190"/>
                    <a:pt x="230" y="189"/>
                    <a:pt x="230" y="189"/>
                  </a:cubicBezTo>
                  <a:cubicBezTo>
                    <a:pt x="230" y="188"/>
                    <a:pt x="231" y="188"/>
                    <a:pt x="232" y="188"/>
                  </a:cubicBezTo>
                  <a:cubicBezTo>
                    <a:pt x="232" y="188"/>
                    <a:pt x="232" y="188"/>
                    <a:pt x="232" y="188"/>
                  </a:cubicBezTo>
                  <a:cubicBezTo>
                    <a:pt x="235" y="188"/>
                    <a:pt x="237" y="188"/>
                    <a:pt x="239" y="188"/>
                  </a:cubicBezTo>
                  <a:cubicBezTo>
                    <a:pt x="243" y="189"/>
                    <a:pt x="243" y="192"/>
                    <a:pt x="241" y="195"/>
                  </a:cubicBezTo>
                  <a:cubicBezTo>
                    <a:pt x="240" y="198"/>
                    <a:pt x="242" y="197"/>
                    <a:pt x="243" y="197"/>
                  </a:cubicBezTo>
                  <a:cubicBezTo>
                    <a:pt x="245" y="197"/>
                    <a:pt x="246" y="197"/>
                    <a:pt x="247" y="198"/>
                  </a:cubicBezTo>
                  <a:cubicBezTo>
                    <a:pt x="247" y="199"/>
                    <a:pt x="247" y="204"/>
                    <a:pt x="246" y="204"/>
                  </a:cubicBezTo>
                  <a:cubicBezTo>
                    <a:pt x="246" y="204"/>
                    <a:pt x="245" y="204"/>
                    <a:pt x="245" y="204"/>
                  </a:cubicBezTo>
                  <a:cubicBezTo>
                    <a:pt x="245" y="204"/>
                    <a:pt x="244" y="204"/>
                    <a:pt x="244" y="204"/>
                  </a:cubicBezTo>
                  <a:cubicBezTo>
                    <a:pt x="243" y="204"/>
                    <a:pt x="243" y="206"/>
                    <a:pt x="243" y="206"/>
                  </a:cubicBezTo>
                  <a:cubicBezTo>
                    <a:pt x="244" y="208"/>
                    <a:pt x="246" y="209"/>
                    <a:pt x="247" y="210"/>
                  </a:cubicBezTo>
                  <a:cubicBezTo>
                    <a:pt x="248" y="211"/>
                    <a:pt x="248" y="211"/>
                    <a:pt x="249" y="211"/>
                  </a:cubicBezTo>
                  <a:cubicBezTo>
                    <a:pt x="250" y="211"/>
                    <a:pt x="250" y="212"/>
                    <a:pt x="250" y="213"/>
                  </a:cubicBezTo>
                  <a:cubicBezTo>
                    <a:pt x="252" y="215"/>
                    <a:pt x="250" y="217"/>
                    <a:pt x="251" y="219"/>
                  </a:cubicBezTo>
                  <a:cubicBezTo>
                    <a:pt x="251" y="223"/>
                    <a:pt x="256" y="218"/>
                    <a:pt x="255" y="216"/>
                  </a:cubicBezTo>
                  <a:cubicBezTo>
                    <a:pt x="257" y="215"/>
                    <a:pt x="258" y="217"/>
                    <a:pt x="259" y="218"/>
                  </a:cubicBezTo>
                  <a:cubicBezTo>
                    <a:pt x="261" y="219"/>
                    <a:pt x="265" y="221"/>
                    <a:pt x="267" y="219"/>
                  </a:cubicBezTo>
                  <a:cubicBezTo>
                    <a:pt x="269" y="218"/>
                    <a:pt x="266" y="212"/>
                    <a:pt x="271" y="215"/>
                  </a:cubicBezTo>
                  <a:cubicBezTo>
                    <a:pt x="274" y="218"/>
                    <a:pt x="278" y="219"/>
                    <a:pt x="283" y="219"/>
                  </a:cubicBezTo>
                  <a:cubicBezTo>
                    <a:pt x="284" y="219"/>
                    <a:pt x="286" y="219"/>
                    <a:pt x="288" y="218"/>
                  </a:cubicBezTo>
                  <a:cubicBezTo>
                    <a:pt x="289" y="217"/>
                    <a:pt x="290" y="215"/>
                    <a:pt x="291" y="214"/>
                  </a:cubicBezTo>
                  <a:cubicBezTo>
                    <a:pt x="292" y="213"/>
                    <a:pt x="293" y="214"/>
                    <a:pt x="295" y="214"/>
                  </a:cubicBezTo>
                  <a:cubicBezTo>
                    <a:pt x="296" y="215"/>
                    <a:pt x="297" y="215"/>
                    <a:pt x="298" y="215"/>
                  </a:cubicBezTo>
                  <a:cubicBezTo>
                    <a:pt x="298" y="217"/>
                    <a:pt x="297" y="218"/>
                    <a:pt x="296" y="220"/>
                  </a:cubicBezTo>
                  <a:cubicBezTo>
                    <a:pt x="295" y="222"/>
                    <a:pt x="296" y="225"/>
                    <a:pt x="296" y="228"/>
                  </a:cubicBezTo>
                  <a:cubicBezTo>
                    <a:pt x="296" y="230"/>
                    <a:pt x="295" y="233"/>
                    <a:pt x="294" y="234"/>
                  </a:cubicBezTo>
                  <a:cubicBezTo>
                    <a:pt x="293" y="236"/>
                    <a:pt x="292" y="236"/>
                    <a:pt x="291" y="238"/>
                  </a:cubicBezTo>
                  <a:cubicBezTo>
                    <a:pt x="290" y="239"/>
                    <a:pt x="290" y="241"/>
                    <a:pt x="290" y="242"/>
                  </a:cubicBezTo>
                  <a:cubicBezTo>
                    <a:pt x="290" y="244"/>
                    <a:pt x="288" y="245"/>
                    <a:pt x="287" y="246"/>
                  </a:cubicBezTo>
                  <a:cubicBezTo>
                    <a:pt x="286" y="248"/>
                    <a:pt x="284" y="249"/>
                    <a:pt x="281" y="250"/>
                  </a:cubicBezTo>
                  <a:cubicBezTo>
                    <a:pt x="278" y="251"/>
                    <a:pt x="276" y="250"/>
                    <a:pt x="273" y="250"/>
                  </a:cubicBezTo>
                  <a:cubicBezTo>
                    <a:pt x="271" y="249"/>
                    <a:pt x="268" y="249"/>
                    <a:pt x="266" y="249"/>
                  </a:cubicBezTo>
                  <a:cubicBezTo>
                    <a:pt x="263" y="249"/>
                    <a:pt x="261" y="251"/>
                    <a:pt x="258" y="251"/>
                  </a:cubicBezTo>
                  <a:cubicBezTo>
                    <a:pt x="255" y="252"/>
                    <a:pt x="253" y="251"/>
                    <a:pt x="250" y="251"/>
                  </a:cubicBezTo>
                  <a:cubicBezTo>
                    <a:pt x="250" y="251"/>
                    <a:pt x="250" y="251"/>
                    <a:pt x="250" y="251"/>
                  </a:cubicBezTo>
                  <a:cubicBezTo>
                    <a:pt x="249" y="251"/>
                    <a:pt x="249" y="250"/>
                    <a:pt x="248" y="250"/>
                  </a:cubicBezTo>
                  <a:cubicBezTo>
                    <a:pt x="248" y="249"/>
                    <a:pt x="247" y="249"/>
                    <a:pt x="246" y="249"/>
                  </a:cubicBezTo>
                  <a:cubicBezTo>
                    <a:pt x="243" y="247"/>
                    <a:pt x="240" y="246"/>
                    <a:pt x="237" y="246"/>
                  </a:cubicBezTo>
                  <a:cubicBezTo>
                    <a:pt x="235" y="245"/>
                    <a:pt x="233" y="245"/>
                    <a:pt x="231" y="244"/>
                  </a:cubicBezTo>
                  <a:cubicBezTo>
                    <a:pt x="230" y="244"/>
                    <a:pt x="228" y="244"/>
                    <a:pt x="227" y="244"/>
                  </a:cubicBezTo>
                  <a:cubicBezTo>
                    <a:pt x="226" y="243"/>
                    <a:pt x="225" y="242"/>
                    <a:pt x="224" y="241"/>
                  </a:cubicBezTo>
                  <a:cubicBezTo>
                    <a:pt x="222" y="239"/>
                    <a:pt x="218" y="240"/>
                    <a:pt x="215" y="240"/>
                  </a:cubicBezTo>
                  <a:cubicBezTo>
                    <a:pt x="212" y="240"/>
                    <a:pt x="209" y="240"/>
                    <a:pt x="208" y="244"/>
                  </a:cubicBezTo>
                  <a:cubicBezTo>
                    <a:pt x="207" y="247"/>
                    <a:pt x="209" y="253"/>
                    <a:pt x="205" y="255"/>
                  </a:cubicBezTo>
                  <a:cubicBezTo>
                    <a:pt x="203" y="255"/>
                    <a:pt x="200" y="255"/>
                    <a:pt x="198" y="254"/>
                  </a:cubicBezTo>
                  <a:cubicBezTo>
                    <a:pt x="197" y="253"/>
                    <a:pt x="197" y="252"/>
                    <a:pt x="196" y="251"/>
                  </a:cubicBezTo>
                  <a:cubicBezTo>
                    <a:pt x="194" y="251"/>
                    <a:pt x="193" y="251"/>
                    <a:pt x="192" y="250"/>
                  </a:cubicBezTo>
                  <a:cubicBezTo>
                    <a:pt x="189" y="250"/>
                    <a:pt x="187" y="250"/>
                    <a:pt x="185" y="248"/>
                  </a:cubicBezTo>
                  <a:cubicBezTo>
                    <a:pt x="184" y="247"/>
                    <a:pt x="183" y="245"/>
                    <a:pt x="182" y="243"/>
                  </a:cubicBezTo>
                  <a:cubicBezTo>
                    <a:pt x="180" y="240"/>
                    <a:pt x="173" y="241"/>
                    <a:pt x="170" y="240"/>
                  </a:cubicBezTo>
                  <a:cubicBezTo>
                    <a:pt x="168" y="240"/>
                    <a:pt x="166" y="240"/>
                    <a:pt x="164" y="239"/>
                  </a:cubicBezTo>
                  <a:cubicBezTo>
                    <a:pt x="161" y="238"/>
                    <a:pt x="162" y="237"/>
                    <a:pt x="161" y="235"/>
                  </a:cubicBezTo>
                  <a:cubicBezTo>
                    <a:pt x="159" y="233"/>
                    <a:pt x="157" y="235"/>
                    <a:pt x="156" y="233"/>
                  </a:cubicBezTo>
                  <a:cubicBezTo>
                    <a:pt x="154" y="232"/>
                    <a:pt x="157" y="231"/>
                    <a:pt x="158" y="230"/>
                  </a:cubicBezTo>
                  <a:cubicBezTo>
                    <a:pt x="159" y="228"/>
                    <a:pt x="160" y="225"/>
                    <a:pt x="160" y="223"/>
                  </a:cubicBezTo>
                  <a:cubicBezTo>
                    <a:pt x="160" y="221"/>
                    <a:pt x="158" y="219"/>
                    <a:pt x="159" y="218"/>
                  </a:cubicBezTo>
                  <a:cubicBezTo>
                    <a:pt x="159" y="217"/>
                    <a:pt x="160" y="216"/>
                    <a:pt x="160" y="215"/>
                  </a:cubicBezTo>
                  <a:cubicBezTo>
                    <a:pt x="160" y="213"/>
                    <a:pt x="158" y="213"/>
                    <a:pt x="156" y="213"/>
                  </a:cubicBezTo>
                  <a:cubicBezTo>
                    <a:pt x="156" y="213"/>
                    <a:pt x="155" y="214"/>
                    <a:pt x="154" y="214"/>
                  </a:cubicBezTo>
                  <a:cubicBezTo>
                    <a:pt x="153" y="214"/>
                    <a:pt x="153" y="213"/>
                    <a:pt x="152" y="212"/>
                  </a:cubicBezTo>
                  <a:cubicBezTo>
                    <a:pt x="150" y="211"/>
                    <a:pt x="147" y="212"/>
                    <a:pt x="145" y="212"/>
                  </a:cubicBezTo>
                  <a:cubicBezTo>
                    <a:pt x="143" y="213"/>
                    <a:pt x="141" y="214"/>
                    <a:pt x="139" y="213"/>
                  </a:cubicBezTo>
                  <a:cubicBezTo>
                    <a:pt x="137" y="213"/>
                    <a:pt x="135" y="211"/>
                    <a:pt x="133" y="211"/>
                  </a:cubicBezTo>
                  <a:cubicBezTo>
                    <a:pt x="131" y="212"/>
                    <a:pt x="130" y="214"/>
                    <a:pt x="128" y="215"/>
                  </a:cubicBezTo>
                  <a:cubicBezTo>
                    <a:pt x="127" y="215"/>
                    <a:pt x="127" y="215"/>
                    <a:pt x="126" y="214"/>
                  </a:cubicBezTo>
                  <a:cubicBezTo>
                    <a:pt x="125" y="214"/>
                    <a:pt x="125" y="213"/>
                    <a:pt x="123" y="213"/>
                  </a:cubicBezTo>
                  <a:cubicBezTo>
                    <a:pt x="118" y="213"/>
                    <a:pt x="115" y="213"/>
                    <a:pt x="110" y="214"/>
                  </a:cubicBezTo>
                  <a:cubicBezTo>
                    <a:pt x="105" y="215"/>
                    <a:pt x="100" y="216"/>
                    <a:pt x="96" y="218"/>
                  </a:cubicBezTo>
                  <a:cubicBezTo>
                    <a:pt x="93" y="220"/>
                    <a:pt x="91" y="221"/>
                    <a:pt x="89" y="223"/>
                  </a:cubicBezTo>
                  <a:cubicBezTo>
                    <a:pt x="88" y="225"/>
                    <a:pt x="87" y="226"/>
                    <a:pt x="85" y="226"/>
                  </a:cubicBezTo>
                  <a:cubicBezTo>
                    <a:pt x="83" y="227"/>
                    <a:pt x="82" y="225"/>
                    <a:pt x="80" y="224"/>
                  </a:cubicBezTo>
                  <a:cubicBezTo>
                    <a:pt x="78" y="224"/>
                    <a:pt x="76" y="224"/>
                    <a:pt x="75" y="224"/>
                  </a:cubicBezTo>
                  <a:cubicBezTo>
                    <a:pt x="73" y="224"/>
                    <a:pt x="72" y="223"/>
                    <a:pt x="71" y="223"/>
                  </a:cubicBezTo>
                  <a:cubicBezTo>
                    <a:pt x="70" y="223"/>
                    <a:pt x="68" y="222"/>
                    <a:pt x="67" y="222"/>
                  </a:cubicBezTo>
                  <a:cubicBezTo>
                    <a:pt x="66" y="222"/>
                    <a:pt x="64" y="222"/>
                    <a:pt x="63" y="224"/>
                  </a:cubicBezTo>
                  <a:cubicBezTo>
                    <a:pt x="62" y="225"/>
                    <a:pt x="63" y="226"/>
                    <a:pt x="62" y="227"/>
                  </a:cubicBezTo>
                  <a:cubicBezTo>
                    <a:pt x="61" y="228"/>
                    <a:pt x="60" y="230"/>
                    <a:pt x="59" y="231"/>
                  </a:cubicBezTo>
                  <a:cubicBezTo>
                    <a:pt x="58" y="233"/>
                    <a:pt x="57" y="235"/>
                    <a:pt x="55" y="236"/>
                  </a:cubicBezTo>
                  <a:cubicBezTo>
                    <a:pt x="53" y="238"/>
                    <a:pt x="50" y="237"/>
                    <a:pt x="48" y="238"/>
                  </a:cubicBezTo>
                  <a:cubicBezTo>
                    <a:pt x="46" y="240"/>
                    <a:pt x="44" y="244"/>
                    <a:pt x="43" y="246"/>
                  </a:cubicBezTo>
                  <a:cubicBezTo>
                    <a:pt x="42" y="250"/>
                    <a:pt x="40" y="254"/>
                    <a:pt x="41" y="257"/>
                  </a:cubicBezTo>
                  <a:cubicBezTo>
                    <a:pt x="41" y="259"/>
                    <a:pt x="42" y="260"/>
                    <a:pt x="41" y="262"/>
                  </a:cubicBezTo>
                  <a:cubicBezTo>
                    <a:pt x="41" y="264"/>
                    <a:pt x="39" y="265"/>
                    <a:pt x="37" y="266"/>
                  </a:cubicBezTo>
                  <a:cubicBezTo>
                    <a:pt x="34" y="269"/>
                    <a:pt x="31" y="271"/>
                    <a:pt x="28" y="272"/>
                  </a:cubicBezTo>
                  <a:cubicBezTo>
                    <a:pt x="25" y="273"/>
                    <a:pt x="24" y="275"/>
                    <a:pt x="22" y="277"/>
                  </a:cubicBezTo>
                  <a:cubicBezTo>
                    <a:pt x="19" y="279"/>
                    <a:pt x="17" y="281"/>
                    <a:pt x="15" y="284"/>
                  </a:cubicBezTo>
                  <a:cubicBezTo>
                    <a:pt x="15" y="286"/>
                    <a:pt x="14" y="287"/>
                    <a:pt x="14" y="288"/>
                  </a:cubicBezTo>
                  <a:cubicBezTo>
                    <a:pt x="14" y="290"/>
                    <a:pt x="13" y="291"/>
                    <a:pt x="12" y="293"/>
                  </a:cubicBezTo>
                  <a:cubicBezTo>
                    <a:pt x="11" y="292"/>
                    <a:pt x="10" y="294"/>
                    <a:pt x="10" y="295"/>
                  </a:cubicBezTo>
                  <a:cubicBezTo>
                    <a:pt x="9" y="296"/>
                    <a:pt x="8" y="297"/>
                    <a:pt x="7" y="298"/>
                  </a:cubicBezTo>
                  <a:cubicBezTo>
                    <a:pt x="4" y="301"/>
                    <a:pt x="1" y="303"/>
                    <a:pt x="1" y="307"/>
                  </a:cubicBezTo>
                  <a:cubicBezTo>
                    <a:pt x="1" y="309"/>
                    <a:pt x="0" y="313"/>
                    <a:pt x="1" y="315"/>
                  </a:cubicBezTo>
                  <a:cubicBezTo>
                    <a:pt x="1" y="318"/>
                    <a:pt x="3" y="321"/>
                    <a:pt x="4" y="323"/>
                  </a:cubicBezTo>
                  <a:cubicBezTo>
                    <a:pt x="5" y="326"/>
                    <a:pt x="7" y="327"/>
                    <a:pt x="7" y="330"/>
                  </a:cubicBezTo>
                  <a:cubicBezTo>
                    <a:pt x="7" y="334"/>
                    <a:pt x="4" y="337"/>
                    <a:pt x="3" y="340"/>
                  </a:cubicBezTo>
                  <a:cubicBezTo>
                    <a:pt x="2" y="343"/>
                    <a:pt x="2" y="347"/>
                    <a:pt x="2" y="350"/>
                  </a:cubicBezTo>
                  <a:cubicBezTo>
                    <a:pt x="2" y="353"/>
                    <a:pt x="2" y="358"/>
                    <a:pt x="3" y="361"/>
                  </a:cubicBezTo>
                  <a:cubicBezTo>
                    <a:pt x="4" y="368"/>
                    <a:pt x="13" y="369"/>
                    <a:pt x="16" y="375"/>
                  </a:cubicBezTo>
                  <a:cubicBezTo>
                    <a:pt x="23" y="376"/>
                    <a:pt x="25" y="384"/>
                    <a:pt x="28" y="389"/>
                  </a:cubicBezTo>
                  <a:cubicBezTo>
                    <a:pt x="32" y="394"/>
                    <a:pt x="36" y="399"/>
                    <a:pt x="41" y="402"/>
                  </a:cubicBezTo>
                  <a:cubicBezTo>
                    <a:pt x="46" y="405"/>
                    <a:pt x="52" y="409"/>
                    <a:pt x="57" y="409"/>
                  </a:cubicBezTo>
                  <a:cubicBezTo>
                    <a:pt x="63" y="409"/>
                    <a:pt x="68" y="406"/>
                    <a:pt x="74" y="406"/>
                  </a:cubicBezTo>
                  <a:cubicBezTo>
                    <a:pt x="77" y="405"/>
                    <a:pt x="79" y="406"/>
                    <a:pt x="82" y="406"/>
                  </a:cubicBezTo>
                  <a:cubicBezTo>
                    <a:pt x="85" y="407"/>
                    <a:pt x="88" y="407"/>
                    <a:pt x="91" y="407"/>
                  </a:cubicBezTo>
                  <a:cubicBezTo>
                    <a:pt x="97" y="406"/>
                    <a:pt x="103" y="403"/>
                    <a:pt x="109" y="400"/>
                  </a:cubicBezTo>
                  <a:cubicBezTo>
                    <a:pt x="115" y="398"/>
                    <a:pt x="121" y="399"/>
                    <a:pt x="126" y="402"/>
                  </a:cubicBezTo>
                  <a:cubicBezTo>
                    <a:pt x="128" y="404"/>
                    <a:pt x="130" y="407"/>
                    <a:pt x="132" y="408"/>
                  </a:cubicBezTo>
                  <a:cubicBezTo>
                    <a:pt x="136" y="410"/>
                    <a:pt x="138" y="409"/>
                    <a:pt x="141" y="408"/>
                  </a:cubicBezTo>
                  <a:cubicBezTo>
                    <a:pt x="146" y="407"/>
                    <a:pt x="152" y="411"/>
                    <a:pt x="153" y="415"/>
                  </a:cubicBezTo>
                  <a:cubicBezTo>
                    <a:pt x="153" y="421"/>
                    <a:pt x="151" y="427"/>
                    <a:pt x="149" y="432"/>
                  </a:cubicBezTo>
                  <a:cubicBezTo>
                    <a:pt x="150" y="432"/>
                    <a:pt x="146" y="437"/>
                    <a:pt x="147" y="439"/>
                  </a:cubicBezTo>
                  <a:cubicBezTo>
                    <a:pt x="148" y="440"/>
                    <a:pt x="150" y="440"/>
                    <a:pt x="151" y="441"/>
                  </a:cubicBezTo>
                  <a:cubicBezTo>
                    <a:pt x="152" y="442"/>
                    <a:pt x="153" y="444"/>
                    <a:pt x="155" y="445"/>
                  </a:cubicBezTo>
                  <a:cubicBezTo>
                    <a:pt x="157" y="448"/>
                    <a:pt x="158" y="450"/>
                    <a:pt x="160" y="454"/>
                  </a:cubicBezTo>
                  <a:cubicBezTo>
                    <a:pt x="164" y="462"/>
                    <a:pt x="170" y="470"/>
                    <a:pt x="173" y="479"/>
                  </a:cubicBezTo>
                  <a:cubicBezTo>
                    <a:pt x="174" y="483"/>
                    <a:pt x="174" y="484"/>
                    <a:pt x="173" y="488"/>
                  </a:cubicBezTo>
                  <a:cubicBezTo>
                    <a:pt x="171" y="492"/>
                    <a:pt x="175" y="495"/>
                    <a:pt x="174" y="499"/>
                  </a:cubicBezTo>
                  <a:cubicBezTo>
                    <a:pt x="173" y="503"/>
                    <a:pt x="170" y="508"/>
                    <a:pt x="168" y="512"/>
                  </a:cubicBezTo>
                  <a:cubicBezTo>
                    <a:pt x="165" y="517"/>
                    <a:pt x="164" y="520"/>
                    <a:pt x="163" y="525"/>
                  </a:cubicBezTo>
                  <a:cubicBezTo>
                    <a:pt x="162" y="532"/>
                    <a:pt x="164" y="541"/>
                    <a:pt x="169" y="546"/>
                  </a:cubicBezTo>
                  <a:cubicBezTo>
                    <a:pt x="169" y="549"/>
                    <a:pt x="173" y="555"/>
                    <a:pt x="175" y="558"/>
                  </a:cubicBezTo>
                  <a:cubicBezTo>
                    <a:pt x="177" y="562"/>
                    <a:pt x="178" y="566"/>
                    <a:pt x="179" y="570"/>
                  </a:cubicBezTo>
                  <a:cubicBezTo>
                    <a:pt x="180" y="577"/>
                    <a:pt x="178" y="583"/>
                    <a:pt x="180" y="590"/>
                  </a:cubicBezTo>
                  <a:cubicBezTo>
                    <a:pt x="181" y="597"/>
                    <a:pt x="187" y="603"/>
                    <a:pt x="191" y="608"/>
                  </a:cubicBezTo>
                  <a:cubicBezTo>
                    <a:pt x="196" y="614"/>
                    <a:pt x="198" y="620"/>
                    <a:pt x="198" y="627"/>
                  </a:cubicBezTo>
                  <a:cubicBezTo>
                    <a:pt x="198" y="632"/>
                    <a:pt x="198" y="639"/>
                    <a:pt x="203" y="640"/>
                  </a:cubicBezTo>
                  <a:cubicBezTo>
                    <a:pt x="207" y="642"/>
                    <a:pt x="212" y="637"/>
                    <a:pt x="216" y="636"/>
                  </a:cubicBezTo>
                  <a:cubicBezTo>
                    <a:pt x="223" y="634"/>
                    <a:pt x="228" y="634"/>
                    <a:pt x="235" y="633"/>
                  </a:cubicBezTo>
                  <a:cubicBezTo>
                    <a:pt x="248" y="633"/>
                    <a:pt x="253" y="624"/>
                    <a:pt x="262" y="616"/>
                  </a:cubicBezTo>
                  <a:cubicBezTo>
                    <a:pt x="267" y="611"/>
                    <a:pt x="271" y="606"/>
                    <a:pt x="275" y="601"/>
                  </a:cubicBezTo>
                  <a:cubicBezTo>
                    <a:pt x="278" y="598"/>
                    <a:pt x="282" y="596"/>
                    <a:pt x="282" y="592"/>
                  </a:cubicBezTo>
                  <a:cubicBezTo>
                    <a:pt x="283" y="589"/>
                    <a:pt x="281" y="587"/>
                    <a:pt x="280" y="584"/>
                  </a:cubicBezTo>
                  <a:cubicBezTo>
                    <a:pt x="277" y="576"/>
                    <a:pt x="286" y="577"/>
                    <a:pt x="290" y="573"/>
                  </a:cubicBezTo>
                  <a:cubicBezTo>
                    <a:pt x="296" y="569"/>
                    <a:pt x="293" y="562"/>
                    <a:pt x="292" y="555"/>
                  </a:cubicBezTo>
                  <a:cubicBezTo>
                    <a:pt x="291" y="550"/>
                    <a:pt x="287" y="545"/>
                    <a:pt x="292" y="541"/>
                  </a:cubicBezTo>
                  <a:cubicBezTo>
                    <a:pt x="296" y="538"/>
                    <a:pt x="301" y="535"/>
                    <a:pt x="305" y="532"/>
                  </a:cubicBezTo>
                  <a:cubicBezTo>
                    <a:pt x="309" y="529"/>
                    <a:pt x="316" y="528"/>
                    <a:pt x="320" y="523"/>
                  </a:cubicBezTo>
                  <a:cubicBezTo>
                    <a:pt x="322" y="520"/>
                    <a:pt x="322" y="514"/>
                    <a:pt x="322" y="510"/>
                  </a:cubicBezTo>
                  <a:cubicBezTo>
                    <a:pt x="322" y="506"/>
                    <a:pt x="321" y="501"/>
                    <a:pt x="321" y="496"/>
                  </a:cubicBezTo>
                  <a:cubicBezTo>
                    <a:pt x="321" y="490"/>
                    <a:pt x="317" y="487"/>
                    <a:pt x="315" y="482"/>
                  </a:cubicBezTo>
                  <a:cubicBezTo>
                    <a:pt x="315" y="480"/>
                    <a:pt x="315" y="477"/>
                    <a:pt x="315" y="475"/>
                  </a:cubicBezTo>
                  <a:cubicBezTo>
                    <a:pt x="315" y="471"/>
                    <a:pt x="312" y="470"/>
                    <a:pt x="311" y="467"/>
                  </a:cubicBezTo>
                  <a:cubicBezTo>
                    <a:pt x="308" y="463"/>
                    <a:pt x="311" y="458"/>
                    <a:pt x="314" y="454"/>
                  </a:cubicBezTo>
                  <a:cubicBezTo>
                    <a:pt x="317" y="450"/>
                    <a:pt x="320" y="446"/>
                    <a:pt x="324" y="442"/>
                  </a:cubicBezTo>
                  <a:cubicBezTo>
                    <a:pt x="326" y="441"/>
                    <a:pt x="327" y="440"/>
                    <a:pt x="329" y="439"/>
                  </a:cubicBezTo>
                  <a:cubicBezTo>
                    <a:pt x="332" y="436"/>
                    <a:pt x="334" y="431"/>
                    <a:pt x="336" y="428"/>
                  </a:cubicBezTo>
                  <a:cubicBezTo>
                    <a:pt x="343" y="421"/>
                    <a:pt x="353" y="418"/>
                    <a:pt x="361" y="412"/>
                  </a:cubicBezTo>
                  <a:cubicBezTo>
                    <a:pt x="366" y="407"/>
                    <a:pt x="368" y="401"/>
                    <a:pt x="370" y="394"/>
                  </a:cubicBezTo>
                  <a:cubicBezTo>
                    <a:pt x="373" y="388"/>
                    <a:pt x="378" y="385"/>
                    <a:pt x="381" y="380"/>
                  </a:cubicBezTo>
                  <a:cubicBezTo>
                    <a:pt x="383" y="376"/>
                    <a:pt x="386" y="363"/>
                    <a:pt x="379" y="363"/>
                  </a:cubicBezTo>
                  <a:cubicBezTo>
                    <a:pt x="378" y="364"/>
                    <a:pt x="376" y="366"/>
                    <a:pt x="375" y="366"/>
                  </a:cubicBezTo>
                  <a:cubicBezTo>
                    <a:pt x="372" y="368"/>
                    <a:pt x="370" y="368"/>
                    <a:pt x="368" y="368"/>
                  </a:cubicBezTo>
                  <a:cubicBezTo>
                    <a:pt x="364" y="368"/>
                    <a:pt x="360" y="368"/>
                    <a:pt x="356" y="369"/>
                  </a:cubicBezTo>
                  <a:cubicBezTo>
                    <a:pt x="352" y="371"/>
                    <a:pt x="348" y="372"/>
                    <a:pt x="344" y="373"/>
                  </a:cubicBezTo>
                  <a:cubicBezTo>
                    <a:pt x="340" y="373"/>
                    <a:pt x="339" y="372"/>
                    <a:pt x="338" y="368"/>
                  </a:cubicBezTo>
                  <a:cubicBezTo>
                    <a:pt x="337" y="365"/>
                    <a:pt x="338" y="362"/>
                    <a:pt x="337" y="360"/>
                  </a:cubicBezTo>
                  <a:cubicBezTo>
                    <a:pt x="335" y="357"/>
                    <a:pt x="331" y="355"/>
                    <a:pt x="329" y="352"/>
                  </a:cubicBezTo>
                  <a:cubicBezTo>
                    <a:pt x="326" y="350"/>
                    <a:pt x="325" y="348"/>
                    <a:pt x="321" y="346"/>
                  </a:cubicBezTo>
                  <a:cubicBezTo>
                    <a:pt x="317" y="345"/>
                    <a:pt x="316" y="344"/>
                    <a:pt x="315" y="339"/>
                  </a:cubicBezTo>
                  <a:cubicBezTo>
                    <a:pt x="314" y="335"/>
                    <a:pt x="315" y="330"/>
                    <a:pt x="312" y="327"/>
                  </a:cubicBezTo>
                  <a:cubicBezTo>
                    <a:pt x="309" y="324"/>
                    <a:pt x="305" y="324"/>
                    <a:pt x="303" y="320"/>
                  </a:cubicBezTo>
                  <a:cubicBezTo>
                    <a:pt x="301" y="315"/>
                    <a:pt x="305" y="310"/>
                    <a:pt x="302" y="305"/>
                  </a:cubicBezTo>
                  <a:cubicBezTo>
                    <a:pt x="300" y="302"/>
                    <a:pt x="298" y="301"/>
                    <a:pt x="296" y="299"/>
                  </a:cubicBezTo>
                  <a:cubicBezTo>
                    <a:pt x="294" y="297"/>
                    <a:pt x="295" y="295"/>
                    <a:pt x="293" y="292"/>
                  </a:cubicBezTo>
                  <a:cubicBezTo>
                    <a:pt x="292" y="289"/>
                    <a:pt x="290" y="288"/>
                    <a:pt x="288" y="285"/>
                  </a:cubicBezTo>
                  <a:cubicBezTo>
                    <a:pt x="287" y="282"/>
                    <a:pt x="287" y="279"/>
                    <a:pt x="285" y="276"/>
                  </a:cubicBezTo>
                  <a:cubicBezTo>
                    <a:pt x="284" y="274"/>
                    <a:pt x="282" y="272"/>
                    <a:pt x="286" y="270"/>
                  </a:cubicBezTo>
                  <a:cubicBezTo>
                    <a:pt x="288" y="269"/>
                    <a:pt x="290" y="270"/>
                    <a:pt x="292" y="271"/>
                  </a:cubicBezTo>
                  <a:cubicBezTo>
                    <a:pt x="297" y="276"/>
                    <a:pt x="301" y="286"/>
                    <a:pt x="303" y="292"/>
                  </a:cubicBezTo>
                  <a:cubicBezTo>
                    <a:pt x="305" y="295"/>
                    <a:pt x="305" y="296"/>
                    <a:pt x="308" y="298"/>
                  </a:cubicBezTo>
                  <a:cubicBezTo>
                    <a:pt x="312" y="300"/>
                    <a:pt x="313" y="300"/>
                    <a:pt x="313" y="305"/>
                  </a:cubicBezTo>
                  <a:cubicBezTo>
                    <a:pt x="313" y="307"/>
                    <a:pt x="313" y="310"/>
                    <a:pt x="313" y="312"/>
                  </a:cubicBezTo>
                  <a:cubicBezTo>
                    <a:pt x="314" y="316"/>
                    <a:pt x="317" y="319"/>
                    <a:pt x="319" y="322"/>
                  </a:cubicBezTo>
                  <a:cubicBezTo>
                    <a:pt x="321" y="325"/>
                    <a:pt x="324" y="325"/>
                    <a:pt x="327" y="327"/>
                  </a:cubicBezTo>
                  <a:cubicBezTo>
                    <a:pt x="329" y="330"/>
                    <a:pt x="331" y="334"/>
                    <a:pt x="332" y="337"/>
                  </a:cubicBezTo>
                  <a:cubicBezTo>
                    <a:pt x="335" y="347"/>
                    <a:pt x="336" y="366"/>
                    <a:pt x="352" y="359"/>
                  </a:cubicBezTo>
                  <a:cubicBezTo>
                    <a:pt x="355" y="358"/>
                    <a:pt x="358" y="355"/>
                    <a:pt x="362" y="353"/>
                  </a:cubicBezTo>
                  <a:cubicBezTo>
                    <a:pt x="365" y="351"/>
                    <a:pt x="369" y="351"/>
                    <a:pt x="372" y="350"/>
                  </a:cubicBezTo>
                  <a:cubicBezTo>
                    <a:pt x="378" y="348"/>
                    <a:pt x="384" y="348"/>
                    <a:pt x="389" y="344"/>
                  </a:cubicBezTo>
                  <a:cubicBezTo>
                    <a:pt x="394" y="341"/>
                    <a:pt x="399" y="338"/>
                    <a:pt x="404" y="335"/>
                  </a:cubicBezTo>
                  <a:cubicBezTo>
                    <a:pt x="407" y="334"/>
                    <a:pt x="409" y="333"/>
                    <a:pt x="412" y="331"/>
                  </a:cubicBezTo>
                  <a:cubicBezTo>
                    <a:pt x="414" y="330"/>
                    <a:pt x="418" y="330"/>
                    <a:pt x="420" y="328"/>
                  </a:cubicBezTo>
                  <a:cubicBezTo>
                    <a:pt x="421" y="328"/>
                    <a:pt x="422" y="327"/>
                    <a:pt x="422" y="327"/>
                  </a:cubicBezTo>
                  <a:cubicBezTo>
                    <a:pt x="421" y="316"/>
                    <a:pt x="420" y="306"/>
                    <a:pt x="419" y="296"/>
                  </a:cubicBezTo>
                  <a:moveTo>
                    <a:pt x="327" y="182"/>
                  </a:moveTo>
                  <a:cubicBezTo>
                    <a:pt x="327" y="183"/>
                    <a:pt x="326" y="185"/>
                    <a:pt x="325" y="185"/>
                  </a:cubicBezTo>
                  <a:cubicBezTo>
                    <a:pt x="324" y="186"/>
                    <a:pt x="320" y="186"/>
                    <a:pt x="319" y="186"/>
                  </a:cubicBezTo>
                  <a:cubicBezTo>
                    <a:pt x="315" y="187"/>
                    <a:pt x="313" y="186"/>
                    <a:pt x="310" y="185"/>
                  </a:cubicBezTo>
                  <a:cubicBezTo>
                    <a:pt x="304" y="183"/>
                    <a:pt x="296" y="185"/>
                    <a:pt x="289" y="183"/>
                  </a:cubicBezTo>
                  <a:cubicBezTo>
                    <a:pt x="286" y="182"/>
                    <a:pt x="283" y="182"/>
                    <a:pt x="279" y="183"/>
                  </a:cubicBezTo>
                  <a:cubicBezTo>
                    <a:pt x="276" y="184"/>
                    <a:pt x="274" y="186"/>
                    <a:pt x="270" y="186"/>
                  </a:cubicBezTo>
                  <a:cubicBezTo>
                    <a:pt x="267" y="185"/>
                    <a:pt x="265" y="182"/>
                    <a:pt x="262" y="184"/>
                  </a:cubicBezTo>
                  <a:cubicBezTo>
                    <a:pt x="259" y="186"/>
                    <a:pt x="259" y="191"/>
                    <a:pt x="256" y="192"/>
                  </a:cubicBezTo>
                  <a:cubicBezTo>
                    <a:pt x="253" y="193"/>
                    <a:pt x="248" y="191"/>
                    <a:pt x="252" y="188"/>
                  </a:cubicBezTo>
                  <a:cubicBezTo>
                    <a:pt x="254" y="186"/>
                    <a:pt x="255" y="187"/>
                    <a:pt x="254" y="184"/>
                  </a:cubicBezTo>
                  <a:cubicBezTo>
                    <a:pt x="254" y="184"/>
                    <a:pt x="253" y="183"/>
                    <a:pt x="253" y="182"/>
                  </a:cubicBezTo>
                  <a:cubicBezTo>
                    <a:pt x="251" y="181"/>
                    <a:pt x="252" y="179"/>
                    <a:pt x="252" y="177"/>
                  </a:cubicBezTo>
                  <a:cubicBezTo>
                    <a:pt x="253" y="171"/>
                    <a:pt x="257" y="168"/>
                    <a:pt x="258" y="163"/>
                  </a:cubicBezTo>
                  <a:cubicBezTo>
                    <a:pt x="258" y="158"/>
                    <a:pt x="261" y="159"/>
                    <a:pt x="264" y="155"/>
                  </a:cubicBezTo>
                  <a:cubicBezTo>
                    <a:pt x="266" y="153"/>
                    <a:pt x="267" y="148"/>
                    <a:pt x="271" y="149"/>
                  </a:cubicBezTo>
                  <a:cubicBezTo>
                    <a:pt x="272" y="149"/>
                    <a:pt x="274" y="150"/>
                    <a:pt x="274" y="150"/>
                  </a:cubicBezTo>
                  <a:cubicBezTo>
                    <a:pt x="276" y="151"/>
                    <a:pt x="277" y="150"/>
                    <a:pt x="279" y="151"/>
                  </a:cubicBezTo>
                  <a:cubicBezTo>
                    <a:pt x="280" y="151"/>
                    <a:pt x="283" y="152"/>
                    <a:pt x="282" y="154"/>
                  </a:cubicBezTo>
                  <a:cubicBezTo>
                    <a:pt x="281" y="154"/>
                    <a:pt x="279" y="154"/>
                    <a:pt x="279" y="156"/>
                  </a:cubicBezTo>
                  <a:cubicBezTo>
                    <a:pt x="279" y="158"/>
                    <a:pt x="282" y="158"/>
                    <a:pt x="283" y="159"/>
                  </a:cubicBezTo>
                  <a:cubicBezTo>
                    <a:pt x="282" y="161"/>
                    <a:pt x="284" y="163"/>
                    <a:pt x="286" y="163"/>
                  </a:cubicBezTo>
                  <a:cubicBezTo>
                    <a:pt x="287" y="163"/>
                    <a:pt x="292" y="160"/>
                    <a:pt x="293" y="160"/>
                  </a:cubicBezTo>
                  <a:cubicBezTo>
                    <a:pt x="296" y="156"/>
                    <a:pt x="289" y="153"/>
                    <a:pt x="294" y="149"/>
                  </a:cubicBezTo>
                  <a:cubicBezTo>
                    <a:pt x="296" y="148"/>
                    <a:pt x="313" y="141"/>
                    <a:pt x="313" y="146"/>
                  </a:cubicBezTo>
                  <a:cubicBezTo>
                    <a:pt x="313" y="147"/>
                    <a:pt x="311" y="147"/>
                    <a:pt x="311" y="148"/>
                  </a:cubicBezTo>
                  <a:cubicBezTo>
                    <a:pt x="310" y="149"/>
                    <a:pt x="311" y="149"/>
                    <a:pt x="311" y="150"/>
                  </a:cubicBezTo>
                  <a:cubicBezTo>
                    <a:pt x="310" y="152"/>
                    <a:pt x="309" y="154"/>
                    <a:pt x="307" y="155"/>
                  </a:cubicBezTo>
                  <a:cubicBezTo>
                    <a:pt x="306" y="156"/>
                    <a:pt x="303" y="157"/>
                    <a:pt x="305" y="160"/>
                  </a:cubicBezTo>
                  <a:cubicBezTo>
                    <a:pt x="306" y="162"/>
                    <a:pt x="310" y="161"/>
                    <a:pt x="311" y="163"/>
                  </a:cubicBezTo>
                  <a:cubicBezTo>
                    <a:pt x="313" y="164"/>
                    <a:pt x="315" y="166"/>
                    <a:pt x="318" y="168"/>
                  </a:cubicBezTo>
                  <a:cubicBezTo>
                    <a:pt x="319" y="169"/>
                    <a:pt x="320" y="170"/>
                    <a:pt x="321" y="172"/>
                  </a:cubicBezTo>
                  <a:cubicBezTo>
                    <a:pt x="321" y="172"/>
                    <a:pt x="322" y="174"/>
                    <a:pt x="323" y="175"/>
                  </a:cubicBezTo>
                  <a:cubicBezTo>
                    <a:pt x="325" y="177"/>
                    <a:pt x="329" y="175"/>
                    <a:pt x="329" y="180"/>
                  </a:cubicBezTo>
                  <a:cubicBezTo>
                    <a:pt x="329" y="182"/>
                    <a:pt x="328" y="181"/>
                    <a:pt x="327" y="182"/>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23" name="Freeform 56">
              <a:extLst>
                <a:ext uri="{FF2B5EF4-FFF2-40B4-BE49-F238E27FC236}">
                  <a16:creationId xmlns:a16="http://schemas.microsoft.com/office/drawing/2014/main" id="{782E851F-00EB-2043-8A3D-97715E7D2D10}"/>
                </a:ext>
              </a:extLst>
            </p:cNvPr>
            <p:cNvSpPr>
              <a:spLocks/>
            </p:cNvSpPr>
            <p:nvPr/>
          </p:nvSpPr>
          <p:spPr bwMode="auto">
            <a:xfrm>
              <a:off x="10138799" y="3841202"/>
              <a:ext cx="170535" cy="348236"/>
            </a:xfrm>
            <a:custGeom>
              <a:avLst/>
              <a:gdLst>
                <a:gd name="T0" fmla="*/ 31 w 40"/>
                <a:gd name="T1" fmla="*/ 3 h 82"/>
                <a:gd name="T2" fmla="*/ 28 w 40"/>
                <a:gd name="T3" fmla="*/ 11 h 82"/>
                <a:gd name="T4" fmla="*/ 26 w 40"/>
                <a:gd name="T5" fmla="*/ 12 h 82"/>
                <a:gd name="T6" fmla="*/ 25 w 40"/>
                <a:gd name="T7" fmla="*/ 16 h 82"/>
                <a:gd name="T8" fmla="*/ 11 w 40"/>
                <a:gd name="T9" fmla="*/ 24 h 82"/>
                <a:gd name="T10" fmla="*/ 9 w 40"/>
                <a:gd name="T11" fmla="*/ 24 h 82"/>
                <a:gd name="T12" fmla="*/ 4 w 40"/>
                <a:gd name="T13" fmla="*/ 25 h 82"/>
                <a:gd name="T14" fmla="*/ 3 w 40"/>
                <a:gd name="T15" fmla="*/ 39 h 82"/>
                <a:gd name="T16" fmla="*/ 3 w 40"/>
                <a:gd name="T17" fmla="*/ 51 h 82"/>
                <a:gd name="T18" fmla="*/ 1 w 40"/>
                <a:gd name="T19" fmla="*/ 61 h 82"/>
                <a:gd name="T20" fmla="*/ 2 w 40"/>
                <a:gd name="T21" fmla="*/ 69 h 82"/>
                <a:gd name="T22" fmla="*/ 2 w 40"/>
                <a:gd name="T23" fmla="*/ 75 h 82"/>
                <a:gd name="T24" fmla="*/ 4 w 40"/>
                <a:gd name="T25" fmla="*/ 79 h 82"/>
                <a:gd name="T26" fmla="*/ 13 w 40"/>
                <a:gd name="T27" fmla="*/ 81 h 82"/>
                <a:gd name="T28" fmla="*/ 20 w 40"/>
                <a:gd name="T29" fmla="*/ 78 h 82"/>
                <a:gd name="T30" fmla="*/ 23 w 40"/>
                <a:gd name="T31" fmla="*/ 70 h 82"/>
                <a:gd name="T32" fmla="*/ 26 w 40"/>
                <a:gd name="T33" fmla="*/ 59 h 82"/>
                <a:gd name="T34" fmla="*/ 34 w 40"/>
                <a:gd name="T35" fmla="*/ 33 h 82"/>
                <a:gd name="T36" fmla="*/ 36 w 40"/>
                <a:gd name="T37" fmla="*/ 24 h 82"/>
                <a:gd name="T38" fmla="*/ 39 w 40"/>
                <a:gd name="T39" fmla="*/ 22 h 82"/>
                <a:gd name="T40" fmla="*/ 39 w 40"/>
                <a:gd name="T41" fmla="*/ 16 h 82"/>
                <a:gd name="T42" fmla="*/ 31 w 40"/>
                <a:gd name="T43" fmla="*/ 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82">
                  <a:moveTo>
                    <a:pt x="31" y="3"/>
                  </a:moveTo>
                  <a:cubicBezTo>
                    <a:pt x="31" y="6"/>
                    <a:pt x="31" y="9"/>
                    <a:pt x="28" y="11"/>
                  </a:cubicBezTo>
                  <a:cubicBezTo>
                    <a:pt x="27" y="12"/>
                    <a:pt x="27" y="11"/>
                    <a:pt x="26" y="12"/>
                  </a:cubicBezTo>
                  <a:cubicBezTo>
                    <a:pt x="25" y="14"/>
                    <a:pt x="26" y="15"/>
                    <a:pt x="25" y="16"/>
                  </a:cubicBezTo>
                  <a:cubicBezTo>
                    <a:pt x="23" y="20"/>
                    <a:pt x="16" y="24"/>
                    <a:pt x="11" y="24"/>
                  </a:cubicBezTo>
                  <a:cubicBezTo>
                    <a:pt x="11" y="24"/>
                    <a:pt x="10" y="24"/>
                    <a:pt x="9" y="24"/>
                  </a:cubicBezTo>
                  <a:cubicBezTo>
                    <a:pt x="7" y="24"/>
                    <a:pt x="6" y="24"/>
                    <a:pt x="4" y="25"/>
                  </a:cubicBezTo>
                  <a:cubicBezTo>
                    <a:pt x="2" y="28"/>
                    <a:pt x="4" y="35"/>
                    <a:pt x="3" y="39"/>
                  </a:cubicBezTo>
                  <a:cubicBezTo>
                    <a:pt x="3" y="43"/>
                    <a:pt x="4" y="47"/>
                    <a:pt x="3" y="51"/>
                  </a:cubicBezTo>
                  <a:cubicBezTo>
                    <a:pt x="3" y="55"/>
                    <a:pt x="1" y="58"/>
                    <a:pt x="1" y="61"/>
                  </a:cubicBezTo>
                  <a:cubicBezTo>
                    <a:pt x="0" y="64"/>
                    <a:pt x="2" y="66"/>
                    <a:pt x="2" y="69"/>
                  </a:cubicBezTo>
                  <a:cubicBezTo>
                    <a:pt x="2" y="71"/>
                    <a:pt x="1" y="73"/>
                    <a:pt x="2" y="75"/>
                  </a:cubicBezTo>
                  <a:cubicBezTo>
                    <a:pt x="2" y="77"/>
                    <a:pt x="3" y="78"/>
                    <a:pt x="4" y="79"/>
                  </a:cubicBezTo>
                  <a:cubicBezTo>
                    <a:pt x="7" y="82"/>
                    <a:pt x="9" y="82"/>
                    <a:pt x="13" y="81"/>
                  </a:cubicBezTo>
                  <a:cubicBezTo>
                    <a:pt x="16" y="81"/>
                    <a:pt x="18" y="81"/>
                    <a:pt x="20" y="78"/>
                  </a:cubicBezTo>
                  <a:cubicBezTo>
                    <a:pt x="22" y="76"/>
                    <a:pt x="23" y="73"/>
                    <a:pt x="23" y="70"/>
                  </a:cubicBezTo>
                  <a:cubicBezTo>
                    <a:pt x="24" y="66"/>
                    <a:pt x="26" y="63"/>
                    <a:pt x="26" y="59"/>
                  </a:cubicBezTo>
                  <a:cubicBezTo>
                    <a:pt x="28" y="50"/>
                    <a:pt x="33" y="42"/>
                    <a:pt x="34" y="33"/>
                  </a:cubicBezTo>
                  <a:cubicBezTo>
                    <a:pt x="35" y="31"/>
                    <a:pt x="34" y="26"/>
                    <a:pt x="36" y="24"/>
                  </a:cubicBezTo>
                  <a:cubicBezTo>
                    <a:pt x="37" y="23"/>
                    <a:pt x="38" y="24"/>
                    <a:pt x="39" y="22"/>
                  </a:cubicBezTo>
                  <a:cubicBezTo>
                    <a:pt x="40" y="21"/>
                    <a:pt x="40" y="18"/>
                    <a:pt x="39" y="16"/>
                  </a:cubicBezTo>
                  <a:cubicBezTo>
                    <a:pt x="39" y="13"/>
                    <a:pt x="37" y="0"/>
                    <a:pt x="31" y="3"/>
                  </a:cubicBezTo>
                </a:path>
              </a:pathLst>
            </a:custGeom>
            <a:solidFill>
              <a:srgbClr val="8DCC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24" name="Freeform 57">
              <a:extLst>
                <a:ext uri="{FF2B5EF4-FFF2-40B4-BE49-F238E27FC236}">
                  <a16:creationId xmlns:a16="http://schemas.microsoft.com/office/drawing/2014/main" id="{E0B3D453-C48E-D04A-8E8C-9FE6C13B92EC}"/>
                </a:ext>
              </a:extLst>
            </p:cNvPr>
            <p:cNvSpPr>
              <a:spLocks/>
            </p:cNvSpPr>
            <p:nvPr/>
          </p:nvSpPr>
          <p:spPr bwMode="auto">
            <a:xfrm>
              <a:off x="8960816" y="1948117"/>
              <a:ext cx="204929" cy="302378"/>
            </a:xfrm>
            <a:custGeom>
              <a:avLst/>
              <a:gdLst>
                <a:gd name="T0" fmla="*/ 14 w 48"/>
                <a:gd name="T1" fmla="*/ 2 h 71"/>
                <a:gd name="T2" fmla="*/ 23 w 48"/>
                <a:gd name="T3" fmla="*/ 4 h 71"/>
                <a:gd name="T4" fmla="*/ 15 w 48"/>
                <a:gd name="T5" fmla="*/ 11 h 71"/>
                <a:gd name="T6" fmla="*/ 25 w 48"/>
                <a:gd name="T7" fmla="*/ 16 h 71"/>
                <a:gd name="T8" fmla="*/ 19 w 48"/>
                <a:gd name="T9" fmla="*/ 22 h 71"/>
                <a:gd name="T10" fmla="*/ 22 w 48"/>
                <a:gd name="T11" fmla="*/ 24 h 71"/>
                <a:gd name="T12" fmla="*/ 26 w 48"/>
                <a:gd name="T13" fmla="*/ 29 h 71"/>
                <a:gd name="T14" fmla="*/ 33 w 48"/>
                <a:gd name="T15" fmla="*/ 38 h 71"/>
                <a:gd name="T16" fmla="*/ 36 w 48"/>
                <a:gd name="T17" fmla="*/ 41 h 71"/>
                <a:gd name="T18" fmla="*/ 35 w 48"/>
                <a:gd name="T19" fmla="*/ 44 h 71"/>
                <a:gd name="T20" fmla="*/ 44 w 48"/>
                <a:gd name="T21" fmla="*/ 49 h 71"/>
                <a:gd name="T22" fmla="*/ 45 w 48"/>
                <a:gd name="T23" fmla="*/ 55 h 71"/>
                <a:gd name="T24" fmla="*/ 42 w 48"/>
                <a:gd name="T25" fmla="*/ 58 h 71"/>
                <a:gd name="T26" fmla="*/ 44 w 48"/>
                <a:gd name="T27" fmla="*/ 60 h 71"/>
                <a:gd name="T28" fmla="*/ 37 w 48"/>
                <a:gd name="T29" fmla="*/ 64 h 71"/>
                <a:gd name="T30" fmla="*/ 24 w 48"/>
                <a:gd name="T31" fmla="*/ 66 h 71"/>
                <a:gd name="T32" fmla="*/ 17 w 48"/>
                <a:gd name="T33" fmla="*/ 67 h 71"/>
                <a:gd name="T34" fmla="*/ 9 w 48"/>
                <a:gd name="T35" fmla="*/ 70 h 71"/>
                <a:gd name="T36" fmla="*/ 6 w 48"/>
                <a:gd name="T37" fmla="*/ 69 h 71"/>
                <a:gd name="T38" fmla="*/ 13 w 48"/>
                <a:gd name="T39" fmla="*/ 64 h 71"/>
                <a:gd name="T40" fmla="*/ 23 w 48"/>
                <a:gd name="T41" fmla="*/ 61 h 71"/>
                <a:gd name="T42" fmla="*/ 9 w 48"/>
                <a:gd name="T43" fmla="*/ 58 h 71"/>
                <a:gd name="T44" fmla="*/ 14 w 48"/>
                <a:gd name="T45" fmla="*/ 52 h 71"/>
                <a:gd name="T46" fmla="*/ 12 w 48"/>
                <a:gd name="T47" fmla="*/ 46 h 71"/>
                <a:gd name="T48" fmla="*/ 15 w 48"/>
                <a:gd name="T49" fmla="*/ 43 h 71"/>
                <a:gd name="T50" fmla="*/ 21 w 48"/>
                <a:gd name="T51" fmla="*/ 45 h 71"/>
                <a:gd name="T52" fmla="*/ 23 w 48"/>
                <a:gd name="T53" fmla="*/ 41 h 71"/>
                <a:gd name="T54" fmla="*/ 19 w 48"/>
                <a:gd name="T55" fmla="*/ 32 h 71"/>
                <a:gd name="T56" fmla="*/ 9 w 48"/>
                <a:gd name="T57" fmla="*/ 31 h 71"/>
                <a:gd name="T58" fmla="*/ 9 w 48"/>
                <a:gd name="T59" fmla="*/ 26 h 71"/>
                <a:gd name="T60" fmla="*/ 5 w 48"/>
                <a:gd name="T61" fmla="*/ 27 h 71"/>
                <a:gd name="T62" fmla="*/ 6 w 48"/>
                <a:gd name="T63" fmla="*/ 18 h 71"/>
                <a:gd name="T64" fmla="*/ 4 w 48"/>
                <a:gd name="T65" fmla="*/ 11 h 71"/>
                <a:gd name="T66" fmla="*/ 6 w 48"/>
                <a:gd name="T67" fmla="*/ 7 h 71"/>
                <a:gd name="T68" fmla="*/ 14 w 48"/>
                <a:gd name="T69" fmla="*/ 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 h="71">
                  <a:moveTo>
                    <a:pt x="14" y="2"/>
                  </a:moveTo>
                  <a:cubicBezTo>
                    <a:pt x="15" y="0"/>
                    <a:pt x="24" y="0"/>
                    <a:pt x="23" y="4"/>
                  </a:cubicBezTo>
                  <a:cubicBezTo>
                    <a:pt x="23" y="6"/>
                    <a:pt x="12" y="8"/>
                    <a:pt x="15" y="11"/>
                  </a:cubicBezTo>
                  <a:cubicBezTo>
                    <a:pt x="18" y="14"/>
                    <a:pt x="31" y="8"/>
                    <a:pt x="25" y="16"/>
                  </a:cubicBezTo>
                  <a:cubicBezTo>
                    <a:pt x="24" y="18"/>
                    <a:pt x="17" y="19"/>
                    <a:pt x="19" y="22"/>
                  </a:cubicBezTo>
                  <a:cubicBezTo>
                    <a:pt x="19" y="24"/>
                    <a:pt x="21" y="23"/>
                    <a:pt x="22" y="24"/>
                  </a:cubicBezTo>
                  <a:cubicBezTo>
                    <a:pt x="25" y="25"/>
                    <a:pt x="25" y="27"/>
                    <a:pt x="26" y="29"/>
                  </a:cubicBezTo>
                  <a:cubicBezTo>
                    <a:pt x="28" y="32"/>
                    <a:pt x="30" y="35"/>
                    <a:pt x="33" y="38"/>
                  </a:cubicBezTo>
                  <a:cubicBezTo>
                    <a:pt x="34" y="39"/>
                    <a:pt x="35" y="39"/>
                    <a:pt x="36" y="41"/>
                  </a:cubicBezTo>
                  <a:cubicBezTo>
                    <a:pt x="36" y="42"/>
                    <a:pt x="35" y="43"/>
                    <a:pt x="35" y="44"/>
                  </a:cubicBezTo>
                  <a:cubicBezTo>
                    <a:pt x="37" y="49"/>
                    <a:pt x="41" y="48"/>
                    <a:pt x="44" y="49"/>
                  </a:cubicBezTo>
                  <a:cubicBezTo>
                    <a:pt x="47" y="50"/>
                    <a:pt x="48" y="53"/>
                    <a:pt x="45" y="55"/>
                  </a:cubicBezTo>
                  <a:cubicBezTo>
                    <a:pt x="44" y="56"/>
                    <a:pt x="42" y="57"/>
                    <a:pt x="42" y="58"/>
                  </a:cubicBezTo>
                  <a:cubicBezTo>
                    <a:pt x="42" y="59"/>
                    <a:pt x="44" y="59"/>
                    <a:pt x="44" y="60"/>
                  </a:cubicBezTo>
                  <a:cubicBezTo>
                    <a:pt x="46" y="63"/>
                    <a:pt x="40" y="64"/>
                    <a:pt x="37" y="64"/>
                  </a:cubicBezTo>
                  <a:cubicBezTo>
                    <a:pt x="33" y="65"/>
                    <a:pt x="29" y="65"/>
                    <a:pt x="24" y="66"/>
                  </a:cubicBezTo>
                  <a:cubicBezTo>
                    <a:pt x="22" y="67"/>
                    <a:pt x="19" y="67"/>
                    <a:pt x="17" y="67"/>
                  </a:cubicBezTo>
                  <a:cubicBezTo>
                    <a:pt x="14" y="68"/>
                    <a:pt x="12" y="69"/>
                    <a:pt x="9" y="70"/>
                  </a:cubicBezTo>
                  <a:cubicBezTo>
                    <a:pt x="7" y="71"/>
                    <a:pt x="5" y="71"/>
                    <a:pt x="6" y="69"/>
                  </a:cubicBezTo>
                  <a:cubicBezTo>
                    <a:pt x="7" y="67"/>
                    <a:pt x="11" y="65"/>
                    <a:pt x="13" y="64"/>
                  </a:cubicBezTo>
                  <a:cubicBezTo>
                    <a:pt x="16" y="63"/>
                    <a:pt x="21" y="65"/>
                    <a:pt x="23" y="61"/>
                  </a:cubicBezTo>
                  <a:cubicBezTo>
                    <a:pt x="27" y="55"/>
                    <a:pt x="11" y="59"/>
                    <a:pt x="9" y="58"/>
                  </a:cubicBezTo>
                  <a:cubicBezTo>
                    <a:pt x="5" y="56"/>
                    <a:pt x="13" y="54"/>
                    <a:pt x="14" y="52"/>
                  </a:cubicBezTo>
                  <a:cubicBezTo>
                    <a:pt x="15" y="49"/>
                    <a:pt x="13" y="49"/>
                    <a:pt x="12" y="46"/>
                  </a:cubicBezTo>
                  <a:cubicBezTo>
                    <a:pt x="11" y="44"/>
                    <a:pt x="13" y="43"/>
                    <a:pt x="15" y="43"/>
                  </a:cubicBezTo>
                  <a:cubicBezTo>
                    <a:pt x="18" y="44"/>
                    <a:pt x="19" y="46"/>
                    <a:pt x="21" y="45"/>
                  </a:cubicBezTo>
                  <a:cubicBezTo>
                    <a:pt x="24" y="45"/>
                    <a:pt x="24" y="43"/>
                    <a:pt x="23" y="41"/>
                  </a:cubicBezTo>
                  <a:cubicBezTo>
                    <a:pt x="21" y="37"/>
                    <a:pt x="16" y="37"/>
                    <a:pt x="19" y="32"/>
                  </a:cubicBezTo>
                  <a:cubicBezTo>
                    <a:pt x="16" y="30"/>
                    <a:pt x="9" y="37"/>
                    <a:pt x="9" y="31"/>
                  </a:cubicBezTo>
                  <a:cubicBezTo>
                    <a:pt x="9" y="29"/>
                    <a:pt x="11" y="28"/>
                    <a:pt x="9" y="26"/>
                  </a:cubicBezTo>
                  <a:cubicBezTo>
                    <a:pt x="7" y="24"/>
                    <a:pt x="7" y="27"/>
                    <a:pt x="5" y="27"/>
                  </a:cubicBezTo>
                  <a:cubicBezTo>
                    <a:pt x="0" y="28"/>
                    <a:pt x="6" y="20"/>
                    <a:pt x="6" y="18"/>
                  </a:cubicBezTo>
                  <a:cubicBezTo>
                    <a:pt x="6" y="16"/>
                    <a:pt x="4" y="14"/>
                    <a:pt x="4" y="11"/>
                  </a:cubicBezTo>
                  <a:cubicBezTo>
                    <a:pt x="4" y="9"/>
                    <a:pt x="4" y="8"/>
                    <a:pt x="6" y="7"/>
                  </a:cubicBezTo>
                  <a:cubicBezTo>
                    <a:pt x="8" y="4"/>
                    <a:pt x="11" y="3"/>
                    <a:pt x="14"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25" name="Freeform 58">
              <a:extLst>
                <a:ext uri="{FF2B5EF4-FFF2-40B4-BE49-F238E27FC236}">
                  <a16:creationId xmlns:a16="http://schemas.microsoft.com/office/drawing/2014/main" id="{0F5E26B9-9A4D-2D42-9137-2A5C90ABA802}"/>
                </a:ext>
              </a:extLst>
            </p:cNvPr>
            <p:cNvSpPr>
              <a:spLocks/>
            </p:cNvSpPr>
            <p:nvPr/>
          </p:nvSpPr>
          <p:spPr bwMode="auto">
            <a:xfrm>
              <a:off x="8859068" y="2075660"/>
              <a:ext cx="127543" cy="123244"/>
            </a:xfrm>
            <a:custGeom>
              <a:avLst/>
              <a:gdLst>
                <a:gd name="T0" fmla="*/ 14 w 30"/>
                <a:gd name="T1" fmla="*/ 6 h 29"/>
                <a:gd name="T2" fmla="*/ 11 w 30"/>
                <a:gd name="T3" fmla="*/ 3 h 29"/>
                <a:gd name="T4" fmla="*/ 15 w 30"/>
                <a:gd name="T5" fmla="*/ 0 h 29"/>
                <a:gd name="T6" fmla="*/ 20 w 30"/>
                <a:gd name="T7" fmla="*/ 2 h 29"/>
                <a:gd name="T8" fmla="*/ 24 w 30"/>
                <a:gd name="T9" fmla="*/ 0 h 29"/>
                <a:gd name="T10" fmla="*/ 29 w 30"/>
                <a:gd name="T11" fmla="*/ 8 h 29"/>
                <a:gd name="T12" fmla="*/ 26 w 30"/>
                <a:gd name="T13" fmla="*/ 11 h 29"/>
                <a:gd name="T14" fmla="*/ 26 w 30"/>
                <a:gd name="T15" fmla="*/ 15 h 29"/>
                <a:gd name="T16" fmla="*/ 22 w 30"/>
                <a:gd name="T17" fmla="*/ 24 h 29"/>
                <a:gd name="T18" fmla="*/ 16 w 30"/>
                <a:gd name="T19" fmla="*/ 25 h 29"/>
                <a:gd name="T20" fmla="*/ 9 w 30"/>
                <a:gd name="T21" fmla="*/ 28 h 29"/>
                <a:gd name="T22" fmla="*/ 5 w 30"/>
                <a:gd name="T23" fmla="*/ 26 h 29"/>
                <a:gd name="T24" fmla="*/ 7 w 30"/>
                <a:gd name="T25" fmla="*/ 19 h 29"/>
                <a:gd name="T26" fmla="*/ 2 w 30"/>
                <a:gd name="T27" fmla="*/ 13 h 29"/>
                <a:gd name="T28" fmla="*/ 9 w 30"/>
                <a:gd name="T29" fmla="*/ 7 h 29"/>
                <a:gd name="T30" fmla="*/ 14 w 30"/>
                <a:gd name="T31"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 h="29">
                  <a:moveTo>
                    <a:pt x="14" y="6"/>
                  </a:moveTo>
                  <a:cubicBezTo>
                    <a:pt x="14" y="5"/>
                    <a:pt x="11" y="4"/>
                    <a:pt x="11" y="3"/>
                  </a:cubicBezTo>
                  <a:cubicBezTo>
                    <a:pt x="11" y="1"/>
                    <a:pt x="13" y="0"/>
                    <a:pt x="15" y="0"/>
                  </a:cubicBezTo>
                  <a:cubicBezTo>
                    <a:pt x="17" y="0"/>
                    <a:pt x="18" y="2"/>
                    <a:pt x="20" y="2"/>
                  </a:cubicBezTo>
                  <a:cubicBezTo>
                    <a:pt x="21" y="1"/>
                    <a:pt x="22" y="0"/>
                    <a:pt x="24" y="0"/>
                  </a:cubicBezTo>
                  <a:cubicBezTo>
                    <a:pt x="26" y="1"/>
                    <a:pt x="30" y="5"/>
                    <a:pt x="29" y="8"/>
                  </a:cubicBezTo>
                  <a:cubicBezTo>
                    <a:pt x="29" y="11"/>
                    <a:pt x="26" y="10"/>
                    <a:pt x="26" y="11"/>
                  </a:cubicBezTo>
                  <a:cubicBezTo>
                    <a:pt x="25" y="12"/>
                    <a:pt x="26" y="13"/>
                    <a:pt x="26" y="15"/>
                  </a:cubicBezTo>
                  <a:cubicBezTo>
                    <a:pt x="28" y="19"/>
                    <a:pt x="27" y="23"/>
                    <a:pt x="22" y="24"/>
                  </a:cubicBezTo>
                  <a:cubicBezTo>
                    <a:pt x="20" y="25"/>
                    <a:pt x="18" y="24"/>
                    <a:pt x="16" y="25"/>
                  </a:cubicBezTo>
                  <a:cubicBezTo>
                    <a:pt x="13" y="25"/>
                    <a:pt x="12" y="28"/>
                    <a:pt x="9" y="28"/>
                  </a:cubicBezTo>
                  <a:cubicBezTo>
                    <a:pt x="8" y="29"/>
                    <a:pt x="5" y="28"/>
                    <a:pt x="5" y="26"/>
                  </a:cubicBezTo>
                  <a:cubicBezTo>
                    <a:pt x="4" y="24"/>
                    <a:pt x="6" y="21"/>
                    <a:pt x="7" y="19"/>
                  </a:cubicBezTo>
                  <a:cubicBezTo>
                    <a:pt x="9" y="15"/>
                    <a:pt x="4" y="16"/>
                    <a:pt x="2" y="13"/>
                  </a:cubicBezTo>
                  <a:cubicBezTo>
                    <a:pt x="0" y="9"/>
                    <a:pt x="6" y="7"/>
                    <a:pt x="9" y="7"/>
                  </a:cubicBezTo>
                  <a:cubicBezTo>
                    <a:pt x="10" y="7"/>
                    <a:pt x="14" y="8"/>
                    <a:pt x="14" y="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26" name="Freeform 59">
              <a:extLst>
                <a:ext uri="{FF2B5EF4-FFF2-40B4-BE49-F238E27FC236}">
                  <a16:creationId xmlns:a16="http://schemas.microsoft.com/office/drawing/2014/main" id="{5E413E85-C723-DB4F-882B-171FBC79DE9E}"/>
                </a:ext>
              </a:extLst>
            </p:cNvPr>
            <p:cNvSpPr>
              <a:spLocks/>
            </p:cNvSpPr>
            <p:nvPr/>
          </p:nvSpPr>
          <p:spPr bwMode="auto">
            <a:xfrm>
              <a:off x="8526596" y="1650038"/>
              <a:ext cx="272283" cy="140441"/>
            </a:xfrm>
            <a:custGeom>
              <a:avLst/>
              <a:gdLst>
                <a:gd name="T0" fmla="*/ 15 w 64"/>
                <a:gd name="T1" fmla="*/ 13 h 33"/>
                <a:gd name="T2" fmla="*/ 3 w 64"/>
                <a:gd name="T3" fmla="*/ 13 h 33"/>
                <a:gd name="T4" fmla="*/ 4 w 64"/>
                <a:gd name="T5" fmla="*/ 8 h 33"/>
                <a:gd name="T6" fmla="*/ 9 w 64"/>
                <a:gd name="T7" fmla="*/ 8 h 33"/>
                <a:gd name="T8" fmla="*/ 10 w 64"/>
                <a:gd name="T9" fmla="*/ 3 h 33"/>
                <a:gd name="T10" fmla="*/ 17 w 64"/>
                <a:gd name="T11" fmla="*/ 7 h 33"/>
                <a:gd name="T12" fmla="*/ 19 w 64"/>
                <a:gd name="T13" fmla="*/ 12 h 33"/>
                <a:gd name="T14" fmla="*/ 23 w 64"/>
                <a:gd name="T15" fmla="*/ 8 h 33"/>
                <a:gd name="T16" fmla="*/ 26 w 64"/>
                <a:gd name="T17" fmla="*/ 6 h 33"/>
                <a:gd name="T18" fmla="*/ 29 w 64"/>
                <a:gd name="T19" fmla="*/ 9 h 33"/>
                <a:gd name="T20" fmla="*/ 34 w 64"/>
                <a:gd name="T21" fmla="*/ 7 h 33"/>
                <a:gd name="T22" fmla="*/ 40 w 64"/>
                <a:gd name="T23" fmla="*/ 9 h 33"/>
                <a:gd name="T24" fmla="*/ 44 w 64"/>
                <a:gd name="T25" fmla="*/ 5 h 33"/>
                <a:gd name="T26" fmla="*/ 49 w 64"/>
                <a:gd name="T27" fmla="*/ 2 h 33"/>
                <a:gd name="T28" fmla="*/ 55 w 64"/>
                <a:gd name="T29" fmla="*/ 5 h 33"/>
                <a:gd name="T30" fmla="*/ 59 w 64"/>
                <a:gd name="T31" fmla="*/ 11 h 33"/>
                <a:gd name="T32" fmla="*/ 63 w 64"/>
                <a:gd name="T33" fmla="*/ 16 h 33"/>
                <a:gd name="T34" fmla="*/ 53 w 64"/>
                <a:gd name="T35" fmla="*/ 22 h 33"/>
                <a:gd name="T36" fmla="*/ 45 w 64"/>
                <a:gd name="T37" fmla="*/ 29 h 33"/>
                <a:gd name="T38" fmla="*/ 32 w 64"/>
                <a:gd name="T39" fmla="*/ 32 h 33"/>
                <a:gd name="T40" fmla="*/ 20 w 64"/>
                <a:gd name="T41" fmla="*/ 26 h 33"/>
                <a:gd name="T42" fmla="*/ 11 w 64"/>
                <a:gd name="T43" fmla="*/ 25 h 33"/>
                <a:gd name="T44" fmla="*/ 12 w 64"/>
                <a:gd name="T45" fmla="*/ 21 h 33"/>
                <a:gd name="T46" fmla="*/ 8 w 64"/>
                <a:gd name="T47" fmla="*/ 18 h 33"/>
                <a:gd name="T48" fmla="*/ 15 w 64"/>
                <a:gd name="T49" fmla="*/ 1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4" h="33">
                  <a:moveTo>
                    <a:pt x="15" y="13"/>
                  </a:moveTo>
                  <a:cubicBezTo>
                    <a:pt x="11" y="11"/>
                    <a:pt x="6" y="15"/>
                    <a:pt x="3" y="13"/>
                  </a:cubicBezTo>
                  <a:cubicBezTo>
                    <a:pt x="3" y="12"/>
                    <a:pt x="3" y="8"/>
                    <a:pt x="4" y="8"/>
                  </a:cubicBezTo>
                  <a:cubicBezTo>
                    <a:pt x="5" y="7"/>
                    <a:pt x="7" y="8"/>
                    <a:pt x="9" y="8"/>
                  </a:cubicBezTo>
                  <a:cubicBezTo>
                    <a:pt x="10" y="5"/>
                    <a:pt x="6" y="5"/>
                    <a:pt x="10" y="3"/>
                  </a:cubicBezTo>
                  <a:cubicBezTo>
                    <a:pt x="13" y="1"/>
                    <a:pt x="16" y="4"/>
                    <a:pt x="17" y="7"/>
                  </a:cubicBezTo>
                  <a:cubicBezTo>
                    <a:pt x="18" y="9"/>
                    <a:pt x="16" y="11"/>
                    <a:pt x="19" y="12"/>
                  </a:cubicBezTo>
                  <a:cubicBezTo>
                    <a:pt x="24" y="13"/>
                    <a:pt x="22" y="10"/>
                    <a:pt x="23" y="8"/>
                  </a:cubicBezTo>
                  <a:cubicBezTo>
                    <a:pt x="24" y="7"/>
                    <a:pt x="24" y="6"/>
                    <a:pt x="26" y="6"/>
                  </a:cubicBezTo>
                  <a:cubicBezTo>
                    <a:pt x="29" y="6"/>
                    <a:pt x="28" y="8"/>
                    <a:pt x="29" y="9"/>
                  </a:cubicBezTo>
                  <a:cubicBezTo>
                    <a:pt x="33" y="12"/>
                    <a:pt x="32" y="9"/>
                    <a:pt x="34" y="7"/>
                  </a:cubicBezTo>
                  <a:cubicBezTo>
                    <a:pt x="37" y="3"/>
                    <a:pt x="38" y="7"/>
                    <a:pt x="40" y="9"/>
                  </a:cubicBezTo>
                  <a:cubicBezTo>
                    <a:pt x="43" y="11"/>
                    <a:pt x="43" y="7"/>
                    <a:pt x="44" y="5"/>
                  </a:cubicBezTo>
                  <a:cubicBezTo>
                    <a:pt x="46" y="3"/>
                    <a:pt x="48" y="2"/>
                    <a:pt x="49" y="2"/>
                  </a:cubicBezTo>
                  <a:cubicBezTo>
                    <a:pt x="53" y="0"/>
                    <a:pt x="55" y="0"/>
                    <a:pt x="55" y="5"/>
                  </a:cubicBezTo>
                  <a:cubicBezTo>
                    <a:pt x="56" y="9"/>
                    <a:pt x="55" y="9"/>
                    <a:pt x="59" y="11"/>
                  </a:cubicBezTo>
                  <a:cubicBezTo>
                    <a:pt x="61" y="12"/>
                    <a:pt x="64" y="13"/>
                    <a:pt x="63" y="16"/>
                  </a:cubicBezTo>
                  <a:cubicBezTo>
                    <a:pt x="62" y="20"/>
                    <a:pt x="56" y="20"/>
                    <a:pt x="53" y="22"/>
                  </a:cubicBezTo>
                  <a:cubicBezTo>
                    <a:pt x="50" y="24"/>
                    <a:pt x="49" y="27"/>
                    <a:pt x="45" y="29"/>
                  </a:cubicBezTo>
                  <a:cubicBezTo>
                    <a:pt x="42" y="30"/>
                    <a:pt x="35" y="33"/>
                    <a:pt x="32" y="32"/>
                  </a:cubicBezTo>
                  <a:cubicBezTo>
                    <a:pt x="27" y="31"/>
                    <a:pt x="25" y="24"/>
                    <a:pt x="20" y="26"/>
                  </a:cubicBezTo>
                  <a:cubicBezTo>
                    <a:pt x="17" y="26"/>
                    <a:pt x="11" y="32"/>
                    <a:pt x="11" y="25"/>
                  </a:cubicBezTo>
                  <a:cubicBezTo>
                    <a:pt x="11" y="23"/>
                    <a:pt x="12" y="23"/>
                    <a:pt x="12" y="21"/>
                  </a:cubicBezTo>
                  <a:cubicBezTo>
                    <a:pt x="11" y="20"/>
                    <a:pt x="9" y="19"/>
                    <a:pt x="8" y="18"/>
                  </a:cubicBezTo>
                  <a:cubicBezTo>
                    <a:pt x="0" y="13"/>
                    <a:pt x="10" y="16"/>
                    <a:pt x="15" y="1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27" name="Freeform 60">
              <a:extLst>
                <a:ext uri="{FF2B5EF4-FFF2-40B4-BE49-F238E27FC236}">
                  <a16:creationId xmlns:a16="http://schemas.microsoft.com/office/drawing/2014/main" id="{DE883BBC-AE6D-6446-B711-8F02C612A5CE}"/>
                </a:ext>
              </a:extLst>
            </p:cNvPr>
            <p:cNvSpPr>
              <a:spLocks/>
            </p:cNvSpPr>
            <p:nvPr/>
          </p:nvSpPr>
          <p:spPr bwMode="auto">
            <a:xfrm>
              <a:off x="6736691" y="1829172"/>
              <a:ext cx="1552015" cy="2930628"/>
            </a:xfrm>
            <a:custGeom>
              <a:avLst/>
              <a:gdLst>
                <a:gd name="T0" fmla="*/ 114 w 365"/>
                <a:gd name="T1" fmla="*/ 85 h 689"/>
                <a:gd name="T2" fmla="*/ 95 w 365"/>
                <a:gd name="T3" fmla="*/ 75 h 689"/>
                <a:gd name="T4" fmla="*/ 73 w 365"/>
                <a:gd name="T5" fmla="*/ 112 h 689"/>
                <a:gd name="T6" fmla="*/ 107 w 365"/>
                <a:gd name="T7" fmla="*/ 131 h 689"/>
                <a:gd name="T8" fmla="*/ 93 w 365"/>
                <a:gd name="T9" fmla="*/ 142 h 689"/>
                <a:gd name="T10" fmla="*/ 72 w 365"/>
                <a:gd name="T11" fmla="*/ 141 h 689"/>
                <a:gd name="T12" fmla="*/ 62 w 365"/>
                <a:gd name="T13" fmla="*/ 140 h 689"/>
                <a:gd name="T14" fmla="*/ 66 w 365"/>
                <a:gd name="T15" fmla="*/ 122 h 689"/>
                <a:gd name="T16" fmla="*/ 12 w 365"/>
                <a:gd name="T17" fmla="*/ 317 h 689"/>
                <a:gd name="T18" fmla="*/ 48 w 365"/>
                <a:gd name="T19" fmla="*/ 330 h 689"/>
                <a:gd name="T20" fmla="*/ 77 w 365"/>
                <a:gd name="T21" fmla="*/ 354 h 689"/>
                <a:gd name="T22" fmla="*/ 105 w 365"/>
                <a:gd name="T23" fmla="*/ 368 h 689"/>
                <a:gd name="T24" fmla="*/ 121 w 365"/>
                <a:gd name="T25" fmla="*/ 389 h 689"/>
                <a:gd name="T26" fmla="*/ 102 w 365"/>
                <a:gd name="T27" fmla="*/ 423 h 689"/>
                <a:gd name="T28" fmla="*/ 104 w 365"/>
                <a:gd name="T29" fmla="*/ 445 h 689"/>
                <a:gd name="T30" fmla="*/ 147 w 365"/>
                <a:gd name="T31" fmla="*/ 502 h 689"/>
                <a:gd name="T32" fmla="*/ 158 w 365"/>
                <a:gd name="T33" fmla="*/ 557 h 689"/>
                <a:gd name="T34" fmla="*/ 147 w 365"/>
                <a:gd name="T35" fmla="*/ 620 h 689"/>
                <a:gd name="T36" fmla="*/ 178 w 365"/>
                <a:gd name="T37" fmla="*/ 689 h 689"/>
                <a:gd name="T38" fmla="*/ 198 w 365"/>
                <a:gd name="T39" fmla="*/ 656 h 689"/>
                <a:gd name="T40" fmla="*/ 237 w 365"/>
                <a:gd name="T41" fmla="*/ 629 h 689"/>
                <a:gd name="T42" fmla="*/ 252 w 365"/>
                <a:gd name="T43" fmla="*/ 610 h 689"/>
                <a:gd name="T44" fmla="*/ 285 w 365"/>
                <a:gd name="T45" fmla="*/ 572 h 689"/>
                <a:gd name="T46" fmla="*/ 321 w 365"/>
                <a:gd name="T47" fmla="*/ 538 h 689"/>
                <a:gd name="T48" fmla="*/ 341 w 365"/>
                <a:gd name="T49" fmla="*/ 477 h 689"/>
                <a:gd name="T50" fmla="*/ 358 w 365"/>
                <a:gd name="T51" fmla="*/ 439 h 689"/>
                <a:gd name="T52" fmla="*/ 321 w 365"/>
                <a:gd name="T53" fmla="*/ 424 h 689"/>
                <a:gd name="T54" fmla="*/ 269 w 365"/>
                <a:gd name="T55" fmla="*/ 412 h 689"/>
                <a:gd name="T56" fmla="*/ 243 w 365"/>
                <a:gd name="T57" fmla="*/ 374 h 689"/>
                <a:gd name="T58" fmla="*/ 205 w 365"/>
                <a:gd name="T59" fmla="*/ 350 h 689"/>
                <a:gd name="T60" fmla="*/ 177 w 365"/>
                <a:gd name="T61" fmla="*/ 346 h 689"/>
                <a:gd name="T62" fmla="*/ 153 w 365"/>
                <a:gd name="T63" fmla="*/ 345 h 689"/>
                <a:gd name="T64" fmla="*/ 129 w 365"/>
                <a:gd name="T65" fmla="*/ 350 h 689"/>
                <a:gd name="T66" fmla="*/ 87 w 365"/>
                <a:gd name="T67" fmla="*/ 333 h 689"/>
                <a:gd name="T68" fmla="*/ 65 w 365"/>
                <a:gd name="T69" fmla="*/ 305 h 689"/>
                <a:gd name="T70" fmla="*/ 31 w 365"/>
                <a:gd name="T71" fmla="*/ 300 h 689"/>
                <a:gd name="T72" fmla="*/ 7 w 365"/>
                <a:gd name="T73" fmla="*/ 263 h 689"/>
                <a:gd name="T74" fmla="*/ 35 w 365"/>
                <a:gd name="T75" fmla="*/ 234 h 689"/>
                <a:gd name="T76" fmla="*/ 78 w 365"/>
                <a:gd name="T77" fmla="*/ 235 h 689"/>
                <a:gd name="T78" fmla="*/ 99 w 365"/>
                <a:gd name="T79" fmla="*/ 264 h 689"/>
                <a:gd name="T80" fmla="*/ 126 w 365"/>
                <a:gd name="T81" fmla="*/ 204 h 689"/>
                <a:gd name="T82" fmla="*/ 133 w 365"/>
                <a:gd name="T83" fmla="*/ 186 h 689"/>
                <a:gd name="T84" fmla="*/ 145 w 365"/>
                <a:gd name="T85" fmla="*/ 162 h 689"/>
                <a:gd name="T86" fmla="*/ 191 w 365"/>
                <a:gd name="T87" fmla="*/ 131 h 689"/>
                <a:gd name="T88" fmla="*/ 197 w 365"/>
                <a:gd name="T89" fmla="*/ 128 h 689"/>
                <a:gd name="T90" fmla="*/ 170 w 365"/>
                <a:gd name="T91" fmla="*/ 103 h 689"/>
                <a:gd name="T92" fmla="*/ 232 w 365"/>
                <a:gd name="T93" fmla="*/ 90 h 689"/>
                <a:gd name="T94" fmla="*/ 239 w 365"/>
                <a:gd name="T95" fmla="*/ 116 h 689"/>
                <a:gd name="T96" fmla="*/ 256 w 365"/>
                <a:gd name="T97" fmla="*/ 114 h 689"/>
                <a:gd name="T98" fmla="*/ 243 w 365"/>
                <a:gd name="T99" fmla="*/ 101 h 689"/>
                <a:gd name="T100" fmla="*/ 227 w 365"/>
                <a:gd name="T101" fmla="*/ 69 h 689"/>
                <a:gd name="T102" fmla="*/ 216 w 365"/>
                <a:gd name="T103" fmla="*/ 52 h 689"/>
                <a:gd name="T104" fmla="*/ 195 w 365"/>
                <a:gd name="T105" fmla="*/ 13 h 689"/>
                <a:gd name="T106" fmla="*/ 170 w 365"/>
                <a:gd name="T107" fmla="*/ 26 h 689"/>
                <a:gd name="T108" fmla="*/ 152 w 365"/>
                <a:gd name="T109" fmla="*/ 0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65" h="689">
                  <a:moveTo>
                    <a:pt x="117" y="33"/>
                  </a:moveTo>
                  <a:cubicBezTo>
                    <a:pt x="119" y="33"/>
                    <a:pt x="121" y="34"/>
                    <a:pt x="122" y="35"/>
                  </a:cubicBezTo>
                  <a:cubicBezTo>
                    <a:pt x="125" y="38"/>
                    <a:pt x="127" y="46"/>
                    <a:pt x="126" y="51"/>
                  </a:cubicBezTo>
                  <a:cubicBezTo>
                    <a:pt x="124" y="57"/>
                    <a:pt x="114" y="56"/>
                    <a:pt x="111" y="62"/>
                  </a:cubicBezTo>
                  <a:cubicBezTo>
                    <a:pt x="108" y="69"/>
                    <a:pt x="115" y="78"/>
                    <a:pt x="114" y="85"/>
                  </a:cubicBezTo>
                  <a:cubicBezTo>
                    <a:pt x="113" y="85"/>
                    <a:pt x="111" y="85"/>
                    <a:pt x="109" y="86"/>
                  </a:cubicBezTo>
                  <a:cubicBezTo>
                    <a:pt x="108" y="87"/>
                    <a:pt x="108" y="91"/>
                    <a:pt x="107" y="92"/>
                  </a:cubicBezTo>
                  <a:cubicBezTo>
                    <a:pt x="105" y="92"/>
                    <a:pt x="102" y="90"/>
                    <a:pt x="101" y="89"/>
                  </a:cubicBezTo>
                  <a:cubicBezTo>
                    <a:pt x="100" y="87"/>
                    <a:pt x="101" y="85"/>
                    <a:pt x="101" y="83"/>
                  </a:cubicBezTo>
                  <a:cubicBezTo>
                    <a:pt x="100" y="80"/>
                    <a:pt x="96" y="78"/>
                    <a:pt x="95" y="75"/>
                  </a:cubicBezTo>
                  <a:cubicBezTo>
                    <a:pt x="93" y="72"/>
                    <a:pt x="93" y="68"/>
                    <a:pt x="93" y="65"/>
                  </a:cubicBezTo>
                  <a:cubicBezTo>
                    <a:pt x="93" y="64"/>
                    <a:pt x="93" y="62"/>
                    <a:pt x="94" y="61"/>
                  </a:cubicBezTo>
                  <a:cubicBezTo>
                    <a:pt x="82" y="75"/>
                    <a:pt x="72" y="91"/>
                    <a:pt x="62" y="107"/>
                  </a:cubicBezTo>
                  <a:cubicBezTo>
                    <a:pt x="64" y="107"/>
                    <a:pt x="64" y="106"/>
                    <a:pt x="67" y="106"/>
                  </a:cubicBezTo>
                  <a:cubicBezTo>
                    <a:pt x="74" y="104"/>
                    <a:pt x="71" y="109"/>
                    <a:pt x="73" y="112"/>
                  </a:cubicBezTo>
                  <a:cubicBezTo>
                    <a:pt x="75" y="114"/>
                    <a:pt x="77" y="113"/>
                    <a:pt x="79" y="115"/>
                  </a:cubicBezTo>
                  <a:cubicBezTo>
                    <a:pt x="81" y="117"/>
                    <a:pt x="80" y="122"/>
                    <a:pt x="83" y="124"/>
                  </a:cubicBezTo>
                  <a:cubicBezTo>
                    <a:pt x="85" y="127"/>
                    <a:pt x="89" y="127"/>
                    <a:pt x="93" y="127"/>
                  </a:cubicBezTo>
                  <a:cubicBezTo>
                    <a:pt x="95" y="127"/>
                    <a:pt x="98" y="128"/>
                    <a:pt x="101" y="129"/>
                  </a:cubicBezTo>
                  <a:cubicBezTo>
                    <a:pt x="103" y="129"/>
                    <a:pt x="105" y="129"/>
                    <a:pt x="107" y="131"/>
                  </a:cubicBezTo>
                  <a:cubicBezTo>
                    <a:pt x="108" y="133"/>
                    <a:pt x="109" y="135"/>
                    <a:pt x="107" y="136"/>
                  </a:cubicBezTo>
                  <a:cubicBezTo>
                    <a:pt x="104" y="137"/>
                    <a:pt x="103" y="134"/>
                    <a:pt x="101" y="133"/>
                  </a:cubicBezTo>
                  <a:cubicBezTo>
                    <a:pt x="98" y="132"/>
                    <a:pt x="98" y="137"/>
                    <a:pt x="98" y="139"/>
                  </a:cubicBezTo>
                  <a:cubicBezTo>
                    <a:pt x="98" y="142"/>
                    <a:pt x="99" y="148"/>
                    <a:pt x="95" y="148"/>
                  </a:cubicBezTo>
                  <a:cubicBezTo>
                    <a:pt x="92" y="148"/>
                    <a:pt x="94" y="143"/>
                    <a:pt x="93" y="142"/>
                  </a:cubicBezTo>
                  <a:cubicBezTo>
                    <a:pt x="91" y="140"/>
                    <a:pt x="89" y="142"/>
                    <a:pt x="88" y="143"/>
                  </a:cubicBezTo>
                  <a:cubicBezTo>
                    <a:pt x="88" y="144"/>
                    <a:pt x="87" y="145"/>
                    <a:pt x="86" y="145"/>
                  </a:cubicBezTo>
                  <a:cubicBezTo>
                    <a:pt x="82" y="145"/>
                    <a:pt x="86" y="139"/>
                    <a:pt x="87" y="138"/>
                  </a:cubicBezTo>
                  <a:cubicBezTo>
                    <a:pt x="91" y="132"/>
                    <a:pt x="80" y="129"/>
                    <a:pt x="76" y="132"/>
                  </a:cubicBezTo>
                  <a:cubicBezTo>
                    <a:pt x="72" y="134"/>
                    <a:pt x="72" y="137"/>
                    <a:pt x="72" y="141"/>
                  </a:cubicBezTo>
                  <a:cubicBezTo>
                    <a:pt x="72" y="144"/>
                    <a:pt x="71" y="146"/>
                    <a:pt x="71" y="148"/>
                  </a:cubicBezTo>
                  <a:cubicBezTo>
                    <a:pt x="71" y="150"/>
                    <a:pt x="72" y="152"/>
                    <a:pt x="71" y="154"/>
                  </a:cubicBezTo>
                  <a:cubicBezTo>
                    <a:pt x="70" y="157"/>
                    <a:pt x="64" y="158"/>
                    <a:pt x="63" y="155"/>
                  </a:cubicBezTo>
                  <a:cubicBezTo>
                    <a:pt x="62" y="154"/>
                    <a:pt x="62" y="150"/>
                    <a:pt x="62" y="148"/>
                  </a:cubicBezTo>
                  <a:cubicBezTo>
                    <a:pt x="62" y="146"/>
                    <a:pt x="62" y="143"/>
                    <a:pt x="62" y="140"/>
                  </a:cubicBezTo>
                  <a:cubicBezTo>
                    <a:pt x="62" y="137"/>
                    <a:pt x="62" y="134"/>
                    <a:pt x="65" y="132"/>
                  </a:cubicBezTo>
                  <a:cubicBezTo>
                    <a:pt x="68" y="130"/>
                    <a:pt x="72" y="130"/>
                    <a:pt x="74" y="128"/>
                  </a:cubicBezTo>
                  <a:cubicBezTo>
                    <a:pt x="76" y="127"/>
                    <a:pt x="77" y="126"/>
                    <a:pt x="76" y="124"/>
                  </a:cubicBezTo>
                  <a:cubicBezTo>
                    <a:pt x="74" y="122"/>
                    <a:pt x="72" y="122"/>
                    <a:pt x="70" y="122"/>
                  </a:cubicBezTo>
                  <a:cubicBezTo>
                    <a:pt x="68" y="123"/>
                    <a:pt x="67" y="123"/>
                    <a:pt x="66" y="122"/>
                  </a:cubicBezTo>
                  <a:cubicBezTo>
                    <a:pt x="63" y="121"/>
                    <a:pt x="61" y="119"/>
                    <a:pt x="58" y="118"/>
                  </a:cubicBezTo>
                  <a:cubicBezTo>
                    <a:pt x="57" y="118"/>
                    <a:pt x="57" y="117"/>
                    <a:pt x="56" y="117"/>
                  </a:cubicBezTo>
                  <a:cubicBezTo>
                    <a:pt x="23" y="176"/>
                    <a:pt x="3" y="243"/>
                    <a:pt x="0" y="314"/>
                  </a:cubicBezTo>
                  <a:cubicBezTo>
                    <a:pt x="1" y="315"/>
                    <a:pt x="2" y="315"/>
                    <a:pt x="2" y="315"/>
                  </a:cubicBezTo>
                  <a:cubicBezTo>
                    <a:pt x="5" y="316"/>
                    <a:pt x="9" y="315"/>
                    <a:pt x="12" y="317"/>
                  </a:cubicBezTo>
                  <a:cubicBezTo>
                    <a:pt x="15" y="318"/>
                    <a:pt x="16" y="319"/>
                    <a:pt x="19" y="317"/>
                  </a:cubicBezTo>
                  <a:cubicBezTo>
                    <a:pt x="21" y="317"/>
                    <a:pt x="23" y="315"/>
                    <a:pt x="24" y="315"/>
                  </a:cubicBezTo>
                  <a:cubicBezTo>
                    <a:pt x="29" y="315"/>
                    <a:pt x="33" y="320"/>
                    <a:pt x="36" y="323"/>
                  </a:cubicBezTo>
                  <a:cubicBezTo>
                    <a:pt x="38" y="324"/>
                    <a:pt x="41" y="325"/>
                    <a:pt x="43" y="326"/>
                  </a:cubicBezTo>
                  <a:cubicBezTo>
                    <a:pt x="45" y="327"/>
                    <a:pt x="47" y="329"/>
                    <a:pt x="48" y="330"/>
                  </a:cubicBezTo>
                  <a:cubicBezTo>
                    <a:pt x="51" y="331"/>
                    <a:pt x="56" y="332"/>
                    <a:pt x="59" y="333"/>
                  </a:cubicBezTo>
                  <a:cubicBezTo>
                    <a:pt x="60" y="333"/>
                    <a:pt x="61" y="333"/>
                    <a:pt x="62" y="333"/>
                  </a:cubicBezTo>
                  <a:cubicBezTo>
                    <a:pt x="64" y="332"/>
                    <a:pt x="66" y="332"/>
                    <a:pt x="67" y="334"/>
                  </a:cubicBezTo>
                  <a:cubicBezTo>
                    <a:pt x="69" y="337"/>
                    <a:pt x="71" y="339"/>
                    <a:pt x="73" y="342"/>
                  </a:cubicBezTo>
                  <a:cubicBezTo>
                    <a:pt x="75" y="346"/>
                    <a:pt x="73" y="351"/>
                    <a:pt x="77" y="354"/>
                  </a:cubicBezTo>
                  <a:cubicBezTo>
                    <a:pt x="79" y="355"/>
                    <a:pt x="82" y="355"/>
                    <a:pt x="83" y="356"/>
                  </a:cubicBezTo>
                  <a:cubicBezTo>
                    <a:pt x="85" y="358"/>
                    <a:pt x="85" y="360"/>
                    <a:pt x="86" y="362"/>
                  </a:cubicBezTo>
                  <a:cubicBezTo>
                    <a:pt x="88" y="364"/>
                    <a:pt x="91" y="364"/>
                    <a:pt x="93" y="363"/>
                  </a:cubicBezTo>
                  <a:cubicBezTo>
                    <a:pt x="95" y="363"/>
                    <a:pt x="98" y="363"/>
                    <a:pt x="100" y="365"/>
                  </a:cubicBezTo>
                  <a:cubicBezTo>
                    <a:pt x="101" y="366"/>
                    <a:pt x="103" y="370"/>
                    <a:pt x="105" y="368"/>
                  </a:cubicBezTo>
                  <a:cubicBezTo>
                    <a:pt x="106" y="368"/>
                    <a:pt x="106" y="364"/>
                    <a:pt x="106" y="363"/>
                  </a:cubicBezTo>
                  <a:cubicBezTo>
                    <a:pt x="107" y="360"/>
                    <a:pt x="112" y="357"/>
                    <a:pt x="115" y="360"/>
                  </a:cubicBezTo>
                  <a:cubicBezTo>
                    <a:pt x="117" y="362"/>
                    <a:pt x="116" y="365"/>
                    <a:pt x="117" y="367"/>
                  </a:cubicBezTo>
                  <a:cubicBezTo>
                    <a:pt x="118" y="369"/>
                    <a:pt x="120" y="369"/>
                    <a:pt x="121" y="372"/>
                  </a:cubicBezTo>
                  <a:cubicBezTo>
                    <a:pt x="122" y="376"/>
                    <a:pt x="123" y="385"/>
                    <a:pt x="121" y="389"/>
                  </a:cubicBezTo>
                  <a:cubicBezTo>
                    <a:pt x="119" y="391"/>
                    <a:pt x="117" y="392"/>
                    <a:pt x="115" y="394"/>
                  </a:cubicBezTo>
                  <a:cubicBezTo>
                    <a:pt x="112" y="396"/>
                    <a:pt x="113" y="397"/>
                    <a:pt x="111" y="399"/>
                  </a:cubicBezTo>
                  <a:cubicBezTo>
                    <a:pt x="109" y="404"/>
                    <a:pt x="104" y="405"/>
                    <a:pt x="101" y="410"/>
                  </a:cubicBezTo>
                  <a:cubicBezTo>
                    <a:pt x="99" y="413"/>
                    <a:pt x="97" y="417"/>
                    <a:pt x="98" y="421"/>
                  </a:cubicBezTo>
                  <a:cubicBezTo>
                    <a:pt x="99" y="425"/>
                    <a:pt x="100" y="424"/>
                    <a:pt x="102" y="423"/>
                  </a:cubicBezTo>
                  <a:cubicBezTo>
                    <a:pt x="103" y="422"/>
                    <a:pt x="103" y="422"/>
                    <a:pt x="105" y="422"/>
                  </a:cubicBezTo>
                  <a:cubicBezTo>
                    <a:pt x="107" y="422"/>
                    <a:pt x="107" y="425"/>
                    <a:pt x="106" y="427"/>
                  </a:cubicBezTo>
                  <a:cubicBezTo>
                    <a:pt x="104" y="429"/>
                    <a:pt x="100" y="429"/>
                    <a:pt x="99" y="433"/>
                  </a:cubicBezTo>
                  <a:cubicBezTo>
                    <a:pt x="96" y="432"/>
                    <a:pt x="98" y="438"/>
                    <a:pt x="99" y="439"/>
                  </a:cubicBezTo>
                  <a:cubicBezTo>
                    <a:pt x="101" y="441"/>
                    <a:pt x="103" y="443"/>
                    <a:pt x="104" y="445"/>
                  </a:cubicBezTo>
                  <a:cubicBezTo>
                    <a:pt x="109" y="453"/>
                    <a:pt x="116" y="461"/>
                    <a:pt x="119" y="470"/>
                  </a:cubicBezTo>
                  <a:cubicBezTo>
                    <a:pt x="121" y="474"/>
                    <a:pt x="123" y="479"/>
                    <a:pt x="124" y="483"/>
                  </a:cubicBezTo>
                  <a:cubicBezTo>
                    <a:pt x="125" y="486"/>
                    <a:pt x="126" y="491"/>
                    <a:pt x="128" y="494"/>
                  </a:cubicBezTo>
                  <a:cubicBezTo>
                    <a:pt x="132" y="499"/>
                    <a:pt x="140" y="496"/>
                    <a:pt x="144" y="501"/>
                  </a:cubicBezTo>
                  <a:cubicBezTo>
                    <a:pt x="145" y="502"/>
                    <a:pt x="146" y="501"/>
                    <a:pt x="147" y="502"/>
                  </a:cubicBezTo>
                  <a:cubicBezTo>
                    <a:pt x="150" y="503"/>
                    <a:pt x="152" y="504"/>
                    <a:pt x="154" y="506"/>
                  </a:cubicBezTo>
                  <a:cubicBezTo>
                    <a:pt x="158" y="509"/>
                    <a:pt x="161" y="514"/>
                    <a:pt x="161" y="519"/>
                  </a:cubicBezTo>
                  <a:cubicBezTo>
                    <a:pt x="162" y="523"/>
                    <a:pt x="162" y="527"/>
                    <a:pt x="162" y="532"/>
                  </a:cubicBezTo>
                  <a:cubicBezTo>
                    <a:pt x="163" y="537"/>
                    <a:pt x="161" y="541"/>
                    <a:pt x="160" y="546"/>
                  </a:cubicBezTo>
                  <a:cubicBezTo>
                    <a:pt x="160" y="550"/>
                    <a:pt x="159" y="553"/>
                    <a:pt x="158" y="557"/>
                  </a:cubicBezTo>
                  <a:cubicBezTo>
                    <a:pt x="158" y="561"/>
                    <a:pt x="159" y="567"/>
                    <a:pt x="158" y="571"/>
                  </a:cubicBezTo>
                  <a:cubicBezTo>
                    <a:pt x="157" y="576"/>
                    <a:pt x="154" y="580"/>
                    <a:pt x="153" y="585"/>
                  </a:cubicBezTo>
                  <a:cubicBezTo>
                    <a:pt x="153" y="590"/>
                    <a:pt x="154" y="594"/>
                    <a:pt x="153" y="599"/>
                  </a:cubicBezTo>
                  <a:cubicBezTo>
                    <a:pt x="152" y="604"/>
                    <a:pt x="152" y="608"/>
                    <a:pt x="150" y="612"/>
                  </a:cubicBezTo>
                  <a:cubicBezTo>
                    <a:pt x="149" y="615"/>
                    <a:pt x="148" y="617"/>
                    <a:pt x="147" y="620"/>
                  </a:cubicBezTo>
                  <a:cubicBezTo>
                    <a:pt x="146" y="622"/>
                    <a:pt x="144" y="623"/>
                    <a:pt x="143" y="625"/>
                  </a:cubicBezTo>
                  <a:cubicBezTo>
                    <a:pt x="140" y="630"/>
                    <a:pt x="140" y="633"/>
                    <a:pt x="142" y="638"/>
                  </a:cubicBezTo>
                  <a:cubicBezTo>
                    <a:pt x="143" y="642"/>
                    <a:pt x="143" y="646"/>
                    <a:pt x="141" y="650"/>
                  </a:cubicBezTo>
                  <a:cubicBezTo>
                    <a:pt x="141" y="652"/>
                    <a:pt x="140" y="654"/>
                    <a:pt x="139" y="656"/>
                  </a:cubicBezTo>
                  <a:cubicBezTo>
                    <a:pt x="151" y="667"/>
                    <a:pt x="164" y="679"/>
                    <a:pt x="178" y="689"/>
                  </a:cubicBezTo>
                  <a:cubicBezTo>
                    <a:pt x="179" y="688"/>
                    <a:pt x="180" y="687"/>
                    <a:pt x="181" y="686"/>
                  </a:cubicBezTo>
                  <a:cubicBezTo>
                    <a:pt x="182" y="683"/>
                    <a:pt x="180" y="683"/>
                    <a:pt x="183" y="681"/>
                  </a:cubicBezTo>
                  <a:cubicBezTo>
                    <a:pt x="187" y="678"/>
                    <a:pt x="189" y="674"/>
                    <a:pt x="191" y="670"/>
                  </a:cubicBezTo>
                  <a:cubicBezTo>
                    <a:pt x="193" y="664"/>
                    <a:pt x="186" y="660"/>
                    <a:pt x="188" y="656"/>
                  </a:cubicBezTo>
                  <a:cubicBezTo>
                    <a:pt x="190" y="650"/>
                    <a:pt x="195" y="655"/>
                    <a:pt x="198" y="656"/>
                  </a:cubicBezTo>
                  <a:cubicBezTo>
                    <a:pt x="201" y="657"/>
                    <a:pt x="205" y="656"/>
                    <a:pt x="208" y="653"/>
                  </a:cubicBezTo>
                  <a:cubicBezTo>
                    <a:pt x="210" y="649"/>
                    <a:pt x="207" y="645"/>
                    <a:pt x="208" y="641"/>
                  </a:cubicBezTo>
                  <a:cubicBezTo>
                    <a:pt x="209" y="635"/>
                    <a:pt x="214" y="638"/>
                    <a:pt x="218" y="639"/>
                  </a:cubicBezTo>
                  <a:cubicBezTo>
                    <a:pt x="223" y="639"/>
                    <a:pt x="227" y="637"/>
                    <a:pt x="230" y="635"/>
                  </a:cubicBezTo>
                  <a:cubicBezTo>
                    <a:pt x="234" y="633"/>
                    <a:pt x="235" y="632"/>
                    <a:pt x="237" y="629"/>
                  </a:cubicBezTo>
                  <a:cubicBezTo>
                    <a:pt x="239" y="625"/>
                    <a:pt x="239" y="624"/>
                    <a:pt x="238" y="620"/>
                  </a:cubicBezTo>
                  <a:cubicBezTo>
                    <a:pt x="237" y="617"/>
                    <a:pt x="238" y="618"/>
                    <a:pt x="235" y="616"/>
                  </a:cubicBezTo>
                  <a:cubicBezTo>
                    <a:pt x="234" y="615"/>
                    <a:pt x="230" y="615"/>
                    <a:pt x="229" y="613"/>
                  </a:cubicBezTo>
                  <a:cubicBezTo>
                    <a:pt x="227" y="608"/>
                    <a:pt x="235" y="609"/>
                    <a:pt x="243" y="610"/>
                  </a:cubicBezTo>
                  <a:cubicBezTo>
                    <a:pt x="247" y="610"/>
                    <a:pt x="251" y="611"/>
                    <a:pt x="252" y="610"/>
                  </a:cubicBezTo>
                  <a:cubicBezTo>
                    <a:pt x="257" y="608"/>
                    <a:pt x="260" y="606"/>
                    <a:pt x="262" y="601"/>
                  </a:cubicBezTo>
                  <a:cubicBezTo>
                    <a:pt x="264" y="598"/>
                    <a:pt x="266" y="595"/>
                    <a:pt x="268" y="592"/>
                  </a:cubicBezTo>
                  <a:cubicBezTo>
                    <a:pt x="270" y="590"/>
                    <a:pt x="273" y="590"/>
                    <a:pt x="274" y="587"/>
                  </a:cubicBezTo>
                  <a:cubicBezTo>
                    <a:pt x="275" y="586"/>
                    <a:pt x="275" y="583"/>
                    <a:pt x="276" y="581"/>
                  </a:cubicBezTo>
                  <a:cubicBezTo>
                    <a:pt x="278" y="578"/>
                    <a:pt x="284" y="576"/>
                    <a:pt x="285" y="572"/>
                  </a:cubicBezTo>
                  <a:cubicBezTo>
                    <a:pt x="286" y="569"/>
                    <a:pt x="284" y="564"/>
                    <a:pt x="285" y="561"/>
                  </a:cubicBezTo>
                  <a:cubicBezTo>
                    <a:pt x="286" y="555"/>
                    <a:pt x="290" y="551"/>
                    <a:pt x="295" y="548"/>
                  </a:cubicBezTo>
                  <a:cubicBezTo>
                    <a:pt x="300" y="545"/>
                    <a:pt x="305" y="545"/>
                    <a:pt x="311" y="542"/>
                  </a:cubicBezTo>
                  <a:cubicBezTo>
                    <a:pt x="314" y="541"/>
                    <a:pt x="319" y="540"/>
                    <a:pt x="322" y="539"/>
                  </a:cubicBezTo>
                  <a:cubicBezTo>
                    <a:pt x="322" y="539"/>
                    <a:pt x="321" y="539"/>
                    <a:pt x="321" y="538"/>
                  </a:cubicBezTo>
                  <a:cubicBezTo>
                    <a:pt x="325" y="535"/>
                    <a:pt x="329" y="531"/>
                    <a:pt x="331" y="526"/>
                  </a:cubicBezTo>
                  <a:cubicBezTo>
                    <a:pt x="332" y="520"/>
                    <a:pt x="340" y="511"/>
                    <a:pt x="340" y="505"/>
                  </a:cubicBezTo>
                  <a:cubicBezTo>
                    <a:pt x="339" y="502"/>
                    <a:pt x="337" y="501"/>
                    <a:pt x="336" y="497"/>
                  </a:cubicBezTo>
                  <a:cubicBezTo>
                    <a:pt x="336" y="494"/>
                    <a:pt x="339" y="493"/>
                    <a:pt x="340" y="490"/>
                  </a:cubicBezTo>
                  <a:cubicBezTo>
                    <a:pt x="341" y="487"/>
                    <a:pt x="339" y="480"/>
                    <a:pt x="341" y="477"/>
                  </a:cubicBezTo>
                  <a:cubicBezTo>
                    <a:pt x="344" y="474"/>
                    <a:pt x="350" y="476"/>
                    <a:pt x="353" y="474"/>
                  </a:cubicBezTo>
                  <a:cubicBezTo>
                    <a:pt x="354" y="472"/>
                    <a:pt x="354" y="469"/>
                    <a:pt x="355" y="467"/>
                  </a:cubicBezTo>
                  <a:cubicBezTo>
                    <a:pt x="356" y="465"/>
                    <a:pt x="359" y="464"/>
                    <a:pt x="361" y="461"/>
                  </a:cubicBezTo>
                  <a:cubicBezTo>
                    <a:pt x="363" y="458"/>
                    <a:pt x="364" y="454"/>
                    <a:pt x="365" y="451"/>
                  </a:cubicBezTo>
                  <a:cubicBezTo>
                    <a:pt x="365" y="447"/>
                    <a:pt x="360" y="442"/>
                    <a:pt x="358" y="439"/>
                  </a:cubicBezTo>
                  <a:cubicBezTo>
                    <a:pt x="356" y="436"/>
                    <a:pt x="356" y="436"/>
                    <a:pt x="352" y="435"/>
                  </a:cubicBezTo>
                  <a:cubicBezTo>
                    <a:pt x="349" y="434"/>
                    <a:pt x="347" y="433"/>
                    <a:pt x="344" y="430"/>
                  </a:cubicBezTo>
                  <a:cubicBezTo>
                    <a:pt x="340" y="426"/>
                    <a:pt x="336" y="423"/>
                    <a:pt x="330" y="423"/>
                  </a:cubicBezTo>
                  <a:cubicBezTo>
                    <a:pt x="329" y="423"/>
                    <a:pt x="327" y="423"/>
                    <a:pt x="326" y="424"/>
                  </a:cubicBezTo>
                  <a:cubicBezTo>
                    <a:pt x="324" y="424"/>
                    <a:pt x="323" y="424"/>
                    <a:pt x="321" y="424"/>
                  </a:cubicBezTo>
                  <a:cubicBezTo>
                    <a:pt x="318" y="424"/>
                    <a:pt x="317" y="423"/>
                    <a:pt x="314" y="422"/>
                  </a:cubicBezTo>
                  <a:cubicBezTo>
                    <a:pt x="311" y="421"/>
                    <a:pt x="309" y="422"/>
                    <a:pt x="306" y="420"/>
                  </a:cubicBezTo>
                  <a:cubicBezTo>
                    <a:pt x="303" y="419"/>
                    <a:pt x="301" y="416"/>
                    <a:pt x="298" y="414"/>
                  </a:cubicBezTo>
                  <a:cubicBezTo>
                    <a:pt x="290" y="408"/>
                    <a:pt x="288" y="414"/>
                    <a:pt x="282" y="418"/>
                  </a:cubicBezTo>
                  <a:cubicBezTo>
                    <a:pt x="278" y="420"/>
                    <a:pt x="266" y="420"/>
                    <a:pt x="269" y="412"/>
                  </a:cubicBezTo>
                  <a:cubicBezTo>
                    <a:pt x="270" y="409"/>
                    <a:pt x="275" y="409"/>
                    <a:pt x="276" y="404"/>
                  </a:cubicBezTo>
                  <a:cubicBezTo>
                    <a:pt x="278" y="399"/>
                    <a:pt x="273" y="398"/>
                    <a:pt x="271" y="394"/>
                  </a:cubicBezTo>
                  <a:cubicBezTo>
                    <a:pt x="270" y="391"/>
                    <a:pt x="272" y="388"/>
                    <a:pt x="272" y="385"/>
                  </a:cubicBezTo>
                  <a:cubicBezTo>
                    <a:pt x="271" y="381"/>
                    <a:pt x="266" y="379"/>
                    <a:pt x="263" y="378"/>
                  </a:cubicBezTo>
                  <a:cubicBezTo>
                    <a:pt x="256" y="375"/>
                    <a:pt x="250" y="373"/>
                    <a:pt x="243" y="374"/>
                  </a:cubicBezTo>
                  <a:cubicBezTo>
                    <a:pt x="236" y="375"/>
                    <a:pt x="233" y="369"/>
                    <a:pt x="229" y="365"/>
                  </a:cubicBezTo>
                  <a:cubicBezTo>
                    <a:pt x="226" y="363"/>
                    <a:pt x="226" y="359"/>
                    <a:pt x="222" y="358"/>
                  </a:cubicBezTo>
                  <a:cubicBezTo>
                    <a:pt x="219" y="357"/>
                    <a:pt x="215" y="358"/>
                    <a:pt x="212" y="358"/>
                  </a:cubicBezTo>
                  <a:cubicBezTo>
                    <a:pt x="210" y="357"/>
                    <a:pt x="211" y="356"/>
                    <a:pt x="213" y="355"/>
                  </a:cubicBezTo>
                  <a:cubicBezTo>
                    <a:pt x="211" y="353"/>
                    <a:pt x="207" y="352"/>
                    <a:pt x="205" y="350"/>
                  </a:cubicBezTo>
                  <a:cubicBezTo>
                    <a:pt x="206" y="349"/>
                    <a:pt x="207" y="348"/>
                    <a:pt x="208" y="347"/>
                  </a:cubicBezTo>
                  <a:cubicBezTo>
                    <a:pt x="202" y="342"/>
                    <a:pt x="197" y="350"/>
                    <a:pt x="191" y="350"/>
                  </a:cubicBezTo>
                  <a:cubicBezTo>
                    <a:pt x="189" y="350"/>
                    <a:pt x="185" y="349"/>
                    <a:pt x="183" y="348"/>
                  </a:cubicBezTo>
                  <a:cubicBezTo>
                    <a:pt x="182" y="348"/>
                    <a:pt x="181" y="346"/>
                    <a:pt x="180" y="346"/>
                  </a:cubicBezTo>
                  <a:cubicBezTo>
                    <a:pt x="179" y="346"/>
                    <a:pt x="178" y="346"/>
                    <a:pt x="177" y="346"/>
                  </a:cubicBezTo>
                  <a:cubicBezTo>
                    <a:pt x="176" y="346"/>
                    <a:pt x="175" y="346"/>
                    <a:pt x="175" y="346"/>
                  </a:cubicBezTo>
                  <a:cubicBezTo>
                    <a:pt x="169" y="346"/>
                    <a:pt x="169" y="340"/>
                    <a:pt x="161" y="342"/>
                  </a:cubicBezTo>
                  <a:cubicBezTo>
                    <a:pt x="155" y="344"/>
                    <a:pt x="158" y="345"/>
                    <a:pt x="157" y="349"/>
                  </a:cubicBezTo>
                  <a:cubicBezTo>
                    <a:pt x="156" y="352"/>
                    <a:pt x="152" y="357"/>
                    <a:pt x="150" y="352"/>
                  </a:cubicBezTo>
                  <a:cubicBezTo>
                    <a:pt x="149" y="350"/>
                    <a:pt x="152" y="346"/>
                    <a:pt x="153" y="345"/>
                  </a:cubicBezTo>
                  <a:cubicBezTo>
                    <a:pt x="154" y="342"/>
                    <a:pt x="155" y="341"/>
                    <a:pt x="158" y="339"/>
                  </a:cubicBezTo>
                  <a:cubicBezTo>
                    <a:pt x="152" y="331"/>
                    <a:pt x="148" y="343"/>
                    <a:pt x="142" y="344"/>
                  </a:cubicBezTo>
                  <a:cubicBezTo>
                    <a:pt x="141" y="344"/>
                    <a:pt x="140" y="344"/>
                    <a:pt x="139" y="344"/>
                  </a:cubicBezTo>
                  <a:cubicBezTo>
                    <a:pt x="137" y="344"/>
                    <a:pt x="136" y="344"/>
                    <a:pt x="134" y="345"/>
                  </a:cubicBezTo>
                  <a:cubicBezTo>
                    <a:pt x="133" y="346"/>
                    <a:pt x="130" y="349"/>
                    <a:pt x="129" y="350"/>
                  </a:cubicBezTo>
                  <a:cubicBezTo>
                    <a:pt x="127" y="353"/>
                    <a:pt x="128" y="356"/>
                    <a:pt x="126" y="358"/>
                  </a:cubicBezTo>
                  <a:cubicBezTo>
                    <a:pt x="123" y="361"/>
                    <a:pt x="123" y="358"/>
                    <a:pt x="121" y="357"/>
                  </a:cubicBezTo>
                  <a:cubicBezTo>
                    <a:pt x="117" y="354"/>
                    <a:pt x="112" y="352"/>
                    <a:pt x="107" y="354"/>
                  </a:cubicBezTo>
                  <a:cubicBezTo>
                    <a:pt x="101" y="357"/>
                    <a:pt x="94" y="355"/>
                    <a:pt x="89" y="351"/>
                  </a:cubicBezTo>
                  <a:cubicBezTo>
                    <a:pt x="83" y="346"/>
                    <a:pt x="85" y="340"/>
                    <a:pt x="87" y="333"/>
                  </a:cubicBezTo>
                  <a:cubicBezTo>
                    <a:pt x="88" y="330"/>
                    <a:pt x="90" y="326"/>
                    <a:pt x="88" y="323"/>
                  </a:cubicBezTo>
                  <a:cubicBezTo>
                    <a:pt x="85" y="318"/>
                    <a:pt x="77" y="318"/>
                    <a:pt x="73" y="317"/>
                  </a:cubicBezTo>
                  <a:cubicBezTo>
                    <a:pt x="72" y="317"/>
                    <a:pt x="70" y="317"/>
                    <a:pt x="68" y="317"/>
                  </a:cubicBezTo>
                  <a:cubicBezTo>
                    <a:pt x="63" y="317"/>
                    <a:pt x="56" y="318"/>
                    <a:pt x="59" y="312"/>
                  </a:cubicBezTo>
                  <a:cubicBezTo>
                    <a:pt x="60" y="310"/>
                    <a:pt x="64" y="308"/>
                    <a:pt x="65" y="305"/>
                  </a:cubicBezTo>
                  <a:cubicBezTo>
                    <a:pt x="66" y="302"/>
                    <a:pt x="62" y="301"/>
                    <a:pt x="62" y="298"/>
                  </a:cubicBezTo>
                  <a:cubicBezTo>
                    <a:pt x="63" y="294"/>
                    <a:pt x="72" y="289"/>
                    <a:pt x="68" y="285"/>
                  </a:cubicBezTo>
                  <a:cubicBezTo>
                    <a:pt x="65" y="283"/>
                    <a:pt x="52" y="283"/>
                    <a:pt x="48" y="284"/>
                  </a:cubicBezTo>
                  <a:cubicBezTo>
                    <a:pt x="44" y="287"/>
                    <a:pt x="44" y="291"/>
                    <a:pt x="42" y="295"/>
                  </a:cubicBezTo>
                  <a:cubicBezTo>
                    <a:pt x="40" y="299"/>
                    <a:pt x="35" y="299"/>
                    <a:pt x="31" y="300"/>
                  </a:cubicBezTo>
                  <a:cubicBezTo>
                    <a:pt x="26" y="300"/>
                    <a:pt x="23" y="302"/>
                    <a:pt x="19" y="299"/>
                  </a:cubicBezTo>
                  <a:cubicBezTo>
                    <a:pt x="18" y="298"/>
                    <a:pt x="17" y="296"/>
                    <a:pt x="15" y="295"/>
                  </a:cubicBezTo>
                  <a:cubicBezTo>
                    <a:pt x="14" y="293"/>
                    <a:pt x="14" y="294"/>
                    <a:pt x="13" y="291"/>
                  </a:cubicBezTo>
                  <a:cubicBezTo>
                    <a:pt x="11" y="285"/>
                    <a:pt x="6" y="276"/>
                    <a:pt x="9" y="269"/>
                  </a:cubicBezTo>
                  <a:cubicBezTo>
                    <a:pt x="10" y="267"/>
                    <a:pt x="7" y="265"/>
                    <a:pt x="7" y="263"/>
                  </a:cubicBezTo>
                  <a:cubicBezTo>
                    <a:pt x="8" y="261"/>
                    <a:pt x="11" y="260"/>
                    <a:pt x="12" y="258"/>
                  </a:cubicBezTo>
                  <a:cubicBezTo>
                    <a:pt x="15" y="251"/>
                    <a:pt x="6" y="247"/>
                    <a:pt x="14" y="241"/>
                  </a:cubicBezTo>
                  <a:cubicBezTo>
                    <a:pt x="16" y="239"/>
                    <a:pt x="19" y="239"/>
                    <a:pt x="22" y="237"/>
                  </a:cubicBezTo>
                  <a:cubicBezTo>
                    <a:pt x="23" y="237"/>
                    <a:pt x="24" y="235"/>
                    <a:pt x="26" y="234"/>
                  </a:cubicBezTo>
                  <a:cubicBezTo>
                    <a:pt x="29" y="233"/>
                    <a:pt x="32" y="233"/>
                    <a:pt x="35" y="234"/>
                  </a:cubicBezTo>
                  <a:cubicBezTo>
                    <a:pt x="42" y="235"/>
                    <a:pt x="49" y="237"/>
                    <a:pt x="56" y="238"/>
                  </a:cubicBezTo>
                  <a:cubicBezTo>
                    <a:pt x="57" y="234"/>
                    <a:pt x="52" y="234"/>
                    <a:pt x="51" y="232"/>
                  </a:cubicBezTo>
                  <a:cubicBezTo>
                    <a:pt x="54" y="230"/>
                    <a:pt x="60" y="231"/>
                    <a:pt x="63" y="233"/>
                  </a:cubicBezTo>
                  <a:cubicBezTo>
                    <a:pt x="67" y="234"/>
                    <a:pt x="68" y="235"/>
                    <a:pt x="72" y="234"/>
                  </a:cubicBezTo>
                  <a:cubicBezTo>
                    <a:pt x="76" y="233"/>
                    <a:pt x="75" y="233"/>
                    <a:pt x="78" y="235"/>
                  </a:cubicBezTo>
                  <a:cubicBezTo>
                    <a:pt x="81" y="236"/>
                    <a:pt x="82" y="236"/>
                    <a:pt x="86" y="237"/>
                  </a:cubicBezTo>
                  <a:cubicBezTo>
                    <a:pt x="86" y="239"/>
                    <a:pt x="87" y="242"/>
                    <a:pt x="88" y="244"/>
                  </a:cubicBezTo>
                  <a:cubicBezTo>
                    <a:pt x="90" y="247"/>
                    <a:pt x="91" y="248"/>
                    <a:pt x="93" y="251"/>
                  </a:cubicBezTo>
                  <a:cubicBezTo>
                    <a:pt x="94" y="253"/>
                    <a:pt x="94" y="256"/>
                    <a:pt x="96" y="258"/>
                  </a:cubicBezTo>
                  <a:cubicBezTo>
                    <a:pt x="97" y="260"/>
                    <a:pt x="99" y="261"/>
                    <a:pt x="99" y="264"/>
                  </a:cubicBezTo>
                  <a:cubicBezTo>
                    <a:pt x="106" y="265"/>
                    <a:pt x="106" y="255"/>
                    <a:pt x="106" y="250"/>
                  </a:cubicBezTo>
                  <a:cubicBezTo>
                    <a:pt x="105" y="242"/>
                    <a:pt x="97" y="234"/>
                    <a:pt x="99" y="226"/>
                  </a:cubicBezTo>
                  <a:cubicBezTo>
                    <a:pt x="100" y="224"/>
                    <a:pt x="103" y="218"/>
                    <a:pt x="104" y="216"/>
                  </a:cubicBezTo>
                  <a:cubicBezTo>
                    <a:pt x="107" y="212"/>
                    <a:pt x="114" y="212"/>
                    <a:pt x="118" y="209"/>
                  </a:cubicBezTo>
                  <a:cubicBezTo>
                    <a:pt x="120" y="208"/>
                    <a:pt x="125" y="206"/>
                    <a:pt x="126" y="204"/>
                  </a:cubicBezTo>
                  <a:cubicBezTo>
                    <a:pt x="127" y="202"/>
                    <a:pt x="125" y="201"/>
                    <a:pt x="126" y="200"/>
                  </a:cubicBezTo>
                  <a:cubicBezTo>
                    <a:pt x="126" y="198"/>
                    <a:pt x="128" y="198"/>
                    <a:pt x="129" y="197"/>
                  </a:cubicBezTo>
                  <a:cubicBezTo>
                    <a:pt x="133" y="191"/>
                    <a:pt x="122" y="183"/>
                    <a:pt x="122" y="176"/>
                  </a:cubicBezTo>
                  <a:cubicBezTo>
                    <a:pt x="126" y="176"/>
                    <a:pt x="127" y="178"/>
                    <a:pt x="129" y="181"/>
                  </a:cubicBezTo>
                  <a:cubicBezTo>
                    <a:pt x="130" y="184"/>
                    <a:pt x="131" y="186"/>
                    <a:pt x="133" y="186"/>
                  </a:cubicBezTo>
                  <a:cubicBezTo>
                    <a:pt x="133" y="183"/>
                    <a:pt x="134" y="179"/>
                    <a:pt x="132" y="176"/>
                  </a:cubicBezTo>
                  <a:cubicBezTo>
                    <a:pt x="131" y="174"/>
                    <a:pt x="131" y="169"/>
                    <a:pt x="134" y="166"/>
                  </a:cubicBezTo>
                  <a:cubicBezTo>
                    <a:pt x="137" y="168"/>
                    <a:pt x="136" y="173"/>
                    <a:pt x="141" y="172"/>
                  </a:cubicBezTo>
                  <a:cubicBezTo>
                    <a:pt x="144" y="171"/>
                    <a:pt x="141" y="168"/>
                    <a:pt x="141" y="166"/>
                  </a:cubicBezTo>
                  <a:cubicBezTo>
                    <a:pt x="142" y="163"/>
                    <a:pt x="142" y="163"/>
                    <a:pt x="145" y="162"/>
                  </a:cubicBezTo>
                  <a:cubicBezTo>
                    <a:pt x="150" y="160"/>
                    <a:pt x="159" y="161"/>
                    <a:pt x="163" y="158"/>
                  </a:cubicBezTo>
                  <a:cubicBezTo>
                    <a:pt x="167" y="155"/>
                    <a:pt x="160" y="156"/>
                    <a:pt x="159" y="152"/>
                  </a:cubicBezTo>
                  <a:cubicBezTo>
                    <a:pt x="157" y="146"/>
                    <a:pt x="165" y="142"/>
                    <a:pt x="170" y="140"/>
                  </a:cubicBezTo>
                  <a:cubicBezTo>
                    <a:pt x="173" y="139"/>
                    <a:pt x="176" y="139"/>
                    <a:pt x="178" y="138"/>
                  </a:cubicBezTo>
                  <a:cubicBezTo>
                    <a:pt x="183" y="135"/>
                    <a:pt x="186" y="132"/>
                    <a:pt x="191" y="131"/>
                  </a:cubicBezTo>
                  <a:cubicBezTo>
                    <a:pt x="189" y="135"/>
                    <a:pt x="184" y="137"/>
                    <a:pt x="185" y="142"/>
                  </a:cubicBezTo>
                  <a:cubicBezTo>
                    <a:pt x="187" y="147"/>
                    <a:pt x="191" y="143"/>
                    <a:pt x="194" y="140"/>
                  </a:cubicBezTo>
                  <a:cubicBezTo>
                    <a:pt x="197" y="136"/>
                    <a:pt x="198" y="136"/>
                    <a:pt x="204" y="135"/>
                  </a:cubicBezTo>
                  <a:cubicBezTo>
                    <a:pt x="206" y="135"/>
                    <a:pt x="214" y="135"/>
                    <a:pt x="215" y="131"/>
                  </a:cubicBezTo>
                  <a:cubicBezTo>
                    <a:pt x="210" y="129"/>
                    <a:pt x="202" y="131"/>
                    <a:pt x="197" y="128"/>
                  </a:cubicBezTo>
                  <a:cubicBezTo>
                    <a:pt x="195" y="126"/>
                    <a:pt x="193" y="120"/>
                    <a:pt x="193" y="117"/>
                  </a:cubicBezTo>
                  <a:cubicBezTo>
                    <a:pt x="193" y="113"/>
                    <a:pt x="199" y="111"/>
                    <a:pt x="197" y="107"/>
                  </a:cubicBezTo>
                  <a:cubicBezTo>
                    <a:pt x="194" y="100"/>
                    <a:pt x="181" y="105"/>
                    <a:pt x="177" y="107"/>
                  </a:cubicBezTo>
                  <a:cubicBezTo>
                    <a:pt x="170" y="112"/>
                    <a:pt x="164" y="117"/>
                    <a:pt x="157" y="122"/>
                  </a:cubicBezTo>
                  <a:cubicBezTo>
                    <a:pt x="151" y="118"/>
                    <a:pt x="167" y="105"/>
                    <a:pt x="170" y="103"/>
                  </a:cubicBezTo>
                  <a:cubicBezTo>
                    <a:pt x="173" y="101"/>
                    <a:pt x="174" y="102"/>
                    <a:pt x="176" y="102"/>
                  </a:cubicBezTo>
                  <a:cubicBezTo>
                    <a:pt x="179" y="101"/>
                    <a:pt x="180" y="100"/>
                    <a:pt x="182" y="98"/>
                  </a:cubicBezTo>
                  <a:cubicBezTo>
                    <a:pt x="188" y="94"/>
                    <a:pt x="196" y="97"/>
                    <a:pt x="204" y="98"/>
                  </a:cubicBezTo>
                  <a:cubicBezTo>
                    <a:pt x="211" y="99"/>
                    <a:pt x="217" y="96"/>
                    <a:pt x="224" y="95"/>
                  </a:cubicBezTo>
                  <a:cubicBezTo>
                    <a:pt x="228" y="94"/>
                    <a:pt x="229" y="93"/>
                    <a:pt x="232" y="90"/>
                  </a:cubicBezTo>
                  <a:cubicBezTo>
                    <a:pt x="234" y="88"/>
                    <a:pt x="237" y="87"/>
                    <a:pt x="240" y="87"/>
                  </a:cubicBezTo>
                  <a:cubicBezTo>
                    <a:pt x="240" y="90"/>
                    <a:pt x="237" y="94"/>
                    <a:pt x="235" y="96"/>
                  </a:cubicBezTo>
                  <a:cubicBezTo>
                    <a:pt x="233" y="99"/>
                    <a:pt x="232" y="101"/>
                    <a:pt x="230" y="104"/>
                  </a:cubicBezTo>
                  <a:cubicBezTo>
                    <a:pt x="228" y="108"/>
                    <a:pt x="224" y="110"/>
                    <a:pt x="223" y="114"/>
                  </a:cubicBezTo>
                  <a:cubicBezTo>
                    <a:pt x="229" y="115"/>
                    <a:pt x="234" y="115"/>
                    <a:pt x="239" y="116"/>
                  </a:cubicBezTo>
                  <a:cubicBezTo>
                    <a:pt x="241" y="117"/>
                    <a:pt x="242" y="117"/>
                    <a:pt x="243" y="116"/>
                  </a:cubicBezTo>
                  <a:cubicBezTo>
                    <a:pt x="244" y="116"/>
                    <a:pt x="245" y="116"/>
                    <a:pt x="246" y="116"/>
                  </a:cubicBezTo>
                  <a:cubicBezTo>
                    <a:pt x="249" y="116"/>
                    <a:pt x="249" y="118"/>
                    <a:pt x="249" y="121"/>
                  </a:cubicBezTo>
                  <a:cubicBezTo>
                    <a:pt x="250" y="121"/>
                    <a:pt x="251" y="121"/>
                    <a:pt x="252" y="121"/>
                  </a:cubicBezTo>
                  <a:cubicBezTo>
                    <a:pt x="253" y="119"/>
                    <a:pt x="253" y="117"/>
                    <a:pt x="256" y="114"/>
                  </a:cubicBezTo>
                  <a:cubicBezTo>
                    <a:pt x="257" y="113"/>
                    <a:pt x="260" y="112"/>
                    <a:pt x="260" y="110"/>
                  </a:cubicBezTo>
                  <a:cubicBezTo>
                    <a:pt x="260" y="107"/>
                    <a:pt x="256" y="108"/>
                    <a:pt x="255" y="106"/>
                  </a:cubicBezTo>
                  <a:cubicBezTo>
                    <a:pt x="253" y="103"/>
                    <a:pt x="254" y="101"/>
                    <a:pt x="250" y="101"/>
                  </a:cubicBezTo>
                  <a:cubicBezTo>
                    <a:pt x="249" y="101"/>
                    <a:pt x="248" y="101"/>
                    <a:pt x="247" y="101"/>
                  </a:cubicBezTo>
                  <a:cubicBezTo>
                    <a:pt x="246" y="102"/>
                    <a:pt x="244" y="102"/>
                    <a:pt x="243" y="101"/>
                  </a:cubicBezTo>
                  <a:cubicBezTo>
                    <a:pt x="241" y="98"/>
                    <a:pt x="243" y="95"/>
                    <a:pt x="244" y="93"/>
                  </a:cubicBezTo>
                  <a:cubicBezTo>
                    <a:pt x="245" y="89"/>
                    <a:pt x="247" y="86"/>
                    <a:pt x="246" y="81"/>
                  </a:cubicBezTo>
                  <a:cubicBezTo>
                    <a:pt x="246" y="79"/>
                    <a:pt x="244" y="77"/>
                    <a:pt x="244" y="74"/>
                  </a:cubicBezTo>
                  <a:cubicBezTo>
                    <a:pt x="244" y="70"/>
                    <a:pt x="244" y="69"/>
                    <a:pt x="239" y="69"/>
                  </a:cubicBezTo>
                  <a:cubicBezTo>
                    <a:pt x="237" y="64"/>
                    <a:pt x="232" y="67"/>
                    <a:pt x="227" y="69"/>
                  </a:cubicBezTo>
                  <a:cubicBezTo>
                    <a:pt x="224" y="71"/>
                    <a:pt x="221" y="73"/>
                    <a:pt x="219" y="73"/>
                  </a:cubicBezTo>
                  <a:cubicBezTo>
                    <a:pt x="217" y="67"/>
                    <a:pt x="231" y="66"/>
                    <a:pt x="234" y="66"/>
                  </a:cubicBezTo>
                  <a:cubicBezTo>
                    <a:pt x="234" y="60"/>
                    <a:pt x="230" y="60"/>
                    <a:pt x="227" y="60"/>
                  </a:cubicBezTo>
                  <a:cubicBezTo>
                    <a:pt x="224" y="60"/>
                    <a:pt x="222" y="60"/>
                    <a:pt x="220" y="59"/>
                  </a:cubicBezTo>
                  <a:cubicBezTo>
                    <a:pt x="217" y="57"/>
                    <a:pt x="219" y="54"/>
                    <a:pt x="216" y="52"/>
                  </a:cubicBezTo>
                  <a:cubicBezTo>
                    <a:pt x="213" y="50"/>
                    <a:pt x="212" y="52"/>
                    <a:pt x="211" y="48"/>
                  </a:cubicBezTo>
                  <a:cubicBezTo>
                    <a:pt x="211" y="47"/>
                    <a:pt x="211" y="45"/>
                    <a:pt x="212" y="43"/>
                  </a:cubicBezTo>
                  <a:cubicBezTo>
                    <a:pt x="210" y="43"/>
                    <a:pt x="211" y="40"/>
                    <a:pt x="210" y="38"/>
                  </a:cubicBezTo>
                  <a:cubicBezTo>
                    <a:pt x="209" y="35"/>
                    <a:pt x="207" y="33"/>
                    <a:pt x="205" y="30"/>
                  </a:cubicBezTo>
                  <a:cubicBezTo>
                    <a:pt x="202" y="24"/>
                    <a:pt x="196" y="20"/>
                    <a:pt x="195" y="13"/>
                  </a:cubicBezTo>
                  <a:cubicBezTo>
                    <a:pt x="191" y="13"/>
                    <a:pt x="190" y="20"/>
                    <a:pt x="189" y="23"/>
                  </a:cubicBezTo>
                  <a:cubicBezTo>
                    <a:pt x="189" y="26"/>
                    <a:pt x="190" y="25"/>
                    <a:pt x="188" y="28"/>
                  </a:cubicBezTo>
                  <a:cubicBezTo>
                    <a:pt x="187" y="29"/>
                    <a:pt x="185" y="30"/>
                    <a:pt x="184" y="31"/>
                  </a:cubicBezTo>
                  <a:cubicBezTo>
                    <a:pt x="178" y="36"/>
                    <a:pt x="177" y="33"/>
                    <a:pt x="176" y="30"/>
                  </a:cubicBezTo>
                  <a:cubicBezTo>
                    <a:pt x="175" y="28"/>
                    <a:pt x="174" y="25"/>
                    <a:pt x="170" y="26"/>
                  </a:cubicBezTo>
                  <a:cubicBezTo>
                    <a:pt x="169" y="26"/>
                    <a:pt x="163" y="34"/>
                    <a:pt x="164" y="26"/>
                  </a:cubicBezTo>
                  <a:cubicBezTo>
                    <a:pt x="165" y="23"/>
                    <a:pt x="167" y="23"/>
                    <a:pt x="167" y="19"/>
                  </a:cubicBezTo>
                  <a:cubicBezTo>
                    <a:pt x="166" y="17"/>
                    <a:pt x="165" y="14"/>
                    <a:pt x="163" y="12"/>
                  </a:cubicBezTo>
                  <a:cubicBezTo>
                    <a:pt x="161" y="10"/>
                    <a:pt x="158" y="11"/>
                    <a:pt x="156" y="8"/>
                  </a:cubicBezTo>
                  <a:cubicBezTo>
                    <a:pt x="154" y="6"/>
                    <a:pt x="155" y="2"/>
                    <a:pt x="152" y="0"/>
                  </a:cubicBezTo>
                  <a:cubicBezTo>
                    <a:pt x="152" y="0"/>
                    <a:pt x="152" y="0"/>
                    <a:pt x="151" y="0"/>
                  </a:cubicBezTo>
                  <a:cubicBezTo>
                    <a:pt x="139" y="10"/>
                    <a:pt x="128" y="21"/>
                    <a:pt x="117" y="33"/>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28" name="Freeform 61">
              <a:extLst>
                <a:ext uri="{FF2B5EF4-FFF2-40B4-BE49-F238E27FC236}">
                  <a16:creationId xmlns:a16="http://schemas.microsoft.com/office/drawing/2014/main" id="{40F6211E-2141-6B45-A354-98BDA9EB72B6}"/>
                </a:ext>
              </a:extLst>
            </p:cNvPr>
            <p:cNvSpPr>
              <a:spLocks/>
            </p:cNvSpPr>
            <p:nvPr/>
          </p:nvSpPr>
          <p:spPr bwMode="auto">
            <a:xfrm>
              <a:off x="7073463" y="2981360"/>
              <a:ext cx="270850" cy="114646"/>
            </a:xfrm>
            <a:custGeom>
              <a:avLst/>
              <a:gdLst>
                <a:gd name="T0" fmla="*/ 5 w 64"/>
                <a:gd name="T1" fmla="*/ 10 h 27"/>
                <a:gd name="T2" fmla="*/ 15 w 64"/>
                <a:gd name="T3" fmla="*/ 7 h 27"/>
                <a:gd name="T4" fmla="*/ 18 w 64"/>
                <a:gd name="T5" fmla="*/ 10 h 27"/>
                <a:gd name="T6" fmla="*/ 23 w 64"/>
                <a:gd name="T7" fmla="*/ 10 h 27"/>
                <a:gd name="T8" fmla="*/ 27 w 64"/>
                <a:gd name="T9" fmla="*/ 11 h 27"/>
                <a:gd name="T10" fmla="*/ 30 w 64"/>
                <a:gd name="T11" fmla="*/ 14 h 27"/>
                <a:gd name="T12" fmla="*/ 35 w 64"/>
                <a:gd name="T13" fmla="*/ 13 h 27"/>
                <a:gd name="T14" fmla="*/ 37 w 64"/>
                <a:gd name="T15" fmla="*/ 18 h 27"/>
                <a:gd name="T16" fmla="*/ 43 w 64"/>
                <a:gd name="T17" fmla="*/ 19 h 27"/>
                <a:gd name="T18" fmla="*/ 42 w 64"/>
                <a:gd name="T19" fmla="*/ 23 h 27"/>
                <a:gd name="T20" fmla="*/ 60 w 64"/>
                <a:gd name="T21" fmla="*/ 23 h 27"/>
                <a:gd name="T22" fmla="*/ 56 w 64"/>
                <a:gd name="T23" fmla="*/ 17 h 27"/>
                <a:gd name="T24" fmla="*/ 46 w 64"/>
                <a:gd name="T25" fmla="*/ 12 h 27"/>
                <a:gd name="T26" fmla="*/ 36 w 64"/>
                <a:gd name="T27" fmla="*/ 7 h 27"/>
                <a:gd name="T28" fmla="*/ 31 w 64"/>
                <a:gd name="T29" fmla="*/ 6 h 27"/>
                <a:gd name="T30" fmla="*/ 26 w 64"/>
                <a:gd name="T31" fmla="*/ 4 h 27"/>
                <a:gd name="T32" fmla="*/ 9 w 64"/>
                <a:gd name="T33" fmla="*/ 2 h 27"/>
                <a:gd name="T34" fmla="*/ 1 w 64"/>
                <a:gd name="T35" fmla="*/ 6 h 27"/>
                <a:gd name="T36" fmla="*/ 5 w 64"/>
                <a:gd name="T37"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27">
                  <a:moveTo>
                    <a:pt x="5" y="10"/>
                  </a:moveTo>
                  <a:cubicBezTo>
                    <a:pt x="6" y="8"/>
                    <a:pt x="13" y="6"/>
                    <a:pt x="15" y="7"/>
                  </a:cubicBezTo>
                  <a:cubicBezTo>
                    <a:pt x="18" y="8"/>
                    <a:pt x="16" y="8"/>
                    <a:pt x="18" y="10"/>
                  </a:cubicBezTo>
                  <a:cubicBezTo>
                    <a:pt x="19" y="11"/>
                    <a:pt x="21" y="10"/>
                    <a:pt x="23" y="10"/>
                  </a:cubicBezTo>
                  <a:cubicBezTo>
                    <a:pt x="24" y="10"/>
                    <a:pt x="26" y="10"/>
                    <a:pt x="27" y="11"/>
                  </a:cubicBezTo>
                  <a:cubicBezTo>
                    <a:pt x="29" y="12"/>
                    <a:pt x="28" y="13"/>
                    <a:pt x="30" y="14"/>
                  </a:cubicBezTo>
                  <a:cubicBezTo>
                    <a:pt x="31" y="14"/>
                    <a:pt x="33" y="12"/>
                    <a:pt x="35" y="13"/>
                  </a:cubicBezTo>
                  <a:cubicBezTo>
                    <a:pt x="37" y="14"/>
                    <a:pt x="36" y="16"/>
                    <a:pt x="37" y="18"/>
                  </a:cubicBezTo>
                  <a:cubicBezTo>
                    <a:pt x="39" y="20"/>
                    <a:pt x="41" y="18"/>
                    <a:pt x="43" y="19"/>
                  </a:cubicBezTo>
                  <a:cubicBezTo>
                    <a:pt x="45" y="21"/>
                    <a:pt x="42" y="21"/>
                    <a:pt x="42" y="23"/>
                  </a:cubicBezTo>
                  <a:cubicBezTo>
                    <a:pt x="47" y="24"/>
                    <a:pt x="55" y="27"/>
                    <a:pt x="60" y="23"/>
                  </a:cubicBezTo>
                  <a:cubicBezTo>
                    <a:pt x="64" y="21"/>
                    <a:pt x="59" y="18"/>
                    <a:pt x="56" y="17"/>
                  </a:cubicBezTo>
                  <a:cubicBezTo>
                    <a:pt x="52" y="15"/>
                    <a:pt x="49" y="16"/>
                    <a:pt x="46" y="12"/>
                  </a:cubicBezTo>
                  <a:cubicBezTo>
                    <a:pt x="42" y="9"/>
                    <a:pt x="40" y="7"/>
                    <a:pt x="36" y="7"/>
                  </a:cubicBezTo>
                  <a:cubicBezTo>
                    <a:pt x="35" y="7"/>
                    <a:pt x="33" y="7"/>
                    <a:pt x="31" y="6"/>
                  </a:cubicBezTo>
                  <a:cubicBezTo>
                    <a:pt x="30" y="6"/>
                    <a:pt x="28" y="5"/>
                    <a:pt x="26" y="4"/>
                  </a:cubicBezTo>
                  <a:cubicBezTo>
                    <a:pt x="20" y="1"/>
                    <a:pt x="15" y="0"/>
                    <a:pt x="9" y="2"/>
                  </a:cubicBezTo>
                  <a:cubicBezTo>
                    <a:pt x="6" y="3"/>
                    <a:pt x="2" y="3"/>
                    <a:pt x="1" y="6"/>
                  </a:cubicBezTo>
                  <a:cubicBezTo>
                    <a:pt x="0" y="9"/>
                    <a:pt x="2" y="9"/>
                    <a:pt x="5" y="1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29" name="Freeform 62">
              <a:extLst>
                <a:ext uri="{FF2B5EF4-FFF2-40B4-BE49-F238E27FC236}">
                  <a16:creationId xmlns:a16="http://schemas.microsoft.com/office/drawing/2014/main" id="{EC492120-BC28-EB48-AAFC-856A71E6A6BF}"/>
                </a:ext>
              </a:extLst>
            </p:cNvPr>
            <p:cNvSpPr>
              <a:spLocks/>
            </p:cNvSpPr>
            <p:nvPr/>
          </p:nvSpPr>
          <p:spPr bwMode="auto">
            <a:xfrm>
              <a:off x="7208171" y="3100305"/>
              <a:ext cx="81685" cy="30094"/>
            </a:xfrm>
            <a:custGeom>
              <a:avLst/>
              <a:gdLst>
                <a:gd name="T0" fmla="*/ 4 w 19"/>
                <a:gd name="T1" fmla="*/ 2 h 7"/>
                <a:gd name="T2" fmla="*/ 16 w 19"/>
                <a:gd name="T3" fmla="*/ 2 h 7"/>
                <a:gd name="T4" fmla="*/ 14 w 19"/>
                <a:gd name="T5" fmla="*/ 7 h 7"/>
                <a:gd name="T6" fmla="*/ 1 w 19"/>
                <a:gd name="T7" fmla="*/ 2 h 7"/>
                <a:gd name="T8" fmla="*/ 4 w 19"/>
                <a:gd name="T9" fmla="*/ 2 h 7"/>
              </a:gdLst>
              <a:ahLst/>
              <a:cxnLst>
                <a:cxn ang="0">
                  <a:pos x="T0" y="T1"/>
                </a:cxn>
                <a:cxn ang="0">
                  <a:pos x="T2" y="T3"/>
                </a:cxn>
                <a:cxn ang="0">
                  <a:pos x="T4" y="T5"/>
                </a:cxn>
                <a:cxn ang="0">
                  <a:pos x="T6" y="T7"/>
                </a:cxn>
                <a:cxn ang="0">
                  <a:pos x="T8" y="T9"/>
                </a:cxn>
              </a:cxnLst>
              <a:rect l="0" t="0" r="r" b="b"/>
              <a:pathLst>
                <a:path w="19" h="7">
                  <a:moveTo>
                    <a:pt x="4" y="2"/>
                  </a:moveTo>
                  <a:cubicBezTo>
                    <a:pt x="7" y="1"/>
                    <a:pt x="13" y="0"/>
                    <a:pt x="16" y="2"/>
                  </a:cubicBezTo>
                  <a:cubicBezTo>
                    <a:pt x="19" y="4"/>
                    <a:pt x="18" y="7"/>
                    <a:pt x="14" y="7"/>
                  </a:cubicBezTo>
                  <a:cubicBezTo>
                    <a:pt x="12" y="7"/>
                    <a:pt x="0" y="6"/>
                    <a:pt x="1" y="2"/>
                  </a:cubicBezTo>
                  <a:cubicBezTo>
                    <a:pt x="2" y="2"/>
                    <a:pt x="2" y="2"/>
                    <a:pt x="4"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31" name="Freeform 63">
              <a:extLst>
                <a:ext uri="{FF2B5EF4-FFF2-40B4-BE49-F238E27FC236}">
                  <a16:creationId xmlns:a16="http://schemas.microsoft.com/office/drawing/2014/main" id="{A49FDC44-50D7-7B4A-8DE0-0C5AE6FBD8A0}"/>
                </a:ext>
              </a:extLst>
            </p:cNvPr>
            <p:cNvSpPr>
              <a:spLocks/>
            </p:cNvSpPr>
            <p:nvPr/>
          </p:nvSpPr>
          <p:spPr bwMode="auto">
            <a:xfrm>
              <a:off x="7324250" y="3071643"/>
              <a:ext cx="147606" cy="67354"/>
            </a:xfrm>
            <a:custGeom>
              <a:avLst/>
              <a:gdLst>
                <a:gd name="T0" fmla="*/ 3 w 35"/>
                <a:gd name="T1" fmla="*/ 9 h 16"/>
                <a:gd name="T2" fmla="*/ 10 w 35"/>
                <a:gd name="T3" fmla="*/ 9 h 16"/>
                <a:gd name="T4" fmla="*/ 7 w 35"/>
                <a:gd name="T5" fmla="*/ 4 h 16"/>
                <a:gd name="T6" fmla="*/ 7 w 35"/>
                <a:gd name="T7" fmla="*/ 1 h 16"/>
                <a:gd name="T8" fmla="*/ 12 w 35"/>
                <a:gd name="T9" fmla="*/ 1 h 16"/>
                <a:gd name="T10" fmla="*/ 16 w 35"/>
                <a:gd name="T11" fmla="*/ 3 h 16"/>
                <a:gd name="T12" fmla="*/ 18 w 35"/>
                <a:gd name="T13" fmla="*/ 1 h 16"/>
                <a:gd name="T14" fmla="*/ 24 w 35"/>
                <a:gd name="T15" fmla="*/ 4 h 16"/>
                <a:gd name="T16" fmla="*/ 31 w 35"/>
                <a:gd name="T17" fmla="*/ 7 h 16"/>
                <a:gd name="T18" fmla="*/ 29 w 35"/>
                <a:gd name="T19" fmla="*/ 11 h 16"/>
                <a:gd name="T20" fmla="*/ 18 w 35"/>
                <a:gd name="T21" fmla="*/ 12 h 16"/>
                <a:gd name="T22" fmla="*/ 5 w 35"/>
                <a:gd name="T23" fmla="*/ 14 h 16"/>
                <a:gd name="T24" fmla="*/ 0 w 35"/>
                <a:gd name="T25" fmla="*/ 9 h 16"/>
                <a:gd name="T26" fmla="*/ 3 w 35"/>
                <a:gd name="T27"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16">
                  <a:moveTo>
                    <a:pt x="3" y="9"/>
                  </a:moveTo>
                  <a:cubicBezTo>
                    <a:pt x="5" y="8"/>
                    <a:pt x="9" y="10"/>
                    <a:pt x="10" y="9"/>
                  </a:cubicBezTo>
                  <a:cubicBezTo>
                    <a:pt x="11" y="8"/>
                    <a:pt x="8" y="5"/>
                    <a:pt x="7" y="4"/>
                  </a:cubicBezTo>
                  <a:cubicBezTo>
                    <a:pt x="7" y="2"/>
                    <a:pt x="6" y="2"/>
                    <a:pt x="7" y="1"/>
                  </a:cubicBezTo>
                  <a:cubicBezTo>
                    <a:pt x="9" y="0"/>
                    <a:pt x="11" y="1"/>
                    <a:pt x="12" y="1"/>
                  </a:cubicBezTo>
                  <a:cubicBezTo>
                    <a:pt x="13" y="2"/>
                    <a:pt x="14" y="3"/>
                    <a:pt x="16" y="3"/>
                  </a:cubicBezTo>
                  <a:cubicBezTo>
                    <a:pt x="16" y="3"/>
                    <a:pt x="17" y="2"/>
                    <a:pt x="18" y="1"/>
                  </a:cubicBezTo>
                  <a:cubicBezTo>
                    <a:pt x="21" y="0"/>
                    <a:pt x="22" y="2"/>
                    <a:pt x="24" y="4"/>
                  </a:cubicBezTo>
                  <a:cubicBezTo>
                    <a:pt x="26" y="6"/>
                    <a:pt x="29" y="6"/>
                    <a:pt x="31" y="7"/>
                  </a:cubicBezTo>
                  <a:cubicBezTo>
                    <a:pt x="35" y="10"/>
                    <a:pt x="32" y="11"/>
                    <a:pt x="29" y="11"/>
                  </a:cubicBezTo>
                  <a:cubicBezTo>
                    <a:pt x="25" y="11"/>
                    <a:pt x="22" y="11"/>
                    <a:pt x="18" y="12"/>
                  </a:cubicBezTo>
                  <a:cubicBezTo>
                    <a:pt x="13" y="13"/>
                    <a:pt x="10" y="16"/>
                    <a:pt x="5" y="14"/>
                  </a:cubicBezTo>
                  <a:cubicBezTo>
                    <a:pt x="3" y="13"/>
                    <a:pt x="1" y="11"/>
                    <a:pt x="0" y="9"/>
                  </a:cubicBezTo>
                  <a:cubicBezTo>
                    <a:pt x="1" y="9"/>
                    <a:pt x="2" y="9"/>
                    <a:pt x="3" y="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32" name="Freeform 64">
              <a:extLst>
                <a:ext uri="{FF2B5EF4-FFF2-40B4-BE49-F238E27FC236}">
                  <a16:creationId xmlns:a16="http://schemas.microsoft.com/office/drawing/2014/main" id="{70DBE59D-FE0D-5944-A5C2-623F30649412}"/>
                </a:ext>
              </a:extLst>
            </p:cNvPr>
            <p:cNvSpPr>
              <a:spLocks/>
            </p:cNvSpPr>
            <p:nvPr/>
          </p:nvSpPr>
          <p:spPr bwMode="auto">
            <a:xfrm>
              <a:off x="7395903" y="1717392"/>
              <a:ext cx="174835" cy="127543"/>
            </a:xfrm>
            <a:custGeom>
              <a:avLst/>
              <a:gdLst>
                <a:gd name="T0" fmla="*/ 4 w 41"/>
                <a:gd name="T1" fmla="*/ 24 h 30"/>
                <a:gd name="T2" fmla="*/ 6 w 41"/>
                <a:gd name="T3" fmla="*/ 23 h 30"/>
                <a:gd name="T4" fmla="*/ 8 w 41"/>
                <a:gd name="T5" fmla="*/ 21 h 30"/>
                <a:gd name="T6" fmla="*/ 14 w 41"/>
                <a:gd name="T7" fmla="*/ 23 h 30"/>
                <a:gd name="T8" fmla="*/ 19 w 41"/>
                <a:gd name="T9" fmla="*/ 26 h 30"/>
                <a:gd name="T10" fmla="*/ 26 w 41"/>
                <a:gd name="T11" fmla="*/ 28 h 30"/>
                <a:gd name="T12" fmla="*/ 30 w 41"/>
                <a:gd name="T13" fmla="*/ 29 h 30"/>
                <a:gd name="T14" fmla="*/ 27 w 41"/>
                <a:gd name="T15" fmla="*/ 22 h 30"/>
                <a:gd name="T16" fmla="*/ 20 w 41"/>
                <a:gd name="T17" fmla="*/ 17 h 30"/>
                <a:gd name="T18" fmla="*/ 17 w 41"/>
                <a:gd name="T19" fmla="*/ 15 h 30"/>
                <a:gd name="T20" fmla="*/ 19 w 41"/>
                <a:gd name="T21" fmla="*/ 13 h 30"/>
                <a:gd name="T22" fmla="*/ 22 w 41"/>
                <a:gd name="T23" fmla="*/ 16 h 30"/>
                <a:gd name="T24" fmla="*/ 25 w 41"/>
                <a:gd name="T25" fmla="*/ 16 h 30"/>
                <a:gd name="T26" fmla="*/ 39 w 41"/>
                <a:gd name="T27" fmla="*/ 23 h 30"/>
                <a:gd name="T28" fmla="*/ 37 w 41"/>
                <a:gd name="T29" fmla="*/ 18 h 30"/>
                <a:gd name="T30" fmla="*/ 40 w 41"/>
                <a:gd name="T31" fmla="*/ 17 h 30"/>
                <a:gd name="T32" fmla="*/ 41 w 41"/>
                <a:gd name="T33" fmla="*/ 16 h 30"/>
                <a:gd name="T34" fmla="*/ 39 w 41"/>
                <a:gd name="T35" fmla="*/ 11 h 30"/>
                <a:gd name="T36" fmla="*/ 36 w 41"/>
                <a:gd name="T37" fmla="*/ 10 h 30"/>
                <a:gd name="T38" fmla="*/ 32 w 41"/>
                <a:gd name="T39" fmla="*/ 4 h 30"/>
                <a:gd name="T40" fmla="*/ 30 w 41"/>
                <a:gd name="T41" fmla="*/ 2 h 30"/>
                <a:gd name="T42" fmla="*/ 29 w 41"/>
                <a:gd name="T43" fmla="*/ 0 h 30"/>
                <a:gd name="T44" fmla="*/ 0 w 41"/>
                <a:gd name="T45" fmla="*/ 22 h 30"/>
                <a:gd name="T46" fmla="*/ 4 w 41"/>
                <a:gd name="T4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1" h="30">
                  <a:moveTo>
                    <a:pt x="4" y="24"/>
                  </a:moveTo>
                  <a:cubicBezTo>
                    <a:pt x="5" y="24"/>
                    <a:pt x="5" y="24"/>
                    <a:pt x="6" y="23"/>
                  </a:cubicBezTo>
                  <a:cubicBezTo>
                    <a:pt x="6" y="22"/>
                    <a:pt x="7" y="21"/>
                    <a:pt x="8" y="21"/>
                  </a:cubicBezTo>
                  <a:cubicBezTo>
                    <a:pt x="10" y="21"/>
                    <a:pt x="12" y="22"/>
                    <a:pt x="14" y="23"/>
                  </a:cubicBezTo>
                  <a:cubicBezTo>
                    <a:pt x="16" y="24"/>
                    <a:pt x="17" y="25"/>
                    <a:pt x="19" y="26"/>
                  </a:cubicBezTo>
                  <a:cubicBezTo>
                    <a:pt x="21" y="27"/>
                    <a:pt x="24" y="27"/>
                    <a:pt x="26" y="28"/>
                  </a:cubicBezTo>
                  <a:cubicBezTo>
                    <a:pt x="27" y="28"/>
                    <a:pt x="29" y="30"/>
                    <a:pt x="30" y="29"/>
                  </a:cubicBezTo>
                  <a:cubicBezTo>
                    <a:pt x="32" y="27"/>
                    <a:pt x="29" y="24"/>
                    <a:pt x="27" y="22"/>
                  </a:cubicBezTo>
                  <a:cubicBezTo>
                    <a:pt x="25" y="20"/>
                    <a:pt x="23" y="19"/>
                    <a:pt x="20" y="17"/>
                  </a:cubicBezTo>
                  <a:cubicBezTo>
                    <a:pt x="19" y="17"/>
                    <a:pt x="17" y="16"/>
                    <a:pt x="17" y="15"/>
                  </a:cubicBezTo>
                  <a:cubicBezTo>
                    <a:pt x="17" y="14"/>
                    <a:pt x="18" y="13"/>
                    <a:pt x="19" y="13"/>
                  </a:cubicBezTo>
                  <a:cubicBezTo>
                    <a:pt x="21" y="13"/>
                    <a:pt x="21" y="15"/>
                    <a:pt x="22" y="16"/>
                  </a:cubicBezTo>
                  <a:cubicBezTo>
                    <a:pt x="23" y="17"/>
                    <a:pt x="24" y="16"/>
                    <a:pt x="25" y="16"/>
                  </a:cubicBezTo>
                  <a:cubicBezTo>
                    <a:pt x="27" y="17"/>
                    <a:pt x="38" y="25"/>
                    <a:pt x="39" y="23"/>
                  </a:cubicBezTo>
                  <a:cubicBezTo>
                    <a:pt x="40" y="22"/>
                    <a:pt x="36" y="20"/>
                    <a:pt x="37" y="18"/>
                  </a:cubicBezTo>
                  <a:cubicBezTo>
                    <a:pt x="38" y="17"/>
                    <a:pt x="39" y="17"/>
                    <a:pt x="40" y="17"/>
                  </a:cubicBezTo>
                  <a:cubicBezTo>
                    <a:pt x="40" y="17"/>
                    <a:pt x="41" y="17"/>
                    <a:pt x="41" y="16"/>
                  </a:cubicBezTo>
                  <a:cubicBezTo>
                    <a:pt x="41" y="14"/>
                    <a:pt x="40" y="12"/>
                    <a:pt x="39" y="11"/>
                  </a:cubicBezTo>
                  <a:cubicBezTo>
                    <a:pt x="38" y="11"/>
                    <a:pt x="37" y="11"/>
                    <a:pt x="36" y="10"/>
                  </a:cubicBezTo>
                  <a:cubicBezTo>
                    <a:pt x="34" y="8"/>
                    <a:pt x="35" y="5"/>
                    <a:pt x="32" y="4"/>
                  </a:cubicBezTo>
                  <a:cubicBezTo>
                    <a:pt x="31" y="3"/>
                    <a:pt x="30" y="4"/>
                    <a:pt x="30" y="2"/>
                  </a:cubicBezTo>
                  <a:cubicBezTo>
                    <a:pt x="29" y="1"/>
                    <a:pt x="29" y="0"/>
                    <a:pt x="29" y="0"/>
                  </a:cubicBezTo>
                  <a:cubicBezTo>
                    <a:pt x="19" y="7"/>
                    <a:pt x="10" y="14"/>
                    <a:pt x="0" y="22"/>
                  </a:cubicBezTo>
                  <a:cubicBezTo>
                    <a:pt x="2" y="23"/>
                    <a:pt x="3" y="24"/>
                    <a:pt x="4" y="2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33" name="Freeform 65">
              <a:extLst>
                <a:ext uri="{FF2B5EF4-FFF2-40B4-BE49-F238E27FC236}">
                  <a16:creationId xmlns:a16="http://schemas.microsoft.com/office/drawing/2014/main" id="{936611DE-9909-0042-BDF8-C19541214FFF}"/>
                </a:ext>
              </a:extLst>
            </p:cNvPr>
            <p:cNvSpPr>
              <a:spLocks/>
            </p:cNvSpPr>
            <p:nvPr/>
          </p:nvSpPr>
          <p:spPr bwMode="auto">
            <a:xfrm>
              <a:off x="7544943" y="1637140"/>
              <a:ext cx="106047" cy="84551"/>
            </a:xfrm>
            <a:custGeom>
              <a:avLst/>
              <a:gdLst>
                <a:gd name="T0" fmla="*/ 3 w 25"/>
                <a:gd name="T1" fmla="*/ 16 h 20"/>
                <a:gd name="T2" fmla="*/ 5 w 25"/>
                <a:gd name="T3" fmla="*/ 18 h 20"/>
                <a:gd name="T4" fmla="*/ 8 w 25"/>
                <a:gd name="T5" fmla="*/ 19 h 20"/>
                <a:gd name="T6" fmla="*/ 11 w 25"/>
                <a:gd name="T7" fmla="*/ 17 h 20"/>
                <a:gd name="T8" fmla="*/ 12 w 25"/>
                <a:gd name="T9" fmla="*/ 14 h 20"/>
                <a:gd name="T10" fmla="*/ 14 w 25"/>
                <a:gd name="T11" fmla="*/ 14 h 20"/>
                <a:gd name="T12" fmla="*/ 18 w 25"/>
                <a:gd name="T13" fmla="*/ 11 h 20"/>
                <a:gd name="T14" fmla="*/ 17 w 25"/>
                <a:gd name="T15" fmla="*/ 9 h 20"/>
                <a:gd name="T16" fmla="*/ 21 w 25"/>
                <a:gd name="T17" fmla="*/ 8 h 20"/>
                <a:gd name="T18" fmla="*/ 22 w 25"/>
                <a:gd name="T19" fmla="*/ 0 h 20"/>
                <a:gd name="T20" fmla="*/ 0 w 25"/>
                <a:gd name="T21" fmla="*/ 15 h 20"/>
                <a:gd name="T22" fmla="*/ 3 w 25"/>
                <a:gd name="T23"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0">
                  <a:moveTo>
                    <a:pt x="3" y="16"/>
                  </a:moveTo>
                  <a:cubicBezTo>
                    <a:pt x="4" y="17"/>
                    <a:pt x="4" y="17"/>
                    <a:pt x="5" y="18"/>
                  </a:cubicBezTo>
                  <a:cubicBezTo>
                    <a:pt x="6" y="19"/>
                    <a:pt x="7" y="19"/>
                    <a:pt x="8" y="19"/>
                  </a:cubicBezTo>
                  <a:cubicBezTo>
                    <a:pt x="11" y="20"/>
                    <a:pt x="11" y="19"/>
                    <a:pt x="11" y="17"/>
                  </a:cubicBezTo>
                  <a:cubicBezTo>
                    <a:pt x="11" y="15"/>
                    <a:pt x="10" y="15"/>
                    <a:pt x="12" y="14"/>
                  </a:cubicBezTo>
                  <a:cubicBezTo>
                    <a:pt x="12" y="14"/>
                    <a:pt x="14" y="14"/>
                    <a:pt x="14" y="14"/>
                  </a:cubicBezTo>
                  <a:cubicBezTo>
                    <a:pt x="16" y="13"/>
                    <a:pt x="19" y="14"/>
                    <a:pt x="18" y="11"/>
                  </a:cubicBezTo>
                  <a:cubicBezTo>
                    <a:pt x="17" y="10"/>
                    <a:pt x="16" y="10"/>
                    <a:pt x="17" y="9"/>
                  </a:cubicBezTo>
                  <a:cubicBezTo>
                    <a:pt x="18" y="8"/>
                    <a:pt x="20" y="8"/>
                    <a:pt x="21" y="8"/>
                  </a:cubicBezTo>
                  <a:cubicBezTo>
                    <a:pt x="25" y="7"/>
                    <a:pt x="24" y="3"/>
                    <a:pt x="22" y="0"/>
                  </a:cubicBezTo>
                  <a:cubicBezTo>
                    <a:pt x="14" y="5"/>
                    <a:pt x="7" y="10"/>
                    <a:pt x="0" y="15"/>
                  </a:cubicBezTo>
                  <a:cubicBezTo>
                    <a:pt x="0" y="16"/>
                    <a:pt x="1" y="16"/>
                    <a:pt x="3" y="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34" name="Freeform 66">
              <a:extLst>
                <a:ext uri="{FF2B5EF4-FFF2-40B4-BE49-F238E27FC236}">
                  <a16:creationId xmlns:a16="http://schemas.microsoft.com/office/drawing/2014/main" id="{469D098C-9B3C-814A-B79A-9E4F7492A652}"/>
                </a:ext>
              </a:extLst>
            </p:cNvPr>
            <p:cNvSpPr>
              <a:spLocks/>
            </p:cNvSpPr>
            <p:nvPr/>
          </p:nvSpPr>
          <p:spPr bwMode="auto">
            <a:xfrm>
              <a:off x="7821525" y="1364857"/>
              <a:ext cx="778157" cy="548866"/>
            </a:xfrm>
            <a:custGeom>
              <a:avLst/>
              <a:gdLst>
                <a:gd name="T0" fmla="*/ 16 w 183"/>
                <a:gd name="T1" fmla="*/ 44 h 129"/>
                <a:gd name="T2" fmla="*/ 13 w 183"/>
                <a:gd name="T3" fmla="*/ 49 h 129"/>
                <a:gd name="T4" fmla="*/ 14 w 183"/>
                <a:gd name="T5" fmla="*/ 53 h 129"/>
                <a:gd name="T6" fmla="*/ 16 w 183"/>
                <a:gd name="T7" fmla="*/ 60 h 129"/>
                <a:gd name="T8" fmla="*/ 11 w 183"/>
                <a:gd name="T9" fmla="*/ 58 h 129"/>
                <a:gd name="T10" fmla="*/ 1 w 183"/>
                <a:gd name="T11" fmla="*/ 61 h 129"/>
                <a:gd name="T12" fmla="*/ 2 w 183"/>
                <a:gd name="T13" fmla="*/ 71 h 129"/>
                <a:gd name="T14" fmla="*/ 17 w 183"/>
                <a:gd name="T15" fmla="*/ 66 h 129"/>
                <a:gd name="T16" fmla="*/ 13 w 183"/>
                <a:gd name="T17" fmla="*/ 70 h 129"/>
                <a:gd name="T18" fmla="*/ 8 w 183"/>
                <a:gd name="T19" fmla="*/ 78 h 129"/>
                <a:gd name="T20" fmla="*/ 10 w 183"/>
                <a:gd name="T21" fmla="*/ 84 h 129"/>
                <a:gd name="T22" fmla="*/ 12 w 183"/>
                <a:gd name="T23" fmla="*/ 90 h 129"/>
                <a:gd name="T24" fmla="*/ 23 w 183"/>
                <a:gd name="T25" fmla="*/ 90 h 129"/>
                <a:gd name="T26" fmla="*/ 18 w 183"/>
                <a:gd name="T27" fmla="*/ 99 h 129"/>
                <a:gd name="T28" fmla="*/ 20 w 183"/>
                <a:gd name="T29" fmla="*/ 107 h 129"/>
                <a:gd name="T30" fmla="*/ 30 w 183"/>
                <a:gd name="T31" fmla="*/ 113 h 129"/>
                <a:gd name="T32" fmla="*/ 48 w 183"/>
                <a:gd name="T33" fmla="*/ 122 h 129"/>
                <a:gd name="T34" fmla="*/ 63 w 183"/>
                <a:gd name="T35" fmla="*/ 120 h 129"/>
                <a:gd name="T36" fmla="*/ 67 w 183"/>
                <a:gd name="T37" fmla="*/ 114 h 129"/>
                <a:gd name="T38" fmla="*/ 65 w 183"/>
                <a:gd name="T39" fmla="*/ 104 h 129"/>
                <a:gd name="T40" fmla="*/ 70 w 183"/>
                <a:gd name="T41" fmla="*/ 101 h 129"/>
                <a:gd name="T42" fmla="*/ 74 w 183"/>
                <a:gd name="T43" fmla="*/ 94 h 129"/>
                <a:gd name="T44" fmla="*/ 72 w 183"/>
                <a:gd name="T45" fmla="*/ 91 h 129"/>
                <a:gd name="T46" fmla="*/ 79 w 183"/>
                <a:gd name="T47" fmla="*/ 86 h 129"/>
                <a:gd name="T48" fmla="*/ 81 w 183"/>
                <a:gd name="T49" fmla="*/ 78 h 129"/>
                <a:gd name="T50" fmla="*/ 95 w 183"/>
                <a:gd name="T51" fmla="*/ 71 h 129"/>
                <a:gd name="T52" fmla="*/ 106 w 183"/>
                <a:gd name="T53" fmla="*/ 71 h 129"/>
                <a:gd name="T54" fmla="*/ 116 w 183"/>
                <a:gd name="T55" fmla="*/ 64 h 129"/>
                <a:gd name="T56" fmla="*/ 123 w 183"/>
                <a:gd name="T57" fmla="*/ 59 h 129"/>
                <a:gd name="T58" fmla="*/ 128 w 183"/>
                <a:gd name="T59" fmla="*/ 53 h 129"/>
                <a:gd name="T60" fmla="*/ 139 w 183"/>
                <a:gd name="T61" fmla="*/ 52 h 129"/>
                <a:gd name="T62" fmla="*/ 161 w 183"/>
                <a:gd name="T63" fmla="*/ 44 h 129"/>
                <a:gd name="T64" fmla="*/ 181 w 183"/>
                <a:gd name="T65" fmla="*/ 35 h 129"/>
                <a:gd name="T66" fmla="*/ 165 w 183"/>
                <a:gd name="T67" fmla="*/ 33 h 129"/>
                <a:gd name="T68" fmla="*/ 154 w 183"/>
                <a:gd name="T69" fmla="*/ 34 h 129"/>
                <a:gd name="T70" fmla="*/ 153 w 183"/>
                <a:gd name="T71" fmla="*/ 27 h 129"/>
                <a:gd name="T72" fmla="*/ 163 w 183"/>
                <a:gd name="T73" fmla="*/ 28 h 129"/>
                <a:gd name="T74" fmla="*/ 167 w 183"/>
                <a:gd name="T75" fmla="*/ 23 h 129"/>
                <a:gd name="T76" fmla="*/ 183 w 183"/>
                <a:gd name="T77" fmla="*/ 25 h 129"/>
                <a:gd name="T78" fmla="*/ 167 w 183"/>
                <a:gd name="T79" fmla="*/ 11 h 129"/>
                <a:gd name="T80" fmla="*/ 165 w 183"/>
                <a:gd name="T81" fmla="*/ 8 h 129"/>
                <a:gd name="T82" fmla="*/ 159 w 183"/>
                <a:gd name="T83" fmla="*/ 0 h 129"/>
                <a:gd name="T84" fmla="*/ 18 w 183"/>
                <a:gd name="T85" fmla="*/ 4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3" h="129">
                  <a:moveTo>
                    <a:pt x="18" y="42"/>
                  </a:moveTo>
                  <a:cubicBezTo>
                    <a:pt x="18" y="43"/>
                    <a:pt x="16" y="43"/>
                    <a:pt x="16" y="44"/>
                  </a:cubicBezTo>
                  <a:cubicBezTo>
                    <a:pt x="16" y="45"/>
                    <a:pt x="16" y="46"/>
                    <a:pt x="16" y="47"/>
                  </a:cubicBezTo>
                  <a:cubicBezTo>
                    <a:pt x="16" y="48"/>
                    <a:pt x="15" y="49"/>
                    <a:pt x="13" y="49"/>
                  </a:cubicBezTo>
                  <a:cubicBezTo>
                    <a:pt x="12" y="49"/>
                    <a:pt x="7" y="48"/>
                    <a:pt x="8" y="51"/>
                  </a:cubicBezTo>
                  <a:cubicBezTo>
                    <a:pt x="8" y="53"/>
                    <a:pt x="13" y="52"/>
                    <a:pt x="14" y="53"/>
                  </a:cubicBezTo>
                  <a:cubicBezTo>
                    <a:pt x="17" y="53"/>
                    <a:pt x="20" y="55"/>
                    <a:pt x="21" y="58"/>
                  </a:cubicBezTo>
                  <a:cubicBezTo>
                    <a:pt x="21" y="60"/>
                    <a:pt x="18" y="61"/>
                    <a:pt x="16" y="60"/>
                  </a:cubicBezTo>
                  <a:cubicBezTo>
                    <a:pt x="15" y="59"/>
                    <a:pt x="15" y="58"/>
                    <a:pt x="13" y="57"/>
                  </a:cubicBezTo>
                  <a:cubicBezTo>
                    <a:pt x="12" y="57"/>
                    <a:pt x="12" y="58"/>
                    <a:pt x="11" y="58"/>
                  </a:cubicBezTo>
                  <a:cubicBezTo>
                    <a:pt x="8" y="59"/>
                    <a:pt x="9" y="57"/>
                    <a:pt x="7" y="57"/>
                  </a:cubicBezTo>
                  <a:cubicBezTo>
                    <a:pt x="4" y="56"/>
                    <a:pt x="2" y="58"/>
                    <a:pt x="1" y="61"/>
                  </a:cubicBezTo>
                  <a:cubicBezTo>
                    <a:pt x="0" y="65"/>
                    <a:pt x="4" y="63"/>
                    <a:pt x="5" y="66"/>
                  </a:cubicBezTo>
                  <a:cubicBezTo>
                    <a:pt x="6" y="69"/>
                    <a:pt x="2" y="69"/>
                    <a:pt x="2" y="71"/>
                  </a:cubicBezTo>
                  <a:cubicBezTo>
                    <a:pt x="3" y="74"/>
                    <a:pt x="7" y="72"/>
                    <a:pt x="8" y="71"/>
                  </a:cubicBezTo>
                  <a:cubicBezTo>
                    <a:pt x="10" y="69"/>
                    <a:pt x="14" y="67"/>
                    <a:pt x="17" y="66"/>
                  </a:cubicBezTo>
                  <a:cubicBezTo>
                    <a:pt x="21" y="65"/>
                    <a:pt x="20" y="68"/>
                    <a:pt x="17" y="69"/>
                  </a:cubicBezTo>
                  <a:cubicBezTo>
                    <a:pt x="16" y="70"/>
                    <a:pt x="14" y="69"/>
                    <a:pt x="13" y="70"/>
                  </a:cubicBezTo>
                  <a:cubicBezTo>
                    <a:pt x="12" y="70"/>
                    <a:pt x="11" y="72"/>
                    <a:pt x="11" y="72"/>
                  </a:cubicBezTo>
                  <a:cubicBezTo>
                    <a:pt x="9" y="74"/>
                    <a:pt x="7" y="76"/>
                    <a:pt x="8" y="78"/>
                  </a:cubicBezTo>
                  <a:cubicBezTo>
                    <a:pt x="8" y="78"/>
                    <a:pt x="9" y="79"/>
                    <a:pt x="9" y="80"/>
                  </a:cubicBezTo>
                  <a:cubicBezTo>
                    <a:pt x="10" y="82"/>
                    <a:pt x="9" y="83"/>
                    <a:pt x="10" y="84"/>
                  </a:cubicBezTo>
                  <a:cubicBezTo>
                    <a:pt x="10" y="85"/>
                    <a:pt x="11" y="86"/>
                    <a:pt x="12" y="87"/>
                  </a:cubicBezTo>
                  <a:cubicBezTo>
                    <a:pt x="12" y="88"/>
                    <a:pt x="12" y="89"/>
                    <a:pt x="12" y="90"/>
                  </a:cubicBezTo>
                  <a:cubicBezTo>
                    <a:pt x="15" y="91"/>
                    <a:pt x="16" y="87"/>
                    <a:pt x="18" y="86"/>
                  </a:cubicBezTo>
                  <a:cubicBezTo>
                    <a:pt x="21" y="85"/>
                    <a:pt x="24" y="87"/>
                    <a:pt x="23" y="90"/>
                  </a:cubicBezTo>
                  <a:cubicBezTo>
                    <a:pt x="21" y="93"/>
                    <a:pt x="16" y="92"/>
                    <a:pt x="15" y="95"/>
                  </a:cubicBezTo>
                  <a:cubicBezTo>
                    <a:pt x="15" y="97"/>
                    <a:pt x="17" y="98"/>
                    <a:pt x="18" y="99"/>
                  </a:cubicBezTo>
                  <a:cubicBezTo>
                    <a:pt x="19" y="98"/>
                    <a:pt x="21" y="102"/>
                    <a:pt x="22" y="103"/>
                  </a:cubicBezTo>
                  <a:cubicBezTo>
                    <a:pt x="23" y="105"/>
                    <a:pt x="20" y="105"/>
                    <a:pt x="20" y="107"/>
                  </a:cubicBezTo>
                  <a:cubicBezTo>
                    <a:pt x="21" y="109"/>
                    <a:pt x="25" y="110"/>
                    <a:pt x="26" y="111"/>
                  </a:cubicBezTo>
                  <a:cubicBezTo>
                    <a:pt x="28" y="112"/>
                    <a:pt x="28" y="113"/>
                    <a:pt x="30" y="113"/>
                  </a:cubicBezTo>
                  <a:cubicBezTo>
                    <a:pt x="32" y="117"/>
                    <a:pt x="32" y="122"/>
                    <a:pt x="38" y="121"/>
                  </a:cubicBezTo>
                  <a:cubicBezTo>
                    <a:pt x="43" y="121"/>
                    <a:pt x="44" y="118"/>
                    <a:pt x="48" y="122"/>
                  </a:cubicBezTo>
                  <a:cubicBezTo>
                    <a:pt x="51" y="125"/>
                    <a:pt x="51" y="129"/>
                    <a:pt x="56" y="129"/>
                  </a:cubicBezTo>
                  <a:cubicBezTo>
                    <a:pt x="61" y="129"/>
                    <a:pt x="63" y="124"/>
                    <a:pt x="63" y="120"/>
                  </a:cubicBezTo>
                  <a:cubicBezTo>
                    <a:pt x="64" y="119"/>
                    <a:pt x="63" y="118"/>
                    <a:pt x="64" y="118"/>
                  </a:cubicBezTo>
                  <a:cubicBezTo>
                    <a:pt x="64" y="116"/>
                    <a:pt x="66" y="115"/>
                    <a:pt x="67" y="114"/>
                  </a:cubicBezTo>
                  <a:cubicBezTo>
                    <a:pt x="67" y="112"/>
                    <a:pt x="67" y="111"/>
                    <a:pt x="67" y="109"/>
                  </a:cubicBezTo>
                  <a:cubicBezTo>
                    <a:pt x="67" y="108"/>
                    <a:pt x="65" y="106"/>
                    <a:pt x="65" y="104"/>
                  </a:cubicBezTo>
                  <a:cubicBezTo>
                    <a:pt x="65" y="102"/>
                    <a:pt x="66" y="103"/>
                    <a:pt x="68" y="103"/>
                  </a:cubicBezTo>
                  <a:cubicBezTo>
                    <a:pt x="70" y="102"/>
                    <a:pt x="69" y="102"/>
                    <a:pt x="70" y="101"/>
                  </a:cubicBezTo>
                  <a:cubicBezTo>
                    <a:pt x="71" y="99"/>
                    <a:pt x="72" y="100"/>
                    <a:pt x="73" y="99"/>
                  </a:cubicBezTo>
                  <a:cubicBezTo>
                    <a:pt x="77" y="96"/>
                    <a:pt x="71" y="96"/>
                    <a:pt x="74" y="94"/>
                  </a:cubicBezTo>
                  <a:cubicBezTo>
                    <a:pt x="75" y="93"/>
                    <a:pt x="78" y="92"/>
                    <a:pt x="75" y="91"/>
                  </a:cubicBezTo>
                  <a:cubicBezTo>
                    <a:pt x="74" y="90"/>
                    <a:pt x="72" y="91"/>
                    <a:pt x="72" y="91"/>
                  </a:cubicBezTo>
                  <a:cubicBezTo>
                    <a:pt x="71" y="89"/>
                    <a:pt x="74" y="89"/>
                    <a:pt x="74" y="89"/>
                  </a:cubicBezTo>
                  <a:cubicBezTo>
                    <a:pt x="76" y="89"/>
                    <a:pt x="79" y="89"/>
                    <a:pt x="79" y="86"/>
                  </a:cubicBezTo>
                  <a:cubicBezTo>
                    <a:pt x="78" y="84"/>
                    <a:pt x="74" y="85"/>
                    <a:pt x="73" y="83"/>
                  </a:cubicBezTo>
                  <a:cubicBezTo>
                    <a:pt x="75" y="82"/>
                    <a:pt x="86" y="83"/>
                    <a:pt x="81" y="78"/>
                  </a:cubicBezTo>
                  <a:cubicBezTo>
                    <a:pt x="84" y="78"/>
                    <a:pt x="87" y="79"/>
                    <a:pt x="89" y="77"/>
                  </a:cubicBezTo>
                  <a:cubicBezTo>
                    <a:pt x="92" y="76"/>
                    <a:pt x="91" y="71"/>
                    <a:pt x="95" y="71"/>
                  </a:cubicBezTo>
                  <a:cubicBezTo>
                    <a:pt x="96" y="74"/>
                    <a:pt x="94" y="75"/>
                    <a:pt x="93" y="77"/>
                  </a:cubicBezTo>
                  <a:cubicBezTo>
                    <a:pt x="98" y="79"/>
                    <a:pt x="102" y="72"/>
                    <a:pt x="106" y="71"/>
                  </a:cubicBezTo>
                  <a:cubicBezTo>
                    <a:pt x="108" y="70"/>
                    <a:pt x="110" y="70"/>
                    <a:pt x="111" y="69"/>
                  </a:cubicBezTo>
                  <a:cubicBezTo>
                    <a:pt x="113" y="68"/>
                    <a:pt x="115" y="66"/>
                    <a:pt x="116" y="64"/>
                  </a:cubicBezTo>
                  <a:cubicBezTo>
                    <a:pt x="117" y="63"/>
                    <a:pt x="118" y="62"/>
                    <a:pt x="119" y="61"/>
                  </a:cubicBezTo>
                  <a:cubicBezTo>
                    <a:pt x="120" y="60"/>
                    <a:pt x="122" y="60"/>
                    <a:pt x="123" y="59"/>
                  </a:cubicBezTo>
                  <a:cubicBezTo>
                    <a:pt x="126" y="57"/>
                    <a:pt x="124" y="54"/>
                    <a:pt x="124" y="51"/>
                  </a:cubicBezTo>
                  <a:cubicBezTo>
                    <a:pt x="126" y="50"/>
                    <a:pt x="126" y="52"/>
                    <a:pt x="128" y="53"/>
                  </a:cubicBezTo>
                  <a:cubicBezTo>
                    <a:pt x="130" y="54"/>
                    <a:pt x="130" y="54"/>
                    <a:pt x="133" y="54"/>
                  </a:cubicBezTo>
                  <a:cubicBezTo>
                    <a:pt x="135" y="53"/>
                    <a:pt x="136" y="52"/>
                    <a:pt x="139" y="52"/>
                  </a:cubicBezTo>
                  <a:cubicBezTo>
                    <a:pt x="144" y="51"/>
                    <a:pt x="149" y="51"/>
                    <a:pt x="153" y="49"/>
                  </a:cubicBezTo>
                  <a:cubicBezTo>
                    <a:pt x="156" y="48"/>
                    <a:pt x="158" y="46"/>
                    <a:pt x="161" y="44"/>
                  </a:cubicBezTo>
                  <a:cubicBezTo>
                    <a:pt x="164" y="43"/>
                    <a:pt x="167" y="42"/>
                    <a:pt x="169" y="41"/>
                  </a:cubicBezTo>
                  <a:cubicBezTo>
                    <a:pt x="172" y="39"/>
                    <a:pt x="179" y="38"/>
                    <a:pt x="181" y="35"/>
                  </a:cubicBezTo>
                  <a:cubicBezTo>
                    <a:pt x="179" y="34"/>
                    <a:pt x="174" y="34"/>
                    <a:pt x="171" y="34"/>
                  </a:cubicBezTo>
                  <a:cubicBezTo>
                    <a:pt x="169" y="34"/>
                    <a:pt x="167" y="34"/>
                    <a:pt x="165" y="33"/>
                  </a:cubicBezTo>
                  <a:cubicBezTo>
                    <a:pt x="163" y="32"/>
                    <a:pt x="162" y="32"/>
                    <a:pt x="159" y="32"/>
                  </a:cubicBezTo>
                  <a:cubicBezTo>
                    <a:pt x="158" y="33"/>
                    <a:pt x="156" y="35"/>
                    <a:pt x="154" y="34"/>
                  </a:cubicBezTo>
                  <a:cubicBezTo>
                    <a:pt x="153" y="29"/>
                    <a:pt x="145" y="34"/>
                    <a:pt x="144" y="31"/>
                  </a:cubicBezTo>
                  <a:cubicBezTo>
                    <a:pt x="144" y="29"/>
                    <a:pt x="151" y="23"/>
                    <a:pt x="153" y="27"/>
                  </a:cubicBezTo>
                  <a:cubicBezTo>
                    <a:pt x="154" y="29"/>
                    <a:pt x="153" y="30"/>
                    <a:pt x="156" y="30"/>
                  </a:cubicBezTo>
                  <a:cubicBezTo>
                    <a:pt x="158" y="31"/>
                    <a:pt x="162" y="30"/>
                    <a:pt x="163" y="28"/>
                  </a:cubicBezTo>
                  <a:cubicBezTo>
                    <a:pt x="167" y="24"/>
                    <a:pt x="160" y="23"/>
                    <a:pt x="160" y="20"/>
                  </a:cubicBezTo>
                  <a:cubicBezTo>
                    <a:pt x="162" y="19"/>
                    <a:pt x="166" y="21"/>
                    <a:pt x="167" y="23"/>
                  </a:cubicBezTo>
                  <a:cubicBezTo>
                    <a:pt x="169" y="25"/>
                    <a:pt x="169" y="28"/>
                    <a:pt x="170" y="30"/>
                  </a:cubicBezTo>
                  <a:cubicBezTo>
                    <a:pt x="175" y="34"/>
                    <a:pt x="183" y="32"/>
                    <a:pt x="183" y="25"/>
                  </a:cubicBezTo>
                  <a:cubicBezTo>
                    <a:pt x="183" y="21"/>
                    <a:pt x="182" y="18"/>
                    <a:pt x="177" y="16"/>
                  </a:cubicBezTo>
                  <a:cubicBezTo>
                    <a:pt x="174" y="14"/>
                    <a:pt x="170" y="11"/>
                    <a:pt x="167" y="11"/>
                  </a:cubicBezTo>
                  <a:cubicBezTo>
                    <a:pt x="166" y="11"/>
                    <a:pt x="161" y="14"/>
                    <a:pt x="162" y="11"/>
                  </a:cubicBezTo>
                  <a:cubicBezTo>
                    <a:pt x="162" y="10"/>
                    <a:pt x="164" y="10"/>
                    <a:pt x="165" y="8"/>
                  </a:cubicBezTo>
                  <a:cubicBezTo>
                    <a:pt x="166" y="5"/>
                    <a:pt x="162" y="3"/>
                    <a:pt x="160" y="1"/>
                  </a:cubicBezTo>
                  <a:cubicBezTo>
                    <a:pt x="160" y="1"/>
                    <a:pt x="159" y="0"/>
                    <a:pt x="159" y="0"/>
                  </a:cubicBezTo>
                  <a:cubicBezTo>
                    <a:pt x="108" y="3"/>
                    <a:pt x="60" y="15"/>
                    <a:pt x="15" y="34"/>
                  </a:cubicBezTo>
                  <a:cubicBezTo>
                    <a:pt x="18" y="36"/>
                    <a:pt x="22" y="37"/>
                    <a:pt x="18" y="4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35" name="Freeform 67">
              <a:extLst>
                <a:ext uri="{FF2B5EF4-FFF2-40B4-BE49-F238E27FC236}">
                  <a16:creationId xmlns:a16="http://schemas.microsoft.com/office/drawing/2014/main" id="{8FA9B39F-EF53-D340-BDFF-334D74073383}"/>
                </a:ext>
              </a:extLst>
            </p:cNvPr>
            <p:cNvSpPr>
              <a:spLocks/>
            </p:cNvSpPr>
            <p:nvPr/>
          </p:nvSpPr>
          <p:spPr bwMode="auto">
            <a:xfrm>
              <a:off x="8526596" y="1373456"/>
              <a:ext cx="73087" cy="51591"/>
            </a:xfrm>
            <a:custGeom>
              <a:avLst/>
              <a:gdLst>
                <a:gd name="T0" fmla="*/ 14 w 17"/>
                <a:gd name="T1" fmla="*/ 2 h 12"/>
                <a:gd name="T2" fmla="*/ 5 w 17"/>
                <a:gd name="T3" fmla="*/ 2 h 12"/>
                <a:gd name="T4" fmla="*/ 10 w 17"/>
                <a:gd name="T5" fmla="*/ 11 h 12"/>
                <a:gd name="T6" fmla="*/ 16 w 17"/>
                <a:gd name="T7" fmla="*/ 10 h 12"/>
                <a:gd name="T8" fmla="*/ 16 w 17"/>
                <a:gd name="T9" fmla="*/ 5 h 12"/>
                <a:gd name="T10" fmla="*/ 17 w 17"/>
                <a:gd name="T11" fmla="*/ 2 h 12"/>
                <a:gd name="T12" fmla="*/ 14 w 17"/>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7" h="12">
                  <a:moveTo>
                    <a:pt x="14" y="2"/>
                  </a:moveTo>
                  <a:cubicBezTo>
                    <a:pt x="12" y="0"/>
                    <a:pt x="7" y="0"/>
                    <a:pt x="5" y="2"/>
                  </a:cubicBezTo>
                  <a:cubicBezTo>
                    <a:pt x="0" y="5"/>
                    <a:pt x="7" y="9"/>
                    <a:pt x="10" y="11"/>
                  </a:cubicBezTo>
                  <a:cubicBezTo>
                    <a:pt x="12" y="11"/>
                    <a:pt x="15" y="12"/>
                    <a:pt x="16" y="10"/>
                  </a:cubicBezTo>
                  <a:cubicBezTo>
                    <a:pt x="17" y="8"/>
                    <a:pt x="15" y="7"/>
                    <a:pt x="16" y="5"/>
                  </a:cubicBezTo>
                  <a:cubicBezTo>
                    <a:pt x="16" y="4"/>
                    <a:pt x="17" y="3"/>
                    <a:pt x="17" y="2"/>
                  </a:cubicBezTo>
                  <a:cubicBezTo>
                    <a:pt x="17" y="1"/>
                    <a:pt x="15" y="1"/>
                    <a:pt x="14"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36" name="Freeform 68">
              <a:extLst>
                <a:ext uri="{FF2B5EF4-FFF2-40B4-BE49-F238E27FC236}">
                  <a16:creationId xmlns:a16="http://schemas.microsoft.com/office/drawing/2014/main" id="{420BAF38-F626-294D-91C6-AD2DEB959E32}"/>
                </a:ext>
              </a:extLst>
            </p:cNvPr>
            <p:cNvSpPr>
              <a:spLocks noEditPoints="1"/>
            </p:cNvSpPr>
            <p:nvPr/>
          </p:nvSpPr>
          <p:spPr bwMode="auto">
            <a:xfrm>
              <a:off x="8556690" y="3212084"/>
              <a:ext cx="1947542" cy="1923180"/>
            </a:xfrm>
            <a:custGeom>
              <a:avLst/>
              <a:gdLst>
                <a:gd name="T0" fmla="*/ 15 w 458"/>
                <a:gd name="T1" fmla="*/ 452 h 452"/>
                <a:gd name="T2" fmla="*/ 14 w 458"/>
                <a:gd name="T3" fmla="*/ 452 h 452"/>
                <a:gd name="T4" fmla="*/ 14 w 458"/>
                <a:gd name="T5" fmla="*/ 452 h 452"/>
                <a:gd name="T6" fmla="*/ 14 w 458"/>
                <a:gd name="T7" fmla="*/ 452 h 452"/>
                <a:gd name="T8" fmla="*/ 13 w 458"/>
                <a:gd name="T9" fmla="*/ 452 h 452"/>
                <a:gd name="T10" fmla="*/ 13 w 458"/>
                <a:gd name="T11" fmla="*/ 452 h 452"/>
                <a:gd name="T12" fmla="*/ 13 w 458"/>
                <a:gd name="T13" fmla="*/ 452 h 452"/>
                <a:gd name="T14" fmla="*/ 12 w 458"/>
                <a:gd name="T15" fmla="*/ 452 h 452"/>
                <a:gd name="T16" fmla="*/ 12 w 458"/>
                <a:gd name="T17" fmla="*/ 452 h 452"/>
                <a:gd name="T18" fmla="*/ 12 w 458"/>
                <a:gd name="T19" fmla="*/ 452 h 452"/>
                <a:gd name="T20" fmla="*/ 11 w 458"/>
                <a:gd name="T21" fmla="*/ 452 h 452"/>
                <a:gd name="T22" fmla="*/ 11 w 458"/>
                <a:gd name="T23" fmla="*/ 452 h 452"/>
                <a:gd name="T24" fmla="*/ 11 w 458"/>
                <a:gd name="T25" fmla="*/ 452 h 452"/>
                <a:gd name="T26" fmla="*/ 10 w 458"/>
                <a:gd name="T27" fmla="*/ 452 h 452"/>
                <a:gd name="T28" fmla="*/ 10 w 458"/>
                <a:gd name="T29" fmla="*/ 452 h 452"/>
                <a:gd name="T30" fmla="*/ 10 w 458"/>
                <a:gd name="T31" fmla="*/ 452 h 452"/>
                <a:gd name="T32" fmla="*/ 9 w 458"/>
                <a:gd name="T33" fmla="*/ 452 h 452"/>
                <a:gd name="T34" fmla="*/ 9 w 458"/>
                <a:gd name="T35" fmla="*/ 452 h 452"/>
                <a:gd name="T36" fmla="*/ 8 w 458"/>
                <a:gd name="T37" fmla="*/ 452 h 452"/>
                <a:gd name="T38" fmla="*/ 8 w 458"/>
                <a:gd name="T39" fmla="*/ 452 h 452"/>
                <a:gd name="T40" fmla="*/ 8 w 458"/>
                <a:gd name="T41" fmla="*/ 452 h 452"/>
                <a:gd name="T42" fmla="*/ 7 w 458"/>
                <a:gd name="T43" fmla="*/ 452 h 452"/>
                <a:gd name="T44" fmla="*/ 7 w 458"/>
                <a:gd name="T45" fmla="*/ 452 h 452"/>
                <a:gd name="T46" fmla="*/ 6 w 458"/>
                <a:gd name="T47" fmla="*/ 452 h 452"/>
                <a:gd name="T48" fmla="*/ 6 w 458"/>
                <a:gd name="T49" fmla="*/ 452 h 452"/>
                <a:gd name="T50" fmla="*/ 6 w 458"/>
                <a:gd name="T51" fmla="*/ 452 h 452"/>
                <a:gd name="T52" fmla="*/ 5 w 458"/>
                <a:gd name="T53" fmla="*/ 451 h 452"/>
                <a:gd name="T54" fmla="*/ 5 w 458"/>
                <a:gd name="T55" fmla="*/ 451 h 452"/>
                <a:gd name="T56" fmla="*/ 5 w 458"/>
                <a:gd name="T57" fmla="*/ 451 h 452"/>
                <a:gd name="T58" fmla="*/ 3 w 458"/>
                <a:gd name="T59" fmla="*/ 451 h 452"/>
                <a:gd name="T60" fmla="*/ 3 w 458"/>
                <a:gd name="T61" fmla="*/ 451 h 452"/>
                <a:gd name="T62" fmla="*/ 2 w 458"/>
                <a:gd name="T63" fmla="*/ 451 h 452"/>
                <a:gd name="T64" fmla="*/ 0 w 458"/>
                <a:gd name="T65" fmla="*/ 451 h 452"/>
                <a:gd name="T66" fmla="*/ 15 w 458"/>
                <a:gd name="T67" fmla="*/ 452 h 452"/>
                <a:gd name="T68" fmla="*/ 458 w 458"/>
                <a:gd name="T69" fmla="*/ 8 h 452"/>
                <a:gd name="T70" fmla="*/ 458 w 458"/>
                <a:gd name="T71" fmla="*/ 8 h 452"/>
                <a:gd name="T72" fmla="*/ 458 w 458"/>
                <a:gd name="T73" fmla="*/ 7 h 452"/>
                <a:gd name="T74" fmla="*/ 458 w 458"/>
                <a:gd name="T75" fmla="*/ 7 h 452"/>
                <a:gd name="T76" fmla="*/ 458 w 458"/>
                <a:gd name="T77" fmla="*/ 7 h 452"/>
                <a:gd name="T78" fmla="*/ 458 w 458"/>
                <a:gd name="T79" fmla="*/ 6 h 452"/>
                <a:gd name="T80" fmla="*/ 458 w 458"/>
                <a:gd name="T81" fmla="*/ 6 h 452"/>
                <a:gd name="T82" fmla="*/ 458 w 458"/>
                <a:gd name="T83" fmla="*/ 6 h 452"/>
                <a:gd name="T84" fmla="*/ 458 w 458"/>
                <a:gd name="T85" fmla="*/ 5 h 452"/>
                <a:gd name="T86" fmla="*/ 458 w 458"/>
                <a:gd name="T87" fmla="*/ 5 h 452"/>
                <a:gd name="T88" fmla="*/ 458 w 458"/>
                <a:gd name="T89" fmla="*/ 4 h 452"/>
                <a:gd name="T90" fmla="*/ 458 w 458"/>
                <a:gd name="T91" fmla="*/ 4 h 452"/>
                <a:gd name="T92" fmla="*/ 458 w 458"/>
                <a:gd name="T93" fmla="*/ 4 h 452"/>
                <a:gd name="T94" fmla="*/ 458 w 458"/>
                <a:gd name="T95" fmla="*/ 3 h 452"/>
                <a:gd name="T96" fmla="*/ 458 w 458"/>
                <a:gd name="T97" fmla="*/ 3 h 452"/>
                <a:gd name="T98" fmla="*/ 458 w 458"/>
                <a:gd name="T99" fmla="*/ 2 h 452"/>
                <a:gd name="T100" fmla="*/ 458 w 458"/>
                <a:gd name="T101" fmla="*/ 2 h 452"/>
                <a:gd name="T102" fmla="*/ 458 w 458"/>
                <a:gd name="T103" fmla="*/ 2 h 452"/>
                <a:gd name="T104" fmla="*/ 458 w 458"/>
                <a:gd name="T105" fmla="*/ 1 h 452"/>
                <a:gd name="T106" fmla="*/ 458 w 458"/>
                <a:gd name="T107" fmla="*/ 1 h 452"/>
                <a:gd name="T108" fmla="*/ 458 w 458"/>
                <a:gd name="T109" fmla="*/ 1 h 452"/>
                <a:gd name="T110" fmla="*/ 458 w 458"/>
                <a:gd name="T111" fmla="*/ 0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58" h="452">
                  <a:moveTo>
                    <a:pt x="15" y="452"/>
                  </a:moveTo>
                  <a:cubicBezTo>
                    <a:pt x="15" y="452"/>
                    <a:pt x="15" y="452"/>
                    <a:pt x="15" y="452"/>
                  </a:cubicBezTo>
                  <a:cubicBezTo>
                    <a:pt x="15" y="452"/>
                    <a:pt x="15" y="452"/>
                    <a:pt x="15" y="452"/>
                  </a:cubicBezTo>
                  <a:moveTo>
                    <a:pt x="14" y="452"/>
                  </a:moveTo>
                  <a:cubicBezTo>
                    <a:pt x="14" y="452"/>
                    <a:pt x="15" y="452"/>
                    <a:pt x="15" y="452"/>
                  </a:cubicBezTo>
                  <a:cubicBezTo>
                    <a:pt x="15" y="452"/>
                    <a:pt x="14" y="452"/>
                    <a:pt x="14" y="452"/>
                  </a:cubicBezTo>
                  <a:moveTo>
                    <a:pt x="14" y="452"/>
                  </a:moveTo>
                  <a:cubicBezTo>
                    <a:pt x="14" y="452"/>
                    <a:pt x="14" y="452"/>
                    <a:pt x="14" y="452"/>
                  </a:cubicBezTo>
                  <a:cubicBezTo>
                    <a:pt x="14" y="452"/>
                    <a:pt x="14" y="452"/>
                    <a:pt x="14" y="452"/>
                  </a:cubicBezTo>
                  <a:moveTo>
                    <a:pt x="14" y="452"/>
                  </a:moveTo>
                  <a:cubicBezTo>
                    <a:pt x="14" y="452"/>
                    <a:pt x="14" y="452"/>
                    <a:pt x="14" y="452"/>
                  </a:cubicBezTo>
                  <a:cubicBezTo>
                    <a:pt x="14" y="452"/>
                    <a:pt x="14" y="452"/>
                    <a:pt x="14" y="452"/>
                  </a:cubicBezTo>
                  <a:moveTo>
                    <a:pt x="13" y="452"/>
                  </a:moveTo>
                  <a:cubicBezTo>
                    <a:pt x="13" y="452"/>
                    <a:pt x="14" y="452"/>
                    <a:pt x="14" y="452"/>
                  </a:cubicBezTo>
                  <a:cubicBezTo>
                    <a:pt x="14" y="452"/>
                    <a:pt x="13" y="452"/>
                    <a:pt x="13" y="452"/>
                  </a:cubicBezTo>
                  <a:moveTo>
                    <a:pt x="13" y="452"/>
                  </a:moveTo>
                  <a:cubicBezTo>
                    <a:pt x="13" y="452"/>
                    <a:pt x="13" y="452"/>
                    <a:pt x="13" y="452"/>
                  </a:cubicBezTo>
                  <a:cubicBezTo>
                    <a:pt x="13" y="452"/>
                    <a:pt x="13" y="452"/>
                    <a:pt x="13" y="452"/>
                  </a:cubicBezTo>
                  <a:moveTo>
                    <a:pt x="13" y="452"/>
                  </a:moveTo>
                  <a:cubicBezTo>
                    <a:pt x="13" y="452"/>
                    <a:pt x="13" y="452"/>
                    <a:pt x="13" y="452"/>
                  </a:cubicBezTo>
                  <a:cubicBezTo>
                    <a:pt x="13" y="452"/>
                    <a:pt x="13" y="452"/>
                    <a:pt x="13" y="452"/>
                  </a:cubicBezTo>
                  <a:moveTo>
                    <a:pt x="12" y="452"/>
                  </a:moveTo>
                  <a:cubicBezTo>
                    <a:pt x="12" y="452"/>
                    <a:pt x="12" y="452"/>
                    <a:pt x="13" y="452"/>
                  </a:cubicBezTo>
                  <a:cubicBezTo>
                    <a:pt x="12" y="452"/>
                    <a:pt x="12" y="452"/>
                    <a:pt x="12" y="452"/>
                  </a:cubicBezTo>
                  <a:moveTo>
                    <a:pt x="12" y="452"/>
                  </a:moveTo>
                  <a:cubicBezTo>
                    <a:pt x="12" y="452"/>
                    <a:pt x="12" y="452"/>
                    <a:pt x="12" y="452"/>
                  </a:cubicBezTo>
                  <a:cubicBezTo>
                    <a:pt x="12" y="452"/>
                    <a:pt x="12" y="452"/>
                    <a:pt x="12" y="452"/>
                  </a:cubicBezTo>
                  <a:moveTo>
                    <a:pt x="12" y="452"/>
                  </a:moveTo>
                  <a:cubicBezTo>
                    <a:pt x="12" y="452"/>
                    <a:pt x="12" y="452"/>
                    <a:pt x="12" y="452"/>
                  </a:cubicBezTo>
                  <a:cubicBezTo>
                    <a:pt x="12" y="452"/>
                    <a:pt x="12" y="452"/>
                    <a:pt x="12" y="452"/>
                  </a:cubicBezTo>
                  <a:moveTo>
                    <a:pt x="11" y="452"/>
                  </a:moveTo>
                  <a:cubicBezTo>
                    <a:pt x="11" y="452"/>
                    <a:pt x="11" y="452"/>
                    <a:pt x="11" y="452"/>
                  </a:cubicBezTo>
                  <a:cubicBezTo>
                    <a:pt x="11" y="452"/>
                    <a:pt x="11" y="452"/>
                    <a:pt x="11" y="452"/>
                  </a:cubicBezTo>
                  <a:moveTo>
                    <a:pt x="11" y="452"/>
                  </a:moveTo>
                  <a:cubicBezTo>
                    <a:pt x="11" y="452"/>
                    <a:pt x="11" y="452"/>
                    <a:pt x="11" y="452"/>
                  </a:cubicBezTo>
                  <a:cubicBezTo>
                    <a:pt x="11" y="452"/>
                    <a:pt x="11" y="452"/>
                    <a:pt x="11" y="452"/>
                  </a:cubicBezTo>
                  <a:moveTo>
                    <a:pt x="11" y="452"/>
                  </a:moveTo>
                  <a:cubicBezTo>
                    <a:pt x="11" y="452"/>
                    <a:pt x="11" y="452"/>
                    <a:pt x="11" y="452"/>
                  </a:cubicBezTo>
                  <a:cubicBezTo>
                    <a:pt x="11" y="452"/>
                    <a:pt x="11" y="452"/>
                    <a:pt x="11" y="452"/>
                  </a:cubicBezTo>
                  <a:moveTo>
                    <a:pt x="10" y="452"/>
                  </a:moveTo>
                  <a:cubicBezTo>
                    <a:pt x="10" y="452"/>
                    <a:pt x="10" y="452"/>
                    <a:pt x="10" y="452"/>
                  </a:cubicBezTo>
                  <a:cubicBezTo>
                    <a:pt x="10" y="452"/>
                    <a:pt x="10" y="452"/>
                    <a:pt x="10" y="452"/>
                  </a:cubicBezTo>
                  <a:moveTo>
                    <a:pt x="10" y="452"/>
                  </a:moveTo>
                  <a:cubicBezTo>
                    <a:pt x="10" y="452"/>
                    <a:pt x="10" y="452"/>
                    <a:pt x="10" y="452"/>
                  </a:cubicBezTo>
                  <a:cubicBezTo>
                    <a:pt x="10" y="452"/>
                    <a:pt x="10" y="452"/>
                    <a:pt x="10" y="452"/>
                  </a:cubicBezTo>
                  <a:moveTo>
                    <a:pt x="10" y="452"/>
                  </a:moveTo>
                  <a:cubicBezTo>
                    <a:pt x="10" y="452"/>
                    <a:pt x="10" y="452"/>
                    <a:pt x="10" y="452"/>
                  </a:cubicBezTo>
                  <a:cubicBezTo>
                    <a:pt x="10" y="452"/>
                    <a:pt x="10" y="452"/>
                    <a:pt x="10" y="452"/>
                  </a:cubicBezTo>
                  <a:moveTo>
                    <a:pt x="9" y="452"/>
                  </a:moveTo>
                  <a:cubicBezTo>
                    <a:pt x="9" y="452"/>
                    <a:pt x="9" y="452"/>
                    <a:pt x="9" y="452"/>
                  </a:cubicBezTo>
                  <a:cubicBezTo>
                    <a:pt x="9" y="452"/>
                    <a:pt x="9" y="452"/>
                    <a:pt x="9" y="452"/>
                  </a:cubicBezTo>
                  <a:moveTo>
                    <a:pt x="9" y="452"/>
                  </a:moveTo>
                  <a:cubicBezTo>
                    <a:pt x="9" y="452"/>
                    <a:pt x="9" y="452"/>
                    <a:pt x="9" y="452"/>
                  </a:cubicBezTo>
                  <a:cubicBezTo>
                    <a:pt x="9" y="452"/>
                    <a:pt x="9" y="452"/>
                    <a:pt x="9" y="452"/>
                  </a:cubicBezTo>
                  <a:moveTo>
                    <a:pt x="8" y="452"/>
                  </a:moveTo>
                  <a:cubicBezTo>
                    <a:pt x="8" y="452"/>
                    <a:pt x="8" y="452"/>
                    <a:pt x="9" y="452"/>
                  </a:cubicBezTo>
                  <a:cubicBezTo>
                    <a:pt x="8" y="452"/>
                    <a:pt x="8" y="452"/>
                    <a:pt x="8" y="452"/>
                  </a:cubicBezTo>
                  <a:moveTo>
                    <a:pt x="8" y="452"/>
                  </a:moveTo>
                  <a:cubicBezTo>
                    <a:pt x="8" y="452"/>
                    <a:pt x="8" y="452"/>
                    <a:pt x="8" y="452"/>
                  </a:cubicBezTo>
                  <a:cubicBezTo>
                    <a:pt x="8" y="452"/>
                    <a:pt x="8" y="452"/>
                    <a:pt x="8" y="452"/>
                  </a:cubicBezTo>
                  <a:moveTo>
                    <a:pt x="8" y="452"/>
                  </a:moveTo>
                  <a:cubicBezTo>
                    <a:pt x="8" y="452"/>
                    <a:pt x="8" y="452"/>
                    <a:pt x="8" y="452"/>
                  </a:cubicBezTo>
                  <a:cubicBezTo>
                    <a:pt x="8" y="452"/>
                    <a:pt x="8" y="452"/>
                    <a:pt x="8" y="452"/>
                  </a:cubicBezTo>
                  <a:moveTo>
                    <a:pt x="7" y="452"/>
                  </a:moveTo>
                  <a:cubicBezTo>
                    <a:pt x="7" y="452"/>
                    <a:pt x="7" y="452"/>
                    <a:pt x="8" y="452"/>
                  </a:cubicBezTo>
                  <a:cubicBezTo>
                    <a:pt x="7" y="452"/>
                    <a:pt x="7" y="452"/>
                    <a:pt x="7" y="452"/>
                  </a:cubicBezTo>
                  <a:moveTo>
                    <a:pt x="7" y="452"/>
                  </a:moveTo>
                  <a:cubicBezTo>
                    <a:pt x="7" y="452"/>
                    <a:pt x="7" y="452"/>
                    <a:pt x="7" y="452"/>
                  </a:cubicBezTo>
                  <a:cubicBezTo>
                    <a:pt x="7" y="452"/>
                    <a:pt x="7" y="452"/>
                    <a:pt x="7" y="452"/>
                  </a:cubicBezTo>
                  <a:moveTo>
                    <a:pt x="6" y="452"/>
                  </a:moveTo>
                  <a:cubicBezTo>
                    <a:pt x="6" y="452"/>
                    <a:pt x="6" y="452"/>
                    <a:pt x="6" y="452"/>
                  </a:cubicBezTo>
                  <a:cubicBezTo>
                    <a:pt x="6" y="452"/>
                    <a:pt x="6" y="452"/>
                    <a:pt x="6" y="452"/>
                  </a:cubicBezTo>
                  <a:moveTo>
                    <a:pt x="6" y="452"/>
                  </a:moveTo>
                  <a:cubicBezTo>
                    <a:pt x="6" y="452"/>
                    <a:pt x="6" y="452"/>
                    <a:pt x="6" y="452"/>
                  </a:cubicBezTo>
                  <a:cubicBezTo>
                    <a:pt x="6" y="452"/>
                    <a:pt x="6" y="452"/>
                    <a:pt x="6" y="452"/>
                  </a:cubicBezTo>
                  <a:moveTo>
                    <a:pt x="6" y="452"/>
                  </a:moveTo>
                  <a:cubicBezTo>
                    <a:pt x="6" y="452"/>
                    <a:pt x="6" y="452"/>
                    <a:pt x="6" y="452"/>
                  </a:cubicBezTo>
                  <a:cubicBezTo>
                    <a:pt x="6" y="452"/>
                    <a:pt x="6" y="452"/>
                    <a:pt x="6" y="452"/>
                  </a:cubicBezTo>
                  <a:moveTo>
                    <a:pt x="5" y="451"/>
                  </a:moveTo>
                  <a:cubicBezTo>
                    <a:pt x="5" y="451"/>
                    <a:pt x="5" y="451"/>
                    <a:pt x="5" y="451"/>
                  </a:cubicBezTo>
                  <a:cubicBezTo>
                    <a:pt x="5" y="451"/>
                    <a:pt x="5" y="451"/>
                    <a:pt x="5" y="451"/>
                  </a:cubicBezTo>
                  <a:moveTo>
                    <a:pt x="5" y="451"/>
                  </a:moveTo>
                  <a:cubicBezTo>
                    <a:pt x="5" y="451"/>
                    <a:pt x="5" y="451"/>
                    <a:pt x="5" y="451"/>
                  </a:cubicBezTo>
                  <a:cubicBezTo>
                    <a:pt x="5" y="451"/>
                    <a:pt x="5" y="451"/>
                    <a:pt x="5" y="451"/>
                  </a:cubicBezTo>
                  <a:moveTo>
                    <a:pt x="5" y="451"/>
                  </a:moveTo>
                  <a:cubicBezTo>
                    <a:pt x="5" y="451"/>
                    <a:pt x="5" y="451"/>
                    <a:pt x="5" y="451"/>
                  </a:cubicBezTo>
                  <a:cubicBezTo>
                    <a:pt x="5" y="451"/>
                    <a:pt x="5" y="451"/>
                    <a:pt x="5" y="451"/>
                  </a:cubicBezTo>
                  <a:moveTo>
                    <a:pt x="3" y="451"/>
                  </a:moveTo>
                  <a:cubicBezTo>
                    <a:pt x="3" y="451"/>
                    <a:pt x="3" y="451"/>
                    <a:pt x="3" y="451"/>
                  </a:cubicBezTo>
                  <a:cubicBezTo>
                    <a:pt x="3" y="451"/>
                    <a:pt x="3" y="451"/>
                    <a:pt x="3" y="451"/>
                  </a:cubicBezTo>
                  <a:moveTo>
                    <a:pt x="3" y="451"/>
                  </a:moveTo>
                  <a:cubicBezTo>
                    <a:pt x="3" y="451"/>
                    <a:pt x="3" y="451"/>
                    <a:pt x="3" y="451"/>
                  </a:cubicBezTo>
                  <a:cubicBezTo>
                    <a:pt x="3" y="451"/>
                    <a:pt x="3" y="451"/>
                    <a:pt x="3" y="451"/>
                  </a:cubicBezTo>
                  <a:moveTo>
                    <a:pt x="2" y="451"/>
                  </a:moveTo>
                  <a:cubicBezTo>
                    <a:pt x="2" y="451"/>
                    <a:pt x="2" y="451"/>
                    <a:pt x="2" y="451"/>
                  </a:cubicBezTo>
                  <a:cubicBezTo>
                    <a:pt x="2" y="451"/>
                    <a:pt x="2" y="451"/>
                    <a:pt x="2" y="451"/>
                  </a:cubicBezTo>
                  <a:moveTo>
                    <a:pt x="0" y="451"/>
                  </a:moveTo>
                  <a:cubicBezTo>
                    <a:pt x="0" y="451"/>
                    <a:pt x="0" y="451"/>
                    <a:pt x="0" y="451"/>
                  </a:cubicBezTo>
                  <a:cubicBezTo>
                    <a:pt x="0" y="451"/>
                    <a:pt x="0" y="451"/>
                    <a:pt x="0" y="451"/>
                  </a:cubicBezTo>
                  <a:moveTo>
                    <a:pt x="456" y="56"/>
                  </a:moveTo>
                  <a:cubicBezTo>
                    <a:pt x="432" y="278"/>
                    <a:pt x="244" y="452"/>
                    <a:pt x="15" y="452"/>
                  </a:cubicBezTo>
                  <a:cubicBezTo>
                    <a:pt x="15" y="452"/>
                    <a:pt x="15" y="452"/>
                    <a:pt x="15" y="452"/>
                  </a:cubicBezTo>
                  <a:cubicBezTo>
                    <a:pt x="244" y="452"/>
                    <a:pt x="432" y="278"/>
                    <a:pt x="456" y="56"/>
                  </a:cubicBezTo>
                  <a:moveTo>
                    <a:pt x="458" y="8"/>
                  </a:moveTo>
                  <a:cubicBezTo>
                    <a:pt x="458" y="8"/>
                    <a:pt x="458" y="8"/>
                    <a:pt x="458" y="8"/>
                  </a:cubicBezTo>
                  <a:cubicBezTo>
                    <a:pt x="458" y="8"/>
                    <a:pt x="458" y="8"/>
                    <a:pt x="458" y="8"/>
                  </a:cubicBezTo>
                  <a:cubicBezTo>
                    <a:pt x="458" y="8"/>
                    <a:pt x="458" y="8"/>
                    <a:pt x="458" y="8"/>
                  </a:cubicBezTo>
                  <a:moveTo>
                    <a:pt x="458" y="8"/>
                  </a:moveTo>
                  <a:cubicBezTo>
                    <a:pt x="458" y="8"/>
                    <a:pt x="458" y="8"/>
                    <a:pt x="458" y="8"/>
                  </a:cubicBezTo>
                  <a:cubicBezTo>
                    <a:pt x="458" y="8"/>
                    <a:pt x="458" y="8"/>
                    <a:pt x="458" y="8"/>
                  </a:cubicBezTo>
                  <a:moveTo>
                    <a:pt x="458" y="7"/>
                  </a:moveTo>
                  <a:cubicBezTo>
                    <a:pt x="458" y="7"/>
                    <a:pt x="458" y="7"/>
                    <a:pt x="458" y="7"/>
                  </a:cubicBezTo>
                  <a:cubicBezTo>
                    <a:pt x="458" y="7"/>
                    <a:pt x="458" y="7"/>
                    <a:pt x="458" y="7"/>
                  </a:cubicBezTo>
                  <a:moveTo>
                    <a:pt x="458" y="7"/>
                  </a:moveTo>
                  <a:cubicBezTo>
                    <a:pt x="458" y="7"/>
                    <a:pt x="458" y="7"/>
                    <a:pt x="458" y="7"/>
                  </a:cubicBezTo>
                  <a:cubicBezTo>
                    <a:pt x="458" y="7"/>
                    <a:pt x="458" y="7"/>
                    <a:pt x="458" y="7"/>
                  </a:cubicBezTo>
                  <a:moveTo>
                    <a:pt x="458" y="7"/>
                  </a:moveTo>
                  <a:cubicBezTo>
                    <a:pt x="458" y="7"/>
                    <a:pt x="458" y="7"/>
                    <a:pt x="458" y="7"/>
                  </a:cubicBezTo>
                  <a:cubicBezTo>
                    <a:pt x="458" y="7"/>
                    <a:pt x="458" y="7"/>
                    <a:pt x="458" y="7"/>
                  </a:cubicBezTo>
                  <a:moveTo>
                    <a:pt x="458" y="6"/>
                  </a:moveTo>
                  <a:cubicBezTo>
                    <a:pt x="458" y="6"/>
                    <a:pt x="458" y="6"/>
                    <a:pt x="458" y="6"/>
                  </a:cubicBezTo>
                  <a:cubicBezTo>
                    <a:pt x="458" y="6"/>
                    <a:pt x="458" y="6"/>
                    <a:pt x="458" y="6"/>
                  </a:cubicBezTo>
                  <a:moveTo>
                    <a:pt x="458" y="6"/>
                  </a:moveTo>
                  <a:cubicBezTo>
                    <a:pt x="458" y="6"/>
                    <a:pt x="458" y="6"/>
                    <a:pt x="458" y="6"/>
                  </a:cubicBezTo>
                  <a:cubicBezTo>
                    <a:pt x="458" y="6"/>
                    <a:pt x="458" y="6"/>
                    <a:pt x="458" y="6"/>
                  </a:cubicBezTo>
                  <a:moveTo>
                    <a:pt x="458" y="6"/>
                  </a:moveTo>
                  <a:cubicBezTo>
                    <a:pt x="458" y="6"/>
                    <a:pt x="458" y="6"/>
                    <a:pt x="458" y="6"/>
                  </a:cubicBezTo>
                  <a:cubicBezTo>
                    <a:pt x="458" y="6"/>
                    <a:pt x="458" y="6"/>
                    <a:pt x="458" y="6"/>
                  </a:cubicBezTo>
                  <a:moveTo>
                    <a:pt x="458" y="5"/>
                  </a:moveTo>
                  <a:cubicBezTo>
                    <a:pt x="458" y="5"/>
                    <a:pt x="458" y="5"/>
                    <a:pt x="458" y="5"/>
                  </a:cubicBezTo>
                  <a:cubicBezTo>
                    <a:pt x="458" y="5"/>
                    <a:pt x="458" y="5"/>
                    <a:pt x="458" y="5"/>
                  </a:cubicBezTo>
                  <a:moveTo>
                    <a:pt x="458" y="5"/>
                  </a:moveTo>
                  <a:cubicBezTo>
                    <a:pt x="458" y="5"/>
                    <a:pt x="458" y="5"/>
                    <a:pt x="458" y="5"/>
                  </a:cubicBezTo>
                  <a:cubicBezTo>
                    <a:pt x="458" y="5"/>
                    <a:pt x="458" y="5"/>
                    <a:pt x="458" y="5"/>
                  </a:cubicBezTo>
                  <a:moveTo>
                    <a:pt x="458" y="4"/>
                  </a:moveTo>
                  <a:cubicBezTo>
                    <a:pt x="458" y="5"/>
                    <a:pt x="458" y="5"/>
                    <a:pt x="458" y="5"/>
                  </a:cubicBezTo>
                  <a:cubicBezTo>
                    <a:pt x="458" y="5"/>
                    <a:pt x="458" y="5"/>
                    <a:pt x="458" y="4"/>
                  </a:cubicBezTo>
                  <a:moveTo>
                    <a:pt x="458" y="4"/>
                  </a:moveTo>
                  <a:cubicBezTo>
                    <a:pt x="458" y="4"/>
                    <a:pt x="458" y="4"/>
                    <a:pt x="458" y="4"/>
                  </a:cubicBezTo>
                  <a:cubicBezTo>
                    <a:pt x="458" y="4"/>
                    <a:pt x="458" y="4"/>
                    <a:pt x="458" y="4"/>
                  </a:cubicBezTo>
                  <a:moveTo>
                    <a:pt x="458" y="4"/>
                  </a:moveTo>
                  <a:cubicBezTo>
                    <a:pt x="458" y="4"/>
                    <a:pt x="458" y="4"/>
                    <a:pt x="458" y="4"/>
                  </a:cubicBezTo>
                  <a:cubicBezTo>
                    <a:pt x="458" y="4"/>
                    <a:pt x="458" y="4"/>
                    <a:pt x="458" y="4"/>
                  </a:cubicBezTo>
                  <a:moveTo>
                    <a:pt x="458" y="3"/>
                  </a:moveTo>
                  <a:cubicBezTo>
                    <a:pt x="458" y="3"/>
                    <a:pt x="458" y="3"/>
                    <a:pt x="458" y="3"/>
                  </a:cubicBezTo>
                  <a:cubicBezTo>
                    <a:pt x="458" y="3"/>
                    <a:pt x="458" y="3"/>
                    <a:pt x="458" y="3"/>
                  </a:cubicBezTo>
                  <a:moveTo>
                    <a:pt x="458" y="3"/>
                  </a:moveTo>
                  <a:cubicBezTo>
                    <a:pt x="458" y="3"/>
                    <a:pt x="458" y="3"/>
                    <a:pt x="458" y="3"/>
                  </a:cubicBezTo>
                  <a:cubicBezTo>
                    <a:pt x="458" y="3"/>
                    <a:pt x="458" y="3"/>
                    <a:pt x="458" y="3"/>
                  </a:cubicBezTo>
                  <a:moveTo>
                    <a:pt x="458" y="2"/>
                  </a:moveTo>
                  <a:cubicBezTo>
                    <a:pt x="458" y="2"/>
                    <a:pt x="458" y="2"/>
                    <a:pt x="458" y="2"/>
                  </a:cubicBezTo>
                  <a:cubicBezTo>
                    <a:pt x="458" y="2"/>
                    <a:pt x="458" y="2"/>
                    <a:pt x="458" y="2"/>
                  </a:cubicBezTo>
                  <a:moveTo>
                    <a:pt x="458" y="2"/>
                  </a:moveTo>
                  <a:cubicBezTo>
                    <a:pt x="458" y="2"/>
                    <a:pt x="458" y="2"/>
                    <a:pt x="458" y="2"/>
                  </a:cubicBezTo>
                  <a:cubicBezTo>
                    <a:pt x="458" y="2"/>
                    <a:pt x="458" y="2"/>
                    <a:pt x="458" y="2"/>
                  </a:cubicBezTo>
                  <a:moveTo>
                    <a:pt x="458" y="2"/>
                  </a:moveTo>
                  <a:cubicBezTo>
                    <a:pt x="458" y="2"/>
                    <a:pt x="458" y="2"/>
                    <a:pt x="458" y="2"/>
                  </a:cubicBezTo>
                  <a:cubicBezTo>
                    <a:pt x="458" y="2"/>
                    <a:pt x="458" y="2"/>
                    <a:pt x="458" y="2"/>
                  </a:cubicBezTo>
                  <a:moveTo>
                    <a:pt x="458" y="1"/>
                  </a:moveTo>
                  <a:cubicBezTo>
                    <a:pt x="458" y="1"/>
                    <a:pt x="458" y="1"/>
                    <a:pt x="458" y="1"/>
                  </a:cubicBezTo>
                  <a:cubicBezTo>
                    <a:pt x="458" y="1"/>
                    <a:pt x="458" y="1"/>
                    <a:pt x="458" y="1"/>
                  </a:cubicBezTo>
                  <a:moveTo>
                    <a:pt x="458" y="1"/>
                  </a:moveTo>
                  <a:cubicBezTo>
                    <a:pt x="458" y="1"/>
                    <a:pt x="458" y="1"/>
                    <a:pt x="458" y="1"/>
                  </a:cubicBezTo>
                  <a:cubicBezTo>
                    <a:pt x="458" y="1"/>
                    <a:pt x="458" y="1"/>
                    <a:pt x="458" y="1"/>
                  </a:cubicBezTo>
                  <a:moveTo>
                    <a:pt x="458" y="1"/>
                  </a:moveTo>
                  <a:cubicBezTo>
                    <a:pt x="458" y="1"/>
                    <a:pt x="458" y="1"/>
                    <a:pt x="458" y="1"/>
                  </a:cubicBezTo>
                  <a:cubicBezTo>
                    <a:pt x="458" y="1"/>
                    <a:pt x="458" y="1"/>
                    <a:pt x="458" y="1"/>
                  </a:cubicBezTo>
                  <a:moveTo>
                    <a:pt x="458" y="0"/>
                  </a:moveTo>
                  <a:cubicBezTo>
                    <a:pt x="458" y="0"/>
                    <a:pt x="458" y="0"/>
                    <a:pt x="458" y="0"/>
                  </a:cubicBezTo>
                  <a:cubicBezTo>
                    <a:pt x="458" y="0"/>
                    <a:pt x="458" y="0"/>
                    <a:pt x="458" y="0"/>
                  </a:cubicBezTo>
                </a:path>
              </a:pathLst>
            </a:custGeom>
            <a:solidFill>
              <a:srgbClr val="CCE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37" name="Freeform 69">
              <a:extLst>
                <a:ext uri="{FF2B5EF4-FFF2-40B4-BE49-F238E27FC236}">
                  <a16:creationId xmlns:a16="http://schemas.microsoft.com/office/drawing/2014/main" id="{50F293F4-48CA-DD44-A594-879DCA599ACC}"/>
                </a:ext>
              </a:extLst>
            </p:cNvPr>
            <p:cNvSpPr>
              <a:spLocks noEditPoints="1"/>
            </p:cNvSpPr>
            <p:nvPr/>
          </p:nvSpPr>
          <p:spPr bwMode="auto">
            <a:xfrm>
              <a:off x="6766786" y="1985376"/>
              <a:ext cx="3737446" cy="3149888"/>
            </a:xfrm>
            <a:custGeom>
              <a:avLst/>
              <a:gdLst>
                <a:gd name="T0" fmla="*/ 135 w 879"/>
                <a:gd name="T1" fmla="*/ 601 h 740"/>
                <a:gd name="T2" fmla="*/ 146 w 879"/>
                <a:gd name="T3" fmla="*/ 548 h 740"/>
                <a:gd name="T4" fmla="*/ 155 w 879"/>
                <a:gd name="T5" fmla="*/ 489 h 740"/>
                <a:gd name="T6" fmla="*/ 775 w 879"/>
                <a:gd name="T7" fmla="*/ 123 h 740"/>
                <a:gd name="T8" fmla="*/ 777 w 879"/>
                <a:gd name="T9" fmla="*/ 109 h 740"/>
                <a:gd name="T10" fmla="*/ 818 w 879"/>
                <a:gd name="T11" fmla="*/ 452 h 740"/>
                <a:gd name="T12" fmla="*/ 832 w 879"/>
                <a:gd name="T13" fmla="*/ 452 h 740"/>
                <a:gd name="T14" fmla="*/ 816 w 879"/>
                <a:gd name="T15" fmla="*/ 506 h 740"/>
                <a:gd name="T16" fmla="*/ 795 w 879"/>
                <a:gd name="T17" fmla="*/ 511 h 740"/>
                <a:gd name="T18" fmla="*/ 797 w 879"/>
                <a:gd name="T19" fmla="*/ 461 h 740"/>
                <a:gd name="T20" fmla="*/ 766 w 879"/>
                <a:gd name="T21" fmla="*/ 0 h 740"/>
                <a:gd name="T22" fmla="*/ 830 w 879"/>
                <a:gd name="T23" fmla="*/ 132 h 740"/>
                <a:gd name="T24" fmla="*/ 845 w 879"/>
                <a:gd name="T25" fmla="*/ 152 h 740"/>
                <a:gd name="T26" fmla="*/ 858 w 879"/>
                <a:gd name="T27" fmla="*/ 219 h 740"/>
                <a:gd name="T28" fmla="*/ 827 w 879"/>
                <a:gd name="T29" fmla="*/ 194 h 740"/>
                <a:gd name="T30" fmla="*/ 833 w 879"/>
                <a:gd name="T31" fmla="*/ 223 h 740"/>
                <a:gd name="T32" fmla="*/ 849 w 879"/>
                <a:gd name="T33" fmla="*/ 234 h 740"/>
                <a:gd name="T34" fmla="*/ 873 w 879"/>
                <a:gd name="T35" fmla="*/ 231 h 740"/>
                <a:gd name="T36" fmla="*/ 860 w 879"/>
                <a:gd name="T37" fmla="*/ 272 h 740"/>
                <a:gd name="T38" fmla="*/ 802 w 879"/>
                <a:gd name="T39" fmla="*/ 298 h 740"/>
                <a:gd name="T40" fmla="*/ 769 w 879"/>
                <a:gd name="T41" fmla="*/ 242 h 740"/>
                <a:gd name="T42" fmla="*/ 749 w 879"/>
                <a:gd name="T43" fmla="*/ 229 h 740"/>
                <a:gd name="T44" fmla="*/ 771 w 879"/>
                <a:gd name="T45" fmla="*/ 276 h 740"/>
                <a:gd name="T46" fmla="*/ 799 w 879"/>
                <a:gd name="T47" fmla="*/ 310 h 740"/>
                <a:gd name="T48" fmla="*/ 835 w 879"/>
                <a:gd name="T49" fmla="*/ 300 h 740"/>
                <a:gd name="T50" fmla="*/ 792 w 879"/>
                <a:gd name="T51" fmla="*/ 365 h 740"/>
                <a:gd name="T52" fmla="*/ 771 w 879"/>
                <a:gd name="T53" fmla="*/ 412 h 740"/>
                <a:gd name="T54" fmla="*/ 761 w 879"/>
                <a:gd name="T55" fmla="*/ 469 h 740"/>
                <a:gd name="T56" fmla="*/ 738 w 879"/>
                <a:gd name="T57" fmla="*/ 529 h 740"/>
                <a:gd name="T58" fmla="*/ 661 w 879"/>
                <a:gd name="T59" fmla="*/ 578 h 740"/>
                <a:gd name="T60" fmla="*/ 635 w 879"/>
                <a:gd name="T61" fmla="*/ 507 h 740"/>
                <a:gd name="T62" fmla="*/ 630 w 879"/>
                <a:gd name="T63" fmla="*/ 436 h 740"/>
                <a:gd name="T64" fmla="*/ 278 w 879"/>
                <a:gd name="T65" fmla="*/ 522 h 740"/>
                <a:gd name="T66" fmla="*/ 261 w 879"/>
                <a:gd name="T67" fmla="*/ 555 h 740"/>
                <a:gd name="T68" fmla="*/ 227 w 879"/>
                <a:gd name="T69" fmla="*/ 572 h 740"/>
                <a:gd name="T70" fmla="*/ 223 w 879"/>
                <a:gd name="T71" fmla="*/ 598 h 740"/>
                <a:gd name="T72" fmla="*/ 201 w 879"/>
                <a:gd name="T73" fmla="*/ 616 h 740"/>
                <a:gd name="T74" fmla="*/ 184 w 879"/>
                <a:gd name="T75" fmla="*/ 633 h 740"/>
                <a:gd name="T76" fmla="*/ 421 w 879"/>
                <a:gd name="T77" fmla="*/ 739 h 740"/>
                <a:gd name="T78" fmla="*/ 424 w 879"/>
                <a:gd name="T79" fmla="*/ 739 h 740"/>
                <a:gd name="T80" fmla="*/ 426 w 879"/>
                <a:gd name="T81" fmla="*/ 739 h 740"/>
                <a:gd name="T82" fmla="*/ 427 w 879"/>
                <a:gd name="T83" fmla="*/ 740 h 740"/>
                <a:gd name="T84" fmla="*/ 428 w 879"/>
                <a:gd name="T85" fmla="*/ 740 h 740"/>
                <a:gd name="T86" fmla="*/ 429 w 879"/>
                <a:gd name="T87" fmla="*/ 740 h 740"/>
                <a:gd name="T88" fmla="*/ 430 w 879"/>
                <a:gd name="T89" fmla="*/ 740 h 740"/>
                <a:gd name="T90" fmla="*/ 431 w 879"/>
                <a:gd name="T91" fmla="*/ 740 h 740"/>
                <a:gd name="T92" fmla="*/ 432 w 879"/>
                <a:gd name="T93" fmla="*/ 740 h 740"/>
                <a:gd name="T94" fmla="*/ 433 w 879"/>
                <a:gd name="T95" fmla="*/ 740 h 740"/>
                <a:gd name="T96" fmla="*/ 434 w 879"/>
                <a:gd name="T97" fmla="*/ 740 h 740"/>
                <a:gd name="T98" fmla="*/ 434 w 879"/>
                <a:gd name="T99" fmla="*/ 740 h 740"/>
                <a:gd name="T100" fmla="*/ 435 w 879"/>
                <a:gd name="T101" fmla="*/ 740 h 740"/>
                <a:gd name="T102" fmla="*/ 436 w 879"/>
                <a:gd name="T103" fmla="*/ 740 h 740"/>
                <a:gd name="T104" fmla="*/ 879 w 879"/>
                <a:gd name="T105" fmla="*/ 296 h 740"/>
                <a:gd name="T106" fmla="*/ 879 w 879"/>
                <a:gd name="T107" fmla="*/ 295 h 740"/>
                <a:gd name="T108" fmla="*/ 879 w 879"/>
                <a:gd name="T109" fmla="*/ 294 h 740"/>
                <a:gd name="T110" fmla="*/ 879 w 879"/>
                <a:gd name="T111" fmla="*/ 293 h 740"/>
                <a:gd name="T112" fmla="*/ 879 w 879"/>
                <a:gd name="T113" fmla="*/ 292 h 740"/>
                <a:gd name="T114" fmla="*/ 879 w 879"/>
                <a:gd name="T115" fmla="*/ 291 h 740"/>
                <a:gd name="T116" fmla="*/ 879 w 879"/>
                <a:gd name="T117" fmla="*/ 290 h 740"/>
                <a:gd name="T118" fmla="*/ 879 w 879"/>
                <a:gd name="T119" fmla="*/ 289 h 740"/>
                <a:gd name="T120" fmla="*/ 879 w 879"/>
                <a:gd name="T121" fmla="*/ 288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79" h="740">
                  <a:moveTo>
                    <a:pt x="0" y="378"/>
                  </a:moveTo>
                  <a:cubicBezTo>
                    <a:pt x="20" y="481"/>
                    <a:pt x="74" y="572"/>
                    <a:pt x="152" y="636"/>
                  </a:cubicBezTo>
                  <a:cubicBezTo>
                    <a:pt x="145" y="631"/>
                    <a:pt x="138" y="625"/>
                    <a:pt x="132" y="619"/>
                  </a:cubicBezTo>
                  <a:cubicBezTo>
                    <a:pt x="133" y="617"/>
                    <a:pt x="134" y="615"/>
                    <a:pt x="134" y="613"/>
                  </a:cubicBezTo>
                  <a:cubicBezTo>
                    <a:pt x="136" y="609"/>
                    <a:pt x="136" y="605"/>
                    <a:pt x="135" y="601"/>
                  </a:cubicBezTo>
                  <a:cubicBezTo>
                    <a:pt x="133" y="596"/>
                    <a:pt x="133" y="593"/>
                    <a:pt x="136" y="588"/>
                  </a:cubicBezTo>
                  <a:cubicBezTo>
                    <a:pt x="137" y="586"/>
                    <a:pt x="139" y="585"/>
                    <a:pt x="140" y="583"/>
                  </a:cubicBezTo>
                  <a:cubicBezTo>
                    <a:pt x="141" y="580"/>
                    <a:pt x="142" y="578"/>
                    <a:pt x="143" y="575"/>
                  </a:cubicBezTo>
                  <a:cubicBezTo>
                    <a:pt x="145" y="571"/>
                    <a:pt x="145" y="567"/>
                    <a:pt x="146" y="562"/>
                  </a:cubicBezTo>
                  <a:cubicBezTo>
                    <a:pt x="147" y="557"/>
                    <a:pt x="146" y="553"/>
                    <a:pt x="146" y="548"/>
                  </a:cubicBezTo>
                  <a:cubicBezTo>
                    <a:pt x="147" y="543"/>
                    <a:pt x="150" y="539"/>
                    <a:pt x="151" y="534"/>
                  </a:cubicBezTo>
                  <a:cubicBezTo>
                    <a:pt x="152" y="530"/>
                    <a:pt x="151" y="524"/>
                    <a:pt x="151" y="520"/>
                  </a:cubicBezTo>
                  <a:cubicBezTo>
                    <a:pt x="152" y="516"/>
                    <a:pt x="153" y="513"/>
                    <a:pt x="153" y="509"/>
                  </a:cubicBezTo>
                  <a:cubicBezTo>
                    <a:pt x="154" y="504"/>
                    <a:pt x="156" y="500"/>
                    <a:pt x="155" y="495"/>
                  </a:cubicBezTo>
                  <a:cubicBezTo>
                    <a:pt x="155" y="493"/>
                    <a:pt x="155" y="491"/>
                    <a:pt x="155" y="489"/>
                  </a:cubicBezTo>
                  <a:cubicBezTo>
                    <a:pt x="95" y="463"/>
                    <a:pt x="43" y="425"/>
                    <a:pt x="0" y="378"/>
                  </a:cubicBezTo>
                  <a:moveTo>
                    <a:pt x="773" y="104"/>
                  </a:moveTo>
                  <a:cubicBezTo>
                    <a:pt x="772" y="111"/>
                    <a:pt x="772" y="117"/>
                    <a:pt x="771" y="123"/>
                  </a:cubicBezTo>
                  <a:cubicBezTo>
                    <a:pt x="772" y="123"/>
                    <a:pt x="772" y="123"/>
                    <a:pt x="773" y="123"/>
                  </a:cubicBezTo>
                  <a:cubicBezTo>
                    <a:pt x="773" y="123"/>
                    <a:pt x="774" y="123"/>
                    <a:pt x="775" y="123"/>
                  </a:cubicBezTo>
                  <a:cubicBezTo>
                    <a:pt x="776" y="123"/>
                    <a:pt x="780" y="123"/>
                    <a:pt x="781" y="122"/>
                  </a:cubicBezTo>
                  <a:cubicBezTo>
                    <a:pt x="782" y="122"/>
                    <a:pt x="783" y="120"/>
                    <a:pt x="783" y="119"/>
                  </a:cubicBezTo>
                  <a:cubicBezTo>
                    <a:pt x="784" y="118"/>
                    <a:pt x="785" y="119"/>
                    <a:pt x="785" y="117"/>
                  </a:cubicBezTo>
                  <a:cubicBezTo>
                    <a:pt x="785" y="112"/>
                    <a:pt x="781" y="114"/>
                    <a:pt x="779" y="112"/>
                  </a:cubicBezTo>
                  <a:cubicBezTo>
                    <a:pt x="778" y="111"/>
                    <a:pt x="777" y="109"/>
                    <a:pt x="777" y="109"/>
                  </a:cubicBezTo>
                  <a:cubicBezTo>
                    <a:pt x="776" y="107"/>
                    <a:pt x="775" y="106"/>
                    <a:pt x="774" y="105"/>
                  </a:cubicBezTo>
                  <a:cubicBezTo>
                    <a:pt x="773" y="105"/>
                    <a:pt x="773" y="105"/>
                    <a:pt x="773" y="104"/>
                  </a:cubicBezTo>
                  <a:moveTo>
                    <a:pt x="803" y="460"/>
                  </a:moveTo>
                  <a:cubicBezTo>
                    <a:pt x="804" y="460"/>
                    <a:pt x="804" y="460"/>
                    <a:pt x="804" y="460"/>
                  </a:cubicBezTo>
                  <a:cubicBezTo>
                    <a:pt x="809" y="460"/>
                    <a:pt x="816" y="456"/>
                    <a:pt x="818" y="452"/>
                  </a:cubicBezTo>
                  <a:cubicBezTo>
                    <a:pt x="819" y="451"/>
                    <a:pt x="818" y="450"/>
                    <a:pt x="819" y="448"/>
                  </a:cubicBezTo>
                  <a:cubicBezTo>
                    <a:pt x="820" y="447"/>
                    <a:pt x="820" y="448"/>
                    <a:pt x="821" y="447"/>
                  </a:cubicBezTo>
                  <a:cubicBezTo>
                    <a:pt x="824" y="445"/>
                    <a:pt x="824" y="442"/>
                    <a:pt x="824" y="439"/>
                  </a:cubicBezTo>
                  <a:cubicBezTo>
                    <a:pt x="825" y="439"/>
                    <a:pt x="825" y="439"/>
                    <a:pt x="826" y="439"/>
                  </a:cubicBezTo>
                  <a:cubicBezTo>
                    <a:pt x="830" y="439"/>
                    <a:pt x="832" y="449"/>
                    <a:pt x="832" y="452"/>
                  </a:cubicBezTo>
                  <a:cubicBezTo>
                    <a:pt x="833" y="454"/>
                    <a:pt x="833" y="457"/>
                    <a:pt x="832" y="458"/>
                  </a:cubicBezTo>
                  <a:cubicBezTo>
                    <a:pt x="831" y="460"/>
                    <a:pt x="830" y="459"/>
                    <a:pt x="829" y="460"/>
                  </a:cubicBezTo>
                  <a:cubicBezTo>
                    <a:pt x="827" y="462"/>
                    <a:pt x="828" y="467"/>
                    <a:pt x="827" y="469"/>
                  </a:cubicBezTo>
                  <a:cubicBezTo>
                    <a:pt x="826" y="478"/>
                    <a:pt x="821" y="486"/>
                    <a:pt x="819" y="495"/>
                  </a:cubicBezTo>
                  <a:cubicBezTo>
                    <a:pt x="819" y="499"/>
                    <a:pt x="817" y="502"/>
                    <a:pt x="816" y="506"/>
                  </a:cubicBezTo>
                  <a:cubicBezTo>
                    <a:pt x="816" y="509"/>
                    <a:pt x="815" y="512"/>
                    <a:pt x="813" y="514"/>
                  </a:cubicBezTo>
                  <a:cubicBezTo>
                    <a:pt x="811" y="517"/>
                    <a:pt x="809" y="517"/>
                    <a:pt x="806" y="517"/>
                  </a:cubicBezTo>
                  <a:cubicBezTo>
                    <a:pt x="805" y="518"/>
                    <a:pt x="803" y="518"/>
                    <a:pt x="802" y="518"/>
                  </a:cubicBezTo>
                  <a:cubicBezTo>
                    <a:pt x="800" y="518"/>
                    <a:pt x="799" y="517"/>
                    <a:pt x="797" y="515"/>
                  </a:cubicBezTo>
                  <a:cubicBezTo>
                    <a:pt x="796" y="514"/>
                    <a:pt x="795" y="513"/>
                    <a:pt x="795" y="511"/>
                  </a:cubicBezTo>
                  <a:cubicBezTo>
                    <a:pt x="794" y="509"/>
                    <a:pt x="795" y="507"/>
                    <a:pt x="795" y="505"/>
                  </a:cubicBezTo>
                  <a:cubicBezTo>
                    <a:pt x="795" y="502"/>
                    <a:pt x="793" y="500"/>
                    <a:pt x="794" y="497"/>
                  </a:cubicBezTo>
                  <a:cubicBezTo>
                    <a:pt x="794" y="494"/>
                    <a:pt x="796" y="491"/>
                    <a:pt x="796" y="487"/>
                  </a:cubicBezTo>
                  <a:cubicBezTo>
                    <a:pt x="797" y="483"/>
                    <a:pt x="796" y="479"/>
                    <a:pt x="796" y="475"/>
                  </a:cubicBezTo>
                  <a:cubicBezTo>
                    <a:pt x="797" y="471"/>
                    <a:pt x="795" y="464"/>
                    <a:pt x="797" y="461"/>
                  </a:cubicBezTo>
                  <a:cubicBezTo>
                    <a:pt x="798" y="460"/>
                    <a:pt x="800" y="460"/>
                    <a:pt x="801" y="460"/>
                  </a:cubicBezTo>
                  <a:cubicBezTo>
                    <a:pt x="801" y="460"/>
                    <a:pt x="802" y="460"/>
                    <a:pt x="802" y="460"/>
                  </a:cubicBezTo>
                  <a:cubicBezTo>
                    <a:pt x="802" y="460"/>
                    <a:pt x="803" y="460"/>
                    <a:pt x="803" y="460"/>
                  </a:cubicBezTo>
                  <a:moveTo>
                    <a:pt x="766" y="0"/>
                  </a:moveTo>
                  <a:cubicBezTo>
                    <a:pt x="766" y="0"/>
                    <a:pt x="766" y="0"/>
                    <a:pt x="766" y="0"/>
                  </a:cubicBezTo>
                  <a:cubicBezTo>
                    <a:pt x="790" y="27"/>
                    <a:pt x="811" y="57"/>
                    <a:pt x="828" y="90"/>
                  </a:cubicBezTo>
                  <a:cubicBezTo>
                    <a:pt x="828" y="90"/>
                    <a:pt x="827" y="90"/>
                    <a:pt x="827" y="91"/>
                  </a:cubicBezTo>
                  <a:cubicBezTo>
                    <a:pt x="821" y="94"/>
                    <a:pt x="815" y="95"/>
                    <a:pt x="818" y="102"/>
                  </a:cubicBezTo>
                  <a:cubicBezTo>
                    <a:pt x="820" y="108"/>
                    <a:pt x="821" y="114"/>
                    <a:pt x="825" y="119"/>
                  </a:cubicBezTo>
                  <a:cubicBezTo>
                    <a:pt x="828" y="123"/>
                    <a:pt x="833" y="126"/>
                    <a:pt x="830" y="132"/>
                  </a:cubicBezTo>
                  <a:cubicBezTo>
                    <a:pt x="829" y="134"/>
                    <a:pt x="822" y="142"/>
                    <a:pt x="825" y="142"/>
                  </a:cubicBezTo>
                  <a:cubicBezTo>
                    <a:pt x="828" y="142"/>
                    <a:pt x="828" y="145"/>
                    <a:pt x="830" y="147"/>
                  </a:cubicBezTo>
                  <a:cubicBezTo>
                    <a:pt x="831" y="147"/>
                    <a:pt x="833" y="147"/>
                    <a:pt x="834" y="147"/>
                  </a:cubicBezTo>
                  <a:cubicBezTo>
                    <a:pt x="836" y="148"/>
                    <a:pt x="837" y="149"/>
                    <a:pt x="838" y="150"/>
                  </a:cubicBezTo>
                  <a:cubicBezTo>
                    <a:pt x="840" y="152"/>
                    <a:pt x="843" y="152"/>
                    <a:pt x="845" y="152"/>
                  </a:cubicBezTo>
                  <a:cubicBezTo>
                    <a:pt x="848" y="152"/>
                    <a:pt x="851" y="151"/>
                    <a:pt x="854" y="150"/>
                  </a:cubicBezTo>
                  <a:cubicBezTo>
                    <a:pt x="854" y="150"/>
                    <a:pt x="854" y="150"/>
                    <a:pt x="854" y="150"/>
                  </a:cubicBezTo>
                  <a:cubicBezTo>
                    <a:pt x="862" y="170"/>
                    <a:pt x="868" y="192"/>
                    <a:pt x="872" y="214"/>
                  </a:cubicBezTo>
                  <a:cubicBezTo>
                    <a:pt x="871" y="215"/>
                    <a:pt x="870" y="216"/>
                    <a:pt x="869" y="217"/>
                  </a:cubicBezTo>
                  <a:cubicBezTo>
                    <a:pt x="866" y="218"/>
                    <a:pt x="862" y="219"/>
                    <a:pt x="858" y="219"/>
                  </a:cubicBezTo>
                  <a:cubicBezTo>
                    <a:pt x="855" y="219"/>
                    <a:pt x="853" y="219"/>
                    <a:pt x="851" y="217"/>
                  </a:cubicBezTo>
                  <a:cubicBezTo>
                    <a:pt x="848" y="215"/>
                    <a:pt x="847" y="213"/>
                    <a:pt x="844" y="212"/>
                  </a:cubicBezTo>
                  <a:cubicBezTo>
                    <a:pt x="839" y="210"/>
                    <a:pt x="837" y="208"/>
                    <a:pt x="835" y="203"/>
                  </a:cubicBezTo>
                  <a:cubicBezTo>
                    <a:pt x="834" y="201"/>
                    <a:pt x="831" y="194"/>
                    <a:pt x="828" y="194"/>
                  </a:cubicBezTo>
                  <a:cubicBezTo>
                    <a:pt x="828" y="194"/>
                    <a:pt x="827" y="194"/>
                    <a:pt x="827" y="194"/>
                  </a:cubicBezTo>
                  <a:cubicBezTo>
                    <a:pt x="824" y="194"/>
                    <a:pt x="823" y="198"/>
                    <a:pt x="823" y="201"/>
                  </a:cubicBezTo>
                  <a:cubicBezTo>
                    <a:pt x="823" y="204"/>
                    <a:pt x="826" y="213"/>
                    <a:pt x="830" y="213"/>
                  </a:cubicBezTo>
                  <a:cubicBezTo>
                    <a:pt x="830" y="213"/>
                    <a:pt x="830" y="213"/>
                    <a:pt x="831" y="212"/>
                  </a:cubicBezTo>
                  <a:cubicBezTo>
                    <a:pt x="832" y="215"/>
                    <a:pt x="831" y="217"/>
                    <a:pt x="831" y="219"/>
                  </a:cubicBezTo>
                  <a:cubicBezTo>
                    <a:pt x="832" y="222"/>
                    <a:pt x="832" y="223"/>
                    <a:pt x="833" y="223"/>
                  </a:cubicBezTo>
                  <a:cubicBezTo>
                    <a:pt x="834" y="223"/>
                    <a:pt x="836" y="220"/>
                    <a:pt x="838" y="220"/>
                  </a:cubicBezTo>
                  <a:cubicBezTo>
                    <a:pt x="838" y="220"/>
                    <a:pt x="838" y="220"/>
                    <a:pt x="838" y="220"/>
                  </a:cubicBezTo>
                  <a:cubicBezTo>
                    <a:pt x="841" y="220"/>
                    <a:pt x="841" y="223"/>
                    <a:pt x="840" y="226"/>
                  </a:cubicBezTo>
                  <a:cubicBezTo>
                    <a:pt x="840" y="229"/>
                    <a:pt x="840" y="231"/>
                    <a:pt x="843" y="233"/>
                  </a:cubicBezTo>
                  <a:cubicBezTo>
                    <a:pt x="844" y="233"/>
                    <a:pt x="847" y="234"/>
                    <a:pt x="849" y="234"/>
                  </a:cubicBezTo>
                  <a:cubicBezTo>
                    <a:pt x="850" y="234"/>
                    <a:pt x="851" y="234"/>
                    <a:pt x="851" y="234"/>
                  </a:cubicBezTo>
                  <a:cubicBezTo>
                    <a:pt x="859" y="232"/>
                    <a:pt x="860" y="219"/>
                    <a:pt x="868" y="219"/>
                  </a:cubicBezTo>
                  <a:cubicBezTo>
                    <a:pt x="868" y="219"/>
                    <a:pt x="868" y="219"/>
                    <a:pt x="868" y="219"/>
                  </a:cubicBezTo>
                  <a:cubicBezTo>
                    <a:pt x="872" y="219"/>
                    <a:pt x="870" y="221"/>
                    <a:pt x="871" y="224"/>
                  </a:cubicBezTo>
                  <a:cubicBezTo>
                    <a:pt x="871" y="226"/>
                    <a:pt x="872" y="229"/>
                    <a:pt x="873" y="231"/>
                  </a:cubicBezTo>
                  <a:cubicBezTo>
                    <a:pt x="873" y="232"/>
                    <a:pt x="874" y="233"/>
                    <a:pt x="875" y="233"/>
                  </a:cubicBezTo>
                  <a:cubicBezTo>
                    <a:pt x="876" y="243"/>
                    <a:pt x="877" y="253"/>
                    <a:pt x="878" y="264"/>
                  </a:cubicBezTo>
                  <a:cubicBezTo>
                    <a:pt x="878" y="264"/>
                    <a:pt x="877" y="265"/>
                    <a:pt x="876" y="265"/>
                  </a:cubicBezTo>
                  <a:cubicBezTo>
                    <a:pt x="874" y="267"/>
                    <a:pt x="870" y="267"/>
                    <a:pt x="868" y="268"/>
                  </a:cubicBezTo>
                  <a:cubicBezTo>
                    <a:pt x="865" y="270"/>
                    <a:pt x="863" y="271"/>
                    <a:pt x="860" y="272"/>
                  </a:cubicBezTo>
                  <a:cubicBezTo>
                    <a:pt x="855" y="275"/>
                    <a:pt x="850" y="278"/>
                    <a:pt x="845" y="281"/>
                  </a:cubicBezTo>
                  <a:cubicBezTo>
                    <a:pt x="840" y="285"/>
                    <a:pt x="834" y="285"/>
                    <a:pt x="828" y="287"/>
                  </a:cubicBezTo>
                  <a:cubicBezTo>
                    <a:pt x="825" y="288"/>
                    <a:pt x="821" y="288"/>
                    <a:pt x="818" y="290"/>
                  </a:cubicBezTo>
                  <a:cubicBezTo>
                    <a:pt x="814" y="292"/>
                    <a:pt x="811" y="295"/>
                    <a:pt x="808" y="296"/>
                  </a:cubicBezTo>
                  <a:cubicBezTo>
                    <a:pt x="806" y="297"/>
                    <a:pt x="804" y="298"/>
                    <a:pt x="802" y="298"/>
                  </a:cubicBezTo>
                  <a:cubicBezTo>
                    <a:pt x="792" y="298"/>
                    <a:pt x="791" y="282"/>
                    <a:pt x="788" y="274"/>
                  </a:cubicBezTo>
                  <a:cubicBezTo>
                    <a:pt x="787" y="271"/>
                    <a:pt x="785" y="267"/>
                    <a:pt x="783" y="264"/>
                  </a:cubicBezTo>
                  <a:cubicBezTo>
                    <a:pt x="780" y="262"/>
                    <a:pt x="777" y="262"/>
                    <a:pt x="775" y="259"/>
                  </a:cubicBezTo>
                  <a:cubicBezTo>
                    <a:pt x="773" y="256"/>
                    <a:pt x="770" y="253"/>
                    <a:pt x="769" y="249"/>
                  </a:cubicBezTo>
                  <a:cubicBezTo>
                    <a:pt x="769" y="247"/>
                    <a:pt x="769" y="244"/>
                    <a:pt x="769" y="242"/>
                  </a:cubicBezTo>
                  <a:cubicBezTo>
                    <a:pt x="769" y="237"/>
                    <a:pt x="768" y="237"/>
                    <a:pt x="764" y="235"/>
                  </a:cubicBezTo>
                  <a:cubicBezTo>
                    <a:pt x="761" y="233"/>
                    <a:pt x="761" y="232"/>
                    <a:pt x="759" y="229"/>
                  </a:cubicBezTo>
                  <a:cubicBezTo>
                    <a:pt x="758" y="225"/>
                    <a:pt x="756" y="219"/>
                    <a:pt x="753" y="215"/>
                  </a:cubicBezTo>
                  <a:cubicBezTo>
                    <a:pt x="751" y="219"/>
                    <a:pt x="750" y="223"/>
                    <a:pt x="749" y="228"/>
                  </a:cubicBezTo>
                  <a:cubicBezTo>
                    <a:pt x="749" y="228"/>
                    <a:pt x="749" y="229"/>
                    <a:pt x="749" y="229"/>
                  </a:cubicBezTo>
                  <a:cubicBezTo>
                    <a:pt x="751" y="232"/>
                    <a:pt x="750" y="234"/>
                    <a:pt x="752" y="236"/>
                  </a:cubicBezTo>
                  <a:cubicBezTo>
                    <a:pt x="754" y="238"/>
                    <a:pt x="756" y="239"/>
                    <a:pt x="758" y="242"/>
                  </a:cubicBezTo>
                  <a:cubicBezTo>
                    <a:pt x="761" y="247"/>
                    <a:pt x="757" y="252"/>
                    <a:pt x="759" y="257"/>
                  </a:cubicBezTo>
                  <a:cubicBezTo>
                    <a:pt x="761" y="261"/>
                    <a:pt x="765" y="261"/>
                    <a:pt x="768" y="264"/>
                  </a:cubicBezTo>
                  <a:cubicBezTo>
                    <a:pt x="771" y="267"/>
                    <a:pt x="770" y="272"/>
                    <a:pt x="771" y="276"/>
                  </a:cubicBezTo>
                  <a:cubicBezTo>
                    <a:pt x="772" y="281"/>
                    <a:pt x="773" y="282"/>
                    <a:pt x="777" y="283"/>
                  </a:cubicBezTo>
                  <a:cubicBezTo>
                    <a:pt x="781" y="285"/>
                    <a:pt x="782" y="287"/>
                    <a:pt x="785" y="289"/>
                  </a:cubicBezTo>
                  <a:cubicBezTo>
                    <a:pt x="787" y="292"/>
                    <a:pt x="791" y="294"/>
                    <a:pt x="793" y="297"/>
                  </a:cubicBezTo>
                  <a:cubicBezTo>
                    <a:pt x="794" y="299"/>
                    <a:pt x="793" y="302"/>
                    <a:pt x="794" y="305"/>
                  </a:cubicBezTo>
                  <a:cubicBezTo>
                    <a:pt x="795" y="308"/>
                    <a:pt x="796" y="310"/>
                    <a:pt x="799" y="310"/>
                  </a:cubicBezTo>
                  <a:cubicBezTo>
                    <a:pt x="799" y="310"/>
                    <a:pt x="800" y="310"/>
                    <a:pt x="800" y="310"/>
                  </a:cubicBezTo>
                  <a:cubicBezTo>
                    <a:pt x="804" y="309"/>
                    <a:pt x="808" y="308"/>
                    <a:pt x="812" y="306"/>
                  </a:cubicBezTo>
                  <a:cubicBezTo>
                    <a:pt x="816" y="305"/>
                    <a:pt x="820" y="305"/>
                    <a:pt x="824" y="305"/>
                  </a:cubicBezTo>
                  <a:cubicBezTo>
                    <a:pt x="826" y="305"/>
                    <a:pt x="828" y="305"/>
                    <a:pt x="831" y="303"/>
                  </a:cubicBezTo>
                  <a:cubicBezTo>
                    <a:pt x="832" y="303"/>
                    <a:pt x="834" y="301"/>
                    <a:pt x="835" y="300"/>
                  </a:cubicBezTo>
                  <a:cubicBezTo>
                    <a:pt x="835" y="300"/>
                    <a:pt x="835" y="300"/>
                    <a:pt x="836" y="300"/>
                  </a:cubicBezTo>
                  <a:cubicBezTo>
                    <a:pt x="842" y="300"/>
                    <a:pt x="839" y="314"/>
                    <a:pt x="837" y="317"/>
                  </a:cubicBezTo>
                  <a:cubicBezTo>
                    <a:pt x="834" y="322"/>
                    <a:pt x="829" y="325"/>
                    <a:pt x="826" y="331"/>
                  </a:cubicBezTo>
                  <a:cubicBezTo>
                    <a:pt x="824" y="338"/>
                    <a:pt x="822" y="344"/>
                    <a:pt x="817" y="349"/>
                  </a:cubicBezTo>
                  <a:cubicBezTo>
                    <a:pt x="809" y="355"/>
                    <a:pt x="799" y="358"/>
                    <a:pt x="792" y="365"/>
                  </a:cubicBezTo>
                  <a:cubicBezTo>
                    <a:pt x="790" y="368"/>
                    <a:pt x="788" y="373"/>
                    <a:pt x="785" y="376"/>
                  </a:cubicBezTo>
                  <a:cubicBezTo>
                    <a:pt x="783" y="377"/>
                    <a:pt x="782" y="378"/>
                    <a:pt x="780" y="379"/>
                  </a:cubicBezTo>
                  <a:cubicBezTo>
                    <a:pt x="776" y="383"/>
                    <a:pt x="773" y="387"/>
                    <a:pt x="770" y="391"/>
                  </a:cubicBezTo>
                  <a:cubicBezTo>
                    <a:pt x="767" y="395"/>
                    <a:pt x="764" y="400"/>
                    <a:pt x="767" y="404"/>
                  </a:cubicBezTo>
                  <a:cubicBezTo>
                    <a:pt x="768" y="407"/>
                    <a:pt x="771" y="408"/>
                    <a:pt x="771" y="412"/>
                  </a:cubicBezTo>
                  <a:cubicBezTo>
                    <a:pt x="771" y="414"/>
                    <a:pt x="771" y="417"/>
                    <a:pt x="771" y="419"/>
                  </a:cubicBezTo>
                  <a:cubicBezTo>
                    <a:pt x="773" y="424"/>
                    <a:pt x="777" y="427"/>
                    <a:pt x="777" y="433"/>
                  </a:cubicBezTo>
                  <a:cubicBezTo>
                    <a:pt x="777" y="438"/>
                    <a:pt x="778" y="443"/>
                    <a:pt x="778" y="447"/>
                  </a:cubicBezTo>
                  <a:cubicBezTo>
                    <a:pt x="778" y="451"/>
                    <a:pt x="778" y="457"/>
                    <a:pt x="776" y="460"/>
                  </a:cubicBezTo>
                  <a:cubicBezTo>
                    <a:pt x="772" y="465"/>
                    <a:pt x="765" y="466"/>
                    <a:pt x="761" y="469"/>
                  </a:cubicBezTo>
                  <a:cubicBezTo>
                    <a:pt x="757" y="472"/>
                    <a:pt x="752" y="475"/>
                    <a:pt x="748" y="478"/>
                  </a:cubicBezTo>
                  <a:cubicBezTo>
                    <a:pt x="743" y="482"/>
                    <a:pt x="747" y="487"/>
                    <a:pt x="748" y="492"/>
                  </a:cubicBezTo>
                  <a:cubicBezTo>
                    <a:pt x="749" y="499"/>
                    <a:pt x="752" y="506"/>
                    <a:pt x="746" y="510"/>
                  </a:cubicBezTo>
                  <a:cubicBezTo>
                    <a:pt x="742" y="514"/>
                    <a:pt x="733" y="513"/>
                    <a:pt x="736" y="521"/>
                  </a:cubicBezTo>
                  <a:cubicBezTo>
                    <a:pt x="737" y="524"/>
                    <a:pt x="739" y="526"/>
                    <a:pt x="738" y="529"/>
                  </a:cubicBezTo>
                  <a:cubicBezTo>
                    <a:pt x="738" y="533"/>
                    <a:pt x="734" y="535"/>
                    <a:pt x="731" y="538"/>
                  </a:cubicBezTo>
                  <a:cubicBezTo>
                    <a:pt x="727" y="543"/>
                    <a:pt x="723" y="548"/>
                    <a:pt x="718" y="553"/>
                  </a:cubicBezTo>
                  <a:cubicBezTo>
                    <a:pt x="709" y="561"/>
                    <a:pt x="704" y="570"/>
                    <a:pt x="691" y="570"/>
                  </a:cubicBezTo>
                  <a:cubicBezTo>
                    <a:pt x="684" y="571"/>
                    <a:pt x="679" y="571"/>
                    <a:pt x="672" y="573"/>
                  </a:cubicBezTo>
                  <a:cubicBezTo>
                    <a:pt x="669" y="574"/>
                    <a:pt x="664" y="578"/>
                    <a:pt x="661" y="578"/>
                  </a:cubicBezTo>
                  <a:cubicBezTo>
                    <a:pt x="660" y="578"/>
                    <a:pt x="660" y="578"/>
                    <a:pt x="659" y="577"/>
                  </a:cubicBezTo>
                  <a:cubicBezTo>
                    <a:pt x="654" y="576"/>
                    <a:pt x="654" y="569"/>
                    <a:pt x="654" y="564"/>
                  </a:cubicBezTo>
                  <a:cubicBezTo>
                    <a:pt x="654" y="557"/>
                    <a:pt x="652" y="551"/>
                    <a:pt x="647" y="545"/>
                  </a:cubicBezTo>
                  <a:cubicBezTo>
                    <a:pt x="643" y="540"/>
                    <a:pt x="637" y="534"/>
                    <a:pt x="636" y="527"/>
                  </a:cubicBezTo>
                  <a:cubicBezTo>
                    <a:pt x="634" y="520"/>
                    <a:pt x="636" y="514"/>
                    <a:pt x="635" y="507"/>
                  </a:cubicBezTo>
                  <a:cubicBezTo>
                    <a:pt x="634" y="503"/>
                    <a:pt x="633" y="499"/>
                    <a:pt x="631" y="495"/>
                  </a:cubicBezTo>
                  <a:cubicBezTo>
                    <a:pt x="629" y="492"/>
                    <a:pt x="625" y="486"/>
                    <a:pt x="625" y="483"/>
                  </a:cubicBezTo>
                  <a:cubicBezTo>
                    <a:pt x="620" y="478"/>
                    <a:pt x="618" y="469"/>
                    <a:pt x="619" y="462"/>
                  </a:cubicBezTo>
                  <a:cubicBezTo>
                    <a:pt x="620" y="457"/>
                    <a:pt x="621" y="454"/>
                    <a:pt x="624" y="449"/>
                  </a:cubicBezTo>
                  <a:cubicBezTo>
                    <a:pt x="626" y="445"/>
                    <a:pt x="629" y="440"/>
                    <a:pt x="630" y="436"/>
                  </a:cubicBezTo>
                  <a:cubicBezTo>
                    <a:pt x="631" y="432"/>
                    <a:pt x="627" y="429"/>
                    <a:pt x="629" y="425"/>
                  </a:cubicBezTo>
                  <a:cubicBezTo>
                    <a:pt x="630" y="421"/>
                    <a:pt x="630" y="420"/>
                    <a:pt x="629" y="416"/>
                  </a:cubicBezTo>
                  <a:cubicBezTo>
                    <a:pt x="628" y="414"/>
                    <a:pt x="627" y="413"/>
                    <a:pt x="627" y="411"/>
                  </a:cubicBezTo>
                  <a:cubicBezTo>
                    <a:pt x="548" y="482"/>
                    <a:pt x="444" y="525"/>
                    <a:pt x="330" y="525"/>
                  </a:cubicBezTo>
                  <a:cubicBezTo>
                    <a:pt x="312" y="525"/>
                    <a:pt x="295" y="524"/>
                    <a:pt x="278" y="522"/>
                  </a:cubicBezTo>
                  <a:cubicBezTo>
                    <a:pt x="278" y="522"/>
                    <a:pt x="278" y="523"/>
                    <a:pt x="278" y="524"/>
                  </a:cubicBezTo>
                  <a:cubicBezTo>
                    <a:pt x="277" y="527"/>
                    <a:pt x="279" y="532"/>
                    <a:pt x="278" y="535"/>
                  </a:cubicBezTo>
                  <a:cubicBezTo>
                    <a:pt x="277" y="539"/>
                    <a:pt x="271" y="541"/>
                    <a:pt x="269" y="544"/>
                  </a:cubicBezTo>
                  <a:cubicBezTo>
                    <a:pt x="268" y="546"/>
                    <a:pt x="268" y="549"/>
                    <a:pt x="267" y="550"/>
                  </a:cubicBezTo>
                  <a:cubicBezTo>
                    <a:pt x="266" y="553"/>
                    <a:pt x="263" y="553"/>
                    <a:pt x="261" y="555"/>
                  </a:cubicBezTo>
                  <a:cubicBezTo>
                    <a:pt x="259" y="558"/>
                    <a:pt x="257" y="561"/>
                    <a:pt x="255" y="564"/>
                  </a:cubicBezTo>
                  <a:cubicBezTo>
                    <a:pt x="253" y="569"/>
                    <a:pt x="250" y="571"/>
                    <a:pt x="245" y="573"/>
                  </a:cubicBezTo>
                  <a:cubicBezTo>
                    <a:pt x="245" y="573"/>
                    <a:pt x="244" y="573"/>
                    <a:pt x="243" y="573"/>
                  </a:cubicBezTo>
                  <a:cubicBezTo>
                    <a:pt x="241" y="573"/>
                    <a:pt x="239" y="573"/>
                    <a:pt x="236" y="573"/>
                  </a:cubicBezTo>
                  <a:cubicBezTo>
                    <a:pt x="233" y="572"/>
                    <a:pt x="230" y="572"/>
                    <a:pt x="227" y="572"/>
                  </a:cubicBezTo>
                  <a:cubicBezTo>
                    <a:pt x="223" y="572"/>
                    <a:pt x="221" y="573"/>
                    <a:pt x="222" y="576"/>
                  </a:cubicBezTo>
                  <a:cubicBezTo>
                    <a:pt x="223" y="578"/>
                    <a:pt x="227" y="578"/>
                    <a:pt x="228" y="579"/>
                  </a:cubicBezTo>
                  <a:cubicBezTo>
                    <a:pt x="231" y="581"/>
                    <a:pt x="230" y="580"/>
                    <a:pt x="231" y="583"/>
                  </a:cubicBezTo>
                  <a:cubicBezTo>
                    <a:pt x="232" y="587"/>
                    <a:pt x="232" y="588"/>
                    <a:pt x="230" y="592"/>
                  </a:cubicBezTo>
                  <a:cubicBezTo>
                    <a:pt x="228" y="595"/>
                    <a:pt x="227" y="596"/>
                    <a:pt x="223" y="598"/>
                  </a:cubicBezTo>
                  <a:cubicBezTo>
                    <a:pt x="220" y="599"/>
                    <a:pt x="216" y="602"/>
                    <a:pt x="212" y="602"/>
                  </a:cubicBezTo>
                  <a:cubicBezTo>
                    <a:pt x="212" y="602"/>
                    <a:pt x="212" y="602"/>
                    <a:pt x="211" y="602"/>
                  </a:cubicBezTo>
                  <a:cubicBezTo>
                    <a:pt x="209" y="602"/>
                    <a:pt x="207" y="600"/>
                    <a:pt x="205" y="600"/>
                  </a:cubicBezTo>
                  <a:cubicBezTo>
                    <a:pt x="203" y="600"/>
                    <a:pt x="202" y="601"/>
                    <a:pt x="201" y="604"/>
                  </a:cubicBezTo>
                  <a:cubicBezTo>
                    <a:pt x="200" y="608"/>
                    <a:pt x="203" y="612"/>
                    <a:pt x="201" y="616"/>
                  </a:cubicBezTo>
                  <a:cubicBezTo>
                    <a:pt x="199" y="618"/>
                    <a:pt x="196" y="619"/>
                    <a:pt x="193" y="619"/>
                  </a:cubicBezTo>
                  <a:cubicBezTo>
                    <a:pt x="192" y="619"/>
                    <a:pt x="191" y="619"/>
                    <a:pt x="191" y="619"/>
                  </a:cubicBezTo>
                  <a:cubicBezTo>
                    <a:pt x="189" y="619"/>
                    <a:pt x="186" y="616"/>
                    <a:pt x="184" y="616"/>
                  </a:cubicBezTo>
                  <a:cubicBezTo>
                    <a:pt x="183" y="616"/>
                    <a:pt x="182" y="617"/>
                    <a:pt x="181" y="619"/>
                  </a:cubicBezTo>
                  <a:cubicBezTo>
                    <a:pt x="179" y="623"/>
                    <a:pt x="186" y="627"/>
                    <a:pt x="184" y="633"/>
                  </a:cubicBezTo>
                  <a:cubicBezTo>
                    <a:pt x="182" y="637"/>
                    <a:pt x="180" y="641"/>
                    <a:pt x="176" y="644"/>
                  </a:cubicBezTo>
                  <a:cubicBezTo>
                    <a:pt x="173" y="646"/>
                    <a:pt x="175" y="646"/>
                    <a:pt x="174" y="649"/>
                  </a:cubicBezTo>
                  <a:cubicBezTo>
                    <a:pt x="173" y="650"/>
                    <a:pt x="172" y="651"/>
                    <a:pt x="171" y="652"/>
                  </a:cubicBezTo>
                  <a:cubicBezTo>
                    <a:pt x="241" y="704"/>
                    <a:pt x="327" y="736"/>
                    <a:pt x="421" y="739"/>
                  </a:cubicBezTo>
                  <a:cubicBezTo>
                    <a:pt x="421" y="739"/>
                    <a:pt x="421" y="739"/>
                    <a:pt x="421" y="739"/>
                  </a:cubicBezTo>
                  <a:cubicBezTo>
                    <a:pt x="422" y="739"/>
                    <a:pt x="423" y="739"/>
                    <a:pt x="423" y="739"/>
                  </a:cubicBezTo>
                  <a:cubicBezTo>
                    <a:pt x="423" y="739"/>
                    <a:pt x="423" y="739"/>
                    <a:pt x="423" y="739"/>
                  </a:cubicBezTo>
                  <a:cubicBezTo>
                    <a:pt x="424" y="739"/>
                    <a:pt x="424" y="739"/>
                    <a:pt x="424" y="739"/>
                  </a:cubicBezTo>
                  <a:cubicBezTo>
                    <a:pt x="424" y="739"/>
                    <a:pt x="424" y="739"/>
                    <a:pt x="424" y="739"/>
                  </a:cubicBezTo>
                  <a:cubicBezTo>
                    <a:pt x="424" y="739"/>
                    <a:pt x="424" y="739"/>
                    <a:pt x="424" y="739"/>
                  </a:cubicBezTo>
                  <a:cubicBezTo>
                    <a:pt x="424" y="739"/>
                    <a:pt x="424" y="739"/>
                    <a:pt x="424" y="739"/>
                  </a:cubicBezTo>
                  <a:cubicBezTo>
                    <a:pt x="425" y="739"/>
                    <a:pt x="425" y="739"/>
                    <a:pt x="426" y="739"/>
                  </a:cubicBezTo>
                  <a:cubicBezTo>
                    <a:pt x="426" y="739"/>
                    <a:pt x="426" y="739"/>
                    <a:pt x="426" y="739"/>
                  </a:cubicBezTo>
                  <a:cubicBezTo>
                    <a:pt x="426" y="739"/>
                    <a:pt x="426" y="739"/>
                    <a:pt x="426" y="739"/>
                  </a:cubicBezTo>
                  <a:cubicBezTo>
                    <a:pt x="426" y="739"/>
                    <a:pt x="426" y="739"/>
                    <a:pt x="426" y="739"/>
                  </a:cubicBezTo>
                  <a:cubicBezTo>
                    <a:pt x="426" y="739"/>
                    <a:pt x="426" y="739"/>
                    <a:pt x="426" y="739"/>
                  </a:cubicBezTo>
                  <a:cubicBezTo>
                    <a:pt x="426" y="739"/>
                    <a:pt x="426" y="739"/>
                    <a:pt x="426" y="739"/>
                  </a:cubicBezTo>
                  <a:cubicBezTo>
                    <a:pt x="426" y="740"/>
                    <a:pt x="426" y="740"/>
                    <a:pt x="427" y="740"/>
                  </a:cubicBezTo>
                  <a:cubicBezTo>
                    <a:pt x="427" y="740"/>
                    <a:pt x="427" y="740"/>
                    <a:pt x="427" y="740"/>
                  </a:cubicBezTo>
                  <a:cubicBezTo>
                    <a:pt x="427" y="740"/>
                    <a:pt x="427" y="740"/>
                    <a:pt x="427" y="740"/>
                  </a:cubicBezTo>
                  <a:cubicBezTo>
                    <a:pt x="427" y="740"/>
                    <a:pt x="427" y="740"/>
                    <a:pt x="427" y="740"/>
                  </a:cubicBezTo>
                  <a:cubicBezTo>
                    <a:pt x="427" y="740"/>
                    <a:pt x="427" y="740"/>
                    <a:pt x="427" y="740"/>
                  </a:cubicBezTo>
                  <a:cubicBezTo>
                    <a:pt x="427" y="740"/>
                    <a:pt x="427" y="740"/>
                    <a:pt x="427" y="740"/>
                  </a:cubicBezTo>
                  <a:cubicBezTo>
                    <a:pt x="428" y="740"/>
                    <a:pt x="428" y="740"/>
                    <a:pt x="428" y="740"/>
                  </a:cubicBezTo>
                  <a:cubicBezTo>
                    <a:pt x="428" y="740"/>
                    <a:pt x="428" y="740"/>
                    <a:pt x="428" y="740"/>
                  </a:cubicBezTo>
                  <a:cubicBezTo>
                    <a:pt x="428" y="740"/>
                    <a:pt x="428" y="740"/>
                    <a:pt x="428" y="740"/>
                  </a:cubicBezTo>
                  <a:cubicBezTo>
                    <a:pt x="428" y="740"/>
                    <a:pt x="428" y="740"/>
                    <a:pt x="429" y="740"/>
                  </a:cubicBezTo>
                  <a:cubicBezTo>
                    <a:pt x="429" y="740"/>
                    <a:pt x="429" y="740"/>
                    <a:pt x="429" y="740"/>
                  </a:cubicBezTo>
                  <a:cubicBezTo>
                    <a:pt x="429" y="740"/>
                    <a:pt x="429" y="740"/>
                    <a:pt x="429" y="740"/>
                  </a:cubicBezTo>
                  <a:cubicBezTo>
                    <a:pt x="429" y="740"/>
                    <a:pt x="429" y="740"/>
                    <a:pt x="429" y="740"/>
                  </a:cubicBezTo>
                  <a:cubicBezTo>
                    <a:pt x="429" y="740"/>
                    <a:pt x="429" y="740"/>
                    <a:pt x="429" y="740"/>
                  </a:cubicBezTo>
                  <a:cubicBezTo>
                    <a:pt x="429" y="740"/>
                    <a:pt x="429" y="740"/>
                    <a:pt x="429" y="740"/>
                  </a:cubicBezTo>
                  <a:cubicBezTo>
                    <a:pt x="429" y="740"/>
                    <a:pt x="429" y="740"/>
                    <a:pt x="430" y="740"/>
                  </a:cubicBezTo>
                  <a:cubicBezTo>
                    <a:pt x="430" y="740"/>
                    <a:pt x="430" y="740"/>
                    <a:pt x="430" y="740"/>
                  </a:cubicBezTo>
                  <a:cubicBezTo>
                    <a:pt x="430" y="740"/>
                    <a:pt x="430" y="740"/>
                    <a:pt x="430" y="740"/>
                  </a:cubicBezTo>
                  <a:cubicBezTo>
                    <a:pt x="430" y="740"/>
                    <a:pt x="430" y="740"/>
                    <a:pt x="430" y="740"/>
                  </a:cubicBezTo>
                  <a:cubicBezTo>
                    <a:pt x="430" y="740"/>
                    <a:pt x="430" y="740"/>
                    <a:pt x="430" y="740"/>
                  </a:cubicBezTo>
                  <a:cubicBezTo>
                    <a:pt x="430" y="740"/>
                    <a:pt x="430" y="740"/>
                    <a:pt x="431" y="740"/>
                  </a:cubicBezTo>
                  <a:cubicBezTo>
                    <a:pt x="431" y="740"/>
                    <a:pt x="431" y="740"/>
                    <a:pt x="431" y="740"/>
                  </a:cubicBezTo>
                  <a:cubicBezTo>
                    <a:pt x="431" y="740"/>
                    <a:pt x="431" y="740"/>
                    <a:pt x="431" y="740"/>
                  </a:cubicBezTo>
                  <a:cubicBezTo>
                    <a:pt x="431" y="740"/>
                    <a:pt x="431" y="740"/>
                    <a:pt x="431" y="740"/>
                  </a:cubicBezTo>
                  <a:cubicBezTo>
                    <a:pt x="431" y="740"/>
                    <a:pt x="431" y="740"/>
                    <a:pt x="431" y="740"/>
                  </a:cubicBezTo>
                  <a:cubicBezTo>
                    <a:pt x="431" y="740"/>
                    <a:pt x="431" y="740"/>
                    <a:pt x="431" y="740"/>
                  </a:cubicBezTo>
                  <a:cubicBezTo>
                    <a:pt x="431" y="740"/>
                    <a:pt x="431" y="740"/>
                    <a:pt x="432" y="740"/>
                  </a:cubicBezTo>
                  <a:cubicBezTo>
                    <a:pt x="432" y="740"/>
                    <a:pt x="432" y="740"/>
                    <a:pt x="432" y="740"/>
                  </a:cubicBezTo>
                  <a:cubicBezTo>
                    <a:pt x="432" y="740"/>
                    <a:pt x="432" y="740"/>
                    <a:pt x="432" y="740"/>
                  </a:cubicBezTo>
                  <a:cubicBezTo>
                    <a:pt x="432" y="740"/>
                    <a:pt x="432" y="740"/>
                    <a:pt x="432" y="740"/>
                  </a:cubicBezTo>
                  <a:cubicBezTo>
                    <a:pt x="432" y="740"/>
                    <a:pt x="432" y="740"/>
                    <a:pt x="432" y="740"/>
                  </a:cubicBezTo>
                  <a:cubicBezTo>
                    <a:pt x="432" y="740"/>
                    <a:pt x="432" y="740"/>
                    <a:pt x="432" y="740"/>
                  </a:cubicBezTo>
                  <a:cubicBezTo>
                    <a:pt x="432" y="740"/>
                    <a:pt x="433" y="740"/>
                    <a:pt x="433" y="740"/>
                  </a:cubicBezTo>
                  <a:cubicBezTo>
                    <a:pt x="433" y="740"/>
                    <a:pt x="433" y="740"/>
                    <a:pt x="433" y="740"/>
                  </a:cubicBezTo>
                  <a:cubicBezTo>
                    <a:pt x="433" y="740"/>
                    <a:pt x="433" y="740"/>
                    <a:pt x="433" y="740"/>
                  </a:cubicBezTo>
                  <a:cubicBezTo>
                    <a:pt x="433" y="740"/>
                    <a:pt x="433" y="740"/>
                    <a:pt x="433" y="740"/>
                  </a:cubicBezTo>
                  <a:cubicBezTo>
                    <a:pt x="433" y="740"/>
                    <a:pt x="433" y="740"/>
                    <a:pt x="433" y="740"/>
                  </a:cubicBezTo>
                  <a:cubicBezTo>
                    <a:pt x="433" y="740"/>
                    <a:pt x="433" y="740"/>
                    <a:pt x="434" y="740"/>
                  </a:cubicBezTo>
                  <a:cubicBezTo>
                    <a:pt x="434" y="740"/>
                    <a:pt x="434" y="740"/>
                    <a:pt x="434" y="740"/>
                  </a:cubicBezTo>
                  <a:cubicBezTo>
                    <a:pt x="434" y="740"/>
                    <a:pt x="434" y="740"/>
                    <a:pt x="434" y="740"/>
                  </a:cubicBezTo>
                  <a:cubicBezTo>
                    <a:pt x="434" y="740"/>
                    <a:pt x="434" y="740"/>
                    <a:pt x="434" y="740"/>
                  </a:cubicBezTo>
                  <a:cubicBezTo>
                    <a:pt x="434" y="740"/>
                    <a:pt x="434" y="740"/>
                    <a:pt x="434" y="740"/>
                  </a:cubicBezTo>
                  <a:cubicBezTo>
                    <a:pt x="434" y="740"/>
                    <a:pt x="434" y="740"/>
                    <a:pt x="434" y="740"/>
                  </a:cubicBezTo>
                  <a:cubicBezTo>
                    <a:pt x="434" y="740"/>
                    <a:pt x="435" y="740"/>
                    <a:pt x="435" y="740"/>
                  </a:cubicBezTo>
                  <a:cubicBezTo>
                    <a:pt x="435" y="740"/>
                    <a:pt x="435" y="740"/>
                    <a:pt x="435" y="740"/>
                  </a:cubicBezTo>
                  <a:cubicBezTo>
                    <a:pt x="435" y="740"/>
                    <a:pt x="435" y="740"/>
                    <a:pt x="435" y="740"/>
                  </a:cubicBezTo>
                  <a:cubicBezTo>
                    <a:pt x="435" y="740"/>
                    <a:pt x="435" y="740"/>
                    <a:pt x="435" y="740"/>
                  </a:cubicBezTo>
                  <a:cubicBezTo>
                    <a:pt x="435" y="740"/>
                    <a:pt x="435" y="740"/>
                    <a:pt x="435" y="740"/>
                  </a:cubicBezTo>
                  <a:cubicBezTo>
                    <a:pt x="435" y="740"/>
                    <a:pt x="435" y="740"/>
                    <a:pt x="435" y="740"/>
                  </a:cubicBezTo>
                  <a:cubicBezTo>
                    <a:pt x="435" y="740"/>
                    <a:pt x="436" y="740"/>
                    <a:pt x="436" y="740"/>
                  </a:cubicBezTo>
                  <a:cubicBezTo>
                    <a:pt x="436" y="740"/>
                    <a:pt x="436" y="740"/>
                    <a:pt x="436" y="740"/>
                  </a:cubicBezTo>
                  <a:cubicBezTo>
                    <a:pt x="436" y="740"/>
                    <a:pt x="436" y="740"/>
                    <a:pt x="436" y="740"/>
                  </a:cubicBezTo>
                  <a:cubicBezTo>
                    <a:pt x="436" y="740"/>
                    <a:pt x="436" y="740"/>
                    <a:pt x="436" y="740"/>
                  </a:cubicBezTo>
                  <a:cubicBezTo>
                    <a:pt x="665" y="740"/>
                    <a:pt x="853" y="566"/>
                    <a:pt x="877" y="344"/>
                  </a:cubicBezTo>
                  <a:cubicBezTo>
                    <a:pt x="879" y="328"/>
                    <a:pt x="879" y="312"/>
                    <a:pt x="879" y="296"/>
                  </a:cubicBezTo>
                  <a:cubicBezTo>
                    <a:pt x="879" y="296"/>
                    <a:pt x="879" y="296"/>
                    <a:pt x="879" y="296"/>
                  </a:cubicBezTo>
                  <a:cubicBezTo>
                    <a:pt x="879" y="296"/>
                    <a:pt x="879" y="296"/>
                    <a:pt x="879" y="296"/>
                  </a:cubicBezTo>
                  <a:cubicBezTo>
                    <a:pt x="879" y="296"/>
                    <a:pt x="879" y="296"/>
                    <a:pt x="879" y="296"/>
                  </a:cubicBezTo>
                  <a:cubicBezTo>
                    <a:pt x="879" y="296"/>
                    <a:pt x="879" y="296"/>
                    <a:pt x="879" y="295"/>
                  </a:cubicBezTo>
                  <a:cubicBezTo>
                    <a:pt x="879" y="295"/>
                    <a:pt x="879" y="295"/>
                    <a:pt x="879" y="295"/>
                  </a:cubicBezTo>
                  <a:cubicBezTo>
                    <a:pt x="879" y="295"/>
                    <a:pt x="879" y="295"/>
                    <a:pt x="879" y="295"/>
                  </a:cubicBezTo>
                  <a:cubicBezTo>
                    <a:pt x="879" y="295"/>
                    <a:pt x="879" y="295"/>
                    <a:pt x="879" y="295"/>
                  </a:cubicBezTo>
                  <a:cubicBezTo>
                    <a:pt x="879" y="295"/>
                    <a:pt x="879" y="295"/>
                    <a:pt x="879" y="295"/>
                  </a:cubicBezTo>
                  <a:cubicBezTo>
                    <a:pt x="879" y="295"/>
                    <a:pt x="879" y="295"/>
                    <a:pt x="879" y="295"/>
                  </a:cubicBezTo>
                  <a:cubicBezTo>
                    <a:pt x="879" y="295"/>
                    <a:pt x="879" y="294"/>
                    <a:pt x="879" y="294"/>
                  </a:cubicBezTo>
                  <a:cubicBezTo>
                    <a:pt x="879" y="294"/>
                    <a:pt x="879" y="294"/>
                    <a:pt x="879" y="294"/>
                  </a:cubicBezTo>
                  <a:cubicBezTo>
                    <a:pt x="879" y="294"/>
                    <a:pt x="879" y="294"/>
                    <a:pt x="879" y="294"/>
                  </a:cubicBezTo>
                  <a:cubicBezTo>
                    <a:pt x="879" y="294"/>
                    <a:pt x="879" y="294"/>
                    <a:pt x="879" y="294"/>
                  </a:cubicBezTo>
                  <a:cubicBezTo>
                    <a:pt x="879" y="294"/>
                    <a:pt x="879" y="294"/>
                    <a:pt x="879" y="294"/>
                  </a:cubicBezTo>
                  <a:cubicBezTo>
                    <a:pt x="879" y="294"/>
                    <a:pt x="879" y="294"/>
                    <a:pt x="879" y="294"/>
                  </a:cubicBezTo>
                  <a:cubicBezTo>
                    <a:pt x="879" y="293"/>
                    <a:pt x="879" y="293"/>
                    <a:pt x="879" y="293"/>
                  </a:cubicBezTo>
                  <a:cubicBezTo>
                    <a:pt x="879" y="293"/>
                    <a:pt x="879" y="293"/>
                    <a:pt x="879" y="293"/>
                  </a:cubicBezTo>
                  <a:cubicBezTo>
                    <a:pt x="879" y="293"/>
                    <a:pt x="879" y="293"/>
                    <a:pt x="879" y="293"/>
                  </a:cubicBezTo>
                  <a:cubicBezTo>
                    <a:pt x="879" y="293"/>
                    <a:pt x="879" y="293"/>
                    <a:pt x="879" y="293"/>
                  </a:cubicBezTo>
                  <a:cubicBezTo>
                    <a:pt x="879" y="293"/>
                    <a:pt x="879" y="293"/>
                    <a:pt x="879" y="293"/>
                  </a:cubicBezTo>
                  <a:cubicBezTo>
                    <a:pt x="879" y="293"/>
                    <a:pt x="879" y="293"/>
                    <a:pt x="879" y="292"/>
                  </a:cubicBezTo>
                  <a:cubicBezTo>
                    <a:pt x="879" y="292"/>
                    <a:pt x="879" y="292"/>
                    <a:pt x="879" y="292"/>
                  </a:cubicBezTo>
                  <a:cubicBezTo>
                    <a:pt x="879" y="292"/>
                    <a:pt x="879" y="292"/>
                    <a:pt x="879" y="292"/>
                  </a:cubicBezTo>
                  <a:cubicBezTo>
                    <a:pt x="879" y="292"/>
                    <a:pt x="879" y="292"/>
                    <a:pt x="879" y="292"/>
                  </a:cubicBezTo>
                  <a:cubicBezTo>
                    <a:pt x="879" y="292"/>
                    <a:pt x="879" y="292"/>
                    <a:pt x="879" y="292"/>
                  </a:cubicBezTo>
                  <a:cubicBezTo>
                    <a:pt x="879" y="292"/>
                    <a:pt x="879" y="291"/>
                    <a:pt x="879" y="291"/>
                  </a:cubicBezTo>
                  <a:cubicBezTo>
                    <a:pt x="879" y="291"/>
                    <a:pt x="879" y="291"/>
                    <a:pt x="879" y="291"/>
                  </a:cubicBezTo>
                  <a:cubicBezTo>
                    <a:pt x="879" y="291"/>
                    <a:pt x="879" y="291"/>
                    <a:pt x="879" y="291"/>
                  </a:cubicBezTo>
                  <a:cubicBezTo>
                    <a:pt x="879" y="291"/>
                    <a:pt x="879" y="291"/>
                    <a:pt x="879" y="291"/>
                  </a:cubicBezTo>
                  <a:cubicBezTo>
                    <a:pt x="879" y="291"/>
                    <a:pt x="879" y="290"/>
                    <a:pt x="879" y="290"/>
                  </a:cubicBezTo>
                  <a:cubicBezTo>
                    <a:pt x="879" y="290"/>
                    <a:pt x="879" y="290"/>
                    <a:pt x="879" y="290"/>
                  </a:cubicBezTo>
                  <a:cubicBezTo>
                    <a:pt x="879" y="290"/>
                    <a:pt x="879" y="290"/>
                    <a:pt x="879" y="290"/>
                  </a:cubicBezTo>
                  <a:cubicBezTo>
                    <a:pt x="879" y="290"/>
                    <a:pt x="879" y="290"/>
                    <a:pt x="879" y="290"/>
                  </a:cubicBezTo>
                  <a:cubicBezTo>
                    <a:pt x="879" y="290"/>
                    <a:pt x="879" y="290"/>
                    <a:pt x="879" y="290"/>
                  </a:cubicBezTo>
                  <a:cubicBezTo>
                    <a:pt x="879" y="290"/>
                    <a:pt x="879" y="290"/>
                    <a:pt x="879" y="290"/>
                  </a:cubicBezTo>
                  <a:cubicBezTo>
                    <a:pt x="879" y="290"/>
                    <a:pt x="879" y="289"/>
                    <a:pt x="879" y="289"/>
                  </a:cubicBezTo>
                  <a:cubicBezTo>
                    <a:pt x="879" y="289"/>
                    <a:pt x="879" y="289"/>
                    <a:pt x="879" y="289"/>
                  </a:cubicBezTo>
                  <a:cubicBezTo>
                    <a:pt x="879" y="289"/>
                    <a:pt x="879" y="289"/>
                    <a:pt x="879" y="289"/>
                  </a:cubicBezTo>
                  <a:cubicBezTo>
                    <a:pt x="879" y="289"/>
                    <a:pt x="879" y="289"/>
                    <a:pt x="879" y="289"/>
                  </a:cubicBezTo>
                  <a:cubicBezTo>
                    <a:pt x="879" y="289"/>
                    <a:pt x="879" y="289"/>
                    <a:pt x="879" y="289"/>
                  </a:cubicBezTo>
                  <a:cubicBezTo>
                    <a:pt x="879" y="289"/>
                    <a:pt x="879" y="289"/>
                    <a:pt x="879" y="289"/>
                  </a:cubicBezTo>
                  <a:cubicBezTo>
                    <a:pt x="879" y="289"/>
                    <a:pt x="879" y="288"/>
                    <a:pt x="879" y="288"/>
                  </a:cubicBezTo>
                  <a:cubicBezTo>
                    <a:pt x="879" y="288"/>
                    <a:pt x="879" y="288"/>
                    <a:pt x="879" y="288"/>
                  </a:cubicBezTo>
                  <a:cubicBezTo>
                    <a:pt x="877" y="177"/>
                    <a:pt x="835" y="77"/>
                    <a:pt x="766" y="0"/>
                  </a:cubicBezTo>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38" name="Freeform 70">
              <a:extLst>
                <a:ext uri="{FF2B5EF4-FFF2-40B4-BE49-F238E27FC236}">
                  <a16:creationId xmlns:a16="http://schemas.microsoft.com/office/drawing/2014/main" id="{D9B3298E-497F-E748-8EB4-6FBFDE126BCF}"/>
                </a:ext>
              </a:extLst>
            </p:cNvPr>
            <p:cNvSpPr>
              <a:spLocks noEditPoints="1"/>
            </p:cNvSpPr>
            <p:nvPr/>
          </p:nvSpPr>
          <p:spPr bwMode="auto">
            <a:xfrm>
              <a:off x="9395036" y="1985376"/>
              <a:ext cx="1106330" cy="2460581"/>
            </a:xfrm>
            <a:custGeom>
              <a:avLst/>
              <a:gdLst>
                <a:gd name="T0" fmla="*/ 9 w 260"/>
                <a:gd name="T1" fmla="*/ 411 h 578"/>
                <a:gd name="T2" fmla="*/ 11 w 260"/>
                <a:gd name="T3" fmla="*/ 425 h 578"/>
                <a:gd name="T4" fmla="*/ 6 w 260"/>
                <a:gd name="T5" fmla="*/ 449 h 578"/>
                <a:gd name="T6" fmla="*/ 7 w 260"/>
                <a:gd name="T7" fmla="*/ 483 h 578"/>
                <a:gd name="T8" fmla="*/ 17 w 260"/>
                <a:gd name="T9" fmla="*/ 507 h 578"/>
                <a:gd name="T10" fmla="*/ 29 w 260"/>
                <a:gd name="T11" fmla="*/ 545 h 578"/>
                <a:gd name="T12" fmla="*/ 41 w 260"/>
                <a:gd name="T13" fmla="*/ 577 h 578"/>
                <a:gd name="T14" fmla="*/ 54 w 260"/>
                <a:gd name="T15" fmla="*/ 573 h 578"/>
                <a:gd name="T16" fmla="*/ 100 w 260"/>
                <a:gd name="T17" fmla="*/ 553 h 578"/>
                <a:gd name="T18" fmla="*/ 120 w 260"/>
                <a:gd name="T19" fmla="*/ 529 h 578"/>
                <a:gd name="T20" fmla="*/ 128 w 260"/>
                <a:gd name="T21" fmla="*/ 510 h 578"/>
                <a:gd name="T22" fmla="*/ 130 w 260"/>
                <a:gd name="T23" fmla="*/ 478 h 578"/>
                <a:gd name="T24" fmla="*/ 158 w 260"/>
                <a:gd name="T25" fmla="*/ 460 h 578"/>
                <a:gd name="T26" fmla="*/ 159 w 260"/>
                <a:gd name="T27" fmla="*/ 433 h 578"/>
                <a:gd name="T28" fmla="*/ 153 w 260"/>
                <a:gd name="T29" fmla="*/ 412 h 578"/>
                <a:gd name="T30" fmla="*/ 152 w 260"/>
                <a:gd name="T31" fmla="*/ 391 h 578"/>
                <a:gd name="T32" fmla="*/ 167 w 260"/>
                <a:gd name="T33" fmla="*/ 376 h 578"/>
                <a:gd name="T34" fmla="*/ 199 w 260"/>
                <a:gd name="T35" fmla="*/ 349 h 578"/>
                <a:gd name="T36" fmla="*/ 219 w 260"/>
                <a:gd name="T37" fmla="*/ 317 h 578"/>
                <a:gd name="T38" fmla="*/ 217 w 260"/>
                <a:gd name="T39" fmla="*/ 300 h 578"/>
                <a:gd name="T40" fmla="*/ 206 w 260"/>
                <a:gd name="T41" fmla="*/ 305 h 578"/>
                <a:gd name="T42" fmla="*/ 182 w 260"/>
                <a:gd name="T43" fmla="*/ 310 h 578"/>
                <a:gd name="T44" fmla="*/ 176 w 260"/>
                <a:gd name="T45" fmla="*/ 305 h 578"/>
                <a:gd name="T46" fmla="*/ 167 w 260"/>
                <a:gd name="T47" fmla="*/ 289 h 578"/>
                <a:gd name="T48" fmla="*/ 153 w 260"/>
                <a:gd name="T49" fmla="*/ 276 h 578"/>
                <a:gd name="T50" fmla="*/ 141 w 260"/>
                <a:gd name="T51" fmla="*/ 257 h 578"/>
                <a:gd name="T52" fmla="*/ 134 w 260"/>
                <a:gd name="T53" fmla="*/ 236 h 578"/>
                <a:gd name="T54" fmla="*/ 131 w 260"/>
                <a:gd name="T55" fmla="*/ 228 h 578"/>
                <a:gd name="T56" fmla="*/ 155 w 260"/>
                <a:gd name="T57" fmla="*/ 81 h 578"/>
                <a:gd name="T58" fmla="*/ 156 w 260"/>
                <a:gd name="T59" fmla="*/ 105 h 578"/>
                <a:gd name="T60" fmla="*/ 161 w 260"/>
                <a:gd name="T61" fmla="*/ 112 h 578"/>
                <a:gd name="T62" fmla="*/ 165 w 260"/>
                <a:gd name="T63" fmla="*/ 119 h 578"/>
                <a:gd name="T64" fmla="*/ 157 w 260"/>
                <a:gd name="T65" fmla="*/ 123 h 578"/>
                <a:gd name="T66" fmla="*/ 153 w 260"/>
                <a:gd name="T67" fmla="*/ 123 h 578"/>
                <a:gd name="T68" fmla="*/ 141 w 260"/>
                <a:gd name="T69" fmla="*/ 229 h 578"/>
                <a:gd name="T70" fmla="*/ 151 w 260"/>
                <a:gd name="T71" fmla="*/ 242 h 578"/>
                <a:gd name="T72" fmla="*/ 157 w 260"/>
                <a:gd name="T73" fmla="*/ 259 h 578"/>
                <a:gd name="T74" fmla="*/ 170 w 260"/>
                <a:gd name="T75" fmla="*/ 274 h 578"/>
                <a:gd name="T76" fmla="*/ 190 w 260"/>
                <a:gd name="T77" fmla="*/ 296 h 578"/>
                <a:gd name="T78" fmla="*/ 210 w 260"/>
                <a:gd name="T79" fmla="*/ 287 h 578"/>
                <a:gd name="T80" fmla="*/ 242 w 260"/>
                <a:gd name="T81" fmla="*/ 272 h 578"/>
                <a:gd name="T82" fmla="*/ 258 w 260"/>
                <a:gd name="T83" fmla="*/ 265 h 578"/>
                <a:gd name="T84" fmla="*/ 257 w 260"/>
                <a:gd name="T85" fmla="*/ 233 h 578"/>
                <a:gd name="T86" fmla="*/ 253 w 260"/>
                <a:gd name="T87" fmla="*/ 224 h 578"/>
                <a:gd name="T88" fmla="*/ 250 w 260"/>
                <a:gd name="T89" fmla="*/ 219 h 578"/>
                <a:gd name="T90" fmla="*/ 231 w 260"/>
                <a:gd name="T91" fmla="*/ 234 h 578"/>
                <a:gd name="T92" fmla="*/ 222 w 260"/>
                <a:gd name="T93" fmla="*/ 226 h 578"/>
                <a:gd name="T94" fmla="*/ 220 w 260"/>
                <a:gd name="T95" fmla="*/ 220 h 578"/>
                <a:gd name="T96" fmla="*/ 213 w 260"/>
                <a:gd name="T97" fmla="*/ 219 h 578"/>
                <a:gd name="T98" fmla="*/ 212 w 260"/>
                <a:gd name="T99" fmla="*/ 213 h 578"/>
                <a:gd name="T100" fmla="*/ 209 w 260"/>
                <a:gd name="T101" fmla="*/ 194 h 578"/>
                <a:gd name="T102" fmla="*/ 217 w 260"/>
                <a:gd name="T103" fmla="*/ 203 h 578"/>
                <a:gd name="T104" fmla="*/ 233 w 260"/>
                <a:gd name="T105" fmla="*/ 217 h 578"/>
                <a:gd name="T106" fmla="*/ 251 w 260"/>
                <a:gd name="T107" fmla="*/ 217 h 578"/>
                <a:gd name="T108" fmla="*/ 236 w 260"/>
                <a:gd name="T109" fmla="*/ 150 h 578"/>
                <a:gd name="T110" fmla="*/ 227 w 260"/>
                <a:gd name="T111" fmla="*/ 152 h 578"/>
                <a:gd name="T112" fmla="*/ 216 w 260"/>
                <a:gd name="T113" fmla="*/ 147 h 578"/>
                <a:gd name="T114" fmla="*/ 207 w 260"/>
                <a:gd name="T115" fmla="*/ 142 h 578"/>
                <a:gd name="T116" fmla="*/ 207 w 260"/>
                <a:gd name="T117" fmla="*/ 119 h 578"/>
                <a:gd name="T118" fmla="*/ 209 w 260"/>
                <a:gd name="T119" fmla="*/ 91 h 578"/>
                <a:gd name="T120" fmla="*/ 148 w 260"/>
                <a:gd name="T121" fmla="*/ 0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0" h="578">
                  <a:moveTo>
                    <a:pt x="131" y="228"/>
                  </a:moveTo>
                  <a:cubicBezTo>
                    <a:pt x="106" y="299"/>
                    <a:pt x="63" y="362"/>
                    <a:pt x="9" y="411"/>
                  </a:cubicBezTo>
                  <a:cubicBezTo>
                    <a:pt x="9" y="413"/>
                    <a:pt x="10" y="414"/>
                    <a:pt x="11" y="416"/>
                  </a:cubicBezTo>
                  <a:cubicBezTo>
                    <a:pt x="12" y="420"/>
                    <a:pt x="12" y="421"/>
                    <a:pt x="11" y="425"/>
                  </a:cubicBezTo>
                  <a:cubicBezTo>
                    <a:pt x="9" y="429"/>
                    <a:pt x="13" y="432"/>
                    <a:pt x="12" y="436"/>
                  </a:cubicBezTo>
                  <a:cubicBezTo>
                    <a:pt x="11" y="440"/>
                    <a:pt x="8" y="445"/>
                    <a:pt x="6" y="449"/>
                  </a:cubicBezTo>
                  <a:cubicBezTo>
                    <a:pt x="3" y="454"/>
                    <a:pt x="2" y="457"/>
                    <a:pt x="1" y="462"/>
                  </a:cubicBezTo>
                  <a:cubicBezTo>
                    <a:pt x="0" y="469"/>
                    <a:pt x="2" y="478"/>
                    <a:pt x="7" y="483"/>
                  </a:cubicBezTo>
                  <a:cubicBezTo>
                    <a:pt x="7" y="486"/>
                    <a:pt x="11" y="492"/>
                    <a:pt x="13" y="495"/>
                  </a:cubicBezTo>
                  <a:cubicBezTo>
                    <a:pt x="15" y="499"/>
                    <a:pt x="16" y="503"/>
                    <a:pt x="17" y="507"/>
                  </a:cubicBezTo>
                  <a:cubicBezTo>
                    <a:pt x="18" y="514"/>
                    <a:pt x="16" y="520"/>
                    <a:pt x="18" y="527"/>
                  </a:cubicBezTo>
                  <a:cubicBezTo>
                    <a:pt x="19" y="534"/>
                    <a:pt x="25" y="540"/>
                    <a:pt x="29" y="545"/>
                  </a:cubicBezTo>
                  <a:cubicBezTo>
                    <a:pt x="34" y="551"/>
                    <a:pt x="36" y="557"/>
                    <a:pt x="36" y="564"/>
                  </a:cubicBezTo>
                  <a:cubicBezTo>
                    <a:pt x="36" y="569"/>
                    <a:pt x="36" y="576"/>
                    <a:pt x="41" y="577"/>
                  </a:cubicBezTo>
                  <a:cubicBezTo>
                    <a:pt x="42" y="578"/>
                    <a:pt x="42" y="578"/>
                    <a:pt x="43" y="578"/>
                  </a:cubicBezTo>
                  <a:cubicBezTo>
                    <a:pt x="46" y="578"/>
                    <a:pt x="51" y="574"/>
                    <a:pt x="54" y="573"/>
                  </a:cubicBezTo>
                  <a:cubicBezTo>
                    <a:pt x="61" y="571"/>
                    <a:pt x="66" y="571"/>
                    <a:pt x="73" y="570"/>
                  </a:cubicBezTo>
                  <a:cubicBezTo>
                    <a:pt x="86" y="570"/>
                    <a:pt x="91" y="561"/>
                    <a:pt x="100" y="553"/>
                  </a:cubicBezTo>
                  <a:cubicBezTo>
                    <a:pt x="105" y="548"/>
                    <a:pt x="109" y="543"/>
                    <a:pt x="113" y="538"/>
                  </a:cubicBezTo>
                  <a:cubicBezTo>
                    <a:pt x="116" y="535"/>
                    <a:pt x="120" y="533"/>
                    <a:pt x="120" y="529"/>
                  </a:cubicBezTo>
                  <a:cubicBezTo>
                    <a:pt x="121" y="526"/>
                    <a:pt x="119" y="524"/>
                    <a:pt x="118" y="521"/>
                  </a:cubicBezTo>
                  <a:cubicBezTo>
                    <a:pt x="115" y="513"/>
                    <a:pt x="124" y="514"/>
                    <a:pt x="128" y="510"/>
                  </a:cubicBezTo>
                  <a:cubicBezTo>
                    <a:pt x="134" y="506"/>
                    <a:pt x="131" y="499"/>
                    <a:pt x="130" y="492"/>
                  </a:cubicBezTo>
                  <a:cubicBezTo>
                    <a:pt x="129" y="487"/>
                    <a:pt x="125" y="482"/>
                    <a:pt x="130" y="478"/>
                  </a:cubicBezTo>
                  <a:cubicBezTo>
                    <a:pt x="134" y="475"/>
                    <a:pt x="139" y="472"/>
                    <a:pt x="143" y="469"/>
                  </a:cubicBezTo>
                  <a:cubicBezTo>
                    <a:pt x="147" y="466"/>
                    <a:pt x="154" y="465"/>
                    <a:pt x="158" y="460"/>
                  </a:cubicBezTo>
                  <a:cubicBezTo>
                    <a:pt x="160" y="457"/>
                    <a:pt x="160" y="451"/>
                    <a:pt x="160" y="447"/>
                  </a:cubicBezTo>
                  <a:cubicBezTo>
                    <a:pt x="160" y="443"/>
                    <a:pt x="159" y="438"/>
                    <a:pt x="159" y="433"/>
                  </a:cubicBezTo>
                  <a:cubicBezTo>
                    <a:pt x="159" y="427"/>
                    <a:pt x="155" y="424"/>
                    <a:pt x="153" y="419"/>
                  </a:cubicBezTo>
                  <a:cubicBezTo>
                    <a:pt x="153" y="417"/>
                    <a:pt x="153" y="414"/>
                    <a:pt x="153" y="412"/>
                  </a:cubicBezTo>
                  <a:cubicBezTo>
                    <a:pt x="153" y="408"/>
                    <a:pt x="150" y="407"/>
                    <a:pt x="149" y="404"/>
                  </a:cubicBezTo>
                  <a:cubicBezTo>
                    <a:pt x="146" y="400"/>
                    <a:pt x="149" y="395"/>
                    <a:pt x="152" y="391"/>
                  </a:cubicBezTo>
                  <a:cubicBezTo>
                    <a:pt x="155" y="387"/>
                    <a:pt x="158" y="383"/>
                    <a:pt x="162" y="379"/>
                  </a:cubicBezTo>
                  <a:cubicBezTo>
                    <a:pt x="164" y="378"/>
                    <a:pt x="165" y="377"/>
                    <a:pt x="167" y="376"/>
                  </a:cubicBezTo>
                  <a:cubicBezTo>
                    <a:pt x="170" y="373"/>
                    <a:pt x="172" y="368"/>
                    <a:pt x="174" y="365"/>
                  </a:cubicBezTo>
                  <a:cubicBezTo>
                    <a:pt x="181" y="358"/>
                    <a:pt x="191" y="355"/>
                    <a:pt x="199" y="349"/>
                  </a:cubicBezTo>
                  <a:cubicBezTo>
                    <a:pt x="204" y="344"/>
                    <a:pt x="206" y="338"/>
                    <a:pt x="208" y="331"/>
                  </a:cubicBezTo>
                  <a:cubicBezTo>
                    <a:pt x="211" y="325"/>
                    <a:pt x="216" y="322"/>
                    <a:pt x="219" y="317"/>
                  </a:cubicBezTo>
                  <a:cubicBezTo>
                    <a:pt x="221" y="314"/>
                    <a:pt x="224" y="300"/>
                    <a:pt x="218" y="300"/>
                  </a:cubicBezTo>
                  <a:cubicBezTo>
                    <a:pt x="217" y="300"/>
                    <a:pt x="217" y="300"/>
                    <a:pt x="217" y="300"/>
                  </a:cubicBezTo>
                  <a:cubicBezTo>
                    <a:pt x="216" y="301"/>
                    <a:pt x="214" y="303"/>
                    <a:pt x="213" y="303"/>
                  </a:cubicBezTo>
                  <a:cubicBezTo>
                    <a:pt x="210" y="305"/>
                    <a:pt x="208" y="305"/>
                    <a:pt x="206" y="305"/>
                  </a:cubicBezTo>
                  <a:cubicBezTo>
                    <a:pt x="202" y="305"/>
                    <a:pt x="198" y="305"/>
                    <a:pt x="194" y="306"/>
                  </a:cubicBezTo>
                  <a:cubicBezTo>
                    <a:pt x="190" y="308"/>
                    <a:pt x="186" y="309"/>
                    <a:pt x="182" y="310"/>
                  </a:cubicBezTo>
                  <a:cubicBezTo>
                    <a:pt x="182" y="310"/>
                    <a:pt x="181" y="310"/>
                    <a:pt x="181" y="310"/>
                  </a:cubicBezTo>
                  <a:cubicBezTo>
                    <a:pt x="178" y="310"/>
                    <a:pt x="177" y="308"/>
                    <a:pt x="176" y="305"/>
                  </a:cubicBezTo>
                  <a:cubicBezTo>
                    <a:pt x="175" y="302"/>
                    <a:pt x="176" y="299"/>
                    <a:pt x="175" y="297"/>
                  </a:cubicBezTo>
                  <a:cubicBezTo>
                    <a:pt x="173" y="294"/>
                    <a:pt x="169" y="292"/>
                    <a:pt x="167" y="289"/>
                  </a:cubicBezTo>
                  <a:cubicBezTo>
                    <a:pt x="164" y="287"/>
                    <a:pt x="163" y="285"/>
                    <a:pt x="159" y="283"/>
                  </a:cubicBezTo>
                  <a:cubicBezTo>
                    <a:pt x="155" y="282"/>
                    <a:pt x="154" y="281"/>
                    <a:pt x="153" y="276"/>
                  </a:cubicBezTo>
                  <a:cubicBezTo>
                    <a:pt x="152" y="272"/>
                    <a:pt x="153" y="267"/>
                    <a:pt x="150" y="264"/>
                  </a:cubicBezTo>
                  <a:cubicBezTo>
                    <a:pt x="147" y="261"/>
                    <a:pt x="143" y="261"/>
                    <a:pt x="141" y="257"/>
                  </a:cubicBezTo>
                  <a:cubicBezTo>
                    <a:pt x="139" y="252"/>
                    <a:pt x="143" y="247"/>
                    <a:pt x="140" y="242"/>
                  </a:cubicBezTo>
                  <a:cubicBezTo>
                    <a:pt x="138" y="239"/>
                    <a:pt x="136" y="238"/>
                    <a:pt x="134" y="236"/>
                  </a:cubicBezTo>
                  <a:cubicBezTo>
                    <a:pt x="132" y="234"/>
                    <a:pt x="133" y="232"/>
                    <a:pt x="131" y="229"/>
                  </a:cubicBezTo>
                  <a:cubicBezTo>
                    <a:pt x="131" y="229"/>
                    <a:pt x="131" y="228"/>
                    <a:pt x="131" y="228"/>
                  </a:cubicBezTo>
                  <a:moveTo>
                    <a:pt x="148" y="0"/>
                  </a:moveTo>
                  <a:cubicBezTo>
                    <a:pt x="153" y="26"/>
                    <a:pt x="155" y="54"/>
                    <a:pt x="155" y="81"/>
                  </a:cubicBezTo>
                  <a:cubicBezTo>
                    <a:pt x="155" y="89"/>
                    <a:pt x="155" y="97"/>
                    <a:pt x="155" y="104"/>
                  </a:cubicBezTo>
                  <a:cubicBezTo>
                    <a:pt x="155" y="105"/>
                    <a:pt x="155" y="105"/>
                    <a:pt x="156" y="105"/>
                  </a:cubicBezTo>
                  <a:cubicBezTo>
                    <a:pt x="157" y="106"/>
                    <a:pt x="158" y="107"/>
                    <a:pt x="159" y="109"/>
                  </a:cubicBezTo>
                  <a:cubicBezTo>
                    <a:pt x="159" y="109"/>
                    <a:pt x="160" y="111"/>
                    <a:pt x="161" y="112"/>
                  </a:cubicBezTo>
                  <a:cubicBezTo>
                    <a:pt x="163" y="114"/>
                    <a:pt x="167" y="112"/>
                    <a:pt x="167" y="117"/>
                  </a:cubicBezTo>
                  <a:cubicBezTo>
                    <a:pt x="167" y="119"/>
                    <a:pt x="166" y="118"/>
                    <a:pt x="165" y="119"/>
                  </a:cubicBezTo>
                  <a:cubicBezTo>
                    <a:pt x="165" y="120"/>
                    <a:pt x="164" y="122"/>
                    <a:pt x="163" y="122"/>
                  </a:cubicBezTo>
                  <a:cubicBezTo>
                    <a:pt x="162" y="123"/>
                    <a:pt x="158" y="123"/>
                    <a:pt x="157" y="123"/>
                  </a:cubicBezTo>
                  <a:cubicBezTo>
                    <a:pt x="156" y="123"/>
                    <a:pt x="155" y="123"/>
                    <a:pt x="155" y="123"/>
                  </a:cubicBezTo>
                  <a:cubicBezTo>
                    <a:pt x="154" y="123"/>
                    <a:pt x="154" y="123"/>
                    <a:pt x="153" y="123"/>
                  </a:cubicBezTo>
                  <a:cubicBezTo>
                    <a:pt x="150" y="155"/>
                    <a:pt x="144" y="185"/>
                    <a:pt x="135" y="215"/>
                  </a:cubicBezTo>
                  <a:cubicBezTo>
                    <a:pt x="138" y="219"/>
                    <a:pt x="140" y="225"/>
                    <a:pt x="141" y="229"/>
                  </a:cubicBezTo>
                  <a:cubicBezTo>
                    <a:pt x="143" y="232"/>
                    <a:pt x="143" y="233"/>
                    <a:pt x="146" y="235"/>
                  </a:cubicBezTo>
                  <a:cubicBezTo>
                    <a:pt x="150" y="237"/>
                    <a:pt x="151" y="237"/>
                    <a:pt x="151" y="242"/>
                  </a:cubicBezTo>
                  <a:cubicBezTo>
                    <a:pt x="151" y="244"/>
                    <a:pt x="151" y="247"/>
                    <a:pt x="151" y="249"/>
                  </a:cubicBezTo>
                  <a:cubicBezTo>
                    <a:pt x="152" y="253"/>
                    <a:pt x="155" y="256"/>
                    <a:pt x="157" y="259"/>
                  </a:cubicBezTo>
                  <a:cubicBezTo>
                    <a:pt x="159" y="262"/>
                    <a:pt x="162" y="262"/>
                    <a:pt x="165" y="264"/>
                  </a:cubicBezTo>
                  <a:cubicBezTo>
                    <a:pt x="167" y="267"/>
                    <a:pt x="169" y="271"/>
                    <a:pt x="170" y="274"/>
                  </a:cubicBezTo>
                  <a:cubicBezTo>
                    <a:pt x="173" y="282"/>
                    <a:pt x="174" y="298"/>
                    <a:pt x="184" y="298"/>
                  </a:cubicBezTo>
                  <a:cubicBezTo>
                    <a:pt x="186" y="298"/>
                    <a:pt x="188" y="297"/>
                    <a:pt x="190" y="296"/>
                  </a:cubicBezTo>
                  <a:cubicBezTo>
                    <a:pt x="193" y="295"/>
                    <a:pt x="196" y="292"/>
                    <a:pt x="200" y="290"/>
                  </a:cubicBezTo>
                  <a:cubicBezTo>
                    <a:pt x="203" y="288"/>
                    <a:pt x="207" y="288"/>
                    <a:pt x="210" y="287"/>
                  </a:cubicBezTo>
                  <a:cubicBezTo>
                    <a:pt x="216" y="285"/>
                    <a:pt x="222" y="285"/>
                    <a:pt x="227" y="281"/>
                  </a:cubicBezTo>
                  <a:cubicBezTo>
                    <a:pt x="232" y="278"/>
                    <a:pt x="237" y="275"/>
                    <a:pt x="242" y="272"/>
                  </a:cubicBezTo>
                  <a:cubicBezTo>
                    <a:pt x="245" y="271"/>
                    <a:pt x="247" y="270"/>
                    <a:pt x="250" y="268"/>
                  </a:cubicBezTo>
                  <a:cubicBezTo>
                    <a:pt x="252" y="267"/>
                    <a:pt x="256" y="267"/>
                    <a:pt x="258" y="265"/>
                  </a:cubicBezTo>
                  <a:cubicBezTo>
                    <a:pt x="259" y="265"/>
                    <a:pt x="260" y="264"/>
                    <a:pt x="260" y="264"/>
                  </a:cubicBezTo>
                  <a:cubicBezTo>
                    <a:pt x="259" y="253"/>
                    <a:pt x="258" y="243"/>
                    <a:pt x="257" y="233"/>
                  </a:cubicBezTo>
                  <a:cubicBezTo>
                    <a:pt x="256" y="233"/>
                    <a:pt x="255" y="232"/>
                    <a:pt x="255" y="231"/>
                  </a:cubicBezTo>
                  <a:cubicBezTo>
                    <a:pt x="254" y="229"/>
                    <a:pt x="253" y="226"/>
                    <a:pt x="253" y="224"/>
                  </a:cubicBezTo>
                  <a:cubicBezTo>
                    <a:pt x="252" y="221"/>
                    <a:pt x="254" y="219"/>
                    <a:pt x="250" y="219"/>
                  </a:cubicBezTo>
                  <a:cubicBezTo>
                    <a:pt x="250" y="219"/>
                    <a:pt x="250" y="219"/>
                    <a:pt x="250" y="219"/>
                  </a:cubicBezTo>
                  <a:cubicBezTo>
                    <a:pt x="242" y="219"/>
                    <a:pt x="241" y="232"/>
                    <a:pt x="233" y="234"/>
                  </a:cubicBezTo>
                  <a:cubicBezTo>
                    <a:pt x="233" y="234"/>
                    <a:pt x="232" y="234"/>
                    <a:pt x="231" y="234"/>
                  </a:cubicBezTo>
                  <a:cubicBezTo>
                    <a:pt x="229" y="234"/>
                    <a:pt x="226" y="233"/>
                    <a:pt x="225" y="233"/>
                  </a:cubicBezTo>
                  <a:cubicBezTo>
                    <a:pt x="222" y="231"/>
                    <a:pt x="222" y="229"/>
                    <a:pt x="222" y="226"/>
                  </a:cubicBezTo>
                  <a:cubicBezTo>
                    <a:pt x="223" y="223"/>
                    <a:pt x="223" y="220"/>
                    <a:pt x="220" y="220"/>
                  </a:cubicBezTo>
                  <a:cubicBezTo>
                    <a:pt x="220" y="220"/>
                    <a:pt x="220" y="220"/>
                    <a:pt x="220" y="220"/>
                  </a:cubicBezTo>
                  <a:cubicBezTo>
                    <a:pt x="218" y="220"/>
                    <a:pt x="216" y="223"/>
                    <a:pt x="215" y="223"/>
                  </a:cubicBezTo>
                  <a:cubicBezTo>
                    <a:pt x="214" y="223"/>
                    <a:pt x="214" y="222"/>
                    <a:pt x="213" y="219"/>
                  </a:cubicBezTo>
                  <a:cubicBezTo>
                    <a:pt x="213" y="217"/>
                    <a:pt x="214" y="215"/>
                    <a:pt x="213" y="212"/>
                  </a:cubicBezTo>
                  <a:cubicBezTo>
                    <a:pt x="212" y="213"/>
                    <a:pt x="212" y="213"/>
                    <a:pt x="212" y="213"/>
                  </a:cubicBezTo>
                  <a:cubicBezTo>
                    <a:pt x="208" y="213"/>
                    <a:pt x="205" y="204"/>
                    <a:pt x="205" y="201"/>
                  </a:cubicBezTo>
                  <a:cubicBezTo>
                    <a:pt x="205" y="198"/>
                    <a:pt x="206" y="194"/>
                    <a:pt x="209" y="194"/>
                  </a:cubicBezTo>
                  <a:cubicBezTo>
                    <a:pt x="209" y="194"/>
                    <a:pt x="210" y="194"/>
                    <a:pt x="210" y="194"/>
                  </a:cubicBezTo>
                  <a:cubicBezTo>
                    <a:pt x="213" y="194"/>
                    <a:pt x="216" y="201"/>
                    <a:pt x="217" y="203"/>
                  </a:cubicBezTo>
                  <a:cubicBezTo>
                    <a:pt x="219" y="208"/>
                    <a:pt x="221" y="210"/>
                    <a:pt x="226" y="212"/>
                  </a:cubicBezTo>
                  <a:cubicBezTo>
                    <a:pt x="229" y="213"/>
                    <a:pt x="230" y="215"/>
                    <a:pt x="233" y="217"/>
                  </a:cubicBezTo>
                  <a:cubicBezTo>
                    <a:pt x="235" y="219"/>
                    <a:pt x="237" y="219"/>
                    <a:pt x="240" y="219"/>
                  </a:cubicBezTo>
                  <a:cubicBezTo>
                    <a:pt x="244" y="219"/>
                    <a:pt x="248" y="218"/>
                    <a:pt x="251" y="217"/>
                  </a:cubicBezTo>
                  <a:cubicBezTo>
                    <a:pt x="252" y="216"/>
                    <a:pt x="253" y="215"/>
                    <a:pt x="254" y="214"/>
                  </a:cubicBezTo>
                  <a:cubicBezTo>
                    <a:pt x="250" y="192"/>
                    <a:pt x="244" y="170"/>
                    <a:pt x="236" y="150"/>
                  </a:cubicBezTo>
                  <a:cubicBezTo>
                    <a:pt x="236" y="150"/>
                    <a:pt x="236" y="150"/>
                    <a:pt x="236" y="150"/>
                  </a:cubicBezTo>
                  <a:cubicBezTo>
                    <a:pt x="233" y="151"/>
                    <a:pt x="230" y="152"/>
                    <a:pt x="227" y="152"/>
                  </a:cubicBezTo>
                  <a:cubicBezTo>
                    <a:pt x="225" y="152"/>
                    <a:pt x="222" y="152"/>
                    <a:pt x="220" y="150"/>
                  </a:cubicBezTo>
                  <a:cubicBezTo>
                    <a:pt x="219" y="149"/>
                    <a:pt x="218" y="148"/>
                    <a:pt x="216" y="147"/>
                  </a:cubicBezTo>
                  <a:cubicBezTo>
                    <a:pt x="215" y="147"/>
                    <a:pt x="213" y="147"/>
                    <a:pt x="212" y="147"/>
                  </a:cubicBezTo>
                  <a:cubicBezTo>
                    <a:pt x="210" y="145"/>
                    <a:pt x="210" y="142"/>
                    <a:pt x="207" y="142"/>
                  </a:cubicBezTo>
                  <a:cubicBezTo>
                    <a:pt x="204" y="142"/>
                    <a:pt x="211" y="134"/>
                    <a:pt x="212" y="132"/>
                  </a:cubicBezTo>
                  <a:cubicBezTo>
                    <a:pt x="215" y="126"/>
                    <a:pt x="210" y="123"/>
                    <a:pt x="207" y="119"/>
                  </a:cubicBezTo>
                  <a:cubicBezTo>
                    <a:pt x="203" y="114"/>
                    <a:pt x="202" y="108"/>
                    <a:pt x="200" y="102"/>
                  </a:cubicBezTo>
                  <a:cubicBezTo>
                    <a:pt x="197" y="95"/>
                    <a:pt x="203" y="94"/>
                    <a:pt x="209" y="91"/>
                  </a:cubicBezTo>
                  <a:cubicBezTo>
                    <a:pt x="209" y="90"/>
                    <a:pt x="210" y="90"/>
                    <a:pt x="210" y="90"/>
                  </a:cubicBezTo>
                  <a:cubicBezTo>
                    <a:pt x="193" y="57"/>
                    <a:pt x="172" y="27"/>
                    <a:pt x="148" y="0"/>
                  </a:cubicBezTo>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39" name="Freeform 71">
              <a:extLst>
                <a:ext uri="{FF2B5EF4-FFF2-40B4-BE49-F238E27FC236}">
                  <a16:creationId xmlns:a16="http://schemas.microsoft.com/office/drawing/2014/main" id="{320374CA-395E-8D4A-BC21-8DC508A76DFE}"/>
                </a:ext>
              </a:extLst>
            </p:cNvPr>
            <p:cNvSpPr>
              <a:spLocks/>
            </p:cNvSpPr>
            <p:nvPr/>
          </p:nvSpPr>
          <p:spPr bwMode="auto">
            <a:xfrm>
              <a:off x="10138799" y="3854100"/>
              <a:ext cx="170535" cy="335338"/>
            </a:xfrm>
            <a:custGeom>
              <a:avLst/>
              <a:gdLst>
                <a:gd name="T0" fmla="*/ 33 w 40"/>
                <a:gd name="T1" fmla="*/ 0 h 79"/>
                <a:gd name="T2" fmla="*/ 31 w 40"/>
                <a:gd name="T3" fmla="*/ 0 h 79"/>
                <a:gd name="T4" fmla="*/ 28 w 40"/>
                <a:gd name="T5" fmla="*/ 8 h 79"/>
                <a:gd name="T6" fmla="*/ 26 w 40"/>
                <a:gd name="T7" fmla="*/ 9 h 79"/>
                <a:gd name="T8" fmla="*/ 25 w 40"/>
                <a:gd name="T9" fmla="*/ 13 h 79"/>
                <a:gd name="T10" fmla="*/ 11 w 40"/>
                <a:gd name="T11" fmla="*/ 21 h 79"/>
                <a:gd name="T12" fmla="*/ 10 w 40"/>
                <a:gd name="T13" fmla="*/ 21 h 79"/>
                <a:gd name="T14" fmla="*/ 9 w 40"/>
                <a:gd name="T15" fmla="*/ 21 h 79"/>
                <a:gd name="T16" fmla="*/ 8 w 40"/>
                <a:gd name="T17" fmla="*/ 21 h 79"/>
                <a:gd name="T18" fmla="*/ 4 w 40"/>
                <a:gd name="T19" fmla="*/ 22 h 79"/>
                <a:gd name="T20" fmla="*/ 3 w 40"/>
                <a:gd name="T21" fmla="*/ 36 h 79"/>
                <a:gd name="T22" fmla="*/ 3 w 40"/>
                <a:gd name="T23" fmla="*/ 48 h 79"/>
                <a:gd name="T24" fmla="*/ 1 w 40"/>
                <a:gd name="T25" fmla="*/ 58 h 79"/>
                <a:gd name="T26" fmla="*/ 2 w 40"/>
                <a:gd name="T27" fmla="*/ 66 h 79"/>
                <a:gd name="T28" fmla="*/ 2 w 40"/>
                <a:gd name="T29" fmla="*/ 72 h 79"/>
                <a:gd name="T30" fmla="*/ 4 w 40"/>
                <a:gd name="T31" fmla="*/ 76 h 79"/>
                <a:gd name="T32" fmla="*/ 9 w 40"/>
                <a:gd name="T33" fmla="*/ 79 h 79"/>
                <a:gd name="T34" fmla="*/ 13 w 40"/>
                <a:gd name="T35" fmla="*/ 78 h 79"/>
                <a:gd name="T36" fmla="*/ 20 w 40"/>
                <a:gd name="T37" fmla="*/ 75 h 79"/>
                <a:gd name="T38" fmla="*/ 23 w 40"/>
                <a:gd name="T39" fmla="*/ 67 h 79"/>
                <a:gd name="T40" fmla="*/ 26 w 40"/>
                <a:gd name="T41" fmla="*/ 56 h 79"/>
                <a:gd name="T42" fmla="*/ 34 w 40"/>
                <a:gd name="T43" fmla="*/ 30 h 79"/>
                <a:gd name="T44" fmla="*/ 36 w 40"/>
                <a:gd name="T45" fmla="*/ 21 h 79"/>
                <a:gd name="T46" fmla="*/ 39 w 40"/>
                <a:gd name="T47" fmla="*/ 19 h 79"/>
                <a:gd name="T48" fmla="*/ 39 w 40"/>
                <a:gd name="T49" fmla="*/ 13 h 79"/>
                <a:gd name="T50" fmla="*/ 33 w 40"/>
                <a:gd name="T5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79">
                  <a:moveTo>
                    <a:pt x="33" y="0"/>
                  </a:moveTo>
                  <a:cubicBezTo>
                    <a:pt x="32" y="0"/>
                    <a:pt x="32" y="0"/>
                    <a:pt x="31" y="0"/>
                  </a:cubicBezTo>
                  <a:cubicBezTo>
                    <a:pt x="31" y="3"/>
                    <a:pt x="31" y="6"/>
                    <a:pt x="28" y="8"/>
                  </a:cubicBezTo>
                  <a:cubicBezTo>
                    <a:pt x="27" y="9"/>
                    <a:pt x="27" y="8"/>
                    <a:pt x="26" y="9"/>
                  </a:cubicBezTo>
                  <a:cubicBezTo>
                    <a:pt x="25" y="11"/>
                    <a:pt x="26" y="12"/>
                    <a:pt x="25" y="13"/>
                  </a:cubicBezTo>
                  <a:cubicBezTo>
                    <a:pt x="23" y="17"/>
                    <a:pt x="16" y="21"/>
                    <a:pt x="11" y="21"/>
                  </a:cubicBezTo>
                  <a:cubicBezTo>
                    <a:pt x="11" y="21"/>
                    <a:pt x="11" y="21"/>
                    <a:pt x="10" y="21"/>
                  </a:cubicBezTo>
                  <a:cubicBezTo>
                    <a:pt x="10" y="21"/>
                    <a:pt x="9" y="21"/>
                    <a:pt x="9" y="21"/>
                  </a:cubicBezTo>
                  <a:cubicBezTo>
                    <a:pt x="9" y="21"/>
                    <a:pt x="8" y="21"/>
                    <a:pt x="8" y="21"/>
                  </a:cubicBezTo>
                  <a:cubicBezTo>
                    <a:pt x="7" y="21"/>
                    <a:pt x="5" y="21"/>
                    <a:pt x="4" y="22"/>
                  </a:cubicBezTo>
                  <a:cubicBezTo>
                    <a:pt x="2" y="25"/>
                    <a:pt x="4" y="32"/>
                    <a:pt x="3" y="36"/>
                  </a:cubicBezTo>
                  <a:cubicBezTo>
                    <a:pt x="3" y="40"/>
                    <a:pt x="4" y="44"/>
                    <a:pt x="3" y="48"/>
                  </a:cubicBezTo>
                  <a:cubicBezTo>
                    <a:pt x="3" y="52"/>
                    <a:pt x="1" y="55"/>
                    <a:pt x="1" y="58"/>
                  </a:cubicBezTo>
                  <a:cubicBezTo>
                    <a:pt x="0" y="61"/>
                    <a:pt x="2" y="63"/>
                    <a:pt x="2" y="66"/>
                  </a:cubicBezTo>
                  <a:cubicBezTo>
                    <a:pt x="2" y="68"/>
                    <a:pt x="1" y="70"/>
                    <a:pt x="2" y="72"/>
                  </a:cubicBezTo>
                  <a:cubicBezTo>
                    <a:pt x="2" y="74"/>
                    <a:pt x="3" y="75"/>
                    <a:pt x="4" y="76"/>
                  </a:cubicBezTo>
                  <a:cubicBezTo>
                    <a:pt x="6" y="78"/>
                    <a:pt x="7" y="79"/>
                    <a:pt x="9" y="79"/>
                  </a:cubicBezTo>
                  <a:cubicBezTo>
                    <a:pt x="10" y="79"/>
                    <a:pt x="12" y="79"/>
                    <a:pt x="13" y="78"/>
                  </a:cubicBezTo>
                  <a:cubicBezTo>
                    <a:pt x="16" y="78"/>
                    <a:pt x="18" y="78"/>
                    <a:pt x="20" y="75"/>
                  </a:cubicBezTo>
                  <a:cubicBezTo>
                    <a:pt x="22" y="73"/>
                    <a:pt x="23" y="70"/>
                    <a:pt x="23" y="67"/>
                  </a:cubicBezTo>
                  <a:cubicBezTo>
                    <a:pt x="24" y="63"/>
                    <a:pt x="26" y="60"/>
                    <a:pt x="26" y="56"/>
                  </a:cubicBezTo>
                  <a:cubicBezTo>
                    <a:pt x="28" y="47"/>
                    <a:pt x="33" y="39"/>
                    <a:pt x="34" y="30"/>
                  </a:cubicBezTo>
                  <a:cubicBezTo>
                    <a:pt x="35" y="28"/>
                    <a:pt x="34" y="23"/>
                    <a:pt x="36" y="21"/>
                  </a:cubicBezTo>
                  <a:cubicBezTo>
                    <a:pt x="37" y="20"/>
                    <a:pt x="38" y="21"/>
                    <a:pt x="39" y="19"/>
                  </a:cubicBezTo>
                  <a:cubicBezTo>
                    <a:pt x="40" y="18"/>
                    <a:pt x="40" y="15"/>
                    <a:pt x="39" y="13"/>
                  </a:cubicBezTo>
                  <a:cubicBezTo>
                    <a:pt x="39" y="10"/>
                    <a:pt x="37" y="0"/>
                    <a:pt x="33" y="0"/>
                  </a:cubicBezTo>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40" name="Freeform 72">
              <a:extLst>
                <a:ext uri="{FF2B5EF4-FFF2-40B4-BE49-F238E27FC236}">
                  <a16:creationId xmlns:a16="http://schemas.microsoft.com/office/drawing/2014/main" id="{D5A4A28C-6607-A64D-9F46-4E863F9B26F2}"/>
                </a:ext>
              </a:extLst>
            </p:cNvPr>
            <p:cNvSpPr>
              <a:spLocks/>
            </p:cNvSpPr>
            <p:nvPr/>
          </p:nvSpPr>
          <p:spPr bwMode="auto">
            <a:xfrm>
              <a:off x="7328549" y="4066194"/>
              <a:ext cx="624818" cy="693606"/>
            </a:xfrm>
            <a:custGeom>
              <a:avLst/>
              <a:gdLst>
                <a:gd name="T0" fmla="*/ 23 w 147"/>
                <a:gd name="T1" fmla="*/ 0 h 163"/>
                <a:gd name="T2" fmla="*/ 23 w 147"/>
                <a:gd name="T3" fmla="*/ 6 h 163"/>
                <a:gd name="T4" fmla="*/ 21 w 147"/>
                <a:gd name="T5" fmla="*/ 20 h 163"/>
                <a:gd name="T6" fmla="*/ 19 w 147"/>
                <a:gd name="T7" fmla="*/ 31 h 163"/>
                <a:gd name="T8" fmla="*/ 19 w 147"/>
                <a:gd name="T9" fmla="*/ 45 h 163"/>
                <a:gd name="T10" fmla="*/ 14 w 147"/>
                <a:gd name="T11" fmla="*/ 59 h 163"/>
                <a:gd name="T12" fmla="*/ 14 w 147"/>
                <a:gd name="T13" fmla="*/ 73 h 163"/>
                <a:gd name="T14" fmla="*/ 11 w 147"/>
                <a:gd name="T15" fmla="*/ 86 h 163"/>
                <a:gd name="T16" fmla="*/ 8 w 147"/>
                <a:gd name="T17" fmla="*/ 94 h 163"/>
                <a:gd name="T18" fmla="*/ 4 w 147"/>
                <a:gd name="T19" fmla="*/ 99 h 163"/>
                <a:gd name="T20" fmla="*/ 3 w 147"/>
                <a:gd name="T21" fmla="*/ 112 h 163"/>
                <a:gd name="T22" fmla="*/ 2 w 147"/>
                <a:gd name="T23" fmla="*/ 124 h 163"/>
                <a:gd name="T24" fmla="*/ 0 w 147"/>
                <a:gd name="T25" fmla="*/ 130 h 163"/>
                <a:gd name="T26" fmla="*/ 20 w 147"/>
                <a:gd name="T27" fmla="*/ 147 h 163"/>
                <a:gd name="T28" fmla="*/ 39 w 147"/>
                <a:gd name="T29" fmla="*/ 163 h 163"/>
                <a:gd name="T30" fmla="*/ 42 w 147"/>
                <a:gd name="T31" fmla="*/ 160 h 163"/>
                <a:gd name="T32" fmla="*/ 44 w 147"/>
                <a:gd name="T33" fmla="*/ 155 h 163"/>
                <a:gd name="T34" fmla="*/ 52 w 147"/>
                <a:gd name="T35" fmla="*/ 144 h 163"/>
                <a:gd name="T36" fmla="*/ 49 w 147"/>
                <a:gd name="T37" fmla="*/ 130 h 163"/>
                <a:gd name="T38" fmla="*/ 52 w 147"/>
                <a:gd name="T39" fmla="*/ 127 h 163"/>
                <a:gd name="T40" fmla="*/ 59 w 147"/>
                <a:gd name="T41" fmla="*/ 130 h 163"/>
                <a:gd name="T42" fmla="*/ 61 w 147"/>
                <a:gd name="T43" fmla="*/ 130 h 163"/>
                <a:gd name="T44" fmla="*/ 69 w 147"/>
                <a:gd name="T45" fmla="*/ 127 h 163"/>
                <a:gd name="T46" fmla="*/ 69 w 147"/>
                <a:gd name="T47" fmla="*/ 115 h 163"/>
                <a:gd name="T48" fmla="*/ 73 w 147"/>
                <a:gd name="T49" fmla="*/ 111 h 163"/>
                <a:gd name="T50" fmla="*/ 79 w 147"/>
                <a:gd name="T51" fmla="*/ 113 h 163"/>
                <a:gd name="T52" fmla="*/ 80 w 147"/>
                <a:gd name="T53" fmla="*/ 113 h 163"/>
                <a:gd name="T54" fmla="*/ 91 w 147"/>
                <a:gd name="T55" fmla="*/ 109 h 163"/>
                <a:gd name="T56" fmla="*/ 98 w 147"/>
                <a:gd name="T57" fmla="*/ 103 h 163"/>
                <a:gd name="T58" fmla="*/ 99 w 147"/>
                <a:gd name="T59" fmla="*/ 94 h 163"/>
                <a:gd name="T60" fmla="*/ 96 w 147"/>
                <a:gd name="T61" fmla="*/ 90 h 163"/>
                <a:gd name="T62" fmla="*/ 90 w 147"/>
                <a:gd name="T63" fmla="*/ 87 h 163"/>
                <a:gd name="T64" fmla="*/ 95 w 147"/>
                <a:gd name="T65" fmla="*/ 83 h 163"/>
                <a:gd name="T66" fmla="*/ 104 w 147"/>
                <a:gd name="T67" fmla="*/ 84 h 163"/>
                <a:gd name="T68" fmla="*/ 111 w 147"/>
                <a:gd name="T69" fmla="*/ 84 h 163"/>
                <a:gd name="T70" fmla="*/ 113 w 147"/>
                <a:gd name="T71" fmla="*/ 84 h 163"/>
                <a:gd name="T72" fmla="*/ 123 w 147"/>
                <a:gd name="T73" fmla="*/ 75 h 163"/>
                <a:gd name="T74" fmla="*/ 129 w 147"/>
                <a:gd name="T75" fmla="*/ 66 h 163"/>
                <a:gd name="T76" fmla="*/ 135 w 147"/>
                <a:gd name="T77" fmla="*/ 61 h 163"/>
                <a:gd name="T78" fmla="*/ 137 w 147"/>
                <a:gd name="T79" fmla="*/ 55 h 163"/>
                <a:gd name="T80" fmla="*/ 146 w 147"/>
                <a:gd name="T81" fmla="*/ 46 h 163"/>
                <a:gd name="T82" fmla="*/ 146 w 147"/>
                <a:gd name="T83" fmla="*/ 35 h 163"/>
                <a:gd name="T84" fmla="*/ 146 w 147"/>
                <a:gd name="T85" fmla="*/ 33 h 163"/>
                <a:gd name="T86" fmla="*/ 23 w 147"/>
                <a:gd name="T87"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7" h="163">
                  <a:moveTo>
                    <a:pt x="23" y="0"/>
                  </a:moveTo>
                  <a:cubicBezTo>
                    <a:pt x="23" y="2"/>
                    <a:pt x="23" y="4"/>
                    <a:pt x="23" y="6"/>
                  </a:cubicBezTo>
                  <a:cubicBezTo>
                    <a:pt x="24" y="11"/>
                    <a:pt x="22" y="15"/>
                    <a:pt x="21" y="20"/>
                  </a:cubicBezTo>
                  <a:cubicBezTo>
                    <a:pt x="21" y="24"/>
                    <a:pt x="20" y="27"/>
                    <a:pt x="19" y="31"/>
                  </a:cubicBezTo>
                  <a:cubicBezTo>
                    <a:pt x="19" y="35"/>
                    <a:pt x="20" y="41"/>
                    <a:pt x="19" y="45"/>
                  </a:cubicBezTo>
                  <a:cubicBezTo>
                    <a:pt x="18" y="50"/>
                    <a:pt x="15" y="54"/>
                    <a:pt x="14" y="59"/>
                  </a:cubicBezTo>
                  <a:cubicBezTo>
                    <a:pt x="14" y="64"/>
                    <a:pt x="15" y="68"/>
                    <a:pt x="14" y="73"/>
                  </a:cubicBezTo>
                  <a:cubicBezTo>
                    <a:pt x="13" y="78"/>
                    <a:pt x="13" y="82"/>
                    <a:pt x="11" y="86"/>
                  </a:cubicBezTo>
                  <a:cubicBezTo>
                    <a:pt x="10" y="89"/>
                    <a:pt x="9" y="91"/>
                    <a:pt x="8" y="94"/>
                  </a:cubicBezTo>
                  <a:cubicBezTo>
                    <a:pt x="7" y="96"/>
                    <a:pt x="5" y="97"/>
                    <a:pt x="4" y="99"/>
                  </a:cubicBezTo>
                  <a:cubicBezTo>
                    <a:pt x="1" y="104"/>
                    <a:pt x="1" y="107"/>
                    <a:pt x="3" y="112"/>
                  </a:cubicBezTo>
                  <a:cubicBezTo>
                    <a:pt x="4" y="116"/>
                    <a:pt x="4" y="120"/>
                    <a:pt x="2" y="124"/>
                  </a:cubicBezTo>
                  <a:cubicBezTo>
                    <a:pt x="2" y="126"/>
                    <a:pt x="1" y="128"/>
                    <a:pt x="0" y="130"/>
                  </a:cubicBezTo>
                  <a:cubicBezTo>
                    <a:pt x="6" y="136"/>
                    <a:pt x="13" y="142"/>
                    <a:pt x="20" y="147"/>
                  </a:cubicBezTo>
                  <a:cubicBezTo>
                    <a:pt x="26" y="153"/>
                    <a:pt x="33" y="158"/>
                    <a:pt x="39" y="163"/>
                  </a:cubicBezTo>
                  <a:cubicBezTo>
                    <a:pt x="40" y="162"/>
                    <a:pt x="41" y="161"/>
                    <a:pt x="42" y="160"/>
                  </a:cubicBezTo>
                  <a:cubicBezTo>
                    <a:pt x="43" y="157"/>
                    <a:pt x="41" y="157"/>
                    <a:pt x="44" y="155"/>
                  </a:cubicBezTo>
                  <a:cubicBezTo>
                    <a:pt x="48" y="152"/>
                    <a:pt x="50" y="148"/>
                    <a:pt x="52" y="144"/>
                  </a:cubicBezTo>
                  <a:cubicBezTo>
                    <a:pt x="54" y="138"/>
                    <a:pt x="47" y="134"/>
                    <a:pt x="49" y="130"/>
                  </a:cubicBezTo>
                  <a:cubicBezTo>
                    <a:pt x="50" y="128"/>
                    <a:pt x="51" y="127"/>
                    <a:pt x="52" y="127"/>
                  </a:cubicBezTo>
                  <a:cubicBezTo>
                    <a:pt x="54" y="127"/>
                    <a:pt x="57" y="130"/>
                    <a:pt x="59" y="130"/>
                  </a:cubicBezTo>
                  <a:cubicBezTo>
                    <a:pt x="59" y="130"/>
                    <a:pt x="60" y="130"/>
                    <a:pt x="61" y="130"/>
                  </a:cubicBezTo>
                  <a:cubicBezTo>
                    <a:pt x="64" y="130"/>
                    <a:pt x="67" y="129"/>
                    <a:pt x="69" y="127"/>
                  </a:cubicBezTo>
                  <a:cubicBezTo>
                    <a:pt x="71" y="123"/>
                    <a:pt x="68" y="119"/>
                    <a:pt x="69" y="115"/>
                  </a:cubicBezTo>
                  <a:cubicBezTo>
                    <a:pt x="70" y="112"/>
                    <a:pt x="71" y="111"/>
                    <a:pt x="73" y="111"/>
                  </a:cubicBezTo>
                  <a:cubicBezTo>
                    <a:pt x="75" y="111"/>
                    <a:pt x="77" y="113"/>
                    <a:pt x="79" y="113"/>
                  </a:cubicBezTo>
                  <a:cubicBezTo>
                    <a:pt x="80" y="113"/>
                    <a:pt x="80" y="113"/>
                    <a:pt x="80" y="113"/>
                  </a:cubicBezTo>
                  <a:cubicBezTo>
                    <a:pt x="84" y="113"/>
                    <a:pt x="88" y="110"/>
                    <a:pt x="91" y="109"/>
                  </a:cubicBezTo>
                  <a:cubicBezTo>
                    <a:pt x="95" y="107"/>
                    <a:pt x="96" y="106"/>
                    <a:pt x="98" y="103"/>
                  </a:cubicBezTo>
                  <a:cubicBezTo>
                    <a:pt x="100" y="99"/>
                    <a:pt x="100" y="98"/>
                    <a:pt x="99" y="94"/>
                  </a:cubicBezTo>
                  <a:cubicBezTo>
                    <a:pt x="98" y="91"/>
                    <a:pt x="99" y="92"/>
                    <a:pt x="96" y="90"/>
                  </a:cubicBezTo>
                  <a:cubicBezTo>
                    <a:pt x="95" y="89"/>
                    <a:pt x="91" y="89"/>
                    <a:pt x="90" y="87"/>
                  </a:cubicBezTo>
                  <a:cubicBezTo>
                    <a:pt x="89" y="84"/>
                    <a:pt x="91" y="83"/>
                    <a:pt x="95" y="83"/>
                  </a:cubicBezTo>
                  <a:cubicBezTo>
                    <a:pt x="98" y="83"/>
                    <a:pt x="101" y="83"/>
                    <a:pt x="104" y="84"/>
                  </a:cubicBezTo>
                  <a:cubicBezTo>
                    <a:pt x="107" y="84"/>
                    <a:pt x="109" y="84"/>
                    <a:pt x="111" y="84"/>
                  </a:cubicBezTo>
                  <a:cubicBezTo>
                    <a:pt x="112" y="84"/>
                    <a:pt x="113" y="84"/>
                    <a:pt x="113" y="84"/>
                  </a:cubicBezTo>
                  <a:cubicBezTo>
                    <a:pt x="118" y="82"/>
                    <a:pt x="121" y="80"/>
                    <a:pt x="123" y="75"/>
                  </a:cubicBezTo>
                  <a:cubicBezTo>
                    <a:pt x="125" y="72"/>
                    <a:pt x="127" y="69"/>
                    <a:pt x="129" y="66"/>
                  </a:cubicBezTo>
                  <a:cubicBezTo>
                    <a:pt x="131" y="64"/>
                    <a:pt x="134" y="64"/>
                    <a:pt x="135" y="61"/>
                  </a:cubicBezTo>
                  <a:cubicBezTo>
                    <a:pt x="136" y="60"/>
                    <a:pt x="136" y="57"/>
                    <a:pt x="137" y="55"/>
                  </a:cubicBezTo>
                  <a:cubicBezTo>
                    <a:pt x="139" y="52"/>
                    <a:pt x="145" y="50"/>
                    <a:pt x="146" y="46"/>
                  </a:cubicBezTo>
                  <a:cubicBezTo>
                    <a:pt x="147" y="43"/>
                    <a:pt x="145" y="38"/>
                    <a:pt x="146" y="35"/>
                  </a:cubicBezTo>
                  <a:cubicBezTo>
                    <a:pt x="146" y="34"/>
                    <a:pt x="146" y="33"/>
                    <a:pt x="146" y="33"/>
                  </a:cubicBezTo>
                  <a:cubicBezTo>
                    <a:pt x="103" y="28"/>
                    <a:pt x="61" y="16"/>
                    <a:pt x="23" y="0"/>
                  </a:cubicBezTo>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41" name="Freeform 73">
              <a:extLst>
                <a:ext uri="{FF2B5EF4-FFF2-40B4-BE49-F238E27FC236}">
                  <a16:creationId xmlns:a16="http://schemas.microsoft.com/office/drawing/2014/main" id="{C0CD4819-E6C6-B94E-B588-EA2EB6043DEC}"/>
                </a:ext>
              </a:extLst>
            </p:cNvPr>
            <p:cNvSpPr>
              <a:spLocks/>
            </p:cNvSpPr>
            <p:nvPr/>
          </p:nvSpPr>
          <p:spPr bwMode="auto">
            <a:xfrm>
              <a:off x="8910658" y="4139281"/>
              <a:ext cx="1865857" cy="743763"/>
            </a:xfrm>
            <a:custGeom>
              <a:avLst/>
              <a:gdLst>
                <a:gd name="T0" fmla="*/ 416 w 439"/>
                <a:gd name="T1" fmla="*/ 131 h 175"/>
                <a:gd name="T2" fmla="*/ 400 w 439"/>
                <a:gd name="T3" fmla="*/ 138 h 175"/>
                <a:gd name="T4" fmla="*/ 368 w 439"/>
                <a:gd name="T5" fmla="*/ 110 h 175"/>
                <a:gd name="T6" fmla="*/ 360 w 439"/>
                <a:gd name="T7" fmla="*/ 111 h 175"/>
                <a:gd name="T8" fmla="*/ 360 w 439"/>
                <a:gd name="T9" fmla="*/ 110 h 175"/>
                <a:gd name="T10" fmla="*/ 321 w 439"/>
                <a:gd name="T11" fmla="*/ 70 h 175"/>
                <a:gd name="T12" fmla="*/ 297 w 439"/>
                <a:gd name="T13" fmla="*/ 78 h 175"/>
                <a:gd name="T14" fmla="*/ 268 w 439"/>
                <a:gd name="T15" fmla="*/ 55 h 175"/>
                <a:gd name="T16" fmla="*/ 230 w 439"/>
                <a:gd name="T17" fmla="*/ 26 h 175"/>
                <a:gd name="T18" fmla="*/ 217 w 439"/>
                <a:gd name="T19" fmla="*/ 28 h 175"/>
                <a:gd name="T20" fmla="*/ 163 w 439"/>
                <a:gd name="T21" fmla="*/ 0 h 175"/>
                <a:gd name="T22" fmla="*/ 97 w 439"/>
                <a:gd name="T23" fmla="*/ 53 h 175"/>
                <a:gd name="T24" fmla="*/ 83 w 439"/>
                <a:gd name="T25" fmla="*/ 51 h 175"/>
                <a:gd name="T26" fmla="*/ 36 w 439"/>
                <a:gd name="T27" fmla="*/ 93 h 175"/>
                <a:gd name="T28" fmla="*/ 0 w 439"/>
                <a:gd name="T29" fmla="*/ 134 h 175"/>
                <a:gd name="T30" fmla="*/ 41 w 439"/>
                <a:gd name="T31" fmla="*/ 175 h 175"/>
                <a:gd name="T32" fmla="*/ 241 w 439"/>
                <a:gd name="T33" fmla="*/ 175 h 175"/>
                <a:gd name="T34" fmla="*/ 272 w 439"/>
                <a:gd name="T35" fmla="*/ 175 h 175"/>
                <a:gd name="T36" fmla="*/ 416 w 439"/>
                <a:gd name="T37" fmla="*/ 175 h 175"/>
                <a:gd name="T38" fmla="*/ 439 w 439"/>
                <a:gd name="T39" fmla="*/ 153 h 175"/>
                <a:gd name="T40" fmla="*/ 416 w 439"/>
                <a:gd name="T41" fmla="*/ 13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39" h="175">
                  <a:moveTo>
                    <a:pt x="416" y="131"/>
                  </a:moveTo>
                  <a:cubicBezTo>
                    <a:pt x="410" y="131"/>
                    <a:pt x="404" y="134"/>
                    <a:pt x="400" y="138"/>
                  </a:cubicBezTo>
                  <a:cubicBezTo>
                    <a:pt x="398" y="122"/>
                    <a:pt x="385" y="110"/>
                    <a:pt x="368" y="110"/>
                  </a:cubicBezTo>
                  <a:cubicBezTo>
                    <a:pt x="366" y="110"/>
                    <a:pt x="363" y="110"/>
                    <a:pt x="360" y="111"/>
                  </a:cubicBezTo>
                  <a:cubicBezTo>
                    <a:pt x="360" y="111"/>
                    <a:pt x="360" y="110"/>
                    <a:pt x="360" y="110"/>
                  </a:cubicBezTo>
                  <a:cubicBezTo>
                    <a:pt x="360" y="88"/>
                    <a:pt x="343" y="70"/>
                    <a:pt x="321" y="70"/>
                  </a:cubicBezTo>
                  <a:cubicBezTo>
                    <a:pt x="312" y="70"/>
                    <a:pt x="304" y="73"/>
                    <a:pt x="297" y="78"/>
                  </a:cubicBezTo>
                  <a:cubicBezTo>
                    <a:pt x="292" y="66"/>
                    <a:pt x="281" y="57"/>
                    <a:pt x="268" y="55"/>
                  </a:cubicBezTo>
                  <a:cubicBezTo>
                    <a:pt x="263" y="38"/>
                    <a:pt x="248" y="26"/>
                    <a:pt x="230" y="26"/>
                  </a:cubicBezTo>
                  <a:cubicBezTo>
                    <a:pt x="225" y="26"/>
                    <a:pt x="221" y="27"/>
                    <a:pt x="217" y="28"/>
                  </a:cubicBezTo>
                  <a:cubicBezTo>
                    <a:pt x="205" y="11"/>
                    <a:pt x="185" y="0"/>
                    <a:pt x="163" y="0"/>
                  </a:cubicBezTo>
                  <a:cubicBezTo>
                    <a:pt x="130" y="0"/>
                    <a:pt x="104" y="23"/>
                    <a:pt x="97" y="53"/>
                  </a:cubicBezTo>
                  <a:cubicBezTo>
                    <a:pt x="92" y="51"/>
                    <a:pt x="88" y="51"/>
                    <a:pt x="83" y="51"/>
                  </a:cubicBezTo>
                  <a:cubicBezTo>
                    <a:pt x="58" y="51"/>
                    <a:pt x="39" y="69"/>
                    <a:pt x="36" y="93"/>
                  </a:cubicBezTo>
                  <a:cubicBezTo>
                    <a:pt x="16" y="95"/>
                    <a:pt x="0" y="112"/>
                    <a:pt x="0" y="134"/>
                  </a:cubicBezTo>
                  <a:cubicBezTo>
                    <a:pt x="0" y="157"/>
                    <a:pt x="18" y="175"/>
                    <a:pt x="41" y="175"/>
                  </a:cubicBezTo>
                  <a:cubicBezTo>
                    <a:pt x="241" y="175"/>
                    <a:pt x="241" y="175"/>
                    <a:pt x="241" y="175"/>
                  </a:cubicBezTo>
                  <a:cubicBezTo>
                    <a:pt x="272" y="175"/>
                    <a:pt x="272" y="175"/>
                    <a:pt x="272" y="175"/>
                  </a:cubicBezTo>
                  <a:cubicBezTo>
                    <a:pt x="416" y="175"/>
                    <a:pt x="416" y="175"/>
                    <a:pt x="416" y="175"/>
                  </a:cubicBezTo>
                  <a:cubicBezTo>
                    <a:pt x="429" y="175"/>
                    <a:pt x="439" y="165"/>
                    <a:pt x="439" y="153"/>
                  </a:cubicBezTo>
                  <a:cubicBezTo>
                    <a:pt x="439" y="141"/>
                    <a:pt x="429" y="131"/>
                    <a:pt x="416" y="131"/>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42" name="Freeform 74">
              <a:extLst>
                <a:ext uri="{FF2B5EF4-FFF2-40B4-BE49-F238E27FC236}">
                  <a16:creationId xmlns:a16="http://schemas.microsoft.com/office/drawing/2014/main" id="{4AC7E09A-D2F8-D944-B50B-617DD403CE42}"/>
                </a:ext>
              </a:extLst>
            </p:cNvPr>
            <p:cNvSpPr>
              <a:spLocks/>
            </p:cNvSpPr>
            <p:nvPr/>
          </p:nvSpPr>
          <p:spPr bwMode="auto">
            <a:xfrm>
              <a:off x="6217920" y="3117502"/>
              <a:ext cx="1097731" cy="544567"/>
            </a:xfrm>
            <a:custGeom>
              <a:avLst/>
              <a:gdLst>
                <a:gd name="T0" fmla="*/ 29 w 258"/>
                <a:gd name="T1" fmla="*/ 71 h 128"/>
                <a:gd name="T2" fmla="*/ 45 w 258"/>
                <a:gd name="T3" fmla="*/ 75 h 128"/>
                <a:gd name="T4" fmla="*/ 84 w 258"/>
                <a:gd name="T5" fmla="*/ 38 h 128"/>
                <a:gd name="T6" fmla="*/ 91 w 258"/>
                <a:gd name="T7" fmla="*/ 38 h 128"/>
                <a:gd name="T8" fmla="*/ 139 w 258"/>
                <a:gd name="T9" fmla="*/ 0 h 128"/>
                <a:gd name="T10" fmla="*/ 188 w 258"/>
                <a:gd name="T11" fmla="*/ 40 h 128"/>
                <a:gd name="T12" fmla="*/ 203 w 258"/>
                <a:gd name="T13" fmla="*/ 38 h 128"/>
                <a:gd name="T14" fmla="*/ 242 w 258"/>
                <a:gd name="T15" fmla="*/ 74 h 128"/>
                <a:gd name="T16" fmla="*/ 258 w 258"/>
                <a:gd name="T17" fmla="*/ 100 h 128"/>
                <a:gd name="T18" fmla="*/ 229 w 258"/>
                <a:gd name="T19" fmla="*/ 128 h 128"/>
                <a:gd name="T20" fmla="*/ 29 w 258"/>
                <a:gd name="T21" fmla="*/ 128 h 128"/>
                <a:gd name="T22" fmla="*/ 0 w 258"/>
                <a:gd name="T23" fmla="*/ 100 h 128"/>
                <a:gd name="T24" fmla="*/ 29 w 258"/>
                <a:gd name="T25" fmla="*/ 7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8" h="128">
                  <a:moveTo>
                    <a:pt x="29" y="71"/>
                  </a:moveTo>
                  <a:cubicBezTo>
                    <a:pt x="35" y="71"/>
                    <a:pt x="40" y="72"/>
                    <a:pt x="45" y="75"/>
                  </a:cubicBezTo>
                  <a:cubicBezTo>
                    <a:pt x="46" y="54"/>
                    <a:pt x="63" y="38"/>
                    <a:pt x="84" y="38"/>
                  </a:cubicBezTo>
                  <a:cubicBezTo>
                    <a:pt x="87" y="38"/>
                    <a:pt x="89" y="38"/>
                    <a:pt x="91" y="38"/>
                  </a:cubicBezTo>
                  <a:cubicBezTo>
                    <a:pt x="96" y="16"/>
                    <a:pt x="116" y="0"/>
                    <a:pt x="139" y="0"/>
                  </a:cubicBezTo>
                  <a:cubicBezTo>
                    <a:pt x="164" y="0"/>
                    <a:pt x="184" y="17"/>
                    <a:pt x="188" y="40"/>
                  </a:cubicBezTo>
                  <a:cubicBezTo>
                    <a:pt x="193" y="39"/>
                    <a:pt x="198" y="38"/>
                    <a:pt x="203" y="38"/>
                  </a:cubicBezTo>
                  <a:cubicBezTo>
                    <a:pt x="224" y="38"/>
                    <a:pt x="241" y="53"/>
                    <a:pt x="242" y="74"/>
                  </a:cubicBezTo>
                  <a:cubicBezTo>
                    <a:pt x="252" y="78"/>
                    <a:pt x="258" y="88"/>
                    <a:pt x="258" y="100"/>
                  </a:cubicBezTo>
                  <a:cubicBezTo>
                    <a:pt x="258" y="116"/>
                    <a:pt x="245" y="128"/>
                    <a:pt x="229" y="128"/>
                  </a:cubicBezTo>
                  <a:cubicBezTo>
                    <a:pt x="29" y="128"/>
                    <a:pt x="29" y="128"/>
                    <a:pt x="29" y="128"/>
                  </a:cubicBezTo>
                  <a:cubicBezTo>
                    <a:pt x="13" y="128"/>
                    <a:pt x="0" y="116"/>
                    <a:pt x="0" y="100"/>
                  </a:cubicBezTo>
                  <a:cubicBezTo>
                    <a:pt x="0" y="84"/>
                    <a:pt x="13" y="71"/>
                    <a:pt x="29" y="71"/>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43" name="Freeform 75">
              <a:extLst>
                <a:ext uri="{FF2B5EF4-FFF2-40B4-BE49-F238E27FC236}">
                  <a16:creationId xmlns:a16="http://schemas.microsoft.com/office/drawing/2014/main" id="{4FC1ABE6-0867-6449-BC4F-693FC0098551}"/>
                </a:ext>
              </a:extLst>
            </p:cNvPr>
            <p:cNvSpPr>
              <a:spLocks/>
            </p:cNvSpPr>
            <p:nvPr/>
          </p:nvSpPr>
          <p:spPr bwMode="auto">
            <a:xfrm>
              <a:off x="7357211" y="5003422"/>
              <a:ext cx="3088266" cy="1046141"/>
            </a:xfrm>
            <a:custGeom>
              <a:avLst/>
              <a:gdLst>
                <a:gd name="T0" fmla="*/ 723 w 726"/>
                <a:gd name="T1" fmla="*/ 93 h 246"/>
                <a:gd name="T2" fmla="*/ 494 w 726"/>
                <a:gd name="T3" fmla="*/ 43 h 246"/>
                <a:gd name="T4" fmla="*/ 443 w 726"/>
                <a:gd name="T5" fmla="*/ 69 h 246"/>
                <a:gd name="T6" fmla="*/ 333 w 726"/>
                <a:gd name="T7" fmla="*/ 81 h 246"/>
                <a:gd name="T8" fmla="*/ 221 w 726"/>
                <a:gd name="T9" fmla="*/ 94 h 246"/>
                <a:gd name="T10" fmla="*/ 213 w 726"/>
                <a:gd name="T11" fmla="*/ 97 h 246"/>
                <a:gd name="T12" fmla="*/ 125 w 726"/>
                <a:gd name="T13" fmla="*/ 73 h 246"/>
                <a:gd name="T14" fmla="*/ 51 w 726"/>
                <a:gd name="T15" fmla="*/ 61 h 246"/>
                <a:gd name="T16" fmla="*/ 42 w 726"/>
                <a:gd name="T17" fmla="*/ 62 h 246"/>
                <a:gd name="T18" fmla="*/ 5 w 726"/>
                <a:gd name="T19" fmla="*/ 71 h 246"/>
                <a:gd name="T20" fmla="*/ 5 w 726"/>
                <a:gd name="T21" fmla="*/ 72 h 246"/>
                <a:gd name="T22" fmla="*/ 7 w 726"/>
                <a:gd name="T23" fmla="*/ 87 h 246"/>
                <a:gd name="T24" fmla="*/ 81 w 726"/>
                <a:gd name="T25" fmla="*/ 135 h 246"/>
                <a:gd name="T26" fmla="*/ 303 w 726"/>
                <a:gd name="T27" fmla="*/ 231 h 246"/>
                <a:gd name="T28" fmla="*/ 576 w 726"/>
                <a:gd name="T29" fmla="*/ 235 h 246"/>
                <a:gd name="T30" fmla="*/ 613 w 726"/>
                <a:gd name="T31" fmla="*/ 234 h 246"/>
                <a:gd name="T32" fmla="*/ 620 w 726"/>
                <a:gd name="T33" fmla="*/ 230 h 246"/>
                <a:gd name="T34" fmla="*/ 723 w 726"/>
                <a:gd name="T35" fmla="*/ 105 h 246"/>
                <a:gd name="T36" fmla="*/ 723 w 726"/>
                <a:gd name="T37" fmla="*/ 93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26" h="246">
                  <a:moveTo>
                    <a:pt x="723" y="93"/>
                  </a:moveTo>
                  <a:cubicBezTo>
                    <a:pt x="704" y="71"/>
                    <a:pt x="629" y="0"/>
                    <a:pt x="494" y="43"/>
                  </a:cubicBezTo>
                  <a:cubicBezTo>
                    <a:pt x="476" y="49"/>
                    <a:pt x="459" y="58"/>
                    <a:pt x="443" y="69"/>
                  </a:cubicBezTo>
                  <a:cubicBezTo>
                    <a:pt x="425" y="81"/>
                    <a:pt x="396" y="93"/>
                    <a:pt x="333" y="81"/>
                  </a:cubicBezTo>
                  <a:cubicBezTo>
                    <a:pt x="290" y="77"/>
                    <a:pt x="254" y="61"/>
                    <a:pt x="221" y="94"/>
                  </a:cubicBezTo>
                  <a:cubicBezTo>
                    <a:pt x="219" y="96"/>
                    <a:pt x="216" y="97"/>
                    <a:pt x="213" y="97"/>
                  </a:cubicBezTo>
                  <a:cubicBezTo>
                    <a:pt x="197" y="95"/>
                    <a:pt x="150" y="87"/>
                    <a:pt x="125" y="73"/>
                  </a:cubicBezTo>
                  <a:cubicBezTo>
                    <a:pt x="96" y="58"/>
                    <a:pt x="73" y="46"/>
                    <a:pt x="51" y="61"/>
                  </a:cubicBezTo>
                  <a:cubicBezTo>
                    <a:pt x="49" y="63"/>
                    <a:pt x="45" y="63"/>
                    <a:pt x="42" y="62"/>
                  </a:cubicBezTo>
                  <a:cubicBezTo>
                    <a:pt x="35" y="59"/>
                    <a:pt x="19" y="56"/>
                    <a:pt x="5" y="71"/>
                  </a:cubicBezTo>
                  <a:cubicBezTo>
                    <a:pt x="5" y="72"/>
                    <a:pt x="5" y="72"/>
                    <a:pt x="5" y="72"/>
                  </a:cubicBezTo>
                  <a:cubicBezTo>
                    <a:pt x="0" y="76"/>
                    <a:pt x="1" y="84"/>
                    <a:pt x="7" y="87"/>
                  </a:cubicBezTo>
                  <a:cubicBezTo>
                    <a:pt x="29" y="99"/>
                    <a:pt x="52" y="117"/>
                    <a:pt x="81" y="135"/>
                  </a:cubicBezTo>
                  <a:cubicBezTo>
                    <a:pt x="104" y="149"/>
                    <a:pt x="266" y="213"/>
                    <a:pt x="303" y="231"/>
                  </a:cubicBezTo>
                  <a:cubicBezTo>
                    <a:pt x="336" y="246"/>
                    <a:pt x="542" y="237"/>
                    <a:pt x="576" y="235"/>
                  </a:cubicBezTo>
                  <a:cubicBezTo>
                    <a:pt x="596" y="234"/>
                    <a:pt x="608" y="234"/>
                    <a:pt x="613" y="234"/>
                  </a:cubicBezTo>
                  <a:cubicBezTo>
                    <a:pt x="616" y="234"/>
                    <a:pt x="619" y="232"/>
                    <a:pt x="620" y="230"/>
                  </a:cubicBezTo>
                  <a:cubicBezTo>
                    <a:pt x="723" y="105"/>
                    <a:pt x="723" y="105"/>
                    <a:pt x="723" y="105"/>
                  </a:cubicBezTo>
                  <a:cubicBezTo>
                    <a:pt x="726" y="102"/>
                    <a:pt x="726" y="97"/>
                    <a:pt x="723" y="93"/>
                  </a:cubicBezTo>
                </a:path>
              </a:pathLst>
            </a:custGeom>
            <a:solidFill>
              <a:srgbClr val="EDBC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44" name="Freeform 76">
              <a:extLst>
                <a:ext uri="{FF2B5EF4-FFF2-40B4-BE49-F238E27FC236}">
                  <a16:creationId xmlns:a16="http://schemas.microsoft.com/office/drawing/2014/main" id="{93418029-AE1B-064B-9691-F6C308CF41D4}"/>
                </a:ext>
              </a:extLst>
            </p:cNvPr>
            <p:cNvSpPr>
              <a:spLocks noEditPoints="1"/>
            </p:cNvSpPr>
            <p:nvPr/>
          </p:nvSpPr>
          <p:spPr bwMode="auto">
            <a:xfrm>
              <a:off x="9807760" y="5334461"/>
              <a:ext cx="633417" cy="667811"/>
            </a:xfrm>
            <a:custGeom>
              <a:avLst/>
              <a:gdLst>
                <a:gd name="T0" fmla="*/ 34 w 149"/>
                <a:gd name="T1" fmla="*/ 156 h 157"/>
                <a:gd name="T2" fmla="*/ 0 w 149"/>
                <a:gd name="T3" fmla="*/ 157 h 157"/>
                <a:gd name="T4" fmla="*/ 34 w 149"/>
                <a:gd name="T5" fmla="*/ 156 h 157"/>
                <a:gd name="T6" fmla="*/ 34 w 149"/>
                <a:gd name="T7" fmla="*/ 156 h 157"/>
                <a:gd name="T8" fmla="*/ 132 w 149"/>
                <a:gd name="T9" fmla="*/ 0 h 157"/>
                <a:gd name="T10" fmla="*/ 147 w 149"/>
                <a:gd name="T11" fmla="*/ 15 h 157"/>
                <a:gd name="T12" fmla="*/ 149 w 149"/>
                <a:gd name="T13" fmla="*/ 17 h 157"/>
                <a:gd name="T14" fmla="*/ 149 w 149"/>
                <a:gd name="T15" fmla="*/ 17 h 157"/>
                <a:gd name="T16" fmla="*/ 147 w 149"/>
                <a:gd name="T17" fmla="*/ 15 h 157"/>
                <a:gd name="T18" fmla="*/ 132 w 149"/>
                <a:gd name="T1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9" h="157">
                  <a:moveTo>
                    <a:pt x="34" y="156"/>
                  </a:moveTo>
                  <a:cubicBezTo>
                    <a:pt x="28" y="156"/>
                    <a:pt x="17" y="156"/>
                    <a:pt x="0" y="157"/>
                  </a:cubicBezTo>
                  <a:cubicBezTo>
                    <a:pt x="17" y="156"/>
                    <a:pt x="28" y="156"/>
                    <a:pt x="34" y="156"/>
                  </a:cubicBezTo>
                  <a:cubicBezTo>
                    <a:pt x="34" y="156"/>
                    <a:pt x="34" y="156"/>
                    <a:pt x="34" y="156"/>
                  </a:cubicBezTo>
                  <a:moveTo>
                    <a:pt x="132" y="0"/>
                  </a:moveTo>
                  <a:cubicBezTo>
                    <a:pt x="139" y="6"/>
                    <a:pt x="144" y="11"/>
                    <a:pt x="147" y="15"/>
                  </a:cubicBezTo>
                  <a:cubicBezTo>
                    <a:pt x="148" y="16"/>
                    <a:pt x="148" y="17"/>
                    <a:pt x="149" y="17"/>
                  </a:cubicBezTo>
                  <a:cubicBezTo>
                    <a:pt x="149" y="17"/>
                    <a:pt x="149" y="17"/>
                    <a:pt x="149" y="17"/>
                  </a:cubicBezTo>
                  <a:cubicBezTo>
                    <a:pt x="148" y="17"/>
                    <a:pt x="148" y="16"/>
                    <a:pt x="147" y="15"/>
                  </a:cubicBezTo>
                  <a:cubicBezTo>
                    <a:pt x="144" y="11"/>
                    <a:pt x="139" y="6"/>
                    <a:pt x="132" y="0"/>
                  </a:cubicBezTo>
                </a:path>
              </a:pathLst>
            </a:custGeom>
            <a:solidFill>
              <a:srgbClr val="FFE0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45" name="Freeform 77">
              <a:extLst>
                <a:ext uri="{FF2B5EF4-FFF2-40B4-BE49-F238E27FC236}">
                  <a16:creationId xmlns:a16="http://schemas.microsoft.com/office/drawing/2014/main" id="{56E9887E-20FB-EE42-A947-BF945E11EF37}"/>
                </a:ext>
              </a:extLst>
            </p:cNvPr>
            <p:cNvSpPr>
              <a:spLocks/>
            </p:cNvSpPr>
            <p:nvPr/>
          </p:nvSpPr>
          <p:spPr bwMode="auto">
            <a:xfrm>
              <a:off x="9462390" y="5126666"/>
              <a:ext cx="978787" cy="875606"/>
            </a:xfrm>
            <a:custGeom>
              <a:avLst/>
              <a:gdLst>
                <a:gd name="T0" fmla="*/ 81 w 230"/>
                <a:gd name="T1" fmla="*/ 0 h 206"/>
                <a:gd name="T2" fmla="*/ 0 w 230"/>
                <a:gd name="T3" fmla="*/ 14 h 206"/>
                <a:gd name="T4" fmla="*/ 29 w 230"/>
                <a:gd name="T5" fmla="*/ 12 h 206"/>
                <a:gd name="T6" fmla="*/ 176 w 230"/>
                <a:gd name="T7" fmla="*/ 76 h 206"/>
                <a:gd name="T8" fmla="*/ 176 w 230"/>
                <a:gd name="T9" fmla="*/ 88 h 206"/>
                <a:gd name="T10" fmla="*/ 78 w 230"/>
                <a:gd name="T11" fmla="*/ 206 h 206"/>
                <a:gd name="T12" fmla="*/ 81 w 230"/>
                <a:gd name="T13" fmla="*/ 206 h 206"/>
                <a:gd name="T14" fmla="*/ 81 w 230"/>
                <a:gd name="T15" fmla="*/ 206 h 206"/>
                <a:gd name="T16" fmla="*/ 115 w 230"/>
                <a:gd name="T17" fmla="*/ 205 h 206"/>
                <a:gd name="T18" fmla="*/ 116 w 230"/>
                <a:gd name="T19" fmla="*/ 203 h 206"/>
                <a:gd name="T20" fmla="*/ 228 w 230"/>
                <a:gd name="T21" fmla="*/ 68 h 206"/>
                <a:gd name="T22" fmla="*/ 230 w 230"/>
                <a:gd name="T23" fmla="*/ 66 h 206"/>
                <a:gd name="T24" fmla="*/ 228 w 230"/>
                <a:gd name="T25" fmla="*/ 64 h 206"/>
                <a:gd name="T26" fmla="*/ 213 w 230"/>
                <a:gd name="T27" fmla="*/ 49 h 206"/>
                <a:gd name="T28" fmla="*/ 81 w 230"/>
                <a:gd name="T29" fmla="*/ 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0" h="206">
                  <a:moveTo>
                    <a:pt x="81" y="0"/>
                  </a:moveTo>
                  <a:cubicBezTo>
                    <a:pt x="57" y="0"/>
                    <a:pt x="30" y="4"/>
                    <a:pt x="0" y="14"/>
                  </a:cubicBezTo>
                  <a:cubicBezTo>
                    <a:pt x="10" y="13"/>
                    <a:pt x="20" y="12"/>
                    <a:pt x="29" y="12"/>
                  </a:cubicBezTo>
                  <a:cubicBezTo>
                    <a:pt x="112" y="12"/>
                    <a:pt x="161" y="58"/>
                    <a:pt x="176" y="76"/>
                  </a:cubicBezTo>
                  <a:cubicBezTo>
                    <a:pt x="179" y="79"/>
                    <a:pt x="179" y="85"/>
                    <a:pt x="176" y="88"/>
                  </a:cubicBezTo>
                  <a:cubicBezTo>
                    <a:pt x="78" y="206"/>
                    <a:pt x="78" y="206"/>
                    <a:pt x="78" y="206"/>
                  </a:cubicBezTo>
                  <a:cubicBezTo>
                    <a:pt x="79" y="206"/>
                    <a:pt x="80" y="206"/>
                    <a:pt x="81" y="206"/>
                  </a:cubicBezTo>
                  <a:cubicBezTo>
                    <a:pt x="81" y="206"/>
                    <a:pt x="81" y="206"/>
                    <a:pt x="81" y="206"/>
                  </a:cubicBezTo>
                  <a:cubicBezTo>
                    <a:pt x="98" y="205"/>
                    <a:pt x="109" y="205"/>
                    <a:pt x="115" y="205"/>
                  </a:cubicBezTo>
                  <a:cubicBezTo>
                    <a:pt x="116" y="203"/>
                    <a:pt x="116" y="203"/>
                    <a:pt x="116" y="203"/>
                  </a:cubicBezTo>
                  <a:cubicBezTo>
                    <a:pt x="228" y="68"/>
                    <a:pt x="228" y="68"/>
                    <a:pt x="228" y="68"/>
                  </a:cubicBezTo>
                  <a:cubicBezTo>
                    <a:pt x="230" y="66"/>
                    <a:pt x="230" y="66"/>
                    <a:pt x="230" y="66"/>
                  </a:cubicBezTo>
                  <a:cubicBezTo>
                    <a:pt x="229" y="66"/>
                    <a:pt x="229" y="65"/>
                    <a:pt x="228" y="64"/>
                  </a:cubicBezTo>
                  <a:cubicBezTo>
                    <a:pt x="225" y="60"/>
                    <a:pt x="220" y="55"/>
                    <a:pt x="213" y="49"/>
                  </a:cubicBezTo>
                  <a:cubicBezTo>
                    <a:pt x="190" y="28"/>
                    <a:pt x="146" y="0"/>
                    <a:pt x="81" y="0"/>
                  </a:cubicBezTo>
                </a:path>
              </a:pathLst>
            </a:custGeom>
            <a:solidFill>
              <a:srgbClr val="EDA5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46" name="Freeform 78">
              <a:extLst>
                <a:ext uri="{FF2B5EF4-FFF2-40B4-BE49-F238E27FC236}">
                  <a16:creationId xmlns:a16="http://schemas.microsoft.com/office/drawing/2014/main" id="{23F475B9-F5FE-6341-B0AA-82E97B3BD844}"/>
                </a:ext>
              </a:extLst>
            </p:cNvPr>
            <p:cNvSpPr>
              <a:spLocks/>
            </p:cNvSpPr>
            <p:nvPr/>
          </p:nvSpPr>
          <p:spPr bwMode="auto">
            <a:xfrm>
              <a:off x="10177492" y="5556587"/>
              <a:ext cx="2360266" cy="1994833"/>
            </a:xfrm>
            <a:custGeom>
              <a:avLst/>
              <a:gdLst>
                <a:gd name="T0" fmla="*/ 415 w 1647"/>
                <a:gd name="T1" fmla="*/ 0 h 1392"/>
                <a:gd name="T2" fmla="*/ 1647 w 1647"/>
                <a:gd name="T3" fmla="*/ 858 h 1392"/>
                <a:gd name="T4" fmla="*/ 1113 w 1647"/>
                <a:gd name="T5" fmla="*/ 1392 h 1392"/>
                <a:gd name="T6" fmla="*/ 0 w 1647"/>
                <a:gd name="T7" fmla="*/ 486 h 1392"/>
                <a:gd name="T8" fmla="*/ 415 w 1647"/>
                <a:gd name="T9" fmla="*/ 0 h 1392"/>
              </a:gdLst>
              <a:ahLst/>
              <a:cxnLst>
                <a:cxn ang="0">
                  <a:pos x="T0" y="T1"/>
                </a:cxn>
                <a:cxn ang="0">
                  <a:pos x="T2" y="T3"/>
                </a:cxn>
                <a:cxn ang="0">
                  <a:pos x="T4" y="T5"/>
                </a:cxn>
                <a:cxn ang="0">
                  <a:pos x="T6" y="T7"/>
                </a:cxn>
                <a:cxn ang="0">
                  <a:pos x="T8" y="T9"/>
                </a:cxn>
              </a:cxnLst>
              <a:rect l="0" t="0" r="r" b="b"/>
              <a:pathLst>
                <a:path w="1647" h="1392">
                  <a:moveTo>
                    <a:pt x="415" y="0"/>
                  </a:moveTo>
                  <a:lnTo>
                    <a:pt x="1647" y="858"/>
                  </a:lnTo>
                  <a:lnTo>
                    <a:pt x="1113" y="1392"/>
                  </a:lnTo>
                  <a:lnTo>
                    <a:pt x="0" y="486"/>
                  </a:lnTo>
                  <a:lnTo>
                    <a:pt x="415"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47" name="Freeform 79">
              <a:extLst>
                <a:ext uri="{FF2B5EF4-FFF2-40B4-BE49-F238E27FC236}">
                  <a16:creationId xmlns:a16="http://schemas.microsoft.com/office/drawing/2014/main" id="{5425D7DF-D836-5940-BA95-EC3F093FFEA5}"/>
                </a:ext>
              </a:extLst>
            </p:cNvPr>
            <p:cNvSpPr>
              <a:spLocks/>
            </p:cNvSpPr>
            <p:nvPr/>
          </p:nvSpPr>
          <p:spPr bwMode="auto">
            <a:xfrm>
              <a:off x="10177492" y="5556587"/>
              <a:ext cx="2360266" cy="1994833"/>
            </a:xfrm>
            <a:custGeom>
              <a:avLst/>
              <a:gdLst>
                <a:gd name="T0" fmla="*/ 415 w 1647"/>
                <a:gd name="T1" fmla="*/ 0 h 1392"/>
                <a:gd name="T2" fmla="*/ 1647 w 1647"/>
                <a:gd name="T3" fmla="*/ 858 h 1392"/>
                <a:gd name="T4" fmla="*/ 1113 w 1647"/>
                <a:gd name="T5" fmla="*/ 1392 h 1392"/>
                <a:gd name="T6" fmla="*/ 0 w 1647"/>
                <a:gd name="T7" fmla="*/ 486 h 1392"/>
                <a:gd name="T8" fmla="*/ 415 w 1647"/>
                <a:gd name="T9" fmla="*/ 0 h 1392"/>
              </a:gdLst>
              <a:ahLst/>
              <a:cxnLst>
                <a:cxn ang="0">
                  <a:pos x="T0" y="T1"/>
                </a:cxn>
                <a:cxn ang="0">
                  <a:pos x="T2" y="T3"/>
                </a:cxn>
                <a:cxn ang="0">
                  <a:pos x="T4" y="T5"/>
                </a:cxn>
                <a:cxn ang="0">
                  <a:pos x="T6" y="T7"/>
                </a:cxn>
                <a:cxn ang="0">
                  <a:pos x="T8" y="T9"/>
                </a:cxn>
              </a:cxnLst>
              <a:rect l="0" t="0" r="r" b="b"/>
              <a:pathLst>
                <a:path w="1647" h="1392">
                  <a:moveTo>
                    <a:pt x="415" y="0"/>
                  </a:moveTo>
                  <a:lnTo>
                    <a:pt x="1647" y="858"/>
                  </a:lnTo>
                  <a:lnTo>
                    <a:pt x="1113" y="1392"/>
                  </a:lnTo>
                  <a:lnTo>
                    <a:pt x="0" y="486"/>
                  </a:lnTo>
                  <a:lnTo>
                    <a:pt x="4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48" name="Freeform 80">
              <a:extLst>
                <a:ext uri="{FF2B5EF4-FFF2-40B4-BE49-F238E27FC236}">
                  <a16:creationId xmlns:a16="http://schemas.microsoft.com/office/drawing/2014/main" id="{1535AE79-E95A-6049-B6A7-007A737C667A}"/>
                </a:ext>
              </a:extLst>
            </p:cNvPr>
            <p:cNvSpPr>
              <a:spLocks noEditPoints="1"/>
            </p:cNvSpPr>
            <p:nvPr/>
          </p:nvSpPr>
          <p:spPr bwMode="auto">
            <a:xfrm>
              <a:off x="10198988" y="6270256"/>
              <a:ext cx="2338770" cy="609055"/>
            </a:xfrm>
            <a:custGeom>
              <a:avLst/>
              <a:gdLst>
                <a:gd name="T0" fmla="*/ 1128 w 1632"/>
                <a:gd name="T1" fmla="*/ 6 h 425"/>
                <a:gd name="T2" fmla="*/ 1632 w 1632"/>
                <a:gd name="T3" fmla="*/ 360 h 425"/>
                <a:gd name="T4" fmla="*/ 1567 w 1632"/>
                <a:gd name="T5" fmla="*/ 425 h 425"/>
                <a:gd name="T6" fmla="*/ 1632 w 1632"/>
                <a:gd name="T7" fmla="*/ 360 h 425"/>
                <a:gd name="T8" fmla="*/ 1128 w 1632"/>
                <a:gd name="T9" fmla="*/ 6 h 425"/>
                <a:gd name="T10" fmla="*/ 0 w 1632"/>
                <a:gd name="T11" fmla="*/ 0 h 425"/>
                <a:gd name="T12" fmla="*/ 0 w 1632"/>
                <a:gd name="T13" fmla="*/ 0 h 425"/>
                <a:gd name="T14" fmla="*/ 74 w 1632"/>
                <a:gd name="T15" fmla="*/ 63 h 425"/>
                <a:gd name="T16" fmla="*/ 74 w 1632"/>
                <a:gd name="T17" fmla="*/ 60 h 425"/>
                <a:gd name="T18" fmla="*/ 0 w 1632"/>
                <a:gd name="T19" fmla="*/ 0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2" h="425">
                  <a:moveTo>
                    <a:pt x="1128" y="6"/>
                  </a:moveTo>
                  <a:lnTo>
                    <a:pt x="1632" y="360"/>
                  </a:lnTo>
                  <a:lnTo>
                    <a:pt x="1567" y="425"/>
                  </a:lnTo>
                  <a:lnTo>
                    <a:pt x="1632" y="360"/>
                  </a:lnTo>
                  <a:lnTo>
                    <a:pt x="1128" y="6"/>
                  </a:lnTo>
                  <a:close/>
                  <a:moveTo>
                    <a:pt x="0" y="0"/>
                  </a:moveTo>
                  <a:lnTo>
                    <a:pt x="0" y="0"/>
                  </a:lnTo>
                  <a:lnTo>
                    <a:pt x="74" y="63"/>
                  </a:lnTo>
                  <a:lnTo>
                    <a:pt x="74" y="60"/>
                  </a:lnTo>
                  <a:lnTo>
                    <a:pt x="0" y="0"/>
                  </a:lnTo>
                  <a:close/>
                </a:path>
              </a:pathLst>
            </a:custGeom>
            <a:solidFill>
              <a:srgbClr val="FFBF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49" name="Freeform 81">
              <a:extLst>
                <a:ext uri="{FF2B5EF4-FFF2-40B4-BE49-F238E27FC236}">
                  <a16:creationId xmlns:a16="http://schemas.microsoft.com/office/drawing/2014/main" id="{974C4944-CB6E-AA46-8751-2464F3CC8BE5}"/>
                </a:ext>
              </a:extLst>
            </p:cNvPr>
            <p:cNvSpPr>
              <a:spLocks noEditPoints="1"/>
            </p:cNvSpPr>
            <p:nvPr/>
          </p:nvSpPr>
          <p:spPr bwMode="auto">
            <a:xfrm>
              <a:off x="10198988" y="6270256"/>
              <a:ext cx="2338770" cy="609055"/>
            </a:xfrm>
            <a:custGeom>
              <a:avLst/>
              <a:gdLst>
                <a:gd name="T0" fmla="*/ 1128 w 1632"/>
                <a:gd name="T1" fmla="*/ 6 h 425"/>
                <a:gd name="T2" fmla="*/ 1632 w 1632"/>
                <a:gd name="T3" fmla="*/ 360 h 425"/>
                <a:gd name="T4" fmla="*/ 1567 w 1632"/>
                <a:gd name="T5" fmla="*/ 425 h 425"/>
                <a:gd name="T6" fmla="*/ 1632 w 1632"/>
                <a:gd name="T7" fmla="*/ 360 h 425"/>
                <a:gd name="T8" fmla="*/ 1128 w 1632"/>
                <a:gd name="T9" fmla="*/ 6 h 425"/>
                <a:gd name="T10" fmla="*/ 0 w 1632"/>
                <a:gd name="T11" fmla="*/ 0 h 425"/>
                <a:gd name="T12" fmla="*/ 0 w 1632"/>
                <a:gd name="T13" fmla="*/ 0 h 425"/>
                <a:gd name="T14" fmla="*/ 74 w 1632"/>
                <a:gd name="T15" fmla="*/ 63 h 425"/>
                <a:gd name="T16" fmla="*/ 74 w 1632"/>
                <a:gd name="T17" fmla="*/ 60 h 425"/>
                <a:gd name="T18" fmla="*/ 0 w 1632"/>
                <a:gd name="T19" fmla="*/ 0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2" h="425">
                  <a:moveTo>
                    <a:pt x="1128" y="6"/>
                  </a:moveTo>
                  <a:lnTo>
                    <a:pt x="1632" y="360"/>
                  </a:lnTo>
                  <a:lnTo>
                    <a:pt x="1567" y="425"/>
                  </a:lnTo>
                  <a:lnTo>
                    <a:pt x="1632" y="360"/>
                  </a:lnTo>
                  <a:lnTo>
                    <a:pt x="1128" y="6"/>
                  </a:lnTo>
                  <a:moveTo>
                    <a:pt x="0" y="0"/>
                  </a:moveTo>
                  <a:lnTo>
                    <a:pt x="0" y="0"/>
                  </a:lnTo>
                  <a:lnTo>
                    <a:pt x="74" y="63"/>
                  </a:lnTo>
                  <a:lnTo>
                    <a:pt x="74" y="6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50" name="Freeform 82">
              <a:extLst>
                <a:ext uri="{FF2B5EF4-FFF2-40B4-BE49-F238E27FC236}">
                  <a16:creationId xmlns:a16="http://schemas.microsoft.com/office/drawing/2014/main" id="{ED9C2B5F-6319-F748-A4B6-C1916F6026CB}"/>
                </a:ext>
              </a:extLst>
            </p:cNvPr>
            <p:cNvSpPr>
              <a:spLocks/>
            </p:cNvSpPr>
            <p:nvPr/>
          </p:nvSpPr>
          <p:spPr bwMode="auto">
            <a:xfrm>
              <a:off x="10198988" y="5568051"/>
              <a:ext cx="2338770" cy="1328456"/>
            </a:xfrm>
            <a:custGeom>
              <a:avLst/>
              <a:gdLst>
                <a:gd name="T0" fmla="*/ 139 w 550"/>
                <a:gd name="T1" fmla="*/ 0 h 312"/>
                <a:gd name="T2" fmla="*/ 134 w 550"/>
                <a:gd name="T3" fmla="*/ 6 h 312"/>
                <a:gd name="T4" fmla="*/ 134 w 550"/>
                <a:gd name="T5" fmla="*/ 6 h 312"/>
                <a:gd name="T6" fmla="*/ 0 w 550"/>
                <a:gd name="T7" fmla="*/ 165 h 312"/>
                <a:gd name="T8" fmla="*/ 25 w 550"/>
                <a:gd name="T9" fmla="*/ 185 h 312"/>
                <a:gd name="T10" fmla="*/ 75 w 550"/>
                <a:gd name="T11" fmla="*/ 127 h 312"/>
                <a:gd name="T12" fmla="*/ 164 w 550"/>
                <a:gd name="T13" fmla="*/ 85 h 312"/>
                <a:gd name="T14" fmla="*/ 230 w 550"/>
                <a:gd name="T15" fmla="*/ 106 h 312"/>
                <a:gd name="T16" fmla="*/ 525 w 550"/>
                <a:gd name="T17" fmla="*/ 312 h 312"/>
                <a:gd name="T18" fmla="*/ 528 w 550"/>
                <a:gd name="T19" fmla="*/ 308 h 312"/>
                <a:gd name="T20" fmla="*/ 550 w 550"/>
                <a:gd name="T21" fmla="*/ 286 h 312"/>
                <a:gd name="T22" fmla="*/ 380 w 550"/>
                <a:gd name="T23" fmla="*/ 167 h 312"/>
                <a:gd name="T24" fmla="*/ 139 w 550"/>
                <a:gd name="T25"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0" h="312">
                  <a:moveTo>
                    <a:pt x="139" y="0"/>
                  </a:moveTo>
                  <a:cubicBezTo>
                    <a:pt x="134" y="6"/>
                    <a:pt x="134" y="6"/>
                    <a:pt x="134" y="6"/>
                  </a:cubicBezTo>
                  <a:cubicBezTo>
                    <a:pt x="134" y="6"/>
                    <a:pt x="134" y="6"/>
                    <a:pt x="134" y="6"/>
                  </a:cubicBezTo>
                  <a:cubicBezTo>
                    <a:pt x="0" y="165"/>
                    <a:pt x="0" y="165"/>
                    <a:pt x="0" y="165"/>
                  </a:cubicBezTo>
                  <a:cubicBezTo>
                    <a:pt x="25" y="185"/>
                    <a:pt x="25" y="185"/>
                    <a:pt x="25" y="185"/>
                  </a:cubicBezTo>
                  <a:cubicBezTo>
                    <a:pt x="75" y="127"/>
                    <a:pt x="75" y="127"/>
                    <a:pt x="75" y="127"/>
                  </a:cubicBezTo>
                  <a:cubicBezTo>
                    <a:pt x="98" y="99"/>
                    <a:pt x="131" y="85"/>
                    <a:pt x="164" y="85"/>
                  </a:cubicBezTo>
                  <a:cubicBezTo>
                    <a:pt x="187" y="85"/>
                    <a:pt x="210" y="92"/>
                    <a:pt x="230" y="106"/>
                  </a:cubicBezTo>
                  <a:cubicBezTo>
                    <a:pt x="525" y="312"/>
                    <a:pt x="525" y="312"/>
                    <a:pt x="525" y="312"/>
                  </a:cubicBezTo>
                  <a:cubicBezTo>
                    <a:pt x="528" y="308"/>
                    <a:pt x="528" y="308"/>
                    <a:pt x="528" y="308"/>
                  </a:cubicBezTo>
                  <a:cubicBezTo>
                    <a:pt x="550" y="286"/>
                    <a:pt x="550" y="286"/>
                    <a:pt x="550" y="286"/>
                  </a:cubicBezTo>
                  <a:cubicBezTo>
                    <a:pt x="380" y="167"/>
                    <a:pt x="380" y="167"/>
                    <a:pt x="380" y="167"/>
                  </a:cubicBezTo>
                  <a:cubicBezTo>
                    <a:pt x="139" y="0"/>
                    <a:pt x="139" y="0"/>
                    <a:pt x="139" y="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51" name="Freeform 83">
              <a:extLst>
                <a:ext uri="{FF2B5EF4-FFF2-40B4-BE49-F238E27FC236}">
                  <a16:creationId xmlns:a16="http://schemas.microsoft.com/office/drawing/2014/main" id="{53CD17F3-338D-0A48-B2B7-FEED88082FA5}"/>
                </a:ext>
              </a:extLst>
            </p:cNvPr>
            <p:cNvSpPr>
              <a:spLocks/>
            </p:cNvSpPr>
            <p:nvPr/>
          </p:nvSpPr>
          <p:spPr bwMode="auto">
            <a:xfrm>
              <a:off x="8293005" y="5403248"/>
              <a:ext cx="4299" cy="4299"/>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0" y="0"/>
                    <a:pt x="0" y="1"/>
                    <a:pt x="0" y="1"/>
                  </a:cubicBezTo>
                  <a:cubicBezTo>
                    <a:pt x="0" y="1"/>
                    <a:pt x="0" y="1"/>
                    <a:pt x="1" y="0"/>
                  </a:cubicBezTo>
                  <a:cubicBezTo>
                    <a:pt x="1" y="0"/>
                    <a:pt x="1" y="0"/>
                    <a:pt x="1" y="0"/>
                  </a:cubicBezTo>
                </a:path>
              </a:pathLst>
            </a:custGeom>
            <a:solidFill>
              <a:srgbClr val="FFC19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52" name="Freeform 84">
              <a:extLst>
                <a:ext uri="{FF2B5EF4-FFF2-40B4-BE49-F238E27FC236}">
                  <a16:creationId xmlns:a16="http://schemas.microsoft.com/office/drawing/2014/main" id="{7B8ED3D6-00FA-0849-85AC-D26CF2025DE8}"/>
                </a:ext>
              </a:extLst>
            </p:cNvPr>
            <p:cNvSpPr>
              <a:spLocks/>
            </p:cNvSpPr>
            <p:nvPr/>
          </p:nvSpPr>
          <p:spPr bwMode="auto">
            <a:xfrm>
              <a:off x="8251446" y="5403248"/>
              <a:ext cx="1347086" cy="378330"/>
            </a:xfrm>
            <a:custGeom>
              <a:avLst/>
              <a:gdLst>
                <a:gd name="T0" fmla="*/ 11 w 317"/>
                <a:gd name="T1" fmla="*/ 0 h 89"/>
                <a:gd name="T2" fmla="*/ 10 w 317"/>
                <a:gd name="T3" fmla="*/ 1 h 89"/>
                <a:gd name="T4" fmla="*/ 3 w 317"/>
                <a:gd name="T5" fmla="*/ 8 h 89"/>
                <a:gd name="T6" fmla="*/ 1 w 317"/>
                <a:gd name="T7" fmla="*/ 14 h 89"/>
                <a:gd name="T8" fmla="*/ 0 w 317"/>
                <a:gd name="T9" fmla="*/ 20 h 89"/>
                <a:gd name="T10" fmla="*/ 1 w 317"/>
                <a:gd name="T11" fmla="*/ 26 h 89"/>
                <a:gd name="T12" fmla="*/ 4 w 317"/>
                <a:gd name="T13" fmla="*/ 31 h 89"/>
                <a:gd name="T14" fmla="*/ 8 w 317"/>
                <a:gd name="T15" fmla="*/ 36 h 89"/>
                <a:gd name="T16" fmla="*/ 12 w 317"/>
                <a:gd name="T17" fmla="*/ 40 h 89"/>
                <a:gd name="T18" fmla="*/ 16 w 317"/>
                <a:gd name="T19" fmla="*/ 43 h 89"/>
                <a:gd name="T20" fmla="*/ 21 w 317"/>
                <a:gd name="T21" fmla="*/ 46 h 89"/>
                <a:gd name="T22" fmla="*/ 32 w 317"/>
                <a:gd name="T23" fmla="*/ 52 h 89"/>
                <a:gd name="T24" fmla="*/ 42 w 317"/>
                <a:gd name="T25" fmla="*/ 56 h 89"/>
                <a:gd name="T26" fmla="*/ 53 w 317"/>
                <a:gd name="T27" fmla="*/ 60 h 89"/>
                <a:gd name="T28" fmla="*/ 53 w 317"/>
                <a:gd name="T29" fmla="*/ 60 h 89"/>
                <a:gd name="T30" fmla="*/ 53 w 317"/>
                <a:gd name="T31" fmla="*/ 60 h 89"/>
                <a:gd name="T32" fmla="*/ 119 w 317"/>
                <a:gd name="T33" fmla="*/ 75 h 89"/>
                <a:gd name="T34" fmla="*/ 152 w 317"/>
                <a:gd name="T35" fmla="*/ 82 h 89"/>
                <a:gd name="T36" fmla="*/ 186 w 317"/>
                <a:gd name="T37" fmla="*/ 87 h 89"/>
                <a:gd name="T38" fmla="*/ 203 w 317"/>
                <a:gd name="T39" fmla="*/ 89 h 89"/>
                <a:gd name="T40" fmla="*/ 204 w 317"/>
                <a:gd name="T41" fmla="*/ 89 h 89"/>
                <a:gd name="T42" fmla="*/ 221 w 317"/>
                <a:gd name="T43" fmla="*/ 87 h 89"/>
                <a:gd name="T44" fmla="*/ 237 w 317"/>
                <a:gd name="T45" fmla="*/ 82 h 89"/>
                <a:gd name="T46" fmla="*/ 253 w 317"/>
                <a:gd name="T47" fmla="*/ 77 h 89"/>
                <a:gd name="T48" fmla="*/ 285 w 317"/>
                <a:gd name="T49" fmla="*/ 66 h 89"/>
                <a:gd name="T50" fmla="*/ 317 w 317"/>
                <a:gd name="T51" fmla="*/ 55 h 89"/>
                <a:gd name="T52" fmla="*/ 285 w 317"/>
                <a:gd name="T53" fmla="*/ 63 h 89"/>
                <a:gd name="T54" fmla="*/ 252 w 317"/>
                <a:gd name="T55" fmla="*/ 72 h 89"/>
                <a:gd name="T56" fmla="*/ 236 w 317"/>
                <a:gd name="T57" fmla="*/ 77 h 89"/>
                <a:gd name="T58" fmla="*/ 220 w 317"/>
                <a:gd name="T59" fmla="*/ 81 h 89"/>
                <a:gd name="T60" fmla="*/ 206 w 317"/>
                <a:gd name="T61" fmla="*/ 82 h 89"/>
                <a:gd name="T62" fmla="*/ 203 w 317"/>
                <a:gd name="T63" fmla="*/ 82 h 89"/>
                <a:gd name="T64" fmla="*/ 187 w 317"/>
                <a:gd name="T65" fmla="*/ 80 h 89"/>
                <a:gd name="T66" fmla="*/ 154 w 317"/>
                <a:gd name="T67" fmla="*/ 75 h 89"/>
                <a:gd name="T68" fmla="*/ 121 w 317"/>
                <a:gd name="T69" fmla="*/ 68 h 89"/>
                <a:gd name="T70" fmla="*/ 88 w 317"/>
                <a:gd name="T71" fmla="*/ 61 h 89"/>
                <a:gd name="T72" fmla="*/ 55 w 317"/>
                <a:gd name="T73" fmla="*/ 54 h 89"/>
                <a:gd name="T74" fmla="*/ 44 w 317"/>
                <a:gd name="T75" fmla="*/ 51 h 89"/>
                <a:gd name="T76" fmla="*/ 34 w 317"/>
                <a:gd name="T77" fmla="*/ 47 h 89"/>
                <a:gd name="T78" fmla="*/ 24 w 317"/>
                <a:gd name="T79" fmla="*/ 42 h 89"/>
                <a:gd name="T80" fmla="*/ 19 w 317"/>
                <a:gd name="T81" fmla="*/ 40 h 89"/>
                <a:gd name="T82" fmla="*/ 14 w 317"/>
                <a:gd name="T83" fmla="*/ 37 h 89"/>
                <a:gd name="T84" fmla="*/ 10 w 317"/>
                <a:gd name="T85" fmla="*/ 33 h 89"/>
                <a:gd name="T86" fmla="*/ 6 w 317"/>
                <a:gd name="T87" fmla="*/ 29 h 89"/>
                <a:gd name="T88" fmla="*/ 4 w 317"/>
                <a:gd name="T89" fmla="*/ 25 h 89"/>
                <a:gd name="T90" fmla="*/ 2 w 317"/>
                <a:gd name="T91" fmla="*/ 20 h 89"/>
                <a:gd name="T92" fmla="*/ 3 w 317"/>
                <a:gd name="T93" fmla="*/ 14 h 89"/>
                <a:gd name="T94" fmla="*/ 4 w 317"/>
                <a:gd name="T95" fmla="*/ 9 h 89"/>
                <a:gd name="T96" fmla="*/ 11 w 317"/>
                <a:gd name="T9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17" h="89">
                  <a:moveTo>
                    <a:pt x="11" y="0"/>
                  </a:moveTo>
                  <a:cubicBezTo>
                    <a:pt x="10" y="1"/>
                    <a:pt x="10" y="1"/>
                    <a:pt x="10" y="1"/>
                  </a:cubicBezTo>
                  <a:cubicBezTo>
                    <a:pt x="7" y="3"/>
                    <a:pt x="5" y="6"/>
                    <a:pt x="3" y="8"/>
                  </a:cubicBezTo>
                  <a:cubicBezTo>
                    <a:pt x="2" y="10"/>
                    <a:pt x="2" y="12"/>
                    <a:pt x="1" y="14"/>
                  </a:cubicBezTo>
                  <a:cubicBezTo>
                    <a:pt x="0" y="16"/>
                    <a:pt x="0" y="18"/>
                    <a:pt x="0" y="20"/>
                  </a:cubicBezTo>
                  <a:cubicBezTo>
                    <a:pt x="1" y="22"/>
                    <a:pt x="1" y="24"/>
                    <a:pt x="1" y="26"/>
                  </a:cubicBezTo>
                  <a:cubicBezTo>
                    <a:pt x="2" y="27"/>
                    <a:pt x="3" y="29"/>
                    <a:pt x="4" y="31"/>
                  </a:cubicBezTo>
                  <a:cubicBezTo>
                    <a:pt x="5" y="33"/>
                    <a:pt x="6" y="34"/>
                    <a:pt x="8" y="36"/>
                  </a:cubicBezTo>
                  <a:cubicBezTo>
                    <a:pt x="9" y="37"/>
                    <a:pt x="10" y="39"/>
                    <a:pt x="12" y="40"/>
                  </a:cubicBezTo>
                  <a:cubicBezTo>
                    <a:pt x="16" y="43"/>
                    <a:pt x="16" y="43"/>
                    <a:pt x="16" y="43"/>
                  </a:cubicBezTo>
                  <a:cubicBezTo>
                    <a:pt x="18" y="44"/>
                    <a:pt x="20" y="45"/>
                    <a:pt x="21" y="46"/>
                  </a:cubicBezTo>
                  <a:cubicBezTo>
                    <a:pt x="25" y="48"/>
                    <a:pt x="28" y="50"/>
                    <a:pt x="32" y="52"/>
                  </a:cubicBezTo>
                  <a:cubicBezTo>
                    <a:pt x="35" y="53"/>
                    <a:pt x="39" y="55"/>
                    <a:pt x="42" y="56"/>
                  </a:cubicBezTo>
                  <a:cubicBezTo>
                    <a:pt x="53" y="60"/>
                    <a:pt x="53" y="60"/>
                    <a:pt x="53" y="60"/>
                  </a:cubicBezTo>
                  <a:cubicBezTo>
                    <a:pt x="53" y="60"/>
                    <a:pt x="53" y="60"/>
                    <a:pt x="53" y="60"/>
                  </a:cubicBezTo>
                  <a:cubicBezTo>
                    <a:pt x="53" y="60"/>
                    <a:pt x="53" y="60"/>
                    <a:pt x="53" y="60"/>
                  </a:cubicBezTo>
                  <a:cubicBezTo>
                    <a:pt x="75" y="65"/>
                    <a:pt x="97" y="70"/>
                    <a:pt x="119" y="75"/>
                  </a:cubicBezTo>
                  <a:cubicBezTo>
                    <a:pt x="130" y="77"/>
                    <a:pt x="141" y="80"/>
                    <a:pt x="152" y="82"/>
                  </a:cubicBezTo>
                  <a:cubicBezTo>
                    <a:pt x="164" y="84"/>
                    <a:pt x="175" y="86"/>
                    <a:pt x="186" y="87"/>
                  </a:cubicBezTo>
                  <a:cubicBezTo>
                    <a:pt x="192" y="88"/>
                    <a:pt x="197" y="88"/>
                    <a:pt x="203" y="89"/>
                  </a:cubicBezTo>
                  <a:cubicBezTo>
                    <a:pt x="204" y="89"/>
                    <a:pt x="204" y="89"/>
                    <a:pt x="204" y="89"/>
                  </a:cubicBezTo>
                  <a:cubicBezTo>
                    <a:pt x="210" y="89"/>
                    <a:pt x="215" y="88"/>
                    <a:pt x="221" y="87"/>
                  </a:cubicBezTo>
                  <a:cubicBezTo>
                    <a:pt x="227" y="86"/>
                    <a:pt x="232" y="84"/>
                    <a:pt x="237" y="82"/>
                  </a:cubicBezTo>
                  <a:cubicBezTo>
                    <a:pt x="253" y="77"/>
                    <a:pt x="253" y="77"/>
                    <a:pt x="253" y="77"/>
                  </a:cubicBezTo>
                  <a:cubicBezTo>
                    <a:pt x="264" y="73"/>
                    <a:pt x="275" y="70"/>
                    <a:pt x="285" y="66"/>
                  </a:cubicBezTo>
                  <a:cubicBezTo>
                    <a:pt x="296" y="62"/>
                    <a:pt x="307" y="59"/>
                    <a:pt x="317" y="55"/>
                  </a:cubicBezTo>
                  <a:cubicBezTo>
                    <a:pt x="306" y="57"/>
                    <a:pt x="296" y="60"/>
                    <a:pt x="285" y="63"/>
                  </a:cubicBezTo>
                  <a:cubicBezTo>
                    <a:pt x="274" y="66"/>
                    <a:pt x="263" y="69"/>
                    <a:pt x="252" y="72"/>
                  </a:cubicBezTo>
                  <a:cubicBezTo>
                    <a:pt x="236" y="77"/>
                    <a:pt x="236" y="77"/>
                    <a:pt x="236" y="77"/>
                  </a:cubicBezTo>
                  <a:cubicBezTo>
                    <a:pt x="230" y="78"/>
                    <a:pt x="225" y="80"/>
                    <a:pt x="220" y="81"/>
                  </a:cubicBezTo>
                  <a:cubicBezTo>
                    <a:pt x="215" y="81"/>
                    <a:pt x="210" y="82"/>
                    <a:pt x="206" y="82"/>
                  </a:cubicBezTo>
                  <a:cubicBezTo>
                    <a:pt x="205" y="82"/>
                    <a:pt x="204" y="82"/>
                    <a:pt x="203" y="82"/>
                  </a:cubicBezTo>
                  <a:cubicBezTo>
                    <a:pt x="198" y="82"/>
                    <a:pt x="192" y="81"/>
                    <a:pt x="187" y="80"/>
                  </a:cubicBezTo>
                  <a:cubicBezTo>
                    <a:pt x="176" y="79"/>
                    <a:pt x="165" y="77"/>
                    <a:pt x="154" y="75"/>
                  </a:cubicBezTo>
                  <a:cubicBezTo>
                    <a:pt x="121" y="68"/>
                    <a:pt x="121" y="68"/>
                    <a:pt x="121" y="68"/>
                  </a:cubicBezTo>
                  <a:cubicBezTo>
                    <a:pt x="88" y="61"/>
                    <a:pt x="88" y="61"/>
                    <a:pt x="88" y="61"/>
                  </a:cubicBezTo>
                  <a:cubicBezTo>
                    <a:pt x="77" y="59"/>
                    <a:pt x="66" y="56"/>
                    <a:pt x="55" y="54"/>
                  </a:cubicBezTo>
                  <a:cubicBezTo>
                    <a:pt x="44" y="51"/>
                    <a:pt x="44" y="51"/>
                    <a:pt x="44" y="51"/>
                  </a:cubicBezTo>
                  <a:cubicBezTo>
                    <a:pt x="40" y="50"/>
                    <a:pt x="37" y="48"/>
                    <a:pt x="34" y="47"/>
                  </a:cubicBezTo>
                  <a:cubicBezTo>
                    <a:pt x="30" y="46"/>
                    <a:pt x="27" y="44"/>
                    <a:pt x="24" y="42"/>
                  </a:cubicBezTo>
                  <a:cubicBezTo>
                    <a:pt x="22" y="42"/>
                    <a:pt x="20" y="41"/>
                    <a:pt x="19" y="40"/>
                  </a:cubicBezTo>
                  <a:cubicBezTo>
                    <a:pt x="14" y="37"/>
                    <a:pt x="14" y="37"/>
                    <a:pt x="14" y="37"/>
                  </a:cubicBezTo>
                  <a:cubicBezTo>
                    <a:pt x="13" y="36"/>
                    <a:pt x="11" y="34"/>
                    <a:pt x="10" y="33"/>
                  </a:cubicBezTo>
                  <a:cubicBezTo>
                    <a:pt x="9" y="32"/>
                    <a:pt x="7" y="31"/>
                    <a:pt x="6" y="29"/>
                  </a:cubicBezTo>
                  <a:cubicBezTo>
                    <a:pt x="5" y="28"/>
                    <a:pt x="4" y="26"/>
                    <a:pt x="4" y="25"/>
                  </a:cubicBezTo>
                  <a:cubicBezTo>
                    <a:pt x="3" y="23"/>
                    <a:pt x="3" y="21"/>
                    <a:pt x="2" y="20"/>
                  </a:cubicBezTo>
                  <a:cubicBezTo>
                    <a:pt x="2" y="18"/>
                    <a:pt x="2" y="16"/>
                    <a:pt x="3" y="14"/>
                  </a:cubicBezTo>
                  <a:cubicBezTo>
                    <a:pt x="3" y="12"/>
                    <a:pt x="4" y="11"/>
                    <a:pt x="4" y="9"/>
                  </a:cubicBezTo>
                  <a:cubicBezTo>
                    <a:pt x="6" y="6"/>
                    <a:pt x="8" y="3"/>
                    <a:pt x="11" y="0"/>
                  </a:cubicBezTo>
                </a:path>
              </a:pathLst>
            </a:custGeom>
            <a:solidFill>
              <a:srgbClr val="ED8E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53" name="Freeform 85">
              <a:extLst>
                <a:ext uri="{FF2B5EF4-FFF2-40B4-BE49-F238E27FC236}">
                  <a16:creationId xmlns:a16="http://schemas.microsoft.com/office/drawing/2014/main" id="{E4B1E4A6-09C3-EB4A-AFC7-E19ED3D0212C}"/>
                </a:ext>
              </a:extLst>
            </p:cNvPr>
            <p:cNvSpPr>
              <a:spLocks/>
            </p:cNvSpPr>
            <p:nvPr/>
          </p:nvSpPr>
          <p:spPr bwMode="auto">
            <a:xfrm>
              <a:off x="7553541" y="5262807"/>
              <a:ext cx="21496" cy="8598"/>
            </a:xfrm>
            <a:custGeom>
              <a:avLst/>
              <a:gdLst>
                <a:gd name="T0" fmla="*/ 5 w 5"/>
                <a:gd name="T1" fmla="*/ 0 h 2"/>
                <a:gd name="T2" fmla="*/ 0 w 5"/>
                <a:gd name="T3" fmla="*/ 2 h 2"/>
                <a:gd name="T4" fmla="*/ 1 w 5"/>
                <a:gd name="T5" fmla="*/ 2 h 2"/>
                <a:gd name="T6" fmla="*/ 5 w 5"/>
                <a:gd name="T7" fmla="*/ 0 h 2"/>
              </a:gdLst>
              <a:ahLst/>
              <a:cxnLst>
                <a:cxn ang="0">
                  <a:pos x="T0" y="T1"/>
                </a:cxn>
                <a:cxn ang="0">
                  <a:pos x="T2" y="T3"/>
                </a:cxn>
                <a:cxn ang="0">
                  <a:pos x="T4" y="T5"/>
                </a:cxn>
                <a:cxn ang="0">
                  <a:pos x="T6" y="T7"/>
                </a:cxn>
              </a:cxnLst>
              <a:rect l="0" t="0" r="r" b="b"/>
              <a:pathLst>
                <a:path w="5" h="2">
                  <a:moveTo>
                    <a:pt x="5" y="0"/>
                  </a:moveTo>
                  <a:cubicBezTo>
                    <a:pt x="4" y="0"/>
                    <a:pt x="2" y="1"/>
                    <a:pt x="0" y="2"/>
                  </a:cubicBezTo>
                  <a:cubicBezTo>
                    <a:pt x="1" y="2"/>
                    <a:pt x="1" y="2"/>
                    <a:pt x="1" y="2"/>
                  </a:cubicBezTo>
                  <a:cubicBezTo>
                    <a:pt x="3" y="1"/>
                    <a:pt x="4" y="0"/>
                    <a:pt x="5" y="0"/>
                  </a:cubicBezTo>
                </a:path>
              </a:pathLst>
            </a:custGeom>
            <a:solidFill>
              <a:srgbClr val="FFC19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54" name="Freeform 86">
              <a:extLst>
                <a:ext uri="{FF2B5EF4-FFF2-40B4-BE49-F238E27FC236}">
                  <a16:creationId xmlns:a16="http://schemas.microsoft.com/office/drawing/2014/main" id="{3448CD0D-88B4-544E-A418-BCB5616BA92E}"/>
                </a:ext>
              </a:extLst>
            </p:cNvPr>
            <p:cNvSpPr>
              <a:spLocks/>
            </p:cNvSpPr>
            <p:nvPr/>
          </p:nvSpPr>
          <p:spPr bwMode="auto">
            <a:xfrm>
              <a:off x="7476155" y="5271406"/>
              <a:ext cx="1059039" cy="577527"/>
            </a:xfrm>
            <a:custGeom>
              <a:avLst/>
              <a:gdLst>
                <a:gd name="T0" fmla="*/ 19 w 249"/>
                <a:gd name="T1" fmla="*/ 0 h 136"/>
                <a:gd name="T2" fmla="*/ 18 w 249"/>
                <a:gd name="T3" fmla="*/ 0 h 136"/>
                <a:gd name="T4" fmla="*/ 12 w 249"/>
                <a:gd name="T5" fmla="*/ 2 h 136"/>
                <a:gd name="T6" fmla="*/ 2 w 249"/>
                <a:gd name="T7" fmla="*/ 11 h 136"/>
                <a:gd name="T8" fmla="*/ 2 w 249"/>
                <a:gd name="T9" fmla="*/ 23 h 136"/>
                <a:gd name="T10" fmla="*/ 10 w 249"/>
                <a:gd name="T11" fmla="*/ 33 h 136"/>
                <a:gd name="T12" fmla="*/ 30 w 249"/>
                <a:gd name="T13" fmla="*/ 48 h 136"/>
                <a:gd name="T14" fmla="*/ 51 w 249"/>
                <a:gd name="T15" fmla="*/ 62 h 136"/>
                <a:gd name="T16" fmla="*/ 51 w 249"/>
                <a:gd name="T17" fmla="*/ 62 h 136"/>
                <a:gd name="T18" fmla="*/ 51 w 249"/>
                <a:gd name="T19" fmla="*/ 62 h 136"/>
                <a:gd name="T20" fmla="*/ 149 w 249"/>
                <a:gd name="T21" fmla="*/ 101 h 136"/>
                <a:gd name="T22" fmla="*/ 199 w 249"/>
                <a:gd name="T23" fmla="*/ 119 h 136"/>
                <a:gd name="T24" fmla="*/ 224 w 249"/>
                <a:gd name="T25" fmla="*/ 128 h 136"/>
                <a:gd name="T26" fmla="*/ 249 w 249"/>
                <a:gd name="T27" fmla="*/ 136 h 136"/>
                <a:gd name="T28" fmla="*/ 225 w 249"/>
                <a:gd name="T29" fmla="*/ 125 h 136"/>
                <a:gd name="T30" fmla="*/ 201 w 249"/>
                <a:gd name="T31" fmla="*/ 115 h 136"/>
                <a:gd name="T32" fmla="*/ 152 w 249"/>
                <a:gd name="T33" fmla="*/ 94 h 136"/>
                <a:gd name="T34" fmla="*/ 54 w 249"/>
                <a:gd name="T35" fmla="*/ 56 h 136"/>
                <a:gd name="T36" fmla="*/ 13 w 249"/>
                <a:gd name="T37" fmla="*/ 30 h 136"/>
                <a:gd name="T38" fmla="*/ 4 w 249"/>
                <a:gd name="T39" fmla="*/ 22 h 136"/>
                <a:gd name="T40" fmla="*/ 4 w 249"/>
                <a:gd name="T41" fmla="*/ 12 h 136"/>
                <a:gd name="T42" fmla="*/ 12 w 249"/>
                <a:gd name="T43" fmla="*/ 3 h 136"/>
                <a:gd name="T44" fmla="*/ 19 w 249"/>
                <a:gd name="T45"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9" h="136">
                  <a:moveTo>
                    <a:pt x="19" y="0"/>
                  </a:moveTo>
                  <a:cubicBezTo>
                    <a:pt x="19" y="0"/>
                    <a:pt x="19" y="0"/>
                    <a:pt x="18" y="0"/>
                  </a:cubicBezTo>
                  <a:cubicBezTo>
                    <a:pt x="16" y="0"/>
                    <a:pt x="14" y="1"/>
                    <a:pt x="12" y="2"/>
                  </a:cubicBezTo>
                  <a:cubicBezTo>
                    <a:pt x="8" y="4"/>
                    <a:pt x="5" y="7"/>
                    <a:pt x="2" y="11"/>
                  </a:cubicBezTo>
                  <a:cubicBezTo>
                    <a:pt x="0" y="14"/>
                    <a:pt x="0" y="20"/>
                    <a:pt x="2" y="23"/>
                  </a:cubicBezTo>
                  <a:cubicBezTo>
                    <a:pt x="4" y="27"/>
                    <a:pt x="7" y="30"/>
                    <a:pt x="10" y="33"/>
                  </a:cubicBezTo>
                  <a:cubicBezTo>
                    <a:pt x="17" y="39"/>
                    <a:pt x="24" y="43"/>
                    <a:pt x="30" y="48"/>
                  </a:cubicBezTo>
                  <a:cubicBezTo>
                    <a:pt x="37" y="53"/>
                    <a:pt x="44" y="57"/>
                    <a:pt x="51" y="62"/>
                  </a:cubicBezTo>
                  <a:cubicBezTo>
                    <a:pt x="51" y="62"/>
                    <a:pt x="51" y="62"/>
                    <a:pt x="51" y="62"/>
                  </a:cubicBezTo>
                  <a:cubicBezTo>
                    <a:pt x="51" y="62"/>
                    <a:pt x="51" y="62"/>
                    <a:pt x="51" y="62"/>
                  </a:cubicBezTo>
                  <a:cubicBezTo>
                    <a:pt x="84" y="75"/>
                    <a:pt x="117" y="88"/>
                    <a:pt x="149" y="101"/>
                  </a:cubicBezTo>
                  <a:cubicBezTo>
                    <a:pt x="166" y="107"/>
                    <a:pt x="182" y="113"/>
                    <a:pt x="199" y="119"/>
                  </a:cubicBezTo>
                  <a:cubicBezTo>
                    <a:pt x="207" y="122"/>
                    <a:pt x="215" y="125"/>
                    <a:pt x="224" y="128"/>
                  </a:cubicBezTo>
                  <a:cubicBezTo>
                    <a:pt x="232" y="131"/>
                    <a:pt x="240" y="133"/>
                    <a:pt x="249" y="136"/>
                  </a:cubicBezTo>
                  <a:cubicBezTo>
                    <a:pt x="241" y="132"/>
                    <a:pt x="233" y="129"/>
                    <a:pt x="225" y="125"/>
                  </a:cubicBezTo>
                  <a:cubicBezTo>
                    <a:pt x="217" y="121"/>
                    <a:pt x="209" y="118"/>
                    <a:pt x="201" y="115"/>
                  </a:cubicBezTo>
                  <a:cubicBezTo>
                    <a:pt x="184" y="108"/>
                    <a:pt x="168" y="101"/>
                    <a:pt x="152" y="94"/>
                  </a:cubicBezTo>
                  <a:cubicBezTo>
                    <a:pt x="119" y="81"/>
                    <a:pt x="87" y="68"/>
                    <a:pt x="54" y="56"/>
                  </a:cubicBezTo>
                  <a:cubicBezTo>
                    <a:pt x="40" y="48"/>
                    <a:pt x="26" y="40"/>
                    <a:pt x="13" y="30"/>
                  </a:cubicBezTo>
                  <a:cubicBezTo>
                    <a:pt x="10" y="28"/>
                    <a:pt x="6" y="25"/>
                    <a:pt x="4" y="22"/>
                  </a:cubicBezTo>
                  <a:cubicBezTo>
                    <a:pt x="2" y="19"/>
                    <a:pt x="2" y="15"/>
                    <a:pt x="4" y="12"/>
                  </a:cubicBezTo>
                  <a:cubicBezTo>
                    <a:pt x="6" y="8"/>
                    <a:pt x="9" y="5"/>
                    <a:pt x="12" y="3"/>
                  </a:cubicBezTo>
                  <a:cubicBezTo>
                    <a:pt x="14" y="2"/>
                    <a:pt x="17" y="1"/>
                    <a:pt x="19" y="0"/>
                  </a:cubicBezTo>
                </a:path>
              </a:pathLst>
            </a:custGeom>
            <a:solidFill>
              <a:srgbClr val="ED8E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55" name="Freeform 87">
              <a:extLst>
                <a:ext uri="{FF2B5EF4-FFF2-40B4-BE49-F238E27FC236}">
                  <a16:creationId xmlns:a16="http://schemas.microsoft.com/office/drawing/2014/main" id="{C6C0DBAD-70E4-CD42-8207-B5BE5B5F643A}"/>
                </a:ext>
              </a:extLst>
            </p:cNvPr>
            <p:cNvSpPr>
              <a:spLocks/>
            </p:cNvSpPr>
            <p:nvPr/>
          </p:nvSpPr>
          <p:spPr bwMode="auto">
            <a:xfrm>
              <a:off x="9842154" y="5249910"/>
              <a:ext cx="1024645" cy="1114928"/>
            </a:xfrm>
            <a:custGeom>
              <a:avLst/>
              <a:gdLst>
                <a:gd name="T0" fmla="*/ 507 w 715"/>
                <a:gd name="T1" fmla="*/ 0 h 778"/>
                <a:gd name="T2" fmla="*/ 412 w 715"/>
                <a:gd name="T3" fmla="*/ 116 h 778"/>
                <a:gd name="T4" fmla="*/ 80 w 715"/>
                <a:gd name="T5" fmla="*/ 516 h 778"/>
                <a:gd name="T6" fmla="*/ 0 w 715"/>
                <a:gd name="T7" fmla="*/ 620 h 778"/>
                <a:gd name="T8" fmla="*/ 192 w 715"/>
                <a:gd name="T9" fmla="*/ 778 h 778"/>
                <a:gd name="T10" fmla="*/ 715 w 715"/>
                <a:gd name="T11" fmla="*/ 160 h 778"/>
                <a:gd name="T12" fmla="*/ 507 w 715"/>
                <a:gd name="T13" fmla="*/ 0 h 778"/>
              </a:gdLst>
              <a:ahLst/>
              <a:cxnLst>
                <a:cxn ang="0">
                  <a:pos x="T0" y="T1"/>
                </a:cxn>
                <a:cxn ang="0">
                  <a:pos x="T2" y="T3"/>
                </a:cxn>
                <a:cxn ang="0">
                  <a:pos x="T4" y="T5"/>
                </a:cxn>
                <a:cxn ang="0">
                  <a:pos x="T6" y="T7"/>
                </a:cxn>
                <a:cxn ang="0">
                  <a:pos x="T8" y="T9"/>
                </a:cxn>
                <a:cxn ang="0">
                  <a:pos x="T10" y="T11"/>
                </a:cxn>
                <a:cxn ang="0">
                  <a:pos x="T12" y="T13"/>
                </a:cxn>
              </a:cxnLst>
              <a:rect l="0" t="0" r="r" b="b"/>
              <a:pathLst>
                <a:path w="715" h="778">
                  <a:moveTo>
                    <a:pt x="507" y="0"/>
                  </a:moveTo>
                  <a:lnTo>
                    <a:pt x="412" y="116"/>
                  </a:lnTo>
                  <a:lnTo>
                    <a:pt x="80" y="516"/>
                  </a:lnTo>
                  <a:lnTo>
                    <a:pt x="0" y="620"/>
                  </a:lnTo>
                  <a:lnTo>
                    <a:pt x="192" y="778"/>
                  </a:lnTo>
                  <a:lnTo>
                    <a:pt x="715" y="160"/>
                  </a:lnTo>
                  <a:lnTo>
                    <a:pt x="507"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56" name="Freeform 88">
              <a:extLst>
                <a:ext uri="{FF2B5EF4-FFF2-40B4-BE49-F238E27FC236}">
                  <a16:creationId xmlns:a16="http://schemas.microsoft.com/office/drawing/2014/main" id="{B0CC3322-9292-CF44-9CD5-82C8DCF82C7F}"/>
                </a:ext>
              </a:extLst>
            </p:cNvPr>
            <p:cNvSpPr>
              <a:spLocks/>
            </p:cNvSpPr>
            <p:nvPr/>
          </p:nvSpPr>
          <p:spPr bwMode="auto">
            <a:xfrm>
              <a:off x="9842154" y="5249910"/>
              <a:ext cx="1024645" cy="1114928"/>
            </a:xfrm>
            <a:custGeom>
              <a:avLst/>
              <a:gdLst>
                <a:gd name="T0" fmla="*/ 507 w 715"/>
                <a:gd name="T1" fmla="*/ 0 h 778"/>
                <a:gd name="T2" fmla="*/ 412 w 715"/>
                <a:gd name="T3" fmla="*/ 116 h 778"/>
                <a:gd name="T4" fmla="*/ 80 w 715"/>
                <a:gd name="T5" fmla="*/ 516 h 778"/>
                <a:gd name="T6" fmla="*/ 0 w 715"/>
                <a:gd name="T7" fmla="*/ 620 h 778"/>
                <a:gd name="T8" fmla="*/ 192 w 715"/>
                <a:gd name="T9" fmla="*/ 778 h 778"/>
                <a:gd name="T10" fmla="*/ 715 w 715"/>
                <a:gd name="T11" fmla="*/ 160 h 778"/>
                <a:gd name="T12" fmla="*/ 507 w 715"/>
                <a:gd name="T13" fmla="*/ 0 h 778"/>
              </a:gdLst>
              <a:ahLst/>
              <a:cxnLst>
                <a:cxn ang="0">
                  <a:pos x="T0" y="T1"/>
                </a:cxn>
                <a:cxn ang="0">
                  <a:pos x="T2" y="T3"/>
                </a:cxn>
                <a:cxn ang="0">
                  <a:pos x="T4" y="T5"/>
                </a:cxn>
                <a:cxn ang="0">
                  <a:pos x="T6" y="T7"/>
                </a:cxn>
                <a:cxn ang="0">
                  <a:pos x="T8" y="T9"/>
                </a:cxn>
                <a:cxn ang="0">
                  <a:pos x="T10" y="T11"/>
                </a:cxn>
                <a:cxn ang="0">
                  <a:pos x="T12" y="T13"/>
                </a:cxn>
              </a:cxnLst>
              <a:rect l="0" t="0" r="r" b="b"/>
              <a:pathLst>
                <a:path w="715" h="778">
                  <a:moveTo>
                    <a:pt x="507" y="0"/>
                  </a:moveTo>
                  <a:lnTo>
                    <a:pt x="412" y="116"/>
                  </a:lnTo>
                  <a:lnTo>
                    <a:pt x="80" y="516"/>
                  </a:lnTo>
                  <a:lnTo>
                    <a:pt x="0" y="620"/>
                  </a:lnTo>
                  <a:lnTo>
                    <a:pt x="192" y="778"/>
                  </a:lnTo>
                  <a:lnTo>
                    <a:pt x="715" y="160"/>
                  </a:lnTo>
                  <a:lnTo>
                    <a:pt x="50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57" name="Freeform 89">
              <a:extLst>
                <a:ext uri="{FF2B5EF4-FFF2-40B4-BE49-F238E27FC236}">
                  <a16:creationId xmlns:a16="http://schemas.microsoft.com/office/drawing/2014/main" id="{A5F73755-B962-E74B-8345-2A2F31EC92DA}"/>
                </a:ext>
              </a:extLst>
            </p:cNvPr>
            <p:cNvSpPr>
              <a:spLocks noEditPoints="1"/>
            </p:cNvSpPr>
            <p:nvPr/>
          </p:nvSpPr>
          <p:spPr bwMode="auto">
            <a:xfrm>
              <a:off x="10568720" y="5249910"/>
              <a:ext cx="298079" cy="318142"/>
            </a:xfrm>
            <a:custGeom>
              <a:avLst/>
              <a:gdLst>
                <a:gd name="T0" fmla="*/ 208 w 208"/>
                <a:gd name="T1" fmla="*/ 160 h 222"/>
                <a:gd name="T2" fmla="*/ 154 w 208"/>
                <a:gd name="T3" fmla="*/ 222 h 222"/>
                <a:gd name="T4" fmla="*/ 154 w 208"/>
                <a:gd name="T5" fmla="*/ 222 h 222"/>
                <a:gd name="T6" fmla="*/ 208 w 208"/>
                <a:gd name="T7" fmla="*/ 160 h 222"/>
                <a:gd name="T8" fmla="*/ 0 w 208"/>
                <a:gd name="T9" fmla="*/ 0 h 222"/>
                <a:gd name="T10" fmla="*/ 0 w 208"/>
                <a:gd name="T11" fmla="*/ 0 h 222"/>
                <a:gd name="T12" fmla="*/ 208 w 208"/>
                <a:gd name="T13" fmla="*/ 160 h 222"/>
                <a:gd name="T14" fmla="*/ 0 w 208"/>
                <a:gd name="T15" fmla="*/ 0 h 2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8" h="222">
                  <a:moveTo>
                    <a:pt x="208" y="160"/>
                  </a:moveTo>
                  <a:lnTo>
                    <a:pt x="154" y="222"/>
                  </a:lnTo>
                  <a:lnTo>
                    <a:pt x="154" y="222"/>
                  </a:lnTo>
                  <a:lnTo>
                    <a:pt x="208" y="160"/>
                  </a:lnTo>
                  <a:close/>
                  <a:moveTo>
                    <a:pt x="0" y="0"/>
                  </a:moveTo>
                  <a:lnTo>
                    <a:pt x="0" y="0"/>
                  </a:lnTo>
                  <a:lnTo>
                    <a:pt x="208" y="160"/>
                  </a:lnTo>
                  <a:lnTo>
                    <a:pt x="0" y="0"/>
                  </a:lnTo>
                  <a:close/>
                </a:path>
              </a:pathLst>
            </a:custGeom>
            <a:solidFill>
              <a:srgbClr val="FFBF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58" name="Freeform 90">
              <a:extLst>
                <a:ext uri="{FF2B5EF4-FFF2-40B4-BE49-F238E27FC236}">
                  <a16:creationId xmlns:a16="http://schemas.microsoft.com/office/drawing/2014/main" id="{DCBF6796-C676-7043-AE4B-89D2F024CBD3}"/>
                </a:ext>
              </a:extLst>
            </p:cNvPr>
            <p:cNvSpPr>
              <a:spLocks noEditPoints="1"/>
            </p:cNvSpPr>
            <p:nvPr/>
          </p:nvSpPr>
          <p:spPr bwMode="auto">
            <a:xfrm>
              <a:off x="10568720" y="5249910"/>
              <a:ext cx="298079" cy="318142"/>
            </a:xfrm>
            <a:custGeom>
              <a:avLst/>
              <a:gdLst>
                <a:gd name="T0" fmla="*/ 208 w 208"/>
                <a:gd name="T1" fmla="*/ 160 h 222"/>
                <a:gd name="T2" fmla="*/ 154 w 208"/>
                <a:gd name="T3" fmla="*/ 222 h 222"/>
                <a:gd name="T4" fmla="*/ 154 w 208"/>
                <a:gd name="T5" fmla="*/ 222 h 222"/>
                <a:gd name="T6" fmla="*/ 208 w 208"/>
                <a:gd name="T7" fmla="*/ 160 h 222"/>
                <a:gd name="T8" fmla="*/ 0 w 208"/>
                <a:gd name="T9" fmla="*/ 0 h 222"/>
                <a:gd name="T10" fmla="*/ 0 w 208"/>
                <a:gd name="T11" fmla="*/ 0 h 222"/>
                <a:gd name="T12" fmla="*/ 208 w 208"/>
                <a:gd name="T13" fmla="*/ 160 h 222"/>
                <a:gd name="T14" fmla="*/ 0 w 208"/>
                <a:gd name="T15" fmla="*/ 0 h 2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8" h="222">
                  <a:moveTo>
                    <a:pt x="208" y="160"/>
                  </a:moveTo>
                  <a:lnTo>
                    <a:pt x="154" y="222"/>
                  </a:lnTo>
                  <a:lnTo>
                    <a:pt x="154" y="222"/>
                  </a:lnTo>
                  <a:lnTo>
                    <a:pt x="208" y="160"/>
                  </a:lnTo>
                  <a:moveTo>
                    <a:pt x="0" y="0"/>
                  </a:moveTo>
                  <a:lnTo>
                    <a:pt x="0" y="0"/>
                  </a:lnTo>
                  <a:lnTo>
                    <a:pt x="208" y="16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59" name="Rectangle 91">
              <a:extLst>
                <a:ext uri="{FF2B5EF4-FFF2-40B4-BE49-F238E27FC236}">
                  <a16:creationId xmlns:a16="http://schemas.microsoft.com/office/drawing/2014/main" id="{950D65EA-E69E-F649-940B-40197429501C}"/>
                </a:ext>
              </a:extLst>
            </p:cNvPr>
            <p:cNvSpPr>
              <a:spLocks noChangeArrowheads="1"/>
            </p:cNvSpPr>
            <p:nvPr/>
          </p:nvSpPr>
          <p:spPr bwMode="auto">
            <a:xfrm>
              <a:off x="10789413" y="5568051"/>
              <a:ext cx="1433" cy="1433"/>
            </a:xfrm>
            <a:prstGeom prst="rect">
              <a:avLst/>
            </a:prstGeom>
            <a:solidFill>
              <a:srgbClr val="FF5F9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60" name="Rectangle 92">
              <a:extLst>
                <a:ext uri="{FF2B5EF4-FFF2-40B4-BE49-F238E27FC236}">
                  <a16:creationId xmlns:a16="http://schemas.microsoft.com/office/drawing/2014/main" id="{FFCABE01-308E-6344-B890-A115E628B43A}"/>
                </a:ext>
              </a:extLst>
            </p:cNvPr>
            <p:cNvSpPr>
              <a:spLocks noChangeArrowheads="1"/>
            </p:cNvSpPr>
            <p:nvPr/>
          </p:nvSpPr>
          <p:spPr bwMode="auto">
            <a:xfrm>
              <a:off x="10789413" y="5568051"/>
              <a:ext cx="1433" cy="1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61" name="Freeform 93">
              <a:extLst>
                <a:ext uri="{FF2B5EF4-FFF2-40B4-BE49-F238E27FC236}">
                  <a16:creationId xmlns:a16="http://schemas.microsoft.com/office/drawing/2014/main" id="{EEAD8184-1B61-DF41-B306-41682680CA53}"/>
                </a:ext>
              </a:extLst>
            </p:cNvPr>
            <p:cNvSpPr>
              <a:spLocks/>
            </p:cNvSpPr>
            <p:nvPr/>
          </p:nvSpPr>
          <p:spPr bwMode="auto">
            <a:xfrm>
              <a:off x="10767917" y="5568051"/>
              <a:ext cx="21496" cy="25795"/>
            </a:xfrm>
            <a:custGeom>
              <a:avLst/>
              <a:gdLst>
                <a:gd name="T0" fmla="*/ 15 w 15"/>
                <a:gd name="T1" fmla="*/ 0 h 18"/>
                <a:gd name="T2" fmla="*/ 0 w 15"/>
                <a:gd name="T3" fmla="*/ 18 h 18"/>
                <a:gd name="T4" fmla="*/ 0 w 15"/>
                <a:gd name="T5" fmla="*/ 18 h 18"/>
                <a:gd name="T6" fmla="*/ 15 w 15"/>
                <a:gd name="T7" fmla="*/ 0 h 18"/>
                <a:gd name="T8" fmla="*/ 15 w 15"/>
                <a:gd name="T9" fmla="*/ 0 h 18"/>
              </a:gdLst>
              <a:ahLst/>
              <a:cxnLst>
                <a:cxn ang="0">
                  <a:pos x="T0" y="T1"/>
                </a:cxn>
                <a:cxn ang="0">
                  <a:pos x="T2" y="T3"/>
                </a:cxn>
                <a:cxn ang="0">
                  <a:pos x="T4" y="T5"/>
                </a:cxn>
                <a:cxn ang="0">
                  <a:pos x="T6" y="T7"/>
                </a:cxn>
                <a:cxn ang="0">
                  <a:pos x="T8" y="T9"/>
                </a:cxn>
              </a:cxnLst>
              <a:rect l="0" t="0" r="r" b="b"/>
              <a:pathLst>
                <a:path w="15" h="18">
                  <a:moveTo>
                    <a:pt x="15" y="0"/>
                  </a:moveTo>
                  <a:lnTo>
                    <a:pt x="0" y="18"/>
                  </a:lnTo>
                  <a:lnTo>
                    <a:pt x="0" y="18"/>
                  </a:lnTo>
                  <a:lnTo>
                    <a:pt x="15" y="0"/>
                  </a:lnTo>
                  <a:lnTo>
                    <a:pt x="15" y="0"/>
                  </a:lnTo>
                  <a:close/>
                </a:path>
              </a:pathLst>
            </a:custGeom>
            <a:solidFill>
              <a:srgbClr val="FF47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62" name="Freeform 94">
              <a:extLst>
                <a:ext uri="{FF2B5EF4-FFF2-40B4-BE49-F238E27FC236}">
                  <a16:creationId xmlns:a16="http://schemas.microsoft.com/office/drawing/2014/main" id="{688E75FE-6E89-564B-AF5C-B1A334D531BA}"/>
                </a:ext>
              </a:extLst>
            </p:cNvPr>
            <p:cNvSpPr>
              <a:spLocks/>
            </p:cNvSpPr>
            <p:nvPr/>
          </p:nvSpPr>
          <p:spPr bwMode="auto">
            <a:xfrm>
              <a:off x="10767917" y="5568051"/>
              <a:ext cx="21496" cy="25795"/>
            </a:xfrm>
            <a:custGeom>
              <a:avLst/>
              <a:gdLst>
                <a:gd name="T0" fmla="*/ 15 w 15"/>
                <a:gd name="T1" fmla="*/ 0 h 18"/>
                <a:gd name="T2" fmla="*/ 0 w 15"/>
                <a:gd name="T3" fmla="*/ 18 h 18"/>
                <a:gd name="T4" fmla="*/ 0 w 15"/>
                <a:gd name="T5" fmla="*/ 18 h 18"/>
                <a:gd name="T6" fmla="*/ 15 w 15"/>
                <a:gd name="T7" fmla="*/ 0 h 18"/>
                <a:gd name="T8" fmla="*/ 15 w 15"/>
                <a:gd name="T9" fmla="*/ 0 h 18"/>
              </a:gdLst>
              <a:ahLst/>
              <a:cxnLst>
                <a:cxn ang="0">
                  <a:pos x="T0" y="T1"/>
                </a:cxn>
                <a:cxn ang="0">
                  <a:pos x="T2" y="T3"/>
                </a:cxn>
                <a:cxn ang="0">
                  <a:pos x="T4" y="T5"/>
                </a:cxn>
                <a:cxn ang="0">
                  <a:pos x="T6" y="T7"/>
                </a:cxn>
                <a:cxn ang="0">
                  <a:pos x="T8" y="T9"/>
                </a:cxn>
              </a:cxnLst>
              <a:rect l="0" t="0" r="r" b="b"/>
              <a:pathLst>
                <a:path w="15" h="18">
                  <a:moveTo>
                    <a:pt x="15" y="0"/>
                  </a:moveTo>
                  <a:lnTo>
                    <a:pt x="0" y="18"/>
                  </a:lnTo>
                  <a:lnTo>
                    <a:pt x="0" y="18"/>
                  </a:lnTo>
                  <a:lnTo>
                    <a:pt x="15" y="0"/>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63" name="Freeform 95">
              <a:extLst>
                <a:ext uri="{FF2B5EF4-FFF2-40B4-BE49-F238E27FC236}">
                  <a16:creationId xmlns:a16="http://schemas.microsoft.com/office/drawing/2014/main" id="{90A2C879-0760-2A44-A72D-9935436C880B}"/>
                </a:ext>
              </a:extLst>
            </p:cNvPr>
            <p:cNvSpPr>
              <a:spLocks/>
            </p:cNvSpPr>
            <p:nvPr/>
          </p:nvSpPr>
          <p:spPr bwMode="auto">
            <a:xfrm>
              <a:off x="9842154" y="6138413"/>
              <a:ext cx="84551" cy="68787"/>
            </a:xfrm>
            <a:custGeom>
              <a:avLst/>
              <a:gdLst>
                <a:gd name="T0" fmla="*/ 0 w 59"/>
                <a:gd name="T1" fmla="*/ 0 h 48"/>
                <a:gd name="T2" fmla="*/ 59 w 59"/>
                <a:gd name="T3" fmla="*/ 48 h 48"/>
                <a:gd name="T4" fmla="*/ 59 w 59"/>
                <a:gd name="T5" fmla="*/ 48 h 48"/>
                <a:gd name="T6" fmla="*/ 0 w 59"/>
                <a:gd name="T7" fmla="*/ 0 h 48"/>
              </a:gdLst>
              <a:ahLst/>
              <a:cxnLst>
                <a:cxn ang="0">
                  <a:pos x="T0" y="T1"/>
                </a:cxn>
                <a:cxn ang="0">
                  <a:pos x="T2" y="T3"/>
                </a:cxn>
                <a:cxn ang="0">
                  <a:pos x="T4" y="T5"/>
                </a:cxn>
                <a:cxn ang="0">
                  <a:pos x="T6" y="T7"/>
                </a:cxn>
              </a:cxnLst>
              <a:rect l="0" t="0" r="r" b="b"/>
              <a:pathLst>
                <a:path w="59" h="48">
                  <a:moveTo>
                    <a:pt x="0" y="0"/>
                  </a:moveTo>
                  <a:lnTo>
                    <a:pt x="59" y="48"/>
                  </a:lnTo>
                  <a:lnTo>
                    <a:pt x="59" y="48"/>
                  </a:lnTo>
                  <a:lnTo>
                    <a:pt x="0" y="0"/>
                  </a:lnTo>
                  <a:close/>
                </a:path>
              </a:pathLst>
            </a:custGeom>
            <a:solidFill>
              <a:srgbClr val="FFBF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64" name="Freeform 96">
              <a:extLst>
                <a:ext uri="{FF2B5EF4-FFF2-40B4-BE49-F238E27FC236}">
                  <a16:creationId xmlns:a16="http://schemas.microsoft.com/office/drawing/2014/main" id="{6DFAEB7B-13F1-EA4D-9183-0690DCCAFBC0}"/>
                </a:ext>
              </a:extLst>
            </p:cNvPr>
            <p:cNvSpPr>
              <a:spLocks/>
            </p:cNvSpPr>
            <p:nvPr/>
          </p:nvSpPr>
          <p:spPr bwMode="auto">
            <a:xfrm>
              <a:off x="9842154" y="6138413"/>
              <a:ext cx="84551" cy="68787"/>
            </a:xfrm>
            <a:custGeom>
              <a:avLst/>
              <a:gdLst>
                <a:gd name="T0" fmla="*/ 0 w 59"/>
                <a:gd name="T1" fmla="*/ 0 h 48"/>
                <a:gd name="T2" fmla="*/ 59 w 59"/>
                <a:gd name="T3" fmla="*/ 48 h 48"/>
                <a:gd name="T4" fmla="*/ 59 w 59"/>
                <a:gd name="T5" fmla="*/ 48 h 48"/>
                <a:gd name="T6" fmla="*/ 0 w 59"/>
                <a:gd name="T7" fmla="*/ 0 h 48"/>
              </a:gdLst>
              <a:ahLst/>
              <a:cxnLst>
                <a:cxn ang="0">
                  <a:pos x="T0" y="T1"/>
                </a:cxn>
                <a:cxn ang="0">
                  <a:pos x="T2" y="T3"/>
                </a:cxn>
                <a:cxn ang="0">
                  <a:pos x="T4" y="T5"/>
                </a:cxn>
                <a:cxn ang="0">
                  <a:pos x="T6" y="T7"/>
                </a:cxn>
              </a:cxnLst>
              <a:rect l="0" t="0" r="r" b="b"/>
              <a:pathLst>
                <a:path w="59" h="48">
                  <a:moveTo>
                    <a:pt x="0" y="0"/>
                  </a:moveTo>
                  <a:lnTo>
                    <a:pt x="59" y="48"/>
                  </a:lnTo>
                  <a:lnTo>
                    <a:pt x="59" y="4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65" name="Freeform 97">
              <a:extLst>
                <a:ext uri="{FF2B5EF4-FFF2-40B4-BE49-F238E27FC236}">
                  <a16:creationId xmlns:a16="http://schemas.microsoft.com/office/drawing/2014/main" id="{68BD62AE-82BF-0642-BA0B-746B308D87B9}"/>
                </a:ext>
              </a:extLst>
            </p:cNvPr>
            <p:cNvSpPr>
              <a:spLocks/>
            </p:cNvSpPr>
            <p:nvPr/>
          </p:nvSpPr>
          <p:spPr bwMode="auto">
            <a:xfrm>
              <a:off x="9842154" y="5249910"/>
              <a:ext cx="1024645" cy="957291"/>
            </a:xfrm>
            <a:custGeom>
              <a:avLst/>
              <a:gdLst>
                <a:gd name="T0" fmla="*/ 171 w 241"/>
                <a:gd name="T1" fmla="*/ 0 h 225"/>
                <a:gd name="T2" fmla="*/ 139 w 241"/>
                <a:gd name="T3" fmla="*/ 39 h 225"/>
                <a:gd name="T4" fmla="*/ 27 w 241"/>
                <a:gd name="T5" fmla="*/ 174 h 225"/>
                <a:gd name="T6" fmla="*/ 0 w 241"/>
                <a:gd name="T7" fmla="*/ 209 h 225"/>
                <a:gd name="T8" fmla="*/ 20 w 241"/>
                <a:gd name="T9" fmla="*/ 225 h 225"/>
                <a:gd name="T10" fmla="*/ 26 w 241"/>
                <a:gd name="T11" fmla="*/ 217 h 225"/>
                <a:gd name="T12" fmla="*/ 138 w 241"/>
                <a:gd name="T13" fmla="*/ 82 h 225"/>
                <a:gd name="T14" fmla="*/ 144 w 241"/>
                <a:gd name="T15" fmla="*/ 75 h 225"/>
                <a:gd name="T16" fmla="*/ 176 w 241"/>
                <a:gd name="T17" fmla="*/ 60 h 225"/>
                <a:gd name="T18" fmla="*/ 202 w 241"/>
                <a:gd name="T19" fmla="*/ 68 h 225"/>
                <a:gd name="T20" fmla="*/ 218 w 241"/>
                <a:gd name="T21" fmla="*/ 81 h 225"/>
                <a:gd name="T22" fmla="*/ 223 w 241"/>
                <a:gd name="T23" fmla="*/ 75 h 225"/>
                <a:gd name="T24" fmla="*/ 223 w 241"/>
                <a:gd name="T25" fmla="*/ 75 h 225"/>
                <a:gd name="T26" fmla="*/ 241 w 241"/>
                <a:gd name="T27" fmla="*/ 54 h 225"/>
                <a:gd name="T28" fmla="*/ 171 w 241"/>
                <a:gd name="T29"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1" h="225">
                  <a:moveTo>
                    <a:pt x="171" y="0"/>
                  </a:moveTo>
                  <a:cubicBezTo>
                    <a:pt x="139" y="39"/>
                    <a:pt x="139" y="39"/>
                    <a:pt x="139" y="39"/>
                  </a:cubicBezTo>
                  <a:cubicBezTo>
                    <a:pt x="27" y="174"/>
                    <a:pt x="27" y="174"/>
                    <a:pt x="27" y="174"/>
                  </a:cubicBezTo>
                  <a:cubicBezTo>
                    <a:pt x="0" y="209"/>
                    <a:pt x="0" y="209"/>
                    <a:pt x="0" y="209"/>
                  </a:cubicBezTo>
                  <a:cubicBezTo>
                    <a:pt x="20" y="225"/>
                    <a:pt x="20" y="225"/>
                    <a:pt x="20" y="225"/>
                  </a:cubicBezTo>
                  <a:cubicBezTo>
                    <a:pt x="26" y="217"/>
                    <a:pt x="26" y="217"/>
                    <a:pt x="26" y="217"/>
                  </a:cubicBezTo>
                  <a:cubicBezTo>
                    <a:pt x="138" y="82"/>
                    <a:pt x="138" y="82"/>
                    <a:pt x="138" y="82"/>
                  </a:cubicBezTo>
                  <a:cubicBezTo>
                    <a:pt x="144" y="75"/>
                    <a:pt x="144" y="75"/>
                    <a:pt x="144" y="75"/>
                  </a:cubicBezTo>
                  <a:cubicBezTo>
                    <a:pt x="152" y="65"/>
                    <a:pt x="164" y="60"/>
                    <a:pt x="176" y="60"/>
                  </a:cubicBezTo>
                  <a:cubicBezTo>
                    <a:pt x="185" y="60"/>
                    <a:pt x="194" y="62"/>
                    <a:pt x="202" y="68"/>
                  </a:cubicBezTo>
                  <a:cubicBezTo>
                    <a:pt x="218" y="81"/>
                    <a:pt x="218" y="81"/>
                    <a:pt x="218" y="81"/>
                  </a:cubicBezTo>
                  <a:cubicBezTo>
                    <a:pt x="223" y="75"/>
                    <a:pt x="223" y="75"/>
                    <a:pt x="223" y="75"/>
                  </a:cubicBezTo>
                  <a:cubicBezTo>
                    <a:pt x="223" y="75"/>
                    <a:pt x="223" y="75"/>
                    <a:pt x="223" y="75"/>
                  </a:cubicBezTo>
                  <a:cubicBezTo>
                    <a:pt x="241" y="54"/>
                    <a:pt x="241" y="54"/>
                    <a:pt x="241" y="54"/>
                  </a:cubicBezTo>
                  <a:cubicBezTo>
                    <a:pt x="171" y="0"/>
                    <a:pt x="171" y="0"/>
                    <a:pt x="171" y="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66" name="Freeform 98">
              <a:extLst>
                <a:ext uri="{FF2B5EF4-FFF2-40B4-BE49-F238E27FC236}">
                  <a16:creationId xmlns:a16="http://schemas.microsoft.com/office/drawing/2014/main" id="{E7CBB157-C334-5241-9CA5-2285B56F30B8}"/>
                </a:ext>
              </a:extLst>
            </p:cNvPr>
            <p:cNvSpPr>
              <a:spLocks/>
            </p:cNvSpPr>
            <p:nvPr/>
          </p:nvSpPr>
          <p:spPr bwMode="auto">
            <a:xfrm>
              <a:off x="10534326" y="5403248"/>
              <a:ext cx="153338" cy="149039"/>
            </a:xfrm>
            <a:custGeom>
              <a:avLst/>
              <a:gdLst>
                <a:gd name="T0" fmla="*/ 6 w 36"/>
                <a:gd name="T1" fmla="*/ 29 h 35"/>
                <a:gd name="T2" fmla="*/ 29 w 36"/>
                <a:gd name="T3" fmla="*/ 29 h 35"/>
                <a:gd name="T4" fmla="*/ 29 w 36"/>
                <a:gd name="T5" fmla="*/ 6 h 35"/>
                <a:gd name="T6" fmla="*/ 6 w 36"/>
                <a:gd name="T7" fmla="*/ 6 h 35"/>
                <a:gd name="T8" fmla="*/ 6 w 36"/>
                <a:gd name="T9" fmla="*/ 29 h 35"/>
              </a:gdLst>
              <a:ahLst/>
              <a:cxnLst>
                <a:cxn ang="0">
                  <a:pos x="T0" y="T1"/>
                </a:cxn>
                <a:cxn ang="0">
                  <a:pos x="T2" y="T3"/>
                </a:cxn>
                <a:cxn ang="0">
                  <a:pos x="T4" y="T5"/>
                </a:cxn>
                <a:cxn ang="0">
                  <a:pos x="T6" y="T7"/>
                </a:cxn>
                <a:cxn ang="0">
                  <a:pos x="T8" y="T9"/>
                </a:cxn>
              </a:cxnLst>
              <a:rect l="0" t="0" r="r" b="b"/>
              <a:pathLst>
                <a:path w="36" h="35">
                  <a:moveTo>
                    <a:pt x="6" y="29"/>
                  </a:moveTo>
                  <a:cubicBezTo>
                    <a:pt x="13" y="35"/>
                    <a:pt x="23" y="35"/>
                    <a:pt x="29" y="29"/>
                  </a:cubicBezTo>
                  <a:cubicBezTo>
                    <a:pt x="36" y="23"/>
                    <a:pt x="36" y="12"/>
                    <a:pt x="29" y="6"/>
                  </a:cubicBezTo>
                  <a:cubicBezTo>
                    <a:pt x="23" y="0"/>
                    <a:pt x="13" y="0"/>
                    <a:pt x="6" y="6"/>
                  </a:cubicBezTo>
                  <a:cubicBezTo>
                    <a:pt x="0" y="12"/>
                    <a:pt x="0" y="23"/>
                    <a:pt x="6"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grpSp>
    </p:spTree>
    <p:extLst>
      <p:ext uri="{BB962C8B-B14F-4D97-AF65-F5344CB8AC3E}">
        <p14:creationId xmlns:p14="http://schemas.microsoft.com/office/powerpoint/2010/main" val="2612932835"/>
      </p:ext>
    </p:extLst>
  </p:cSld>
  <p:clrMapOvr>
    <a:masterClrMapping/>
  </p:clrMapOvr>
  <mc:AlternateContent xmlns:mc="http://schemas.openxmlformats.org/markup-compatibility/2006" xmlns:p14="http://schemas.microsoft.com/office/powerpoint/2010/main">
    <mc:Choice Requires="p14">
      <p:transition spd="slow" p14:dur="1250" advTm="1000">
        <p14:switch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10"/>
                                        </p:tgtEl>
                                        <p:attrNameLst>
                                          <p:attrName>style.visibility</p:attrName>
                                        </p:attrNameLst>
                                      </p:cBhvr>
                                      <p:to>
                                        <p:strVal val="visible"/>
                                      </p:to>
                                    </p:set>
                                    <p:set>
                                      <p:cBhvr>
                                        <p:cTn id="7" dur="455" fill="hold">
                                          <p:stCondLst>
                                            <p:cond delay="0"/>
                                          </p:stCondLst>
                                        </p:cTn>
                                        <p:tgtEl>
                                          <p:spTgt spid="10"/>
                                        </p:tgtEl>
                                        <p:attrNameLst>
                                          <p:attrName>style.rotation</p:attrName>
                                        </p:attrNameLst>
                                      </p:cBhvr>
                                      <p:to>
                                        <p:strVal val="-45.0"/>
                                      </p:to>
                                    </p:set>
                                    <p:anim calcmode="lin" valueType="num">
                                      <p:cBhvr>
                                        <p:cTn id="8" dur="455" fill="hold">
                                          <p:stCondLst>
                                            <p:cond delay="455"/>
                                          </p:stCondLst>
                                        </p:cTn>
                                        <p:tgtEl>
                                          <p:spTgt spid="10"/>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10"/>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10"/>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10"/>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10000"/>
                            </p:stCondLst>
                            <p:childTnLst>
                              <p:par>
                                <p:cTn id="13" presetID="2" presetClass="entr" presetSubtype="6"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1+#ppt_w/2"/>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83BE5DC-3DF4-2548-B1FC-71E4D233985E}"/>
              </a:ext>
            </a:extLst>
          </p:cNvPr>
          <p:cNvSpPr txBox="1"/>
          <p:nvPr/>
        </p:nvSpPr>
        <p:spPr>
          <a:xfrm>
            <a:off x="2324884" y="408124"/>
            <a:ext cx="7553866" cy="584775"/>
          </a:xfrm>
          <a:prstGeom prst="rect">
            <a:avLst/>
          </a:prstGeom>
          <a:noFill/>
        </p:spPr>
        <p:txBody>
          <a:bodyPr wrap="square" rtlCol="0">
            <a:spAutoFit/>
          </a:bodyPr>
          <a:lstStyle/>
          <a:p>
            <a:pPr lvl="0" algn="ctr">
              <a:defRPr/>
            </a:pPr>
            <a:r>
              <a:rPr lang="ru-RU" sz="3200" dirty="0">
                <a:solidFill>
                  <a:srgbClr val="656D78"/>
                </a:solidFill>
                <a:latin typeface="Tahoma" panose="020B0604030504040204" pitchFamily="34" charset="0"/>
                <a:ea typeface="Tahoma" panose="020B0604030504040204" pitchFamily="34" charset="0"/>
                <a:cs typeface="Tahoma" panose="020B0604030504040204" pitchFamily="34" charset="0"/>
              </a:rPr>
              <a:t>Заголовок </a:t>
            </a:r>
            <a:r>
              <a:rPr lang="ru-RU" sz="3200" dirty="0">
                <a:solidFill>
                  <a:srgbClr val="26A69A"/>
                </a:solidFill>
                <a:latin typeface="Tahoma" panose="020B0604030504040204" pitchFamily="34" charset="0"/>
                <a:ea typeface="Tahoma" panose="020B0604030504040204" pitchFamily="34" charset="0"/>
                <a:cs typeface="Tahoma" panose="020B0604030504040204" pitchFamily="34" charset="0"/>
              </a:rPr>
              <a:t>слайда</a:t>
            </a:r>
            <a:endParaRPr lang="en-US" sz="3200" dirty="0">
              <a:solidFill>
                <a:srgbClr val="656D78"/>
              </a:solidFill>
              <a:latin typeface="Tahoma" panose="020B0604030504040204" pitchFamily="34" charset="0"/>
              <a:ea typeface="Tahoma" panose="020B0604030504040204" pitchFamily="34" charset="0"/>
              <a:cs typeface="Tahoma" panose="020B0604030504040204" pitchFamily="34" charset="0"/>
            </a:endParaRPr>
          </a:p>
        </p:txBody>
      </p:sp>
      <p:sp>
        <p:nvSpPr>
          <p:cNvPr id="3" name="Rectangle 2">
            <a:extLst>
              <a:ext uri="{FF2B5EF4-FFF2-40B4-BE49-F238E27FC236}">
                <a16:creationId xmlns:a16="http://schemas.microsoft.com/office/drawing/2014/main" id="{0F9AAF73-1C8A-FD4C-94F8-609C346D3384}"/>
              </a:ext>
            </a:extLst>
          </p:cNvPr>
          <p:cNvSpPr/>
          <p:nvPr/>
        </p:nvSpPr>
        <p:spPr>
          <a:xfrm>
            <a:off x="5344615" y="939038"/>
            <a:ext cx="1513556" cy="276999"/>
          </a:xfrm>
          <a:prstGeom prst="rect">
            <a:avLst/>
          </a:prstGeom>
        </p:spPr>
        <p:txBody>
          <a:bodyPr wrap="none">
            <a:spAutoFit/>
          </a:bodyPr>
          <a:lstStyle/>
          <a:p>
            <a:pPr lvl="0" algn="ctr">
              <a:defRPr/>
            </a:pPr>
            <a:r>
              <a:rPr lang="ru-RU" sz="1200" dirty="0">
                <a:solidFill>
                  <a:srgbClr val="656D78"/>
                </a:solidFill>
                <a:latin typeface="Tahoma" panose="020B0604030504040204" pitchFamily="34" charset="0"/>
              </a:rPr>
              <a:t>Краткое </a:t>
            </a:r>
            <a:r>
              <a:rPr lang="ru-RU" sz="1200" dirty="0">
                <a:solidFill>
                  <a:srgbClr val="26A69A"/>
                </a:solidFill>
                <a:latin typeface="Tahoma" panose="020B0604030504040204" pitchFamily="34" charset="0"/>
              </a:rPr>
              <a:t>описание.</a:t>
            </a: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nvGrpSpPr>
          <p:cNvPr id="48" name="Group 47">
            <a:extLst>
              <a:ext uri="{FF2B5EF4-FFF2-40B4-BE49-F238E27FC236}">
                <a16:creationId xmlns:a16="http://schemas.microsoft.com/office/drawing/2014/main" id="{7799F61D-F00E-7146-ACCB-A9D5E00544F0}"/>
              </a:ext>
            </a:extLst>
          </p:cNvPr>
          <p:cNvGrpSpPr/>
          <p:nvPr/>
        </p:nvGrpSpPr>
        <p:grpSpPr>
          <a:xfrm>
            <a:off x="6077070" y="1356657"/>
            <a:ext cx="5432856" cy="5115782"/>
            <a:chOff x="6077070" y="1356657"/>
            <a:chExt cx="5432856" cy="5115782"/>
          </a:xfrm>
        </p:grpSpPr>
        <p:sp>
          <p:nvSpPr>
            <p:cNvPr id="5" name="AutoShape 3">
              <a:extLst>
                <a:ext uri="{FF2B5EF4-FFF2-40B4-BE49-F238E27FC236}">
                  <a16:creationId xmlns:a16="http://schemas.microsoft.com/office/drawing/2014/main" id="{5A3344BC-FD42-EC48-A39C-EA169DFED3E1}"/>
                </a:ext>
              </a:extLst>
            </p:cNvPr>
            <p:cNvSpPr>
              <a:spLocks noChangeAspect="1" noChangeArrowheads="1" noTextEdit="1"/>
            </p:cNvSpPr>
            <p:nvPr/>
          </p:nvSpPr>
          <p:spPr bwMode="auto">
            <a:xfrm>
              <a:off x="6096000" y="1356657"/>
              <a:ext cx="5413926" cy="5111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 name="Freeform 5">
              <a:extLst>
                <a:ext uri="{FF2B5EF4-FFF2-40B4-BE49-F238E27FC236}">
                  <a16:creationId xmlns:a16="http://schemas.microsoft.com/office/drawing/2014/main" id="{89D3B015-C01A-EF47-94E1-66BAEBD2F927}"/>
                </a:ext>
              </a:extLst>
            </p:cNvPr>
            <p:cNvSpPr>
              <a:spLocks/>
            </p:cNvSpPr>
            <p:nvPr/>
          </p:nvSpPr>
          <p:spPr bwMode="auto">
            <a:xfrm>
              <a:off x="6952574" y="2132779"/>
              <a:ext cx="3733905" cy="3826188"/>
            </a:xfrm>
            <a:custGeom>
              <a:avLst/>
              <a:gdLst>
                <a:gd name="T0" fmla="*/ 792 w 793"/>
                <a:gd name="T1" fmla="*/ 424 h 813"/>
                <a:gd name="T2" fmla="*/ 763 w 793"/>
                <a:gd name="T3" fmla="*/ 562 h 813"/>
                <a:gd name="T4" fmla="*/ 763 w 793"/>
                <a:gd name="T5" fmla="*/ 562 h 813"/>
                <a:gd name="T6" fmla="*/ 656 w 793"/>
                <a:gd name="T7" fmla="*/ 712 h 813"/>
                <a:gd name="T8" fmla="*/ 422 w 793"/>
                <a:gd name="T9" fmla="*/ 808 h 813"/>
                <a:gd name="T10" fmla="*/ 176 w 793"/>
                <a:gd name="T11" fmla="*/ 746 h 813"/>
                <a:gd name="T12" fmla="*/ 175 w 793"/>
                <a:gd name="T13" fmla="*/ 746 h 813"/>
                <a:gd name="T14" fmla="*/ 152 w 793"/>
                <a:gd name="T15" fmla="*/ 731 h 813"/>
                <a:gd name="T16" fmla="*/ 14 w 793"/>
                <a:gd name="T17" fmla="*/ 541 h 813"/>
                <a:gd name="T18" fmla="*/ 1 w 793"/>
                <a:gd name="T19" fmla="*/ 441 h 813"/>
                <a:gd name="T20" fmla="*/ 1 w 793"/>
                <a:gd name="T21" fmla="*/ 428 h 813"/>
                <a:gd name="T22" fmla="*/ 0 w 793"/>
                <a:gd name="T23" fmla="*/ 416 h 813"/>
                <a:gd name="T24" fmla="*/ 0 w 793"/>
                <a:gd name="T25" fmla="*/ 411 h 813"/>
                <a:gd name="T26" fmla="*/ 0 w 793"/>
                <a:gd name="T27" fmla="*/ 405 h 813"/>
                <a:gd name="T28" fmla="*/ 0 w 793"/>
                <a:gd name="T29" fmla="*/ 396 h 813"/>
                <a:gd name="T30" fmla="*/ 0 w 793"/>
                <a:gd name="T31" fmla="*/ 394 h 813"/>
                <a:gd name="T32" fmla="*/ 32 w 793"/>
                <a:gd name="T33" fmla="*/ 233 h 813"/>
                <a:gd name="T34" fmla="*/ 153 w 793"/>
                <a:gd name="T35" fmla="*/ 101 h 813"/>
                <a:gd name="T36" fmla="*/ 455 w 793"/>
                <a:gd name="T37" fmla="*/ 21 h 813"/>
                <a:gd name="T38" fmla="*/ 467 w 793"/>
                <a:gd name="T39" fmla="*/ 24 h 813"/>
                <a:gd name="T40" fmla="*/ 529 w 793"/>
                <a:gd name="T41" fmla="*/ 45 h 813"/>
                <a:gd name="T42" fmla="*/ 614 w 793"/>
                <a:gd name="T43" fmla="*/ 91 h 813"/>
                <a:gd name="T44" fmla="*/ 658 w 793"/>
                <a:gd name="T45" fmla="*/ 122 h 813"/>
                <a:gd name="T46" fmla="*/ 734 w 793"/>
                <a:gd name="T47" fmla="*/ 240 h 813"/>
                <a:gd name="T48" fmla="*/ 738 w 793"/>
                <a:gd name="T49" fmla="*/ 249 h 813"/>
                <a:gd name="T50" fmla="*/ 762 w 793"/>
                <a:gd name="T51" fmla="*/ 291 h 813"/>
                <a:gd name="T52" fmla="*/ 765 w 793"/>
                <a:gd name="T53" fmla="*/ 305 h 813"/>
                <a:gd name="T54" fmla="*/ 774 w 793"/>
                <a:gd name="T55" fmla="*/ 331 h 813"/>
                <a:gd name="T56" fmla="*/ 776 w 793"/>
                <a:gd name="T57" fmla="*/ 338 h 813"/>
                <a:gd name="T58" fmla="*/ 787 w 793"/>
                <a:gd name="T59" fmla="*/ 375 h 813"/>
                <a:gd name="T60" fmla="*/ 789 w 793"/>
                <a:gd name="T61" fmla="*/ 380 h 813"/>
                <a:gd name="T62" fmla="*/ 789 w 793"/>
                <a:gd name="T63" fmla="*/ 381 h 813"/>
                <a:gd name="T64" fmla="*/ 790 w 793"/>
                <a:gd name="T65" fmla="*/ 388 h 813"/>
                <a:gd name="T66" fmla="*/ 792 w 793"/>
                <a:gd name="T67" fmla="*/ 407 h 813"/>
                <a:gd name="T68" fmla="*/ 792 w 793"/>
                <a:gd name="T69" fmla="*/ 416 h 813"/>
                <a:gd name="T70" fmla="*/ 792 w 793"/>
                <a:gd name="T71" fmla="*/ 424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93" h="813">
                  <a:moveTo>
                    <a:pt x="792" y="424"/>
                  </a:moveTo>
                  <a:cubicBezTo>
                    <a:pt x="793" y="470"/>
                    <a:pt x="782" y="517"/>
                    <a:pt x="763" y="562"/>
                  </a:cubicBezTo>
                  <a:cubicBezTo>
                    <a:pt x="763" y="562"/>
                    <a:pt x="763" y="562"/>
                    <a:pt x="763" y="562"/>
                  </a:cubicBezTo>
                  <a:cubicBezTo>
                    <a:pt x="738" y="620"/>
                    <a:pt x="700" y="674"/>
                    <a:pt x="656" y="712"/>
                  </a:cubicBezTo>
                  <a:cubicBezTo>
                    <a:pt x="592" y="768"/>
                    <a:pt x="508" y="802"/>
                    <a:pt x="422" y="808"/>
                  </a:cubicBezTo>
                  <a:cubicBezTo>
                    <a:pt x="336" y="813"/>
                    <a:pt x="249" y="791"/>
                    <a:pt x="176" y="746"/>
                  </a:cubicBezTo>
                  <a:cubicBezTo>
                    <a:pt x="176" y="746"/>
                    <a:pt x="175" y="746"/>
                    <a:pt x="175" y="746"/>
                  </a:cubicBezTo>
                  <a:cubicBezTo>
                    <a:pt x="167" y="741"/>
                    <a:pt x="160" y="736"/>
                    <a:pt x="152" y="731"/>
                  </a:cubicBezTo>
                  <a:cubicBezTo>
                    <a:pt x="87" y="685"/>
                    <a:pt x="34" y="618"/>
                    <a:pt x="14" y="541"/>
                  </a:cubicBezTo>
                  <a:cubicBezTo>
                    <a:pt x="5" y="509"/>
                    <a:pt x="3" y="475"/>
                    <a:pt x="1" y="441"/>
                  </a:cubicBezTo>
                  <a:cubicBezTo>
                    <a:pt x="1" y="437"/>
                    <a:pt x="1" y="433"/>
                    <a:pt x="1" y="428"/>
                  </a:cubicBezTo>
                  <a:cubicBezTo>
                    <a:pt x="0" y="424"/>
                    <a:pt x="0" y="420"/>
                    <a:pt x="0" y="416"/>
                  </a:cubicBezTo>
                  <a:cubicBezTo>
                    <a:pt x="0" y="415"/>
                    <a:pt x="0" y="413"/>
                    <a:pt x="0" y="411"/>
                  </a:cubicBezTo>
                  <a:cubicBezTo>
                    <a:pt x="0" y="409"/>
                    <a:pt x="0" y="407"/>
                    <a:pt x="0" y="405"/>
                  </a:cubicBezTo>
                  <a:cubicBezTo>
                    <a:pt x="0" y="402"/>
                    <a:pt x="0" y="399"/>
                    <a:pt x="0" y="396"/>
                  </a:cubicBezTo>
                  <a:cubicBezTo>
                    <a:pt x="0" y="395"/>
                    <a:pt x="0" y="395"/>
                    <a:pt x="0" y="394"/>
                  </a:cubicBezTo>
                  <a:cubicBezTo>
                    <a:pt x="0" y="338"/>
                    <a:pt x="7" y="283"/>
                    <a:pt x="32" y="233"/>
                  </a:cubicBezTo>
                  <a:cubicBezTo>
                    <a:pt x="58" y="179"/>
                    <a:pt x="104" y="135"/>
                    <a:pt x="153" y="101"/>
                  </a:cubicBezTo>
                  <a:cubicBezTo>
                    <a:pt x="241" y="39"/>
                    <a:pt x="350" y="0"/>
                    <a:pt x="455" y="21"/>
                  </a:cubicBezTo>
                  <a:cubicBezTo>
                    <a:pt x="459" y="22"/>
                    <a:pt x="463" y="23"/>
                    <a:pt x="467" y="24"/>
                  </a:cubicBezTo>
                  <a:cubicBezTo>
                    <a:pt x="488" y="29"/>
                    <a:pt x="509" y="36"/>
                    <a:pt x="529" y="45"/>
                  </a:cubicBezTo>
                  <a:cubicBezTo>
                    <a:pt x="558" y="58"/>
                    <a:pt x="587" y="74"/>
                    <a:pt x="614" y="91"/>
                  </a:cubicBezTo>
                  <a:cubicBezTo>
                    <a:pt x="631" y="101"/>
                    <a:pt x="645" y="111"/>
                    <a:pt x="658" y="122"/>
                  </a:cubicBezTo>
                  <a:cubicBezTo>
                    <a:pt x="694" y="153"/>
                    <a:pt x="715" y="188"/>
                    <a:pt x="734" y="240"/>
                  </a:cubicBezTo>
                  <a:cubicBezTo>
                    <a:pt x="735" y="243"/>
                    <a:pt x="736" y="246"/>
                    <a:pt x="738" y="249"/>
                  </a:cubicBezTo>
                  <a:cubicBezTo>
                    <a:pt x="745" y="264"/>
                    <a:pt x="755" y="276"/>
                    <a:pt x="762" y="291"/>
                  </a:cubicBezTo>
                  <a:cubicBezTo>
                    <a:pt x="764" y="295"/>
                    <a:pt x="764" y="300"/>
                    <a:pt x="765" y="305"/>
                  </a:cubicBezTo>
                  <a:cubicBezTo>
                    <a:pt x="768" y="314"/>
                    <a:pt x="771" y="323"/>
                    <a:pt x="774" y="331"/>
                  </a:cubicBezTo>
                  <a:cubicBezTo>
                    <a:pt x="774" y="334"/>
                    <a:pt x="775" y="336"/>
                    <a:pt x="776" y="338"/>
                  </a:cubicBezTo>
                  <a:cubicBezTo>
                    <a:pt x="779" y="350"/>
                    <a:pt x="783" y="363"/>
                    <a:pt x="787" y="375"/>
                  </a:cubicBezTo>
                  <a:cubicBezTo>
                    <a:pt x="788" y="377"/>
                    <a:pt x="788" y="379"/>
                    <a:pt x="789" y="380"/>
                  </a:cubicBezTo>
                  <a:cubicBezTo>
                    <a:pt x="789" y="381"/>
                    <a:pt x="789" y="381"/>
                    <a:pt x="789" y="381"/>
                  </a:cubicBezTo>
                  <a:cubicBezTo>
                    <a:pt x="789" y="383"/>
                    <a:pt x="790" y="386"/>
                    <a:pt x="790" y="388"/>
                  </a:cubicBezTo>
                  <a:cubicBezTo>
                    <a:pt x="791" y="394"/>
                    <a:pt x="792" y="401"/>
                    <a:pt x="792" y="407"/>
                  </a:cubicBezTo>
                  <a:cubicBezTo>
                    <a:pt x="792" y="410"/>
                    <a:pt x="792" y="413"/>
                    <a:pt x="792" y="416"/>
                  </a:cubicBezTo>
                  <a:cubicBezTo>
                    <a:pt x="792" y="419"/>
                    <a:pt x="792" y="422"/>
                    <a:pt x="792" y="424"/>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 name="Freeform 6">
              <a:extLst>
                <a:ext uri="{FF2B5EF4-FFF2-40B4-BE49-F238E27FC236}">
                  <a16:creationId xmlns:a16="http://schemas.microsoft.com/office/drawing/2014/main" id="{938CE5DA-A1A6-184C-99C0-121441EEDA34}"/>
                </a:ext>
              </a:extLst>
            </p:cNvPr>
            <p:cNvSpPr>
              <a:spLocks/>
            </p:cNvSpPr>
            <p:nvPr/>
          </p:nvSpPr>
          <p:spPr bwMode="auto">
            <a:xfrm>
              <a:off x="7150154" y="2707772"/>
              <a:ext cx="2029039" cy="3016939"/>
            </a:xfrm>
            <a:custGeom>
              <a:avLst/>
              <a:gdLst>
                <a:gd name="T0" fmla="*/ 36 w 431"/>
                <a:gd name="T1" fmla="*/ 79 h 641"/>
                <a:gd name="T2" fmla="*/ 31 w 431"/>
                <a:gd name="T3" fmla="*/ 106 h 641"/>
                <a:gd name="T4" fmla="*/ 24 w 431"/>
                <a:gd name="T5" fmla="*/ 155 h 641"/>
                <a:gd name="T6" fmla="*/ 5 w 431"/>
                <a:gd name="T7" fmla="*/ 211 h 641"/>
                <a:gd name="T8" fmla="*/ 1 w 431"/>
                <a:gd name="T9" fmla="*/ 282 h 641"/>
                <a:gd name="T10" fmla="*/ 14 w 431"/>
                <a:gd name="T11" fmla="*/ 338 h 641"/>
                <a:gd name="T12" fmla="*/ 26 w 431"/>
                <a:gd name="T13" fmla="*/ 382 h 641"/>
                <a:gd name="T14" fmla="*/ 46 w 431"/>
                <a:gd name="T15" fmla="*/ 432 h 641"/>
                <a:gd name="T16" fmla="*/ 83 w 431"/>
                <a:gd name="T17" fmla="*/ 447 h 641"/>
                <a:gd name="T18" fmla="*/ 53 w 431"/>
                <a:gd name="T19" fmla="*/ 376 h 641"/>
                <a:gd name="T20" fmla="*/ 55 w 431"/>
                <a:gd name="T21" fmla="*/ 361 h 641"/>
                <a:gd name="T22" fmla="*/ 69 w 431"/>
                <a:gd name="T23" fmla="*/ 387 h 641"/>
                <a:gd name="T24" fmla="*/ 88 w 431"/>
                <a:gd name="T25" fmla="*/ 455 h 641"/>
                <a:gd name="T26" fmla="*/ 125 w 431"/>
                <a:gd name="T27" fmla="*/ 485 h 641"/>
                <a:gd name="T28" fmla="*/ 172 w 431"/>
                <a:gd name="T29" fmla="*/ 496 h 641"/>
                <a:gd name="T30" fmla="*/ 206 w 431"/>
                <a:gd name="T31" fmla="*/ 541 h 641"/>
                <a:gd name="T32" fmla="*/ 226 w 431"/>
                <a:gd name="T33" fmla="*/ 585 h 641"/>
                <a:gd name="T34" fmla="*/ 264 w 431"/>
                <a:gd name="T35" fmla="*/ 609 h 641"/>
                <a:gd name="T36" fmla="*/ 354 w 431"/>
                <a:gd name="T37" fmla="*/ 637 h 641"/>
                <a:gd name="T38" fmla="*/ 415 w 431"/>
                <a:gd name="T39" fmla="*/ 572 h 641"/>
                <a:gd name="T40" fmla="*/ 426 w 431"/>
                <a:gd name="T41" fmla="*/ 549 h 641"/>
                <a:gd name="T42" fmla="*/ 385 w 431"/>
                <a:gd name="T43" fmla="*/ 520 h 641"/>
                <a:gd name="T44" fmla="*/ 351 w 431"/>
                <a:gd name="T45" fmla="*/ 547 h 641"/>
                <a:gd name="T46" fmla="*/ 318 w 431"/>
                <a:gd name="T47" fmla="*/ 518 h 641"/>
                <a:gd name="T48" fmla="*/ 290 w 431"/>
                <a:gd name="T49" fmla="*/ 491 h 641"/>
                <a:gd name="T50" fmla="*/ 259 w 431"/>
                <a:gd name="T51" fmla="*/ 462 h 641"/>
                <a:gd name="T52" fmla="*/ 222 w 431"/>
                <a:gd name="T53" fmla="*/ 454 h 641"/>
                <a:gd name="T54" fmla="*/ 202 w 431"/>
                <a:gd name="T55" fmla="*/ 471 h 641"/>
                <a:gd name="T56" fmla="*/ 142 w 431"/>
                <a:gd name="T57" fmla="*/ 468 h 641"/>
                <a:gd name="T58" fmla="*/ 109 w 431"/>
                <a:gd name="T59" fmla="*/ 436 h 641"/>
                <a:gd name="T60" fmla="*/ 81 w 431"/>
                <a:gd name="T61" fmla="*/ 387 h 641"/>
                <a:gd name="T62" fmla="*/ 71 w 431"/>
                <a:gd name="T63" fmla="*/ 339 h 641"/>
                <a:gd name="T64" fmla="*/ 62 w 431"/>
                <a:gd name="T65" fmla="*/ 317 h 641"/>
                <a:gd name="T66" fmla="*/ 69 w 431"/>
                <a:gd name="T67" fmla="*/ 289 h 641"/>
                <a:gd name="T68" fmla="*/ 104 w 431"/>
                <a:gd name="T69" fmla="*/ 316 h 641"/>
                <a:gd name="T70" fmla="*/ 120 w 431"/>
                <a:gd name="T71" fmla="*/ 313 h 641"/>
                <a:gd name="T72" fmla="*/ 113 w 431"/>
                <a:gd name="T73" fmla="*/ 261 h 641"/>
                <a:gd name="T74" fmla="*/ 147 w 431"/>
                <a:gd name="T75" fmla="*/ 230 h 641"/>
                <a:gd name="T76" fmla="*/ 186 w 431"/>
                <a:gd name="T77" fmla="*/ 190 h 641"/>
                <a:gd name="T78" fmla="*/ 217 w 431"/>
                <a:gd name="T79" fmla="*/ 159 h 641"/>
                <a:gd name="T80" fmla="*/ 241 w 431"/>
                <a:gd name="T81" fmla="*/ 151 h 641"/>
                <a:gd name="T82" fmla="*/ 198 w 431"/>
                <a:gd name="T83" fmla="*/ 140 h 641"/>
                <a:gd name="T84" fmla="*/ 235 w 431"/>
                <a:gd name="T85" fmla="*/ 114 h 641"/>
                <a:gd name="T86" fmla="*/ 265 w 431"/>
                <a:gd name="T87" fmla="*/ 138 h 641"/>
                <a:gd name="T88" fmla="*/ 236 w 431"/>
                <a:gd name="T89" fmla="*/ 86 h 641"/>
                <a:gd name="T90" fmla="*/ 191 w 431"/>
                <a:gd name="T91" fmla="*/ 51 h 641"/>
                <a:gd name="T92" fmla="*/ 170 w 431"/>
                <a:gd name="T93" fmla="*/ 65 h 641"/>
                <a:gd name="T94" fmla="*/ 153 w 431"/>
                <a:gd name="T95" fmla="*/ 75 h 641"/>
                <a:gd name="T96" fmla="*/ 98 w 431"/>
                <a:gd name="T97" fmla="*/ 92 h 641"/>
                <a:gd name="T98" fmla="*/ 119 w 431"/>
                <a:gd name="T99" fmla="*/ 57 h 641"/>
                <a:gd name="T100" fmla="*/ 151 w 431"/>
                <a:gd name="T101" fmla="*/ 15 h 641"/>
                <a:gd name="T102" fmla="*/ 163 w 431"/>
                <a:gd name="T103" fmla="*/ 36 h 641"/>
                <a:gd name="T104" fmla="*/ 188 w 431"/>
                <a:gd name="T105" fmla="*/ 6 h 641"/>
                <a:gd name="T106" fmla="*/ 107 w 431"/>
                <a:gd name="T107" fmla="*/ 17 h 641"/>
                <a:gd name="T108" fmla="*/ 91 w 431"/>
                <a:gd name="T109" fmla="*/ 19 h 641"/>
                <a:gd name="T110" fmla="*/ 46 w 431"/>
                <a:gd name="T111" fmla="*/ 42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31" h="641">
                  <a:moveTo>
                    <a:pt x="36" y="60"/>
                  </a:moveTo>
                  <a:cubicBezTo>
                    <a:pt x="35" y="58"/>
                    <a:pt x="33" y="58"/>
                    <a:pt x="32" y="58"/>
                  </a:cubicBezTo>
                  <a:cubicBezTo>
                    <a:pt x="31" y="62"/>
                    <a:pt x="38" y="66"/>
                    <a:pt x="39" y="69"/>
                  </a:cubicBezTo>
                  <a:cubicBezTo>
                    <a:pt x="40" y="73"/>
                    <a:pt x="38" y="75"/>
                    <a:pt x="36" y="79"/>
                  </a:cubicBezTo>
                  <a:cubicBezTo>
                    <a:pt x="35" y="80"/>
                    <a:pt x="33" y="84"/>
                    <a:pt x="33" y="86"/>
                  </a:cubicBezTo>
                  <a:cubicBezTo>
                    <a:pt x="32" y="90"/>
                    <a:pt x="36" y="92"/>
                    <a:pt x="38" y="95"/>
                  </a:cubicBezTo>
                  <a:cubicBezTo>
                    <a:pt x="37" y="97"/>
                    <a:pt x="34" y="97"/>
                    <a:pt x="33" y="99"/>
                  </a:cubicBezTo>
                  <a:cubicBezTo>
                    <a:pt x="32" y="101"/>
                    <a:pt x="32" y="104"/>
                    <a:pt x="31" y="106"/>
                  </a:cubicBezTo>
                  <a:cubicBezTo>
                    <a:pt x="29" y="111"/>
                    <a:pt x="27" y="116"/>
                    <a:pt x="26" y="121"/>
                  </a:cubicBezTo>
                  <a:cubicBezTo>
                    <a:pt x="24" y="127"/>
                    <a:pt x="23" y="133"/>
                    <a:pt x="23" y="139"/>
                  </a:cubicBezTo>
                  <a:cubicBezTo>
                    <a:pt x="23" y="143"/>
                    <a:pt x="23" y="146"/>
                    <a:pt x="24" y="149"/>
                  </a:cubicBezTo>
                  <a:cubicBezTo>
                    <a:pt x="24" y="151"/>
                    <a:pt x="24" y="153"/>
                    <a:pt x="24" y="155"/>
                  </a:cubicBezTo>
                  <a:cubicBezTo>
                    <a:pt x="23" y="162"/>
                    <a:pt x="19" y="168"/>
                    <a:pt x="15" y="174"/>
                  </a:cubicBezTo>
                  <a:cubicBezTo>
                    <a:pt x="12" y="178"/>
                    <a:pt x="10" y="183"/>
                    <a:pt x="7" y="187"/>
                  </a:cubicBezTo>
                  <a:cubicBezTo>
                    <a:pt x="4" y="193"/>
                    <a:pt x="1" y="199"/>
                    <a:pt x="2" y="205"/>
                  </a:cubicBezTo>
                  <a:cubicBezTo>
                    <a:pt x="2" y="208"/>
                    <a:pt x="3" y="209"/>
                    <a:pt x="5" y="211"/>
                  </a:cubicBezTo>
                  <a:cubicBezTo>
                    <a:pt x="11" y="217"/>
                    <a:pt x="11" y="224"/>
                    <a:pt x="11" y="232"/>
                  </a:cubicBezTo>
                  <a:cubicBezTo>
                    <a:pt x="11" y="237"/>
                    <a:pt x="11" y="243"/>
                    <a:pt x="11" y="248"/>
                  </a:cubicBezTo>
                  <a:cubicBezTo>
                    <a:pt x="11" y="253"/>
                    <a:pt x="10" y="254"/>
                    <a:pt x="7" y="258"/>
                  </a:cubicBezTo>
                  <a:cubicBezTo>
                    <a:pt x="2" y="264"/>
                    <a:pt x="0" y="274"/>
                    <a:pt x="1" y="282"/>
                  </a:cubicBezTo>
                  <a:cubicBezTo>
                    <a:pt x="2" y="290"/>
                    <a:pt x="9" y="295"/>
                    <a:pt x="11" y="303"/>
                  </a:cubicBezTo>
                  <a:cubicBezTo>
                    <a:pt x="12" y="305"/>
                    <a:pt x="13" y="306"/>
                    <a:pt x="14" y="308"/>
                  </a:cubicBezTo>
                  <a:cubicBezTo>
                    <a:pt x="15" y="312"/>
                    <a:pt x="14" y="316"/>
                    <a:pt x="14" y="320"/>
                  </a:cubicBezTo>
                  <a:cubicBezTo>
                    <a:pt x="14" y="326"/>
                    <a:pt x="13" y="332"/>
                    <a:pt x="14" y="338"/>
                  </a:cubicBezTo>
                  <a:cubicBezTo>
                    <a:pt x="15" y="343"/>
                    <a:pt x="17" y="349"/>
                    <a:pt x="18" y="355"/>
                  </a:cubicBezTo>
                  <a:cubicBezTo>
                    <a:pt x="18" y="357"/>
                    <a:pt x="18" y="358"/>
                    <a:pt x="19" y="360"/>
                  </a:cubicBezTo>
                  <a:cubicBezTo>
                    <a:pt x="20" y="363"/>
                    <a:pt x="22" y="365"/>
                    <a:pt x="23" y="367"/>
                  </a:cubicBezTo>
                  <a:cubicBezTo>
                    <a:pt x="24" y="372"/>
                    <a:pt x="26" y="377"/>
                    <a:pt x="26" y="382"/>
                  </a:cubicBezTo>
                  <a:cubicBezTo>
                    <a:pt x="26" y="389"/>
                    <a:pt x="26" y="386"/>
                    <a:pt x="30" y="389"/>
                  </a:cubicBezTo>
                  <a:cubicBezTo>
                    <a:pt x="32" y="391"/>
                    <a:pt x="32" y="396"/>
                    <a:pt x="32" y="399"/>
                  </a:cubicBezTo>
                  <a:cubicBezTo>
                    <a:pt x="33" y="406"/>
                    <a:pt x="36" y="409"/>
                    <a:pt x="39" y="415"/>
                  </a:cubicBezTo>
                  <a:cubicBezTo>
                    <a:pt x="42" y="421"/>
                    <a:pt x="43" y="427"/>
                    <a:pt x="46" y="432"/>
                  </a:cubicBezTo>
                  <a:cubicBezTo>
                    <a:pt x="48" y="436"/>
                    <a:pt x="52" y="439"/>
                    <a:pt x="56" y="441"/>
                  </a:cubicBezTo>
                  <a:cubicBezTo>
                    <a:pt x="60" y="442"/>
                    <a:pt x="59" y="441"/>
                    <a:pt x="63" y="439"/>
                  </a:cubicBezTo>
                  <a:cubicBezTo>
                    <a:pt x="66" y="438"/>
                    <a:pt x="67" y="439"/>
                    <a:pt x="70" y="440"/>
                  </a:cubicBezTo>
                  <a:cubicBezTo>
                    <a:pt x="74" y="442"/>
                    <a:pt x="78" y="447"/>
                    <a:pt x="83" y="447"/>
                  </a:cubicBezTo>
                  <a:cubicBezTo>
                    <a:pt x="83" y="443"/>
                    <a:pt x="79" y="437"/>
                    <a:pt x="76" y="434"/>
                  </a:cubicBezTo>
                  <a:cubicBezTo>
                    <a:pt x="73" y="429"/>
                    <a:pt x="69" y="425"/>
                    <a:pt x="65" y="421"/>
                  </a:cubicBezTo>
                  <a:cubicBezTo>
                    <a:pt x="58" y="416"/>
                    <a:pt x="57" y="411"/>
                    <a:pt x="56" y="402"/>
                  </a:cubicBezTo>
                  <a:cubicBezTo>
                    <a:pt x="56" y="393"/>
                    <a:pt x="53" y="385"/>
                    <a:pt x="53" y="376"/>
                  </a:cubicBezTo>
                  <a:cubicBezTo>
                    <a:pt x="54" y="370"/>
                    <a:pt x="53" y="367"/>
                    <a:pt x="50" y="362"/>
                  </a:cubicBezTo>
                  <a:cubicBezTo>
                    <a:pt x="49" y="359"/>
                    <a:pt x="47" y="356"/>
                    <a:pt x="47" y="353"/>
                  </a:cubicBezTo>
                  <a:cubicBezTo>
                    <a:pt x="48" y="354"/>
                    <a:pt x="48" y="357"/>
                    <a:pt x="49" y="358"/>
                  </a:cubicBezTo>
                  <a:cubicBezTo>
                    <a:pt x="51" y="359"/>
                    <a:pt x="53" y="360"/>
                    <a:pt x="55" y="361"/>
                  </a:cubicBezTo>
                  <a:cubicBezTo>
                    <a:pt x="58" y="364"/>
                    <a:pt x="58" y="368"/>
                    <a:pt x="60" y="371"/>
                  </a:cubicBezTo>
                  <a:cubicBezTo>
                    <a:pt x="60" y="373"/>
                    <a:pt x="61" y="373"/>
                    <a:pt x="62" y="375"/>
                  </a:cubicBezTo>
                  <a:cubicBezTo>
                    <a:pt x="63" y="377"/>
                    <a:pt x="63" y="379"/>
                    <a:pt x="64" y="381"/>
                  </a:cubicBezTo>
                  <a:cubicBezTo>
                    <a:pt x="65" y="383"/>
                    <a:pt x="68" y="385"/>
                    <a:pt x="69" y="387"/>
                  </a:cubicBezTo>
                  <a:cubicBezTo>
                    <a:pt x="75" y="397"/>
                    <a:pt x="82" y="409"/>
                    <a:pt x="85" y="421"/>
                  </a:cubicBezTo>
                  <a:cubicBezTo>
                    <a:pt x="86" y="426"/>
                    <a:pt x="86" y="432"/>
                    <a:pt x="86" y="437"/>
                  </a:cubicBezTo>
                  <a:cubicBezTo>
                    <a:pt x="86" y="441"/>
                    <a:pt x="85" y="446"/>
                    <a:pt x="85" y="450"/>
                  </a:cubicBezTo>
                  <a:cubicBezTo>
                    <a:pt x="86" y="453"/>
                    <a:pt x="86" y="453"/>
                    <a:pt x="88" y="455"/>
                  </a:cubicBezTo>
                  <a:cubicBezTo>
                    <a:pt x="91" y="459"/>
                    <a:pt x="95" y="462"/>
                    <a:pt x="97" y="466"/>
                  </a:cubicBezTo>
                  <a:cubicBezTo>
                    <a:pt x="99" y="469"/>
                    <a:pt x="100" y="472"/>
                    <a:pt x="103" y="474"/>
                  </a:cubicBezTo>
                  <a:cubicBezTo>
                    <a:pt x="108" y="476"/>
                    <a:pt x="111" y="481"/>
                    <a:pt x="116" y="482"/>
                  </a:cubicBezTo>
                  <a:cubicBezTo>
                    <a:pt x="119" y="483"/>
                    <a:pt x="122" y="485"/>
                    <a:pt x="125" y="485"/>
                  </a:cubicBezTo>
                  <a:cubicBezTo>
                    <a:pt x="128" y="486"/>
                    <a:pt x="131" y="486"/>
                    <a:pt x="133" y="486"/>
                  </a:cubicBezTo>
                  <a:cubicBezTo>
                    <a:pt x="137" y="485"/>
                    <a:pt x="140" y="485"/>
                    <a:pt x="144" y="487"/>
                  </a:cubicBezTo>
                  <a:cubicBezTo>
                    <a:pt x="151" y="490"/>
                    <a:pt x="156" y="493"/>
                    <a:pt x="163" y="494"/>
                  </a:cubicBezTo>
                  <a:cubicBezTo>
                    <a:pt x="166" y="495"/>
                    <a:pt x="168" y="496"/>
                    <a:pt x="172" y="496"/>
                  </a:cubicBezTo>
                  <a:cubicBezTo>
                    <a:pt x="174" y="496"/>
                    <a:pt x="175" y="495"/>
                    <a:pt x="177" y="496"/>
                  </a:cubicBezTo>
                  <a:cubicBezTo>
                    <a:pt x="181" y="498"/>
                    <a:pt x="186" y="502"/>
                    <a:pt x="191" y="501"/>
                  </a:cubicBezTo>
                  <a:cubicBezTo>
                    <a:pt x="192" y="508"/>
                    <a:pt x="190" y="513"/>
                    <a:pt x="193" y="520"/>
                  </a:cubicBezTo>
                  <a:cubicBezTo>
                    <a:pt x="196" y="527"/>
                    <a:pt x="200" y="535"/>
                    <a:pt x="206" y="541"/>
                  </a:cubicBezTo>
                  <a:cubicBezTo>
                    <a:pt x="208" y="544"/>
                    <a:pt x="212" y="546"/>
                    <a:pt x="214" y="549"/>
                  </a:cubicBezTo>
                  <a:cubicBezTo>
                    <a:pt x="218" y="554"/>
                    <a:pt x="218" y="561"/>
                    <a:pt x="220" y="567"/>
                  </a:cubicBezTo>
                  <a:cubicBezTo>
                    <a:pt x="221" y="572"/>
                    <a:pt x="221" y="577"/>
                    <a:pt x="223" y="581"/>
                  </a:cubicBezTo>
                  <a:cubicBezTo>
                    <a:pt x="225" y="585"/>
                    <a:pt x="224" y="583"/>
                    <a:pt x="226" y="585"/>
                  </a:cubicBezTo>
                  <a:cubicBezTo>
                    <a:pt x="228" y="587"/>
                    <a:pt x="231" y="590"/>
                    <a:pt x="233" y="592"/>
                  </a:cubicBezTo>
                  <a:cubicBezTo>
                    <a:pt x="235" y="593"/>
                    <a:pt x="236" y="593"/>
                    <a:pt x="238" y="594"/>
                  </a:cubicBezTo>
                  <a:cubicBezTo>
                    <a:pt x="240" y="595"/>
                    <a:pt x="243" y="598"/>
                    <a:pt x="245" y="599"/>
                  </a:cubicBezTo>
                  <a:cubicBezTo>
                    <a:pt x="251" y="603"/>
                    <a:pt x="257" y="606"/>
                    <a:pt x="264" y="609"/>
                  </a:cubicBezTo>
                  <a:cubicBezTo>
                    <a:pt x="276" y="613"/>
                    <a:pt x="287" y="618"/>
                    <a:pt x="298" y="624"/>
                  </a:cubicBezTo>
                  <a:cubicBezTo>
                    <a:pt x="307" y="630"/>
                    <a:pt x="318" y="631"/>
                    <a:pt x="328" y="633"/>
                  </a:cubicBezTo>
                  <a:cubicBezTo>
                    <a:pt x="333" y="634"/>
                    <a:pt x="335" y="639"/>
                    <a:pt x="340" y="640"/>
                  </a:cubicBezTo>
                  <a:cubicBezTo>
                    <a:pt x="344" y="641"/>
                    <a:pt x="351" y="639"/>
                    <a:pt x="354" y="637"/>
                  </a:cubicBezTo>
                  <a:cubicBezTo>
                    <a:pt x="361" y="633"/>
                    <a:pt x="367" y="624"/>
                    <a:pt x="372" y="618"/>
                  </a:cubicBezTo>
                  <a:cubicBezTo>
                    <a:pt x="380" y="609"/>
                    <a:pt x="388" y="600"/>
                    <a:pt x="395" y="590"/>
                  </a:cubicBezTo>
                  <a:cubicBezTo>
                    <a:pt x="398" y="586"/>
                    <a:pt x="401" y="582"/>
                    <a:pt x="405" y="579"/>
                  </a:cubicBezTo>
                  <a:cubicBezTo>
                    <a:pt x="409" y="577"/>
                    <a:pt x="412" y="575"/>
                    <a:pt x="415" y="572"/>
                  </a:cubicBezTo>
                  <a:cubicBezTo>
                    <a:pt x="417" y="571"/>
                    <a:pt x="418" y="568"/>
                    <a:pt x="420" y="566"/>
                  </a:cubicBezTo>
                  <a:cubicBezTo>
                    <a:pt x="420" y="565"/>
                    <a:pt x="421" y="565"/>
                    <a:pt x="422" y="564"/>
                  </a:cubicBezTo>
                  <a:cubicBezTo>
                    <a:pt x="423" y="562"/>
                    <a:pt x="422" y="561"/>
                    <a:pt x="422" y="559"/>
                  </a:cubicBezTo>
                  <a:cubicBezTo>
                    <a:pt x="422" y="555"/>
                    <a:pt x="425" y="553"/>
                    <a:pt x="426" y="549"/>
                  </a:cubicBezTo>
                  <a:cubicBezTo>
                    <a:pt x="429" y="543"/>
                    <a:pt x="431" y="541"/>
                    <a:pt x="425" y="537"/>
                  </a:cubicBezTo>
                  <a:cubicBezTo>
                    <a:pt x="419" y="533"/>
                    <a:pt x="413" y="534"/>
                    <a:pt x="407" y="532"/>
                  </a:cubicBezTo>
                  <a:cubicBezTo>
                    <a:pt x="402" y="531"/>
                    <a:pt x="398" y="526"/>
                    <a:pt x="394" y="523"/>
                  </a:cubicBezTo>
                  <a:cubicBezTo>
                    <a:pt x="391" y="521"/>
                    <a:pt x="389" y="520"/>
                    <a:pt x="385" y="520"/>
                  </a:cubicBezTo>
                  <a:cubicBezTo>
                    <a:pt x="382" y="520"/>
                    <a:pt x="372" y="521"/>
                    <a:pt x="370" y="524"/>
                  </a:cubicBezTo>
                  <a:cubicBezTo>
                    <a:pt x="369" y="527"/>
                    <a:pt x="368" y="531"/>
                    <a:pt x="366" y="534"/>
                  </a:cubicBezTo>
                  <a:cubicBezTo>
                    <a:pt x="364" y="536"/>
                    <a:pt x="363" y="538"/>
                    <a:pt x="362" y="540"/>
                  </a:cubicBezTo>
                  <a:cubicBezTo>
                    <a:pt x="359" y="543"/>
                    <a:pt x="354" y="545"/>
                    <a:pt x="351" y="547"/>
                  </a:cubicBezTo>
                  <a:cubicBezTo>
                    <a:pt x="348" y="542"/>
                    <a:pt x="354" y="535"/>
                    <a:pt x="354" y="530"/>
                  </a:cubicBezTo>
                  <a:cubicBezTo>
                    <a:pt x="354" y="524"/>
                    <a:pt x="350" y="516"/>
                    <a:pt x="344" y="513"/>
                  </a:cubicBezTo>
                  <a:cubicBezTo>
                    <a:pt x="340" y="516"/>
                    <a:pt x="338" y="517"/>
                    <a:pt x="333" y="518"/>
                  </a:cubicBezTo>
                  <a:cubicBezTo>
                    <a:pt x="328" y="519"/>
                    <a:pt x="323" y="520"/>
                    <a:pt x="318" y="518"/>
                  </a:cubicBezTo>
                  <a:cubicBezTo>
                    <a:pt x="316" y="517"/>
                    <a:pt x="314" y="515"/>
                    <a:pt x="311" y="514"/>
                  </a:cubicBezTo>
                  <a:cubicBezTo>
                    <a:pt x="308" y="511"/>
                    <a:pt x="303" y="509"/>
                    <a:pt x="301" y="506"/>
                  </a:cubicBezTo>
                  <a:cubicBezTo>
                    <a:pt x="300" y="505"/>
                    <a:pt x="299" y="502"/>
                    <a:pt x="298" y="501"/>
                  </a:cubicBezTo>
                  <a:cubicBezTo>
                    <a:pt x="296" y="497"/>
                    <a:pt x="292" y="495"/>
                    <a:pt x="290" y="491"/>
                  </a:cubicBezTo>
                  <a:cubicBezTo>
                    <a:pt x="289" y="489"/>
                    <a:pt x="288" y="487"/>
                    <a:pt x="287" y="485"/>
                  </a:cubicBezTo>
                  <a:cubicBezTo>
                    <a:pt x="284" y="482"/>
                    <a:pt x="278" y="478"/>
                    <a:pt x="275" y="475"/>
                  </a:cubicBezTo>
                  <a:cubicBezTo>
                    <a:pt x="272" y="473"/>
                    <a:pt x="268" y="470"/>
                    <a:pt x="265" y="468"/>
                  </a:cubicBezTo>
                  <a:cubicBezTo>
                    <a:pt x="263" y="465"/>
                    <a:pt x="262" y="463"/>
                    <a:pt x="259" y="462"/>
                  </a:cubicBezTo>
                  <a:cubicBezTo>
                    <a:pt x="252" y="461"/>
                    <a:pt x="247" y="467"/>
                    <a:pt x="242" y="469"/>
                  </a:cubicBezTo>
                  <a:cubicBezTo>
                    <a:pt x="237" y="472"/>
                    <a:pt x="232" y="470"/>
                    <a:pt x="228" y="469"/>
                  </a:cubicBezTo>
                  <a:cubicBezTo>
                    <a:pt x="227" y="466"/>
                    <a:pt x="228" y="462"/>
                    <a:pt x="227" y="459"/>
                  </a:cubicBezTo>
                  <a:cubicBezTo>
                    <a:pt x="226" y="457"/>
                    <a:pt x="223" y="455"/>
                    <a:pt x="222" y="454"/>
                  </a:cubicBezTo>
                  <a:cubicBezTo>
                    <a:pt x="219" y="456"/>
                    <a:pt x="220" y="461"/>
                    <a:pt x="220" y="464"/>
                  </a:cubicBezTo>
                  <a:cubicBezTo>
                    <a:pt x="221" y="469"/>
                    <a:pt x="220" y="470"/>
                    <a:pt x="215" y="471"/>
                  </a:cubicBezTo>
                  <a:cubicBezTo>
                    <a:pt x="213" y="471"/>
                    <a:pt x="211" y="471"/>
                    <a:pt x="210" y="470"/>
                  </a:cubicBezTo>
                  <a:cubicBezTo>
                    <a:pt x="207" y="470"/>
                    <a:pt x="204" y="470"/>
                    <a:pt x="202" y="471"/>
                  </a:cubicBezTo>
                  <a:cubicBezTo>
                    <a:pt x="200" y="472"/>
                    <a:pt x="198" y="474"/>
                    <a:pt x="197" y="475"/>
                  </a:cubicBezTo>
                  <a:cubicBezTo>
                    <a:pt x="189" y="481"/>
                    <a:pt x="180" y="484"/>
                    <a:pt x="171" y="481"/>
                  </a:cubicBezTo>
                  <a:cubicBezTo>
                    <a:pt x="166" y="479"/>
                    <a:pt x="163" y="474"/>
                    <a:pt x="158" y="473"/>
                  </a:cubicBezTo>
                  <a:cubicBezTo>
                    <a:pt x="153" y="471"/>
                    <a:pt x="147" y="469"/>
                    <a:pt x="142" y="468"/>
                  </a:cubicBezTo>
                  <a:cubicBezTo>
                    <a:pt x="134" y="466"/>
                    <a:pt x="134" y="461"/>
                    <a:pt x="134" y="453"/>
                  </a:cubicBezTo>
                  <a:cubicBezTo>
                    <a:pt x="134" y="448"/>
                    <a:pt x="136" y="439"/>
                    <a:pt x="130" y="436"/>
                  </a:cubicBezTo>
                  <a:cubicBezTo>
                    <a:pt x="127" y="435"/>
                    <a:pt x="125" y="436"/>
                    <a:pt x="122" y="436"/>
                  </a:cubicBezTo>
                  <a:cubicBezTo>
                    <a:pt x="117" y="437"/>
                    <a:pt x="114" y="437"/>
                    <a:pt x="109" y="436"/>
                  </a:cubicBezTo>
                  <a:cubicBezTo>
                    <a:pt x="103" y="434"/>
                    <a:pt x="99" y="431"/>
                    <a:pt x="97" y="425"/>
                  </a:cubicBezTo>
                  <a:cubicBezTo>
                    <a:pt x="95" y="418"/>
                    <a:pt x="92" y="411"/>
                    <a:pt x="85" y="408"/>
                  </a:cubicBezTo>
                  <a:cubicBezTo>
                    <a:pt x="83" y="406"/>
                    <a:pt x="80" y="406"/>
                    <a:pt x="80" y="403"/>
                  </a:cubicBezTo>
                  <a:cubicBezTo>
                    <a:pt x="78" y="398"/>
                    <a:pt x="80" y="391"/>
                    <a:pt x="81" y="387"/>
                  </a:cubicBezTo>
                  <a:cubicBezTo>
                    <a:pt x="83" y="381"/>
                    <a:pt x="84" y="375"/>
                    <a:pt x="84" y="369"/>
                  </a:cubicBezTo>
                  <a:cubicBezTo>
                    <a:pt x="84" y="364"/>
                    <a:pt x="83" y="360"/>
                    <a:pt x="83" y="355"/>
                  </a:cubicBezTo>
                  <a:cubicBezTo>
                    <a:pt x="82" y="351"/>
                    <a:pt x="81" y="350"/>
                    <a:pt x="78" y="348"/>
                  </a:cubicBezTo>
                  <a:cubicBezTo>
                    <a:pt x="75" y="345"/>
                    <a:pt x="73" y="342"/>
                    <a:pt x="71" y="339"/>
                  </a:cubicBezTo>
                  <a:cubicBezTo>
                    <a:pt x="69" y="337"/>
                    <a:pt x="68" y="335"/>
                    <a:pt x="66" y="333"/>
                  </a:cubicBezTo>
                  <a:cubicBezTo>
                    <a:pt x="65" y="333"/>
                    <a:pt x="65" y="332"/>
                    <a:pt x="65" y="331"/>
                  </a:cubicBezTo>
                  <a:cubicBezTo>
                    <a:pt x="64" y="330"/>
                    <a:pt x="62" y="329"/>
                    <a:pt x="61" y="328"/>
                  </a:cubicBezTo>
                  <a:cubicBezTo>
                    <a:pt x="59" y="325"/>
                    <a:pt x="63" y="321"/>
                    <a:pt x="62" y="317"/>
                  </a:cubicBezTo>
                  <a:cubicBezTo>
                    <a:pt x="60" y="313"/>
                    <a:pt x="53" y="314"/>
                    <a:pt x="51" y="309"/>
                  </a:cubicBezTo>
                  <a:cubicBezTo>
                    <a:pt x="51" y="308"/>
                    <a:pt x="51" y="302"/>
                    <a:pt x="52" y="301"/>
                  </a:cubicBezTo>
                  <a:cubicBezTo>
                    <a:pt x="52" y="297"/>
                    <a:pt x="55" y="294"/>
                    <a:pt x="59" y="292"/>
                  </a:cubicBezTo>
                  <a:cubicBezTo>
                    <a:pt x="63" y="292"/>
                    <a:pt x="66" y="291"/>
                    <a:pt x="69" y="289"/>
                  </a:cubicBezTo>
                  <a:cubicBezTo>
                    <a:pt x="72" y="287"/>
                    <a:pt x="75" y="285"/>
                    <a:pt x="78" y="284"/>
                  </a:cubicBezTo>
                  <a:cubicBezTo>
                    <a:pt x="82" y="287"/>
                    <a:pt x="83" y="292"/>
                    <a:pt x="84" y="296"/>
                  </a:cubicBezTo>
                  <a:cubicBezTo>
                    <a:pt x="86" y="303"/>
                    <a:pt x="87" y="306"/>
                    <a:pt x="93" y="310"/>
                  </a:cubicBezTo>
                  <a:cubicBezTo>
                    <a:pt x="96" y="312"/>
                    <a:pt x="100" y="314"/>
                    <a:pt x="104" y="316"/>
                  </a:cubicBezTo>
                  <a:cubicBezTo>
                    <a:pt x="107" y="318"/>
                    <a:pt x="109" y="322"/>
                    <a:pt x="113" y="324"/>
                  </a:cubicBezTo>
                  <a:cubicBezTo>
                    <a:pt x="115" y="324"/>
                    <a:pt x="119" y="326"/>
                    <a:pt x="121" y="326"/>
                  </a:cubicBezTo>
                  <a:cubicBezTo>
                    <a:pt x="124" y="325"/>
                    <a:pt x="125" y="319"/>
                    <a:pt x="124" y="317"/>
                  </a:cubicBezTo>
                  <a:cubicBezTo>
                    <a:pt x="123" y="315"/>
                    <a:pt x="122" y="313"/>
                    <a:pt x="120" y="313"/>
                  </a:cubicBezTo>
                  <a:cubicBezTo>
                    <a:pt x="117" y="311"/>
                    <a:pt x="116" y="309"/>
                    <a:pt x="115" y="307"/>
                  </a:cubicBezTo>
                  <a:cubicBezTo>
                    <a:pt x="112" y="301"/>
                    <a:pt x="109" y="295"/>
                    <a:pt x="106" y="289"/>
                  </a:cubicBezTo>
                  <a:cubicBezTo>
                    <a:pt x="104" y="284"/>
                    <a:pt x="101" y="277"/>
                    <a:pt x="102" y="271"/>
                  </a:cubicBezTo>
                  <a:cubicBezTo>
                    <a:pt x="103" y="265"/>
                    <a:pt x="108" y="262"/>
                    <a:pt x="113" y="261"/>
                  </a:cubicBezTo>
                  <a:cubicBezTo>
                    <a:pt x="118" y="260"/>
                    <a:pt x="121" y="259"/>
                    <a:pt x="126" y="256"/>
                  </a:cubicBezTo>
                  <a:cubicBezTo>
                    <a:pt x="129" y="253"/>
                    <a:pt x="133" y="251"/>
                    <a:pt x="137" y="248"/>
                  </a:cubicBezTo>
                  <a:cubicBezTo>
                    <a:pt x="139" y="246"/>
                    <a:pt x="142" y="244"/>
                    <a:pt x="144" y="242"/>
                  </a:cubicBezTo>
                  <a:cubicBezTo>
                    <a:pt x="148" y="239"/>
                    <a:pt x="149" y="235"/>
                    <a:pt x="147" y="230"/>
                  </a:cubicBezTo>
                  <a:cubicBezTo>
                    <a:pt x="148" y="228"/>
                    <a:pt x="148" y="226"/>
                    <a:pt x="148" y="225"/>
                  </a:cubicBezTo>
                  <a:cubicBezTo>
                    <a:pt x="150" y="222"/>
                    <a:pt x="152" y="220"/>
                    <a:pt x="154" y="218"/>
                  </a:cubicBezTo>
                  <a:cubicBezTo>
                    <a:pt x="158" y="211"/>
                    <a:pt x="159" y="202"/>
                    <a:pt x="165" y="198"/>
                  </a:cubicBezTo>
                  <a:cubicBezTo>
                    <a:pt x="171" y="194"/>
                    <a:pt x="181" y="193"/>
                    <a:pt x="186" y="190"/>
                  </a:cubicBezTo>
                  <a:cubicBezTo>
                    <a:pt x="190" y="189"/>
                    <a:pt x="198" y="186"/>
                    <a:pt x="201" y="183"/>
                  </a:cubicBezTo>
                  <a:cubicBezTo>
                    <a:pt x="204" y="180"/>
                    <a:pt x="202" y="180"/>
                    <a:pt x="203" y="177"/>
                  </a:cubicBezTo>
                  <a:cubicBezTo>
                    <a:pt x="203" y="174"/>
                    <a:pt x="206" y="171"/>
                    <a:pt x="207" y="169"/>
                  </a:cubicBezTo>
                  <a:cubicBezTo>
                    <a:pt x="210" y="165"/>
                    <a:pt x="212" y="160"/>
                    <a:pt x="217" y="159"/>
                  </a:cubicBezTo>
                  <a:cubicBezTo>
                    <a:pt x="226" y="157"/>
                    <a:pt x="236" y="161"/>
                    <a:pt x="244" y="165"/>
                  </a:cubicBezTo>
                  <a:cubicBezTo>
                    <a:pt x="245" y="165"/>
                    <a:pt x="249" y="168"/>
                    <a:pt x="250" y="166"/>
                  </a:cubicBezTo>
                  <a:cubicBezTo>
                    <a:pt x="253" y="165"/>
                    <a:pt x="249" y="160"/>
                    <a:pt x="248" y="159"/>
                  </a:cubicBezTo>
                  <a:cubicBezTo>
                    <a:pt x="246" y="156"/>
                    <a:pt x="244" y="154"/>
                    <a:pt x="241" y="151"/>
                  </a:cubicBezTo>
                  <a:cubicBezTo>
                    <a:pt x="239" y="147"/>
                    <a:pt x="236" y="147"/>
                    <a:pt x="232" y="147"/>
                  </a:cubicBezTo>
                  <a:cubicBezTo>
                    <a:pt x="227" y="146"/>
                    <a:pt x="222" y="146"/>
                    <a:pt x="218" y="145"/>
                  </a:cubicBezTo>
                  <a:cubicBezTo>
                    <a:pt x="212" y="144"/>
                    <a:pt x="205" y="144"/>
                    <a:pt x="199" y="146"/>
                  </a:cubicBezTo>
                  <a:cubicBezTo>
                    <a:pt x="198" y="145"/>
                    <a:pt x="198" y="142"/>
                    <a:pt x="198" y="140"/>
                  </a:cubicBezTo>
                  <a:cubicBezTo>
                    <a:pt x="199" y="135"/>
                    <a:pt x="199" y="131"/>
                    <a:pt x="201" y="127"/>
                  </a:cubicBezTo>
                  <a:cubicBezTo>
                    <a:pt x="203" y="123"/>
                    <a:pt x="206" y="120"/>
                    <a:pt x="209" y="118"/>
                  </a:cubicBezTo>
                  <a:cubicBezTo>
                    <a:pt x="214" y="115"/>
                    <a:pt x="219" y="116"/>
                    <a:pt x="224" y="114"/>
                  </a:cubicBezTo>
                  <a:cubicBezTo>
                    <a:pt x="229" y="113"/>
                    <a:pt x="231" y="109"/>
                    <a:pt x="235" y="114"/>
                  </a:cubicBezTo>
                  <a:cubicBezTo>
                    <a:pt x="238" y="118"/>
                    <a:pt x="236" y="122"/>
                    <a:pt x="236" y="127"/>
                  </a:cubicBezTo>
                  <a:cubicBezTo>
                    <a:pt x="241" y="130"/>
                    <a:pt x="246" y="131"/>
                    <a:pt x="251" y="134"/>
                  </a:cubicBezTo>
                  <a:cubicBezTo>
                    <a:pt x="253" y="135"/>
                    <a:pt x="256" y="139"/>
                    <a:pt x="259" y="139"/>
                  </a:cubicBezTo>
                  <a:cubicBezTo>
                    <a:pt x="260" y="140"/>
                    <a:pt x="264" y="140"/>
                    <a:pt x="265" y="138"/>
                  </a:cubicBezTo>
                  <a:cubicBezTo>
                    <a:pt x="266" y="135"/>
                    <a:pt x="260" y="130"/>
                    <a:pt x="259" y="128"/>
                  </a:cubicBezTo>
                  <a:cubicBezTo>
                    <a:pt x="257" y="122"/>
                    <a:pt x="262" y="114"/>
                    <a:pt x="258" y="109"/>
                  </a:cubicBezTo>
                  <a:cubicBezTo>
                    <a:pt x="254" y="105"/>
                    <a:pt x="244" y="106"/>
                    <a:pt x="240" y="101"/>
                  </a:cubicBezTo>
                  <a:cubicBezTo>
                    <a:pt x="238" y="96"/>
                    <a:pt x="239" y="91"/>
                    <a:pt x="236" y="86"/>
                  </a:cubicBezTo>
                  <a:cubicBezTo>
                    <a:pt x="233" y="81"/>
                    <a:pt x="230" y="73"/>
                    <a:pt x="223" y="71"/>
                  </a:cubicBezTo>
                  <a:cubicBezTo>
                    <a:pt x="221" y="71"/>
                    <a:pt x="219" y="71"/>
                    <a:pt x="217" y="70"/>
                  </a:cubicBezTo>
                  <a:cubicBezTo>
                    <a:pt x="215" y="69"/>
                    <a:pt x="212" y="67"/>
                    <a:pt x="210" y="65"/>
                  </a:cubicBezTo>
                  <a:cubicBezTo>
                    <a:pt x="205" y="59"/>
                    <a:pt x="198" y="54"/>
                    <a:pt x="191" y="51"/>
                  </a:cubicBezTo>
                  <a:cubicBezTo>
                    <a:pt x="190" y="50"/>
                    <a:pt x="187" y="49"/>
                    <a:pt x="185" y="50"/>
                  </a:cubicBezTo>
                  <a:cubicBezTo>
                    <a:pt x="185" y="51"/>
                    <a:pt x="185" y="52"/>
                    <a:pt x="185" y="54"/>
                  </a:cubicBezTo>
                  <a:cubicBezTo>
                    <a:pt x="184" y="57"/>
                    <a:pt x="183" y="59"/>
                    <a:pt x="181" y="61"/>
                  </a:cubicBezTo>
                  <a:cubicBezTo>
                    <a:pt x="179" y="63"/>
                    <a:pt x="174" y="68"/>
                    <a:pt x="170" y="65"/>
                  </a:cubicBezTo>
                  <a:cubicBezTo>
                    <a:pt x="167" y="62"/>
                    <a:pt x="170" y="55"/>
                    <a:pt x="168" y="52"/>
                  </a:cubicBezTo>
                  <a:cubicBezTo>
                    <a:pt x="166" y="50"/>
                    <a:pt x="150" y="48"/>
                    <a:pt x="148" y="50"/>
                  </a:cubicBezTo>
                  <a:cubicBezTo>
                    <a:pt x="146" y="52"/>
                    <a:pt x="147" y="59"/>
                    <a:pt x="148" y="62"/>
                  </a:cubicBezTo>
                  <a:cubicBezTo>
                    <a:pt x="150" y="66"/>
                    <a:pt x="153" y="70"/>
                    <a:pt x="153" y="75"/>
                  </a:cubicBezTo>
                  <a:cubicBezTo>
                    <a:pt x="155" y="92"/>
                    <a:pt x="135" y="92"/>
                    <a:pt x="123" y="92"/>
                  </a:cubicBezTo>
                  <a:cubicBezTo>
                    <a:pt x="122" y="92"/>
                    <a:pt x="122" y="92"/>
                    <a:pt x="122" y="92"/>
                  </a:cubicBezTo>
                  <a:cubicBezTo>
                    <a:pt x="115" y="92"/>
                    <a:pt x="108" y="92"/>
                    <a:pt x="101" y="92"/>
                  </a:cubicBezTo>
                  <a:cubicBezTo>
                    <a:pt x="100" y="92"/>
                    <a:pt x="99" y="92"/>
                    <a:pt x="98" y="92"/>
                  </a:cubicBezTo>
                  <a:cubicBezTo>
                    <a:pt x="96" y="92"/>
                    <a:pt x="94" y="92"/>
                    <a:pt x="93" y="92"/>
                  </a:cubicBezTo>
                  <a:cubicBezTo>
                    <a:pt x="88" y="90"/>
                    <a:pt x="87" y="83"/>
                    <a:pt x="81" y="83"/>
                  </a:cubicBezTo>
                  <a:cubicBezTo>
                    <a:pt x="85" y="72"/>
                    <a:pt x="97" y="67"/>
                    <a:pt x="106" y="61"/>
                  </a:cubicBezTo>
                  <a:cubicBezTo>
                    <a:pt x="109" y="59"/>
                    <a:pt x="115" y="58"/>
                    <a:pt x="119" y="57"/>
                  </a:cubicBezTo>
                  <a:cubicBezTo>
                    <a:pt x="124" y="55"/>
                    <a:pt x="133" y="55"/>
                    <a:pt x="136" y="50"/>
                  </a:cubicBezTo>
                  <a:cubicBezTo>
                    <a:pt x="137" y="47"/>
                    <a:pt x="137" y="45"/>
                    <a:pt x="138" y="42"/>
                  </a:cubicBezTo>
                  <a:cubicBezTo>
                    <a:pt x="138" y="38"/>
                    <a:pt x="140" y="35"/>
                    <a:pt x="141" y="32"/>
                  </a:cubicBezTo>
                  <a:cubicBezTo>
                    <a:pt x="143" y="27"/>
                    <a:pt x="146" y="18"/>
                    <a:pt x="151" y="15"/>
                  </a:cubicBezTo>
                  <a:cubicBezTo>
                    <a:pt x="154" y="12"/>
                    <a:pt x="154" y="16"/>
                    <a:pt x="155" y="19"/>
                  </a:cubicBezTo>
                  <a:cubicBezTo>
                    <a:pt x="155" y="23"/>
                    <a:pt x="155" y="25"/>
                    <a:pt x="153" y="28"/>
                  </a:cubicBezTo>
                  <a:cubicBezTo>
                    <a:pt x="151" y="31"/>
                    <a:pt x="148" y="32"/>
                    <a:pt x="146" y="35"/>
                  </a:cubicBezTo>
                  <a:cubicBezTo>
                    <a:pt x="150" y="38"/>
                    <a:pt x="158" y="36"/>
                    <a:pt x="163" y="36"/>
                  </a:cubicBezTo>
                  <a:cubicBezTo>
                    <a:pt x="167" y="36"/>
                    <a:pt x="171" y="36"/>
                    <a:pt x="175" y="36"/>
                  </a:cubicBezTo>
                  <a:cubicBezTo>
                    <a:pt x="179" y="36"/>
                    <a:pt x="178" y="37"/>
                    <a:pt x="179" y="33"/>
                  </a:cubicBezTo>
                  <a:cubicBezTo>
                    <a:pt x="182" y="28"/>
                    <a:pt x="184" y="24"/>
                    <a:pt x="186" y="19"/>
                  </a:cubicBezTo>
                  <a:cubicBezTo>
                    <a:pt x="189" y="15"/>
                    <a:pt x="192" y="10"/>
                    <a:pt x="188" y="6"/>
                  </a:cubicBezTo>
                  <a:cubicBezTo>
                    <a:pt x="183" y="2"/>
                    <a:pt x="174" y="2"/>
                    <a:pt x="168" y="1"/>
                  </a:cubicBezTo>
                  <a:cubicBezTo>
                    <a:pt x="158" y="0"/>
                    <a:pt x="150" y="1"/>
                    <a:pt x="141" y="6"/>
                  </a:cubicBezTo>
                  <a:cubicBezTo>
                    <a:pt x="137" y="8"/>
                    <a:pt x="135" y="9"/>
                    <a:pt x="131" y="10"/>
                  </a:cubicBezTo>
                  <a:cubicBezTo>
                    <a:pt x="123" y="12"/>
                    <a:pt x="115" y="12"/>
                    <a:pt x="107" y="17"/>
                  </a:cubicBezTo>
                  <a:cubicBezTo>
                    <a:pt x="105" y="18"/>
                    <a:pt x="104" y="19"/>
                    <a:pt x="101" y="18"/>
                  </a:cubicBezTo>
                  <a:cubicBezTo>
                    <a:pt x="98" y="17"/>
                    <a:pt x="99" y="14"/>
                    <a:pt x="99" y="12"/>
                  </a:cubicBezTo>
                  <a:cubicBezTo>
                    <a:pt x="98" y="10"/>
                    <a:pt x="99" y="7"/>
                    <a:pt x="96" y="6"/>
                  </a:cubicBezTo>
                  <a:cubicBezTo>
                    <a:pt x="92" y="6"/>
                    <a:pt x="92" y="16"/>
                    <a:pt x="91" y="19"/>
                  </a:cubicBezTo>
                  <a:cubicBezTo>
                    <a:pt x="89" y="23"/>
                    <a:pt x="81" y="23"/>
                    <a:pt x="77" y="21"/>
                  </a:cubicBezTo>
                  <a:cubicBezTo>
                    <a:pt x="74" y="20"/>
                    <a:pt x="72" y="17"/>
                    <a:pt x="69" y="15"/>
                  </a:cubicBezTo>
                  <a:cubicBezTo>
                    <a:pt x="65" y="16"/>
                    <a:pt x="62" y="26"/>
                    <a:pt x="60" y="30"/>
                  </a:cubicBezTo>
                  <a:cubicBezTo>
                    <a:pt x="56" y="35"/>
                    <a:pt x="51" y="38"/>
                    <a:pt x="46" y="42"/>
                  </a:cubicBezTo>
                  <a:cubicBezTo>
                    <a:pt x="42" y="45"/>
                    <a:pt x="37" y="49"/>
                    <a:pt x="35" y="54"/>
                  </a:cubicBezTo>
                  <a:cubicBezTo>
                    <a:pt x="32" y="60"/>
                    <a:pt x="34" y="60"/>
                    <a:pt x="26" y="60"/>
                  </a:cubicBezTo>
                  <a:cubicBezTo>
                    <a:pt x="36" y="60"/>
                    <a:pt x="36" y="60"/>
                    <a:pt x="36" y="6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 name="Freeform 7">
              <a:extLst>
                <a:ext uri="{FF2B5EF4-FFF2-40B4-BE49-F238E27FC236}">
                  <a16:creationId xmlns:a16="http://schemas.microsoft.com/office/drawing/2014/main" id="{B0171851-B9E4-B646-93E5-EFA12AA593A2}"/>
                </a:ext>
              </a:extLst>
            </p:cNvPr>
            <p:cNvSpPr>
              <a:spLocks/>
            </p:cNvSpPr>
            <p:nvPr/>
          </p:nvSpPr>
          <p:spPr bwMode="auto">
            <a:xfrm>
              <a:off x="7823345" y="2391881"/>
              <a:ext cx="805700" cy="715783"/>
            </a:xfrm>
            <a:custGeom>
              <a:avLst/>
              <a:gdLst>
                <a:gd name="T0" fmla="*/ 7 w 171"/>
                <a:gd name="T1" fmla="*/ 59 h 152"/>
                <a:gd name="T2" fmla="*/ 22 w 171"/>
                <a:gd name="T3" fmla="*/ 58 h 152"/>
                <a:gd name="T4" fmla="*/ 40 w 171"/>
                <a:gd name="T5" fmla="*/ 48 h 152"/>
                <a:gd name="T6" fmla="*/ 49 w 171"/>
                <a:gd name="T7" fmla="*/ 44 h 152"/>
                <a:gd name="T8" fmla="*/ 61 w 171"/>
                <a:gd name="T9" fmla="*/ 42 h 152"/>
                <a:gd name="T10" fmla="*/ 60 w 171"/>
                <a:gd name="T11" fmla="*/ 49 h 152"/>
                <a:gd name="T12" fmla="*/ 66 w 171"/>
                <a:gd name="T13" fmla="*/ 49 h 152"/>
                <a:gd name="T14" fmla="*/ 75 w 171"/>
                <a:gd name="T15" fmla="*/ 51 h 152"/>
                <a:gd name="T16" fmla="*/ 77 w 171"/>
                <a:gd name="T17" fmla="*/ 61 h 152"/>
                <a:gd name="T18" fmla="*/ 77 w 171"/>
                <a:gd name="T19" fmla="*/ 71 h 152"/>
                <a:gd name="T20" fmla="*/ 79 w 171"/>
                <a:gd name="T21" fmla="*/ 78 h 152"/>
                <a:gd name="T22" fmla="*/ 86 w 171"/>
                <a:gd name="T23" fmla="*/ 83 h 152"/>
                <a:gd name="T24" fmla="*/ 92 w 171"/>
                <a:gd name="T25" fmla="*/ 88 h 152"/>
                <a:gd name="T26" fmla="*/ 92 w 171"/>
                <a:gd name="T27" fmla="*/ 94 h 152"/>
                <a:gd name="T28" fmla="*/ 94 w 171"/>
                <a:gd name="T29" fmla="*/ 103 h 152"/>
                <a:gd name="T30" fmla="*/ 104 w 171"/>
                <a:gd name="T31" fmla="*/ 118 h 152"/>
                <a:gd name="T32" fmla="*/ 114 w 171"/>
                <a:gd name="T33" fmla="*/ 128 h 152"/>
                <a:gd name="T34" fmla="*/ 118 w 171"/>
                <a:gd name="T35" fmla="*/ 133 h 152"/>
                <a:gd name="T36" fmla="*/ 132 w 171"/>
                <a:gd name="T37" fmla="*/ 144 h 152"/>
                <a:gd name="T38" fmla="*/ 147 w 171"/>
                <a:gd name="T39" fmla="*/ 134 h 152"/>
                <a:gd name="T40" fmla="*/ 152 w 171"/>
                <a:gd name="T41" fmla="*/ 122 h 152"/>
                <a:gd name="T42" fmla="*/ 152 w 171"/>
                <a:gd name="T43" fmla="*/ 103 h 152"/>
                <a:gd name="T44" fmla="*/ 152 w 171"/>
                <a:gd name="T45" fmla="*/ 94 h 152"/>
                <a:gd name="T46" fmla="*/ 158 w 171"/>
                <a:gd name="T47" fmla="*/ 84 h 152"/>
                <a:gd name="T48" fmla="*/ 165 w 171"/>
                <a:gd name="T49" fmla="*/ 69 h 152"/>
                <a:gd name="T50" fmla="*/ 160 w 171"/>
                <a:gd name="T51" fmla="*/ 44 h 152"/>
                <a:gd name="T52" fmla="*/ 152 w 171"/>
                <a:gd name="T53" fmla="*/ 42 h 152"/>
                <a:gd name="T54" fmla="*/ 146 w 171"/>
                <a:gd name="T55" fmla="*/ 37 h 152"/>
                <a:gd name="T56" fmla="*/ 134 w 171"/>
                <a:gd name="T57" fmla="*/ 30 h 152"/>
                <a:gd name="T58" fmla="*/ 117 w 171"/>
                <a:gd name="T59" fmla="*/ 33 h 152"/>
                <a:gd name="T60" fmla="*/ 108 w 171"/>
                <a:gd name="T61" fmla="*/ 33 h 152"/>
                <a:gd name="T62" fmla="*/ 105 w 171"/>
                <a:gd name="T63" fmla="*/ 33 h 152"/>
                <a:gd name="T64" fmla="*/ 88 w 171"/>
                <a:gd name="T65" fmla="*/ 25 h 152"/>
                <a:gd name="T66" fmla="*/ 107 w 171"/>
                <a:gd name="T67" fmla="*/ 17 h 152"/>
                <a:gd name="T68" fmla="*/ 118 w 171"/>
                <a:gd name="T69" fmla="*/ 14 h 152"/>
                <a:gd name="T70" fmla="*/ 124 w 171"/>
                <a:gd name="T71" fmla="*/ 12 h 152"/>
                <a:gd name="T72" fmla="*/ 130 w 171"/>
                <a:gd name="T73" fmla="*/ 11 h 152"/>
                <a:gd name="T74" fmla="*/ 130 w 171"/>
                <a:gd name="T75" fmla="*/ 5 h 152"/>
                <a:gd name="T76" fmla="*/ 121 w 171"/>
                <a:gd name="T77" fmla="*/ 1 h 152"/>
                <a:gd name="T78" fmla="*/ 115 w 171"/>
                <a:gd name="T79" fmla="*/ 5 h 152"/>
                <a:gd name="T80" fmla="*/ 105 w 171"/>
                <a:gd name="T81" fmla="*/ 11 h 152"/>
                <a:gd name="T82" fmla="*/ 87 w 171"/>
                <a:gd name="T83" fmla="*/ 17 h 152"/>
                <a:gd name="T84" fmla="*/ 79 w 171"/>
                <a:gd name="T85" fmla="*/ 21 h 152"/>
                <a:gd name="T86" fmla="*/ 64 w 171"/>
                <a:gd name="T87" fmla="*/ 25 h 152"/>
                <a:gd name="T88" fmla="*/ 58 w 171"/>
                <a:gd name="T89" fmla="*/ 27 h 152"/>
                <a:gd name="T90" fmla="*/ 48 w 171"/>
                <a:gd name="T91" fmla="*/ 33 h 152"/>
                <a:gd name="T92" fmla="*/ 41 w 171"/>
                <a:gd name="T93" fmla="*/ 34 h 152"/>
                <a:gd name="T94" fmla="*/ 32 w 171"/>
                <a:gd name="T95" fmla="*/ 36 h 152"/>
                <a:gd name="T96" fmla="*/ 25 w 171"/>
                <a:gd name="T97" fmla="*/ 36 h 152"/>
                <a:gd name="T98" fmla="*/ 2 w 171"/>
                <a:gd name="T99" fmla="*/ 43 h 152"/>
                <a:gd name="T100" fmla="*/ 1 w 171"/>
                <a:gd name="T101" fmla="*/ 50 h 152"/>
                <a:gd name="T102" fmla="*/ 9 w 171"/>
                <a:gd name="T103" fmla="*/ 56 h 152"/>
                <a:gd name="T104" fmla="*/ 19 w 171"/>
                <a:gd name="T105" fmla="*/ 55 h 152"/>
                <a:gd name="T106" fmla="*/ 7 w 171"/>
                <a:gd name="T107" fmla="*/ 5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1" h="152">
                  <a:moveTo>
                    <a:pt x="7" y="59"/>
                  </a:moveTo>
                  <a:cubicBezTo>
                    <a:pt x="12" y="59"/>
                    <a:pt x="17" y="59"/>
                    <a:pt x="22" y="58"/>
                  </a:cubicBezTo>
                  <a:cubicBezTo>
                    <a:pt x="29" y="57"/>
                    <a:pt x="34" y="52"/>
                    <a:pt x="40" y="48"/>
                  </a:cubicBezTo>
                  <a:cubicBezTo>
                    <a:pt x="43" y="46"/>
                    <a:pt x="46" y="45"/>
                    <a:pt x="49" y="44"/>
                  </a:cubicBezTo>
                  <a:cubicBezTo>
                    <a:pt x="53" y="42"/>
                    <a:pt x="57" y="41"/>
                    <a:pt x="61" y="42"/>
                  </a:cubicBezTo>
                  <a:cubicBezTo>
                    <a:pt x="62" y="45"/>
                    <a:pt x="60" y="46"/>
                    <a:pt x="60" y="49"/>
                  </a:cubicBezTo>
                  <a:cubicBezTo>
                    <a:pt x="61" y="49"/>
                    <a:pt x="63" y="49"/>
                    <a:pt x="66" y="49"/>
                  </a:cubicBezTo>
                  <a:cubicBezTo>
                    <a:pt x="69" y="49"/>
                    <a:pt x="73" y="48"/>
                    <a:pt x="75" y="51"/>
                  </a:cubicBezTo>
                  <a:cubicBezTo>
                    <a:pt x="77" y="53"/>
                    <a:pt x="77" y="58"/>
                    <a:pt x="77" y="61"/>
                  </a:cubicBezTo>
                  <a:cubicBezTo>
                    <a:pt x="77" y="64"/>
                    <a:pt x="77" y="68"/>
                    <a:pt x="77" y="71"/>
                  </a:cubicBezTo>
                  <a:cubicBezTo>
                    <a:pt x="78" y="72"/>
                    <a:pt x="78" y="78"/>
                    <a:pt x="79" y="78"/>
                  </a:cubicBezTo>
                  <a:cubicBezTo>
                    <a:pt x="80" y="81"/>
                    <a:pt x="84" y="81"/>
                    <a:pt x="86" y="83"/>
                  </a:cubicBezTo>
                  <a:cubicBezTo>
                    <a:pt x="87" y="84"/>
                    <a:pt x="91" y="87"/>
                    <a:pt x="92" y="88"/>
                  </a:cubicBezTo>
                  <a:cubicBezTo>
                    <a:pt x="92" y="90"/>
                    <a:pt x="92" y="93"/>
                    <a:pt x="92" y="94"/>
                  </a:cubicBezTo>
                  <a:cubicBezTo>
                    <a:pt x="93" y="97"/>
                    <a:pt x="93" y="100"/>
                    <a:pt x="94" y="103"/>
                  </a:cubicBezTo>
                  <a:cubicBezTo>
                    <a:pt x="97" y="108"/>
                    <a:pt x="100" y="113"/>
                    <a:pt x="104" y="118"/>
                  </a:cubicBezTo>
                  <a:cubicBezTo>
                    <a:pt x="107" y="122"/>
                    <a:pt x="111" y="124"/>
                    <a:pt x="114" y="128"/>
                  </a:cubicBezTo>
                  <a:cubicBezTo>
                    <a:pt x="115" y="130"/>
                    <a:pt x="116" y="131"/>
                    <a:pt x="118" y="133"/>
                  </a:cubicBezTo>
                  <a:cubicBezTo>
                    <a:pt x="123" y="136"/>
                    <a:pt x="129" y="139"/>
                    <a:pt x="132" y="144"/>
                  </a:cubicBezTo>
                  <a:cubicBezTo>
                    <a:pt x="138" y="152"/>
                    <a:pt x="145" y="139"/>
                    <a:pt x="147" y="134"/>
                  </a:cubicBezTo>
                  <a:cubicBezTo>
                    <a:pt x="149" y="130"/>
                    <a:pt x="151" y="126"/>
                    <a:pt x="152" y="122"/>
                  </a:cubicBezTo>
                  <a:cubicBezTo>
                    <a:pt x="153" y="117"/>
                    <a:pt x="152" y="109"/>
                    <a:pt x="152" y="103"/>
                  </a:cubicBezTo>
                  <a:cubicBezTo>
                    <a:pt x="152" y="100"/>
                    <a:pt x="151" y="97"/>
                    <a:pt x="152" y="94"/>
                  </a:cubicBezTo>
                  <a:cubicBezTo>
                    <a:pt x="153" y="92"/>
                    <a:pt x="156" y="87"/>
                    <a:pt x="158" y="84"/>
                  </a:cubicBezTo>
                  <a:cubicBezTo>
                    <a:pt x="161" y="80"/>
                    <a:pt x="164" y="75"/>
                    <a:pt x="165" y="69"/>
                  </a:cubicBezTo>
                  <a:cubicBezTo>
                    <a:pt x="168" y="60"/>
                    <a:pt x="171" y="49"/>
                    <a:pt x="160" y="44"/>
                  </a:cubicBezTo>
                  <a:cubicBezTo>
                    <a:pt x="158" y="42"/>
                    <a:pt x="155" y="42"/>
                    <a:pt x="152" y="42"/>
                  </a:cubicBezTo>
                  <a:cubicBezTo>
                    <a:pt x="149" y="41"/>
                    <a:pt x="149" y="40"/>
                    <a:pt x="146" y="37"/>
                  </a:cubicBezTo>
                  <a:cubicBezTo>
                    <a:pt x="143" y="33"/>
                    <a:pt x="139" y="30"/>
                    <a:pt x="134" y="30"/>
                  </a:cubicBezTo>
                  <a:cubicBezTo>
                    <a:pt x="128" y="29"/>
                    <a:pt x="123" y="32"/>
                    <a:pt x="117" y="33"/>
                  </a:cubicBezTo>
                  <a:cubicBezTo>
                    <a:pt x="114" y="33"/>
                    <a:pt x="111" y="33"/>
                    <a:pt x="108" y="33"/>
                  </a:cubicBezTo>
                  <a:cubicBezTo>
                    <a:pt x="107" y="33"/>
                    <a:pt x="106" y="33"/>
                    <a:pt x="105" y="33"/>
                  </a:cubicBezTo>
                  <a:cubicBezTo>
                    <a:pt x="102" y="33"/>
                    <a:pt x="84" y="33"/>
                    <a:pt x="88" y="25"/>
                  </a:cubicBezTo>
                  <a:cubicBezTo>
                    <a:pt x="90" y="20"/>
                    <a:pt x="102" y="19"/>
                    <a:pt x="107" y="17"/>
                  </a:cubicBezTo>
                  <a:cubicBezTo>
                    <a:pt x="111" y="16"/>
                    <a:pt x="114" y="15"/>
                    <a:pt x="118" y="14"/>
                  </a:cubicBezTo>
                  <a:cubicBezTo>
                    <a:pt x="120" y="14"/>
                    <a:pt x="122" y="13"/>
                    <a:pt x="124" y="12"/>
                  </a:cubicBezTo>
                  <a:cubicBezTo>
                    <a:pt x="125" y="12"/>
                    <a:pt x="129" y="12"/>
                    <a:pt x="130" y="11"/>
                  </a:cubicBezTo>
                  <a:cubicBezTo>
                    <a:pt x="132" y="9"/>
                    <a:pt x="131" y="6"/>
                    <a:pt x="130" y="5"/>
                  </a:cubicBezTo>
                  <a:cubicBezTo>
                    <a:pt x="129" y="3"/>
                    <a:pt x="123" y="0"/>
                    <a:pt x="121" y="1"/>
                  </a:cubicBezTo>
                  <a:cubicBezTo>
                    <a:pt x="119" y="1"/>
                    <a:pt x="117" y="4"/>
                    <a:pt x="115" y="5"/>
                  </a:cubicBezTo>
                  <a:cubicBezTo>
                    <a:pt x="112" y="9"/>
                    <a:pt x="110" y="9"/>
                    <a:pt x="105" y="11"/>
                  </a:cubicBezTo>
                  <a:cubicBezTo>
                    <a:pt x="99" y="12"/>
                    <a:pt x="93" y="15"/>
                    <a:pt x="87" y="17"/>
                  </a:cubicBezTo>
                  <a:cubicBezTo>
                    <a:pt x="84" y="19"/>
                    <a:pt x="81" y="20"/>
                    <a:pt x="79" y="21"/>
                  </a:cubicBezTo>
                  <a:cubicBezTo>
                    <a:pt x="74" y="23"/>
                    <a:pt x="69" y="24"/>
                    <a:pt x="64" y="25"/>
                  </a:cubicBezTo>
                  <a:cubicBezTo>
                    <a:pt x="62" y="26"/>
                    <a:pt x="60" y="26"/>
                    <a:pt x="58" y="27"/>
                  </a:cubicBezTo>
                  <a:cubicBezTo>
                    <a:pt x="54" y="29"/>
                    <a:pt x="52" y="31"/>
                    <a:pt x="48" y="33"/>
                  </a:cubicBezTo>
                  <a:cubicBezTo>
                    <a:pt x="46" y="34"/>
                    <a:pt x="43" y="33"/>
                    <a:pt x="41" y="34"/>
                  </a:cubicBezTo>
                  <a:cubicBezTo>
                    <a:pt x="37" y="35"/>
                    <a:pt x="35" y="36"/>
                    <a:pt x="32" y="36"/>
                  </a:cubicBezTo>
                  <a:cubicBezTo>
                    <a:pt x="30" y="36"/>
                    <a:pt x="28" y="36"/>
                    <a:pt x="25" y="36"/>
                  </a:cubicBezTo>
                  <a:cubicBezTo>
                    <a:pt x="17" y="35"/>
                    <a:pt x="7" y="35"/>
                    <a:pt x="2" y="43"/>
                  </a:cubicBezTo>
                  <a:cubicBezTo>
                    <a:pt x="1" y="45"/>
                    <a:pt x="0" y="48"/>
                    <a:pt x="1" y="50"/>
                  </a:cubicBezTo>
                  <a:cubicBezTo>
                    <a:pt x="2" y="54"/>
                    <a:pt x="5" y="55"/>
                    <a:pt x="9" y="56"/>
                  </a:cubicBezTo>
                  <a:cubicBezTo>
                    <a:pt x="11" y="56"/>
                    <a:pt x="19" y="58"/>
                    <a:pt x="19" y="55"/>
                  </a:cubicBezTo>
                  <a:cubicBezTo>
                    <a:pt x="7" y="59"/>
                    <a:pt x="7" y="59"/>
                    <a:pt x="7" y="59"/>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 name="Freeform 8">
              <a:extLst>
                <a:ext uri="{FF2B5EF4-FFF2-40B4-BE49-F238E27FC236}">
                  <a16:creationId xmlns:a16="http://schemas.microsoft.com/office/drawing/2014/main" id="{83A6D87F-03B2-BE4C-B620-559CEDB772FB}"/>
                </a:ext>
              </a:extLst>
            </p:cNvPr>
            <p:cNvSpPr>
              <a:spLocks/>
            </p:cNvSpPr>
            <p:nvPr/>
          </p:nvSpPr>
          <p:spPr bwMode="auto">
            <a:xfrm>
              <a:off x="9047867" y="2617856"/>
              <a:ext cx="192847" cy="173918"/>
            </a:xfrm>
            <a:custGeom>
              <a:avLst/>
              <a:gdLst>
                <a:gd name="T0" fmla="*/ 9 w 41"/>
                <a:gd name="T1" fmla="*/ 24 h 37"/>
                <a:gd name="T2" fmla="*/ 8 w 41"/>
                <a:gd name="T3" fmla="*/ 24 h 37"/>
                <a:gd name="T4" fmla="*/ 17 w 41"/>
                <a:gd name="T5" fmla="*/ 18 h 37"/>
                <a:gd name="T6" fmla="*/ 23 w 41"/>
                <a:gd name="T7" fmla="*/ 13 h 37"/>
                <a:gd name="T8" fmla="*/ 30 w 41"/>
                <a:gd name="T9" fmla="*/ 5 h 37"/>
                <a:gd name="T10" fmla="*/ 39 w 41"/>
                <a:gd name="T11" fmla="*/ 0 h 37"/>
                <a:gd name="T12" fmla="*/ 39 w 41"/>
                <a:gd name="T13" fmla="*/ 14 h 37"/>
                <a:gd name="T14" fmla="*/ 41 w 41"/>
                <a:gd name="T15" fmla="*/ 19 h 37"/>
                <a:gd name="T16" fmla="*/ 41 w 41"/>
                <a:gd name="T17" fmla="*/ 24 h 37"/>
                <a:gd name="T18" fmla="*/ 37 w 41"/>
                <a:gd name="T19" fmla="*/ 33 h 37"/>
                <a:gd name="T20" fmla="*/ 29 w 41"/>
                <a:gd name="T21" fmla="*/ 36 h 37"/>
                <a:gd name="T22" fmla="*/ 19 w 41"/>
                <a:gd name="T23" fmla="*/ 35 h 37"/>
                <a:gd name="T24" fmla="*/ 9 w 41"/>
                <a:gd name="T25" fmla="*/ 29 h 37"/>
                <a:gd name="T26" fmla="*/ 0 w 41"/>
                <a:gd name="T27" fmla="*/ 27 h 37"/>
                <a:gd name="T28" fmla="*/ 13 w 41"/>
                <a:gd name="T29" fmla="*/ 21 h 37"/>
                <a:gd name="T30" fmla="*/ 9 w 41"/>
                <a:gd name="T31" fmla="*/ 2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 h="37">
                  <a:moveTo>
                    <a:pt x="9" y="24"/>
                  </a:moveTo>
                  <a:cubicBezTo>
                    <a:pt x="9" y="24"/>
                    <a:pt x="8" y="24"/>
                    <a:pt x="8" y="24"/>
                  </a:cubicBezTo>
                  <a:cubicBezTo>
                    <a:pt x="11" y="25"/>
                    <a:pt x="15" y="20"/>
                    <a:pt x="17" y="18"/>
                  </a:cubicBezTo>
                  <a:cubicBezTo>
                    <a:pt x="19" y="17"/>
                    <a:pt x="21" y="15"/>
                    <a:pt x="23" y="13"/>
                  </a:cubicBezTo>
                  <a:cubicBezTo>
                    <a:pt x="25" y="10"/>
                    <a:pt x="26" y="8"/>
                    <a:pt x="30" y="5"/>
                  </a:cubicBezTo>
                  <a:cubicBezTo>
                    <a:pt x="33" y="3"/>
                    <a:pt x="36" y="1"/>
                    <a:pt x="39" y="0"/>
                  </a:cubicBezTo>
                  <a:cubicBezTo>
                    <a:pt x="41" y="4"/>
                    <a:pt x="39" y="10"/>
                    <a:pt x="39" y="14"/>
                  </a:cubicBezTo>
                  <a:cubicBezTo>
                    <a:pt x="40" y="16"/>
                    <a:pt x="41" y="17"/>
                    <a:pt x="41" y="19"/>
                  </a:cubicBezTo>
                  <a:cubicBezTo>
                    <a:pt x="41" y="21"/>
                    <a:pt x="41" y="23"/>
                    <a:pt x="41" y="24"/>
                  </a:cubicBezTo>
                  <a:cubicBezTo>
                    <a:pt x="41" y="29"/>
                    <a:pt x="41" y="31"/>
                    <a:pt x="37" y="33"/>
                  </a:cubicBezTo>
                  <a:cubicBezTo>
                    <a:pt x="34" y="34"/>
                    <a:pt x="32" y="36"/>
                    <a:pt x="29" y="36"/>
                  </a:cubicBezTo>
                  <a:cubicBezTo>
                    <a:pt x="26" y="37"/>
                    <a:pt x="22" y="36"/>
                    <a:pt x="19" y="35"/>
                  </a:cubicBezTo>
                  <a:cubicBezTo>
                    <a:pt x="15" y="34"/>
                    <a:pt x="13" y="30"/>
                    <a:pt x="9" y="29"/>
                  </a:cubicBezTo>
                  <a:cubicBezTo>
                    <a:pt x="7" y="29"/>
                    <a:pt x="0" y="30"/>
                    <a:pt x="0" y="27"/>
                  </a:cubicBezTo>
                  <a:cubicBezTo>
                    <a:pt x="0" y="26"/>
                    <a:pt x="11" y="21"/>
                    <a:pt x="13" y="21"/>
                  </a:cubicBezTo>
                  <a:lnTo>
                    <a:pt x="9" y="24"/>
                  </a:lnTo>
                  <a:close/>
                </a:path>
              </a:pathLst>
            </a:custGeom>
            <a:solidFill>
              <a:srgbClr val="6AEB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 name="Freeform 9">
              <a:extLst>
                <a:ext uri="{FF2B5EF4-FFF2-40B4-BE49-F238E27FC236}">
                  <a16:creationId xmlns:a16="http://schemas.microsoft.com/office/drawing/2014/main" id="{DBC7630D-D365-014D-8035-12E5843EFABF}"/>
                </a:ext>
              </a:extLst>
            </p:cNvPr>
            <p:cNvSpPr>
              <a:spLocks/>
            </p:cNvSpPr>
            <p:nvPr/>
          </p:nvSpPr>
          <p:spPr bwMode="auto">
            <a:xfrm>
              <a:off x="9254912" y="2335092"/>
              <a:ext cx="1172465" cy="1252917"/>
            </a:xfrm>
            <a:custGeom>
              <a:avLst/>
              <a:gdLst>
                <a:gd name="T0" fmla="*/ 249 w 249"/>
                <a:gd name="T1" fmla="*/ 206 h 266"/>
                <a:gd name="T2" fmla="*/ 246 w 249"/>
                <a:gd name="T3" fmla="*/ 203 h 266"/>
                <a:gd name="T4" fmla="*/ 242 w 249"/>
                <a:gd name="T5" fmla="*/ 211 h 266"/>
                <a:gd name="T6" fmla="*/ 228 w 249"/>
                <a:gd name="T7" fmla="*/ 190 h 266"/>
                <a:gd name="T8" fmla="*/ 230 w 249"/>
                <a:gd name="T9" fmla="*/ 206 h 266"/>
                <a:gd name="T10" fmla="*/ 229 w 249"/>
                <a:gd name="T11" fmla="*/ 226 h 266"/>
                <a:gd name="T12" fmla="*/ 238 w 249"/>
                <a:gd name="T13" fmla="*/ 238 h 266"/>
                <a:gd name="T14" fmla="*/ 238 w 249"/>
                <a:gd name="T15" fmla="*/ 250 h 266"/>
                <a:gd name="T16" fmla="*/ 240 w 249"/>
                <a:gd name="T17" fmla="*/ 266 h 266"/>
                <a:gd name="T18" fmla="*/ 233 w 249"/>
                <a:gd name="T19" fmla="*/ 264 h 266"/>
                <a:gd name="T20" fmla="*/ 225 w 249"/>
                <a:gd name="T21" fmla="*/ 263 h 266"/>
                <a:gd name="T22" fmla="*/ 212 w 249"/>
                <a:gd name="T23" fmla="*/ 261 h 266"/>
                <a:gd name="T24" fmla="*/ 184 w 249"/>
                <a:gd name="T25" fmla="*/ 247 h 266"/>
                <a:gd name="T26" fmla="*/ 188 w 249"/>
                <a:gd name="T27" fmla="*/ 236 h 266"/>
                <a:gd name="T28" fmla="*/ 196 w 249"/>
                <a:gd name="T29" fmla="*/ 216 h 266"/>
                <a:gd name="T30" fmla="*/ 199 w 249"/>
                <a:gd name="T31" fmla="*/ 206 h 266"/>
                <a:gd name="T32" fmla="*/ 199 w 249"/>
                <a:gd name="T33" fmla="*/ 195 h 266"/>
                <a:gd name="T34" fmla="*/ 197 w 249"/>
                <a:gd name="T35" fmla="*/ 190 h 266"/>
                <a:gd name="T36" fmla="*/ 192 w 249"/>
                <a:gd name="T37" fmla="*/ 189 h 266"/>
                <a:gd name="T38" fmla="*/ 188 w 249"/>
                <a:gd name="T39" fmla="*/ 190 h 266"/>
                <a:gd name="T40" fmla="*/ 184 w 249"/>
                <a:gd name="T41" fmla="*/ 190 h 266"/>
                <a:gd name="T42" fmla="*/ 171 w 249"/>
                <a:gd name="T43" fmla="*/ 194 h 266"/>
                <a:gd name="T44" fmla="*/ 161 w 249"/>
                <a:gd name="T45" fmla="*/ 188 h 266"/>
                <a:gd name="T46" fmla="*/ 166 w 249"/>
                <a:gd name="T47" fmla="*/ 179 h 266"/>
                <a:gd name="T48" fmla="*/ 184 w 249"/>
                <a:gd name="T49" fmla="*/ 173 h 266"/>
                <a:gd name="T50" fmla="*/ 174 w 249"/>
                <a:gd name="T51" fmla="*/ 150 h 266"/>
                <a:gd name="T52" fmla="*/ 155 w 249"/>
                <a:gd name="T53" fmla="*/ 131 h 266"/>
                <a:gd name="T54" fmla="*/ 149 w 249"/>
                <a:gd name="T55" fmla="*/ 127 h 266"/>
                <a:gd name="T56" fmla="*/ 149 w 249"/>
                <a:gd name="T57" fmla="*/ 117 h 266"/>
                <a:gd name="T58" fmla="*/ 145 w 249"/>
                <a:gd name="T59" fmla="*/ 106 h 266"/>
                <a:gd name="T60" fmla="*/ 139 w 249"/>
                <a:gd name="T61" fmla="*/ 92 h 266"/>
                <a:gd name="T62" fmla="*/ 131 w 249"/>
                <a:gd name="T63" fmla="*/ 88 h 266"/>
                <a:gd name="T64" fmla="*/ 126 w 249"/>
                <a:gd name="T65" fmla="*/ 87 h 266"/>
                <a:gd name="T66" fmla="*/ 121 w 249"/>
                <a:gd name="T67" fmla="*/ 87 h 266"/>
                <a:gd name="T68" fmla="*/ 113 w 249"/>
                <a:gd name="T69" fmla="*/ 80 h 266"/>
                <a:gd name="T70" fmla="*/ 111 w 249"/>
                <a:gd name="T71" fmla="*/ 76 h 266"/>
                <a:gd name="T72" fmla="*/ 113 w 249"/>
                <a:gd name="T73" fmla="*/ 71 h 266"/>
                <a:gd name="T74" fmla="*/ 110 w 249"/>
                <a:gd name="T75" fmla="*/ 58 h 266"/>
                <a:gd name="T76" fmla="*/ 105 w 249"/>
                <a:gd name="T77" fmla="*/ 53 h 266"/>
                <a:gd name="T78" fmla="*/ 101 w 249"/>
                <a:gd name="T79" fmla="*/ 48 h 266"/>
                <a:gd name="T80" fmla="*/ 85 w 249"/>
                <a:gd name="T81" fmla="*/ 52 h 266"/>
                <a:gd name="T82" fmla="*/ 77 w 249"/>
                <a:gd name="T83" fmla="*/ 57 h 266"/>
                <a:gd name="T84" fmla="*/ 72 w 249"/>
                <a:gd name="T85" fmla="*/ 60 h 266"/>
                <a:gd name="T86" fmla="*/ 68 w 249"/>
                <a:gd name="T87" fmla="*/ 49 h 266"/>
                <a:gd name="T88" fmla="*/ 54 w 249"/>
                <a:gd name="T89" fmla="*/ 50 h 266"/>
                <a:gd name="T90" fmla="*/ 47 w 249"/>
                <a:gd name="T91" fmla="*/ 47 h 266"/>
                <a:gd name="T92" fmla="*/ 38 w 249"/>
                <a:gd name="T93" fmla="*/ 38 h 266"/>
                <a:gd name="T94" fmla="*/ 36 w 249"/>
                <a:gd name="T95" fmla="*/ 25 h 266"/>
                <a:gd name="T96" fmla="*/ 29 w 249"/>
                <a:gd name="T97" fmla="*/ 21 h 266"/>
                <a:gd name="T98" fmla="*/ 19 w 249"/>
                <a:gd name="T99" fmla="*/ 16 h 266"/>
                <a:gd name="T100" fmla="*/ 7 w 249"/>
                <a:gd name="T101" fmla="*/ 11 h 266"/>
                <a:gd name="T102" fmla="*/ 2 w 249"/>
                <a:gd name="T103" fmla="*/ 6 h 266"/>
                <a:gd name="T104" fmla="*/ 18 w 249"/>
                <a:gd name="T105" fmla="*/ 4 h 266"/>
                <a:gd name="T106" fmla="*/ 31 w 249"/>
                <a:gd name="T107" fmla="*/ 7 h 266"/>
                <a:gd name="T108" fmla="*/ 37 w 249"/>
                <a:gd name="T109" fmla="*/ 2 h 266"/>
                <a:gd name="T110" fmla="*/ 40 w 249"/>
                <a:gd name="T111" fmla="*/ 2 h 266"/>
                <a:gd name="T112" fmla="*/ 125 w 249"/>
                <a:gd name="T113" fmla="*/ 48 h 266"/>
                <a:gd name="T114" fmla="*/ 245 w 249"/>
                <a:gd name="T115" fmla="*/ 197 h 266"/>
                <a:gd name="T116" fmla="*/ 249 w 249"/>
                <a:gd name="T117" fmla="*/ 20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9" h="266">
                  <a:moveTo>
                    <a:pt x="249" y="206"/>
                  </a:moveTo>
                  <a:cubicBezTo>
                    <a:pt x="248" y="205"/>
                    <a:pt x="247" y="204"/>
                    <a:pt x="246" y="203"/>
                  </a:cubicBezTo>
                  <a:cubicBezTo>
                    <a:pt x="243" y="204"/>
                    <a:pt x="242" y="209"/>
                    <a:pt x="242" y="211"/>
                  </a:cubicBezTo>
                  <a:cubicBezTo>
                    <a:pt x="238" y="207"/>
                    <a:pt x="238" y="185"/>
                    <a:pt x="228" y="190"/>
                  </a:cubicBezTo>
                  <a:cubicBezTo>
                    <a:pt x="227" y="195"/>
                    <a:pt x="231" y="200"/>
                    <a:pt x="230" y="206"/>
                  </a:cubicBezTo>
                  <a:cubicBezTo>
                    <a:pt x="229" y="212"/>
                    <a:pt x="226" y="220"/>
                    <a:pt x="229" y="226"/>
                  </a:cubicBezTo>
                  <a:cubicBezTo>
                    <a:pt x="232" y="231"/>
                    <a:pt x="237" y="233"/>
                    <a:pt x="238" y="238"/>
                  </a:cubicBezTo>
                  <a:cubicBezTo>
                    <a:pt x="239" y="241"/>
                    <a:pt x="238" y="246"/>
                    <a:pt x="238" y="250"/>
                  </a:cubicBezTo>
                  <a:cubicBezTo>
                    <a:pt x="239" y="255"/>
                    <a:pt x="241" y="260"/>
                    <a:pt x="240" y="266"/>
                  </a:cubicBezTo>
                  <a:cubicBezTo>
                    <a:pt x="237" y="264"/>
                    <a:pt x="236" y="264"/>
                    <a:pt x="233" y="264"/>
                  </a:cubicBezTo>
                  <a:cubicBezTo>
                    <a:pt x="230" y="264"/>
                    <a:pt x="228" y="264"/>
                    <a:pt x="225" y="263"/>
                  </a:cubicBezTo>
                  <a:cubicBezTo>
                    <a:pt x="221" y="262"/>
                    <a:pt x="216" y="261"/>
                    <a:pt x="212" y="261"/>
                  </a:cubicBezTo>
                  <a:cubicBezTo>
                    <a:pt x="202" y="259"/>
                    <a:pt x="191" y="254"/>
                    <a:pt x="184" y="247"/>
                  </a:cubicBezTo>
                  <a:cubicBezTo>
                    <a:pt x="187" y="244"/>
                    <a:pt x="187" y="240"/>
                    <a:pt x="188" y="236"/>
                  </a:cubicBezTo>
                  <a:cubicBezTo>
                    <a:pt x="190" y="228"/>
                    <a:pt x="191" y="222"/>
                    <a:pt x="196" y="216"/>
                  </a:cubicBezTo>
                  <a:cubicBezTo>
                    <a:pt x="198" y="212"/>
                    <a:pt x="199" y="210"/>
                    <a:pt x="199" y="206"/>
                  </a:cubicBezTo>
                  <a:cubicBezTo>
                    <a:pt x="199" y="203"/>
                    <a:pt x="199" y="199"/>
                    <a:pt x="199" y="195"/>
                  </a:cubicBezTo>
                  <a:cubicBezTo>
                    <a:pt x="199" y="193"/>
                    <a:pt x="199" y="192"/>
                    <a:pt x="197" y="190"/>
                  </a:cubicBezTo>
                  <a:cubicBezTo>
                    <a:pt x="195" y="187"/>
                    <a:pt x="194" y="189"/>
                    <a:pt x="192" y="189"/>
                  </a:cubicBezTo>
                  <a:cubicBezTo>
                    <a:pt x="190" y="190"/>
                    <a:pt x="189" y="190"/>
                    <a:pt x="188" y="190"/>
                  </a:cubicBezTo>
                  <a:cubicBezTo>
                    <a:pt x="187" y="189"/>
                    <a:pt x="186" y="189"/>
                    <a:pt x="184" y="190"/>
                  </a:cubicBezTo>
                  <a:cubicBezTo>
                    <a:pt x="180" y="190"/>
                    <a:pt x="176" y="195"/>
                    <a:pt x="171" y="194"/>
                  </a:cubicBezTo>
                  <a:cubicBezTo>
                    <a:pt x="168" y="194"/>
                    <a:pt x="161" y="191"/>
                    <a:pt x="161" y="188"/>
                  </a:cubicBezTo>
                  <a:cubicBezTo>
                    <a:pt x="161" y="187"/>
                    <a:pt x="165" y="180"/>
                    <a:pt x="166" y="179"/>
                  </a:cubicBezTo>
                  <a:cubicBezTo>
                    <a:pt x="172" y="175"/>
                    <a:pt x="179" y="181"/>
                    <a:pt x="184" y="173"/>
                  </a:cubicBezTo>
                  <a:cubicBezTo>
                    <a:pt x="188" y="165"/>
                    <a:pt x="179" y="156"/>
                    <a:pt x="174" y="150"/>
                  </a:cubicBezTo>
                  <a:cubicBezTo>
                    <a:pt x="169" y="144"/>
                    <a:pt x="163" y="135"/>
                    <a:pt x="155" y="131"/>
                  </a:cubicBezTo>
                  <a:cubicBezTo>
                    <a:pt x="152" y="129"/>
                    <a:pt x="149" y="131"/>
                    <a:pt x="149" y="127"/>
                  </a:cubicBezTo>
                  <a:cubicBezTo>
                    <a:pt x="149" y="123"/>
                    <a:pt x="149" y="120"/>
                    <a:pt x="149" y="117"/>
                  </a:cubicBezTo>
                  <a:cubicBezTo>
                    <a:pt x="149" y="112"/>
                    <a:pt x="147" y="110"/>
                    <a:pt x="145" y="106"/>
                  </a:cubicBezTo>
                  <a:cubicBezTo>
                    <a:pt x="143" y="100"/>
                    <a:pt x="145" y="94"/>
                    <a:pt x="139" y="92"/>
                  </a:cubicBezTo>
                  <a:cubicBezTo>
                    <a:pt x="136" y="91"/>
                    <a:pt x="134" y="89"/>
                    <a:pt x="131" y="88"/>
                  </a:cubicBezTo>
                  <a:cubicBezTo>
                    <a:pt x="130" y="87"/>
                    <a:pt x="128" y="87"/>
                    <a:pt x="126" y="87"/>
                  </a:cubicBezTo>
                  <a:cubicBezTo>
                    <a:pt x="124" y="87"/>
                    <a:pt x="123" y="88"/>
                    <a:pt x="121" y="87"/>
                  </a:cubicBezTo>
                  <a:cubicBezTo>
                    <a:pt x="117" y="87"/>
                    <a:pt x="115" y="83"/>
                    <a:pt x="113" y="80"/>
                  </a:cubicBezTo>
                  <a:cubicBezTo>
                    <a:pt x="112" y="78"/>
                    <a:pt x="111" y="78"/>
                    <a:pt x="111" y="76"/>
                  </a:cubicBezTo>
                  <a:cubicBezTo>
                    <a:pt x="112" y="74"/>
                    <a:pt x="113" y="73"/>
                    <a:pt x="113" y="71"/>
                  </a:cubicBezTo>
                  <a:cubicBezTo>
                    <a:pt x="113" y="67"/>
                    <a:pt x="114" y="61"/>
                    <a:pt x="110" y="58"/>
                  </a:cubicBezTo>
                  <a:cubicBezTo>
                    <a:pt x="108" y="56"/>
                    <a:pt x="106" y="56"/>
                    <a:pt x="105" y="53"/>
                  </a:cubicBezTo>
                  <a:cubicBezTo>
                    <a:pt x="103" y="51"/>
                    <a:pt x="104" y="49"/>
                    <a:pt x="101" y="48"/>
                  </a:cubicBezTo>
                  <a:cubicBezTo>
                    <a:pt x="93" y="44"/>
                    <a:pt x="91" y="48"/>
                    <a:pt x="85" y="52"/>
                  </a:cubicBezTo>
                  <a:cubicBezTo>
                    <a:pt x="83" y="54"/>
                    <a:pt x="80" y="55"/>
                    <a:pt x="77" y="57"/>
                  </a:cubicBezTo>
                  <a:cubicBezTo>
                    <a:pt x="76" y="58"/>
                    <a:pt x="74" y="60"/>
                    <a:pt x="72" y="60"/>
                  </a:cubicBezTo>
                  <a:cubicBezTo>
                    <a:pt x="64" y="60"/>
                    <a:pt x="70" y="52"/>
                    <a:pt x="68" y="49"/>
                  </a:cubicBezTo>
                  <a:cubicBezTo>
                    <a:pt x="63" y="50"/>
                    <a:pt x="59" y="52"/>
                    <a:pt x="54" y="50"/>
                  </a:cubicBezTo>
                  <a:cubicBezTo>
                    <a:pt x="51" y="49"/>
                    <a:pt x="49" y="48"/>
                    <a:pt x="47" y="47"/>
                  </a:cubicBezTo>
                  <a:cubicBezTo>
                    <a:pt x="42" y="45"/>
                    <a:pt x="36" y="45"/>
                    <a:pt x="38" y="38"/>
                  </a:cubicBezTo>
                  <a:cubicBezTo>
                    <a:pt x="44" y="38"/>
                    <a:pt x="38" y="27"/>
                    <a:pt x="36" y="25"/>
                  </a:cubicBezTo>
                  <a:cubicBezTo>
                    <a:pt x="34" y="23"/>
                    <a:pt x="31" y="22"/>
                    <a:pt x="29" y="21"/>
                  </a:cubicBezTo>
                  <a:cubicBezTo>
                    <a:pt x="26" y="19"/>
                    <a:pt x="22" y="18"/>
                    <a:pt x="19" y="16"/>
                  </a:cubicBezTo>
                  <a:cubicBezTo>
                    <a:pt x="15" y="15"/>
                    <a:pt x="11" y="12"/>
                    <a:pt x="7" y="11"/>
                  </a:cubicBezTo>
                  <a:cubicBezTo>
                    <a:pt x="4" y="10"/>
                    <a:pt x="0" y="10"/>
                    <a:pt x="2" y="6"/>
                  </a:cubicBezTo>
                  <a:cubicBezTo>
                    <a:pt x="5" y="3"/>
                    <a:pt x="15" y="0"/>
                    <a:pt x="18" y="4"/>
                  </a:cubicBezTo>
                  <a:cubicBezTo>
                    <a:pt x="31" y="7"/>
                    <a:pt x="31" y="7"/>
                    <a:pt x="31" y="7"/>
                  </a:cubicBezTo>
                  <a:cubicBezTo>
                    <a:pt x="31" y="5"/>
                    <a:pt x="35" y="3"/>
                    <a:pt x="37" y="2"/>
                  </a:cubicBezTo>
                  <a:cubicBezTo>
                    <a:pt x="38" y="2"/>
                    <a:pt x="39" y="2"/>
                    <a:pt x="40" y="2"/>
                  </a:cubicBezTo>
                  <a:cubicBezTo>
                    <a:pt x="69" y="15"/>
                    <a:pt x="97" y="31"/>
                    <a:pt x="125" y="48"/>
                  </a:cubicBezTo>
                  <a:cubicBezTo>
                    <a:pt x="190" y="87"/>
                    <a:pt x="219" y="127"/>
                    <a:pt x="245" y="197"/>
                  </a:cubicBezTo>
                  <a:cubicBezTo>
                    <a:pt x="246" y="200"/>
                    <a:pt x="247" y="203"/>
                    <a:pt x="249" y="20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 name="Freeform 10">
              <a:extLst>
                <a:ext uri="{FF2B5EF4-FFF2-40B4-BE49-F238E27FC236}">
                  <a16:creationId xmlns:a16="http://schemas.microsoft.com/office/drawing/2014/main" id="{D6D3486D-587A-D748-A28B-BD924F1007F9}"/>
                </a:ext>
              </a:extLst>
            </p:cNvPr>
            <p:cNvSpPr>
              <a:spLocks/>
            </p:cNvSpPr>
            <p:nvPr/>
          </p:nvSpPr>
          <p:spPr bwMode="auto">
            <a:xfrm>
              <a:off x="9876047" y="3667277"/>
              <a:ext cx="796235" cy="1746275"/>
            </a:xfrm>
            <a:custGeom>
              <a:avLst/>
              <a:gdLst>
                <a:gd name="T0" fmla="*/ 169 w 169"/>
                <a:gd name="T1" fmla="*/ 89 h 371"/>
                <a:gd name="T2" fmla="*/ 144 w 169"/>
                <a:gd name="T3" fmla="*/ 226 h 371"/>
                <a:gd name="T4" fmla="*/ 118 w 169"/>
                <a:gd name="T5" fmla="*/ 277 h 371"/>
                <a:gd name="T6" fmla="*/ 97 w 169"/>
                <a:gd name="T7" fmla="*/ 288 h 371"/>
                <a:gd name="T8" fmla="*/ 93 w 169"/>
                <a:gd name="T9" fmla="*/ 289 h 371"/>
                <a:gd name="T10" fmla="*/ 59 w 169"/>
                <a:gd name="T11" fmla="*/ 321 h 371"/>
                <a:gd name="T12" fmla="*/ 31 w 169"/>
                <a:gd name="T13" fmla="*/ 353 h 371"/>
                <a:gd name="T14" fmla="*/ 0 w 169"/>
                <a:gd name="T15" fmla="*/ 366 h 371"/>
                <a:gd name="T16" fmla="*/ 9 w 169"/>
                <a:gd name="T17" fmla="*/ 354 h 371"/>
                <a:gd name="T18" fmla="*/ 16 w 169"/>
                <a:gd name="T19" fmla="*/ 351 h 371"/>
                <a:gd name="T20" fmla="*/ 25 w 169"/>
                <a:gd name="T21" fmla="*/ 340 h 371"/>
                <a:gd name="T22" fmla="*/ 44 w 169"/>
                <a:gd name="T23" fmla="*/ 319 h 371"/>
                <a:gd name="T24" fmla="*/ 59 w 169"/>
                <a:gd name="T25" fmla="*/ 296 h 371"/>
                <a:gd name="T26" fmla="*/ 80 w 169"/>
                <a:gd name="T27" fmla="*/ 271 h 371"/>
                <a:gd name="T28" fmla="*/ 96 w 169"/>
                <a:gd name="T29" fmla="*/ 251 h 371"/>
                <a:gd name="T30" fmla="*/ 98 w 169"/>
                <a:gd name="T31" fmla="*/ 244 h 371"/>
                <a:gd name="T32" fmla="*/ 70 w 169"/>
                <a:gd name="T33" fmla="*/ 261 h 371"/>
                <a:gd name="T34" fmla="*/ 46 w 169"/>
                <a:gd name="T35" fmla="*/ 267 h 371"/>
                <a:gd name="T36" fmla="*/ 37 w 169"/>
                <a:gd name="T37" fmla="*/ 245 h 371"/>
                <a:gd name="T38" fmla="*/ 32 w 169"/>
                <a:gd name="T39" fmla="*/ 238 h 371"/>
                <a:gd name="T40" fmla="*/ 43 w 169"/>
                <a:gd name="T41" fmla="*/ 224 h 371"/>
                <a:gd name="T42" fmla="*/ 50 w 169"/>
                <a:gd name="T43" fmla="*/ 204 h 371"/>
                <a:gd name="T44" fmla="*/ 52 w 169"/>
                <a:gd name="T45" fmla="*/ 184 h 371"/>
                <a:gd name="T46" fmla="*/ 63 w 169"/>
                <a:gd name="T47" fmla="*/ 124 h 371"/>
                <a:gd name="T48" fmla="*/ 67 w 169"/>
                <a:gd name="T49" fmla="*/ 92 h 371"/>
                <a:gd name="T50" fmla="*/ 82 w 169"/>
                <a:gd name="T51" fmla="*/ 57 h 371"/>
                <a:gd name="T52" fmla="*/ 102 w 169"/>
                <a:gd name="T53" fmla="*/ 9 h 371"/>
                <a:gd name="T54" fmla="*/ 124 w 169"/>
                <a:gd name="T55" fmla="*/ 15 h 371"/>
                <a:gd name="T56" fmla="*/ 130 w 169"/>
                <a:gd name="T57" fmla="*/ 25 h 371"/>
                <a:gd name="T58" fmla="*/ 139 w 169"/>
                <a:gd name="T59" fmla="*/ 22 h 371"/>
                <a:gd name="T60" fmla="*/ 146 w 169"/>
                <a:gd name="T61" fmla="*/ 15 h 371"/>
                <a:gd name="T62" fmla="*/ 150 w 169"/>
                <a:gd name="T63" fmla="*/ 15 h 371"/>
                <a:gd name="T64" fmla="*/ 155 w 169"/>
                <a:gd name="T65" fmla="*/ 11 h 371"/>
                <a:gd name="T66" fmla="*/ 159 w 169"/>
                <a:gd name="T67" fmla="*/ 0 h 371"/>
                <a:gd name="T68" fmla="*/ 163 w 169"/>
                <a:gd name="T69" fmla="*/ 21 h 371"/>
                <a:gd name="T70" fmla="*/ 167 w 169"/>
                <a:gd name="T71" fmla="*/ 50 h 371"/>
                <a:gd name="T72" fmla="*/ 169 w 169"/>
                <a:gd name="T73" fmla="*/ 88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9" h="371">
                  <a:moveTo>
                    <a:pt x="169" y="88"/>
                  </a:moveTo>
                  <a:cubicBezTo>
                    <a:pt x="169" y="89"/>
                    <a:pt x="169" y="89"/>
                    <a:pt x="169" y="89"/>
                  </a:cubicBezTo>
                  <a:cubicBezTo>
                    <a:pt x="169" y="95"/>
                    <a:pt x="169" y="102"/>
                    <a:pt x="169" y="108"/>
                  </a:cubicBezTo>
                  <a:cubicBezTo>
                    <a:pt x="167" y="149"/>
                    <a:pt x="158" y="189"/>
                    <a:pt x="144" y="226"/>
                  </a:cubicBezTo>
                  <a:cubicBezTo>
                    <a:pt x="139" y="241"/>
                    <a:pt x="132" y="255"/>
                    <a:pt x="125" y="270"/>
                  </a:cubicBezTo>
                  <a:cubicBezTo>
                    <a:pt x="123" y="272"/>
                    <a:pt x="120" y="275"/>
                    <a:pt x="118" y="277"/>
                  </a:cubicBezTo>
                  <a:cubicBezTo>
                    <a:pt x="113" y="281"/>
                    <a:pt x="107" y="286"/>
                    <a:pt x="102" y="288"/>
                  </a:cubicBezTo>
                  <a:cubicBezTo>
                    <a:pt x="100" y="289"/>
                    <a:pt x="99" y="288"/>
                    <a:pt x="97" y="288"/>
                  </a:cubicBezTo>
                  <a:cubicBezTo>
                    <a:pt x="96" y="288"/>
                    <a:pt x="95" y="288"/>
                    <a:pt x="93" y="289"/>
                  </a:cubicBezTo>
                  <a:cubicBezTo>
                    <a:pt x="93" y="289"/>
                    <a:pt x="93" y="289"/>
                    <a:pt x="93" y="289"/>
                  </a:cubicBezTo>
                  <a:cubicBezTo>
                    <a:pt x="84" y="291"/>
                    <a:pt x="78" y="299"/>
                    <a:pt x="72" y="306"/>
                  </a:cubicBezTo>
                  <a:cubicBezTo>
                    <a:pt x="68" y="311"/>
                    <a:pt x="63" y="316"/>
                    <a:pt x="59" y="321"/>
                  </a:cubicBezTo>
                  <a:cubicBezTo>
                    <a:pt x="54" y="327"/>
                    <a:pt x="51" y="333"/>
                    <a:pt x="47" y="339"/>
                  </a:cubicBezTo>
                  <a:cubicBezTo>
                    <a:pt x="43" y="345"/>
                    <a:pt x="36" y="349"/>
                    <a:pt x="31" y="353"/>
                  </a:cubicBezTo>
                  <a:cubicBezTo>
                    <a:pt x="26" y="356"/>
                    <a:pt x="21" y="359"/>
                    <a:pt x="18" y="363"/>
                  </a:cubicBezTo>
                  <a:cubicBezTo>
                    <a:pt x="14" y="367"/>
                    <a:pt x="4" y="371"/>
                    <a:pt x="0" y="366"/>
                  </a:cubicBezTo>
                  <a:cubicBezTo>
                    <a:pt x="1" y="364"/>
                    <a:pt x="3" y="361"/>
                    <a:pt x="4" y="359"/>
                  </a:cubicBezTo>
                  <a:cubicBezTo>
                    <a:pt x="5" y="357"/>
                    <a:pt x="7" y="356"/>
                    <a:pt x="9" y="354"/>
                  </a:cubicBezTo>
                  <a:cubicBezTo>
                    <a:pt x="10" y="353"/>
                    <a:pt x="11" y="352"/>
                    <a:pt x="13" y="352"/>
                  </a:cubicBezTo>
                  <a:cubicBezTo>
                    <a:pt x="14" y="352"/>
                    <a:pt x="15" y="352"/>
                    <a:pt x="16" y="351"/>
                  </a:cubicBezTo>
                  <a:cubicBezTo>
                    <a:pt x="17" y="350"/>
                    <a:pt x="18" y="349"/>
                    <a:pt x="19" y="347"/>
                  </a:cubicBezTo>
                  <a:cubicBezTo>
                    <a:pt x="21" y="345"/>
                    <a:pt x="23" y="342"/>
                    <a:pt x="25" y="340"/>
                  </a:cubicBezTo>
                  <a:cubicBezTo>
                    <a:pt x="29" y="336"/>
                    <a:pt x="32" y="331"/>
                    <a:pt x="35" y="326"/>
                  </a:cubicBezTo>
                  <a:cubicBezTo>
                    <a:pt x="38" y="323"/>
                    <a:pt x="41" y="322"/>
                    <a:pt x="44" y="319"/>
                  </a:cubicBezTo>
                  <a:cubicBezTo>
                    <a:pt x="48" y="315"/>
                    <a:pt x="49" y="310"/>
                    <a:pt x="52" y="305"/>
                  </a:cubicBezTo>
                  <a:cubicBezTo>
                    <a:pt x="54" y="301"/>
                    <a:pt x="57" y="299"/>
                    <a:pt x="59" y="296"/>
                  </a:cubicBezTo>
                  <a:cubicBezTo>
                    <a:pt x="62" y="292"/>
                    <a:pt x="66" y="288"/>
                    <a:pt x="69" y="284"/>
                  </a:cubicBezTo>
                  <a:cubicBezTo>
                    <a:pt x="73" y="280"/>
                    <a:pt x="77" y="276"/>
                    <a:pt x="80" y="271"/>
                  </a:cubicBezTo>
                  <a:cubicBezTo>
                    <a:pt x="82" y="269"/>
                    <a:pt x="85" y="267"/>
                    <a:pt x="87" y="265"/>
                  </a:cubicBezTo>
                  <a:cubicBezTo>
                    <a:pt x="91" y="261"/>
                    <a:pt x="93" y="256"/>
                    <a:pt x="96" y="251"/>
                  </a:cubicBezTo>
                  <a:cubicBezTo>
                    <a:pt x="98" y="248"/>
                    <a:pt x="104" y="242"/>
                    <a:pt x="102" y="238"/>
                  </a:cubicBezTo>
                  <a:cubicBezTo>
                    <a:pt x="100" y="240"/>
                    <a:pt x="100" y="242"/>
                    <a:pt x="98" y="244"/>
                  </a:cubicBezTo>
                  <a:cubicBezTo>
                    <a:pt x="95" y="246"/>
                    <a:pt x="92" y="247"/>
                    <a:pt x="88" y="248"/>
                  </a:cubicBezTo>
                  <a:cubicBezTo>
                    <a:pt x="82" y="251"/>
                    <a:pt x="75" y="257"/>
                    <a:pt x="70" y="261"/>
                  </a:cubicBezTo>
                  <a:cubicBezTo>
                    <a:pt x="65" y="266"/>
                    <a:pt x="63" y="268"/>
                    <a:pt x="56" y="268"/>
                  </a:cubicBezTo>
                  <a:cubicBezTo>
                    <a:pt x="52" y="268"/>
                    <a:pt x="50" y="268"/>
                    <a:pt x="46" y="267"/>
                  </a:cubicBezTo>
                  <a:cubicBezTo>
                    <a:pt x="37" y="263"/>
                    <a:pt x="42" y="253"/>
                    <a:pt x="40" y="245"/>
                  </a:cubicBezTo>
                  <a:cubicBezTo>
                    <a:pt x="39" y="245"/>
                    <a:pt x="38" y="245"/>
                    <a:pt x="37" y="245"/>
                  </a:cubicBezTo>
                  <a:cubicBezTo>
                    <a:pt x="36" y="245"/>
                    <a:pt x="34" y="245"/>
                    <a:pt x="33" y="245"/>
                  </a:cubicBezTo>
                  <a:cubicBezTo>
                    <a:pt x="31" y="243"/>
                    <a:pt x="32" y="240"/>
                    <a:pt x="32" y="238"/>
                  </a:cubicBezTo>
                  <a:cubicBezTo>
                    <a:pt x="33" y="234"/>
                    <a:pt x="34" y="231"/>
                    <a:pt x="38" y="229"/>
                  </a:cubicBezTo>
                  <a:cubicBezTo>
                    <a:pt x="40" y="227"/>
                    <a:pt x="41" y="227"/>
                    <a:pt x="43" y="224"/>
                  </a:cubicBezTo>
                  <a:cubicBezTo>
                    <a:pt x="47" y="219"/>
                    <a:pt x="51" y="216"/>
                    <a:pt x="51" y="210"/>
                  </a:cubicBezTo>
                  <a:cubicBezTo>
                    <a:pt x="51" y="207"/>
                    <a:pt x="51" y="206"/>
                    <a:pt x="50" y="204"/>
                  </a:cubicBezTo>
                  <a:cubicBezTo>
                    <a:pt x="49" y="202"/>
                    <a:pt x="45" y="200"/>
                    <a:pt x="45" y="198"/>
                  </a:cubicBezTo>
                  <a:cubicBezTo>
                    <a:pt x="49" y="193"/>
                    <a:pt x="52" y="191"/>
                    <a:pt x="52" y="184"/>
                  </a:cubicBezTo>
                  <a:cubicBezTo>
                    <a:pt x="53" y="178"/>
                    <a:pt x="53" y="172"/>
                    <a:pt x="54" y="165"/>
                  </a:cubicBezTo>
                  <a:cubicBezTo>
                    <a:pt x="55" y="151"/>
                    <a:pt x="59" y="138"/>
                    <a:pt x="63" y="124"/>
                  </a:cubicBezTo>
                  <a:cubicBezTo>
                    <a:pt x="64" y="117"/>
                    <a:pt x="67" y="110"/>
                    <a:pt x="67" y="103"/>
                  </a:cubicBezTo>
                  <a:cubicBezTo>
                    <a:pt x="67" y="99"/>
                    <a:pt x="67" y="96"/>
                    <a:pt x="67" y="92"/>
                  </a:cubicBezTo>
                  <a:cubicBezTo>
                    <a:pt x="68" y="86"/>
                    <a:pt x="69" y="80"/>
                    <a:pt x="73" y="74"/>
                  </a:cubicBezTo>
                  <a:cubicBezTo>
                    <a:pt x="76" y="69"/>
                    <a:pt x="79" y="63"/>
                    <a:pt x="82" y="57"/>
                  </a:cubicBezTo>
                  <a:cubicBezTo>
                    <a:pt x="86" y="49"/>
                    <a:pt x="92" y="41"/>
                    <a:pt x="94" y="32"/>
                  </a:cubicBezTo>
                  <a:cubicBezTo>
                    <a:pt x="96" y="26"/>
                    <a:pt x="95" y="12"/>
                    <a:pt x="102" y="9"/>
                  </a:cubicBezTo>
                  <a:cubicBezTo>
                    <a:pt x="105" y="8"/>
                    <a:pt x="110" y="11"/>
                    <a:pt x="114" y="11"/>
                  </a:cubicBezTo>
                  <a:cubicBezTo>
                    <a:pt x="119" y="11"/>
                    <a:pt x="121" y="11"/>
                    <a:pt x="124" y="15"/>
                  </a:cubicBezTo>
                  <a:cubicBezTo>
                    <a:pt x="125" y="16"/>
                    <a:pt x="126" y="18"/>
                    <a:pt x="127" y="19"/>
                  </a:cubicBezTo>
                  <a:cubicBezTo>
                    <a:pt x="128" y="20"/>
                    <a:pt x="128" y="24"/>
                    <a:pt x="130" y="25"/>
                  </a:cubicBezTo>
                  <a:cubicBezTo>
                    <a:pt x="130" y="25"/>
                    <a:pt x="132" y="25"/>
                    <a:pt x="133" y="25"/>
                  </a:cubicBezTo>
                  <a:cubicBezTo>
                    <a:pt x="136" y="24"/>
                    <a:pt x="138" y="23"/>
                    <a:pt x="139" y="22"/>
                  </a:cubicBezTo>
                  <a:cubicBezTo>
                    <a:pt x="140" y="22"/>
                    <a:pt x="141" y="21"/>
                    <a:pt x="142" y="20"/>
                  </a:cubicBezTo>
                  <a:cubicBezTo>
                    <a:pt x="143" y="19"/>
                    <a:pt x="145" y="16"/>
                    <a:pt x="146" y="15"/>
                  </a:cubicBezTo>
                  <a:cubicBezTo>
                    <a:pt x="147" y="15"/>
                    <a:pt x="148" y="15"/>
                    <a:pt x="148" y="15"/>
                  </a:cubicBezTo>
                  <a:cubicBezTo>
                    <a:pt x="149" y="15"/>
                    <a:pt x="150" y="15"/>
                    <a:pt x="150" y="15"/>
                  </a:cubicBezTo>
                  <a:cubicBezTo>
                    <a:pt x="153" y="15"/>
                    <a:pt x="154" y="13"/>
                    <a:pt x="155" y="12"/>
                  </a:cubicBezTo>
                  <a:cubicBezTo>
                    <a:pt x="155" y="11"/>
                    <a:pt x="155" y="11"/>
                    <a:pt x="155" y="11"/>
                  </a:cubicBezTo>
                  <a:cubicBezTo>
                    <a:pt x="156" y="9"/>
                    <a:pt x="157" y="6"/>
                    <a:pt x="158" y="4"/>
                  </a:cubicBezTo>
                  <a:cubicBezTo>
                    <a:pt x="158" y="3"/>
                    <a:pt x="158" y="1"/>
                    <a:pt x="159" y="0"/>
                  </a:cubicBezTo>
                  <a:cubicBezTo>
                    <a:pt x="161" y="7"/>
                    <a:pt x="162" y="14"/>
                    <a:pt x="163" y="21"/>
                  </a:cubicBezTo>
                  <a:cubicBezTo>
                    <a:pt x="163" y="21"/>
                    <a:pt x="163" y="21"/>
                    <a:pt x="163" y="21"/>
                  </a:cubicBezTo>
                  <a:cubicBezTo>
                    <a:pt x="165" y="31"/>
                    <a:pt x="166" y="40"/>
                    <a:pt x="167" y="50"/>
                  </a:cubicBezTo>
                  <a:cubicBezTo>
                    <a:pt x="167" y="50"/>
                    <a:pt x="167" y="50"/>
                    <a:pt x="167" y="50"/>
                  </a:cubicBezTo>
                  <a:cubicBezTo>
                    <a:pt x="167" y="52"/>
                    <a:pt x="167" y="53"/>
                    <a:pt x="168" y="55"/>
                  </a:cubicBezTo>
                  <a:cubicBezTo>
                    <a:pt x="169" y="66"/>
                    <a:pt x="169" y="77"/>
                    <a:pt x="169" y="88"/>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 name="Freeform 11">
              <a:extLst>
                <a:ext uri="{FF2B5EF4-FFF2-40B4-BE49-F238E27FC236}">
                  <a16:creationId xmlns:a16="http://schemas.microsoft.com/office/drawing/2014/main" id="{809B1552-A739-ED4D-BC34-765E51E4822D}"/>
                </a:ext>
              </a:extLst>
            </p:cNvPr>
            <p:cNvSpPr>
              <a:spLocks/>
            </p:cNvSpPr>
            <p:nvPr/>
          </p:nvSpPr>
          <p:spPr bwMode="auto">
            <a:xfrm>
              <a:off x="10501914" y="4627965"/>
              <a:ext cx="14197" cy="69804"/>
            </a:xfrm>
            <a:custGeom>
              <a:avLst/>
              <a:gdLst>
                <a:gd name="T0" fmla="*/ 2 w 3"/>
                <a:gd name="T1" fmla="*/ 15 h 15"/>
                <a:gd name="T2" fmla="*/ 2 w 3"/>
                <a:gd name="T3" fmla="*/ 15 h 15"/>
                <a:gd name="T4" fmla="*/ 3 w 3"/>
                <a:gd name="T5" fmla="*/ 0 h 15"/>
                <a:gd name="T6" fmla="*/ 3 w 3"/>
                <a:gd name="T7" fmla="*/ 1 h 15"/>
                <a:gd name="T8" fmla="*/ 0 w 3"/>
                <a:gd name="T9" fmla="*/ 12 h 15"/>
                <a:gd name="T10" fmla="*/ 2 w 3"/>
                <a:gd name="T11" fmla="*/ 14 h 15"/>
                <a:gd name="T12" fmla="*/ 2 w 3"/>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3" h="15">
                  <a:moveTo>
                    <a:pt x="2" y="15"/>
                  </a:moveTo>
                  <a:cubicBezTo>
                    <a:pt x="2" y="15"/>
                    <a:pt x="2" y="15"/>
                    <a:pt x="2" y="15"/>
                  </a:cubicBezTo>
                  <a:cubicBezTo>
                    <a:pt x="3" y="10"/>
                    <a:pt x="3" y="5"/>
                    <a:pt x="3" y="0"/>
                  </a:cubicBezTo>
                  <a:cubicBezTo>
                    <a:pt x="3" y="0"/>
                    <a:pt x="3" y="1"/>
                    <a:pt x="3" y="1"/>
                  </a:cubicBezTo>
                  <a:cubicBezTo>
                    <a:pt x="2" y="5"/>
                    <a:pt x="1" y="8"/>
                    <a:pt x="0" y="12"/>
                  </a:cubicBezTo>
                  <a:cubicBezTo>
                    <a:pt x="1" y="13"/>
                    <a:pt x="1" y="13"/>
                    <a:pt x="2" y="14"/>
                  </a:cubicBezTo>
                  <a:cubicBezTo>
                    <a:pt x="2" y="15"/>
                    <a:pt x="2" y="15"/>
                    <a:pt x="2" y="15"/>
                  </a:cubicBezTo>
                  <a:close/>
                </a:path>
              </a:pathLst>
            </a:custGeom>
            <a:solidFill>
              <a:srgbClr val="339E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 name="Freeform 12">
              <a:extLst>
                <a:ext uri="{FF2B5EF4-FFF2-40B4-BE49-F238E27FC236}">
                  <a16:creationId xmlns:a16="http://schemas.microsoft.com/office/drawing/2014/main" id="{3A938C2C-C629-A143-BE72-9E780E577176}"/>
                </a:ext>
              </a:extLst>
            </p:cNvPr>
            <p:cNvSpPr>
              <a:spLocks/>
            </p:cNvSpPr>
            <p:nvPr/>
          </p:nvSpPr>
          <p:spPr bwMode="auto">
            <a:xfrm>
              <a:off x="9095192" y="1554237"/>
              <a:ext cx="959505" cy="1153535"/>
            </a:xfrm>
            <a:custGeom>
              <a:avLst/>
              <a:gdLst>
                <a:gd name="T0" fmla="*/ 22 w 204"/>
                <a:gd name="T1" fmla="*/ 0 h 245"/>
                <a:gd name="T2" fmla="*/ 12 w 204"/>
                <a:gd name="T3" fmla="*/ 147 h 245"/>
                <a:gd name="T4" fmla="*/ 12 w 204"/>
                <a:gd name="T5" fmla="*/ 147 h 245"/>
                <a:gd name="T6" fmla="*/ 74 w 204"/>
                <a:gd name="T7" fmla="*/ 168 h 245"/>
                <a:gd name="T8" fmla="*/ 74 w 204"/>
                <a:gd name="T9" fmla="*/ 168 h 245"/>
                <a:gd name="T10" fmla="*/ 127 w 204"/>
                <a:gd name="T11" fmla="*/ 195 h 245"/>
                <a:gd name="T12" fmla="*/ 159 w 204"/>
                <a:gd name="T13" fmla="*/ 214 h 245"/>
                <a:gd name="T14" fmla="*/ 170 w 204"/>
                <a:gd name="T15" fmla="*/ 221 h 245"/>
                <a:gd name="T16" fmla="*/ 203 w 204"/>
                <a:gd name="T17" fmla="*/ 245 h 245"/>
                <a:gd name="T18" fmla="*/ 204 w 204"/>
                <a:gd name="T19" fmla="*/ 226 h 245"/>
                <a:gd name="T20" fmla="*/ 190 w 204"/>
                <a:gd name="T21" fmla="*/ 160 h 245"/>
                <a:gd name="T22" fmla="*/ 109 w 204"/>
                <a:gd name="T23" fmla="*/ 61 h 245"/>
                <a:gd name="T24" fmla="*/ 22 w 204"/>
                <a:gd name="T25" fmla="*/ 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4" h="245">
                  <a:moveTo>
                    <a:pt x="22" y="0"/>
                  </a:moveTo>
                  <a:cubicBezTo>
                    <a:pt x="2" y="46"/>
                    <a:pt x="0" y="98"/>
                    <a:pt x="12" y="147"/>
                  </a:cubicBezTo>
                  <a:cubicBezTo>
                    <a:pt x="12" y="147"/>
                    <a:pt x="12" y="147"/>
                    <a:pt x="12" y="147"/>
                  </a:cubicBezTo>
                  <a:cubicBezTo>
                    <a:pt x="33" y="152"/>
                    <a:pt x="54" y="159"/>
                    <a:pt x="74" y="168"/>
                  </a:cubicBezTo>
                  <a:cubicBezTo>
                    <a:pt x="74" y="168"/>
                    <a:pt x="74" y="168"/>
                    <a:pt x="74" y="168"/>
                  </a:cubicBezTo>
                  <a:cubicBezTo>
                    <a:pt x="92" y="176"/>
                    <a:pt x="110" y="185"/>
                    <a:pt x="127" y="195"/>
                  </a:cubicBezTo>
                  <a:cubicBezTo>
                    <a:pt x="138" y="201"/>
                    <a:pt x="148" y="208"/>
                    <a:pt x="159" y="214"/>
                  </a:cubicBezTo>
                  <a:cubicBezTo>
                    <a:pt x="163" y="216"/>
                    <a:pt x="167" y="219"/>
                    <a:pt x="170" y="221"/>
                  </a:cubicBezTo>
                  <a:cubicBezTo>
                    <a:pt x="182" y="229"/>
                    <a:pt x="193" y="237"/>
                    <a:pt x="203" y="245"/>
                  </a:cubicBezTo>
                  <a:cubicBezTo>
                    <a:pt x="204" y="237"/>
                    <a:pt x="204" y="230"/>
                    <a:pt x="204" y="226"/>
                  </a:cubicBezTo>
                  <a:cubicBezTo>
                    <a:pt x="203" y="204"/>
                    <a:pt x="198" y="181"/>
                    <a:pt x="190" y="160"/>
                  </a:cubicBezTo>
                  <a:cubicBezTo>
                    <a:pt x="175" y="120"/>
                    <a:pt x="146" y="84"/>
                    <a:pt x="109" y="61"/>
                  </a:cubicBezTo>
                  <a:cubicBezTo>
                    <a:pt x="78" y="43"/>
                    <a:pt x="41" y="31"/>
                    <a:pt x="22" y="0"/>
                  </a:cubicBezTo>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 name="Freeform 13">
              <a:extLst>
                <a:ext uri="{FF2B5EF4-FFF2-40B4-BE49-F238E27FC236}">
                  <a16:creationId xmlns:a16="http://schemas.microsoft.com/office/drawing/2014/main" id="{DE4B2D78-9275-7245-9195-C7EBBAE3CDEE}"/>
                </a:ext>
              </a:extLst>
            </p:cNvPr>
            <p:cNvSpPr>
              <a:spLocks noEditPoints="1"/>
            </p:cNvSpPr>
            <p:nvPr/>
          </p:nvSpPr>
          <p:spPr bwMode="auto">
            <a:xfrm>
              <a:off x="8054052" y="2246358"/>
              <a:ext cx="2100026" cy="1515568"/>
            </a:xfrm>
            <a:custGeom>
              <a:avLst/>
              <a:gdLst>
                <a:gd name="T0" fmla="*/ 9 w 446"/>
                <a:gd name="T1" fmla="*/ 73 h 322"/>
                <a:gd name="T2" fmla="*/ 0 w 446"/>
                <a:gd name="T3" fmla="*/ 149 h 322"/>
                <a:gd name="T4" fmla="*/ 25 w 446"/>
                <a:gd name="T5" fmla="*/ 168 h 322"/>
                <a:gd name="T6" fmla="*/ 44 w 446"/>
                <a:gd name="T7" fmla="*/ 184 h 322"/>
                <a:gd name="T8" fmla="*/ 66 w 446"/>
                <a:gd name="T9" fmla="*/ 207 h 322"/>
                <a:gd name="T10" fmla="*/ 73 w 446"/>
                <a:gd name="T11" fmla="*/ 236 h 322"/>
                <a:gd name="T12" fmla="*/ 67 w 446"/>
                <a:gd name="T13" fmla="*/ 237 h 322"/>
                <a:gd name="T14" fmla="*/ 44 w 446"/>
                <a:gd name="T15" fmla="*/ 225 h 322"/>
                <a:gd name="T16" fmla="*/ 39 w 446"/>
                <a:gd name="T17" fmla="*/ 209 h 322"/>
                <a:gd name="T18" fmla="*/ 17 w 446"/>
                <a:gd name="T19" fmla="*/ 216 h 322"/>
                <a:gd name="T20" fmla="*/ 23 w 446"/>
                <a:gd name="T21" fmla="*/ 236 h 322"/>
                <a:gd name="T22" fmla="*/ 28 w 446"/>
                <a:gd name="T23" fmla="*/ 243 h 322"/>
                <a:gd name="T24" fmla="*/ 40 w 446"/>
                <a:gd name="T25" fmla="*/ 245 h 322"/>
                <a:gd name="T26" fmla="*/ 56 w 446"/>
                <a:gd name="T27" fmla="*/ 257 h 322"/>
                <a:gd name="T28" fmla="*/ 57 w 446"/>
                <a:gd name="T29" fmla="*/ 265 h 322"/>
                <a:gd name="T30" fmla="*/ 39 w 446"/>
                <a:gd name="T31" fmla="*/ 258 h 322"/>
                <a:gd name="T32" fmla="*/ 215 w 446"/>
                <a:gd name="T33" fmla="*/ 322 h 322"/>
                <a:gd name="T34" fmla="*/ 441 w 446"/>
                <a:gd name="T35" fmla="*/ 263 h 322"/>
                <a:gd name="T36" fmla="*/ 443 w 446"/>
                <a:gd name="T37" fmla="*/ 255 h 322"/>
                <a:gd name="T38" fmla="*/ 441 w 446"/>
                <a:gd name="T39" fmla="*/ 244 h 322"/>
                <a:gd name="T40" fmla="*/ 310 w 446"/>
                <a:gd name="T41" fmla="*/ 151 h 322"/>
                <a:gd name="T42" fmla="*/ 117 w 446"/>
                <a:gd name="T43" fmla="*/ 98 h 322"/>
                <a:gd name="T44" fmla="*/ 109 w 446"/>
                <a:gd name="T45" fmla="*/ 115 h 322"/>
                <a:gd name="T46" fmla="*/ 103 w 446"/>
                <a:gd name="T47" fmla="*/ 134 h 322"/>
                <a:gd name="T48" fmla="*/ 98 w 446"/>
                <a:gd name="T49" fmla="*/ 165 h 322"/>
                <a:gd name="T50" fmla="*/ 83 w 446"/>
                <a:gd name="T51" fmla="*/ 175 h 322"/>
                <a:gd name="T52" fmla="*/ 65 w 446"/>
                <a:gd name="T53" fmla="*/ 159 h 322"/>
                <a:gd name="T54" fmla="*/ 45 w 446"/>
                <a:gd name="T55" fmla="*/ 134 h 322"/>
                <a:gd name="T56" fmla="*/ 43 w 446"/>
                <a:gd name="T57" fmla="*/ 119 h 322"/>
                <a:gd name="T58" fmla="*/ 30 w 446"/>
                <a:gd name="T59" fmla="*/ 109 h 322"/>
                <a:gd name="T60" fmla="*/ 28 w 446"/>
                <a:gd name="T61" fmla="*/ 92 h 322"/>
                <a:gd name="T62" fmla="*/ 20 w 446"/>
                <a:gd name="T63" fmla="*/ 80 h 322"/>
                <a:gd name="T64" fmla="*/ 13 w 446"/>
                <a:gd name="T65" fmla="*/ 80 h 322"/>
                <a:gd name="T66" fmla="*/ 12 w 446"/>
                <a:gd name="T67" fmla="*/ 73 h 322"/>
                <a:gd name="T68" fmla="*/ 41 w 446"/>
                <a:gd name="T69" fmla="*/ 54 h 322"/>
                <a:gd name="T70" fmla="*/ 53 w 446"/>
                <a:gd name="T71" fmla="*/ 64 h 322"/>
                <a:gd name="T72" fmla="*/ 41 w 446"/>
                <a:gd name="T73" fmla="*/ 54 h 322"/>
                <a:gd name="T74" fmla="*/ 380 w 446"/>
                <a:gd name="T75" fmla="*/ 67 h 322"/>
                <a:gd name="T76" fmla="*/ 380 w 446"/>
                <a:gd name="T77" fmla="*/ 67 h 322"/>
                <a:gd name="T78" fmla="*/ 19 w 446"/>
                <a:gd name="T79" fmla="*/ 31 h 322"/>
                <a:gd name="T80" fmla="*/ 13 w 446"/>
                <a:gd name="T81" fmla="*/ 57 h 322"/>
                <a:gd name="T82" fmla="*/ 30 w 446"/>
                <a:gd name="T83" fmla="*/ 52 h 322"/>
                <a:gd name="T84" fmla="*/ 19 w 446"/>
                <a:gd name="T85" fmla="*/ 31 h 322"/>
                <a:gd name="T86" fmla="*/ 233 w 446"/>
                <a:gd name="T87" fmla="*/ 0 h 322"/>
                <a:gd name="T88" fmla="*/ 372 w 446"/>
                <a:gd name="T89" fmla="*/ 131 h 322"/>
                <a:gd name="T90" fmla="*/ 400 w 446"/>
                <a:gd name="T91" fmla="*/ 125 h 322"/>
                <a:gd name="T92" fmla="*/ 386 w 446"/>
                <a:gd name="T93" fmla="*/ 107 h 322"/>
                <a:gd name="T94" fmla="*/ 381 w 446"/>
                <a:gd name="T95" fmla="*/ 106 h 322"/>
                <a:gd name="T96" fmla="*/ 376 w 446"/>
                <a:gd name="T97" fmla="*/ 106 h 322"/>
                <a:gd name="T98" fmla="*/ 366 w 446"/>
                <a:gd name="T99" fmla="*/ 95 h 322"/>
                <a:gd name="T100" fmla="*/ 365 w 446"/>
                <a:gd name="T101" fmla="*/ 77 h 322"/>
                <a:gd name="T102" fmla="*/ 356 w 446"/>
                <a:gd name="T103" fmla="*/ 67 h 322"/>
                <a:gd name="T104" fmla="*/ 340 w 446"/>
                <a:gd name="T105" fmla="*/ 71 h 322"/>
                <a:gd name="T106" fmla="*/ 327 w 446"/>
                <a:gd name="T107" fmla="*/ 79 h 322"/>
                <a:gd name="T108" fmla="*/ 323 w 446"/>
                <a:gd name="T109" fmla="*/ 68 h 322"/>
                <a:gd name="T110" fmla="*/ 309 w 446"/>
                <a:gd name="T111" fmla="*/ 69 h 322"/>
                <a:gd name="T112" fmla="*/ 293 w 446"/>
                <a:gd name="T113" fmla="*/ 57 h 322"/>
                <a:gd name="T114" fmla="*/ 291 w 446"/>
                <a:gd name="T115" fmla="*/ 44 h 322"/>
                <a:gd name="T116" fmla="*/ 274 w 446"/>
                <a:gd name="T117" fmla="*/ 35 h 322"/>
                <a:gd name="T118" fmla="*/ 257 w 446"/>
                <a:gd name="T119" fmla="*/ 25 h 322"/>
                <a:gd name="T120" fmla="*/ 273 w 446"/>
                <a:gd name="T121" fmla="*/ 23 h 322"/>
                <a:gd name="T122" fmla="*/ 292 w 446"/>
                <a:gd name="T123" fmla="*/ 21 h 322"/>
                <a:gd name="T124" fmla="*/ 295 w 446"/>
                <a:gd name="T125" fmla="*/ 21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6" h="322">
                  <a:moveTo>
                    <a:pt x="9" y="73"/>
                  </a:moveTo>
                  <a:cubicBezTo>
                    <a:pt x="9" y="73"/>
                    <a:pt x="9" y="73"/>
                    <a:pt x="9" y="73"/>
                  </a:cubicBezTo>
                  <a:cubicBezTo>
                    <a:pt x="5" y="93"/>
                    <a:pt x="2" y="114"/>
                    <a:pt x="1" y="135"/>
                  </a:cubicBezTo>
                  <a:cubicBezTo>
                    <a:pt x="0" y="139"/>
                    <a:pt x="0" y="144"/>
                    <a:pt x="0" y="149"/>
                  </a:cubicBezTo>
                  <a:cubicBezTo>
                    <a:pt x="7" y="153"/>
                    <a:pt x="13" y="157"/>
                    <a:pt x="18" y="163"/>
                  </a:cubicBezTo>
                  <a:cubicBezTo>
                    <a:pt x="20" y="165"/>
                    <a:pt x="23" y="167"/>
                    <a:pt x="25" y="168"/>
                  </a:cubicBezTo>
                  <a:cubicBezTo>
                    <a:pt x="27" y="169"/>
                    <a:pt x="29" y="169"/>
                    <a:pt x="31" y="169"/>
                  </a:cubicBezTo>
                  <a:cubicBezTo>
                    <a:pt x="38" y="171"/>
                    <a:pt x="41" y="179"/>
                    <a:pt x="44" y="184"/>
                  </a:cubicBezTo>
                  <a:cubicBezTo>
                    <a:pt x="47" y="189"/>
                    <a:pt x="46" y="194"/>
                    <a:pt x="48" y="199"/>
                  </a:cubicBezTo>
                  <a:cubicBezTo>
                    <a:pt x="52" y="204"/>
                    <a:pt x="62" y="203"/>
                    <a:pt x="66" y="207"/>
                  </a:cubicBezTo>
                  <a:cubicBezTo>
                    <a:pt x="70" y="212"/>
                    <a:pt x="65" y="220"/>
                    <a:pt x="67" y="226"/>
                  </a:cubicBezTo>
                  <a:cubicBezTo>
                    <a:pt x="68" y="228"/>
                    <a:pt x="74" y="233"/>
                    <a:pt x="73" y="236"/>
                  </a:cubicBezTo>
                  <a:cubicBezTo>
                    <a:pt x="72" y="237"/>
                    <a:pt x="70" y="238"/>
                    <a:pt x="69" y="238"/>
                  </a:cubicBezTo>
                  <a:cubicBezTo>
                    <a:pt x="68" y="238"/>
                    <a:pt x="67" y="238"/>
                    <a:pt x="67" y="237"/>
                  </a:cubicBezTo>
                  <a:cubicBezTo>
                    <a:pt x="64" y="237"/>
                    <a:pt x="61" y="233"/>
                    <a:pt x="59" y="232"/>
                  </a:cubicBezTo>
                  <a:cubicBezTo>
                    <a:pt x="54" y="229"/>
                    <a:pt x="49" y="228"/>
                    <a:pt x="44" y="225"/>
                  </a:cubicBezTo>
                  <a:cubicBezTo>
                    <a:pt x="44" y="220"/>
                    <a:pt x="46" y="216"/>
                    <a:pt x="43" y="212"/>
                  </a:cubicBezTo>
                  <a:cubicBezTo>
                    <a:pt x="41" y="210"/>
                    <a:pt x="40" y="209"/>
                    <a:pt x="39" y="209"/>
                  </a:cubicBezTo>
                  <a:cubicBezTo>
                    <a:pt x="37" y="209"/>
                    <a:pt x="35" y="211"/>
                    <a:pt x="32" y="212"/>
                  </a:cubicBezTo>
                  <a:cubicBezTo>
                    <a:pt x="27" y="214"/>
                    <a:pt x="22" y="213"/>
                    <a:pt x="17" y="216"/>
                  </a:cubicBezTo>
                  <a:cubicBezTo>
                    <a:pt x="16" y="217"/>
                    <a:pt x="15" y="218"/>
                    <a:pt x="14" y="219"/>
                  </a:cubicBezTo>
                  <a:cubicBezTo>
                    <a:pt x="17" y="225"/>
                    <a:pt x="20" y="231"/>
                    <a:pt x="23" y="236"/>
                  </a:cubicBezTo>
                  <a:cubicBezTo>
                    <a:pt x="24" y="239"/>
                    <a:pt x="26" y="241"/>
                    <a:pt x="28" y="243"/>
                  </a:cubicBezTo>
                  <a:cubicBezTo>
                    <a:pt x="28" y="243"/>
                    <a:pt x="28" y="243"/>
                    <a:pt x="28" y="243"/>
                  </a:cubicBezTo>
                  <a:cubicBezTo>
                    <a:pt x="28" y="243"/>
                    <a:pt x="28" y="243"/>
                    <a:pt x="28" y="243"/>
                  </a:cubicBezTo>
                  <a:cubicBezTo>
                    <a:pt x="32" y="244"/>
                    <a:pt x="36" y="244"/>
                    <a:pt x="40" y="245"/>
                  </a:cubicBezTo>
                  <a:cubicBezTo>
                    <a:pt x="44" y="245"/>
                    <a:pt x="47" y="245"/>
                    <a:pt x="49" y="249"/>
                  </a:cubicBezTo>
                  <a:cubicBezTo>
                    <a:pt x="52" y="252"/>
                    <a:pt x="54" y="254"/>
                    <a:pt x="56" y="257"/>
                  </a:cubicBezTo>
                  <a:cubicBezTo>
                    <a:pt x="57" y="258"/>
                    <a:pt x="61" y="263"/>
                    <a:pt x="58" y="264"/>
                  </a:cubicBezTo>
                  <a:cubicBezTo>
                    <a:pt x="58" y="265"/>
                    <a:pt x="57" y="265"/>
                    <a:pt x="57" y="265"/>
                  </a:cubicBezTo>
                  <a:cubicBezTo>
                    <a:pt x="55" y="265"/>
                    <a:pt x="53" y="263"/>
                    <a:pt x="52" y="263"/>
                  </a:cubicBezTo>
                  <a:cubicBezTo>
                    <a:pt x="48" y="261"/>
                    <a:pt x="44" y="259"/>
                    <a:pt x="39" y="258"/>
                  </a:cubicBezTo>
                  <a:cubicBezTo>
                    <a:pt x="73" y="296"/>
                    <a:pt x="128" y="315"/>
                    <a:pt x="180" y="320"/>
                  </a:cubicBezTo>
                  <a:cubicBezTo>
                    <a:pt x="192" y="321"/>
                    <a:pt x="203" y="322"/>
                    <a:pt x="215" y="322"/>
                  </a:cubicBezTo>
                  <a:cubicBezTo>
                    <a:pt x="289" y="322"/>
                    <a:pt x="363" y="299"/>
                    <a:pt x="424" y="258"/>
                  </a:cubicBezTo>
                  <a:cubicBezTo>
                    <a:pt x="429" y="259"/>
                    <a:pt x="435" y="261"/>
                    <a:pt x="441" y="263"/>
                  </a:cubicBezTo>
                  <a:cubicBezTo>
                    <a:pt x="441" y="263"/>
                    <a:pt x="441" y="263"/>
                    <a:pt x="441" y="263"/>
                  </a:cubicBezTo>
                  <a:cubicBezTo>
                    <a:pt x="442" y="260"/>
                    <a:pt x="442" y="258"/>
                    <a:pt x="443" y="255"/>
                  </a:cubicBezTo>
                  <a:cubicBezTo>
                    <a:pt x="444" y="252"/>
                    <a:pt x="445" y="248"/>
                    <a:pt x="446" y="245"/>
                  </a:cubicBezTo>
                  <a:cubicBezTo>
                    <a:pt x="444" y="245"/>
                    <a:pt x="443" y="244"/>
                    <a:pt x="441" y="244"/>
                  </a:cubicBezTo>
                  <a:cubicBezTo>
                    <a:pt x="436" y="242"/>
                    <a:pt x="430" y="240"/>
                    <a:pt x="425" y="239"/>
                  </a:cubicBezTo>
                  <a:cubicBezTo>
                    <a:pt x="401" y="197"/>
                    <a:pt x="357" y="168"/>
                    <a:pt x="310" y="151"/>
                  </a:cubicBezTo>
                  <a:cubicBezTo>
                    <a:pt x="260" y="133"/>
                    <a:pt x="207" y="125"/>
                    <a:pt x="155" y="111"/>
                  </a:cubicBezTo>
                  <a:cubicBezTo>
                    <a:pt x="142" y="107"/>
                    <a:pt x="129" y="103"/>
                    <a:pt x="117" y="98"/>
                  </a:cubicBezTo>
                  <a:cubicBezTo>
                    <a:pt x="117" y="99"/>
                    <a:pt x="117" y="100"/>
                    <a:pt x="116" y="100"/>
                  </a:cubicBezTo>
                  <a:cubicBezTo>
                    <a:pt x="115" y="106"/>
                    <a:pt x="112" y="111"/>
                    <a:pt x="109" y="115"/>
                  </a:cubicBezTo>
                  <a:cubicBezTo>
                    <a:pt x="107" y="118"/>
                    <a:pt x="104" y="123"/>
                    <a:pt x="103" y="125"/>
                  </a:cubicBezTo>
                  <a:cubicBezTo>
                    <a:pt x="102" y="128"/>
                    <a:pt x="103" y="131"/>
                    <a:pt x="103" y="134"/>
                  </a:cubicBezTo>
                  <a:cubicBezTo>
                    <a:pt x="103" y="140"/>
                    <a:pt x="104" y="148"/>
                    <a:pt x="103" y="153"/>
                  </a:cubicBezTo>
                  <a:cubicBezTo>
                    <a:pt x="102" y="157"/>
                    <a:pt x="100" y="161"/>
                    <a:pt x="98" y="165"/>
                  </a:cubicBezTo>
                  <a:cubicBezTo>
                    <a:pt x="96" y="169"/>
                    <a:pt x="92" y="178"/>
                    <a:pt x="87" y="178"/>
                  </a:cubicBezTo>
                  <a:cubicBezTo>
                    <a:pt x="86" y="178"/>
                    <a:pt x="85" y="177"/>
                    <a:pt x="83" y="175"/>
                  </a:cubicBezTo>
                  <a:cubicBezTo>
                    <a:pt x="80" y="170"/>
                    <a:pt x="74" y="167"/>
                    <a:pt x="69" y="164"/>
                  </a:cubicBezTo>
                  <a:cubicBezTo>
                    <a:pt x="67" y="162"/>
                    <a:pt x="66" y="161"/>
                    <a:pt x="65" y="159"/>
                  </a:cubicBezTo>
                  <a:cubicBezTo>
                    <a:pt x="62" y="155"/>
                    <a:pt x="58" y="153"/>
                    <a:pt x="55" y="149"/>
                  </a:cubicBezTo>
                  <a:cubicBezTo>
                    <a:pt x="51" y="144"/>
                    <a:pt x="48" y="139"/>
                    <a:pt x="45" y="134"/>
                  </a:cubicBezTo>
                  <a:cubicBezTo>
                    <a:pt x="44" y="131"/>
                    <a:pt x="44" y="128"/>
                    <a:pt x="43" y="125"/>
                  </a:cubicBezTo>
                  <a:cubicBezTo>
                    <a:pt x="43" y="124"/>
                    <a:pt x="43" y="121"/>
                    <a:pt x="43" y="119"/>
                  </a:cubicBezTo>
                  <a:cubicBezTo>
                    <a:pt x="42" y="118"/>
                    <a:pt x="38" y="115"/>
                    <a:pt x="37" y="114"/>
                  </a:cubicBezTo>
                  <a:cubicBezTo>
                    <a:pt x="35" y="112"/>
                    <a:pt x="31" y="112"/>
                    <a:pt x="30" y="109"/>
                  </a:cubicBezTo>
                  <a:cubicBezTo>
                    <a:pt x="29" y="109"/>
                    <a:pt x="29" y="103"/>
                    <a:pt x="28" y="102"/>
                  </a:cubicBezTo>
                  <a:cubicBezTo>
                    <a:pt x="28" y="99"/>
                    <a:pt x="28" y="95"/>
                    <a:pt x="28" y="92"/>
                  </a:cubicBezTo>
                  <a:cubicBezTo>
                    <a:pt x="28" y="89"/>
                    <a:pt x="28" y="84"/>
                    <a:pt x="26" y="82"/>
                  </a:cubicBezTo>
                  <a:cubicBezTo>
                    <a:pt x="25" y="80"/>
                    <a:pt x="23" y="80"/>
                    <a:pt x="20" y="80"/>
                  </a:cubicBezTo>
                  <a:cubicBezTo>
                    <a:pt x="19" y="80"/>
                    <a:pt x="18" y="80"/>
                    <a:pt x="17" y="80"/>
                  </a:cubicBezTo>
                  <a:cubicBezTo>
                    <a:pt x="15" y="80"/>
                    <a:pt x="14" y="80"/>
                    <a:pt x="13" y="80"/>
                  </a:cubicBezTo>
                  <a:cubicBezTo>
                    <a:pt x="12" y="80"/>
                    <a:pt x="11" y="80"/>
                    <a:pt x="11" y="80"/>
                  </a:cubicBezTo>
                  <a:cubicBezTo>
                    <a:pt x="11" y="77"/>
                    <a:pt x="13" y="76"/>
                    <a:pt x="12" y="73"/>
                  </a:cubicBezTo>
                  <a:cubicBezTo>
                    <a:pt x="11" y="73"/>
                    <a:pt x="10" y="73"/>
                    <a:pt x="9" y="73"/>
                  </a:cubicBezTo>
                  <a:moveTo>
                    <a:pt x="41" y="54"/>
                  </a:moveTo>
                  <a:cubicBezTo>
                    <a:pt x="40" y="55"/>
                    <a:pt x="39" y="55"/>
                    <a:pt x="39" y="56"/>
                  </a:cubicBezTo>
                  <a:cubicBezTo>
                    <a:pt x="36" y="63"/>
                    <a:pt x="47" y="64"/>
                    <a:pt x="53" y="64"/>
                  </a:cubicBezTo>
                  <a:cubicBezTo>
                    <a:pt x="49" y="61"/>
                    <a:pt x="45" y="57"/>
                    <a:pt x="41" y="54"/>
                  </a:cubicBezTo>
                  <a:cubicBezTo>
                    <a:pt x="41" y="54"/>
                    <a:pt x="41" y="54"/>
                    <a:pt x="41" y="54"/>
                  </a:cubicBezTo>
                  <a:moveTo>
                    <a:pt x="348" y="48"/>
                  </a:moveTo>
                  <a:cubicBezTo>
                    <a:pt x="359" y="54"/>
                    <a:pt x="369" y="61"/>
                    <a:pt x="380" y="67"/>
                  </a:cubicBezTo>
                  <a:cubicBezTo>
                    <a:pt x="384" y="69"/>
                    <a:pt x="388" y="72"/>
                    <a:pt x="391" y="74"/>
                  </a:cubicBezTo>
                  <a:cubicBezTo>
                    <a:pt x="388" y="72"/>
                    <a:pt x="384" y="69"/>
                    <a:pt x="380" y="67"/>
                  </a:cubicBezTo>
                  <a:cubicBezTo>
                    <a:pt x="369" y="61"/>
                    <a:pt x="359" y="54"/>
                    <a:pt x="348" y="48"/>
                  </a:cubicBezTo>
                  <a:moveTo>
                    <a:pt x="19" y="31"/>
                  </a:moveTo>
                  <a:cubicBezTo>
                    <a:pt x="17" y="39"/>
                    <a:pt x="15" y="48"/>
                    <a:pt x="13" y="57"/>
                  </a:cubicBezTo>
                  <a:cubicBezTo>
                    <a:pt x="13" y="57"/>
                    <a:pt x="13" y="57"/>
                    <a:pt x="13" y="57"/>
                  </a:cubicBezTo>
                  <a:cubicBezTo>
                    <a:pt x="13" y="57"/>
                    <a:pt x="14" y="57"/>
                    <a:pt x="15" y="56"/>
                  </a:cubicBezTo>
                  <a:cubicBezTo>
                    <a:pt x="20" y="55"/>
                    <a:pt x="25" y="54"/>
                    <a:pt x="30" y="52"/>
                  </a:cubicBezTo>
                  <a:cubicBezTo>
                    <a:pt x="32" y="51"/>
                    <a:pt x="34" y="50"/>
                    <a:pt x="36" y="49"/>
                  </a:cubicBezTo>
                  <a:cubicBezTo>
                    <a:pt x="30" y="44"/>
                    <a:pt x="24" y="37"/>
                    <a:pt x="19" y="31"/>
                  </a:cubicBezTo>
                  <a:moveTo>
                    <a:pt x="233" y="0"/>
                  </a:moveTo>
                  <a:cubicBezTo>
                    <a:pt x="233" y="0"/>
                    <a:pt x="233" y="0"/>
                    <a:pt x="233" y="0"/>
                  </a:cubicBezTo>
                  <a:cubicBezTo>
                    <a:pt x="243" y="41"/>
                    <a:pt x="264" y="80"/>
                    <a:pt x="297" y="105"/>
                  </a:cubicBezTo>
                  <a:cubicBezTo>
                    <a:pt x="318" y="121"/>
                    <a:pt x="345" y="131"/>
                    <a:pt x="372" y="131"/>
                  </a:cubicBezTo>
                  <a:cubicBezTo>
                    <a:pt x="382" y="131"/>
                    <a:pt x="391" y="130"/>
                    <a:pt x="401" y="127"/>
                  </a:cubicBezTo>
                  <a:cubicBezTo>
                    <a:pt x="401" y="126"/>
                    <a:pt x="400" y="126"/>
                    <a:pt x="400" y="125"/>
                  </a:cubicBezTo>
                  <a:cubicBezTo>
                    <a:pt x="398" y="119"/>
                    <a:pt x="400" y="113"/>
                    <a:pt x="394" y="111"/>
                  </a:cubicBezTo>
                  <a:cubicBezTo>
                    <a:pt x="391" y="110"/>
                    <a:pt x="389" y="108"/>
                    <a:pt x="386" y="107"/>
                  </a:cubicBezTo>
                  <a:cubicBezTo>
                    <a:pt x="385" y="106"/>
                    <a:pt x="384" y="106"/>
                    <a:pt x="383" y="106"/>
                  </a:cubicBezTo>
                  <a:cubicBezTo>
                    <a:pt x="382" y="106"/>
                    <a:pt x="382" y="106"/>
                    <a:pt x="381" y="106"/>
                  </a:cubicBezTo>
                  <a:cubicBezTo>
                    <a:pt x="380" y="106"/>
                    <a:pt x="379" y="107"/>
                    <a:pt x="378" y="107"/>
                  </a:cubicBezTo>
                  <a:cubicBezTo>
                    <a:pt x="377" y="107"/>
                    <a:pt x="377" y="106"/>
                    <a:pt x="376" y="106"/>
                  </a:cubicBezTo>
                  <a:cubicBezTo>
                    <a:pt x="372" y="106"/>
                    <a:pt x="370" y="102"/>
                    <a:pt x="368" y="99"/>
                  </a:cubicBezTo>
                  <a:cubicBezTo>
                    <a:pt x="367" y="97"/>
                    <a:pt x="366" y="97"/>
                    <a:pt x="366" y="95"/>
                  </a:cubicBezTo>
                  <a:cubicBezTo>
                    <a:pt x="367" y="93"/>
                    <a:pt x="368" y="92"/>
                    <a:pt x="368" y="90"/>
                  </a:cubicBezTo>
                  <a:cubicBezTo>
                    <a:pt x="368" y="86"/>
                    <a:pt x="369" y="80"/>
                    <a:pt x="365" y="77"/>
                  </a:cubicBezTo>
                  <a:cubicBezTo>
                    <a:pt x="363" y="75"/>
                    <a:pt x="361" y="75"/>
                    <a:pt x="360" y="72"/>
                  </a:cubicBezTo>
                  <a:cubicBezTo>
                    <a:pt x="358" y="70"/>
                    <a:pt x="359" y="68"/>
                    <a:pt x="356" y="67"/>
                  </a:cubicBezTo>
                  <a:cubicBezTo>
                    <a:pt x="353" y="66"/>
                    <a:pt x="352" y="65"/>
                    <a:pt x="350" y="65"/>
                  </a:cubicBezTo>
                  <a:cubicBezTo>
                    <a:pt x="346" y="65"/>
                    <a:pt x="344" y="68"/>
                    <a:pt x="340" y="71"/>
                  </a:cubicBezTo>
                  <a:cubicBezTo>
                    <a:pt x="338" y="73"/>
                    <a:pt x="335" y="74"/>
                    <a:pt x="332" y="76"/>
                  </a:cubicBezTo>
                  <a:cubicBezTo>
                    <a:pt x="331" y="77"/>
                    <a:pt x="329" y="79"/>
                    <a:pt x="327" y="79"/>
                  </a:cubicBezTo>
                  <a:cubicBezTo>
                    <a:pt x="327" y="79"/>
                    <a:pt x="327" y="79"/>
                    <a:pt x="327" y="79"/>
                  </a:cubicBezTo>
                  <a:cubicBezTo>
                    <a:pt x="319" y="79"/>
                    <a:pt x="325" y="71"/>
                    <a:pt x="323" y="68"/>
                  </a:cubicBezTo>
                  <a:cubicBezTo>
                    <a:pt x="319" y="69"/>
                    <a:pt x="316" y="70"/>
                    <a:pt x="313" y="70"/>
                  </a:cubicBezTo>
                  <a:cubicBezTo>
                    <a:pt x="312" y="70"/>
                    <a:pt x="310" y="70"/>
                    <a:pt x="309" y="69"/>
                  </a:cubicBezTo>
                  <a:cubicBezTo>
                    <a:pt x="306" y="68"/>
                    <a:pt x="304" y="67"/>
                    <a:pt x="302" y="66"/>
                  </a:cubicBezTo>
                  <a:cubicBezTo>
                    <a:pt x="297" y="64"/>
                    <a:pt x="291" y="64"/>
                    <a:pt x="293" y="57"/>
                  </a:cubicBezTo>
                  <a:cubicBezTo>
                    <a:pt x="293" y="57"/>
                    <a:pt x="293" y="57"/>
                    <a:pt x="294" y="57"/>
                  </a:cubicBezTo>
                  <a:cubicBezTo>
                    <a:pt x="299" y="57"/>
                    <a:pt x="293" y="46"/>
                    <a:pt x="291" y="44"/>
                  </a:cubicBezTo>
                  <a:cubicBezTo>
                    <a:pt x="289" y="42"/>
                    <a:pt x="286" y="41"/>
                    <a:pt x="284" y="40"/>
                  </a:cubicBezTo>
                  <a:cubicBezTo>
                    <a:pt x="281" y="38"/>
                    <a:pt x="277" y="37"/>
                    <a:pt x="274" y="35"/>
                  </a:cubicBezTo>
                  <a:cubicBezTo>
                    <a:pt x="270" y="34"/>
                    <a:pt x="266" y="31"/>
                    <a:pt x="262" y="30"/>
                  </a:cubicBezTo>
                  <a:cubicBezTo>
                    <a:pt x="259" y="29"/>
                    <a:pt x="255" y="29"/>
                    <a:pt x="257" y="25"/>
                  </a:cubicBezTo>
                  <a:cubicBezTo>
                    <a:pt x="259" y="23"/>
                    <a:pt x="264" y="21"/>
                    <a:pt x="268" y="21"/>
                  </a:cubicBezTo>
                  <a:cubicBezTo>
                    <a:pt x="270" y="21"/>
                    <a:pt x="272" y="22"/>
                    <a:pt x="273" y="23"/>
                  </a:cubicBezTo>
                  <a:cubicBezTo>
                    <a:pt x="286" y="26"/>
                    <a:pt x="286" y="26"/>
                    <a:pt x="286" y="26"/>
                  </a:cubicBezTo>
                  <a:cubicBezTo>
                    <a:pt x="286" y="24"/>
                    <a:pt x="290" y="22"/>
                    <a:pt x="292" y="21"/>
                  </a:cubicBezTo>
                  <a:cubicBezTo>
                    <a:pt x="292" y="21"/>
                    <a:pt x="293" y="21"/>
                    <a:pt x="294" y="21"/>
                  </a:cubicBezTo>
                  <a:cubicBezTo>
                    <a:pt x="294" y="21"/>
                    <a:pt x="295" y="21"/>
                    <a:pt x="295" y="21"/>
                  </a:cubicBezTo>
                  <a:cubicBezTo>
                    <a:pt x="275" y="12"/>
                    <a:pt x="254" y="5"/>
                    <a:pt x="233" y="0"/>
                  </a:cubicBezTo>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 name="Freeform 14">
              <a:extLst>
                <a:ext uri="{FF2B5EF4-FFF2-40B4-BE49-F238E27FC236}">
                  <a16:creationId xmlns:a16="http://schemas.microsoft.com/office/drawing/2014/main" id="{3184E9FD-1580-B142-9D2E-BBE0798DF8C6}"/>
                </a:ext>
              </a:extLst>
            </p:cNvPr>
            <p:cNvSpPr>
              <a:spLocks noEditPoints="1"/>
            </p:cNvSpPr>
            <p:nvPr/>
          </p:nvSpPr>
          <p:spPr bwMode="auto">
            <a:xfrm>
              <a:off x="8054052" y="2947944"/>
              <a:ext cx="349018" cy="545415"/>
            </a:xfrm>
            <a:custGeom>
              <a:avLst/>
              <a:gdLst>
                <a:gd name="T0" fmla="*/ 28 w 74"/>
                <a:gd name="T1" fmla="*/ 94 h 116"/>
                <a:gd name="T2" fmla="*/ 39 w 74"/>
                <a:gd name="T3" fmla="*/ 109 h 116"/>
                <a:gd name="T4" fmla="*/ 39 w 74"/>
                <a:gd name="T5" fmla="*/ 109 h 116"/>
                <a:gd name="T6" fmla="*/ 52 w 74"/>
                <a:gd name="T7" fmla="*/ 114 h 116"/>
                <a:gd name="T8" fmla="*/ 57 w 74"/>
                <a:gd name="T9" fmla="*/ 116 h 116"/>
                <a:gd name="T10" fmla="*/ 58 w 74"/>
                <a:gd name="T11" fmla="*/ 115 h 116"/>
                <a:gd name="T12" fmla="*/ 56 w 74"/>
                <a:gd name="T13" fmla="*/ 108 h 116"/>
                <a:gd name="T14" fmla="*/ 49 w 74"/>
                <a:gd name="T15" fmla="*/ 100 h 116"/>
                <a:gd name="T16" fmla="*/ 40 w 74"/>
                <a:gd name="T17" fmla="*/ 96 h 116"/>
                <a:gd name="T18" fmla="*/ 28 w 74"/>
                <a:gd name="T19" fmla="*/ 94 h 116"/>
                <a:gd name="T20" fmla="*/ 0 w 74"/>
                <a:gd name="T21" fmla="*/ 0 h 116"/>
                <a:gd name="T22" fmla="*/ 0 w 74"/>
                <a:gd name="T23" fmla="*/ 0 h 116"/>
                <a:gd name="T24" fmla="*/ 14 w 74"/>
                <a:gd name="T25" fmla="*/ 70 h 116"/>
                <a:gd name="T26" fmla="*/ 14 w 74"/>
                <a:gd name="T27" fmla="*/ 70 h 116"/>
                <a:gd name="T28" fmla="*/ 17 w 74"/>
                <a:gd name="T29" fmla="*/ 67 h 116"/>
                <a:gd name="T30" fmla="*/ 32 w 74"/>
                <a:gd name="T31" fmla="*/ 63 h 116"/>
                <a:gd name="T32" fmla="*/ 39 w 74"/>
                <a:gd name="T33" fmla="*/ 60 h 116"/>
                <a:gd name="T34" fmla="*/ 43 w 74"/>
                <a:gd name="T35" fmla="*/ 63 h 116"/>
                <a:gd name="T36" fmla="*/ 44 w 74"/>
                <a:gd name="T37" fmla="*/ 76 h 116"/>
                <a:gd name="T38" fmla="*/ 59 w 74"/>
                <a:gd name="T39" fmla="*/ 83 h 116"/>
                <a:gd name="T40" fmla="*/ 67 w 74"/>
                <a:gd name="T41" fmla="*/ 88 h 116"/>
                <a:gd name="T42" fmla="*/ 69 w 74"/>
                <a:gd name="T43" fmla="*/ 89 h 116"/>
                <a:gd name="T44" fmla="*/ 73 w 74"/>
                <a:gd name="T45" fmla="*/ 87 h 116"/>
                <a:gd name="T46" fmla="*/ 67 w 74"/>
                <a:gd name="T47" fmla="*/ 77 h 116"/>
                <a:gd name="T48" fmla="*/ 66 w 74"/>
                <a:gd name="T49" fmla="*/ 58 h 116"/>
                <a:gd name="T50" fmla="*/ 48 w 74"/>
                <a:gd name="T51" fmla="*/ 50 h 116"/>
                <a:gd name="T52" fmla="*/ 44 w 74"/>
                <a:gd name="T53" fmla="*/ 35 h 116"/>
                <a:gd name="T54" fmla="*/ 31 w 74"/>
                <a:gd name="T55" fmla="*/ 20 h 116"/>
                <a:gd name="T56" fmla="*/ 25 w 74"/>
                <a:gd name="T57" fmla="*/ 19 h 116"/>
                <a:gd name="T58" fmla="*/ 18 w 74"/>
                <a:gd name="T59" fmla="*/ 14 h 116"/>
                <a:gd name="T60" fmla="*/ 0 w 74"/>
                <a:gd name="T61"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4" h="116">
                  <a:moveTo>
                    <a:pt x="28" y="94"/>
                  </a:moveTo>
                  <a:cubicBezTo>
                    <a:pt x="31" y="99"/>
                    <a:pt x="35" y="104"/>
                    <a:pt x="39" y="109"/>
                  </a:cubicBezTo>
                  <a:cubicBezTo>
                    <a:pt x="39" y="109"/>
                    <a:pt x="39" y="109"/>
                    <a:pt x="39" y="109"/>
                  </a:cubicBezTo>
                  <a:cubicBezTo>
                    <a:pt x="44" y="110"/>
                    <a:pt x="48" y="112"/>
                    <a:pt x="52" y="114"/>
                  </a:cubicBezTo>
                  <a:cubicBezTo>
                    <a:pt x="53" y="114"/>
                    <a:pt x="55" y="116"/>
                    <a:pt x="57" y="116"/>
                  </a:cubicBezTo>
                  <a:cubicBezTo>
                    <a:pt x="57" y="116"/>
                    <a:pt x="58" y="116"/>
                    <a:pt x="58" y="115"/>
                  </a:cubicBezTo>
                  <a:cubicBezTo>
                    <a:pt x="61" y="114"/>
                    <a:pt x="57" y="109"/>
                    <a:pt x="56" y="108"/>
                  </a:cubicBezTo>
                  <a:cubicBezTo>
                    <a:pt x="54" y="105"/>
                    <a:pt x="52" y="103"/>
                    <a:pt x="49" y="100"/>
                  </a:cubicBezTo>
                  <a:cubicBezTo>
                    <a:pt x="47" y="96"/>
                    <a:pt x="44" y="96"/>
                    <a:pt x="40" y="96"/>
                  </a:cubicBezTo>
                  <a:cubicBezTo>
                    <a:pt x="36" y="95"/>
                    <a:pt x="32" y="95"/>
                    <a:pt x="28" y="94"/>
                  </a:cubicBezTo>
                  <a:moveTo>
                    <a:pt x="0" y="0"/>
                  </a:moveTo>
                  <a:cubicBezTo>
                    <a:pt x="0" y="0"/>
                    <a:pt x="0" y="0"/>
                    <a:pt x="0" y="0"/>
                  </a:cubicBezTo>
                  <a:cubicBezTo>
                    <a:pt x="1" y="24"/>
                    <a:pt x="5" y="48"/>
                    <a:pt x="14" y="70"/>
                  </a:cubicBezTo>
                  <a:cubicBezTo>
                    <a:pt x="14" y="70"/>
                    <a:pt x="14" y="70"/>
                    <a:pt x="14" y="70"/>
                  </a:cubicBezTo>
                  <a:cubicBezTo>
                    <a:pt x="15" y="69"/>
                    <a:pt x="16" y="68"/>
                    <a:pt x="17" y="67"/>
                  </a:cubicBezTo>
                  <a:cubicBezTo>
                    <a:pt x="22" y="64"/>
                    <a:pt x="27" y="65"/>
                    <a:pt x="32" y="63"/>
                  </a:cubicBezTo>
                  <a:cubicBezTo>
                    <a:pt x="35" y="62"/>
                    <a:pt x="37" y="60"/>
                    <a:pt x="39" y="60"/>
                  </a:cubicBezTo>
                  <a:cubicBezTo>
                    <a:pt x="40" y="60"/>
                    <a:pt x="41" y="61"/>
                    <a:pt x="43" y="63"/>
                  </a:cubicBezTo>
                  <a:cubicBezTo>
                    <a:pt x="46" y="67"/>
                    <a:pt x="44" y="71"/>
                    <a:pt x="44" y="76"/>
                  </a:cubicBezTo>
                  <a:cubicBezTo>
                    <a:pt x="49" y="79"/>
                    <a:pt x="54" y="80"/>
                    <a:pt x="59" y="83"/>
                  </a:cubicBezTo>
                  <a:cubicBezTo>
                    <a:pt x="61" y="84"/>
                    <a:pt x="64" y="88"/>
                    <a:pt x="67" y="88"/>
                  </a:cubicBezTo>
                  <a:cubicBezTo>
                    <a:pt x="67" y="89"/>
                    <a:pt x="68" y="89"/>
                    <a:pt x="69" y="89"/>
                  </a:cubicBezTo>
                  <a:cubicBezTo>
                    <a:pt x="70" y="89"/>
                    <a:pt x="72" y="88"/>
                    <a:pt x="73" y="87"/>
                  </a:cubicBezTo>
                  <a:cubicBezTo>
                    <a:pt x="74" y="84"/>
                    <a:pt x="68" y="79"/>
                    <a:pt x="67" y="77"/>
                  </a:cubicBezTo>
                  <a:cubicBezTo>
                    <a:pt x="65" y="71"/>
                    <a:pt x="70" y="63"/>
                    <a:pt x="66" y="58"/>
                  </a:cubicBezTo>
                  <a:cubicBezTo>
                    <a:pt x="62" y="54"/>
                    <a:pt x="52" y="55"/>
                    <a:pt x="48" y="50"/>
                  </a:cubicBezTo>
                  <a:cubicBezTo>
                    <a:pt x="46" y="45"/>
                    <a:pt x="47" y="40"/>
                    <a:pt x="44" y="35"/>
                  </a:cubicBezTo>
                  <a:cubicBezTo>
                    <a:pt x="41" y="30"/>
                    <a:pt x="38" y="22"/>
                    <a:pt x="31" y="20"/>
                  </a:cubicBezTo>
                  <a:cubicBezTo>
                    <a:pt x="29" y="20"/>
                    <a:pt x="27" y="20"/>
                    <a:pt x="25" y="19"/>
                  </a:cubicBezTo>
                  <a:cubicBezTo>
                    <a:pt x="23" y="18"/>
                    <a:pt x="20" y="16"/>
                    <a:pt x="18" y="14"/>
                  </a:cubicBezTo>
                  <a:cubicBezTo>
                    <a:pt x="13" y="8"/>
                    <a:pt x="7" y="4"/>
                    <a:pt x="0" y="0"/>
                  </a:cubicBezTo>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 name="Freeform 15">
              <a:extLst>
                <a:ext uri="{FF2B5EF4-FFF2-40B4-BE49-F238E27FC236}">
                  <a16:creationId xmlns:a16="http://schemas.microsoft.com/office/drawing/2014/main" id="{5DDA123D-0618-514A-9D03-64DC3B97A92A}"/>
                </a:ext>
              </a:extLst>
            </p:cNvPr>
            <p:cNvSpPr>
              <a:spLocks/>
            </p:cNvSpPr>
            <p:nvPr/>
          </p:nvSpPr>
          <p:spPr bwMode="auto">
            <a:xfrm>
              <a:off x="10323263" y="3224793"/>
              <a:ext cx="249637" cy="560796"/>
            </a:xfrm>
            <a:custGeom>
              <a:avLst/>
              <a:gdLst>
                <a:gd name="T0" fmla="*/ 4 w 53"/>
                <a:gd name="T1" fmla="*/ 0 h 119"/>
                <a:gd name="T2" fmla="*/ 1 w 53"/>
                <a:gd name="T3" fmla="*/ 1 h 119"/>
                <a:gd name="T4" fmla="*/ 3 w 53"/>
                <a:gd name="T5" fmla="*/ 17 h 119"/>
                <a:gd name="T6" fmla="*/ 1 w 53"/>
                <a:gd name="T7" fmla="*/ 29 h 119"/>
                <a:gd name="T8" fmla="*/ 1 w 53"/>
                <a:gd name="T9" fmla="*/ 29 h 119"/>
                <a:gd name="T10" fmla="*/ 9 w 53"/>
                <a:gd name="T11" fmla="*/ 44 h 119"/>
                <a:gd name="T12" fmla="*/ 11 w 53"/>
                <a:gd name="T13" fmla="*/ 49 h 119"/>
                <a:gd name="T14" fmla="*/ 12 w 53"/>
                <a:gd name="T15" fmla="*/ 51 h 119"/>
                <a:gd name="T16" fmla="*/ 18 w 53"/>
                <a:gd name="T17" fmla="*/ 66 h 119"/>
                <a:gd name="T18" fmla="*/ 11 w 53"/>
                <a:gd name="T19" fmla="*/ 61 h 119"/>
                <a:gd name="T20" fmla="*/ 11 w 53"/>
                <a:gd name="T21" fmla="*/ 61 h 119"/>
                <a:gd name="T22" fmla="*/ 11 w 53"/>
                <a:gd name="T23" fmla="*/ 61 h 119"/>
                <a:gd name="T24" fmla="*/ 13 w 53"/>
                <a:gd name="T25" fmla="*/ 77 h 119"/>
                <a:gd name="T26" fmla="*/ 6 w 53"/>
                <a:gd name="T27" fmla="*/ 75 h 119"/>
                <a:gd name="T28" fmla="*/ 5 w 53"/>
                <a:gd name="T29" fmla="*/ 75 h 119"/>
                <a:gd name="T30" fmla="*/ 5 w 53"/>
                <a:gd name="T31" fmla="*/ 75 h 119"/>
                <a:gd name="T32" fmla="*/ 30 w 53"/>
                <a:gd name="T33" fmla="*/ 96 h 119"/>
                <a:gd name="T34" fmla="*/ 38 w 53"/>
                <a:gd name="T35" fmla="*/ 119 h 119"/>
                <a:gd name="T36" fmla="*/ 38 w 53"/>
                <a:gd name="T37" fmla="*/ 119 h 119"/>
                <a:gd name="T38" fmla="*/ 44 w 53"/>
                <a:gd name="T39" fmla="*/ 116 h 119"/>
                <a:gd name="T40" fmla="*/ 47 w 53"/>
                <a:gd name="T41" fmla="*/ 114 h 119"/>
                <a:gd name="T42" fmla="*/ 51 w 53"/>
                <a:gd name="T43" fmla="*/ 109 h 119"/>
                <a:gd name="T44" fmla="*/ 52 w 53"/>
                <a:gd name="T45" fmla="*/ 109 h 119"/>
                <a:gd name="T46" fmla="*/ 53 w 53"/>
                <a:gd name="T47" fmla="*/ 109 h 119"/>
                <a:gd name="T48" fmla="*/ 53 w 53"/>
                <a:gd name="T49" fmla="*/ 109 h 119"/>
                <a:gd name="T50" fmla="*/ 53 w 53"/>
                <a:gd name="T51" fmla="*/ 109 h 119"/>
                <a:gd name="T52" fmla="*/ 16 w 53"/>
                <a:gd name="T53" fmla="*/ 19 h 119"/>
                <a:gd name="T54" fmla="*/ 15 w 53"/>
                <a:gd name="T55" fmla="*/ 22 h 119"/>
                <a:gd name="T56" fmla="*/ 11 w 53"/>
                <a:gd name="T57" fmla="*/ 10 h 119"/>
                <a:gd name="T58" fmla="*/ 6 w 53"/>
                <a:gd name="T59" fmla="*/ 1 h 119"/>
                <a:gd name="T60" fmla="*/ 4 w 53"/>
                <a:gd name="T61"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3" h="119">
                  <a:moveTo>
                    <a:pt x="4" y="0"/>
                  </a:moveTo>
                  <a:cubicBezTo>
                    <a:pt x="3" y="0"/>
                    <a:pt x="2" y="0"/>
                    <a:pt x="1" y="1"/>
                  </a:cubicBezTo>
                  <a:cubicBezTo>
                    <a:pt x="0" y="6"/>
                    <a:pt x="4" y="11"/>
                    <a:pt x="3" y="17"/>
                  </a:cubicBezTo>
                  <a:cubicBezTo>
                    <a:pt x="2" y="21"/>
                    <a:pt x="1" y="25"/>
                    <a:pt x="1" y="29"/>
                  </a:cubicBezTo>
                  <a:cubicBezTo>
                    <a:pt x="1" y="29"/>
                    <a:pt x="1" y="29"/>
                    <a:pt x="1" y="29"/>
                  </a:cubicBezTo>
                  <a:cubicBezTo>
                    <a:pt x="4" y="34"/>
                    <a:pt x="6" y="39"/>
                    <a:pt x="9" y="44"/>
                  </a:cubicBezTo>
                  <a:cubicBezTo>
                    <a:pt x="10" y="46"/>
                    <a:pt x="11" y="47"/>
                    <a:pt x="11" y="49"/>
                  </a:cubicBezTo>
                  <a:cubicBezTo>
                    <a:pt x="12" y="49"/>
                    <a:pt x="12" y="50"/>
                    <a:pt x="12" y="51"/>
                  </a:cubicBezTo>
                  <a:cubicBezTo>
                    <a:pt x="14" y="56"/>
                    <a:pt x="16" y="61"/>
                    <a:pt x="18" y="66"/>
                  </a:cubicBezTo>
                  <a:cubicBezTo>
                    <a:pt x="16" y="64"/>
                    <a:pt x="14" y="62"/>
                    <a:pt x="11" y="61"/>
                  </a:cubicBezTo>
                  <a:cubicBezTo>
                    <a:pt x="11" y="61"/>
                    <a:pt x="11" y="61"/>
                    <a:pt x="11" y="61"/>
                  </a:cubicBezTo>
                  <a:cubicBezTo>
                    <a:pt x="11" y="61"/>
                    <a:pt x="11" y="61"/>
                    <a:pt x="11" y="61"/>
                  </a:cubicBezTo>
                  <a:cubicBezTo>
                    <a:pt x="12" y="66"/>
                    <a:pt x="14" y="71"/>
                    <a:pt x="13" y="77"/>
                  </a:cubicBezTo>
                  <a:cubicBezTo>
                    <a:pt x="10" y="75"/>
                    <a:pt x="9" y="75"/>
                    <a:pt x="6" y="75"/>
                  </a:cubicBezTo>
                  <a:cubicBezTo>
                    <a:pt x="6" y="75"/>
                    <a:pt x="5" y="75"/>
                    <a:pt x="5" y="75"/>
                  </a:cubicBezTo>
                  <a:cubicBezTo>
                    <a:pt x="5" y="75"/>
                    <a:pt x="5" y="75"/>
                    <a:pt x="5" y="75"/>
                  </a:cubicBezTo>
                  <a:cubicBezTo>
                    <a:pt x="14" y="81"/>
                    <a:pt x="22" y="88"/>
                    <a:pt x="30" y="96"/>
                  </a:cubicBezTo>
                  <a:cubicBezTo>
                    <a:pt x="33" y="103"/>
                    <a:pt x="36" y="111"/>
                    <a:pt x="38" y="119"/>
                  </a:cubicBezTo>
                  <a:cubicBezTo>
                    <a:pt x="38" y="119"/>
                    <a:pt x="38" y="119"/>
                    <a:pt x="38" y="119"/>
                  </a:cubicBezTo>
                  <a:cubicBezTo>
                    <a:pt x="41" y="118"/>
                    <a:pt x="43" y="117"/>
                    <a:pt x="44" y="116"/>
                  </a:cubicBezTo>
                  <a:cubicBezTo>
                    <a:pt x="45" y="116"/>
                    <a:pt x="46" y="115"/>
                    <a:pt x="47" y="114"/>
                  </a:cubicBezTo>
                  <a:cubicBezTo>
                    <a:pt x="48" y="113"/>
                    <a:pt x="50" y="110"/>
                    <a:pt x="51" y="109"/>
                  </a:cubicBezTo>
                  <a:cubicBezTo>
                    <a:pt x="52" y="109"/>
                    <a:pt x="52" y="109"/>
                    <a:pt x="52" y="109"/>
                  </a:cubicBezTo>
                  <a:cubicBezTo>
                    <a:pt x="53" y="109"/>
                    <a:pt x="53" y="109"/>
                    <a:pt x="53" y="109"/>
                  </a:cubicBezTo>
                  <a:cubicBezTo>
                    <a:pt x="53" y="109"/>
                    <a:pt x="53" y="109"/>
                    <a:pt x="53" y="109"/>
                  </a:cubicBezTo>
                  <a:cubicBezTo>
                    <a:pt x="53" y="109"/>
                    <a:pt x="53" y="109"/>
                    <a:pt x="53" y="109"/>
                  </a:cubicBezTo>
                  <a:cubicBezTo>
                    <a:pt x="44" y="78"/>
                    <a:pt x="31" y="48"/>
                    <a:pt x="16" y="19"/>
                  </a:cubicBezTo>
                  <a:cubicBezTo>
                    <a:pt x="15" y="20"/>
                    <a:pt x="15" y="21"/>
                    <a:pt x="15" y="22"/>
                  </a:cubicBezTo>
                  <a:cubicBezTo>
                    <a:pt x="13" y="20"/>
                    <a:pt x="12" y="15"/>
                    <a:pt x="11" y="10"/>
                  </a:cubicBezTo>
                  <a:cubicBezTo>
                    <a:pt x="9" y="7"/>
                    <a:pt x="7" y="4"/>
                    <a:pt x="6" y="1"/>
                  </a:cubicBezTo>
                  <a:cubicBezTo>
                    <a:pt x="5" y="0"/>
                    <a:pt x="4" y="0"/>
                    <a:pt x="4" y="0"/>
                  </a:cubicBezTo>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 name="Freeform 16">
              <a:extLst>
                <a:ext uri="{FF2B5EF4-FFF2-40B4-BE49-F238E27FC236}">
                  <a16:creationId xmlns:a16="http://schemas.microsoft.com/office/drawing/2014/main" id="{52D44E98-15EB-B54B-A566-A141E8D2CF79}"/>
                </a:ext>
              </a:extLst>
            </p:cNvPr>
            <p:cNvSpPr>
              <a:spLocks/>
            </p:cNvSpPr>
            <p:nvPr/>
          </p:nvSpPr>
          <p:spPr bwMode="auto">
            <a:xfrm>
              <a:off x="8096644" y="2477065"/>
              <a:ext cx="508739" cy="606937"/>
            </a:xfrm>
            <a:custGeom>
              <a:avLst/>
              <a:gdLst>
                <a:gd name="T0" fmla="*/ 27 w 108"/>
                <a:gd name="T1" fmla="*/ 0 h 129"/>
                <a:gd name="T2" fmla="*/ 21 w 108"/>
                <a:gd name="T3" fmla="*/ 3 h 129"/>
                <a:gd name="T4" fmla="*/ 6 w 108"/>
                <a:gd name="T5" fmla="*/ 7 h 129"/>
                <a:gd name="T6" fmla="*/ 4 w 108"/>
                <a:gd name="T7" fmla="*/ 8 h 129"/>
                <a:gd name="T8" fmla="*/ 0 w 108"/>
                <a:gd name="T9" fmla="*/ 24 h 129"/>
                <a:gd name="T10" fmla="*/ 0 w 108"/>
                <a:gd name="T11" fmla="*/ 24 h 129"/>
                <a:gd name="T12" fmla="*/ 0 w 108"/>
                <a:gd name="T13" fmla="*/ 24 h 129"/>
                <a:gd name="T14" fmla="*/ 0 w 108"/>
                <a:gd name="T15" fmla="*/ 24 h 129"/>
                <a:gd name="T16" fmla="*/ 3 w 108"/>
                <a:gd name="T17" fmla="*/ 24 h 129"/>
                <a:gd name="T18" fmla="*/ 2 w 108"/>
                <a:gd name="T19" fmla="*/ 31 h 129"/>
                <a:gd name="T20" fmla="*/ 4 w 108"/>
                <a:gd name="T21" fmla="*/ 31 h 129"/>
                <a:gd name="T22" fmla="*/ 8 w 108"/>
                <a:gd name="T23" fmla="*/ 31 h 129"/>
                <a:gd name="T24" fmla="*/ 11 w 108"/>
                <a:gd name="T25" fmla="*/ 31 h 129"/>
                <a:gd name="T26" fmla="*/ 17 w 108"/>
                <a:gd name="T27" fmla="*/ 33 h 129"/>
                <a:gd name="T28" fmla="*/ 19 w 108"/>
                <a:gd name="T29" fmla="*/ 43 h 129"/>
                <a:gd name="T30" fmla="*/ 19 w 108"/>
                <a:gd name="T31" fmla="*/ 53 h 129"/>
                <a:gd name="T32" fmla="*/ 21 w 108"/>
                <a:gd name="T33" fmla="*/ 60 h 129"/>
                <a:gd name="T34" fmla="*/ 28 w 108"/>
                <a:gd name="T35" fmla="*/ 65 h 129"/>
                <a:gd name="T36" fmla="*/ 34 w 108"/>
                <a:gd name="T37" fmla="*/ 70 h 129"/>
                <a:gd name="T38" fmla="*/ 34 w 108"/>
                <a:gd name="T39" fmla="*/ 76 h 129"/>
                <a:gd name="T40" fmla="*/ 36 w 108"/>
                <a:gd name="T41" fmla="*/ 85 h 129"/>
                <a:gd name="T42" fmla="*/ 46 w 108"/>
                <a:gd name="T43" fmla="*/ 100 h 129"/>
                <a:gd name="T44" fmla="*/ 56 w 108"/>
                <a:gd name="T45" fmla="*/ 110 h 129"/>
                <a:gd name="T46" fmla="*/ 60 w 108"/>
                <a:gd name="T47" fmla="*/ 115 h 129"/>
                <a:gd name="T48" fmla="*/ 74 w 108"/>
                <a:gd name="T49" fmla="*/ 126 h 129"/>
                <a:gd name="T50" fmla="*/ 78 w 108"/>
                <a:gd name="T51" fmla="*/ 129 h 129"/>
                <a:gd name="T52" fmla="*/ 89 w 108"/>
                <a:gd name="T53" fmla="*/ 116 h 129"/>
                <a:gd name="T54" fmla="*/ 94 w 108"/>
                <a:gd name="T55" fmla="*/ 104 h 129"/>
                <a:gd name="T56" fmla="*/ 94 w 108"/>
                <a:gd name="T57" fmla="*/ 85 h 129"/>
                <a:gd name="T58" fmla="*/ 94 w 108"/>
                <a:gd name="T59" fmla="*/ 76 h 129"/>
                <a:gd name="T60" fmla="*/ 100 w 108"/>
                <a:gd name="T61" fmla="*/ 66 h 129"/>
                <a:gd name="T62" fmla="*/ 107 w 108"/>
                <a:gd name="T63" fmla="*/ 51 h 129"/>
                <a:gd name="T64" fmla="*/ 108 w 108"/>
                <a:gd name="T65" fmla="*/ 49 h 129"/>
                <a:gd name="T66" fmla="*/ 108 w 108"/>
                <a:gd name="T67" fmla="*/ 49 h 129"/>
                <a:gd name="T68" fmla="*/ 44 w 108"/>
                <a:gd name="T69" fmla="*/ 15 h 129"/>
                <a:gd name="T70" fmla="*/ 44 w 108"/>
                <a:gd name="T71" fmla="*/ 15 h 129"/>
                <a:gd name="T72" fmla="*/ 30 w 108"/>
                <a:gd name="T73" fmla="*/ 7 h 129"/>
                <a:gd name="T74" fmla="*/ 32 w 108"/>
                <a:gd name="T75" fmla="*/ 5 h 129"/>
                <a:gd name="T76" fmla="*/ 27 w 108"/>
                <a:gd name="T77" fmla="*/ 0 h 129"/>
                <a:gd name="T78" fmla="*/ 27 w 108"/>
                <a:gd name="T79"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8" h="129">
                  <a:moveTo>
                    <a:pt x="27" y="0"/>
                  </a:moveTo>
                  <a:cubicBezTo>
                    <a:pt x="25" y="1"/>
                    <a:pt x="23" y="2"/>
                    <a:pt x="21" y="3"/>
                  </a:cubicBezTo>
                  <a:cubicBezTo>
                    <a:pt x="16" y="5"/>
                    <a:pt x="11" y="6"/>
                    <a:pt x="6" y="7"/>
                  </a:cubicBezTo>
                  <a:cubicBezTo>
                    <a:pt x="5" y="8"/>
                    <a:pt x="4" y="8"/>
                    <a:pt x="4" y="8"/>
                  </a:cubicBezTo>
                  <a:cubicBezTo>
                    <a:pt x="2" y="13"/>
                    <a:pt x="1" y="18"/>
                    <a:pt x="0" y="24"/>
                  </a:cubicBezTo>
                  <a:cubicBezTo>
                    <a:pt x="0" y="24"/>
                    <a:pt x="0" y="24"/>
                    <a:pt x="0" y="24"/>
                  </a:cubicBezTo>
                  <a:cubicBezTo>
                    <a:pt x="0" y="24"/>
                    <a:pt x="0" y="24"/>
                    <a:pt x="0" y="24"/>
                  </a:cubicBezTo>
                  <a:cubicBezTo>
                    <a:pt x="0" y="24"/>
                    <a:pt x="0" y="24"/>
                    <a:pt x="0" y="24"/>
                  </a:cubicBezTo>
                  <a:cubicBezTo>
                    <a:pt x="1" y="24"/>
                    <a:pt x="2" y="24"/>
                    <a:pt x="3" y="24"/>
                  </a:cubicBezTo>
                  <a:cubicBezTo>
                    <a:pt x="4" y="27"/>
                    <a:pt x="2" y="28"/>
                    <a:pt x="2" y="31"/>
                  </a:cubicBezTo>
                  <a:cubicBezTo>
                    <a:pt x="2" y="31"/>
                    <a:pt x="3" y="31"/>
                    <a:pt x="4" y="31"/>
                  </a:cubicBezTo>
                  <a:cubicBezTo>
                    <a:pt x="5" y="31"/>
                    <a:pt x="6" y="31"/>
                    <a:pt x="8" y="31"/>
                  </a:cubicBezTo>
                  <a:cubicBezTo>
                    <a:pt x="9" y="31"/>
                    <a:pt x="10" y="31"/>
                    <a:pt x="11" y="31"/>
                  </a:cubicBezTo>
                  <a:cubicBezTo>
                    <a:pt x="14" y="31"/>
                    <a:pt x="16" y="31"/>
                    <a:pt x="17" y="33"/>
                  </a:cubicBezTo>
                  <a:cubicBezTo>
                    <a:pt x="19" y="35"/>
                    <a:pt x="19" y="40"/>
                    <a:pt x="19" y="43"/>
                  </a:cubicBezTo>
                  <a:cubicBezTo>
                    <a:pt x="19" y="46"/>
                    <a:pt x="19" y="50"/>
                    <a:pt x="19" y="53"/>
                  </a:cubicBezTo>
                  <a:cubicBezTo>
                    <a:pt x="20" y="54"/>
                    <a:pt x="20" y="60"/>
                    <a:pt x="21" y="60"/>
                  </a:cubicBezTo>
                  <a:cubicBezTo>
                    <a:pt x="22" y="63"/>
                    <a:pt x="26" y="63"/>
                    <a:pt x="28" y="65"/>
                  </a:cubicBezTo>
                  <a:cubicBezTo>
                    <a:pt x="29" y="66"/>
                    <a:pt x="33" y="69"/>
                    <a:pt x="34" y="70"/>
                  </a:cubicBezTo>
                  <a:cubicBezTo>
                    <a:pt x="34" y="72"/>
                    <a:pt x="34" y="75"/>
                    <a:pt x="34" y="76"/>
                  </a:cubicBezTo>
                  <a:cubicBezTo>
                    <a:pt x="35" y="79"/>
                    <a:pt x="35" y="82"/>
                    <a:pt x="36" y="85"/>
                  </a:cubicBezTo>
                  <a:cubicBezTo>
                    <a:pt x="39" y="90"/>
                    <a:pt x="42" y="95"/>
                    <a:pt x="46" y="100"/>
                  </a:cubicBezTo>
                  <a:cubicBezTo>
                    <a:pt x="49" y="104"/>
                    <a:pt x="53" y="106"/>
                    <a:pt x="56" y="110"/>
                  </a:cubicBezTo>
                  <a:cubicBezTo>
                    <a:pt x="57" y="112"/>
                    <a:pt x="58" y="113"/>
                    <a:pt x="60" y="115"/>
                  </a:cubicBezTo>
                  <a:cubicBezTo>
                    <a:pt x="65" y="118"/>
                    <a:pt x="71" y="121"/>
                    <a:pt x="74" y="126"/>
                  </a:cubicBezTo>
                  <a:cubicBezTo>
                    <a:pt x="76" y="128"/>
                    <a:pt x="77" y="129"/>
                    <a:pt x="78" y="129"/>
                  </a:cubicBezTo>
                  <a:cubicBezTo>
                    <a:pt x="83" y="129"/>
                    <a:pt x="87" y="120"/>
                    <a:pt x="89" y="116"/>
                  </a:cubicBezTo>
                  <a:cubicBezTo>
                    <a:pt x="91" y="112"/>
                    <a:pt x="93" y="108"/>
                    <a:pt x="94" y="104"/>
                  </a:cubicBezTo>
                  <a:cubicBezTo>
                    <a:pt x="95" y="99"/>
                    <a:pt x="94" y="91"/>
                    <a:pt x="94" y="85"/>
                  </a:cubicBezTo>
                  <a:cubicBezTo>
                    <a:pt x="94" y="82"/>
                    <a:pt x="93" y="79"/>
                    <a:pt x="94" y="76"/>
                  </a:cubicBezTo>
                  <a:cubicBezTo>
                    <a:pt x="95" y="74"/>
                    <a:pt x="98" y="69"/>
                    <a:pt x="100" y="66"/>
                  </a:cubicBezTo>
                  <a:cubicBezTo>
                    <a:pt x="103" y="62"/>
                    <a:pt x="106" y="57"/>
                    <a:pt x="107" y="51"/>
                  </a:cubicBezTo>
                  <a:cubicBezTo>
                    <a:pt x="108" y="51"/>
                    <a:pt x="108" y="50"/>
                    <a:pt x="108" y="49"/>
                  </a:cubicBezTo>
                  <a:cubicBezTo>
                    <a:pt x="108" y="49"/>
                    <a:pt x="108" y="49"/>
                    <a:pt x="108" y="49"/>
                  </a:cubicBezTo>
                  <a:cubicBezTo>
                    <a:pt x="85" y="41"/>
                    <a:pt x="63" y="29"/>
                    <a:pt x="44" y="15"/>
                  </a:cubicBezTo>
                  <a:cubicBezTo>
                    <a:pt x="44" y="15"/>
                    <a:pt x="44" y="15"/>
                    <a:pt x="44" y="15"/>
                  </a:cubicBezTo>
                  <a:cubicBezTo>
                    <a:pt x="38" y="15"/>
                    <a:pt x="27" y="14"/>
                    <a:pt x="30" y="7"/>
                  </a:cubicBezTo>
                  <a:cubicBezTo>
                    <a:pt x="30" y="6"/>
                    <a:pt x="31" y="6"/>
                    <a:pt x="32" y="5"/>
                  </a:cubicBezTo>
                  <a:cubicBezTo>
                    <a:pt x="30" y="3"/>
                    <a:pt x="28" y="2"/>
                    <a:pt x="27" y="0"/>
                  </a:cubicBezTo>
                  <a:cubicBezTo>
                    <a:pt x="27" y="0"/>
                    <a:pt x="27" y="0"/>
                    <a:pt x="27" y="0"/>
                  </a:cubicBezTo>
                </a:path>
              </a:pathLst>
            </a:custGeom>
            <a:solidFill>
              <a:srgbClr val="4DAB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 name="Freeform 17">
              <a:extLst>
                <a:ext uri="{FF2B5EF4-FFF2-40B4-BE49-F238E27FC236}">
                  <a16:creationId xmlns:a16="http://schemas.microsoft.com/office/drawing/2014/main" id="{39379ED6-D277-6841-8C2D-6DE646C85D07}"/>
                </a:ext>
              </a:extLst>
            </p:cNvPr>
            <p:cNvSpPr>
              <a:spLocks noEditPoints="1"/>
            </p:cNvSpPr>
            <p:nvPr/>
          </p:nvSpPr>
          <p:spPr bwMode="auto">
            <a:xfrm>
              <a:off x="9254912" y="2344557"/>
              <a:ext cx="1144070" cy="1243452"/>
            </a:xfrm>
            <a:custGeom>
              <a:avLst/>
              <a:gdLst>
                <a:gd name="T0" fmla="*/ 236 w 243"/>
                <a:gd name="T1" fmla="*/ 231 h 264"/>
                <a:gd name="T2" fmla="*/ 239 w 243"/>
                <a:gd name="T3" fmla="*/ 238 h 264"/>
                <a:gd name="T4" fmla="*/ 236 w 243"/>
                <a:gd name="T5" fmla="*/ 231 h 264"/>
                <a:gd name="T6" fmla="*/ 188 w 243"/>
                <a:gd name="T7" fmla="*/ 234 h 264"/>
                <a:gd name="T8" fmla="*/ 220 w 243"/>
                <a:gd name="T9" fmla="*/ 255 h 264"/>
                <a:gd name="T10" fmla="*/ 233 w 243"/>
                <a:gd name="T11" fmla="*/ 262 h 264"/>
                <a:gd name="T12" fmla="*/ 238 w 243"/>
                <a:gd name="T13" fmla="*/ 248 h 264"/>
                <a:gd name="T14" fmla="*/ 191 w 243"/>
                <a:gd name="T15" fmla="*/ 224 h 264"/>
                <a:gd name="T16" fmla="*/ 238 w 243"/>
                <a:gd name="T17" fmla="*/ 197 h 264"/>
                <a:gd name="T18" fmla="*/ 243 w 243"/>
                <a:gd name="T19" fmla="*/ 206 h 264"/>
                <a:gd name="T20" fmla="*/ 238 w 243"/>
                <a:gd name="T21" fmla="*/ 197 h 264"/>
                <a:gd name="T22" fmla="*/ 238 w 243"/>
                <a:gd name="T23" fmla="*/ 197 h 264"/>
                <a:gd name="T24" fmla="*/ 37 w 243"/>
                <a:gd name="T25" fmla="*/ 0 h 264"/>
                <a:gd name="T26" fmla="*/ 18 w 243"/>
                <a:gd name="T27" fmla="*/ 2 h 264"/>
                <a:gd name="T28" fmla="*/ 2 w 243"/>
                <a:gd name="T29" fmla="*/ 4 h 264"/>
                <a:gd name="T30" fmla="*/ 19 w 243"/>
                <a:gd name="T31" fmla="*/ 14 h 264"/>
                <a:gd name="T32" fmla="*/ 36 w 243"/>
                <a:gd name="T33" fmla="*/ 23 h 264"/>
                <a:gd name="T34" fmla="*/ 38 w 243"/>
                <a:gd name="T35" fmla="*/ 36 h 264"/>
                <a:gd name="T36" fmla="*/ 54 w 243"/>
                <a:gd name="T37" fmla="*/ 48 h 264"/>
                <a:gd name="T38" fmla="*/ 68 w 243"/>
                <a:gd name="T39" fmla="*/ 47 h 264"/>
                <a:gd name="T40" fmla="*/ 72 w 243"/>
                <a:gd name="T41" fmla="*/ 58 h 264"/>
                <a:gd name="T42" fmla="*/ 85 w 243"/>
                <a:gd name="T43" fmla="*/ 50 h 264"/>
                <a:gd name="T44" fmla="*/ 101 w 243"/>
                <a:gd name="T45" fmla="*/ 46 h 264"/>
                <a:gd name="T46" fmla="*/ 110 w 243"/>
                <a:gd name="T47" fmla="*/ 56 h 264"/>
                <a:gd name="T48" fmla="*/ 111 w 243"/>
                <a:gd name="T49" fmla="*/ 74 h 264"/>
                <a:gd name="T50" fmla="*/ 121 w 243"/>
                <a:gd name="T51" fmla="*/ 85 h 264"/>
                <a:gd name="T52" fmla="*/ 126 w 243"/>
                <a:gd name="T53" fmla="*/ 85 h 264"/>
                <a:gd name="T54" fmla="*/ 131 w 243"/>
                <a:gd name="T55" fmla="*/ 86 h 264"/>
                <a:gd name="T56" fmla="*/ 145 w 243"/>
                <a:gd name="T57" fmla="*/ 104 h 264"/>
                <a:gd name="T58" fmla="*/ 146 w 243"/>
                <a:gd name="T59" fmla="*/ 106 h 264"/>
                <a:gd name="T60" fmla="*/ 198 w 243"/>
                <a:gd name="T61" fmla="*/ 165 h 264"/>
                <a:gd name="T62" fmla="*/ 230 w 243"/>
                <a:gd name="T63" fmla="*/ 204 h 264"/>
                <a:gd name="T64" fmla="*/ 231 w 243"/>
                <a:gd name="T65" fmla="*/ 187 h 264"/>
                <a:gd name="T66" fmla="*/ 233 w 243"/>
                <a:gd name="T67" fmla="*/ 188 h 264"/>
                <a:gd name="T68" fmla="*/ 166 w 243"/>
                <a:gd name="T69" fmla="*/ 90 h 264"/>
                <a:gd name="T70" fmla="*/ 169 w 243"/>
                <a:gd name="T71" fmla="*/ 77 h 264"/>
                <a:gd name="T72" fmla="*/ 125 w 243"/>
                <a:gd name="T73" fmla="*/ 46 h 264"/>
                <a:gd name="T74" fmla="*/ 40 w 243"/>
                <a:gd name="T75" fmla="*/ 0 h 264"/>
                <a:gd name="T76" fmla="*/ 39 w 243"/>
                <a:gd name="T77"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3" h="264">
                  <a:moveTo>
                    <a:pt x="236" y="231"/>
                  </a:moveTo>
                  <a:cubicBezTo>
                    <a:pt x="236" y="231"/>
                    <a:pt x="236" y="231"/>
                    <a:pt x="236" y="231"/>
                  </a:cubicBezTo>
                  <a:cubicBezTo>
                    <a:pt x="237" y="233"/>
                    <a:pt x="238" y="236"/>
                    <a:pt x="239" y="238"/>
                  </a:cubicBezTo>
                  <a:cubicBezTo>
                    <a:pt x="239" y="238"/>
                    <a:pt x="239" y="238"/>
                    <a:pt x="239" y="238"/>
                  </a:cubicBezTo>
                  <a:cubicBezTo>
                    <a:pt x="239" y="237"/>
                    <a:pt x="239" y="236"/>
                    <a:pt x="238" y="236"/>
                  </a:cubicBezTo>
                  <a:cubicBezTo>
                    <a:pt x="238" y="234"/>
                    <a:pt x="237" y="233"/>
                    <a:pt x="236" y="231"/>
                  </a:cubicBezTo>
                  <a:moveTo>
                    <a:pt x="191" y="224"/>
                  </a:moveTo>
                  <a:cubicBezTo>
                    <a:pt x="190" y="227"/>
                    <a:pt x="189" y="231"/>
                    <a:pt x="188" y="234"/>
                  </a:cubicBezTo>
                  <a:cubicBezTo>
                    <a:pt x="187" y="237"/>
                    <a:pt x="187" y="239"/>
                    <a:pt x="186" y="242"/>
                  </a:cubicBezTo>
                  <a:cubicBezTo>
                    <a:pt x="197" y="245"/>
                    <a:pt x="209" y="250"/>
                    <a:pt x="220" y="255"/>
                  </a:cubicBezTo>
                  <a:cubicBezTo>
                    <a:pt x="224" y="258"/>
                    <a:pt x="228" y="260"/>
                    <a:pt x="232" y="262"/>
                  </a:cubicBezTo>
                  <a:cubicBezTo>
                    <a:pt x="232" y="262"/>
                    <a:pt x="233" y="262"/>
                    <a:pt x="233" y="262"/>
                  </a:cubicBezTo>
                  <a:cubicBezTo>
                    <a:pt x="236" y="262"/>
                    <a:pt x="237" y="262"/>
                    <a:pt x="240" y="264"/>
                  </a:cubicBezTo>
                  <a:cubicBezTo>
                    <a:pt x="241" y="258"/>
                    <a:pt x="239" y="253"/>
                    <a:pt x="238" y="248"/>
                  </a:cubicBezTo>
                  <a:cubicBezTo>
                    <a:pt x="238" y="248"/>
                    <a:pt x="238" y="248"/>
                    <a:pt x="238" y="248"/>
                  </a:cubicBezTo>
                  <a:cubicBezTo>
                    <a:pt x="224" y="238"/>
                    <a:pt x="207" y="230"/>
                    <a:pt x="191" y="224"/>
                  </a:cubicBezTo>
                  <a:cubicBezTo>
                    <a:pt x="191" y="224"/>
                    <a:pt x="191" y="224"/>
                    <a:pt x="191" y="224"/>
                  </a:cubicBezTo>
                  <a:moveTo>
                    <a:pt x="238" y="197"/>
                  </a:moveTo>
                  <a:cubicBezTo>
                    <a:pt x="239" y="202"/>
                    <a:pt x="240" y="207"/>
                    <a:pt x="242" y="209"/>
                  </a:cubicBezTo>
                  <a:cubicBezTo>
                    <a:pt x="242" y="208"/>
                    <a:pt x="242" y="207"/>
                    <a:pt x="243" y="206"/>
                  </a:cubicBezTo>
                  <a:cubicBezTo>
                    <a:pt x="243" y="206"/>
                    <a:pt x="243" y="206"/>
                    <a:pt x="243" y="206"/>
                  </a:cubicBezTo>
                  <a:cubicBezTo>
                    <a:pt x="241" y="203"/>
                    <a:pt x="239" y="200"/>
                    <a:pt x="238" y="197"/>
                  </a:cubicBezTo>
                  <a:cubicBezTo>
                    <a:pt x="238" y="197"/>
                    <a:pt x="238" y="197"/>
                    <a:pt x="238" y="197"/>
                  </a:cubicBezTo>
                  <a:cubicBezTo>
                    <a:pt x="238" y="197"/>
                    <a:pt x="238" y="197"/>
                    <a:pt x="238" y="197"/>
                  </a:cubicBezTo>
                  <a:moveTo>
                    <a:pt x="39" y="0"/>
                  </a:moveTo>
                  <a:cubicBezTo>
                    <a:pt x="38" y="0"/>
                    <a:pt x="37" y="0"/>
                    <a:pt x="37" y="0"/>
                  </a:cubicBezTo>
                  <a:cubicBezTo>
                    <a:pt x="35" y="1"/>
                    <a:pt x="31" y="3"/>
                    <a:pt x="31" y="5"/>
                  </a:cubicBezTo>
                  <a:cubicBezTo>
                    <a:pt x="18" y="2"/>
                    <a:pt x="18" y="2"/>
                    <a:pt x="18" y="2"/>
                  </a:cubicBezTo>
                  <a:cubicBezTo>
                    <a:pt x="17" y="1"/>
                    <a:pt x="15" y="0"/>
                    <a:pt x="13" y="0"/>
                  </a:cubicBezTo>
                  <a:cubicBezTo>
                    <a:pt x="9" y="0"/>
                    <a:pt x="4" y="2"/>
                    <a:pt x="2" y="4"/>
                  </a:cubicBezTo>
                  <a:cubicBezTo>
                    <a:pt x="0" y="8"/>
                    <a:pt x="4" y="8"/>
                    <a:pt x="7" y="9"/>
                  </a:cubicBezTo>
                  <a:cubicBezTo>
                    <a:pt x="11" y="10"/>
                    <a:pt x="15" y="13"/>
                    <a:pt x="19" y="14"/>
                  </a:cubicBezTo>
                  <a:cubicBezTo>
                    <a:pt x="22" y="16"/>
                    <a:pt x="26" y="17"/>
                    <a:pt x="29" y="19"/>
                  </a:cubicBezTo>
                  <a:cubicBezTo>
                    <a:pt x="31" y="20"/>
                    <a:pt x="34" y="21"/>
                    <a:pt x="36" y="23"/>
                  </a:cubicBezTo>
                  <a:cubicBezTo>
                    <a:pt x="38" y="25"/>
                    <a:pt x="44" y="36"/>
                    <a:pt x="39" y="36"/>
                  </a:cubicBezTo>
                  <a:cubicBezTo>
                    <a:pt x="38" y="36"/>
                    <a:pt x="38" y="36"/>
                    <a:pt x="38" y="36"/>
                  </a:cubicBezTo>
                  <a:cubicBezTo>
                    <a:pt x="36" y="43"/>
                    <a:pt x="42" y="43"/>
                    <a:pt x="47" y="45"/>
                  </a:cubicBezTo>
                  <a:cubicBezTo>
                    <a:pt x="49" y="46"/>
                    <a:pt x="51" y="47"/>
                    <a:pt x="54" y="48"/>
                  </a:cubicBezTo>
                  <a:cubicBezTo>
                    <a:pt x="55" y="49"/>
                    <a:pt x="57" y="49"/>
                    <a:pt x="58" y="49"/>
                  </a:cubicBezTo>
                  <a:cubicBezTo>
                    <a:pt x="61" y="49"/>
                    <a:pt x="64" y="48"/>
                    <a:pt x="68" y="47"/>
                  </a:cubicBezTo>
                  <a:cubicBezTo>
                    <a:pt x="70" y="50"/>
                    <a:pt x="64" y="58"/>
                    <a:pt x="72" y="58"/>
                  </a:cubicBezTo>
                  <a:cubicBezTo>
                    <a:pt x="72" y="58"/>
                    <a:pt x="72" y="58"/>
                    <a:pt x="72" y="58"/>
                  </a:cubicBezTo>
                  <a:cubicBezTo>
                    <a:pt x="74" y="58"/>
                    <a:pt x="76" y="56"/>
                    <a:pt x="77" y="55"/>
                  </a:cubicBezTo>
                  <a:cubicBezTo>
                    <a:pt x="80" y="53"/>
                    <a:pt x="83" y="52"/>
                    <a:pt x="85" y="50"/>
                  </a:cubicBezTo>
                  <a:cubicBezTo>
                    <a:pt x="89" y="47"/>
                    <a:pt x="91" y="44"/>
                    <a:pt x="95" y="44"/>
                  </a:cubicBezTo>
                  <a:cubicBezTo>
                    <a:pt x="97" y="44"/>
                    <a:pt x="98" y="45"/>
                    <a:pt x="101" y="46"/>
                  </a:cubicBezTo>
                  <a:cubicBezTo>
                    <a:pt x="104" y="47"/>
                    <a:pt x="103" y="49"/>
                    <a:pt x="105" y="51"/>
                  </a:cubicBezTo>
                  <a:cubicBezTo>
                    <a:pt x="106" y="54"/>
                    <a:pt x="108" y="54"/>
                    <a:pt x="110" y="56"/>
                  </a:cubicBezTo>
                  <a:cubicBezTo>
                    <a:pt x="114" y="59"/>
                    <a:pt x="113" y="65"/>
                    <a:pt x="113" y="69"/>
                  </a:cubicBezTo>
                  <a:cubicBezTo>
                    <a:pt x="113" y="71"/>
                    <a:pt x="112" y="72"/>
                    <a:pt x="111" y="74"/>
                  </a:cubicBezTo>
                  <a:cubicBezTo>
                    <a:pt x="111" y="76"/>
                    <a:pt x="112" y="76"/>
                    <a:pt x="113" y="78"/>
                  </a:cubicBezTo>
                  <a:cubicBezTo>
                    <a:pt x="115" y="81"/>
                    <a:pt x="117" y="85"/>
                    <a:pt x="121" y="85"/>
                  </a:cubicBezTo>
                  <a:cubicBezTo>
                    <a:pt x="122" y="85"/>
                    <a:pt x="122" y="86"/>
                    <a:pt x="123" y="86"/>
                  </a:cubicBezTo>
                  <a:cubicBezTo>
                    <a:pt x="124" y="86"/>
                    <a:pt x="125" y="85"/>
                    <a:pt x="126" y="85"/>
                  </a:cubicBezTo>
                  <a:cubicBezTo>
                    <a:pt x="127" y="85"/>
                    <a:pt x="127" y="85"/>
                    <a:pt x="128" y="85"/>
                  </a:cubicBezTo>
                  <a:cubicBezTo>
                    <a:pt x="129" y="85"/>
                    <a:pt x="130" y="85"/>
                    <a:pt x="131" y="86"/>
                  </a:cubicBezTo>
                  <a:cubicBezTo>
                    <a:pt x="134" y="87"/>
                    <a:pt x="136" y="89"/>
                    <a:pt x="139" y="90"/>
                  </a:cubicBezTo>
                  <a:cubicBezTo>
                    <a:pt x="145" y="92"/>
                    <a:pt x="143" y="98"/>
                    <a:pt x="145" y="104"/>
                  </a:cubicBezTo>
                  <a:cubicBezTo>
                    <a:pt x="145" y="105"/>
                    <a:pt x="146" y="105"/>
                    <a:pt x="146" y="106"/>
                  </a:cubicBezTo>
                  <a:cubicBezTo>
                    <a:pt x="146" y="106"/>
                    <a:pt x="146" y="106"/>
                    <a:pt x="146" y="106"/>
                  </a:cubicBezTo>
                  <a:cubicBezTo>
                    <a:pt x="149" y="105"/>
                    <a:pt x="151" y="104"/>
                    <a:pt x="154" y="103"/>
                  </a:cubicBezTo>
                  <a:cubicBezTo>
                    <a:pt x="170" y="123"/>
                    <a:pt x="185" y="144"/>
                    <a:pt x="198" y="165"/>
                  </a:cubicBezTo>
                  <a:cubicBezTo>
                    <a:pt x="209" y="182"/>
                    <a:pt x="219" y="199"/>
                    <a:pt x="228" y="216"/>
                  </a:cubicBezTo>
                  <a:cubicBezTo>
                    <a:pt x="228" y="212"/>
                    <a:pt x="229" y="208"/>
                    <a:pt x="230" y="204"/>
                  </a:cubicBezTo>
                  <a:cubicBezTo>
                    <a:pt x="231" y="198"/>
                    <a:pt x="227" y="193"/>
                    <a:pt x="228" y="188"/>
                  </a:cubicBezTo>
                  <a:cubicBezTo>
                    <a:pt x="229" y="187"/>
                    <a:pt x="230" y="187"/>
                    <a:pt x="231" y="187"/>
                  </a:cubicBezTo>
                  <a:cubicBezTo>
                    <a:pt x="231" y="187"/>
                    <a:pt x="232" y="187"/>
                    <a:pt x="233" y="188"/>
                  </a:cubicBezTo>
                  <a:cubicBezTo>
                    <a:pt x="233" y="188"/>
                    <a:pt x="233" y="188"/>
                    <a:pt x="233" y="188"/>
                  </a:cubicBezTo>
                  <a:cubicBezTo>
                    <a:pt x="224" y="172"/>
                    <a:pt x="214" y="157"/>
                    <a:pt x="204" y="141"/>
                  </a:cubicBezTo>
                  <a:cubicBezTo>
                    <a:pt x="192" y="124"/>
                    <a:pt x="179" y="106"/>
                    <a:pt x="166" y="90"/>
                  </a:cubicBezTo>
                  <a:cubicBezTo>
                    <a:pt x="167" y="86"/>
                    <a:pt x="168" y="81"/>
                    <a:pt x="169" y="77"/>
                  </a:cubicBezTo>
                  <a:cubicBezTo>
                    <a:pt x="169" y="77"/>
                    <a:pt x="169" y="77"/>
                    <a:pt x="169" y="77"/>
                  </a:cubicBezTo>
                  <a:cubicBezTo>
                    <a:pt x="159" y="69"/>
                    <a:pt x="148" y="61"/>
                    <a:pt x="136" y="53"/>
                  </a:cubicBezTo>
                  <a:cubicBezTo>
                    <a:pt x="133" y="51"/>
                    <a:pt x="129" y="48"/>
                    <a:pt x="125" y="46"/>
                  </a:cubicBezTo>
                  <a:cubicBezTo>
                    <a:pt x="114" y="40"/>
                    <a:pt x="104" y="33"/>
                    <a:pt x="93" y="27"/>
                  </a:cubicBezTo>
                  <a:cubicBezTo>
                    <a:pt x="76" y="17"/>
                    <a:pt x="58" y="8"/>
                    <a:pt x="40" y="0"/>
                  </a:cubicBezTo>
                  <a:cubicBezTo>
                    <a:pt x="40" y="0"/>
                    <a:pt x="40" y="0"/>
                    <a:pt x="40" y="0"/>
                  </a:cubicBezTo>
                  <a:cubicBezTo>
                    <a:pt x="40" y="0"/>
                    <a:pt x="39" y="0"/>
                    <a:pt x="39" y="0"/>
                  </a:cubicBezTo>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 name="Freeform 18">
              <a:extLst>
                <a:ext uri="{FF2B5EF4-FFF2-40B4-BE49-F238E27FC236}">
                  <a16:creationId xmlns:a16="http://schemas.microsoft.com/office/drawing/2014/main" id="{2003856E-DCCD-814A-AB0A-1ADCED2272AA}"/>
                </a:ext>
              </a:extLst>
            </p:cNvPr>
            <p:cNvSpPr>
              <a:spLocks/>
            </p:cNvSpPr>
            <p:nvPr/>
          </p:nvSpPr>
          <p:spPr bwMode="auto">
            <a:xfrm>
              <a:off x="10544506" y="4048240"/>
              <a:ext cx="137241" cy="729981"/>
            </a:xfrm>
            <a:custGeom>
              <a:avLst/>
              <a:gdLst>
                <a:gd name="T0" fmla="*/ 29 w 29"/>
                <a:gd name="T1" fmla="*/ 0 h 155"/>
                <a:gd name="T2" fmla="*/ 28 w 29"/>
                <a:gd name="T3" fmla="*/ 4 h 155"/>
                <a:gd name="T4" fmla="*/ 27 w 29"/>
                <a:gd name="T5" fmla="*/ 8 h 155"/>
                <a:gd name="T6" fmla="*/ 27 w 29"/>
                <a:gd name="T7" fmla="*/ 8 h 155"/>
                <a:gd name="T8" fmla="*/ 27 w 29"/>
                <a:gd name="T9" fmla="*/ 27 h 155"/>
                <a:gd name="T10" fmla="*/ 2 w 29"/>
                <a:gd name="T11" fmla="*/ 145 h 155"/>
                <a:gd name="T12" fmla="*/ 2 w 29"/>
                <a:gd name="T13" fmla="*/ 145 h 155"/>
                <a:gd name="T14" fmla="*/ 0 w 29"/>
                <a:gd name="T15" fmla="*/ 155 h 155"/>
                <a:gd name="T16" fmla="*/ 29 w 29"/>
                <a:gd name="T17" fmla="*/ 20 h 155"/>
                <a:gd name="T18" fmla="*/ 29 w 29"/>
                <a:gd name="T19" fmla="*/ 17 h 155"/>
                <a:gd name="T20" fmla="*/ 29 w 29"/>
                <a:gd name="T21" fmla="*/ 9 h 155"/>
                <a:gd name="T22" fmla="*/ 29 w 29"/>
                <a:gd name="T23" fmla="*/ 0 h 155"/>
                <a:gd name="T24" fmla="*/ 29 w 29"/>
                <a:gd name="T25"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155">
                  <a:moveTo>
                    <a:pt x="29" y="0"/>
                  </a:moveTo>
                  <a:cubicBezTo>
                    <a:pt x="29" y="1"/>
                    <a:pt x="28" y="3"/>
                    <a:pt x="28" y="4"/>
                  </a:cubicBezTo>
                  <a:cubicBezTo>
                    <a:pt x="28" y="5"/>
                    <a:pt x="27" y="7"/>
                    <a:pt x="27" y="8"/>
                  </a:cubicBezTo>
                  <a:cubicBezTo>
                    <a:pt x="27" y="8"/>
                    <a:pt x="27" y="8"/>
                    <a:pt x="27" y="8"/>
                  </a:cubicBezTo>
                  <a:cubicBezTo>
                    <a:pt x="27" y="14"/>
                    <a:pt x="27" y="21"/>
                    <a:pt x="27" y="27"/>
                  </a:cubicBezTo>
                  <a:cubicBezTo>
                    <a:pt x="25" y="68"/>
                    <a:pt x="16" y="108"/>
                    <a:pt x="2" y="145"/>
                  </a:cubicBezTo>
                  <a:cubicBezTo>
                    <a:pt x="2" y="145"/>
                    <a:pt x="2" y="145"/>
                    <a:pt x="2" y="145"/>
                  </a:cubicBezTo>
                  <a:cubicBezTo>
                    <a:pt x="2" y="148"/>
                    <a:pt x="1" y="151"/>
                    <a:pt x="0" y="155"/>
                  </a:cubicBezTo>
                  <a:cubicBezTo>
                    <a:pt x="19" y="111"/>
                    <a:pt x="29" y="65"/>
                    <a:pt x="29" y="20"/>
                  </a:cubicBezTo>
                  <a:cubicBezTo>
                    <a:pt x="29" y="19"/>
                    <a:pt x="29" y="18"/>
                    <a:pt x="29" y="17"/>
                  </a:cubicBezTo>
                  <a:cubicBezTo>
                    <a:pt x="29" y="15"/>
                    <a:pt x="29" y="12"/>
                    <a:pt x="29" y="9"/>
                  </a:cubicBezTo>
                  <a:cubicBezTo>
                    <a:pt x="29" y="6"/>
                    <a:pt x="29" y="3"/>
                    <a:pt x="29" y="0"/>
                  </a:cubicBezTo>
                  <a:cubicBezTo>
                    <a:pt x="29" y="0"/>
                    <a:pt x="29" y="0"/>
                    <a:pt x="29" y="0"/>
                  </a:cubicBezTo>
                </a:path>
              </a:pathLst>
            </a:custGeom>
            <a:solidFill>
              <a:srgbClr val="188D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 name="Freeform 19">
              <a:extLst>
                <a:ext uri="{FF2B5EF4-FFF2-40B4-BE49-F238E27FC236}">
                  <a16:creationId xmlns:a16="http://schemas.microsoft.com/office/drawing/2014/main" id="{A8DBE3D1-4EE2-5A4A-882D-01ABFA282DEC}"/>
                </a:ext>
              </a:extLst>
            </p:cNvPr>
            <p:cNvSpPr>
              <a:spLocks/>
            </p:cNvSpPr>
            <p:nvPr/>
          </p:nvSpPr>
          <p:spPr bwMode="auto">
            <a:xfrm>
              <a:off x="10501914" y="3738264"/>
              <a:ext cx="170368" cy="992632"/>
            </a:xfrm>
            <a:custGeom>
              <a:avLst/>
              <a:gdLst>
                <a:gd name="T0" fmla="*/ 14 w 36"/>
                <a:gd name="T1" fmla="*/ 0 h 211"/>
                <a:gd name="T2" fmla="*/ 13 w 36"/>
                <a:gd name="T3" fmla="*/ 0 h 211"/>
                <a:gd name="T4" fmla="*/ 9 w 36"/>
                <a:gd name="T5" fmla="*/ 5 h 211"/>
                <a:gd name="T6" fmla="*/ 6 w 36"/>
                <a:gd name="T7" fmla="*/ 7 h 211"/>
                <a:gd name="T8" fmla="*/ 0 w 36"/>
                <a:gd name="T9" fmla="*/ 10 h 211"/>
                <a:gd name="T10" fmla="*/ 20 w 36"/>
                <a:gd name="T11" fmla="*/ 138 h 211"/>
                <a:gd name="T12" fmla="*/ 19 w 36"/>
                <a:gd name="T13" fmla="*/ 161 h 211"/>
                <a:gd name="T14" fmla="*/ 11 w 36"/>
                <a:gd name="T15" fmla="*/ 211 h 211"/>
                <a:gd name="T16" fmla="*/ 11 w 36"/>
                <a:gd name="T17" fmla="*/ 211 h 211"/>
                <a:gd name="T18" fmla="*/ 11 w 36"/>
                <a:gd name="T19" fmla="*/ 211 h 211"/>
                <a:gd name="T20" fmla="*/ 36 w 36"/>
                <a:gd name="T21" fmla="*/ 93 h 211"/>
                <a:gd name="T22" fmla="*/ 36 w 36"/>
                <a:gd name="T23" fmla="*/ 74 h 211"/>
                <a:gd name="T24" fmla="*/ 36 w 36"/>
                <a:gd name="T25" fmla="*/ 74 h 211"/>
                <a:gd name="T26" fmla="*/ 33 w 36"/>
                <a:gd name="T27" fmla="*/ 85 h 211"/>
                <a:gd name="T28" fmla="*/ 15 w 36"/>
                <a:gd name="T29" fmla="*/ 0 h 211"/>
                <a:gd name="T30" fmla="*/ 15 w 36"/>
                <a:gd name="T31" fmla="*/ 0 h 211"/>
                <a:gd name="T32" fmla="*/ 14 w 36"/>
                <a:gd name="T33"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211">
                  <a:moveTo>
                    <a:pt x="14" y="0"/>
                  </a:moveTo>
                  <a:cubicBezTo>
                    <a:pt x="14" y="0"/>
                    <a:pt x="14" y="0"/>
                    <a:pt x="13" y="0"/>
                  </a:cubicBezTo>
                  <a:cubicBezTo>
                    <a:pt x="12" y="1"/>
                    <a:pt x="10" y="4"/>
                    <a:pt x="9" y="5"/>
                  </a:cubicBezTo>
                  <a:cubicBezTo>
                    <a:pt x="8" y="6"/>
                    <a:pt x="7" y="7"/>
                    <a:pt x="6" y="7"/>
                  </a:cubicBezTo>
                  <a:cubicBezTo>
                    <a:pt x="5" y="8"/>
                    <a:pt x="3" y="9"/>
                    <a:pt x="0" y="10"/>
                  </a:cubicBezTo>
                  <a:cubicBezTo>
                    <a:pt x="13" y="51"/>
                    <a:pt x="20" y="94"/>
                    <a:pt x="20" y="138"/>
                  </a:cubicBezTo>
                  <a:cubicBezTo>
                    <a:pt x="20" y="146"/>
                    <a:pt x="20" y="153"/>
                    <a:pt x="19" y="161"/>
                  </a:cubicBezTo>
                  <a:cubicBezTo>
                    <a:pt x="18" y="178"/>
                    <a:pt x="15" y="194"/>
                    <a:pt x="11" y="211"/>
                  </a:cubicBezTo>
                  <a:cubicBezTo>
                    <a:pt x="11" y="211"/>
                    <a:pt x="11" y="211"/>
                    <a:pt x="11" y="211"/>
                  </a:cubicBezTo>
                  <a:cubicBezTo>
                    <a:pt x="11" y="211"/>
                    <a:pt x="11" y="211"/>
                    <a:pt x="11" y="211"/>
                  </a:cubicBezTo>
                  <a:cubicBezTo>
                    <a:pt x="25" y="174"/>
                    <a:pt x="34" y="134"/>
                    <a:pt x="36" y="93"/>
                  </a:cubicBezTo>
                  <a:cubicBezTo>
                    <a:pt x="36" y="87"/>
                    <a:pt x="36" y="80"/>
                    <a:pt x="36" y="74"/>
                  </a:cubicBezTo>
                  <a:cubicBezTo>
                    <a:pt x="36" y="74"/>
                    <a:pt x="36" y="74"/>
                    <a:pt x="36" y="74"/>
                  </a:cubicBezTo>
                  <a:cubicBezTo>
                    <a:pt x="35" y="78"/>
                    <a:pt x="34" y="82"/>
                    <a:pt x="33" y="85"/>
                  </a:cubicBezTo>
                  <a:cubicBezTo>
                    <a:pt x="30" y="56"/>
                    <a:pt x="24" y="28"/>
                    <a:pt x="15" y="0"/>
                  </a:cubicBezTo>
                  <a:cubicBezTo>
                    <a:pt x="15" y="0"/>
                    <a:pt x="15" y="0"/>
                    <a:pt x="15" y="0"/>
                  </a:cubicBezTo>
                  <a:cubicBezTo>
                    <a:pt x="15" y="0"/>
                    <a:pt x="15" y="0"/>
                    <a:pt x="14" y="0"/>
                  </a:cubicBezTo>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 name="Freeform 20">
              <a:extLst>
                <a:ext uri="{FF2B5EF4-FFF2-40B4-BE49-F238E27FC236}">
                  <a16:creationId xmlns:a16="http://schemas.microsoft.com/office/drawing/2014/main" id="{2005BEC3-D3BF-1845-A4C1-B7596BC28060}"/>
                </a:ext>
              </a:extLst>
            </p:cNvPr>
            <p:cNvSpPr>
              <a:spLocks/>
            </p:cNvSpPr>
            <p:nvPr/>
          </p:nvSpPr>
          <p:spPr bwMode="auto">
            <a:xfrm>
              <a:off x="10643887" y="3766659"/>
              <a:ext cx="18930" cy="136058"/>
            </a:xfrm>
            <a:custGeom>
              <a:avLst/>
              <a:gdLst>
                <a:gd name="T0" fmla="*/ 0 w 4"/>
                <a:gd name="T1" fmla="*/ 0 h 29"/>
                <a:gd name="T2" fmla="*/ 1 w 4"/>
                <a:gd name="T3" fmla="*/ 7 h 29"/>
                <a:gd name="T4" fmla="*/ 4 w 4"/>
                <a:gd name="T5" fmla="*/ 29 h 29"/>
                <a:gd name="T6" fmla="*/ 0 w 4"/>
                <a:gd name="T7" fmla="*/ 0 h 29"/>
              </a:gdLst>
              <a:ahLst/>
              <a:cxnLst>
                <a:cxn ang="0">
                  <a:pos x="T0" y="T1"/>
                </a:cxn>
                <a:cxn ang="0">
                  <a:pos x="T2" y="T3"/>
                </a:cxn>
                <a:cxn ang="0">
                  <a:pos x="T4" y="T5"/>
                </a:cxn>
                <a:cxn ang="0">
                  <a:pos x="T6" y="T7"/>
                </a:cxn>
              </a:cxnLst>
              <a:rect l="0" t="0" r="r" b="b"/>
              <a:pathLst>
                <a:path w="4" h="29">
                  <a:moveTo>
                    <a:pt x="0" y="0"/>
                  </a:moveTo>
                  <a:cubicBezTo>
                    <a:pt x="0" y="2"/>
                    <a:pt x="0" y="5"/>
                    <a:pt x="1" y="7"/>
                  </a:cubicBezTo>
                  <a:cubicBezTo>
                    <a:pt x="1" y="15"/>
                    <a:pt x="3" y="22"/>
                    <a:pt x="4" y="29"/>
                  </a:cubicBezTo>
                  <a:cubicBezTo>
                    <a:pt x="3" y="19"/>
                    <a:pt x="2" y="10"/>
                    <a:pt x="0" y="0"/>
                  </a:cubicBezTo>
                </a:path>
              </a:pathLst>
            </a:custGeom>
            <a:solidFill>
              <a:srgbClr val="4DAB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 name="Freeform 21">
              <a:extLst>
                <a:ext uri="{FF2B5EF4-FFF2-40B4-BE49-F238E27FC236}">
                  <a16:creationId xmlns:a16="http://schemas.microsoft.com/office/drawing/2014/main" id="{AFD58BC5-44CD-2644-B06C-43064926768B}"/>
                </a:ext>
              </a:extLst>
            </p:cNvPr>
            <p:cNvSpPr>
              <a:spLocks/>
            </p:cNvSpPr>
            <p:nvPr/>
          </p:nvSpPr>
          <p:spPr bwMode="auto">
            <a:xfrm>
              <a:off x="10643887" y="2632053"/>
              <a:ext cx="866039" cy="1247001"/>
            </a:xfrm>
            <a:custGeom>
              <a:avLst/>
              <a:gdLst>
                <a:gd name="T0" fmla="*/ 6 w 184"/>
                <a:gd name="T1" fmla="*/ 151 h 265"/>
                <a:gd name="T2" fmla="*/ 1 w 184"/>
                <a:gd name="T3" fmla="*/ 206 h 265"/>
                <a:gd name="T4" fmla="*/ 9 w 184"/>
                <a:gd name="T5" fmla="*/ 265 h 265"/>
                <a:gd name="T6" fmla="*/ 111 w 184"/>
                <a:gd name="T7" fmla="*/ 215 h 265"/>
                <a:gd name="T8" fmla="*/ 160 w 184"/>
                <a:gd name="T9" fmla="*/ 131 h 265"/>
                <a:gd name="T10" fmla="*/ 162 w 184"/>
                <a:gd name="T11" fmla="*/ 68 h 265"/>
                <a:gd name="T12" fmla="*/ 184 w 184"/>
                <a:gd name="T13" fmla="*/ 9 h 265"/>
                <a:gd name="T14" fmla="*/ 49 w 184"/>
                <a:gd name="T15" fmla="*/ 55 h 265"/>
                <a:gd name="T16" fmla="*/ 6 w 184"/>
                <a:gd name="T17" fmla="*/ 151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265">
                  <a:moveTo>
                    <a:pt x="6" y="151"/>
                  </a:moveTo>
                  <a:cubicBezTo>
                    <a:pt x="3" y="169"/>
                    <a:pt x="0" y="188"/>
                    <a:pt x="1" y="206"/>
                  </a:cubicBezTo>
                  <a:cubicBezTo>
                    <a:pt x="2" y="226"/>
                    <a:pt x="11" y="244"/>
                    <a:pt x="9" y="265"/>
                  </a:cubicBezTo>
                  <a:cubicBezTo>
                    <a:pt x="37" y="235"/>
                    <a:pt x="79" y="239"/>
                    <a:pt x="111" y="215"/>
                  </a:cubicBezTo>
                  <a:cubicBezTo>
                    <a:pt x="137" y="194"/>
                    <a:pt x="155" y="164"/>
                    <a:pt x="160" y="131"/>
                  </a:cubicBezTo>
                  <a:cubicBezTo>
                    <a:pt x="163" y="110"/>
                    <a:pt x="161" y="89"/>
                    <a:pt x="162" y="68"/>
                  </a:cubicBezTo>
                  <a:cubicBezTo>
                    <a:pt x="164" y="46"/>
                    <a:pt x="169" y="24"/>
                    <a:pt x="184" y="9"/>
                  </a:cubicBezTo>
                  <a:cubicBezTo>
                    <a:pt x="135" y="0"/>
                    <a:pt x="82" y="18"/>
                    <a:pt x="49" y="55"/>
                  </a:cubicBezTo>
                  <a:cubicBezTo>
                    <a:pt x="25" y="81"/>
                    <a:pt x="12" y="116"/>
                    <a:pt x="6" y="15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 name="Freeform 22">
              <a:extLst>
                <a:ext uri="{FF2B5EF4-FFF2-40B4-BE49-F238E27FC236}">
                  <a16:creationId xmlns:a16="http://schemas.microsoft.com/office/drawing/2014/main" id="{A8076AB3-BA10-A243-8742-FB06A00A4605}"/>
                </a:ext>
              </a:extLst>
            </p:cNvPr>
            <p:cNvSpPr>
              <a:spLocks/>
            </p:cNvSpPr>
            <p:nvPr/>
          </p:nvSpPr>
          <p:spPr bwMode="auto">
            <a:xfrm>
              <a:off x="8049320" y="2194301"/>
              <a:ext cx="2043236" cy="1401989"/>
            </a:xfrm>
            <a:custGeom>
              <a:avLst/>
              <a:gdLst>
                <a:gd name="T0" fmla="*/ 432 w 434"/>
                <a:gd name="T1" fmla="*/ 220 h 298"/>
                <a:gd name="T2" fmla="*/ 311 w 434"/>
                <a:gd name="T3" fmla="*/ 120 h 298"/>
                <a:gd name="T4" fmla="*/ 156 w 434"/>
                <a:gd name="T5" fmla="*/ 80 h 298"/>
                <a:gd name="T6" fmla="*/ 20 w 434"/>
                <a:gd name="T7" fmla="*/ 0 h 298"/>
                <a:gd name="T8" fmla="*/ 2 w 434"/>
                <a:gd name="T9" fmla="*/ 103 h 298"/>
                <a:gd name="T10" fmla="*/ 24 w 434"/>
                <a:gd name="T11" fmla="*/ 205 h 298"/>
                <a:gd name="T12" fmla="*/ 181 w 434"/>
                <a:gd name="T13" fmla="*/ 289 h 298"/>
                <a:gd name="T14" fmla="*/ 434 w 434"/>
                <a:gd name="T15" fmla="*/ 220 h 2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4" h="298">
                  <a:moveTo>
                    <a:pt x="432" y="220"/>
                  </a:moveTo>
                  <a:cubicBezTo>
                    <a:pt x="410" y="171"/>
                    <a:pt x="362" y="139"/>
                    <a:pt x="311" y="120"/>
                  </a:cubicBezTo>
                  <a:cubicBezTo>
                    <a:pt x="261" y="102"/>
                    <a:pt x="208" y="94"/>
                    <a:pt x="156" y="80"/>
                  </a:cubicBezTo>
                  <a:cubicBezTo>
                    <a:pt x="104" y="65"/>
                    <a:pt x="53" y="42"/>
                    <a:pt x="20" y="0"/>
                  </a:cubicBezTo>
                  <a:cubicBezTo>
                    <a:pt x="12" y="34"/>
                    <a:pt x="3" y="68"/>
                    <a:pt x="2" y="103"/>
                  </a:cubicBezTo>
                  <a:cubicBezTo>
                    <a:pt x="0" y="139"/>
                    <a:pt x="6" y="175"/>
                    <a:pt x="24" y="205"/>
                  </a:cubicBezTo>
                  <a:cubicBezTo>
                    <a:pt x="56" y="258"/>
                    <a:pt x="120" y="283"/>
                    <a:pt x="181" y="289"/>
                  </a:cubicBezTo>
                  <a:cubicBezTo>
                    <a:pt x="270" y="298"/>
                    <a:pt x="362" y="273"/>
                    <a:pt x="434" y="22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 name="Freeform 23">
              <a:extLst>
                <a:ext uri="{FF2B5EF4-FFF2-40B4-BE49-F238E27FC236}">
                  <a16:creationId xmlns:a16="http://schemas.microsoft.com/office/drawing/2014/main" id="{8EFA4988-9AD3-BD4E-89B1-2BDADB9C186C}"/>
                </a:ext>
              </a:extLst>
            </p:cNvPr>
            <p:cNvSpPr>
              <a:spLocks/>
            </p:cNvSpPr>
            <p:nvPr/>
          </p:nvSpPr>
          <p:spPr bwMode="auto">
            <a:xfrm>
              <a:off x="9095192" y="1356657"/>
              <a:ext cx="959505" cy="1346383"/>
            </a:xfrm>
            <a:custGeom>
              <a:avLst/>
              <a:gdLst>
                <a:gd name="T0" fmla="*/ 178 w 204"/>
                <a:gd name="T1" fmla="*/ 265 h 286"/>
                <a:gd name="T2" fmla="*/ 204 w 204"/>
                <a:gd name="T3" fmla="*/ 226 h 286"/>
                <a:gd name="T4" fmla="*/ 190 w 204"/>
                <a:gd name="T5" fmla="*/ 160 h 286"/>
                <a:gd name="T6" fmla="*/ 109 w 204"/>
                <a:gd name="T7" fmla="*/ 61 h 286"/>
                <a:gd name="T8" fmla="*/ 22 w 204"/>
                <a:gd name="T9" fmla="*/ 0 h 286"/>
                <a:gd name="T10" fmla="*/ 12 w 204"/>
                <a:gd name="T11" fmla="*/ 147 h 286"/>
                <a:gd name="T12" fmla="*/ 76 w 204"/>
                <a:gd name="T13" fmla="*/ 252 h 286"/>
                <a:gd name="T14" fmla="*/ 193 w 204"/>
                <a:gd name="T15" fmla="*/ 269 h 2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4" h="286">
                  <a:moveTo>
                    <a:pt x="178" y="265"/>
                  </a:moveTo>
                  <a:cubicBezTo>
                    <a:pt x="202" y="282"/>
                    <a:pt x="204" y="237"/>
                    <a:pt x="204" y="226"/>
                  </a:cubicBezTo>
                  <a:cubicBezTo>
                    <a:pt x="203" y="203"/>
                    <a:pt x="198" y="181"/>
                    <a:pt x="190" y="160"/>
                  </a:cubicBezTo>
                  <a:cubicBezTo>
                    <a:pt x="175" y="120"/>
                    <a:pt x="146" y="84"/>
                    <a:pt x="109" y="61"/>
                  </a:cubicBezTo>
                  <a:cubicBezTo>
                    <a:pt x="78" y="43"/>
                    <a:pt x="41" y="31"/>
                    <a:pt x="22" y="0"/>
                  </a:cubicBezTo>
                  <a:cubicBezTo>
                    <a:pt x="2" y="46"/>
                    <a:pt x="0" y="99"/>
                    <a:pt x="12" y="147"/>
                  </a:cubicBezTo>
                  <a:cubicBezTo>
                    <a:pt x="22" y="188"/>
                    <a:pt x="43" y="227"/>
                    <a:pt x="76" y="252"/>
                  </a:cubicBezTo>
                  <a:cubicBezTo>
                    <a:pt x="109" y="277"/>
                    <a:pt x="156" y="286"/>
                    <a:pt x="193" y="269"/>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 name="Freeform 24">
              <a:extLst>
                <a:ext uri="{FF2B5EF4-FFF2-40B4-BE49-F238E27FC236}">
                  <a16:creationId xmlns:a16="http://schemas.microsoft.com/office/drawing/2014/main" id="{B91C96C3-A658-364F-9DF3-1FCB0CFC8DFB}"/>
                </a:ext>
              </a:extLst>
            </p:cNvPr>
            <p:cNvSpPr>
              <a:spLocks/>
            </p:cNvSpPr>
            <p:nvPr/>
          </p:nvSpPr>
          <p:spPr bwMode="auto">
            <a:xfrm>
              <a:off x="7744077" y="1728155"/>
              <a:ext cx="3615594" cy="4287602"/>
            </a:xfrm>
            <a:custGeom>
              <a:avLst/>
              <a:gdLst>
                <a:gd name="T0" fmla="*/ 694 w 768"/>
                <a:gd name="T1" fmla="*/ 291 h 911"/>
                <a:gd name="T2" fmla="*/ 667 w 768"/>
                <a:gd name="T3" fmla="*/ 258 h 911"/>
                <a:gd name="T4" fmla="*/ 687 w 768"/>
                <a:gd name="T5" fmla="*/ 302 h 911"/>
                <a:gd name="T6" fmla="*/ 650 w 768"/>
                <a:gd name="T7" fmla="*/ 299 h 911"/>
                <a:gd name="T8" fmla="*/ 646 w 768"/>
                <a:gd name="T9" fmla="*/ 389 h 911"/>
                <a:gd name="T10" fmla="*/ 632 w 768"/>
                <a:gd name="T11" fmla="*/ 362 h 911"/>
                <a:gd name="T12" fmla="*/ 623 w 768"/>
                <a:gd name="T13" fmla="*/ 455 h 911"/>
                <a:gd name="T14" fmla="*/ 458 w 768"/>
                <a:gd name="T15" fmla="*/ 144 h 911"/>
                <a:gd name="T16" fmla="*/ 455 w 768"/>
                <a:gd name="T17" fmla="*/ 82 h 911"/>
                <a:gd name="T18" fmla="*/ 428 w 768"/>
                <a:gd name="T19" fmla="*/ 110 h 911"/>
                <a:gd name="T20" fmla="*/ 416 w 768"/>
                <a:gd name="T21" fmla="*/ 97 h 911"/>
                <a:gd name="T22" fmla="*/ 397 w 768"/>
                <a:gd name="T23" fmla="*/ 9 h 911"/>
                <a:gd name="T24" fmla="*/ 372 w 768"/>
                <a:gd name="T25" fmla="*/ 48 h 911"/>
                <a:gd name="T26" fmla="*/ 351 w 768"/>
                <a:gd name="T27" fmla="*/ 49 h 911"/>
                <a:gd name="T28" fmla="*/ 357 w 768"/>
                <a:gd name="T29" fmla="*/ 57 h 911"/>
                <a:gd name="T30" fmla="*/ 340 w 768"/>
                <a:gd name="T31" fmla="*/ 115 h 911"/>
                <a:gd name="T32" fmla="*/ 346 w 768"/>
                <a:gd name="T33" fmla="*/ 122 h 911"/>
                <a:gd name="T34" fmla="*/ 355 w 768"/>
                <a:gd name="T35" fmla="*/ 121 h 911"/>
                <a:gd name="T36" fmla="*/ 424 w 768"/>
                <a:gd name="T37" fmla="*/ 132 h 911"/>
                <a:gd name="T38" fmla="*/ 418 w 768"/>
                <a:gd name="T39" fmla="*/ 152 h 911"/>
                <a:gd name="T40" fmla="*/ 424 w 768"/>
                <a:gd name="T41" fmla="*/ 162 h 911"/>
                <a:gd name="T42" fmla="*/ 566 w 768"/>
                <a:gd name="T43" fmla="*/ 342 h 911"/>
                <a:gd name="T44" fmla="*/ 363 w 768"/>
                <a:gd name="T45" fmla="*/ 273 h 911"/>
                <a:gd name="T46" fmla="*/ 353 w 768"/>
                <a:gd name="T47" fmla="*/ 278 h 911"/>
                <a:gd name="T48" fmla="*/ 250 w 768"/>
                <a:gd name="T49" fmla="*/ 282 h 911"/>
                <a:gd name="T50" fmla="*/ 233 w 768"/>
                <a:gd name="T51" fmla="*/ 212 h 911"/>
                <a:gd name="T52" fmla="*/ 178 w 768"/>
                <a:gd name="T53" fmla="*/ 191 h 911"/>
                <a:gd name="T54" fmla="*/ 107 w 768"/>
                <a:gd name="T55" fmla="*/ 156 h 911"/>
                <a:gd name="T56" fmla="*/ 136 w 768"/>
                <a:gd name="T57" fmla="*/ 258 h 911"/>
                <a:gd name="T58" fmla="*/ 172 w 768"/>
                <a:gd name="T59" fmla="*/ 272 h 911"/>
                <a:gd name="T60" fmla="*/ 220 w 768"/>
                <a:gd name="T61" fmla="*/ 321 h 911"/>
                <a:gd name="T62" fmla="*/ 226 w 768"/>
                <a:gd name="T63" fmla="*/ 333 h 911"/>
                <a:gd name="T64" fmla="*/ 369 w 768"/>
                <a:gd name="T65" fmla="*/ 317 h 911"/>
                <a:gd name="T66" fmla="*/ 290 w 768"/>
                <a:gd name="T67" fmla="*/ 384 h 911"/>
                <a:gd name="T68" fmla="*/ 541 w 768"/>
                <a:gd name="T69" fmla="*/ 344 h 911"/>
                <a:gd name="T70" fmla="*/ 589 w 768"/>
                <a:gd name="T71" fmla="*/ 628 h 911"/>
                <a:gd name="T72" fmla="*/ 317 w 768"/>
                <a:gd name="T73" fmla="*/ 883 h 911"/>
                <a:gd name="T74" fmla="*/ 84 w 768"/>
                <a:gd name="T75" fmla="*/ 850 h 911"/>
                <a:gd name="T76" fmla="*/ 46 w 768"/>
                <a:gd name="T77" fmla="*/ 824 h 911"/>
                <a:gd name="T78" fmla="*/ 8 w 768"/>
                <a:gd name="T79" fmla="*/ 798 h 911"/>
                <a:gd name="T80" fmla="*/ 112 w 768"/>
                <a:gd name="T81" fmla="*/ 878 h 911"/>
                <a:gd name="T82" fmla="*/ 612 w 768"/>
                <a:gd name="T83" fmla="*/ 600 h 911"/>
                <a:gd name="T84" fmla="*/ 626 w 768"/>
                <a:gd name="T85" fmla="*/ 508 h 911"/>
                <a:gd name="T86" fmla="*/ 650 w 768"/>
                <a:gd name="T87" fmla="*/ 408 h 911"/>
                <a:gd name="T88" fmla="*/ 729 w 768"/>
                <a:gd name="T89" fmla="*/ 373 h 911"/>
                <a:gd name="T90" fmla="*/ 656 w 768"/>
                <a:gd name="T91" fmla="*/ 394 h 911"/>
                <a:gd name="T92" fmla="*/ 753 w 768"/>
                <a:gd name="T93" fmla="*/ 320 h 911"/>
                <a:gd name="T94" fmla="*/ 743 w 768"/>
                <a:gd name="T95" fmla="*/ 317 h 911"/>
                <a:gd name="T96" fmla="*/ 704 w 768"/>
                <a:gd name="T97" fmla="*/ 331 h 911"/>
                <a:gd name="T98" fmla="*/ 714 w 768"/>
                <a:gd name="T99" fmla="*/ 304 h 911"/>
                <a:gd name="T100" fmla="*/ 727 w 768"/>
                <a:gd name="T101" fmla="*/ 290 h 911"/>
                <a:gd name="T102" fmla="*/ 713 w 768"/>
                <a:gd name="T103" fmla="*/ 283 h 911"/>
                <a:gd name="T104" fmla="*/ 764 w 768"/>
                <a:gd name="T105" fmla="*/ 231 h 9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8" h="911">
                  <a:moveTo>
                    <a:pt x="764" y="231"/>
                  </a:moveTo>
                  <a:cubicBezTo>
                    <a:pt x="749" y="235"/>
                    <a:pt x="734" y="251"/>
                    <a:pt x="723" y="261"/>
                  </a:cubicBezTo>
                  <a:cubicBezTo>
                    <a:pt x="713" y="270"/>
                    <a:pt x="703" y="280"/>
                    <a:pt x="694" y="291"/>
                  </a:cubicBezTo>
                  <a:cubicBezTo>
                    <a:pt x="691" y="286"/>
                    <a:pt x="688" y="279"/>
                    <a:pt x="685" y="275"/>
                  </a:cubicBezTo>
                  <a:cubicBezTo>
                    <a:pt x="681" y="268"/>
                    <a:pt x="677" y="261"/>
                    <a:pt x="671" y="256"/>
                  </a:cubicBezTo>
                  <a:cubicBezTo>
                    <a:pt x="669" y="254"/>
                    <a:pt x="667" y="256"/>
                    <a:pt x="667" y="258"/>
                  </a:cubicBezTo>
                  <a:cubicBezTo>
                    <a:pt x="670" y="269"/>
                    <a:pt x="676" y="279"/>
                    <a:pt x="682" y="288"/>
                  </a:cubicBezTo>
                  <a:cubicBezTo>
                    <a:pt x="684" y="292"/>
                    <a:pt x="686" y="296"/>
                    <a:pt x="688" y="300"/>
                  </a:cubicBezTo>
                  <a:cubicBezTo>
                    <a:pt x="688" y="301"/>
                    <a:pt x="687" y="301"/>
                    <a:pt x="687" y="302"/>
                  </a:cubicBezTo>
                  <a:cubicBezTo>
                    <a:pt x="686" y="303"/>
                    <a:pt x="687" y="304"/>
                    <a:pt x="687" y="304"/>
                  </a:cubicBezTo>
                  <a:cubicBezTo>
                    <a:pt x="679" y="315"/>
                    <a:pt x="673" y="327"/>
                    <a:pt x="667" y="339"/>
                  </a:cubicBezTo>
                  <a:cubicBezTo>
                    <a:pt x="660" y="326"/>
                    <a:pt x="655" y="313"/>
                    <a:pt x="650" y="299"/>
                  </a:cubicBezTo>
                  <a:cubicBezTo>
                    <a:pt x="649" y="294"/>
                    <a:pt x="642" y="296"/>
                    <a:pt x="643" y="301"/>
                  </a:cubicBezTo>
                  <a:cubicBezTo>
                    <a:pt x="646" y="319"/>
                    <a:pt x="653" y="336"/>
                    <a:pt x="661" y="353"/>
                  </a:cubicBezTo>
                  <a:cubicBezTo>
                    <a:pt x="656" y="365"/>
                    <a:pt x="651" y="378"/>
                    <a:pt x="646" y="389"/>
                  </a:cubicBezTo>
                  <a:cubicBezTo>
                    <a:pt x="646" y="390"/>
                    <a:pt x="646" y="390"/>
                    <a:pt x="646" y="390"/>
                  </a:cubicBezTo>
                  <a:cubicBezTo>
                    <a:pt x="645" y="389"/>
                    <a:pt x="645" y="388"/>
                    <a:pt x="644" y="387"/>
                  </a:cubicBezTo>
                  <a:cubicBezTo>
                    <a:pt x="639" y="379"/>
                    <a:pt x="636" y="370"/>
                    <a:pt x="632" y="362"/>
                  </a:cubicBezTo>
                  <a:cubicBezTo>
                    <a:pt x="631" y="360"/>
                    <a:pt x="629" y="361"/>
                    <a:pt x="628" y="363"/>
                  </a:cubicBezTo>
                  <a:cubicBezTo>
                    <a:pt x="628" y="377"/>
                    <a:pt x="634" y="389"/>
                    <a:pt x="642" y="400"/>
                  </a:cubicBezTo>
                  <a:cubicBezTo>
                    <a:pt x="634" y="418"/>
                    <a:pt x="628" y="436"/>
                    <a:pt x="623" y="455"/>
                  </a:cubicBezTo>
                  <a:cubicBezTo>
                    <a:pt x="622" y="460"/>
                    <a:pt x="621" y="465"/>
                    <a:pt x="619" y="470"/>
                  </a:cubicBezTo>
                  <a:cubicBezTo>
                    <a:pt x="610" y="384"/>
                    <a:pt x="574" y="302"/>
                    <a:pt x="525" y="230"/>
                  </a:cubicBezTo>
                  <a:cubicBezTo>
                    <a:pt x="505" y="200"/>
                    <a:pt x="482" y="171"/>
                    <a:pt x="458" y="144"/>
                  </a:cubicBezTo>
                  <a:cubicBezTo>
                    <a:pt x="458" y="137"/>
                    <a:pt x="458" y="130"/>
                    <a:pt x="459" y="125"/>
                  </a:cubicBezTo>
                  <a:cubicBezTo>
                    <a:pt x="461" y="111"/>
                    <a:pt x="464" y="97"/>
                    <a:pt x="464" y="83"/>
                  </a:cubicBezTo>
                  <a:cubicBezTo>
                    <a:pt x="463" y="78"/>
                    <a:pt x="457" y="77"/>
                    <a:pt x="455" y="82"/>
                  </a:cubicBezTo>
                  <a:cubicBezTo>
                    <a:pt x="450" y="98"/>
                    <a:pt x="450" y="116"/>
                    <a:pt x="448" y="132"/>
                  </a:cubicBezTo>
                  <a:cubicBezTo>
                    <a:pt x="444" y="128"/>
                    <a:pt x="439" y="123"/>
                    <a:pt x="435" y="118"/>
                  </a:cubicBezTo>
                  <a:cubicBezTo>
                    <a:pt x="432" y="115"/>
                    <a:pt x="430" y="113"/>
                    <a:pt x="428" y="110"/>
                  </a:cubicBezTo>
                  <a:cubicBezTo>
                    <a:pt x="429" y="91"/>
                    <a:pt x="433" y="71"/>
                    <a:pt x="433" y="52"/>
                  </a:cubicBezTo>
                  <a:cubicBezTo>
                    <a:pt x="433" y="48"/>
                    <a:pt x="426" y="47"/>
                    <a:pt x="425" y="51"/>
                  </a:cubicBezTo>
                  <a:cubicBezTo>
                    <a:pt x="420" y="66"/>
                    <a:pt x="418" y="82"/>
                    <a:pt x="416" y="97"/>
                  </a:cubicBezTo>
                  <a:cubicBezTo>
                    <a:pt x="405" y="85"/>
                    <a:pt x="393" y="72"/>
                    <a:pt x="382" y="60"/>
                  </a:cubicBezTo>
                  <a:cubicBezTo>
                    <a:pt x="385" y="59"/>
                    <a:pt x="387" y="57"/>
                    <a:pt x="387" y="54"/>
                  </a:cubicBezTo>
                  <a:cubicBezTo>
                    <a:pt x="389" y="38"/>
                    <a:pt x="395" y="24"/>
                    <a:pt x="397" y="9"/>
                  </a:cubicBezTo>
                  <a:cubicBezTo>
                    <a:pt x="398" y="3"/>
                    <a:pt x="392" y="0"/>
                    <a:pt x="388" y="5"/>
                  </a:cubicBezTo>
                  <a:cubicBezTo>
                    <a:pt x="380" y="17"/>
                    <a:pt x="377" y="33"/>
                    <a:pt x="375" y="48"/>
                  </a:cubicBezTo>
                  <a:cubicBezTo>
                    <a:pt x="374" y="48"/>
                    <a:pt x="373" y="48"/>
                    <a:pt x="372" y="48"/>
                  </a:cubicBezTo>
                  <a:cubicBezTo>
                    <a:pt x="360" y="35"/>
                    <a:pt x="348" y="21"/>
                    <a:pt x="337" y="7"/>
                  </a:cubicBezTo>
                  <a:cubicBezTo>
                    <a:pt x="333" y="2"/>
                    <a:pt x="326" y="8"/>
                    <a:pt x="328" y="13"/>
                  </a:cubicBezTo>
                  <a:cubicBezTo>
                    <a:pt x="335" y="26"/>
                    <a:pt x="343" y="38"/>
                    <a:pt x="351" y="49"/>
                  </a:cubicBezTo>
                  <a:cubicBezTo>
                    <a:pt x="334" y="49"/>
                    <a:pt x="317" y="47"/>
                    <a:pt x="300" y="49"/>
                  </a:cubicBezTo>
                  <a:cubicBezTo>
                    <a:pt x="298" y="50"/>
                    <a:pt x="297" y="53"/>
                    <a:pt x="299" y="54"/>
                  </a:cubicBezTo>
                  <a:cubicBezTo>
                    <a:pt x="318" y="57"/>
                    <a:pt x="338" y="56"/>
                    <a:pt x="357" y="57"/>
                  </a:cubicBezTo>
                  <a:cubicBezTo>
                    <a:pt x="371" y="75"/>
                    <a:pt x="387" y="92"/>
                    <a:pt x="403" y="109"/>
                  </a:cubicBezTo>
                  <a:cubicBezTo>
                    <a:pt x="390" y="109"/>
                    <a:pt x="378" y="109"/>
                    <a:pt x="365" y="109"/>
                  </a:cubicBezTo>
                  <a:cubicBezTo>
                    <a:pt x="357" y="110"/>
                    <a:pt x="344" y="107"/>
                    <a:pt x="340" y="115"/>
                  </a:cubicBezTo>
                  <a:cubicBezTo>
                    <a:pt x="339" y="117"/>
                    <a:pt x="340" y="118"/>
                    <a:pt x="341" y="120"/>
                  </a:cubicBezTo>
                  <a:cubicBezTo>
                    <a:pt x="342" y="121"/>
                    <a:pt x="342" y="121"/>
                    <a:pt x="344" y="122"/>
                  </a:cubicBezTo>
                  <a:cubicBezTo>
                    <a:pt x="344" y="122"/>
                    <a:pt x="345" y="122"/>
                    <a:pt x="346" y="122"/>
                  </a:cubicBezTo>
                  <a:cubicBezTo>
                    <a:pt x="346" y="122"/>
                    <a:pt x="347" y="121"/>
                    <a:pt x="347" y="121"/>
                  </a:cubicBezTo>
                  <a:cubicBezTo>
                    <a:pt x="348" y="121"/>
                    <a:pt x="348" y="120"/>
                    <a:pt x="348" y="120"/>
                  </a:cubicBezTo>
                  <a:cubicBezTo>
                    <a:pt x="351" y="120"/>
                    <a:pt x="355" y="121"/>
                    <a:pt x="355" y="121"/>
                  </a:cubicBezTo>
                  <a:cubicBezTo>
                    <a:pt x="363" y="121"/>
                    <a:pt x="370" y="121"/>
                    <a:pt x="378" y="121"/>
                  </a:cubicBezTo>
                  <a:cubicBezTo>
                    <a:pt x="390" y="121"/>
                    <a:pt x="403" y="121"/>
                    <a:pt x="415" y="121"/>
                  </a:cubicBezTo>
                  <a:cubicBezTo>
                    <a:pt x="418" y="125"/>
                    <a:pt x="421" y="128"/>
                    <a:pt x="424" y="132"/>
                  </a:cubicBezTo>
                  <a:cubicBezTo>
                    <a:pt x="430" y="139"/>
                    <a:pt x="436" y="145"/>
                    <a:pt x="442" y="152"/>
                  </a:cubicBezTo>
                  <a:cubicBezTo>
                    <a:pt x="441" y="153"/>
                    <a:pt x="439" y="153"/>
                    <a:pt x="436" y="153"/>
                  </a:cubicBezTo>
                  <a:cubicBezTo>
                    <a:pt x="430" y="154"/>
                    <a:pt x="423" y="153"/>
                    <a:pt x="418" y="152"/>
                  </a:cubicBezTo>
                  <a:cubicBezTo>
                    <a:pt x="406" y="151"/>
                    <a:pt x="394" y="150"/>
                    <a:pt x="382" y="151"/>
                  </a:cubicBezTo>
                  <a:cubicBezTo>
                    <a:pt x="379" y="151"/>
                    <a:pt x="378" y="156"/>
                    <a:pt x="381" y="157"/>
                  </a:cubicBezTo>
                  <a:cubicBezTo>
                    <a:pt x="395" y="160"/>
                    <a:pt x="410" y="161"/>
                    <a:pt x="424" y="162"/>
                  </a:cubicBezTo>
                  <a:cubicBezTo>
                    <a:pt x="431" y="163"/>
                    <a:pt x="444" y="167"/>
                    <a:pt x="451" y="162"/>
                  </a:cubicBezTo>
                  <a:cubicBezTo>
                    <a:pt x="476" y="192"/>
                    <a:pt x="499" y="222"/>
                    <a:pt x="519" y="254"/>
                  </a:cubicBezTo>
                  <a:cubicBezTo>
                    <a:pt x="537" y="282"/>
                    <a:pt x="553" y="311"/>
                    <a:pt x="566" y="342"/>
                  </a:cubicBezTo>
                  <a:cubicBezTo>
                    <a:pt x="549" y="328"/>
                    <a:pt x="527" y="318"/>
                    <a:pt x="507" y="312"/>
                  </a:cubicBezTo>
                  <a:cubicBezTo>
                    <a:pt x="464" y="297"/>
                    <a:pt x="418" y="297"/>
                    <a:pt x="373" y="298"/>
                  </a:cubicBezTo>
                  <a:cubicBezTo>
                    <a:pt x="369" y="290"/>
                    <a:pt x="366" y="282"/>
                    <a:pt x="363" y="273"/>
                  </a:cubicBezTo>
                  <a:cubicBezTo>
                    <a:pt x="360" y="261"/>
                    <a:pt x="361" y="247"/>
                    <a:pt x="354" y="237"/>
                  </a:cubicBezTo>
                  <a:cubicBezTo>
                    <a:pt x="353" y="234"/>
                    <a:pt x="348" y="235"/>
                    <a:pt x="347" y="238"/>
                  </a:cubicBezTo>
                  <a:cubicBezTo>
                    <a:pt x="343" y="250"/>
                    <a:pt x="349" y="266"/>
                    <a:pt x="353" y="278"/>
                  </a:cubicBezTo>
                  <a:cubicBezTo>
                    <a:pt x="356" y="285"/>
                    <a:pt x="359" y="292"/>
                    <a:pt x="362" y="299"/>
                  </a:cubicBezTo>
                  <a:cubicBezTo>
                    <a:pt x="361" y="299"/>
                    <a:pt x="360" y="299"/>
                    <a:pt x="359" y="299"/>
                  </a:cubicBezTo>
                  <a:cubicBezTo>
                    <a:pt x="322" y="300"/>
                    <a:pt x="285" y="294"/>
                    <a:pt x="250" y="282"/>
                  </a:cubicBezTo>
                  <a:cubicBezTo>
                    <a:pt x="248" y="271"/>
                    <a:pt x="246" y="261"/>
                    <a:pt x="245" y="250"/>
                  </a:cubicBezTo>
                  <a:cubicBezTo>
                    <a:pt x="244" y="237"/>
                    <a:pt x="245" y="224"/>
                    <a:pt x="242" y="212"/>
                  </a:cubicBezTo>
                  <a:cubicBezTo>
                    <a:pt x="241" y="208"/>
                    <a:pt x="235" y="208"/>
                    <a:pt x="233" y="212"/>
                  </a:cubicBezTo>
                  <a:cubicBezTo>
                    <a:pt x="228" y="231"/>
                    <a:pt x="231" y="255"/>
                    <a:pt x="237" y="276"/>
                  </a:cubicBezTo>
                  <a:cubicBezTo>
                    <a:pt x="219" y="269"/>
                    <a:pt x="201" y="259"/>
                    <a:pt x="185" y="247"/>
                  </a:cubicBezTo>
                  <a:cubicBezTo>
                    <a:pt x="184" y="228"/>
                    <a:pt x="181" y="210"/>
                    <a:pt x="178" y="191"/>
                  </a:cubicBezTo>
                  <a:cubicBezTo>
                    <a:pt x="177" y="185"/>
                    <a:pt x="166" y="186"/>
                    <a:pt x="167" y="192"/>
                  </a:cubicBezTo>
                  <a:cubicBezTo>
                    <a:pt x="168" y="207"/>
                    <a:pt x="170" y="223"/>
                    <a:pt x="173" y="238"/>
                  </a:cubicBezTo>
                  <a:cubicBezTo>
                    <a:pt x="146" y="216"/>
                    <a:pt x="123" y="188"/>
                    <a:pt x="107" y="156"/>
                  </a:cubicBezTo>
                  <a:cubicBezTo>
                    <a:pt x="115" y="194"/>
                    <a:pt x="133" y="233"/>
                    <a:pt x="162" y="260"/>
                  </a:cubicBezTo>
                  <a:cubicBezTo>
                    <a:pt x="163" y="260"/>
                    <a:pt x="163" y="261"/>
                    <a:pt x="164" y="262"/>
                  </a:cubicBezTo>
                  <a:cubicBezTo>
                    <a:pt x="155" y="260"/>
                    <a:pt x="146" y="259"/>
                    <a:pt x="136" y="258"/>
                  </a:cubicBezTo>
                  <a:cubicBezTo>
                    <a:pt x="123" y="256"/>
                    <a:pt x="110" y="254"/>
                    <a:pt x="96" y="253"/>
                  </a:cubicBezTo>
                  <a:cubicBezTo>
                    <a:pt x="89" y="252"/>
                    <a:pt x="87" y="264"/>
                    <a:pt x="95" y="266"/>
                  </a:cubicBezTo>
                  <a:cubicBezTo>
                    <a:pt x="118" y="271"/>
                    <a:pt x="148" y="277"/>
                    <a:pt x="172" y="272"/>
                  </a:cubicBezTo>
                  <a:cubicBezTo>
                    <a:pt x="173" y="271"/>
                    <a:pt x="174" y="271"/>
                    <a:pt x="174" y="270"/>
                  </a:cubicBezTo>
                  <a:cubicBezTo>
                    <a:pt x="196" y="287"/>
                    <a:pt x="219" y="298"/>
                    <a:pt x="244" y="305"/>
                  </a:cubicBezTo>
                  <a:cubicBezTo>
                    <a:pt x="236" y="311"/>
                    <a:pt x="228" y="317"/>
                    <a:pt x="220" y="321"/>
                  </a:cubicBezTo>
                  <a:cubicBezTo>
                    <a:pt x="208" y="327"/>
                    <a:pt x="194" y="327"/>
                    <a:pt x="182" y="333"/>
                  </a:cubicBezTo>
                  <a:cubicBezTo>
                    <a:pt x="178" y="335"/>
                    <a:pt x="180" y="341"/>
                    <a:pt x="184" y="342"/>
                  </a:cubicBezTo>
                  <a:cubicBezTo>
                    <a:pt x="197" y="347"/>
                    <a:pt x="214" y="339"/>
                    <a:pt x="226" y="333"/>
                  </a:cubicBezTo>
                  <a:cubicBezTo>
                    <a:pt x="238" y="327"/>
                    <a:pt x="247" y="318"/>
                    <a:pt x="254" y="308"/>
                  </a:cubicBezTo>
                  <a:cubicBezTo>
                    <a:pt x="281" y="315"/>
                    <a:pt x="309" y="317"/>
                    <a:pt x="337" y="317"/>
                  </a:cubicBezTo>
                  <a:cubicBezTo>
                    <a:pt x="348" y="317"/>
                    <a:pt x="358" y="317"/>
                    <a:pt x="369" y="317"/>
                  </a:cubicBezTo>
                  <a:cubicBezTo>
                    <a:pt x="357" y="326"/>
                    <a:pt x="347" y="336"/>
                    <a:pt x="335" y="344"/>
                  </a:cubicBezTo>
                  <a:cubicBezTo>
                    <a:pt x="319" y="355"/>
                    <a:pt x="302" y="363"/>
                    <a:pt x="284" y="371"/>
                  </a:cubicBezTo>
                  <a:cubicBezTo>
                    <a:pt x="277" y="374"/>
                    <a:pt x="282" y="386"/>
                    <a:pt x="290" y="384"/>
                  </a:cubicBezTo>
                  <a:cubicBezTo>
                    <a:pt x="323" y="371"/>
                    <a:pt x="364" y="349"/>
                    <a:pt x="383" y="317"/>
                  </a:cubicBezTo>
                  <a:cubicBezTo>
                    <a:pt x="416" y="317"/>
                    <a:pt x="449" y="317"/>
                    <a:pt x="481" y="324"/>
                  </a:cubicBezTo>
                  <a:cubicBezTo>
                    <a:pt x="502" y="328"/>
                    <a:pt x="522" y="335"/>
                    <a:pt x="541" y="344"/>
                  </a:cubicBezTo>
                  <a:cubicBezTo>
                    <a:pt x="555" y="352"/>
                    <a:pt x="567" y="361"/>
                    <a:pt x="578" y="372"/>
                  </a:cubicBezTo>
                  <a:cubicBezTo>
                    <a:pt x="596" y="420"/>
                    <a:pt x="606" y="471"/>
                    <a:pt x="606" y="523"/>
                  </a:cubicBezTo>
                  <a:cubicBezTo>
                    <a:pt x="606" y="559"/>
                    <a:pt x="600" y="594"/>
                    <a:pt x="589" y="628"/>
                  </a:cubicBezTo>
                  <a:cubicBezTo>
                    <a:pt x="589" y="628"/>
                    <a:pt x="589" y="628"/>
                    <a:pt x="589" y="628"/>
                  </a:cubicBezTo>
                  <a:cubicBezTo>
                    <a:pt x="575" y="671"/>
                    <a:pt x="553" y="712"/>
                    <a:pt x="524" y="748"/>
                  </a:cubicBezTo>
                  <a:cubicBezTo>
                    <a:pt x="472" y="814"/>
                    <a:pt x="399" y="864"/>
                    <a:pt x="317" y="883"/>
                  </a:cubicBezTo>
                  <a:cubicBezTo>
                    <a:pt x="268" y="894"/>
                    <a:pt x="220" y="888"/>
                    <a:pt x="171" y="879"/>
                  </a:cubicBezTo>
                  <a:cubicBezTo>
                    <a:pt x="149" y="875"/>
                    <a:pt x="126" y="870"/>
                    <a:pt x="105" y="861"/>
                  </a:cubicBezTo>
                  <a:cubicBezTo>
                    <a:pt x="97" y="858"/>
                    <a:pt x="90" y="854"/>
                    <a:pt x="84" y="850"/>
                  </a:cubicBezTo>
                  <a:cubicBezTo>
                    <a:pt x="84" y="849"/>
                    <a:pt x="83" y="849"/>
                    <a:pt x="82" y="848"/>
                  </a:cubicBezTo>
                  <a:cubicBezTo>
                    <a:pt x="80" y="847"/>
                    <a:pt x="77" y="846"/>
                    <a:pt x="74" y="844"/>
                  </a:cubicBezTo>
                  <a:cubicBezTo>
                    <a:pt x="65" y="838"/>
                    <a:pt x="55" y="831"/>
                    <a:pt x="46" y="824"/>
                  </a:cubicBezTo>
                  <a:cubicBezTo>
                    <a:pt x="45" y="823"/>
                    <a:pt x="44" y="822"/>
                    <a:pt x="42" y="823"/>
                  </a:cubicBezTo>
                  <a:cubicBezTo>
                    <a:pt x="37" y="818"/>
                    <a:pt x="32" y="814"/>
                    <a:pt x="27" y="809"/>
                  </a:cubicBezTo>
                  <a:cubicBezTo>
                    <a:pt x="20" y="806"/>
                    <a:pt x="14" y="802"/>
                    <a:pt x="8" y="798"/>
                  </a:cubicBezTo>
                  <a:cubicBezTo>
                    <a:pt x="5" y="797"/>
                    <a:pt x="3" y="795"/>
                    <a:pt x="0" y="793"/>
                  </a:cubicBezTo>
                  <a:cubicBezTo>
                    <a:pt x="14" y="810"/>
                    <a:pt x="26" y="823"/>
                    <a:pt x="30" y="826"/>
                  </a:cubicBezTo>
                  <a:cubicBezTo>
                    <a:pt x="54" y="847"/>
                    <a:pt x="82" y="865"/>
                    <a:pt x="112" y="878"/>
                  </a:cubicBezTo>
                  <a:cubicBezTo>
                    <a:pt x="134" y="888"/>
                    <a:pt x="158" y="895"/>
                    <a:pt x="182" y="899"/>
                  </a:cubicBezTo>
                  <a:cubicBezTo>
                    <a:pt x="238" y="909"/>
                    <a:pt x="292" y="911"/>
                    <a:pt x="346" y="893"/>
                  </a:cubicBezTo>
                  <a:cubicBezTo>
                    <a:pt x="478" y="850"/>
                    <a:pt x="580" y="734"/>
                    <a:pt x="612" y="600"/>
                  </a:cubicBezTo>
                  <a:cubicBezTo>
                    <a:pt x="618" y="574"/>
                    <a:pt x="621" y="548"/>
                    <a:pt x="622" y="521"/>
                  </a:cubicBezTo>
                  <a:cubicBezTo>
                    <a:pt x="623" y="520"/>
                    <a:pt x="624" y="519"/>
                    <a:pt x="624" y="518"/>
                  </a:cubicBezTo>
                  <a:cubicBezTo>
                    <a:pt x="626" y="516"/>
                    <a:pt x="626" y="512"/>
                    <a:pt x="626" y="508"/>
                  </a:cubicBezTo>
                  <a:cubicBezTo>
                    <a:pt x="627" y="496"/>
                    <a:pt x="628" y="485"/>
                    <a:pt x="631" y="473"/>
                  </a:cubicBezTo>
                  <a:cubicBezTo>
                    <a:pt x="635" y="451"/>
                    <a:pt x="642" y="429"/>
                    <a:pt x="650" y="408"/>
                  </a:cubicBezTo>
                  <a:cubicBezTo>
                    <a:pt x="650" y="408"/>
                    <a:pt x="650" y="408"/>
                    <a:pt x="650" y="408"/>
                  </a:cubicBezTo>
                  <a:cubicBezTo>
                    <a:pt x="651" y="408"/>
                    <a:pt x="651" y="407"/>
                    <a:pt x="651" y="407"/>
                  </a:cubicBezTo>
                  <a:cubicBezTo>
                    <a:pt x="678" y="399"/>
                    <a:pt x="705" y="391"/>
                    <a:pt x="731" y="384"/>
                  </a:cubicBezTo>
                  <a:cubicBezTo>
                    <a:pt x="738" y="382"/>
                    <a:pt x="736" y="371"/>
                    <a:pt x="729" y="373"/>
                  </a:cubicBezTo>
                  <a:cubicBezTo>
                    <a:pt x="709" y="377"/>
                    <a:pt x="689" y="383"/>
                    <a:pt x="670" y="389"/>
                  </a:cubicBezTo>
                  <a:cubicBezTo>
                    <a:pt x="666" y="391"/>
                    <a:pt x="662" y="393"/>
                    <a:pt x="658" y="394"/>
                  </a:cubicBezTo>
                  <a:cubicBezTo>
                    <a:pt x="657" y="394"/>
                    <a:pt x="656" y="394"/>
                    <a:pt x="656" y="394"/>
                  </a:cubicBezTo>
                  <a:cubicBezTo>
                    <a:pt x="660" y="381"/>
                    <a:pt x="665" y="368"/>
                    <a:pt x="671" y="355"/>
                  </a:cubicBezTo>
                  <a:cubicBezTo>
                    <a:pt x="691" y="348"/>
                    <a:pt x="710" y="341"/>
                    <a:pt x="730" y="335"/>
                  </a:cubicBezTo>
                  <a:cubicBezTo>
                    <a:pt x="738" y="332"/>
                    <a:pt x="752" y="331"/>
                    <a:pt x="753" y="320"/>
                  </a:cubicBezTo>
                  <a:cubicBezTo>
                    <a:pt x="753" y="317"/>
                    <a:pt x="750" y="315"/>
                    <a:pt x="748" y="315"/>
                  </a:cubicBezTo>
                  <a:cubicBezTo>
                    <a:pt x="747" y="315"/>
                    <a:pt x="747" y="315"/>
                    <a:pt x="747" y="315"/>
                  </a:cubicBezTo>
                  <a:cubicBezTo>
                    <a:pt x="745" y="314"/>
                    <a:pt x="743" y="316"/>
                    <a:pt x="743" y="317"/>
                  </a:cubicBezTo>
                  <a:cubicBezTo>
                    <a:pt x="742" y="317"/>
                    <a:pt x="742" y="317"/>
                    <a:pt x="742" y="318"/>
                  </a:cubicBezTo>
                  <a:cubicBezTo>
                    <a:pt x="737" y="320"/>
                    <a:pt x="727" y="323"/>
                    <a:pt x="723" y="324"/>
                  </a:cubicBezTo>
                  <a:cubicBezTo>
                    <a:pt x="717" y="326"/>
                    <a:pt x="710" y="329"/>
                    <a:pt x="704" y="331"/>
                  </a:cubicBezTo>
                  <a:cubicBezTo>
                    <a:pt x="695" y="334"/>
                    <a:pt x="686" y="337"/>
                    <a:pt x="677" y="340"/>
                  </a:cubicBezTo>
                  <a:cubicBezTo>
                    <a:pt x="683" y="328"/>
                    <a:pt x="689" y="317"/>
                    <a:pt x="696" y="307"/>
                  </a:cubicBezTo>
                  <a:cubicBezTo>
                    <a:pt x="702" y="309"/>
                    <a:pt x="709" y="305"/>
                    <a:pt x="714" y="304"/>
                  </a:cubicBezTo>
                  <a:cubicBezTo>
                    <a:pt x="728" y="301"/>
                    <a:pt x="741" y="297"/>
                    <a:pt x="755" y="294"/>
                  </a:cubicBezTo>
                  <a:cubicBezTo>
                    <a:pt x="761" y="292"/>
                    <a:pt x="758" y="282"/>
                    <a:pt x="752" y="284"/>
                  </a:cubicBezTo>
                  <a:cubicBezTo>
                    <a:pt x="744" y="286"/>
                    <a:pt x="735" y="288"/>
                    <a:pt x="727" y="290"/>
                  </a:cubicBezTo>
                  <a:cubicBezTo>
                    <a:pt x="721" y="292"/>
                    <a:pt x="710" y="296"/>
                    <a:pt x="703" y="296"/>
                  </a:cubicBezTo>
                  <a:cubicBezTo>
                    <a:pt x="706" y="293"/>
                    <a:pt x="709" y="289"/>
                    <a:pt x="712" y="286"/>
                  </a:cubicBezTo>
                  <a:cubicBezTo>
                    <a:pt x="713" y="285"/>
                    <a:pt x="713" y="284"/>
                    <a:pt x="713" y="283"/>
                  </a:cubicBezTo>
                  <a:cubicBezTo>
                    <a:pt x="717" y="278"/>
                    <a:pt x="722" y="273"/>
                    <a:pt x="727" y="269"/>
                  </a:cubicBezTo>
                  <a:cubicBezTo>
                    <a:pt x="739" y="258"/>
                    <a:pt x="756" y="249"/>
                    <a:pt x="767" y="236"/>
                  </a:cubicBezTo>
                  <a:cubicBezTo>
                    <a:pt x="768" y="234"/>
                    <a:pt x="767" y="230"/>
                    <a:pt x="764" y="231"/>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 name="Freeform 25">
              <a:extLst>
                <a:ext uri="{FF2B5EF4-FFF2-40B4-BE49-F238E27FC236}">
                  <a16:creationId xmlns:a16="http://schemas.microsoft.com/office/drawing/2014/main" id="{1CC18030-48C1-0440-9CB6-D8218F2FEEDD}"/>
                </a:ext>
              </a:extLst>
            </p:cNvPr>
            <p:cNvSpPr>
              <a:spLocks/>
            </p:cNvSpPr>
            <p:nvPr/>
          </p:nvSpPr>
          <p:spPr bwMode="auto">
            <a:xfrm>
              <a:off x="6952574" y="3935844"/>
              <a:ext cx="3729173" cy="2013659"/>
            </a:xfrm>
            <a:custGeom>
              <a:avLst/>
              <a:gdLst>
                <a:gd name="T0" fmla="*/ 792 w 792"/>
                <a:gd name="T1" fmla="*/ 41 h 428"/>
                <a:gd name="T2" fmla="*/ 792 w 792"/>
                <a:gd name="T3" fmla="*/ 49 h 428"/>
                <a:gd name="T4" fmla="*/ 780 w 792"/>
                <a:gd name="T5" fmla="*/ 131 h 428"/>
                <a:gd name="T6" fmla="*/ 763 w 792"/>
                <a:gd name="T7" fmla="*/ 179 h 428"/>
                <a:gd name="T8" fmla="*/ 763 w 792"/>
                <a:gd name="T9" fmla="*/ 179 h 428"/>
                <a:gd name="T10" fmla="*/ 656 w 792"/>
                <a:gd name="T11" fmla="*/ 329 h 428"/>
                <a:gd name="T12" fmla="*/ 422 w 792"/>
                <a:gd name="T13" fmla="*/ 425 h 428"/>
                <a:gd name="T14" fmla="*/ 280 w 792"/>
                <a:gd name="T15" fmla="*/ 409 h 428"/>
                <a:gd name="T16" fmla="*/ 176 w 792"/>
                <a:gd name="T17" fmla="*/ 363 h 428"/>
                <a:gd name="T18" fmla="*/ 175 w 792"/>
                <a:gd name="T19" fmla="*/ 363 h 428"/>
                <a:gd name="T20" fmla="*/ 152 w 792"/>
                <a:gd name="T21" fmla="*/ 348 h 428"/>
                <a:gd name="T22" fmla="*/ 14 w 792"/>
                <a:gd name="T23" fmla="*/ 158 h 428"/>
                <a:gd name="T24" fmla="*/ 1 w 792"/>
                <a:gd name="T25" fmla="*/ 58 h 428"/>
                <a:gd name="T26" fmla="*/ 1 w 792"/>
                <a:gd name="T27" fmla="*/ 45 h 428"/>
                <a:gd name="T28" fmla="*/ 0 w 792"/>
                <a:gd name="T29" fmla="*/ 0 h 428"/>
                <a:gd name="T30" fmla="*/ 1 w 792"/>
                <a:gd name="T31" fmla="*/ 24 h 428"/>
                <a:gd name="T32" fmla="*/ 14 w 792"/>
                <a:gd name="T33" fmla="*/ 124 h 428"/>
                <a:gd name="T34" fmla="*/ 103 w 792"/>
                <a:gd name="T35" fmla="*/ 272 h 428"/>
                <a:gd name="T36" fmla="*/ 122 w 792"/>
                <a:gd name="T37" fmla="*/ 290 h 428"/>
                <a:gd name="T38" fmla="*/ 168 w 792"/>
                <a:gd name="T39" fmla="*/ 324 h 428"/>
                <a:gd name="T40" fmla="*/ 176 w 792"/>
                <a:gd name="T41" fmla="*/ 329 h 428"/>
                <a:gd name="T42" fmla="*/ 195 w 792"/>
                <a:gd name="T43" fmla="*/ 340 h 428"/>
                <a:gd name="T44" fmla="*/ 422 w 792"/>
                <a:gd name="T45" fmla="*/ 391 h 428"/>
                <a:gd name="T46" fmla="*/ 656 w 792"/>
                <a:gd name="T47" fmla="*/ 295 h 428"/>
                <a:gd name="T48" fmla="*/ 714 w 792"/>
                <a:gd name="T49" fmla="*/ 232 h 428"/>
                <a:gd name="T50" fmla="*/ 757 w 792"/>
                <a:gd name="T51" fmla="*/ 159 h 428"/>
                <a:gd name="T52" fmla="*/ 757 w 792"/>
                <a:gd name="T53" fmla="*/ 159 h 428"/>
                <a:gd name="T54" fmla="*/ 773 w 792"/>
                <a:gd name="T55" fmla="*/ 119 h 428"/>
                <a:gd name="T56" fmla="*/ 790 w 792"/>
                <a:gd name="T57" fmla="*/ 51 h 428"/>
                <a:gd name="T58" fmla="*/ 792 w 792"/>
                <a:gd name="T59" fmla="*/ 24 h 428"/>
                <a:gd name="T60" fmla="*/ 792 w 792"/>
                <a:gd name="T61" fmla="*/ 33 h 428"/>
                <a:gd name="T62" fmla="*/ 792 w 792"/>
                <a:gd name="T63" fmla="*/ 41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92" h="428">
                  <a:moveTo>
                    <a:pt x="792" y="41"/>
                  </a:moveTo>
                  <a:cubicBezTo>
                    <a:pt x="792" y="44"/>
                    <a:pt x="792" y="47"/>
                    <a:pt x="792" y="49"/>
                  </a:cubicBezTo>
                  <a:cubicBezTo>
                    <a:pt x="792" y="76"/>
                    <a:pt x="787" y="104"/>
                    <a:pt x="780" y="131"/>
                  </a:cubicBezTo>
                  <a:cubicBezTo>
                    <a:pt x="775" y="147"/>
                    <a:pt x="770" y="163"/>
                    <a:pt x="763" y="179"/>
                  </a:cubicBezTo>
                  <a:cubicBezTo>
                    <a:pt x="763" y="179"/>
                    <a:pt x="763" y="179"/>
                    <a:pt x="763" y="179"/>
                  </a:cubicBezTo>
                  <a:cubicBezTo>
                    <a:pt x="738" y="237"/>
                    <a:pt x="700" y="291"/>
                    <a:pt x="656" y="329"/>
                  </a:cubicBezTo>
                  <a:cubicBezTo>
                    <a:pt x="592" y="385"/>
                    <a:pt x="508" y="419"/>
                    <a:pt x="422" y="425"/>
                  </a:cubicBezTo>
                  <a:cubicBezTo>
                    <a:pt x="374" y="428"/>
                    <a:pt x="326" y="422"/>
                    <a:pt x="280" y="409"/>
                  </a:cubicBezTo>
                  <a:cubicBezTo>
                    <a:pt x="243" y="398"/>
                    <a:pt x="208" y="383"/>
                    <a:pt x="176" y="363"/>
                  </a:cubicBezTo>
                  <a:cubicBezTo>
                    <a:pt x="176" y="363"/>
                    <a:pt x="175" y="363"/>
                    <a:pt x="175" y="363"/>
                  </a:cubicBezTo>
                  <a:cubicBezTo>
                    <a:pt x="167" y="358"/>
                    <a:pt x="160" y="353"/>
                    <a:pt x="152" y="348"/>
                  </a:cubicBezTo>
                  <a:cubicBezTo>
                    <a:pt x="87" y="302"/>
                    <a:pt x="34" y="235"/>
                    <a:pt x="14" y="158"/>
                  </a:cubicBezTo>
                  <a:cubicBezTo>
                    <a:pt x="5" y="126"/>
                    <a:pt x="3" y="92"/>
                    <a:pt x="1" y="58"/>
                  </a:cubicBezTo>
                  <a:cubicBezTo>
                    <a:pt x="1" y="54"/>
                    <a:pt x="1" y="50"/>
                    <a:pt x="1" y="45"/>
                  </a:cubicBezTo>
                  <a:cubicBezTo>
                    <a:pt x="0" y="30"/>
                    <a:pt x="0" y="15"/>
                    <a:pt x="0" y="0"/>
                  </a:cubicBezTo>
                  <a:cubicBezTo>
                    <a:pt x="0" y="8"/>
                    <a:pt x="1" y="16"/>
                    <a:pt x="1" y="24"/>
                  </a:cubicBezTo>
                  <a:cubicBezTo>
                    <a:pt x="3" y="58"/>
                    <a:pt x="5" y="91"/>
                    <a:pt x="14" y="124"/>
                  </a:cubicBezTo>
                  <a:cubicBezTo>
                    <a:pt x="29" y="181"/>
                    <a:pt x="61" y="231"/>
                    <a:pt x="103" y="272"/>
                  </a:cubicBezTo>
                  <a:cubicBezTo>
                    <a:pt x="109" y="279"/>
                    <a:pt x="115" y="284"/>
                    <a:pt x="122" y="290"/>
                  </a:cubicBezTo>
                  <a:cubicBezTo>
                    <a:pt x="136" y="303"/>
                    <a:pt x="152" y="314"/>
                    <a:pt x="168" y="324"/>
                  </a:cubicBezTo>
                  <a:cubicBezTo>
                    <a:pt x="171" y="326"/>
                    <a:pt x="173" y="328"/>
                    <a:pt x="176" y="329"/>
                  </a:cubicBezTo>
                  <a:cubicBezTo>
                    <a:pt x="182" y="333"/>
                    <a:pt x="188" y="337"/>
                    <a:pt x="195" y="340"/>
                  </a:cubicBezTo>
                  <a:cubicBezTo>
                    <a:pt x="264" y="377"/>
                    <a:pt x="344" y="396"/>
                    <a:pt x="422" y="391"/>
                  </a:cubicBezTo>
                  <a:cubicBezTo>
                    <a:pt x="508" y="385"/>
                    <a:pt x="592" y="351"/>
                    <a:pt x="656" y="295"/>
                  </a:cubicBezTo>
                  <a:cubicBezTo>
                    <a:pt x="677" y="277"/>
                    <a:pt x="697" y="255"/>
                    <a:pt x="714" y="232"/>
                  </a:cubicBezTo>
                  <a:cubicBezTo>
                    <a:pt x="730" y="209"/>
                    <a:pt x="745" y="185"/>
                    <a:pt x="757" y="159"/>
                  </a:cubicBezTo>
                  <a:cubicBezTo>
                    <a:pt x="757" y="159"/>
                    <a:pt x="757" y="159"/>
                    <a:pt x="757" y="159"/>
                  </a:cubicBezTo>
                  <a:cubicBezTo>
                    <a:pt x="763" y="146"/>
                    <a:pt x="768" y="132"/>
                    <a:pt x="773" y="119"/>
                  </a:cubicBezTo>
                  <a:cubicBezTo>
                    <a:pt x="781" y="96"/>
                    <a:pt x="786" y="74"/>
                    <a:pt x="790" y="51"/>
                  </a:cubicBezTo>
                  <a:cubicBezTo>
                    <a:pt x="791" y="42"/>
                    <a:pt x="792" y="33"/>
                    <a:pt x="792" y="24"/>
                  </a:cubicBezTo>
                  <a:cubicBezTo>
                    <a:pt x="792" y="27"/>
                    <a:pt x="792" y="30"/>
                    <a:pt x="792" y="33"/>
                  </a:cubicBezTo>
                  <a:cubicBezTo>
                    <a:pt x="792" y="36"/>
                    <a:pt x="792" y="39"/>
                    <a:pt x="792" y="41"/>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 name="Freeform 26">
              <a:extLst>
                <a:ext uri="{FF2B5EF4-FFF2-40B4-BE49-F238E27FC236}">
                  <a16:creationId xmlns:a16="http://schemas.microsoft.com/office/drawing/2014/main" id="{56449988-0B3D-8C44-A8B8-886231D8563B}"/>
                </a:ext>
              </a:extLst>
            </p:cNvPr>
            <p:cNvSpPr>
              <a:spLocks/>
            </p:cNvSpPr>
            <p:nvPr/>
          </p:nvSpPr>
          <p:spPr bwMode="auto">
            <a:xfrm>
              <a:off x="6750262" y="2142244"/>
              <a:ext cx="946491" cy="823447"/>
            </a:xfrm>
            <a:custGeom>
              <a:avLst/>
              <a:gdLst>
                <a:gd name="T0" fmla="*/ 65 w 201"/>
                <a:gd name="T1" fmla="*/ 150 h 175"/>
                <a:gd name="T2" fmla="*/ 133 w 201"/>
                <a:gd name="T3" fmla="*/ 58 h 175"/>
                <a:gd name="T4" fmla="*/ 201 w 201"/>
                <a:gd name="T5" fmla="*/ 0 h 175"/>
                <a:gd name="T6" fmla="*/ 23 w 201"/>
                <a:gd name="T7" fmla="*/ 97 h 175"/>
                <a:gd name="T8" fmla="*/ 3 w 201"/>
                <a:gd name="T9" fmla="*/ 131 h 175"/>
                <a:gd name="T10" fmla="*/ 16 w 201"/>
                <a:gd name="T11" fmla="*/ 166 h 175"/>
                <a:gd name="T12" fmla="*/ 65 w 201"/>
                <a:gd name="T13" fmla="*/ 150 h 175"/>
              </a:gdLst>
              <a:ahLst/>
              <a:cxnLst>
                <a:cxn ang="0">
                  <a:pos x="T0" y="T1"/>
                </a:cxn>
                <a:cxn ang="0">
                  <a:pos x="T2" y="T3"/>
                </a:cxn>
                <a:cxn ang="0">
                  <a:pos x="T4" y="T5"/>
                </a:cxn>
                <a:cxn ang="0">
                  <a:pos x="T6" y="T7"/>
                </a:cxn>
                <a:cxn ang="0">
                  <a:pos x="T8" y="T9"/>
                </a:cxn>
                <a:cxn ang="0">
                  <a:pos x="T10" y="T11"/>
                </a:cxn>
                <a:cxn ang="0">
                  <a:pos x="T12" y="T13"/>
                </a:cxn>
              </a:cxnLst>
              <a:rect l="0" t="0" r="r" b="b"/>
              <a:pathLst>
                <a:path w="201" h="175">
                  <a:moveTo>
                    <a:pt x="65" y="150"/>
                  </a:moveTo>
                  <a:cubicBezTo>
                    <a:pt x="92" y="122"/>
                    <a:pt x="107" y="85"/>
                    <a:pt x="133" y="58"/>
                  </a:cubicBezTo>
                  <a:cubicBezTo>
                    <a:pt x="147" y="43"/>
                    <a:pt x="183" y="4"/>
                    <a:pt x="201" y="0"/>
                  </a:cubicBezTo>
                  <a:cubicBezTo>
                    <a:pt x="131" y="16"/>
                    <a:pt x="72" y="42"/>
                    <a:pt x="23" y="97"/>
                  </a:cubicBezTo>
                  <a:cubicBezTo>
                    <a:pt x="14" y="107"/>
                    <a:pt x="6" y="118"/>
                    <a:pt x="3" y="131"/>
                  </a:cubicBezTo>
                  <a:cubicBezTo>
                    <a:pt x="0" y="144"/>
                    <a:pt x="5" y="159"/>
                    <a:pt x="16" y="166"/>
                  </a:cubicBezTo>
                  <a:cubicBezTo>
                    <a:pt x="32" y="175"/>
                    <a:pt x="52" y="163"/>
                    <a:pt x="65" y="15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 name="Freeform 27">
              <a:extLst>
                <a:ext uri="{FF2B5EF4-FFF2-40B4-BE49-F238E27FC236}">
                  <a16:creationId xmlns:a16="http://schemas.microsoft.com/office/drawing/2014/main" id="{860E7EDC-4411-0E47-A472-8063D143771C}"/>
                </a:ext>
              </a:extLst>
            </p:cNvPr>
            <p:cNvSpPr>
              <a:spLocks/>
            </p:cNvSpPr>
            <p:nvPr/>
          </p:nvSpPr>
          <p:spPr bwMode="auto">
            <a:xfrm>
              <a:off x="7428185" y="2104385"/>
              <a:ext cx="556063" cy="480344"/>
            </a:xfrm>
            <a:custGeom>
              <a:avLst/>
              <a:gdLst>
                <a:gd name="T0" fmla="*/ 89 w 118"/>
                <a:gd name="T1" fmla="*/ 55 h 102"/>
                <a:gd name="T2" fmla="*/ 118 w 118"/>
                <a:gd name="T3" fmla="*/ 0 h 102"/>
                <a:gd name="T4" fmla="*/ 5 w 118"/>
                <a:gd name="T5" fmla="*/ 70 h 102"/>
                <a:gd name="T6" fmla="*/ 0 w 118"/>
                <a:gd name="T7" fmla="*/ 85 h 102"/>
                <a:gd name="T8" fmla="*/ 21 w 118"/>
                <a:gd name="T9" fmla="*/ 102 h 102"/>
                <a:gd name="T10" fmla="*/ 89 w 118"/>
                <a:gd name="T11" fmla="*/ 55 h 102"/>
              </a:gdLst>
              <a:ahLst/>
              <a:cxnLst>
                <a:cxn ang="0">
                  <a:pos x="T0" y="T1"/>
                </a:cxn>
                <a:cxn ang="0">
                  <a:pos x="T2" y="T3"/>
                </a:cxn>
                <a:cxn ang="0">
                  <a:pos x="T4" y="T5"/>
                </a:cxn>
                <a:cxn ang="0">
                  <a:pos x="T6" y="T7"/>
                </a:cxn>
                <a:cxn ang="0">
                  <a:pos x="T8" y="T9"/>
                </a:cxn>
                <a:cxn ang="0">
                  <a:pos x="T10" y="T11"/>
                </a:cxn>
              </a:cxnLst>
              <a:rect l="0" t="0" r="r" b="b"/>
              <a:pathLst>
                <a:path w="118" h="102">
                  <a:moveTo>
                    <a:pt x="89" y="55"/>
                  </a:moveTo>
                  <a:cubicBezTo>
                    <a:pt x="99" y="40"/>
                    <a:pt x="107" y="12"/>
                    <a:pt x="118" y="0"/>
                  </a:cubicBezTo>
                  <a:cubicBezTo>
                    <a:pt x="87" y="32"/>
                    <a:pt x="31" y="34"/>
                    <a:pt x="5" y="70"/>
                  </a:cubicBezTo>
                  <a:cubicBezTo>
                    <a:pt x="2" y="75"/>
                    <a:pt x="0" y="80"/>
                    <a:pt x="0" y="85"/>
                  </a:cubicBezTo>
                  <a:cubicBezTo>
                    <a:pt x="0" y="96"/>
                    <a:pt x="12" y="102"/>
                    <a:pt x="21" y="102"/>
                  </a:cubicBezTo>
                  <a:cubicBezTo>
                    <a:pt x="50" y="101"/>
                    <a:pt x="72" y="79"/>
                    <a:pt x="89" y="55"/>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 name="Freeform 28">
              <a:extLst>
                <a:ext uri="{FF2B5EF4-FFF2-40B4-BE49-F238E27FC236}">
                  <a16:creationId xmlns:a16="http://schemas.microsoft.com/office/drawing/2014/main" id="{C7F8E964-7E07-8442-B775-9A3BD8BEE34A}"/>
                </a:ext>
              </a:extLst>
            </p:cNvPr>
            <p:cNvSpPr>
              <a:spLocks/>
            </p:cNvSpPr>
            <p:nvPr/>
          </p:nvSpPr>
          <p:spPr bwMode="auto">
            <a:xfrm>
              <a:off x="7616300" y="1808606"/>
              <a:ext cx="866039" cy="259102"/>
            </a:xfrm>
            <a:custGeom>
              <a:avLst/>
              <a:gdLst>
                <a:gd name="T0" fmla="*/ 184 w 184"/>
                <a:gd name="T1" fmla="*/ 8 h 55"/>
                <a:gd name="T2" fmla="*/ 116 w 184"/>
                <a:gd name="T3" fmla="*/ 44 h 55"/>
                <a:gd name="T4" fmla="*/ 46 w 184"/>
                <a:gd name="T5" fmla="*/ 55 h 55"/>
                <a:gd name="T6" fmla="*/ 22 w 184"/>
                <a:gd name="T7" fmla="*/ 53 h 55"/>
                <a:gd name="T8" fmla="*/ 4 w 184"/>
                <a:gd name="T9" fmla="*/ 37 h 55"/>
                <a:gd name="T10" fmla="*/ 14 w 184"/>
                <a:gd name="T11" fmla="*/ 8 h 55"/>
                <a:gd name="T12" fmla="*/ 45 w 184"/>
                <a:gd name="T13" fmla="*/ 1 h 55"/>
                <a:gd name="T14" fmla="*/ 77 w 184"/>
                <a:gd name="T15" fmla="*/ 7 h 55"/>
                <a:gd name="T16" fmla="*/ 184 w 184"/>
                <a:gd name="T17"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55">
                  <a:moveTo>
                    <a:pt x="184" y="8"/>
                  </a:moveTo>
                  <a:cubicBezTo>
                    <a:pt x="164" y="22"/>
                    <a:pt x="140" y="37"/>
                    <a:pt x="116" y="44"/>
                  </a:cubicBezTo>
                  <a:cubicBezTo>
                    <a:pt x="93" y="50"/>
                    <a:pt x="70" y="54"/>
                    <a:pt x="46" y="55"/>
                  </a:cubicBezTo>
                  <a:cubicBezTo>
                    <a:pt x="38" y="55"/>
                    <a:pt x="30" y="55"/>
                    <a:pt x="22" y="53"/>
                  </a:cubicBezTo>
                  <a:cubicBezTo>
                    <a:pt x="14" y="50"/>
                    <a:pt x="7" y="45"/>
                    <a:pt x="4" y="37"/>
                  </a:cubicBezTo>
                  <a:cubicBezTo>
                    <a:pt x="0" y="27"/>
                    <a:pt x="5" y="15"/>
                    <a:pt x="14" y="8"/>
                  </a:cubicBezTo>
                  <a:cubicBezTo>
                    <a:pt x="23" y="2"/>
                    <a:pt x="34" y="0"/>
                    <a:pt x="45" y="1"/>
                  </a:cubicBezTo>
                  <a:cubicBezTo>
                    <a:pt x="56" y="2"/>
                    <a:pt x="67" y="5"/>
                    <a:pt x="77" y="7"/>
                  </a:cubicBezTo>
                  <a:cubicBezTo>
                    <a:pt x="112" y="16"/>
                    <a:pt x="149" y="16"/>
                    <a:pt x="184" y="8"/>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 name="Freeform 29">
              <a:extLst>
                <a:ext uri="{FF2B5EF4-FFF2-40B4-BE49-F238E27FC236}">
                  <a16:creationId xmlns:a16="http://schemas.microsoft.com/office/drawing/2014/main" id="{DE8FD032-9589-7448-9C3E-82FD29674CD9}"/>
                </a:ext>
              </a:extLst>
            </p:cNvPr>
            <p:cNvSpPr>
              <a:spLocks/>
            </p:cNvSpPr>
            <p:nvPr/>
          </p:nvSpPr>
          <p:spPr bwMode="auto">
            <a:xfrm>
              <a:off x="8289492" y="2029848"/>
              <a:ext cx="635332" cy="192847"/>
            </a:xfrm>
            <a:custGeom>
              <a:avLst/>
              <a:gdLst>
                <a:gd name="T0" fmla="*/ 53 w 135"/>
                <a:gd name="T1" fmla="*/ 1 h 41"/>
                <a:gd name="T2" fmla="*/ 135 w 135"/>
                <a:gd name="T3" fmla="*/ 18 h 41"/>
                <a:gd name="T4" fmla="*/ 32 w 135"/>
                <a:gd name="T5" fmla="*/ 35 h 41"/>
                <a:gd name="T6" fmla="*/ 18 w 135"/>
                <a:gd name="T7" fmla="*/ 40 h 41"/>
                <a:gd name="T8" fmla="*/ 4 w 135"/>
                <a:gd name="T9" fmla="*/ 35 h 41"/>
                <a:gd name="T10" fmla="*/ 5 w 135"/>
                <a:gd name="T11" fmla="*/ 18 h 41"/>
                <a:gd name="T12" fmla="*/ 53 w 135"/>
                <a:gd name="T13" fmla="*/ 1 h 41"/>
              </a:gdLst>
              <a:ahLst/>
              <a:cxnLst>
                <a:cxn ang="0">
                  <a:pos x="T0" y="T1"/>
                </a:cxn>
                <a:cxn ang="0">
                  <a:pos x="T2" y="T3"/>
                </a:cxn>
                <a:cxn ang="0">
                  <a:pos x="T4" y="T5"/>
                </a:cxn>
                <a:cxn ang="0">
                  <a:pos x="T6" y="T7"/>
                </a:cxn>
                <a:cxn ang="0">
                  <a:pos x="T8" y="T9"/>
                </a:cxn>
                <a:cxn ang="0">
                  <a:pos x="T10" y="T11"/>
                </a:cxn>
                <a:cxn ang="0">
                  <a:pos x="T12" y="T13"/>
                </a:cxn>
              </a:cxnLst>
              <a:rect l="0" t="0" r="r" b="b"/>
              <a:pathLst>
                <a:path w="135" h="41">
                  <a:moveTo>
                    <a:pt x="53" y="1"/>
                  </a:moveTo>
                  <a:cubicBezTo>
                    <a:pt x="78" y="1"/>
                    <a:pt x="114" y="3"/>
                    <a:pt x="135" y="18"/>
                  </a:cubicBezTo>
                  <a:cubicBezTo>
                    <a:pt x="100" y="20"/>
                    <a:pt x="65" y="20"/>
                    <a:pt x="32" y="35"/>
                  </a:cubicBezTo>
                  <a:cubicBezTo>
                    <a:pt x="28" y="37"/>
                    <a:pt x="23" y="40"/>
                    <a:pt x="18" y="40"/>
                  </a:cubicBezTo>
                  <a:cubicBezTo>
                    <a:pt x="12" y="41"/>
                    <a:pt x="7" y="40"/>
                    <a:pt x="4" y="35"/>
                  </a:cubicBezTo>
                  <a:cubicBezTo>
                    <a:pt x="0" y="30"/>
                    <a:pt x="2" y="23"/>
                    <a:pt x="5" y="18"/>
                  </a:cubicBezTo>
                  <a:cubicBezTo>
                    <a:pt x="15" y="3"/>
                    <a:pt x="35" y="0"/>
                    <a:pt x="53" y="1"/>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 name="Freeform 30">
              <a:extLst>
                <a:ext uri="{FF2B5EF4-FFF2-40B4-BE49-F238E27FC236}">
                  <a16:creationId xmlns:a16="http://schemas.microsoft.com/office/drawing/2014/main" id="{2B723F50-DDA2-294D-9501-0F3BD78D1AAF}"/>
                </a:ext>
              </a:extLst>
            </p:cNvPr>
            <p:cNvSpPr>
              <a:spLocks/>
            </p:cNvSpPr>
            <p:nvPr/>
          </p:nvSpPr>
          <p:spPr bwMode="auto">
            <a:xfrm>
              <a:off x="8619580" y="1728155"/>
              <a:ext cx="475612" cy="292229"/>
            </a:xfrm>
            <a:custGeom>
              <a:avLst/>
              <a:gdLst>
                <a:gd name="T0" fmla="*/ 101 w 101"/>
                <a:gd name="T1" fmla="*/ 62 h 62"/>
                <a:gd name="T2" fmla="*/ 15 w 101"/>
                <a:gd name="T3" fmla="*/ 38 h 62"/>
                <a:gd name="T4" fmla="*/ 3 w 101"/>
                <a:gd name="T5" fmla="*/ 27 h 62"/>
                <a:gd name="T6" fmla="*/ 12 w 101"/>
                <a:gd name="T7" fmla="*/ 4 h 62"/>
                <a:gd name="T8" fmla="*/ 38 w 101"/>
                <a:gd name="T9" fmla="*/ 9 h 62"/>
                <a:gd name="T10" fmla="*/ 50 w 101"/>
                <a:gd name="T11" fmla="*/ 35 h 62"/>
                <a:gd name="T12" fmla="*/ 73 w 101"/>
                <a:gd name="T13" fmla="*/ 53 h 62"/>
                <a:gd name="T14" fmla="*/ 101 w 101"/>
                <a:gd name="T15" fmla="*/ 62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62">
                  <a:moveTo>
                    <a:pt x="101" y="62"/>
                  </a:moveTo>
                  <a:cubicBezTo>
                    <a:pt x="68" y="60"/>
                    <a:pt x="44" y="57"/>
                    <a:pt x="15" y="38"/>
                  </a:cubicBezTo>
                  <a:cubicBezTo>
                    <a:pt x="10" y="35"/>
                    <a:pt x="6" y="32"/>
                    <a:pt x="3" y="27"/>
                  </a:cubicBezTo>
                  <a:cubicBezTo>
                    <a:pt x="0" y="19"/>
                    <a:pt x="4" y="8"/>
                    <a:pt x="12" y="4"/>
                  </a:cubicBezTo>
                  <a:cubicBezTo>
                    <a:pt x="21" y="0"/>
                    <a:pt x="31" y="2"/>
                    <a:pt x="38" y="9"/>
                  </a:cubicBezTo>
                  <a:cubicBezTo>
                    <a:pt x="44" y="16"/>
                    <a:pt x="46" y="26"/>
                    <a:pt x="50" y="35"/>
                  </a:cubicBezTo>
                  <a:cubicBezTo>
                    <a:pt x="55" y="43"/>
                    <a:pt x="64" y="49"/>
                    <a:pt x="73" y="53"/>
                  </a:cubicBezTo>
                  <a:cubicBezTo>
                    <a:pt x="82" y="57"/>
                    <a:pt x="92" y="59"/>
                    <a:pt x="101" y="62"/>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 name="Freeform 31">
              <a:extLst>
                <a:ext uri="{FF2B5EF4-FFF2-40B4-BE49-F238E27FC236}">
                  <a16:creationId xmlns:a16="http://schemas.microsoft.com/office/drawing/2014/main" id="{5058D14A-209B-744A-9C6D-40966F4C33B7}"/>
                </a:ext>
              </a:extLst>
            </p:cNvPr>
            <p:cNvSpPr>
              <a:spLocks/>
            </p:cNvSpPr>
            <p:nvPr/>
          </p:nvSpPr>
          <p:spPr bwMode="auto">
            <a:xfrm>
              <a:off x="6792854" y="2731435"/>
              <a:ext cx="70987" cy="74536"/>
            </a:xfrm>
            <a:custGeom>
              <a:avLst/>
              <a:gdLst>
                <a:gd name="T0" fmla="*/ 14 w 15"/>
                <a:gd name="T1" fmla="*/ 6 h 16"/>
                <a:gd name="T2" fmla="*/ 13 w 15"/>
                <a:gd name="T3" fmla="*/ 4 h 16"/>
                <a:gd name="T4" fmla="*/ 4 w 15"/>
                <a:gd name="T5" fmla="*/ 2 h 16"/>
                <a:gd name="T6" fmla="*/ 2 w 15"/>
                <a:gd name="T7" fmla="*/ 11 h 16"/>
                <a:gd name="T8" fmla="*/ 3 w 15"/>
                <a:gd name="T9" fmla="*/ 12 h 16"/>
                <a:gd name="T10" fmla="*/ 10 w 15"/>
                <a:gd name="T11" fmla="*/ 15 h 16"/>
                <a:gd name="T12" fmla="*/ 13 w 15"/>
                <a:gd name="T13" fmla="*/ 13 h 16"/>
                <a:gd name="T14" fmla="*/ 14 w 15"/>
                <a:gd name="T15" fmla="*/ 12 h 16"/>
                <a:gd name="T16" fmla="*/ 14 w 15"/>
                <a:gd name="T17"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4" y="6"/>
                  </a:moveTo>
                  <a:cubicBezTo>
                    <a:pt x="13" y="5"/>
                    <a:pt x="13" y="5"/>
                    <a:pt x="13" y="4"/>
                  </a:cubicBezTo>
                  <a:cubicBezTo>
                    <a:pt x="11" y="2"/>
                    <a:pt x="7" y="0"/>
                    <a:pt x="4" y="2"/>
                  </a:cubicBezTo>
                  <a:cubicBezTo>
                    <a:pt x="1" y="4"/>
                    <a:pt x="0" y="8"/>
                    <a:pt x="2" y="11"/>
                  </a:cubicBezTo>
                  <a:cubicBezTo>
                    <a:pt x="2" y="11"/>
                    <a:pt x="3" y="12"/>
                    <a:pt x="3" y="12"/>
                  </a:cubicBezTo>
                  <a:cubicBezTo>
                    <a:pt x="5" y="15"/>
                    <a:pt x="7" y="15"/>
                    <a:pt x="10" y="15"/>
                  </a:cubicBezTo>
                  <a:cubicBezTo>
                    <a:pt x="11" y="16"/>
                    <a:pt x="13" y="15"/>
                    <a:pt x="13" y="13"/>
                  </a:cubicBezTo>
                  <a:cubicBezTo>
                    <a:pt x="13" y="13"/>
                    <a:pt x="13" y="13"/>
                    <a:pt x="14" y="12"/>
                  </a:cubicBezTo>
                  <a:cubicBezTo>
                    <a:pt x="15" y="11"/>
                    <a:pt x="15" y="8"/>
                    <a:pt x="14"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3" name="Freeform 32">
              <a:extLst>
                <a:ext uri="{FF2B5EF4-FFF2-40B4-BE49-F238E27FC236}">
                  <a16:creationId xmlns:a16="http://schemas.microsoft.com/office/drawing/2014/main" id="{767E3185-49A6-4F41-B918-7C1C7A9FCC29}"/>
                </a:ext>
              </a:extLst>
            </p:cNvPr>
            <p:cNvSpPr>
              <a:spLocks/>
            </p:cNvSpPr>
            <p:nvPr/>
          </p:nvSpPr>
          <p:spPr bwMode="auto">
            <a:xfrm>
              <a:off x="6882770" y="2274753"/>
              <a:ext cx="483893" cy="395160"/>
            </a:xfrm>
            <a:custGeom>
              <a:avLst/>
              <a:gdLst>
                <a:gd name="T0" fmla="*/ 99 w 103"/>
                <a:gd name="T1" fmla="*/ 1 h 84"/>
                <a:gd name="T2" fmla="*/ 1 w 103"/>
                <a:gd name="T3" fmla="*/ 79 h 84"/>
                <a:gd name="T4" fmla="*/ 5 w 103"/>
                <a:gd name="T5" fmla="*/ 82 h 84"/>
                <a:gd name="T6" fmla="*/ 46 w 103"/>
                <a:gd name="T7" fmla="*/ 39 h 84"/>
                <a:gd name="T8" fmla="*/ 101 w 103"/>
                <a:gd name="T9" fmla="*/ 5 h 84"/>
                <a:gd name="T10" fmla="*/ 99 w 103"/>
                <a:gd name="T11" fmla="*/ 1 h 84"/>
              </a:gdLst>
              <a:ahLst/>
              <a:cxnLst>
                <a:cxn ang="0">
                  <a:pos x="T0" y="T1"/>
                </a:cxn>
                <a:cxn ang="0">
                  <a:pos x="T2" y="T3"/>
                </a:cxn>
                <a:cxn ang="0">
                  <a:pos x="T4" y="T5"/>
                </a:cxn>
                <a:cxn ang="0">
                  <a:pos x="T6" y="T7"/>
                </a:cxn>
                <a:cxn ang="0">
                  <a:pos x="T8" y="T9"/>
                </a:cxn>
                <a:cxn ang="0">
                  <a:pos x="T10" y="T11"/>
                </a:cxn>
              </a:cxnLst>
              <a:rect l="0" t="0" r="r" b="b"/>
              <a:pathLst>
                <a:path w="103" h="84">
                  <a:moveTo>
                    <a:pt x="99" y="1"/>
                  </a:moveTo>
                  <a:cubicBezTo>
                    <a:pt x="62" y="13"/>
                    <a:pt x="21" y="45"/>
                    <a:pt x="1" y="79"/>
                  </a:cubicBezTo>
                  <a:cubicBezTo>
                    <a:pt x="0" y="81"/>
                    <a:pt x="3" y="84"/>
                    <a:pt x="5" y="82"/>
                  </a:cubicBezTo>
                  <a:cubicBezTo>
                    <a:pt x="18" y="67"/>
                    <a:pt x="31" y="52"/>
                    <a:pt x="46" y="39"/>
                  </a:cubicBezTo>
                  <a:cubicBezTo>
                    <a:pt x="63" y="25"/>
                    <a:pt x="83" y="17"/>
                    <a:pt x="101" y="5"/>
                  </a:cubicBezTo>
                  <a:cubicBezTo>
                    <a:pt x="103" y="4"/>
                    <a:pt x="102" y="0"/>
                    <a:pt x="99"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4" name="Freeform 33">
              <a:extLst>
                <a:ext uri="{FF2B5EF4-FFF2-40B4-BE49-F238E27FC236}">
                  <a16:creationId xmlns:a16="http://schemas.microsoft.com/office/drawing/2014/main" id="{47357A02-04E8-FC4A-A55D-07E2427B9D70}"/>
                </a:ext>
              </a:extLst>
            </p:cNvPr>
            <p:cNvSpPr>
              <a:spLocks/>
            </p:cNvSpPr>
            <p:nvPr/>
          </p:nvSpPr>
          <p:spPr bwMode="auto">
            <a:xfrm>
              <a:off x="7696752" y="1837001"/>
              <a:ext cx="150255" cy="65071"/>
            </a:xfrm>
            <a:custGeom>
              <a:avLst/>
              <a:gdLst>
                <a:gd name="T0" fmla="*/ 27 w 32"/>
                <a:gd name="T1" fmla="*/ 1 h 14"/>
                <a:gd name="T2" fmla="*/ 2 w 32"/>
                <a:gd name="T3" fmla="*/ 8 h 14"/>
                <a:gd name="T4" fmla="*/ 5 w 32"/>
                <a:gd name="T5" fmla="*/ 13 h 14"/>
                <a:gd name="T6" fmla="*/ 26 w 32"/>
                <a:gd name="T7" fmla="*/ 9 h 14"/>
                <a:gd name="T8" fmla="*/ 27 w 32"/>
                <a:gd name="T9" fmla="*/ 1 h 14"/>
              </a:gdLst>
              <a:ahLst/>
              <a:cxnLst>
                <a:cxn ang="0">
                  <a:pos x="T0" y="T1"/>
                </a:cxn>
                <a:cxn ang="0">
                  <a:pos x="T2" y="T3"/>
                </a:cxn>
                <a:cxn ang="0">
                  <a:pos x="T4" y="T5"/>
                </a:cxn>
                <a:cxn ang="0">
                  <a:pos x="T6" y="T7"/>
                </a:cxn>
                <a:cxn ang="0">
                  <a:pos x="T8" y="T9"/>
                </a:cxn>
              </a:cxnLst>
              <a:rect l="0" t="0" r="r" b="b"/>
              <a:pathLst>
                <a:path w="32" h="14">
                  <a:moveTo>
                    <a:pt x="27" y="1"/>
                  </a:moveTo>
                  <a:cubicBezTo>
                    <a:pt x="19" y="0"/>
                    <a:pt x="9" y="2"/>
                    <a:pt x="2" y="8"/>
                  </a:cubicBezTo>
                  <a:cubicBezTo>
                    <a:pt x="0" y="10"/>
                    <a:pt x="2" y="14"/>
                    <a:pt x="5" y="13"/>
                  </a:cubicBezTo>
                  <a:cubicBezTo>
                    <a:pt x="12" y="10"/>
                    <a:pt x="19" y="9"/>
                    <a:pt x="26" y="9"/>
                  </a:cubicBezTo>
                  <a:cubicBezTo>
                    <a:pt x="31" y="9"/>
                    <a:pt x="32" y="2"/>
                    <a:pt x="27"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5" name="Freeform 34">
              <a:extLst>
                <a:ext uri="{FF2B5EF4-FFF2-40B4-BE49-F238E27FC236}">
                  <a16:creationId xmlns:a16="http://schemas.microsoft.com/office/drawing/2014/main" id="{D766F403-360F-714E-8BB5-B75B4611D921}"/>
                </a:ext>
              </a:extLst>
            </p:cNvPr>
            <p:cNvSpPr>
              <a:spLocks/>
            </p:cNvSpPr>
            <p:nvPr/>
          </p:nvSpPr>
          <p:spPr bwMode="auto">
            <a:xfrm>
              <a:off x="7932192" y="1870128"/>
              <a:ext cx="202312" cy="65071"/>
            </a:xfrm>
            <a:custGeom>
              <a:avLst/>
              <a:gdLst>
                <a:gd name="T0" fmla="*/ 41 w 43"/>
                <a:gd name="T1" fmla="*/ 6 h 14"/>
                <a:gd name="T2" fmla="*/ 25 w 43"/>
                <a:gd name="T3" fmla="*/ 4 h 14"/>
                <a:gd name="T4" fmla="*/ 6 w 43"/>
                <a:gd name="T5" fmla="*/ 1 h 14"/>
                <a:gd name="T6" fmla="*/ 4 w 43"/>
                <a:gd name="T7" fmla="*/ 7 h 14"/>
                <a:gd name="T8" fmla="*/ 41 w 43"/>
                <a:gd name="T9" fmla="*/ 10 h 14"/>
                <a:gd name="T10" fmla="*/ 41 w 43"/>
                <a:gd name="T11" fmla="*/ 6 h 14"/>
              </a:gdLst>
              <a:ahLst/>
              <a:cxnLst>
                <a:cxn ang="0">
                  <a:pos x="T0" y="T1"/>
                </a:cxn>
                <a:cxn ang="0">
                  <a:pos x="T2" y="T3"/>
                </a:cxn>
                <a:cxn ang="0">
                  <a:pos x="T4" y="T5"/>
                </a:cxn>
                <a:cxn ang="0">
                  <a:pos x="T6" y="T7"/>
                </a:cxn>
                <a:cxn ang="0">
                  <a:pos x="T8" y="T9"/>
                </a:cxn>
                <a:cxn ang="0">
                  <a:pos x="T10" y="T11"/>
                </a:cxn>
              </a:cxnLst>
              <a:rect l="0" t="0" r="r" b="b"/>
              <a:pathLst>
                <a:path w="43" h="14">
                  <a:moveTo>
                    <a:pt x="41" y="6"/>
                  </a:moveTo>
                  <a:cubicBezTo>
                    <a:pt x="35" y="4"/>
                    <a:pt x="30" y="5"/>
                    <a:pt x="25" y="4"/>
                  </a:cubicBezTo>
                  <a:cubicBezTo>
                    <a:pt x="18" y="3"/>
                    <a:pt x="12" y="2"/>
                    <a:pt x="6" y="1"/>
                  </a:cubicBezTo>
                  <a:cubicBezTo>
                    <a:pt x="2" y="0"/>
                    <a:pt x="0" y="6"/>
                    <a:pt x="4" y="7"/>
                  </a:cubicBezTo>
                  <a:cubicBezTo>
                    <a:pt x="15" y="11"/>
                    <a:pt x="30" y="14"/>
                    <a:pt x="41" y="10"/>
                  </a:cubicBezTo>
                  <a:cubicBezTo>
                    <a:pt x="42" y="9"/>
                    <a:pt x="43" y="7"/>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6" name="Freeform 35">
              <a:extLst>
                <a:ext uri="{FF2B5EF4-FFF2-40B4-BE49-F238E27FC236}">
                  <a16:creationId xmlns:a16="http://schemas.microsoft.com/office/drawing/2014/main" id="{548AEB9B-9C58-1946-92ED-FD43601B56A7}"/>
                </a:ext>
              </a:extLst>
            </p:cNvPr>
            <p:cNvSpPr>
              <a:spLocks/>
            </p:cNvSpPr>
            <p:nvPr/>
          </p:nvSpPr>
          <p:spPr bwMode="auto">
            <a:xfrm>
              <a:off x="8633778" y="1756549"/>
              <a:ext cx="136058" cy="80452"/>
            </a:xfrm>
            <a:custGeom>
              <a:avLst/>
              <a:gdLst>
                <a:gd name="T0" fmla="*/ 13 w 29"/>
                <a:gd name="T1" fmla="*/ 3 h 17"/>
                <a:gd name="T2" fmla="*/ 4 w 29"/>
                <a:gd name="T3" fmla="*/ 16 h 17"/>
                <a:gd name="T4" fmla="*/ 5 w 29"/>
                <a:gd name="T5" fmla="*/ 17 h 17"/>
                <a:gd name="T6" fmla="*/ 9 w 29"/>
                <a:gd name="T7" fmla="*/ 14 h 17"/>
                <a:gd name="T8" fmla="*/ 15 w 29"/>
                <a:gd name="T9" fmla="*/ 10 h 17"/>
                <a:gd name="T10" fmla="*/ 21 w 29"/>
                <a:gd name="T11" fmla="*/ 9 h 17"/>
                <a:gd name="T12" fmla="*/ 27 w 29"/>
                <a:gd name="T13" fmla="*/ 9 h 17"/>
                <a:gd name="T14" fmla="*/ 29 w 29"/>
                <a:gd name="T15" fmla="*/ 7 h 17"/>
                <a:gd name="T16" fmla="*/ 13 w 29"/>
                <a:gd name="T17"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7">
                  <a:moveTo>
                    <a:pt x="13" y="3"/>
                  </a:moveTo>
                  <a:cubicBezTo>
                    <a:pt x="9" y="4"/>
                    <a:pt x="0" y="11"/>
                    <a:pt x="4" y="16"/>
                  </a:cubicBezTo>
                  <a:cubicBezTo>
                    <a:pt x="4" y="17"/>
                    <a:pt x="5" y="17"/>
                    <a:pt x="5" y="17"/>
                  </a:cubicBezTo>
                  <a:cubicBezTo>
                    <a:pt x="7" y="16"/>
                    <a:pt x="8" y="15"/>
                    <a:pt x="9" y="14"/>
                  </a:cubicBezTo>
                  <a:cubicBezTo>
                    <a:pt x="11" y="12"/>
                    <a:pt x="13" y="11"/>
                    <a:pt x="15" y="10"/>
                  </a:cubicBezTo>
                  <a:cubicBezTo>
                    <a:pt x="17" y="9"/>
                    <a:pt x="19" y="9"/>
                    <a:pt x="21" y="9"/>
                  </a:cubicBezTo>
                  <a:cubicBezTo>
                    <a:pt x="23" y="9"/>
                    <a:pt x="26" y="10"/>
                    <a:pt x="27" y="9"/>
                  </a:cubicBezTo>
                  <a:cubicBezTo>
                    <a:pt x="28" y="8"/>
                    <a:pt x="29" y="8"/>
                    <a:pt x="29" y="7"/>
                  </a:cubicBezTo>
                  <a:cubicBezTo>
                    <a:pt x="28" y="0"/>
                    <a:pt x="17" y="1"/>
                    <a:pt x="1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7" name="Freeform 36">
              <a:extLst>
                <a:ext uri="{FF2B5EF4-FFF2-40B4-BE49-F238E27FC236}">
                  <a16:creationId xmlns:a16="http://schemas.microsoft.com/office/drawing/2014/main" id="{3D2B0448-C793-DC44-9DC3-A85C37000EFA}"/>
                </a:ext>
              </a:extLst>
            </p:cNvPr>
            <p:cNvSpPr>
              <a:spLocks/>
            </p:cNvSpPr>
            <p:nvPr/>
          </p:nvSpPr>
          <p:spPr bwMode="auto">
            <a:xfrm>
              <a:off x="8332084" y="2081905"/>
              <a:ext cx="85184" cy="84001"/>
            </a:xfrm>
            <a:custGeom>
              <a:avLst/>
              <a:gdLst>
                <a:gd name="T0" fmla="*/ 15 w 18"/>
                <a:gd name="T1" fmla="*/ 1 h 18"/>
                <a:gd name="T2" fmla="*/ 12 w 18"/>
                <a:gd name="T3" fmla="*/ 0 h 18"/>
                <a:gd name="T4" fmla="*/ 0 w 18"/>
                <a:gd name="T5" fmla="*/ 17 h 18"/>
                <a:gd name="T6" fmla="*/ 3 w 18"/>
                <a:gd name="T7" fmla="*/ 17 h 18"/>
                <a:gd name="T8" fmla="*/ 10 w 18"/>
                <a:gd name="T9" fmla="*/ 7 h 18"/>
                <a:gd name="T10" fmla="*/ 15 w 18"/>
                <a:gd name="T11" fmla="*/ 1 h 18"/>
              </a:gdLst>
              <a:ahLst/>
              <a:cxnLst>
                <a:cxn ang="0">
                  <a:pos x="T0" y="T1"/>
                </a:cxn>
                <a:cxn ang="0">
                  <a:pos x="T2" y="T3"/>
                </a:cxn>
                <a:cxn ang="0">
                  <a:pos x="T4" y="T5"/>
                </a:cxn>
                <a:cxn ang="0">
                  <a:pos x="T6" y="T7"/>
                </a:cxn>
                <a:cxn ang="0">
                  <a:pos x="T8" y="T9"/>
                </a:cxn>
                <a:cxn ang="0">
                  <a:pos x="T10" y="T11"/>
                </a:cxn>
              </a:cxnLst>
              <a:rect l="0" t="0" r="r" b="b"/>
              <a:pathLst>
                <a:path w="18" h="18">
                  <a:moveTo>
                    <a:pt x="15" y="1"/>
                  </a:moveTo>
                  <a:cubicBezTo>
                    <a:pt x="14" y="0"/>
                    <a:pt x="13" y="0"/>
                    <a:pt x="12" y="0"/>
                  </a:cubicBezTo>
                  <a:cubicBezTo>
                    <a:pt x="4" y="2"/>
                    <a:pt x="0" y="9"/>
                    <a:pt x="0" y="17"/>
                  </a:cubicBezTo>
                  <a:cubicBezTo>
                    <a:pt x="0" y="18"/>
                    <a:pt x="2" y="18"/>
                    <a:pt x="3" y="17"/>
                  </a:cubicBezTo>
                  <a:cubicBezTo>
                    <a:pt x="3" y="13"/>
                    <a:pt x="6" y="10"/>
                    <a:pt x="10" y="7"/>
                  </a:cubicBezTo>
                  <a:cubicBezTo>
                    <a:pt x="12" y="6"/>
                    <a:pt x="18" y="4"/>
                    <a:pt x="1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8" name="Freeform 37">
              <a:extLst>
                <a:ext uri="{FF2B5EF4-FFF2-40B4-BE49-F238E27FC236}">
                  <a16:creationId xmlns:a16="http://schemas.microsoft.com/office/drawing/2014/main" id="{42F20F40-57B4-B244-9B49-59FC1863FA31}"/>
                </a:ext>
              </a:extLst>
            </p:cNvPr>
            <p:cNvSpPr>
              <a:spLocks/>
            </p:cNvSpPr>
            <p:nvPr/>
          </p:nvSpPr>
          <p:spPr bwMode="auto">
            <a:xfrm>
              <a:off x="8445663" y="2062976"/>
              <a:ext cx="121861" cy="28395"/>
            </a:xfrm>
            <a:custGeom>
              <a:avLst/>
              <a:gdLst>
                <a:gd name="T0" fmla="*/ 25 w 26"/>
                <a:gd name="T1" fmla="*/ 2 h 6"/>
                <a:gd name="T2" fmla="*/ 2 w 26"/>
                <a:gd name="T3" fmla="*/ 2 h 6"/>
                <a:gd name="T4" fmla="*/ 2 w 26"/>
                <a:gd name="T5" fmla="*/ 6 h 6"/>
                <a:gd name="T6" fmla="*/ 25 w 26"/>
                <a:gd name="T7" fmla="*/ 5 h 6"/>
                <a:gd name="T8" fmla="*/ 25 w 26"/>
                <a:gd name="T9" fmla="*/ 2 h 6"/>
              </a:gdLst>
              <a:ahLst/>
              <a:cxnLst>
                <a:cxn ang="0">
                  <a:pos x="T0" y="T1"/>
                </a:cxn>
                <a:cxn ang="0">
                  <a:pos x="T2" y="T3"/>
                </a:cxn>
                <a:cxn ang="0">
                  <a:pos x="T4" y="T5"/>
                </a:cxn>
                <a:cxn ang="0">
                  <a:pos x="T6" y="T7"/>
                </a:cxn>
                <a:cxn ang="0">
                  <a:pos x="T8" y="T9"/>
                </a:cxn>
              </a:cxnLst>
              <a:rect l="0" t="0" r="r" b="b"/>
              <a:pathLst>
                <a:path w="26" h="6">
                  <a:moveTo>
                    <a:pt x="25" y="2"/>
                  </a:moveTo>
                  <a:cubicBezTo>
                    <a:pt x="17" y="0"/>
                    <a:pt x="9" y="1"/>
                    <a:pt x="2" y="2"/>
                  </a:cubicBezTo>
                  <a:cubicBezTo>
                    <a:pt x="0" y="3"/>
                    <a:pt x="0" y="6"/>
                    <a:pt x="2" y="6"/>
                  </a:cubicBezTo>
                  <a:cubicBezTo>
                    <a:pt x="10" y="5"/>
                    <a:pt x="17" y="6"/>
                    <a:pt x="25" y="5"/>
                  </a:cubicBezTo>
                  <a:cubicBezTo>
                    <a:pt x="26" y="4"/>
                    <a:pt x="26" y="2"/>
                    <a:pt x="2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9" name="Freeform 38">
              <a:extLst>
                <a:ext uri="{FF2B5EF4-FFF2-40B4-BE49-F238E27FC236}">
                  <a16:creationId xmlns:a16="http://schemas.microsoft.com/office/drawing/2014/main" id="{35F526F4-093B-894F-84CF-86823FE8717A}"/>
                </a:ext>
              </a:extLst>
            </p:cNvPr>
            <p:cNvSpPr>
              <a:spLocks/>
            </p:cNvSpPr>
            <p:nvPr/>
          </p:nvSpPr>
          <p:spPr bwMode="auto">
            <a:xfrm>
              <a:off x="7489707" y="2288950"/>
              <a:ext cx="240172" cy="207045"/>
            </a:xfrm>
            <a:custGeom>
              <a:avLst/>
              <a:gdLst>
                <a:gd name="T0" fmla="*/ 49 w 51"/>
                <a:gd name="T1" fmla="*/ 3 h 44"/>
                <a:gd name="T2" fmla="*/ 0 w 51"/>
                <a:gd name="T3" fmla="*/ 41 h 44"/>
                <a:gd name="T4" fmla="*/ 3 w 51"/>
                <a:gd name="T5" fmla="*/ 43 h 44"/>
                <a:gd name="T6" fmla="*/ 21 w 51"/>
                <a:gd name="T7" fmla="*/ 21 h 44"/>
                <a:gd name="T8" fmla="*/ 34 w 51"/>
                <a:gd name="T9" fmla="*/ 12 h 44"/>
                <a:gd name="T10" fmla="*/ 50 w 51"/>
                <a:gd name="T11" fmla="*/ 6 h 44"/>
                <a:gd name="T12" fmla="*/ 49 w 51"/>
                <a:gd name="T13" fmla="*/ 3 h 44"/>
              </a:gdLst>
              <a:ahLst/>
              <a:cxnLst>
                <a:cxn ang="0">
                  <a:pos x="T0" y="T1"/>
                </a:cxn>
                <a:cxn ang="0">
                  <a:pos x="T2" y="T3"/>
                </a:cxn>
                <a:cxn ang="0">
                  <a:pos x="T4" y="T5"/>
                </a:cxn>
                <a:cxn ang="0">
                  <a:pos x="T6" y="T7"/>
                </a:cxn>
                <a:cxn ang="0">
                  <a:pos x="T8" y="T9"/>
                </a:cxn>
                <a:cxn ang="0">
                  <a:pos x="T10" y="T11"/>
                </a:cxn>
                <a:cxn ang="0">
                  <a:pos x="T12" y="T13"/>
                </a:cxn>
              </a:cxnLst>
              <a:rect l="0" t="0" r="r" b="b"/>
              <a:pathLst>
                <a:path w="51" h="44">
                  <a:moveTo>
                    <a:pt x="49" y="3"/>
                  </a:moveTo>
                  <a:cubicBezTo>
                    <a:pt x="30" y="0"/>
                    <a:pt x="3" y="22"/>
                    <a:pt x="0" y="41"/>
                  </a:cubicBezTo>
                  <a:cubicBezTo>
                    <a:pt x="0" y="43"/>
                    <a:pt x="2" y="44"/>
                    <a:pt x="3" y="43"/>
                  </a:cubicBezTo>
                  <a:cubicBezTo>
                    <a:pt x="9" y="35"/>
                    <a:pt x="13" y="27"/>
                    <a:pt x="21" y="21"/>
                  </a:cubicBezTo>
                  <a:cubicBezTo>
                    <a:pt x="25" y="17"/>
                    <a:pt x="29" y="14"/>
                    <a:pt x="34" y="12"/>
                  </a:cubicBezTo>
                  <a:cubicBezTo>
                    <a:pt x="40" y="10"/>
                    <a:pt x="45" y="9"/>
                    <a:pt x="50" y="6"/>
                  </a:cubicBezTo>
                  <a:cubicBezTo>
                    <a:pt x="51" y="5"/>
                    <a:pt x="51" y="3"/>
                    <a:pt x="49"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0" name="Freeform 39">
              <a:extLst>
                <a:ext uri="{FF2B5EF4-FFF2-40B4-BE49-F238E27FC236}">
                  <a16:creationId xmlns:a16="http://schemas.microsoft.com/office/drawing/2014/main" id="{8737B876-54C1-3B47-9476-FB0AD27CB329}"/>
                </a:ext>
              </a:extLst>
            </p:cNvPr>
            <p:cNvSpPr>
              <a:spLocks/>
            </p:cNvSpPr>
            <p:nvPr/>
          </p:nvSpPr>
          <p:spPr bwMode="auto">
            <a:xfrm>
              <a:off x="9080995" y="4975800"/>
              <a:ext cx="1510836" cy="1172465"/>
            </a:xfrm>
            <a:custGeom>
              <a:avLst/>
              <a:gdLst>
                <a:gd name="T0" fmla="*/ 310 w 321"/>
                <a:gd name="T1" fmla="*/ 5 h 249"/>
                <a:gd name="T2" fmla="*/ 180 w 321"/>
                <a:gd name="T3" fmla="*/ 166 h 249"/>
                <a:gd name="T4" fmla="*/ 89 w 321"/>
                <a:gd name="T5" fmla="*/ 215 h 249"/>
                <a:gd name="T6" fmla="*/ 40 w 321"/>
                <a:gd name="T7" fmla="*/ 229 h 249"/>
                <a:gd name="T8" fmla="*/ 1 w 321"/>
                <a:gd name="T9" fmla="*/ 241 h 249"/>
                <a:gd name="T10" fmla="*/ 1 w 321"/>
                <a:gd name="T11" fmla="*/ 243 h 249"/>
                <a:gd name="T12" fmla="*/ 44 w 321"/>
                <a:gd name="T13" fmla="*/ 241 h 249"/>
                <a:gd name="T14" fmla="*/ 98 w 321"/>
                <a:gd name="T15" fmla="*/ 225 h 249"/>
                <a:gd name="T16" fmla="*/ 191 w 321"/>
                <a:gd name="T17" fmla="*/ 174 h 249"/>
                <a:gd name="T18" fmla="*/ 320 w 321"/>
                <a:gd name="T19" fmla="*/ 9 h 249"/>
                <a:gd name="T20" fmla="*/ 310 w 321"/>
                <a:gd name="T21" fmla="*/ 5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 h="249">
                  <a:moveTo>
                    <a:pt x="310" y="5"/>
                  </a:moveTo>
                  <a:cubicBezTo>
                    <a:pt x="278" y="69"/>
                    <a:pt x="239" y="124"/>
                    <a:pt x="180" y="166"/>
                  </a:cubicBezTo>
                  <a:cubicBezTo>
                    <a:pt x="152" y="186"/>
                    <a:pt x="122" y="203"/>
                    <a:pt x="89" y="215"/>
                  </a:cubicBezTo>
                  <a:cubicBezTo>
                    <a:pt x="73" y="221"/>
                    <a:pt x="57" y="226"/>
                    <a:pt x="40" y="229"/>
                  </a:cubicBezTo>
                  <a:cubicBezTo>
                    <a:pt x="28" y="232"/>
                    <a:pt x="10" y="232"/>
                    <a:pt x="1" y="241"/>
                  </a:cubicBezTo>
                  <a:cubicBezTo>
                    <a:pt x="0" y="241"/>
                    <a:pt x="0" y="242"/>
                    <a:pt x="1" y="243"/>
                  </a:cubicBezTo>
                  <a:cubicBezTo>
                    <a:pt x="12" y="249"/>
                    <a:pt x="31" y="243"/>
                    <a:pt x="44" y="241"/>
                  </a:cubicBezTo>
                  <a:cubicBezTo>
                    <a:pt x="62" y="237"/>
                    <a:pt x="80" y="232"/>
                    <a:pt x="98" y="225"/>
                  </a:cubicBezTo>
                  <a:cubicBezTo>
                    <a:pt x="131" y="213"/>
                    <a:pt x="162" y="195"/>
                    <a:pt x="191" y="174"/>
                  </a:cubicBezTo>
                  <a:cubicBezTo>
                    <a:pt x="247" y="133"/>
                    <a:pt x="297" y="76"/>
                    <a:pt x="320" y="9"/>
                  </a:cubicBezTo>
                  <a:cubicBezTo>
                    <a:pt x="321" y="4"/>
                    <a:pt x="313" y="0"/>
                    <a:pt x="310" y="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1" name="Freeform 40">
              <a:extLst>
                <a:ext uri="{FF2B5EF4-FFF2-40B4-BE49-F238E27FC236}">
                  <a16:creationId xmlns:a16="http://schemas.microsoft.com/office/drawing/2014/main" id="{597286F6-40F2-3A48-A68E-E91D26C98CB8}"/>
                </a:ext>
              </a:extLst>
            </p:cNvPr>
            <p:cNvSpPr>
              <a:spLocks/>
            </p:cNvSpPr>
            <p:nvPr/>
          </p:nvSpPr>
          <p:spPr bwMode="auto">
            <a:xfrm>
              <a:off x="10577633" y="4509654"/>
              <a:ext cx="173918" cy="404625"/>
            </a:xfrm>
            <a:custGeom>
              <a:avLst/>
              <a:gdLst>
                <a:gd name="T0" fmla="*/ 34 w 37"/>
                <a:gd name="T1" fmla="*/ 3 h 86"/>
                <a:gd name="T2" fmla="*/ 27 w 37"/>
                <a:gd name="T3" fmla="*/ 2 h 86"/>
                <a:gd name="T4" fmla="*/ 17 w 37"/>
                <a:gd name="T5" fmla="*/ 41 h 86"/>
                <a:gd name="T6" fmla="*/ 1 w 37"/>
                <a:gd name="T7" fmla="*/ 81 h 86"/>
                <a:gd name="T8" fmla="*/ 6 w 37"/>
                <a:gd name="T9" fmla="*/ 84 h 86"/>
                <a:gd name="T10" fmla="*/ 27 w 37"/>
                <a:gd name="T11" fmla="*/ 46 h 86"/>
                <a:gd name="T12" fmla="*/ 34 w 37"/>
                <a:gd name="T13" fmla="*/ 3 h 86"/>
              </a:gdLst>
              <a:ahLst/>
              <a:cxnLst>
                <a:cxn ang="0">
                  <a:pos x="T0" y="T1"/>
                </a:cxn>
                <a:cxn ang="0">
                  <a:pos x="T2" y="T3"/>
                </a:cxn>
                <a:cxn ang="0">
                  <a:pos x="T4" y="T5"/>
                </a:cxn>
                <a:cxn ang="0">
                  <a:pos x="T6" y="T7"/>
                </a:cxn>
                <a:cxn ang="0">
                  <a:pos x="T8" y="T9"/>
                </a:cxn>
                <a:cxn ang="0">
                  <a:pos x="T10" y="T11"/>
                </a:cxn>
                <a:cxn ang="0">
                  <a:pos x="T12" y="T13"/>
                </a:cxn>
              </a:cxnLst>
              <a:rect l="0" t="0" r="r" b="b"/>
              <a:pathLst>
                <a:path w="37" h="86">
                  <a:moveTo>
                    <a:pt x="34" y="3"/>
                  </a:moveTo>
                  <a:cubicBezTo>
                    <a:pt x="33" y="0"/>
                    <a:pt x="29" y="0"/>
                    <a:pt x="27" y="2"/>
                  </a:cubicBezTo>
                  <a:cubicBezTo>
                    <a:pt x="21" y="14"/>
                    <a:pt x="21" y="28"/>
                    <a:pt x="17" y="41"/>
                  </a:cubicBezTo>
                  <a:cubicBezTo>
                    <a:pt x="13" y="54"/>
                    <a:pt x="6" y="67"/>
                    <a:pt x="1" y="81"/>
                  </a:cubicBezTo>
                  <a:cubicBezTo>
                    <a:pt x="0" y="83"/>
                    <a:pt x="4" y="86"/>
                    <a:pt x="6" y="84"/>
                  </a:cubicBezTo>
                  <a:cubicBezTo>
                    <a:pt x="16" y="73"/>
                    <a:pt x="22" y="59"/>
                    <a:pt x="27" y="46"/>
                  </a:cubicBezTo>
                  <a:cubicBezTo>
                    <a:pt x="31" y="33"/>
                    <a:pt x="37" y="17"/>
                    <a:pt x="34" y="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2" name="Freeform 41">
              <a:extLst>
                <a:ext uri="{FF2B5EF4-FFF2-40B4-BE49-F238E27FC236}">
                  <a16:creationId xmlns:a16="http://schemas.microsoft.com/office/drawing/2014/main" id="{5271888B-723A-3243-A602-F22DEEA52FB4}"/>
                </a:ext>
              </a:extLst>
            </p:cNvPr>
            <p:cNvSpPr>
              <a:spLocks/>
            </p:cNvSpPr>
            <p:nvPr/>
          </p:nvSpPr>
          <p:spPr bwMode="auto">
            <a:xfrm>
              <a:off x="10144613" y="2546869"/>
              <a:ext cx="414090" cy="696854"/>
            </a:xfrm>
            <a:custGeom>
              <a:avLst/>
              <a:gdLst>
                <a:gd name="T0" fmla="*/ 58 w 88"/>
                <a:gd name="T1" fmla="*/ 69 h 148"/>
                <a:gd name="T2" fmla="*/ 6 w 88"/>
                <a:gd name="T3" fmla="*/ 2 h 148"/>
                <a:gd name="T4" fmla="*/ 2 w 88"/>
                <a:gd name="T5" fmla="*/ 5 h 148"/>
                <a:gd name="T6" fmla="*/ 47 w 88"/>
                <a:gd name="T7" fmla="*/ 71 h 148"/>
                <a:gd name="T8" fmla="*/ 65 w 88"/>
                <a:gd name="T9" fmla="*/ 108 h 148"/>
                <a:gd name="T10" fmla="*/ 81 w 88"/>
                <a:gd name="T11" fmla="*/ 145 h 148"/>
                <a:gd name="T12" fmla="*/ 88 w 88"/>
                <a:gd name="T13" fmla="*/ 143 h 148"/>
                <a:gd name="T14" fmla="*/ 58 w 88"/>
                <a:gd name="T15" fmla="*/ 69 h 1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48">
                  <a:moveTo>
                    <a:pt x="58" y="69"/>
                  </a:moveTo>
                  <a:cubicBezTo>
                    <a:pt x="44" y="44"/>
                    <a:pt x="27" y="21"/>
                    <a:pt x="6" y="2"/>
                  </a:cubicBezTo>
                  <a:cubicBezTo>
                    <a:pt x="4" y="0"/>
                    <a:pt x="0" y="2"/>
                    <a:pt x="2" y="5"/>
                  </a:cubicBezTo>
                  <a:cubicBezTo>
                    <a:pt x="18" y="27"/>
                    <a:pt x="34" y="48"/>
                    <a:pt x="47" y="71"/>
                  </a:cubicBezTo>
                  <a:cubicBezTo>
                    <a:pt x="54" y="83"/>
                    <a:pt x="60" y="95"/>
                    <a:pt x="65" y="108"/>
                  </a:cubicBezTo>
                  <a:cubicBezTo>
                    <a:pt x="71" y="120"/>
                    <a:pt x="74" y="134"/>
                    <a:pt x="81" y="145"/>
                  </a:cubicBezTo>
                  <a:cubicBezTo>
                    <a:pt x="83" y="148"/>
                    <a:pt x="88" y="147"/>
                    <a:pt x="88" y="143"/>
                  </a:cubicBezTo>
                  <a:cubicBezTo>
                    <a:pt x="87" y="118"/>
                    <a:pt x="70" y="90"/>
                    <a:pt x="58" y="6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3" name="Freeform 42">
              <a:extLst>
                <a:ext uri="{FF2B5EF4-FFF2-40B4-BE49-F238E27FC236}">
                  <a16:creationId xmlns:a16="http://schemas.microsoft.com/office/drawing/2014/main" id="{12C4AC8A-1730-2547-9143-EED898333377}"/>
                </a:ext>
              </a:extLst>
            </p:cNvPr>
            <p:cNvSpPr>
              <a:spLocks/>
            </p:cNvSpPr>
            <p:nvPr/>
          </p:nvSpPr>
          <p:spPr bwMode="auto">
            <a:xfrm>
              <a:off x="6952574" y="2086638"/>
              <a:ext cx="546598" cy="300511"/>
            </a:xfrm>
            <a:custGeom>
              <a:avLst/>
              <a:gdLst>
                <a:gd name="T0" fmla="*/ 111 w 116"/>
                <a:gd name="T1" fmla="*/ 1 h 64"/>
                <a:gd name="T2" fmla="*/ 74 w 116"/>
                <a:gd name="T3" fmla="*/ 15 h 64"/>
                <a:gd name="T4" fmla="*/ 41 w 116"/>
                <a:gd name="T5" fmla="*/ 26 h 64"/>
                <a:gd name="T6" fmla="*/ 0 w 116"/>
                <a:gd name="T7" fmla="*/ 61 h 64"/>
                <a:gd name="T8" fmla="*/ 4 w 116"/>
                <a:gd name="T9" fmla="*/ 63 h 64"/>
                <a:gd name="T10" fmla="*/ 63 w 116"/>
                <a:gd name="T11" fmla="*/ 29 h 64"/>
                <a:gd name="T12" fmla="*/ 114 w 116"/>
                <a:gd name="T13" fmla="*/ 6 h 64"/>
                <a:gd name="T14" fmla="*/ 111 w 116"/>
                <a:gd name="T15" fmla="*/ 1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64">
                  <a:moveTo>
                    <a:pt x="111" y="1"/>
                  </a:moveTo>
                  <a:cubicBezTo>
                    <a:pt x="98" y="3"/>
                    <a:pt x="86" y="11"/>
                    <a:pt x="74" y="15"/>
                  </a:cubicBezTo>
                  <a:cubicBezTo>
                    <a:pt x="63" y="18"/>
                    <a:pt x="52" y="21"/>
                    <a:pt x="41" y="26"/>
                  </a:cubicBezTo>
                  <a:cubicBezTo>
                    <a:pt x="24" y="33"/>
                    <a:pt x="7" y="43"/>
                    <a:pt x="0" y="61"/>
                  </a:cubicBezTo>
                  <a:cubicBezTo>
                    <a:pt x="0" y="63"/>
                    <a:pt x="2" y="64"/>
                    <a:pt x="4" y="63"/>
                  </a:cubicBezTo>
                  <a:cubicBezTo>
                    <a:pt x="22" y="47"/>
                    <a:pt x="40" y="36"/>
                    <a:pt x="63" y="29"/>
                  </a:cubicBezTo>
                  <a:cubicBezTo>
                    <a:pt x="79" y="24"/>
                    <a:pt x="103" y="20"/>
                    <a:pt x="114" y="6"/>
                  </a:cubicBezTo>
                  <a:cubicBezTo>
                    <a:pt x="116" y="4"/>
                    <a:pt x="114" y="0"/>
                    <a:pt x="111" y="1"/>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4" name="Freeform 43">
              <a:extLst>
                <a:ext uri="{FF2B5EF4-FFF2-40B4-BE49-F238E27FC236}">
                  <a16:creationId xmlns:a16="http://schemas.microsoft.com/office/drawing/2014/main" id="{1ADFDDE4-ECF3-BD4F-BC56-F86153DAB2FA}"/>
                </a:ext>
              </a:extLst>
            </p:cNvPr>
            <p:cNvSpPr>
              <a:spLocks/>
            </p:cNvSpPr>
            <p:nvPr/>
          </p:nvSpPr>
          <p:spPr bwMode="auto">
            <a:xfrm>
              <a:off x="8153434" y="1747084"/>
              <a:ext cx="333638" cy="61522"/>
            </a:xfrm>
            <a:custGeom>
              <a:avLst/>
              <a:gdLst>
                <a:gd name="T0" fmla="*/ 68 w 71"/>
                <a:gd name="T1" fmla="*/ 1 h 13"/>
                <a:gd name="T2" fmla="*/ 5 w 71"/>
                <a:gd name="T3" fmla="*/ 2 h 13"/>
                <a:gd name="T4" fmla="*/ 4 w 71"/>
                <a:gd name="T5" fmla="*/ 9 h 13"/>
                <a:gd name="T6" fmla="*/ 68 w 71"/>
                <a:gd name="T7" fmla="*/ 6 h 13"/>
                <a:gd name="T8" fmla="*/ 68 w 71"/>
                <a:gd name="T9" fmla="*/ 1 h 13"/>
              </a:gdLst>
              <a:ahLst/>
              <a:cxnLst>
                <a:cxn ang="0">
                  <a:pos x="T0" y="T1"/>
                </a:cxn>
                <a:cxn ang="0">
                  <a:pos x="T2" y="T3"/>
                </a:cxn>
                <a:cxn ang="0">
                  <a:pos x="T4" y="T5"/>
                </a:cxn>
                <a:cxn ang="0">
                  <a:pos x="T6" y="T7"/>
                </a:cxn>
                <a:cxn ang="0">
                  <a:pos x="T8" y="T9"/>
                </a:cxn>
              </a:cxnLst>
              <a:rect l="0" t="0" r="r" b="b"/>
              <a:pathLst>
                <a:path w="71" h="13">
                  <a:moveTo>
                    <a:pt x="68" y="1"/>
                  </a:moveTo>
                  <a:cubicBezTo>
                    <a:pt x="47" y="0"/>
                    <a:pt x="25" y="1"/>
                    <a:pt x="5" y="2"/>
                  </a:cubicBezTo>
                  <a:cubicBezTo>
                    <a:pt x="1" y="3"/>
                    <a:pt x="0" y="8"/>
                    <a:pt x="4" y="9"/>
                  </a:cubicBezTo>
                  <a:cubicBezTo>
                    <a:pt x="24" y="12"/>
                    <a:pt x="49" y="13"/>
                    <a:pt x="68" y="6"/>
                  </a:cubicBezTo>
                  <a:cubicBezTo>
                    <a:pt x="71" y="5"/>
                    <a:pt x="70" y="2"/>
                    <a:pt x="68" y="1"/>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5" name="Freeform 44">
              <a:extLst>
                <a:ext uri="{FF2B5EF4-FFF2-40B4-BE49-F238E27FC236}">
                  <a16:creationId xmlns:a16="http://schemas.microsoft.com/office/drawing/2014/main" id="{841ADF24-5ADC-364C-A73D-09BC8025FD8E}"/>
                </a:ext>
              </a:extLst>
            </p:cNvPr>
            <p:cNvSpPr>
              <a:spLocks/>
            </p:cNvSpPr>
            <p:nvPr/>
          </p:nvSpPr>
          <p:spPr bwMode="auto">
            <a:xfrm>
              <a:off x="6721867" y="3107665"/>
              <a:ext cx="330089" cy="1299058"/>
            </a:xfrm>
            <a:custGeom>
              <a:avLst/>
              <a:gdLst>
                <a:gd name="T0" fmla="*/ 67 w 70"/>
                <a:gd name="T1" fmla="*/ 0 h 276"/>
                <a:gd name="T2" fmla="*/ 66 w 70"/>
                <a:gd name="T3" fmla="*/ 0 h 276"/>
                <a:gd name="T4" fmla="*/ 52 w 70"/>
                <a:gd name="T5" fmla="*/ 18 h 276"/>
                <a:gd name="T6" fmla="*/ 38 w 70"/>
                <a:gd name="T7" fmla="*/ 52 h 276"/>
                <a:gd name="T8" fmla="*/ 17 w 70"/>
                <a:gd name="T9" fmla="*/ 129 h 276"/>
                <a:gd name="T10" fmla="*/ 27 w 70"/>
                <a:gd name="T11" fmla="*/ 273 h 276"/>
                <a:gd name="T12" fmla="*/ 33 w 70"/>
                <a:gd name="T13" fmla="*/ 271 h 276"/>
                <a:gd name="T14" fmla="*/ 22 w 70"/>
                <a:gd name="T15" fmla="*/ 196 h 276"/>
                <a:gd name="T16" fmla="*/ 31 w 70"/>
                <a:gd name="T17" fmla="*/ 123 h 276"/>
                <a:gd name="T18" fmla="*/ 50 w 70"/>
                <a:gd name="T19" fmla="*/ 55 h 276"/>
                <a:gd name="T20" fmla="*/ 61 w 70"/>
                <a:gd name="T21" fmla="*/ 25 h 276"/>
                <a:gd name="T22" fmla="*/ 67 w 70"/>
                <a:gd name="T23"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276">
                  <a:moveTo>
                    <a:pt x="67" y="0"/>
                  </a:moveTo>
                  <a:cubicBezTo>
                    <a:pt x="67" y="0"/>
                    <a:pt x="66" y="0"/>
                    <a:pt x="66" y="0"/>
                  </a:cubicBezTo>
                  <a:cubicBezTo>
                    <a:pt x="57" y="3"/>
                    <a:pt x="56" y="9"/>
                    <a:pt x="52" y="18"/>
                  </a:cubicBezTo>
                  <a:cubicBezTo>
                    <a:pt x="47" y="29"/>
                    <a:pt x="43" y="40"/>
                    <a:pt x="38" y="52"/>
                  </a:cubicBezTo>
                  <a:cubicBezTo>
                    <a:pt x="29" y="77"/>
                    <a:pt x="22" y="103"/>
                    <a:pt x="17" y="129"/>
                  </a:cubicBezTo>
                  <a:cubicBezTo>
                    <a:pt x="8" y="175"/>
                    <a:pt x="0" y="231"/>
                    <a:pt x="27" y="273"/>
                  </a:cubicBezTo>
                  <a:cubicBezTo>
                    <a:pt x="29" y="276"/>
                    <a:pt x="33" y="274"/>
                    <a:pt x="33" y="271"/>
                  </a:cubicBezTo>
                  <a:cubicBezTo>
                    <a:pt x="28" y="246"/>
                    <a:pt x="21" y="222"/>
                    <a:pt x="22" y="196"/>
                  </a:cubicBezTo>
                  <a:cubicBezTo>
                    <a:pt x="22" y="171"/>
                    <a:pt x="26" y="147"/>
                    <a:pt x="31" y="123"/>
                  </a:cubicBezTo>
                  <a:cubicBezTo>
                    <a:pt x="36" y="100"/>
                    <a:pt x="42" y="78"/>
                    <a:pt x="50" y="55"/>
                  </a:cubicBezTo>
                  <a:cubicBezTo>
                    <a:pt x="54" y="45"/>
                    <a:pt x="57" y="35"/>
                    <a:pt x="61" y="25"/>
                  </a:cubicBezTo>
                  <a:cubicBezTo>
                    <a:pt x="65" y="16"/>
                    <a:pt x="70" y="9"/>
                    <a:pt x="67" y="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6" name="Freeform 45">
              <a:extLst>
                <a:ext uri="{FF2B5EF4-FFF2-40B4-BE49-F238E27FC236}">
                  <a16:creationId xmlns:a16="http://schemas.microsoft.com/office/drawing/2014/main" id="{AF151D4D-A2D8-4147-9C9D-AB93DB6C3029}"/>
                </a:ext>
              </a:extLst>
            </p:cNvPr>
            <p:cNvSpPr>
              <a:spLocks/>
            </p:cNvSpPr>
            <p:nvPr/>
          </p:nvSpPr>
          <p:spPr bwMode="auto">
            <a:xfrm>
              <a:off x="6077070" y="3267385"/>
              <a:ext cx="1106211" cy="2122505"/>
            </a:xfrm>
            <a:custGeom>
              <a:avLst/>
              <a:gdLst>
                <a:gd name="T0" fmla="*/ 155 w 235"/>
                <a:gd name="T1" fmla="*/ 0 h 451"/>
                <a:gd name="T2" fmla="*/ 129 w 235"/>
                <a:gd name="T3" fmla="*/ 117 h 451"/>
                <a:gd name="T4" fmla="*/ 136 w 235"/>
                <a:gd name="T5" fmla="*/ 236 h 451"/>
                <a:gd name="T6" fmla="*/ 235 w 235"/>
                <a:gd name="T7" fmla="*/ 451 h 451"/>
                <a:gd name="T8" fmla="*/ 171 w 235"/>
                <a:gd name="T9" fmla="*/ 393 h 451"/>
                <a:gd name="T10" fmla="*/ 136 w 235"/>
                <a:gd name="T11" fmla="*/ 330 h 451"/>
                <a:gd name="T12" fmla="*/ 99 w 235"/>
                <a:gd name="T13" fmla="*/ 333 h 451"/>
                <a:gd name="T14" fmla="*/ 81 w 235"/>
                <a:gd name="T15" fmla="*/ 297 h 451"/>
                <a:gd name="T16" fmla="*/ 87 w 235"/>
                <a:gd name="T17" fmla="*/ 256 h 451"/>
                <a:gd name="T18" fmla="*/ 5 w 235"/>
                <a:gd name="T19" fmla="*/ 187 h 451"/>
                <a:gd name="T20" fmla="*/ 70 w 235"/>
                <a:gd name="T21" fmla="*/ 101 h 451"/>
                <a:gd name="T22" fmla="*/ 72 w 235"/>
                <a:gd name="T23" fmla="*/ 70 h 451"/>
                <a:gd name="T24" fmla="*/ 115 w 235"/>
                <a:gd name="T25" fmla="*/ 67 h 451"/>
                <a:gd name="T26" fmla="*/ 126 w 235"/>
                <a:gd name="T27" fmla="*/ 38 h 451"/>
                <a:gd name="T28" fmla="*/ 155 w 235"/>
                <a:gd name="T29" fmla="*/ 0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5" h="451">
                  <a:moveTo>
                    <a:pt x="155" y="0"/>
                  </a:moveTo>
                  <a:cubicBezTo>
                    <a:pt x="133" y="24"/>
                    <a:pt x="131" y="86"/>
                    <a:pt x="129" y="117"/>
                  </a:cubicBezTo>
                  <a:cubicBezTo>
                    <a:pt x="126" y="157"/>
                    <a:pt x="129" y="197"/>
                    <a:pt x="136" y="236"/>
                  </a:cubicBezTo>
                  <a:cubicBezTo>
                    <a:pt x="151" y="314"/>
                    <a:pt x="184" y="390"/>
                    <a:pt x="235" y="451"/>
                  </a:cubicBezTo>
                  <a:cubicBezTo>
                    <a:pt x="208" y="438"/>
                    <a:pt x="186" y="418"/>
                    <a:pt x="171" y="393"/>
                  </a:cubicBezTo>
                  <a:cubicBezTo>
                    <a:pt x="166" y="385"/>
                    <a:pt x="133" y="334"/>
                    <a:pt x="136" y="330"/>
                  </a:cubicBezTo>
                  <a:cubicBezTo>
                    <a:pt x="128" y="341"/>
                    <a:pt x="110" y="341"/>
                    <a:pt x="99" y="333"/>
                  </a:cubicBezTo>
                  <a:cubicBezTo>
                    <a:pt x="87" y="325"/>
                    <a:pt x="82" y="311"/>
                    <a:pt x="81" y="297"/>
                  </a:cubicBezTo>
                  <a:cubicBezTo>
                    <a:pt x="80" y="283"/>
                    <a:pt x="84" y="269"/>
                    <a:pt x="87" y="256"/>
                  </a:cubicBezTo>
                  <a:cubicBezTo>
                    <a:pt x="48" y="257"/>
                    <a:pt x="10" y="226"/>
                    <a:pt x="5" y="187"/>
                  </a:cubicBezTo>
                  <a:cubicBezTo>
                    <a:pt x="0" y="155"/>
                    <a:pt x="30" y="88"/>
                    <a:pt x="70" y="101"/>
                  </a:cubicBezTo>
                  <a:cubicBezTo>
                    <a:pt x="63" y="92"/>
                    <a:pt x="62" y="77"/>
                    <a:pt x="72" y="70"/>
                  </a:cubicBezTo>
                  <a:cubicBezTo>
                    <a:pt x="92" y="55"/>
                    <a:pt x="99" y="85"/>
                    <a:pt x="115" y="67"/>
                  </a:cubicBezTo>
                  <a:cubicBezTo>
                    <a:pt x="121" y="61"/>
                    <a:pt x="122" y="45"/>
                    <a:pt x="126" y="38"/>
                  </a:cubicBezTo>
                  <a:cubicBezTo>
                    <a:pt x="133" y="24"/>
                    <a:pt x="144" y="11"/>
                    <a:pt x="155" y="0"/>
                  </a:cubicBezTo>
                  <a:close/>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7" name="Freeform 46">
              <a:extLst>
                <a:ext uri="{FF2B5EF4-FFF2-40B4-BE49-F238E27FC236}">
                  <a16:creationId xmlns:a16="http://schemas.microsoft.com/office/drawing/2014/main" id="{261EA71A-DCB1-F24F-B877-788FAED6AE96}"/>
                </a:ext>
              </a:extLst>
            </p:cNvPr>
            <p:cNvSpPr>
              <a:spLocks/>
            </p:cNvSpPr>
            <p:nvPr/>
          </p:nvSpPr>
          <p:spPr bwMode="auto">
            <a:xfrm>
              <a:off x="7306325" y="5494004"/>
              <a:ext cx="1642161" cy="978435"/>
            </a:xfrm>
            <a:custGeom>
              <a:avLst/>
              <a:gdLst>
                <a:gd name="T0" fmla="*/ 25 w 349"/>
                <a:gd name="T1" fmla="*/ 24 h 208"/>
                <a:gd name="T2" fmla="*/ 349 w 349"/>
                <a:gd name="T3" fmla="*/ 132 h 208"/>
                <a:gd name="T4" fmla="*/ 254 w 349"/>
                <a:gd name="T5" fmla="*/ 153 h 208"/>
                <a:gd name="T6" fmla="*/ 188 w 349"/>
                <a:gd name="T7" fmla="*/ 207 h 208"/>
                <a:gd name="T8" fmla="*/ 136 w 349"/>
                <a:gd name="T9" fmla="*/ 160 h 208"/>
                <a:gd name="T10" fmla="*/ 87 w 349"/>
                <a:gd name="T11" fmla="*/ 168 h 208"/>
                <a:gd name="T12" fmla="*/ 47 w 349"/>
                <a:gd name="T13" fmla="*/ 143 h 208"/>
                <a:gd name="T14" fmla="*/ 65 w 349"/>
                <a:gd name="T15" fmla="*/ 103 h 208"/>
                <a:gd name="T16" fmla="*/ 36 w 349"/>
                <a:gd name="T17" fmla="*/ 106 h 208"/>
                <a:gd name="T18" fmla="*/ 17 w 349"/>
                <a:gd name="T19" fmla="*/ 84 h 208"/>
                <a:gd name="T20" fmla="*/ 37 w 349"/>
                <a:gd name="T21" fmla="*/ 69 h 208"/>
                <a:gd name="T22" fmla="*/ 0 w 349"/>
                <a:gd name="T23" fmla="*/ 0 h 208"/>
                <a:gd name="T24" fmla="*/ 35 w 349"/>
                <a:gd name="T25" fmla="*/ 3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9" h="208">
                  <a:moveTo>
                    <a:pt x="25" y="24"/>
                  </a:moveTo>
                  <a:cubicBezTo>
                    <a:pt x="114" y="109"/>
                    <a:pt x="227" y="148"/>
                    <a:pt x="349" y="132"/>
                  </a:cubicBezTo>
                  <a:cubicBezTo>
                    <a:pt x="337" y="133"/>
                    <a:pt x="263" y="165"/>
                    <a:pt x="254" y="153"/>
                  </a:cubicBezTo>
                  <a:cubicBezTo>
                    <a:pt x="277" y="183"/>
                    <a:pt x="207" y="208"/>
                    <a:pt x="188" y="207"/>
                  </a:cubicBezTo>
                  <a:cubicBezTo>
                    <a:pt x="162" y="206"/>
                    <a:pt x="139" y="185"/>
                    <a:pt x="136" y="160"/>
                  </a:cubicBezTo>
                  <a:cubicBezTo>
                    <a:pt x="120" y="165"/>
                    <a:pt x="104" y="170"/>
                    <a:pt x="87" y="168"/>
                  </a:cubicBezTo>
                  <a:cubicBezTo>
                    <a:pt x="71" y="167"/>
                    <a:pt x="54" y="158"/>
                    <a:pt x="47" y="143"/>
                  </a:cubicBezTo>
                  <a:cubicBezTo>
                    <a:pt x="41" y="127"/>
                    <a:pt x="49" y="106"/>
                    <a:pt x="65" y="103"/>
                  </a:cubicBezTo>
                  <a:cubicBezTo>
                    <a:pt x="56" y="106"/>
                    <a:pt x="45" y="108"/>
                    <a:pt x="36" y="106"/>
                  </a:cubicBezTo>
                  <a:cubicBezTo>
                    <a:pt x="26" y="103"/>
                    <a:pt x="17" y="95"/>
                    <a:pt x="17" y="84"/>
                  </a:cubicBezTo>
                  <a:cubicBezTo>
                    <a:pt x="17" y="74"/>
                    <a:pt x="28" y="65"/>
                    <a:pt x="37" y="69"/>
                  </a:cubicBezTo>
                  <a:cubicBezTo>
                    <a:pt x="25" y="46"/>
                    <a:pt x="12" y="23"/>
                    <a:pt x="0" y="0"/>
                  </a:cubicBezTo>
                  <a:cubicBezTo>
                    <a:pt x="11" y="11"/>
                    <a:pt x="23" y="23"/>
                    <a:pt x="35" y="34"/>
                  </a:cubicBezTo>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grpSp>
        <p:nvGrpSpPr>
          <p:cNvPr id="49" name="Group 48">
            <a:extLst>
              <a:ext uri="{FF2B5EF4-FFF2-40B4-BE49-F238E27FC236}">
                <a16:creationId xmlns:a16="http://schemas.microsoft.com/office/drawing/2014/main" id="{2C3DA2FE-8F30-454E-8B1C-EC41D0567C58}"/>
              </a:ext>
            </a:extLst>
          </p:cNvPr>
          <p:cNvGrpSpPr/>
          <p:nvPr/>
        </p:nvGrpSpPr>
        <p:grpSpPr>
          <a:xfrm>
            <a:off x="805970" y="1627440"/>
            <a:ext cx="2369379" cy="1738139"/>
            <a:chOff x="805970" y="1627440"/>
            <a:chExt cx="2369379" cy="1738139"/>
          </a:xfrm>
        </p:grpSpPr>
        <p:grpSp>
          <p:nvGrpSpPr>
            <p:cNvPr id="50" name="Group 49">
              <a:extLst>
                <a:ext uri="{FF2B5EF4-FFF2-40B4-BE49-F238E27FC236}">
                  <a16:creationId xmlns:a16="http://schemas.microsoft.com/office/drawing/2014/main" id="{F4002EC1-37FA-DD4F-B224-A2135A2F4DA1}"/>
                </a:ext>
              </a:extLst>
            </p:cNvPr>
            <p:cNvGrpSpPr/>
            <p:nvPr/>
          </p:nvGrpSpPr>
          <p:grpSpPr>
            <a:xfrm>
              <a:off x="844687" y="1627440"/>
              <a:ext cx="496769" cy="540991"/>
              <a:chOff x="20016711" y="2125146"/>
              <a:chExt cx="768402" cy="836805"/>
            </a:xfrm>
          </p:grpSpPr>
          <p:sp>
            <p:nvSpPr>
              <p:cNvPr id="53" name="Oval 52">
                <a:extLst>
                  <a:ext uri="{FF2B5EF4-FFF2-40B4-BE49-F238E27FC236}">
                    <a16:creationId xmlns:a16="http://schemas.microsoft.com/office/drawing/2014/main" id="{1F2E87A4-8EBB-1449-B27D-162210FBF1AD}"/>
                  </a:ext>
                </a:extLst>
              </p:cNvPr>
              <p:cNvSpPr/>
              <p:nvPr/>
            </p:nvSpPr>
            <p:spPr bwMode="auto">
              <a:xfrm>
                <a:off x="20016711" y="2125146"/>
                <a:ext cx="768402" cy="836803"/>
              </a:xfrm>
              <a:prstGeom prst="ellipse">
                <a:avLst/>
              </a:prstGeom>
              <a:solidFill>
                <a:schemeClr val="accent4">
                  <a:alpha val="29000"/>
                </a:schemeClr>
              </a:solidFill>
              <a:ln w="12700" cap="flat" cmpd="sng" algn="ctr">
                <a:noFill/>
                <a:prstDash val="solid"/>
                <a:miter lim="400000"/>
                <a:headEnd type="none" w="med" len="med"/>
                <a:tailEnd type="none" w="med" len="med"/>
              </a:ln>
              <a:effectLst>
                <a:outerShdw blurRad="101600" sx="14000" sy="14000" algn="ctr" rotWithShape="0">
                  <a:schemeClr val="accent1">
                    <a:alpha val="50000"/>
                  </a:schemeClr>
                </a:outerShdw>
              </a:effectLst>
            </p:spPr>
            <p:txBody>
              <a:bodyPr vert="horz" wrap="square" lIns="38100" tIns="38100" rIns="38100" bIns="38100" numCol="1" rtlCol="0" anchor="ctr" anchorCtr="0" compatLnSpc="1">
                <a:prstTxWarp prst="textNoShape">
                  <a:avLst/>
                </a:prstTxWarp>
                <a:spAutoFit/>
              </a:bodyPr>
              <a:lstStyle/>
              <a:p>
                <a:pPr marL="0" marR="0" lvl="0" indent="0" algn="l" defTabSz="825500" rtl="0" eaLnBrk="1"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74808C"/>
                  </a:solidFill>
                  <a:effectLst/>
                  <a:uLnTx/>
                  <a:uFillTx/>
                  <a:latin typeface="Tahoma" panose="020B0604030504040204" pitchFamily="34" charset="0"/>
                  <a:ea typeface="Tahoma" panose="020B0604030504040204" pitchFamily="34" charset="0"/>
                  <a:cs typeface="Tahoma" panose="020B0604030504040204" pitchFamily="34" charset="0"/>
                  <a:sym typeface="Poppins" charset="0"/>
                </a:endParaRPr>
              </a:p>
            </p:txBody>
          </p:sp>
          <p:sp>
            <p:nvSpPr>
              <p:cNvPr id="54" name="Oval 53">
                <a:extLst>
                  <a:ext uri="{FF2B5EF4-FFF2-40B4-BE49-F238E27FC236}">
                    <a16:creationId xmlns:a16="http://schemas.microsoft.com/office/drawing/2014/main" id="{38F08BA7-939B-A64B-8CEC-BAC76639DD30}"/>
                  </a:ext>
                </a:extLst>
              </p:cNvPr>
              <p:cNvSpPr/>
              <p:nvPr/>
            </p:nvSpPr>
            <p:spPr bwMode="auto">
              <a:xfrm>
                <a:off x="20129262" y="2125148"/>
                <a:ext cx="543299" cy="836803"/>
              </a:xfrm>
              <a:prstGeom prst="ellipse">
                <a:avLst/>
              </a:prstGeom>
              <a:solidFill>
                <a:schemeClr val="accent4">
                  <a:alpha val="29000"/>
                </a:schemeClr>
              </a:solidFill>
              <a:ln w="12700" cap="flat" cmpd="sng" algn="ctr">
                <a:noFill/>
                <a:prstDash val="solid"/>
                <a:miter lim="400000"/>
                <a:headEnd type="none" w="med" len="med"/>
                <a:tailEnd type="none" w="med" len="med"/>
              </a:ln>
              <a:effectLst/>
            </p:spPr>
            <p:txBody>
              <a:bodyPr vert="horz" wrap="square" lIns="38100" tIns="38100" rIns="38100" bIns="38100" numCol="1" rtlCol="0" anchor="ctr" anchorCtr="0" compatLnSpc="1">
                <a:prstTxWarp prst="textNoShape">
                  <a:avLst/>
                </a:prstTxWarp>
                <a:spAutoFit/>
              </a:bodyPr>
              <a:lstStyle/>
              <a:p>
                <a:pPr marL="0" marR="0" lvl="0" indent="0" algn="l" defTabSz="825500" rtl="0" eaLnBrk="1"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74808C"/>
                  </a:solidFill>
                  <a:effectLst/>
                  <a:uLnTx/>
                  <a:uFillTx/>
                  <a:latin typeface="Tahoma" panose="020B0604030504040204" pitchFamily="34" charset="0"/>
                  <a:ea typeface="Tahoma" panose="020B0604030504040204" pitchFamily="34" charset="0"/>
                  <a:cs typeface="Tahoma" panose="020B0604030504040204" pitchFamily="34" charset="0"/>
                  <a:sym typeface="Poppins" charset="0"/>
                </a:endParaRPr>
              </a:p>
            </p:txBody>
          </p:sp>
          <p:sp>
            <p:nvSpPr>
              <p:cNvPr id="55" name="Oval 54">
                <a:extLst>
                  <a:ext uri="{FF2B5EF4-FFF2-40B4-BE49-F238E27FC236}">
                    <a16:creationId xmlns:a16="http://schemas.microsoft.com/office/drawing/2014/main" id="{EA25D83A-82CF-534E-AE27-C148035F3B48}"/>
                  </a:ext>
                </a:extLst>
              </p:cNvPr>
              <p:cNvSpPr/>
              <p:nvPr/>
            </p:nvSpPr>
            <p:spPr bwMode="auto">
              <a:xfrm>
                <a:off x="20286751" y="2125146"/>
                <a:ext cx="228320" cy="836803"/>
              </a:xfrm>
              <a:prstGeom prst="ellipse">
                <a:avLst/>
              </a:prstGeom>
              <a:solidFill>
                <a:schemeClr val="accent1"/>
              </a:solidFill>
              <a:ln w="12700" cap="flat" cmpd="sng" algn="ctr">
                <a:noFill/>
                <a:prstDash val="solid"/>
                <a:miter lim="400000"/>
                <a:headEnd type="none" w="med" len="med"/>
                <a:tailEnd type="none" w="med" len="med"/>
              </a:ln>
              <a:effectLst>
                <a:outerShdw blurRad="177800" dist="50800" dir="5400000" algn="ctr" rotWithShape="0">
                  <a:schemeClr val="accent1">
                    <a:alpha val="43000"/>
                  </a:schemeClr>
                </a:outerShdw>
              </a:effectLst>
            </p:spPr>
            <p:txBody>
              <a:bodyPr vert="horz" wrap="square" lIns="38100" tIns="38100" rIns="38100" bIns="38100" numCol="1" rtlCol="0" anchor="ctr" anchorCtr="0" compatLnSpc="1">
                <a:prstTxWarp prst="textNoShape">
                  <a:avLst/>
                </a:prstTxWarp>
                <a:spAutoFit/>
              </a:bodyPr>
              <a:lstStyle/>
              <a:p>
                <a:pPr marL="0" marR="0" lvl="0" indent="0" algn="l" defTabSz="825500" rtl="0" eaLnBrk="1"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74808C"/>
                  </a:solidFill>
                  <a:effectLst/>
                  <a:uLnTx/>
                  <a:uFillTx/>
                  <a:latin typeface="Tahoma" panose="020B0604030504040204" pitchFamily="34" charset="0"/>
                  <a:ea typeface="Tahoma" panose="020B0604030504040204" pitchFamily="34" charset="0"/>
                  <a:cs typeface="Tahoma" panose="020B0604030504040204" pitchFamily="34" charset="0"/>
                  <a:sym typeface="Poppins" charset="0"/>
                </a:endParaRPr>
              </a:p>
            </p:txBody>
          </p:sp>
        </p:grpSp>
        <p:sp>
          <p:nvSpPr>
            <p:cNvPr id="51" name="TextBox 50">
              <a:extLst>
                <a:ext uri="{FF2B5EF4-FFF2-40B4-BE49-F238E27FC236}">
                  <a16:creationId xmlns:a16="http://schemas.microsoft.com/office/drawing/2014/main" id="{BFA5A137-DA0E-EE4E-99E6-49A56B071EB0}"/>
                </a:ext>
              </a:extLst>
            </p:cNvPr>
            <p:cNvSpPr txBox="1"/>
            <p:nvPr/>
          </p:nvSpPr>
          <p:spPr>
            <a:xfrm>
              <a:off x="805970" y="1832415"/>
              <a:ext cx="1891544" cy="454227"/>
            </a:xfrm>
            <a:prstGeom prst="rect">
              <a:avLst/>
            </a:prstGeom>
            <a:noFill/>
          </p:spPr>
          <p:txBody>
            <a:bodyPr wrap="none" lIns="0" rIns="0" rtlCol="0">
              <a:spAutoFit/>
            </a:bodyPr>
            <a:lstStyle/>
            <a:p>
              <a:pPr marL="0" marR="0" lvl="0" indent="0" algn="r" defTabSz="685800" rtl="0" eaLnBrk="1" fontAlgn="auto" latinLnBrk="0" hangingPunct="1">
                <a:lnSpc>
                  <a:spcPct val="130000"/>
                </a:lnSpc>
                <a:spcBef>
                  <a:spcPts val="0"/>
                </a:spcBef>
                <a:spcAft>
                  <a:spcPts val="0"/>
                </a:spcAft>
                <a:buClrTx/>
                <a:buSzTx/>
                <a:buFont typeface="Arial" panose="020B0604020202020204" pitchFamily="34" charset="0"/>
                <a:buNone/>
                <a:tabLst/>
                <a:defRPr/>
              </a:pPr>
              <a:r>
                <a:rPr kumimoji="0" lang="ru-RU" sz="20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rPr>
                <a:t>Подзаголовок</a:t>
              </a:r>
              <a:endParaRPr kumimoji="0" lang="en-AU" sz="20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52" name="TextBox 51">
              <a:extLst>
                <a:ext uri="{FF2B5EF4-FFF2-40B4-BE49-F238E27FC236}">
                  <a16:creationId xmlns:a16="http://schemas.microsoft.com/office/drawing/2014/main" id="{2A20ECFE-7732-944B-839B-C6196B42AF8C}"/>
                </a:ext>
              </a:extLst>
            </p:cNvPr>
            <p:cNvSpPr txBox="1"/>
            <p:nvPr/>
          </p:nvSpPr>
          <p:spPr>
            <a:xfrm>
              <a:off x="1107835" y="2374217"/>
              <a:ext cx="2067514" cy="991362"/>
            </a:xfrm>
            <a:prstGeom prst="rect">
              <a:avLst/>
            </a:prstGeom>
            <a:noFill/>
          </p:spPr>
          <p:txBody>
            <a:bodyPr wrap="square" lIns="0" rIns="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ru-RU" sz="1000" b="0" i="0" u="none" strike="noStrike" kern="1200" cap="none" spc="0" normalizeH="0" baseline="0" noProof="0" dirty="0">
                  <a:ln>
                    <a:noFill/>
                  </a:ln>
                  <a:solidFill>
                    <a:srgbClr val="00796B"/>
                  </a:solidFill>
                  <a:effectLst/>
                  <a:uLnTx/>
                  <a:uFillTx/>
                  <a:latin typeface="Tahoma" panose="020B0604030504040204" pitchFamily="34" charset="0"/>
                  <a:ea typeface="+mn-ea"/>
                  <a:cs typeface="+mn-cs"/>
                </a:rPr>
                <a:t>Место для текста</a:t>
              </a: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Roboto Light" panose="02000000000000000000" pitchFamily="2" charset="0"/>
                <a:cs typeface="Roboto Light" panose="02000000000000000000" pitchFamily="2"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lang="ru-RU" sz="1000" dirty="0">
                  <a:solidFill>
                    <a:srgbClr val="656D78"/>
                  </a:solidFill>
                  <a:latin typeface="Tahoma" panose="020B0604030504040204" pitchFamily="34" charset="0"/>
                </a:rPr>
                <a:t>Место для вашего текста. Место для вашего текста. Место для вашего текста. </a:t>
              </a: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Roboto Light" panose="02000000000000000000" pitchFamily="2" charset="0"/>
                <a:cs typeface="Roboto Light" panose="02000000000000000000" pitchFamily="2" charset="0"/>
              </a:endParaRPr>
            </a:p>
          </p:txBody>
        </p:sp>
      </p:grpSp>
      <p:grpSp>
        <p:nvGrpSpPr>
          <p:cNvPr id="56" name="Group 55">
            <a:extLst>
              <a:ext uri="{FF2B5EF4-FFF2-40B4-BE49-F238E27FC236}">
                <a16:creationId xmlns:a16="http://schemas.microsoft.com/office/drawing/2014/main" id="{CCA8BEF2-970D-A645-9BE5-7022E4CAD46F}"/>
              </a:ext>
            </a:extLst>
          </p:cNvPr>
          <p:cNvGrpSpPr/>
          <p:nvPr/>
        </p:nvGrpSpPr>
        <p:grpSpPr>
          <a:xfrm>
            <a:off x="844686" y="3788754"/>
            <a:ext cx="2405819" cy="1757432"/>
            <a:chOff x="844686" y="3788754"/>
            <a:chExt cx="2405819" cy="1757432"/>
          </a:xfrm>
        </p:grpSpPr>
        <p:grpSp>
          <p:nvGrpSpPr>
            <p:cNvPr id="57" name="Group 56">
              <a:extLst>
                <a:ext uri="{FF2B5EF4-FFF2-40B4-BE49-F238E27FC236}">
                  <a16:creationId xmlns:a16="http://schemas.microsoft.com/office/drawing/2014/main" id="{61048C6B-510F-C44E-8431-F560A402B026}"/>
                </a:ext>
              </a:extLst>
            </p:cNvPr>
            <p:cNvGrpSpPr/>
            <p:nvPr/>
          </p:nvGrpSpPr>
          <p:grpSpPr>
            <a:xfrm>
              <a:off x="844686" y="3788754"/>
              <a:ext cx="496769" cy="540991"/>
              <a:chOff x="20016711" y="2125146"/>
              <a:chExt cx="768402" cy="836805"/>
            </a:xfrm>
          </p:grpSpPr>
          <p:sp>
            <p:nvSpPr>
              <p:cNvPr id="60" name="Oval 59">
                <a:extLst>
                  <a:ext uri="{FF2B5EF4-FFF2-40B4-BE49-F238E27FC236}">
                    <a16:creationId xmlns:a16="http://schemas.microsoft.com/office/drawing/2014/main" id="{4BC4CECA-367D-8342-8BA2-CCEFEF003CD6}"/>
                  </a:ext>
                </a:extLst>
              </p:cNvPr>
              <p:cNvSpPr/>
              <p:nvPr/>
            </p:nvSpPr>
            <p:spPr bwMode="auto">
              <a:xfrm>
                <a:off x="20016711" y="2125146"/>
                <a:ext cx="768402" cy="836803"/>
              </a:xfrm>
              <a:prstGeom prst="ellipse">
                <a:avLst/>
              </a:prstGeom>
              <a:solidFill>
                <a:schemeClr val="accent4">
                  <a:alpha val="29000"/>
                </a:schemeClr>
              </a:solidFill>
              <a:ln w="12700" cap="flat" cmpd="sng" algn="ctr">
                <a:noFill/>
                <a:prstDash val="solid"/>
                <a:miter lim="400000"/>
                <a:headEnd type="none" w="med" len="med"/>
                <a:tailEnd type="none" w="med" len="med"/>
              </a:ln>
              <a:effectLst>
                <a:outerShdw blurRad="101600" sx="14000" sy="14000" algn="ctr" rotWithShape="0">
                  <a:schemeClr val="accent1">
                    <a:alpha val="50000"/>
                  </a:schemeClr>
                </a:outerShdw>
              </a:effectLst>
            </p:spPr>
            <p:txBody>
              <a:bodyPr vert="horz" wrap="square" lIns="38100" tIns="38100" rIns="38100" bIns="38100" numCol="1" rtlCol="0" anchor="ctr" anchorCtr="0" compatLnSpc="1">
                <a:prstTxWarp prst="textNoShape">
                  <a:avLst/>
                </a:prstTxWarp>
                <a:spAutoFit/>
              </a:bodyPr>
              <a:lstStyle/>
              <a:p>
                <a:pPr marL="0" marR="0" lvl="0" indent="0" algn="l" defTabSz="825500" rtl="0" eaLnBrk="1"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74808C"/>
                  </a:solidFill>
                  <a:effectLst/>
                  <a:uLnTx/>
                  <a:uFillTx/>
                  <a:latin typeface="Tahoma" panose="020B0604030504040204" pitchFamily="34" charset="0"/>
                  <a:ea typeface="Tahoma" panose="020B0604030504040204" pitchFamily="34" charset="0"/>
                  <a:cs typeface="Tahoma" panose="020B0604030504040204" pitchFamily="34" charset="0"/>
                  <a:sym typeface="Poppins" charset="0"/>
                </a:endParaRPr>
              </a:p>
            </p:txBody>
          </p:sp>
          <p:sp>
            <p:nvSpPr>
              <p:cNvPr id="61" name="Oval 60">
                <a:extLst>
                  <a:ext uri="{FF2B5EF4-FFF2-40B4-BE49-F238E27FC236}">
                    <a16:creationId xmlns:a16="http://schemas.microsoft.com/office/drawing/2014/main" id="{C56A2650-2685-1940-BAF5-36FBE49946F5}"/>
                  </a:ext>
                </a:extLst>
              </p:cNvPr>
              <p:cNvSpPr/>
              <p:nvPr/>
            </p:nvSpPr>
            <p:spPr bwMode="auto">
              <a:xfrm>
                <a:off x="20129262" y="2125148"/>
                <a:ext cx="543299" cy="836803"/>
              </a:xfrm>
              <a:prstGeom prst="ellipse">
                <a:avLst/>
              </a:prstGeom>
              <a:solidFill>
                <a:schemeClr val="accent4">
                  <a:alpha val="29000"/>
                </a:schemeClr>
              </a:solidFill>
              <a:ln w="12700" cap="flat" cmpd="sng" algn="ctr">
                <a:noFill/>
                <a:prstDash val="solid"/>
                <a:miter lim="400000"/>
                <a:headEnd type="none" w="med" len="med"/>
                <a:tailEnd type="none" w="med" len="med"/>
              </a:ln>
              <a:effectLst/>
            </p:spPr>
            <p:txBody>
              <a:bodyPr vert="horz" wrap="square" lIns="38100" tIns="38100" rIns="38100" bIns="38100" numCol="1" rtlCol="0" anchor="ctr" anchorCtr="0" compatLnSpc="1">
                <a:prstTxWarp prst="textNoShape">
                  <a:avLst/>
                </a:prstTxWarp>
                <a:spAutoFit/>
              </a:bodyPr>
              <a:lstStyle/>
              <a:p>
                <a:pPr marL="0" marR="0" lvl="0" indent="0" algn="l" defTabSz="825500" rtl="0" eaLnBrk="1"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74808C"/>
                  </a:solidFill>
                  <a:effectLst/>
                  <a:uLnTx/>
                  <a:uFillTx/>
                  <a:latin typeface="Tahoma" panose="020B0604030504040204" pitchFamily="34" charset="0"/>
                  <a:ea typeface="Tahoma" panose="020B0604030504040204" pitchFamily="34" charset="0"/>
                  <a:cs typeface="Tahoma" panose="020B0604030504040204" pitchFamily="34" charset="0"/>
                  <a:sym typeface="Poppins" charset="0"/>
                </a:endParaRPr>
              </a:p>
            </p:txBody>
          </p:sp>
          <p:sp>
            <p:nvSpPr>
              <p:cNvPr id="62" name="Oval 61">
                <a:extLst>
                  <a:ext uri="{FF2B5EF4-FFF2-40B4-BE49-F238E27FC236}">
                    <a16:creationId xmlns:a16="http://schemas.microsoft.com/office/drawing/2014/main" id="{ED2154BE-7C8C-DF45-A882-B8D75FEA7DEA}"/>
                  </a:ext>
                </a:extLst>
              </p:cNvPr>
              <p:cNvSpPr/>
              <p:nvPr/>
            </p:nvSpPr>
            <p:spPr bwMode="auto">
              <a:xfrm>
                <a:off x="20286751" y="2125146"/>
                <a:ext cx="228320" cy="836803"/>
              </a:xfrm>
              <a:prstGeom prst="ellipse">
                <a:avLst/>
              </a:prstGeom>
              <a:solidFill>
                <a:schemeClr val="accent1"/>
              </a:solidFill>
              <a:ln w="12700" cap="flat" cmpd="sng" algn="ctr">
                <a:noFill/>
                <a:prstDash val="solid"/>
                <a:miter lim="400000"/>
                <a:headEnd type="none" w="med" len="med"/>
                <a:tailEnd type="none" w="med" len="med"/>
              </a:ln>
              <a:effectLst>
                <a:outerShdw blurRad="177800" dist="50800" dir="5400000" algn="ctr" rotWithShape="0">
                  <a:schemeClr val="accent1">
                    <a:alpha val="43000"/>
                  </a:schemeClr>
                </a:outerShdw>
              </a:effectLst>
            </p:spPr>
            <p:txBody>
              <a:bodyPr vert="horz" wrap="square" lIns="38100" tIns="38100" rIns="38100" bIns="38100" numCol="1" rtlCol="0" anchor="ctr" anchorCtr="0" compatLnSpc="1">
                <a:prstTxWarp prst="textNoShape">
                  <a:avLst/>
                </a:prstTxWarp>
                <a:spAutoFit/>
              </a:bodyPr>
              <a:lstStyle/>
              <a:p>
                <a:pPr marL="0" marR="0" lvl="0" indent="0" algn="l" defTabSz="825500" rtl="0" eaLnBrk="1"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74808C"/>
                  </a:solidFill>
                  <a:effectLst/>
                  <a:uLnTx/>
                  <a:uFillTx/>
                  <a:latin typeface="Tahoma" panose="020B0604030504040204" pitchFamily="34" charset="0"/>
                  <a:ea typeface="Tahoma" panose="020B0604030504040204" pitchFamily="34" charset="0"/>
                  <a:cs typeface="Tahoma" panose="020B0604030504040204" pitchFamily="34" charset="0"/>
                  <a:sym typeface="Poppins" charset="0"/>
                </a:endParaRPr>
              </a:p>
            </p:txBody>
          </p:sp>
        </p:grpSp>
        <p:sp>
          <p:nvSpPr>
            <p:cNvPr id="58" name="TextBox 57">
              <a:extLst>
                <a:ext uri="{FF2B5EF4-FFF2-40B4-BE49-F238E27FC236}">
                  <a16:creationId xmlns:a16="http://schemas.microsoft.com/office/drawing/2014/main" id="{8E531485-4F9E-3646-871E-A5C8E5C21E45}"/>
                </a:ext>
              </a:extLst>
            </p:cNvPr>
            <p:cNvSpPr txBox="1"/>
            <p:nvPr/>
          </p:nvSpPr>
          <p:spPr>
            <a:xfrm>
              <a:off x="1107835" y="4031425"/>
              <a:ext cx="2010085" cy="707886"/>
            </a:xfrm>
            <a:prstGeom prst="rect">
              <a:avLst/>
            </a:prstGeom>
            <a:noFill/>
          </p:spPr>
          <p:txBody>
            <a:bodyPr wrap="square" lIns="0" rIns="0" rtlCol="0">
              <a:spAutoFit/>
            </a:bodyPr>
            <a:lstStyle/>
            <a:p>
              <a:pPr>
                <a:defRPr/>
              </a:pPr>
              <a:r>
                <a:rPr kumimoji="0" lang="ru-RU" sz="20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rPr>
                <a:t>Подзаголовок</a:t>
              </a:r>
              <a:endParaRPr kumimoji="0" lang="en-AU" sz="20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59" name="TextBox 58">
              <a:extLst>
                <a:ext uri="{FF2B5EF4-FFF2-40B4-BE49-F238E27FC236}">
                  <a16:creationId xmlns:a16="http://schemas.microsoft.com/office/drawing/2014/main" id="{79C68D60-BE8C-8C49-BA23-1833C76DF502}"/>
                </a:ext>
              </a:extLst>
            </p:cNvPr>
            <p:cNvSpPr txBox="1"/>
            <p:nvPr/>
          </p:nvSpPr>
          <p:spPr>
            <a:xfrm>
              <a:off x="1107835" y="4554824"/>
              <a:ext cx="2142670" cy="991362"/>
            </a:xfrm>
            <a:prstGeom prst="rect">
              <a:avLst/>
            </a:prstGeom>
            <a:noFill/>
          </p:spPr>
          <p:txBody>
            <a:bodyPr wrap="square" lIns="0" rIns="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ru-RU" sz="1000" b="0" i="0" u="none" strike="noStrike" kern="1200" cap="none" spc="0" normalizeH="0" baseline="0" noProof="0" dirty="0">
                  <a:ln>
                    <a:noFill/>
                  </a:ln>
                  <a:solidFill>
                    <a:srgbClr val="00796B"/>
                  </a:solidFill>
                  <a:effectLst/>
                  <a:uLnTx/>
                  <a:uFillTx/>
                  <a:latin typeface="Tahoma" panose="020B0604030504040204" pitchFamily="34" charset="0"/>
                  <a:ea typeface="+mn-ea"/>
                  <a:cs typeface="+mn-cs"/>
                </a:rPr>
                <a:t>Место для текста </a:t>
              </a:r>
            </a:p>
            <a:p>
              <a:pPr marL="0" marR="0" lvl="0" indent="0" algn="l" defTabSz="914400" rtl="0" eaLnBrk="1" fontAlgn="auto" latinLnBrk="0" hangingPunct="1">
                <a:lnSpc>
                  <a:spcPct val="150000"/>
                </a:lnSpc>
                <a:spcBef>
                  <a:spcPts val="0"/>
                </a:spcBef>
                <a:spcAft>
                  <a:spcPts val="0"/>
                </a:spcAft>
                <a:buClrTx/>
                <a:buSzTx/>
                <a:buFontTx/>
                <a:buNone/>
                <a:tabLst/>
                <a:defRPr/>
              </a:pPr>
              <a:r>
                <a:rPr lang="ru-RU" sz="1000" dirty="0">
                  <a:solidFill>
                    <a:srgbClr val="656D78"/>
                  </a:solidFill>
                  <a:latin typeface="Tahoma" panose="020B0604030504040204" pitchFamily="34" charset="0"/>
                </a:rPr>
                <a:t>Место для вашего текста. Место для вашего текста. Место для вашего текста. </a:t>
              </a: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Roboto Light" panose="02000000000000000000" pitchFamily="2" charset="0"/>
                <a:cs typeface="Roboto Light" panose="02000000000000000000" pitchFamily="2" charset="0"/>
              </a:endParaRPr>
            </a:p>
          </p:txBody>
        </p:sp>
      </p:grpSp>
      <p:grpSp>
        <p:nvGrpSpPr>
          <p:cNvPr id="63" name="Group 62">
            <a:extLst>
              <a:ext uri="{FF2B5EF4-FFF2-40B4-BE49-F238E27FC236}">
                <a16:creationId xmlns:a16="http://schemas.microsoft.com/office/drawing/2014/main" id="{19D5BD7F-6CC0-F349-A3C8-D52553E4C4DD}"/>
              </a:ext>
            </a:extLst>
          </p:cNvPr>
          <p:cNvGrpSpPr/>
          <p:nvPr/>
        </p:nvGrpSpPr>
        <p:grpSpPr>
          <a:xfrm>
            <a:off x="3853590" y="1628879"/>
            <a:ext cx="2302953" cy="1736700"/>
            <a:chOff x="3853590" y="1628879"/>
            <a:chExt cx="2302953" cy="1736700"/>
          </a:xfrm>
        </p:grpSpPr>
        <p:grpSp>
          <p:nvGrpSpPr>
            <p:cNvPr id="64" name="Group 63">
              <a:extLst>
                <a:ext uri="{FF2B5EF4-FFF2-40B4-BE49-F238E27FC236}">
                  <a16:creationId xmlns:a16="http://schemas.microsoft.com/office/drawing/2014/main" id="{1D1F3B54-6E82-3A4D-8FF6-88C1C294B74A}"/>
                </a:ext>
              </a:extLst>
            </p:cNvPr>
            <p:cNvGrpSpPr/>
            <p:nvPr/>
          </p:nvGrpSpPr>
          <p:grpSpPr>
            <a:xfrm>
              <a:off x="3853590" y="1628879"/>
              <a:ext cx="496769" cy="540991"/>
              <a:chOff x="20016711" y="2125146"/>
              <a:chExt cx="768402" cy="836805"/>
            </a:xfrm>
          </p:grpSpPr>
          <p:sp>
            <p:nvSpPr>
              <p:cNvPr id="67" name="Oval 66">
                <a:extLst>
                  <a:ext uri="{FF2B5EF4-FFF2-40B4-BE49-F238E27FC236}">
                    <a16:creationId xmlns:a16="http://schemas.microsoft.com/office/drawing/2014/main" id="{296C8B07-74C3-4B4E-85D0-32102C48AB0F}"/>
                  </a:ext>
                </a:extLst>
              </p:cNvPr>
              <p:cNvSpPr/>
              <p:nvPr/>
            </p:nvSpPr>
            <p:spPr bwMode="auto">
              <a:xfrm>
                <a:off x="20016711" y="2125146"/>
                <a:ext cx="768402" cy="836803"/>
              </a:xfrm>
              <a:prstGeom prst="ellipse">
                <a:avLst/>
              </a:prstGeom>
              <a:solidFill>
                <a:schemeClr val="accent4">
                  <a:alpha val="29000"/>
                </a:schemeClr>
              </a:solidFill>
              <a:ln w="12700" cap="flat" cmpd="sng" algn="ctr">
                <a:noFill/>
                <a:prstDash val="solid"/>
                <a:miter lim="400000"/>
                <a:headEnd type="none" w="med" len="med"/>
                <a:tailEnd type="none" w="med" len="med"/>
              </a:ln>
              <a:effectLst>
                <a:outerShdw blurRad="101600" sx="14000" sy="14000" algn="ctr" rotWithShape="0">
                  <a:schemeClr val="accent1">
                    <a:alpha val="50000"/>
                  </a:schemeClr>
                </a:outerShdw>
              </a:effectLst>
            </p:spPr>
            <p:txBody>
              <a:bodyPr vert="horz" wrap="square" lIns="38100" tIns="38100" rIns="38100" bIns="38100" numCol="1" rtlCol="0" anchor="ctr" anchorCtr="0" compatLnSpc="1">
                <a:prstTxWarp prst="textNoShape">
                  <a:avLst/>
                </a:prstTxWarp>
                <a:spAutoFit/>
              </a:bodyPr>
              <a:lstStyle/>
              <a:p>
                <a:pPr marL="0" marR="0" lvl="0" indent="0" algn="l" defTabSz="825500" rtl="0" eaLnBrk="1"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74808C"/>
                  </a:solidFill>
                  <a:effectLst/>
                  <a:uLnTx/>
                  <a:uFillTx/>
                  <a:latin typeface="Tahoma" panose="020B0604030504040204" pitchFamily="34" charset="0"/>
                  <a:ea typeface="Tahoma" panose="020B0604030504040204" pitchFamily="34" charset="0"/>
                  <a:cs typeface="Tahoma" panose="020B0604030504040204" pitchFamily="34" charset="0"/>
                  <a:sym typeface="Poppins" charset="0"/>
                </a:endParaRPr>
              </a:p>
            </p:txBody>
          </p:sp>
          <p:sp>
            <p:nvSpPr>
              <p:cNvPr id="68" name="Oval 67">
                <a:extLst>
                  <a:ext uri="{FF2B5EF4-FFF2-40B4-BE49-F238E27FC236}">
                    <a16:creationId xmlns:a16="http://schemas.microsoft.com/office/drawing/2014/main" id="{04737D53-220D-D34D-80A5-9AD567B557C7}"/>
                  </a:ext>
                </a:extLst>
              </p:cNvPr>
              <p:cNvSpPr/>
              <p:nvPr/>
            </p:nvSpPr>
            <p:spPr bwMode="auto">
              <a:xfrm>
                <a:off x="20129262" y="2125148"/>
                <a:ext cx="543299" cy="836803"/>
              </a:xfrm>
              <a:prstGeom prst="ellipse">
                <a:avLst/>
              </a:prstGeom>
              <a:solidFill>
                <a:schemeClr val="accent4">
                  <a:alpha val="29000"/>
                </a:schemeClr>
              </a:solidFill>
              <a:ln w="12700" cap="flat" cmpd="sng" algn="ctr">
                <a:noFill/>
                <a:prstDash val="solid"/>
                <a:miter lim="400000"/>
                <a:headEnd type="none" w="med" len="med"/>
                <a:tailEnd type="none" w="med" len="med"/>
              </a:ln>
              <a:effectLst/>
            </p:spPr>
            <p:txBody>
              <a:bodyPr vert="horz" wrap="square" lIns="38100" tIns="38100" rIns="38100" bIns="38100" numCol="1" rtlCol="0" anchor="ctr" anchorCtr="0" compatLnSpc="1">
                <a:prstTxWarp prst="textNoShape">
                  <a:avLst/>
                </a:prstTxWarp>
                <a:spAutoFit/>
              </a:bodyPr>
              <a:lstStyle/>
              <a:p>
                <a:pPr marL="0" marR="0" lvl="0" indent="0" algn="l" defTabSz="825500" rtl="0" eaLnBrk="1"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74808C"/>
                  </a:solidFill>
                  <a:effectLst/>
                  <a:uLnTx/>
                  <a:uFillTx/>
                  <a:latin typeface="Tahoma" panose="020B0604030504040204" pitchFamily="34" charset="0"/>
                  <a:ea typeface="Tahoma" panose="020B0604030504040204" pitchFamily="34" charset="0"/>
                  <a:cs typeface="Tahoma" panose="020B0604030504040204" pitchFamily="34" charset="0"/>
                  <a:sym typeface="Poppins" charset="0"/>
                </a:endParaRPr>
              </a:p>
            </p:txBody>
          </p:sp>
          <p:sp>
            <p:nvSpPr>
              <p:cNvPr id="69" name="Oval 68">
                <a:extLst>
                  <a:ext uri="{FF2B5EF4-FFF2-40B4-BE49-F238E27FC236}">
                    <a16:creationId xmlns:a16="http://schemas.microsoft.com/office/drawing/2014/main" id="{D58F42E0-F65E-2C46-92A5-C16AC07D98DF}"/>
                  </a:ext>
                </a:extLst>
              </p:cNvPr>
              <p:cNvSpPr/>
              <p:nvPr/>
            </p:nvSpPr>
            <p:spPr bwMode="auto">
              <a:xfrm>
                <a:off x="20286751" y="2125146"/>
                <a:ext cx="228320" cy="836803"/>
              </a:xfrm>
              <a:prstGeom prst="ellipse">
                <a:avLst/>
              </a:prstGeom>
              <a:solidFill>
                <a:schemeClr val="accent1"/>
              </a:solidFill>
              <a:ln w="12700" cap="flat" cmpd="sng" algn="ctr">
                <a:noFill/>
                <a:prstDash val="solid"/>
                <a:miter lim="400000"/>
                <a:headEnd type="none" w="med" len="med"/>
                <a:tailEnd type="none" w="med" len="med"/>
              </a:ln>
              <a:effectLst>
                <a:outerShdw blurRad="177800" dist="50800" dir="5400000" algn="ctr" rotWithShape="0">
                  <a:schemeClr val="accent1">
                    <a:alpha val="43000"/>
                  </a:schemeClr>
                </a:outerShdw>
              </a:effectLst>
            </p:spPr>
            <p:txBody>
              <a:bodyPr vert="horz" wrap="square" lIns="38100" tIns="38100" rIns="38100" bIns="38100" numCol="1" rtlCol="0" anchor="ctr" anchorCtr="0" compatLnSpc="1">
                <a:prstTxWarp prst="textNoShape">
                  <a:avLst/>
                </a:prstTxWarp>
                <a:spAutoFit/>
              </a:bodyPr>
              <a:lstStyle/>
              <a:p>
                <a:pPr marL="0" marR="0" lvl="0" indent="0" algn="l" defTabSz="825500" rtl="0" eaLnBrk="1"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74808C"/>
                  </a:solidFill>
                  <a:effectLst/>
                  <a:uLnTx/>
                  <a:uFillTx/>
                  <a:latin typeface="Tahoma" panose="020B0604030504040204" pitchFamily="34" charset="0"/>
                  <a:ea typeface="Tahoma" panose="020B0604030504040204" pitchFamily="34" charset="0"/>
                  <a:cs typeface="Tahoma" panose="020B0604030504040204" pitchFamily="34" charset="0"/>
                  <a:sym typeface="Poppins" charset="0"/>
                </a:endParaRPr>
              </a:p>
            </p:txBody>
          </p:sp>
        </p:grpSp>
        <p:sp>
          <p:nvSpPr>
            <p:cNvPr id="65" name="TextBox 64">
              <a:extLst>
                <a:ext uri="{FF2B5EF4-FFF2-40B4-BE49-F238E27FC236}">
                  <a16:creationId xmlns:a16="http://schemas.microsoft.com/office/drawing/2014/main" id="{A07BC799-543E-6D40-B11E-A09640B612B3}"/>
                </a:ext>
              </a:extLst>
            </p:cNvPr>
            <p:cNvSpPr txBox="1"/>
            <p:nvPr/>
          </p:nvSpPr>
          <p:spPr>
            <a:xfrm>
              <a:off x="4034123" y="1837750"/>
              <a:ext cx="1891543" cy="707886"/>
            </a:xfrm>
            <a:prstGeom prst="rect">
              <a:avLst/>
            </a:prstGeom>
            <a:noFill/>
          </p:spPr>
          <p:txBody>
            <a:bodyPr wrap="none" lIns="0" rIns="0" rtlCol="0">
              <a:spAutoFit/>
            </a:bodyPr>
            <a:lstStyle/>
            <a:p>
              <a:pPr>
                <a:defRPr/>
              </a:pPr>
              <a:r>
                <a:rPr kumimoji="0" lang="ru-RU" sz="20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rPr>
                <a:t>Подзаголовок</a:t>
              </a:r>
              <a:endParaRPr kumimoji="0" lang="en-AU" sz="20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66" name="TextBox 65">
              <a:extLst>
                <a:ext uri="{FF2B5EF4-FFF2-40B4-BE49-F238E27FC236}">
                  <a16:creationId xmlns:a16="http://schemas.microsoft.com/office/drawing/2014/main" id="{D061BABF-E008-E441-A770-60D487C97F7A}"/>
                </a:ext>
              </a:extLst>
            </p:cNvPr>
            <p:cNvSpPr txBox="1"/>
            <p:nvPr/>
          </p:nvSpPr>
          <p:spPr>
            <a:xfrm>
              <a:off x="4075827" y="2374217"/>
              <a:ext cx="2080716" cy="991362"/>
            </a:xfrm>
            <a:prstGeom prst="rect">
              <a:avLst/>
            </a:prstGeom>
            <a:noFill/>
          </p:spPr>
          <p:txBody>
            <a:bodyPr wrap="square" lIns="0" rIns="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ru-RU" sz="1000" b="0" i="0" u="none" strike="noStrike" kern="1200" cap="none" spc="0" normalizeH="0" baseline="0" noProof="0" dirty="0">
                  <a:ln>
                    <a:noFill/>
                  </a:ln>
                  <a:solidFill>
                    <a:srgbClr val="00796B"/>
                  </a:solidFill>
                  <a:effectLst/>
                  <a:uLnTx/>
                  <a:uFillTx/>
                  <a:latin typeface="Tahoma" panose="020B0604030504040204" pitchFamily="34" charset="0"/>
                  <a:ea typeface="+mn-ea"/>
                  <a:cs typeface="+mn-cs"/>
                </a:rPr>
                <a:t>Место для текста </a:t>
              </a:r>
            </a:p>
            <a:p>
              <a:pPr marL="0" marR="0" lvl="0" indent="0" algn="l" defTabSz="914400" rtl="0" eaLnBrk="1" fontAlgn="auto" latinLnBrk="0" hangingPunct="1">
                <a:lnSpc>
                  <a:spcPct val="150000"/>
                </a:lnSpc>
                <a:spcBef>
                  <a:spcPts val="0"/>
                </a:spcBef>
                <a:spcAft>
                  <a:spcPts val="0"/>
                </a:spcAft>
                <a:buClrTx/>
                <a:buSzTx/>
                <a:buFontTx/>
                <a:buNone/>
                <a:tabLst/>
                <a:defRPr/>
              </a:pPr>
              <a:r>
                <a:rPr lang="ru-RU" sz="1000" dirty="0">
                  <a:solidFill>
                    <a:srgbClr val="656D78"/>
                  </a:solidFill>
                  <a:latin typeface="Tahoma" panose="020B0604030504040204" pitchFamily="34" charset="0"/>
                </a:rPr>
                <a:t>Место для вашего текста. Место для вашего текста. Место для вашего текста. </a:t>
              </a: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Roboto Light" panose="02000000000000000000" pitchFamily="2" charset="0"/>
                <a:cs typeface="Roboto Light" panose="02000000000000000000" pitchFamily="2" charset="0"/>
              </a:endParaRPr>
            </a:p>
          </p:txBody>
        </p:sp>
      </p:grpSp>
      <p:grpSp>
        <p:nvGrpSpPr>
          <p:cNvPr id="70" name="Group 69">
            <a:extLst>
              <a:ext uri="{FF2B5EF4-FFF2-40B4-BE49-F238E27FC236}">
                <a16:creationId xmlns:a16="http://schemas.microsoft.com/office/drawing/2014/main" id="{DABBB3AF-3030-334C-950B-971E85BD53E1}"/>
              </a:ext>
            </a:extLst>
          </p:cNvPr>
          <p:cNvGrpSpPr/>
          <p:nvPr/>
        </p:nvGrpSpPr>
        <p:grpSpPr>
          <a:xfrm>
            <a:off x="3841187" y="3788754"/>
            <a:ext cx="2315356" cy="1757432"/>
            <a:chOff x="3841187" y="3788754"/>
            <a:chExt cx="2315356" cy="1757432"/>
          </a:xfrm>
        </p:grpSpPr>
        <p:grpSp>
          <p:nvGrpSpPr>
            <p:cNvPr id="71" name="Group 70">
              <a:extLst>
                <a:ext uri="{FF2B5EF4-FFF2-40B4-BE49-F238E27FC236}">
                  <a16:creationId xmlns:a16="http://schemas.microsoft.com/office/drawing/2014/main" id="{D1691BC2-5715-3942-B094-74D987E58890}"/>
                </a:ext>
              </a:extLst>
            </p:cNvPr>
            <p:cNvGrpSpPr/>
            <p:nvPr/>
          </p:nvGrpSpPr>
          <p:grpSpPr>
            <a:xfrm>
              <a:off x="3841187" y="3788754"/>
              <a:ext cx="496769" cy="540991"/>
              <a:chOff x="20016711" y="2125146"/>
              <a:chExt cx="768402" cy="836805"/>
            </a:xfrm>
          </p:grpSpPr>
          <p:sp>
            <p:nvSpPr>
              <p:cNvPr id="74" name="Oval 73">
                <a:extLst>
                  <a:ext uri="{FF2B5EF4-FFF2-40B4-BE49-F238E27FC236}">
                    <a16:creationId xmlns:a16="http://schemas.microsoft.com/office/drawing/2014/main" id="{C1276963-E70A-6B42-BE50-4044C875216F}"/>
                  </a:ext>
                </a:extLst>
              </p:cNvPr>
              <p:cNvSpPr/>
              <p:nvPr/>
            </p:nvSpPr>
            <p:spPr bwMode="auto">
              <a:xfrm>
                <a:off x="20016711" y="2125146"/>
                <a:ext cx="768402" cy="836803"/>
              </a:xfrm>
              <a:prstGeom prst="ellipse">
                <a:avLst/>
              </a:prstGeom>
              <a:solidFill>
                <a:schemeClr val="accent4">
                  <a:alpha val="29000"/>
                </a:schemeClr>
              </a:solidFill>
              <a:ln w="12700" cap="flat" cmpd="sng" algn="ctr">
                <a:noFill/>
                <a:prstDash val="solid"/>
                <a:miter lim="400000"/>
                <a:headEnd type="none" w="med" len="med"/>
                <a:tailEnd type="none" w="med" len="med"/>
              </a:ln>
              <a:effectLst>
                <a:outerShdw blurRad="101600" sx="14000" sy="14000" algn="ctr" rotWithShape="0">
                  <a:schemeClr val="accent1">
                    <a:alpha val="50000"/>
                  </a:schemeClr>
                </a:outerShdw>
              </a:effectLst>
            </p:spPr>
            <p:txBody>
              <a:bodyPr vert="horz" wrap="square" lIns="38100" tIns="38100" rIns="38100" bIns="38100" numCol="1" rtlCol="0" anchor="ctr" anchorCtr="0" compatLnSpc="1">
                <a:prstTxWarp prst="textNoShape">
                  <a:avLst/>
                </a:prstTxWarp>
                <a:spAutoFit/>
              </a:bodyPr>
              <a:lstStyle/>
              <a:p>
                <a:pPr marL="0" marR="0" lvl="0" indent="0" algn="l" defTabSz="825500" rtl="0" eaLnBrk="1"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74808C"/>
                  </a:solidFill>
                  <a:effectLst/>
                  <a:uLnTx/>
                  <a:uFillTx/>
                  <a:latin typeface="Tahoma" panose="020B0604030504040204" pitchFamily="34" charset="0"/>
                  <a:ea typeface="Tahoma" panose="020B0604030504040204" pitchFamily="34" charset="0"/>
                  <a:cs typeface="Tahoma" panose="020B0604030504040204" pitchFamily="34" charset="0"/>
                  <a:sym typeface="Poppins" charset="0"/>
                </a:endParaRPr>
              </a:p>
            </p:txBody>
          </p:sp>
          <p:sp>
            <p:nvSpPr>
              <p:cNvPr id="75" name="Oval 74">
                <a:extLst>
                  <a:ext uri="{FF2B5EF4-FFF2-40B4-BE49-F238E27FC236}">
                    <a16:creationId xmlns:a16="http://schemas.microsoft.com/office/drawing/2014/main" id="{995E501E-7C3F-964C-BB48-E79861874B90}"/>
                  </a:ext>
                </a:extLst>
              </p:cNvPr>
              <p:cNvSpPr/>
              <p:nvPr/>
            </p:nvSpPr>
            <p:spPr bwMode="auto">
              <a:xfrm>
                <a:off x="20129262" y="2125148"/>
                <a:ext cx="543299" cy="836803"/>
              </a:xfrm>
              <a:prstGeom prst="ellipse">
                <a:avLst/>
              </a:prstGeom>
              <a:solidFill>
                <a:schemeClr val="accent4">
                  <a:alpha val="29000"/>
                </a:schemeClr>
              </a:solidFill>
              <a:ln w="12700" cap="flat" cmpd="sng" algn="ctr">
                <a:noFill/>
                <a:prstDash val="solid"/>
                <a:miter lim="400000"/>
                <a:headEnd type="none" w="med" len="med"/>
                <a:tailEnd type="none" w="med" len="med"/>
              </a:ln>
              <a:effectLst/>
            </p:spPr>
            <p:txBody>
              <a:bodyPr vert="horz" wrap="square" lIns="38100" tIns="38100" rIns="38100" bIns="38100" numCol="1" rtlCol="0" anchor="ctr" anchorCtr="0" compatLnSpc="1">
                <a:prstTxWarp prst="textNoShape">
                  <a:avLst/>
                </a:prstTxWarp>
                <a:spAutoFit/>
              </a:bodyPr>
              <a:lstStyle/>
              <a:p>
                <a:pPr marL="0" marR="0" lvl="0" indent="0" algn="l" defTabSz="825500" rtl="0" eaLnBrk="1"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74808C"/>
                  </a:solidFill>
                  <a:effectLst/>
                  <a:uLnTx/>
                  <a:uFillTx/>
                  <a:latin typeface="Tahoma" panose="020B0604030504040204" pitchFamily="34" charset="0"/>
                  <a:ea typeface="Tahoma" panose="020B0604030504040204" pitchFamily="34" charset="0"/>
                  <a:cs typeface="Tahoma" panose="020B0604030504040204" pitchFamily="34" charset="0"/>
                  <a:sym typeface="Poppins" charset="0"/>
                </a:endParaRPr>
              </a:p>
            </p:txBody>
          </p:sp>
          <p:sp>
            <p:nvSpPr>
              <p:cNvPr id="76" name="Oval 75">
                <a:extLst>
                  <a:ext uri="{FF2B5EF4-FFF2-40B4-BE49-F238E27FC236}">
                    <a16:creationId xmlns:a16="http://schemas.microsoft.com/office/drawing/2014/main" id="{849DF341-45D6-A844-8D50-B633CD77BE22}"/>
                  </a:ext>
                </a:extLst>
              </p:cNvPr>
              <p:cNvSpPr/>
              <p:nvPr/>
            </p:nvSpPr>
            <p:spPr bwMode="auto">
              <a:xfrm>
                <a:off x="20286751" y="2125146"/>
                <a:ext cx="228320" cy="836803"/>
              </a:xfrm>
              <a:prstGeom prst="ellipse">
                <a:avLst/>
              </a:prstGeom>
              <a:solidFill>
                <a:schemeClr val="accent1"/>
              </a:solidFill>
              <a:ln w="12700" cap="flat" cmpd="sng" algn="ctr">
                <a:noFill/>
                <a:prstDash val="solid"/>
                <a:miter lim="400000"/>
                <a:headEnd type="none" w="med" len="med"/>
                <a:tailEnd type="none" w="med" len="med"/>
              </a:ln>
              <a:effectLst>
                <a:outerShdw blurRad="177800" dist="50800" dir="5400000" algn="ctr" rotWithShape="0">
                  <a:schemeClr val="accent1">
                    <a:alpha val="43000"/>
                  </a:schemeClr>
                </a:outerShdw>
              </a:effectLst>
            </p:spPr>
            <p:txBody>
              <a:bodyPr vert="horz" wrap="square" lIns="38100" tIns="38100" rIns="38100" bIns="38100" numCol="1" rtlCol="0" anchor="ctr" anchorCtr="0" compatLnSpc="1">
                <a:prstTxWarp prst="textNoShape">
                  <a:avLst/>
                </a:prstTxWarp>
                <a:spAutoFit/>
              </a:bodyPr>
              <a:lstStyle/>
              <a:p>
                <a:pPr marL="0" marR="0" lvl="0" indent="0" algn="l" defTabSz="825500" rtl="0" eaLnBrk="1"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74808C"/>
                  </a:solidFill>
                  <a:effectLst/>
                  <a:uLnTx/>
                  <a:uFillTx/>
                  <a:latin typeface="Tahoma" panose="020B0604030504040204" pitchFamily="34" charset="0"/>
                  <a:ea typeface="Tahoma" panose="020B0604030504040204" pitchFamily="34" charset="0"/>
                  <a:cs typeface="Tahoma" panose="020B0604030504040204" pitchFamily="34" charset="0"/>
                  <a:sym typeface="Poppins" charset="0"/>
                </a:endParaRPr>
              </a:p>
            </p:txBody>
          </p:sp>
        </p:grpSp>
        <p:sp>
          <p:nvSpPr>
            <p:cNvPr id="72" name="TextBox 71">
              <a:extLst>
                <a:ext uri="{FF2B5EF4-FFF2-40B4-BE49-F238E27FC236}">
                  <a16:creationId xmlns:a16="http://schemas.microsoft.com/office/drawing/2014/main" id="{A4614A8F-4F24-4C42-9CD1-FEF231B7F34F}"/>
                </a:ext>
              </a:extLst>
            </p:cNvPr>
            <p:cNvSpPr txBox="1"/>
            <p:nvPr/>
          </p:nvSpPr>
          <p:spPr>
            <a:xfrm>
              <a:off x="4075827" y="4031425"/>
              <a:ext cx="1826662" cy="1015663"/>
            </a:xfrm>
            <a:prstGeom prst="rect">
              <a:avLst/>
            </a:prstGeom>
            <a:noFill/>
          </p:spPr>
          <p:txBody>
            <a:bodyPr wrap="square" lIns="0" rIns="0" rtlCol="0">
              <a:spAutoFit/>
            </a:bodyPr>
            <a:lstStyle/>
            <a:p>
              <a:pPr>
                <a:defRPr/>
              </a:pPr>
              <a:r>
                <a:rPr kumimoji="0" lang="ru-RU" sz="20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rPr>
                <a:t>Подзаголовок</a:t>
              </a:r>
              <a:endParaRPr kumimoji="0" lang="en-AU" sz="20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3" name="TextBox 72">
              <a:extLst>
                <a:ext uri="{FF2B5EF4-FFF2-40B4-BE49-F238E27FC236}">
                  <a16:creationId xmlns:a16="http://schemas.microsoft.com/office/drawing/2014/main" id="{A2ADE40C-C40F-3F4E-82E2-EF1E48C5C08A}"/>
                </a:ext>
              </a:extLst>
            </p:cNvPr>
            <p:cNvSpPr txBox="1"/>
            <p:nvPr/>
          </p:nvSpPr>
          <p:spPr>
            <a:xfrm>
              <a:off x="4075826" y="4554824"/>
              <a:ext cx="2080717" cy="991362"/>
            </a:xfrm>
            <a:prstGeom prst="rect">
              <a:avLst/>
            </a:prstGeom>
            <a:noFill/>
          </p:spPr>
          <p:txBody>
            <a:bodyPr wrap="square" lIns="0" rIns="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ru-RU" sz="1000" b="0" i="0" u="none" strike="noStrike" kern="1200" cap="none" spc="0" normalizeH="0" baseline="0" noProof="0" dirty="0">
                  <a:ln>
                    <a:noFill/>
                  </a:ln>
                  <a:solidFill>
                    <a:srgbClr val="00796B"/>
                  </a:solidFill>
                  <a:effectLst/>
                  <a:uLnTx/>
                  <a:uFillTx/>
                  <a:latin typeface="Tahoma" panose="020B0604030504040204" pitchFamily="34" charset="0"/>
                  <a:ea typeface="+mn-ea"/>
                  <a:cs typeface="+mn-cs"/>
                </a:rPr>
                <a:t>Место для текста </a:t>
              </a:r>
            </a:p>
            <a:p>
              <a:pPr marL="0" marR="0" lvl="0" indent="0" algn="l" defTabSz="914400" rtl="0" eaLnBrk="1" fontAlgn="auto" latinLnBrk="0" hangingPunct="1">
                <a:lnSpc>
                  <a:spcPct val="150000"/>
                </a:lnSpc>
                <a:spcBef>
                  <a:spcPts val="0"/>
                </a:spcBef>
                <a:spcAft>
                  <a:spcPts val="0"/>
                </a:spcAft>
                <a:buClrTx/>
                <a:buSzTx/>
                <a:buFontTx/>
                <a:buNone/>
                <a:tabLst/>
                <a:defRPr/>
              </a:pPr>
              <a:r>
                <a:rPr lang="ru-RU" sz="1000" dirty="0">
                  <a:solidFill>
                    <a:srgbClr val="656D78"/>
                  </a:solidFill>
                  <a:latin typeface="Tahoma" panose="020B0604030504040204" pitchFamily="34" charset="0"/>
                </a:rPr>
                <a:t>Место для вашего текста. Место для вашего текста. Место для вашего текста. </a:t>
              </a: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Roboto Light" panose="02000000000000000000" pitchFamily="2" charset="0"/>
                <a:cs typeface="Roboto Light" panose="02000000000000000000" pitchFamily="2" charset="0"/>
              </a:endParaRPr>
            </a:p>
          </p:txBody>
        </p:sp>
      </p:grpSp>
    </p:spTree>
    <p:extLst>
      <p:ext uri="{BB962C8B-B14F-4D97-AF65-F5344CB8AC3E}">
        <p14:creationId xmlns:p14="http://schemas.microsoft.com/office/powerpoint/2010/main" val="1712615060"/>
      </p:ext>
    </p:extLst>
  </p:cSld>
  <p:clrMapOvr>
    <a:masterClrMapping/>
  </p:clrMapOvr>
  <mc:AlternateContent xmlns:mc="http://schemas.openxmlformats.org/markup-compatibility/2006" xmlns:p14="http://schemas.microsoft.com/office/powerpoint/2010/main">
    <mc:Choice Requires="p14">
      <p:transition spd="slow" p14:dur="1250" advTm="1000">
        <p14:switch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by="(-#ppt_w*2)" calcmode="lin" valueType="num">
                                      <p:cBhvr rctx="PPT">
                                        <p:cTn id="7" dur="250" autoRev="1" fill="hold">
                                          <p:stCondLst>
                                            <p:cond delay="0"/>
                                          </p:stCondLst>
                                        </p:cTn>
                                        <p:tgtEl>
                                          <p:spTgt spid="2">
                                            <p:txEl>
                                              <p:pRg st="0" end="0"/>
                                            </p:txEl>
                                          </p:spTgt>
                                        </p:tgtEl>
                                        <p:attrNameLst>
                                          <p:attrName>ppt_w</p:attrName>
                                        </p:attrNameLst>
                                      </p:cBhvr>
                                    </p:anim>
                                    <p:anim by="(#ppt_w*0.50)" calcmode="lin" valueType="num">
                                      <p:cBhvr>
                                        <p:cTn id="8" dur="250" decel="50000" autoRev="1" fill="hold">
                                          <p:stCondLst>
                                            <p:cond delay="0"/>
                                          </p:stCondLst>
                                        </p:cTn>
                                        <p:tgtEl>
                                          <p:spTgt spid="2">
                                            <p:txEl>
                                              <p:pRg st="0" end="0"/>
                                            </p:txEl>
                                          </p:spTgt>
                                        </p:tgtEl>
                                        <p:attrNameLst>
                                          <p:attrName>ppt_x</p:attrName>
                                        </p:attrNameLst>
                                      </p:cBhvr>
                                    </p:anim>
                                    <p:anim from="(-#ppt_h/2)" to="(#ppt_y)" calcmode="lin" valueType="num">
                                      <p:cBhvr>
                                        <p:cTn id="9" dur="500" fill="hold">
                                          <p:stCondLst>
                                            <p:cond delay="0"/>
                                          </p:stCondLst>
                                        </p:cTn>
                                        <p:tgtEl>
                                          <p:spTgt spid="2">
                                            <p:txEl>
                                              <p:pRg st="0" end="0"/>
                                            </p:txEl>
                                          </p:spTgt>
                                        </p:tgtEl>
                                        <p:attrNameLst>
                                          <p:attrName>ppt_y</p:attrName>
                                        </p:attrNameLst>
                                      </p:cBhvr>
                                    </p:anim>
                                    <p:animRot by="21600000">
                                      <p:cBhvr>
                                        <p:cTn id="10" dur="500" fill="hold">
                                          <p:stCondLst>
                                            <p:cond delay="0"/>
                                          </p:stCondLst>
                                        </p:cTn>
                                        <p:tgtEl>
                                          <p:spTgt spid="2">
                                            <p:txEl>
                                              <p:pRg st="0" end="0"/>
                                            </p:txEl>
                                          </p:spTgt>
                                        </p:tgtEl>
                                        <p:attrNameLst>
                                          <p:attrName>r</p:attrName>
                                        </p:attrNameLst>
                                      </p:cBhvr>
                                    </p:animRot>
                                  </p:childTnLst>
                                </p:cTn>
                              </p:par>
                            </p:childTnLst>
                          </p:cTn>
                        </p:par>
                        <p:par>
                          <p:cTn id="11" fill="hold">
                            <p:stCondLst>
                              <p:cond delay="1200"/>
                            </p:stCondLst>
                            <p:childTnLst>
                              <p:par>
                                <p:cTn id="12" presetID="16" presetClass="entr" presetSubtype="21"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par>
                          <p:cTn id="15" fill="hold">
                            <p:stCondLst>
                              <p:cond delay="1700"/>
                            </p:stCondLst>
                            <p:childTnLst>
                              <p:par>
                                <p:cTn id="16" presetID="2" presetClass="entr" presetSubtype="4" fill="hold" nodeType="afterEffect">
                                  <p:stCondLst>
                                    <p:cond delay="0"/>
                                  </p:stCondLst>
                                  <p:childTnLst>
                                    <p:set>
                                      <p:cBhvr>
                                        <p:cTn id="17" dur="1" fill="hold">
                                          <p:stCondLst>
                                            <p:cond delay="0"/>
                                          </p:stCondLst>
                                        </p:cTn>
                                        <p:tgtEl>
                                          <p:spTgt spid="48"/>
                                        </p:tgtEl>
                                        <p:attrNameLst>
                                          <p:attrName>style.visibility</p:attrName>
                                        </p:attrNameLst>
                                      </p:cBhvr>
                                      <p:to>
                                        <p:strVal val="visible"/>
                                      </p:to>
                                    </p:set>
                                    <p:anim calcmode="lin" valueType="num">
                                      <p:cBhvr additive="base">
                                        <p:cTn id="18" dur="500" fill="hold"/>
                                        <p:tgtEl>
                                          <p:spTgt spid="48"/>
                                        </p:tgtEl>
                                        <p:attrNameLst>
                                          <p:attrName>ppt_x</p:attrName>
                                        </p:attrNameLst>
                                      </p:cBhvr>
                                      <p:tavLst>
                                        <p:tav tm="0">
                                          <p:val>
                                            <p:strVal val="#ppt_x"/>
                                          </p:val>
                                        </p:tav>
                                        <p:tav tm="100000">
                                          <p:val>
                                            <p:strVal val="#ppt_x"/>
                                          </p:val>
                                        </p:tav>
                                      </p:tavLst>
                                    </p:anim>
                                    <p:anim calcmode="lin" valueType="num">
                                      <p:cBhvr additive="base">
                                        <p:cTn id="19" dur="500" fill="hold"/>
                                        <p:tgtEl>
                                          <p:spTgt spid="48"/>
                                        </p:tgtEl>
                                        <p:attrNameLst>
                                          <p:attrName>ppt_y</p:attrName>
                                        </p:attrNameLst>
                                      </p:cBhvr>
                                      <p:tavLst>
                                        <p:tav tm="0">
                                          <p:val>
                                            <p:strVal val="1+#ppt_h/2"/>
                                          </p:val>
                                        </p:tav>
                                        <p:tav tm="100000">
                                          <p:val>
                                            <p:strVal val="#ppt_y"/>
                                          </p:val>
                                        </p:tav>
                                      </p:tavLst>
                                    </p:anim>
                                  </p:childTnLst>
                                </p:cTn>
                              </p:par>
                            </p:childTnLst>
                          </p:cTn>
                        </p:par>
                        <p:par>
                          <p:cTn id="20" fill="hold">
                            <p:stCondLst>
                              <p:cond delay="2200"/>
                            </p:stCondLst>
                            <p:childTnLst>
                              <p:par>
                                <p:cTn id="21" presetID="53" presetClass="entr" presetSubtype="16"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cBhvr>
                                        <p:cTn id="23" dur="500" fill="hold"/>
                                        <p:tgtEl>
                                          <p:spTgt spid="49"/>
                                        </p:tgtEl>
                                        <p:attrNameLst>
                                          <p:attrName>ppt_w</p:attrName>
                                        </p:attrNameLst>
                                      </p:cBhvr>
                                      <p:tavLst>
                                        <p:tav tm="0">
                                          <p:val>
                                            <p:fltVal val="0"/>
                                          </p:val>
                                        </p:tav>
                                        <p:tav tm="100000">
                                          <p:val>
                                            <p:strVal val="#ppt_w"/>
                                          </p:val>
                                        </p:tav>
                                      </p:tavLst>
                                    </p:anim>
                                    <p:anim calcmode="lin" valueType="num">
                                      <p:cBhvr>
                                        <p:cTn id="24" dur="500" fill="hold"/>
                                        <p:tgtEl>
                                          <p:spTgt spid="49"/>
                                        </p:tgtEl>
                                        <p:attrNameLst>
                                          <p:attrName>ppt_h</p:attrName>
                                        </p:attrNameLst>
                                      </p:cBhvr>
                                      <p:tavLst>
                                        <p:tav tm="0">
                                          <p:val>
                                            <p:fltVal val="0"/>
                                          </p:val>
                                        </p:tav>
                                        <p:tav tm="100000">
                                          <p:val>
                                            <p:strVal val="#ppt_h"/>
                                          </p:val>
                                        </p:tav>
                                      </p:tavLst>
                                    </p:anim>
                                    <p:animEffect transition="in" filter="fade">
                                      <p:cBhvr>
                                        <p:cTn id="25" dur="500"/>
                                        <p:tgtEl>
                                          <p:spTgt spid="49"/>
                                        </p:tgtEl>
                                      </p:cBhvr>
                                    </p:animEffect>
                                  </p:childTnLst>
                                </p:cTn>
                              </p:par>
                            </p:childTnLst>
                          </p:cTn>
                        </p:par>
                        <p:par>
                          <p:cTn id="26" fill="hold">
                            <p:stCondLst>
                              <p:cond delay="2700"/>
                            </p:stCondLst>
                            <p:childTnLst>
                              <p:par>
                                <p:cTn id="27" presetID="53" presetClass="entr" presetSubtype="16" fill="hold" nodeType="afterEffect">
                                  <p:stCondLst>
                                    <p:cond delay="0"/>
                                  </p:stCondLst>
                                  <p:childTnLst>
                                    <p:set>
                                      <p:cBhvr>
                                        <p:cTn id="28" dur="1" fill="hold">
                                          <p:stCondLst>
                                            <p:cond delay="0"/>
                                          </p:stCondLst>
                                        </p:cTn>
                                        <p:tgtEl>
                                          <p:spTgt spid="63"/>
                                        </p:tgtEl>
                                        <p:attrNameLst>
                                          <p:attrName>style.visibility</p:attrName>
                                        </p:attrNameLst>
                                      </p:cBhvr>
                                      <p:to>
                                        <p:strVal val="visible"/>
                                      </p:to>
                                    </p:set>
                                    <p:anim calcmode="lin" valueType="num">
                                      <p:cBhvr>
                                        <p:cTn id="29" dur="500" fill="hold"/>
                                        <p:tgtEl>
                                          <p:spTgt spid="63"/>
                                        </p:tgtEl>
                                        <p:attrNameLst>
                                          <p:attrName>ppt_w</p:attrName>
                                        </p:attrNameLst>
                                      </p:cBhvr>
                                      <p:tavLst>
                                        <p:tav tm="0">
                                          <p:val>
                                            <p:fltVal val="0"/>
                                          </p:val>
                                        </p:tav>
                                        <p:tav tm="100000">
                                          <p:val>
                                            <p:strVal val="#ppt_w"/>
                                          </p:val>
                                        </p:tav>
                                      </p:tavLst>
                                    </p:anim>
                                    <p:anim calcmode="lin" valueType="num">
                                      <p:cBhvr>
                                        <p:cTn id="30" dur="500" fill="hold"/>
                                        <p:tgtEl>
                                          <p:spTgt spid="63"/>
                                        </p:tgtEl>
                                        <p:attrNameLst>
                                          <p:attrName>ppt_h</p:attrName>
                                        </p:attrNameLst>
                                      </p:cBhvr>
                                      <p:tavLst>
                                        <p:tav tm="0">
                                          <p:val>
                                            <p:fltVal val="0"/>
                                          </p:val>
                                        </p:tav>
                                        <p:tav tm="100000">
                                          <p:val>
                                            <p:strVal val="#ppt_h"/>
                                          </p:val>
                                        </p:tav>
                                      </p:tavLst>
                                    </p:anim>
                                    <p:animEffect transition="in" filter="fade">
                                      <p:cBhvr>
                                        <p:cTn id="31" dur="500"/>
                                        <p:tgtEl>
                                          <p:spTgt spid="63"/>
                                        </p:tgtEl>
                                      </p:cBhvr>
                                    </p:animEffect>
                                  </p:childTnLst>
                                </p:cTn>
                              </p:par>
                            </p:childTnLst>
                          </p:cTn>
                        </p:par>
                        <p:par>
                          <p:cTn id="32" fill="hold">
                            <p:stCondLst>
                              <p:cond delay="3200"/>
                            </p:stCondLst>
                            <p:childTnLst>
                              <p:par>
                                <p:cTn id="33" presetID="53" presetClass="entr" presetSubtype="16"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 calcmode="lin" valueType="num">
                                      <p:cBhvr>
                                        <p:cTn id="35" dur="500" fill="hold"/>
                                        <p:tgtEl>
                                          <p:spTgt spid="56"/>
                                        </p:tgtEl>
                                        <p:attrNameLst>
                                          <p:attrName>ppt_w</p:attrName>
                                        </p:attrNameLst>
                                      </p:cBhvr>
                                      <p:tavLst>
                                        <p:tav tm="0">
                                          <p:val>
                                            <p:fltVal val="0"/>
                                          </p:val>
                                        </p:tav>
                                        <p:tav tm="100000">
                                          <p:val>
                                            <p:strVal val="#ppt_w"/>
                                          </p:val>
                                        </p:tav>
                                      </p:tavLst>
                                    </p:anim>
                                    <p:anim calcmode="lin" valueType="num">
                                      <p:cBhvr>
                                        <p:cTn id="36" dur="500" fill="hold"/>
                                        <p:tgtEl>
                                          <p:spTgt spid="56"/>
                                        </p:tgtEl>
                                        <p:attrNameLst>
                                          <p:attrName>ppt_h</p:attrName>
                                        </p:attrNameLst>
                                      </p:cBhvr>
                                      <p:tavLst>
                                        <p:tav tm="0">
                                          <p:val>
                                            <p:fltVal val="0"/>
                                          </p:val>
                                        </p:tav>
                                        <p:tav tm="100000">
                                          <p:val>
                                            <p:strVal val="#ppt_h"/>
                                          </p:val>
                                        </p:tav>
                                      </p:tavLst>
                                    </p:anim>
                                    <p:animEffect transition="in" filter="fade">
                                      <p:cBhvr>
                                        <p:cTn id="37" dur="500"/>
                                        <p:tgtEl>
                                          <p:spTgt spid="56"/>
                                        </p:tgtEl>
                                      </p:cBhvr>
                                    </p:animEffect>
                                  </p:childTnLst>
                                </p:cTn>
                              </p:par>
                            </p:childTnLst>
                          </p:cTn>
                        </p:par>
                        <p:par>
                          <p:cTn id="38" fill="hold">
                            <p:stCondLst>
                              <p:cond delay="3700"/>
                            </p:stCondLst>
                            <p:childTnLst>
                              <p:par>
                                <p:cTn id="39" presetID="53" presetClass="entr" presetSubtype="16" fill="hold" nodeType="afterEffect">
                                  <p:stCondLst>
                                    <p:cond delay="0"/>
                                  </p:stCondLst>
                                  <p:childTnLst>
                                    <p:set>
                                      <p:cBhvr>
                                        <p:cTn id="40" dur="1" fill="hold">
                                          <p:stCondLst>
                                            <p:cond delay="0"/>
                                          </p:stCondLst>
                                        </p:cTn>
                                        <p:tgtEl>
                                          <p:spTgt spid="70"/>
                                        </p:tgtEl>
                                        <p:attrNameLst>
                                          <p:attrName>style.visibility</p:attrName>
                                        </p:attrNameLst>
                                      </p:cBhvr>
                                      <p:to>
                                        <p:strVal val="visible"/>
                                      </p:to>
                                    </p:set>
                                    <p:anim calcmode="lin" valueType="num">
                                      <p:cBhvr>
                                        <p:cTn id="41" dur="500" fill="hold"/>
                                        <p:tgtEl>
                                          <p:spTgt spid="70"/>
                                        </p:tgtEl>
                                        <p:attrNameLst>
                                          <p:attrName>ppt_w</p:attrName>
                                        </p:attrNameLst>
                                      </p:cBhvr>
                                      <p:tavLst>
                                        <p:tav tm="0">
                                          <p:val>
                                            <p:fltVal val="0"/>
                                          </p:val>
                                        </p:tav>
                                        <p:tav tm="100000">
                                          <p:val>
                                            <p:strVal val="#ppt_w"/>
                                          </p:val>
                                        </p:tav>
                                      </p:tavLst>
                                    </p:anim>
                                    <p:anim calcmode="lin" valueType="num">
                                      <p:cBhvr>
                                        <p:cTn id="42" dur="500" fill="hold"/>
                                        <p:tgtEl>
                                          <p:spTgt spid="70"/>
                                        </p:tgtEl>
                                        <p:attrNameLst>
                                          <p:attrName>ppt_h</p:attrName>
                                        </p:attrNameLst>
                                      </p:cBhvr>
                                      <p:tavLst>
                                        <p:tav tm="0">
                                          <p:val>
                                            <p:fltVal val="0"/>
                                          </p:val>
                                        </p:tav>
                                        <p:tav tm="100000">
                                          <p:val>
                                            <p:strVal val="#ppt_h"/>
                                          </p:val>
                                        </p:tav>
                                      </p:tavLst>
                                    </p:anim>
                                    <p:animEffect transition="in" filter="fade">
                                      <p:cBhvr>
                                        <p:cTn id="43"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83BE5DC-3DF4-2548-B1FC-71E4D233985E}"/>
              </a:ext>
            </a:extLst>
          </p:cNvPr>
          <p:cNvSpPr txBox="1"/>
          <p:nvPr/>
        </p:nvSpPr>
        <p:spPr>
          <a:xfrm>
            <a:off x="2324884" y="408124"/>
            <a:ext cx="7553866" cy="584775"/>
          </a:xfrm>
          <a:prstGeom prst="rect">
            <a:avLst/>
          </a:prstGeom>
          <a:noFill/>
        </p:spPr>
        <p:txBody>
          <a:bodyPr wrap="square" rtlCol="0">
            <a:spAutoFit/>
          </a:bodyPr>
          <a:lstStyle/>
          <a:p>
            <a:pPr lvl="0" algn="ctr">
              <a:defRPr/>
            </a:pPr>
            <a:r>
              <a:rPr lang="ru-RU" sz="3200" dirty="0">
                <a:solidFill>
                  <a:srgbClr val="656D78"/>
                </a:solidFill>
                <a:latin typeface="Tahoma" panose="020B0604030504040204" pitchFamily="34" charset="0"/>
                <a:ea typeface="Tahoma" panose="020B0604030504040204" pitchFamily="34" charset="0"/>
                <a:cs typeface="Tahoma" panose="020B0604030504040204" pitchFamily="34" charset="0"/>
              </a:rPr>
              <a:t>Заголовок </a:t>
            </a:r>
            <a:r>
              <a:rPr lang="ru-RU" sz="3200" dirty="0">
                <a:solidFill>
                  <a:srgbClr val="26A69A"/>
                </a:solidFill>
                <a:latin typeface="Tahoma" panose="020B0604030504040204" pitchFamily="34" charset="0"/>
                <a:ea typeface="Tahoma" panose="020B0604030504040204" pitchFamily="34" charset="0"/>
                <a:cs typeface="Tahoma" panose="020B0604030504040204" pitchFamily="34" charset="0"/>
              </a:rPr>
              <a:t>слайда</a:t>
            </a:r>
            <a:endParaRPr lang="en-US" sz="3200" dirty="0">
              <a:solidFill>
                <a:srgbClr val="656D78"/>
              </a:solidFill>
              <a:latin typeface="Tahoma" panose="020B0604030504040204" pitchFamily="34" charset="0"/>
              <a:ea typeface="Tahoma" panose="020B0604030504040204" pitchFamily="34" charset="0"/>
              <a:cs typeface="Tahoma" panose="020B0604030504040204" pitchFamily="34" charset="0"/>
            </a:endParaRPr>
          </a:p>
        </p:txBody>
      </p:sp>
      <p:sp>
        <p:nvSpPr>
          <p:cNvPr id="3" name="Rectangle 2">
            <a:extLst>
              <a:ext uri="{FF2B5EF4-FFF2-40B4-BE49-F238E27FC236}">
                <a16:creationId xmlns:a16="http://schemas.microsoft.com/office/drawing/2014/main" id="{0F9AAF73-1C8A-FD4C-94F8-609C346D3384}"/>
              </a:ext>
            </a:extLst>
          </p:cNvPr>
          <p:cNvSpPr/>
          <p:nvPr/>
        </p:nvSpPr>
        <p:spPr>
          <a:xfrm>
            <a:off x="5344615" y="939038"/>
            <a:ext cx="1513556" cy="276999"/>
          </a:xfrm>
          <a:prstGeom prst="rect">
            <a:avLst/>
          </a:prstGeom>
        </p:spPr>
        <p:txBody>
          <a:bodyPr wrap="none">
            <a:spAutoFit/>
          </a:bodyPr>
          <a:lstStyle/>
          <a:p>
            <a:pPr lvl="0" algn="ctr">
              <a:defRPr/>
            </a:pPr>
            <a:r>
              <a:rPr lang="ru-RU" sz="1200" dirty="0">
                <a:solidFill>
                  <a:srgbClr val="656D78"/>
                </a:solidFill>
                <a:latin typeface="Tahoma" panose="020B0604030504040204" pitchFamily="34" charset="0"/>
              </a:rPr>
              <a:t>Краткое </a:t>
            </a:r>
            <a:r>
              <a:rPr lang="ru-RU" sz="1200" dirty="0">
                <a:solidFill>
                  <a:srgbClr val="26A69A"/>
                </a:solidFill>
                <a:latin typeface="Tahoma" panose="020B0604030504040204" pitchFamily="34" charset="0"/>
              </a:rPr>
              <a:t>описание.</a:t>
            </a: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nvGrpSpPr>
          <p:cNvPr id="4" name="Group 4">
            <a:extLst>
              <a:ext uri="{FF2B5EF4-FFF2-40B4-BE49-F238E27FC236}">
                <a16:creationId xmlns:a16="http://schemas.microsoft.com/office/drawing/2014/main" id="{62DB7ADA-7400-874B-9DEE-67E9F7DEAB02}"/>
              </a:ext>
            </a:extLst>
          </p:cNvPr>
          <p:cNvGrpSpPr>
            <a:grpSpLocks noChangeAspect="1"/>
          </p:cNvGrpSpPr>
          <p:nvPr/>
        </p:nvGrpSpPr>
        <p:grpSpPr bwMode="auto">
          <a:xfrm>
            <a:off x="-244667" y="1746951"/>
            <a:ext cx="5324326" cy="5918962"/>
            <a:chOff x="1897" y="0"/>
            <a:chExt cx="3886" cy="4320"/>
          </a:xfrm>
        </p:grpSpPr>
        <p:sp>
          <p:nvSpPr>
            <p:cNvPr id="5" name="AutoShape 3">
              <a:extLst>
                <a:ext uri="{FF2B5EF4-FFF2-40B4-BE49-F238E27FC236}">
                  <a16:creationId xmlns:a16="http://schemas.microsoft.com/office/drawing/2014/main" id="{7849125C-9FF6-CF44-A64A-2BB8B35EE7E4}"/>
                </a:ext>
              </a:extLst>
            </p:cNvPr>
            <p:cNvSpPr>
              <a:spLocks noChangeAspect="1" noChangeArrowheads="1" noTextEdit="1"/>
            </p:cNvSpPr>
            <p:nvPr/>
          </p:nvSpPr>
          <p:spPr bwMode="auto">
            <a:xfrm>
              <a:off x="1897" y="0"/>
              <a:ext cx="388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 name="Freeform 5">
              <a:extLst>
                <a:ext uri="{FF2B5EF4-FFF2-40B4-BE49-F238E27FC236}">
                  <a16:creationId xmlns:a16="http://schemas.microsoft.com/office/drawing/2014/main" id="{7C1FB437-DA28-7C49-BC97-6CE01369B8BD}"/>
                </a:ext>
              </a:extLst>
            </p:cNvPr>
            <p:cNvSpPr>
              <a:spLocks/>
            </p:cNvSpPr>
            <p:nvPr/>
          </p:nvSpPr>
          <p:spPr bwMode="auto">
            <a:xfrm>
              <a:off x="4385" y="1686"/>
              <a:ext cx="711" cy="761"/>
            </a:xfrm>
            <a:custGeom>
              <a:avLst/>
              <a:gdLst>
                <a:gd name="T0" fmla="*/ 221 w 228"/>
                <a:gd name="T1" fmla="*/ 10 h 244"/>
                <a:gd name="T2" fmla="*/ 221 w 228"/>
                <a:gd name="T3" fmla="*/ 10 h 244"/>
                <a:gd name="T4" fmla="*/ 214 w 228"/>
                <a:gd name="T5" fmla="*/ 17 h 244"/>
                <a:gd name="T6" fmla="*/ 213 w 228"/>
                <a:gd name="T7" fmla="*/ 43 h 244"/>
                <a:gd name="T8" fmla="*/ 149 w 228"/>
                <a:gd name="T9" fmla="*/ 142 h 244"/>
                <a:gd name="T10" fmla="*/ 105 w 228"/>
                <a:gd name="T11" fmla="*/ 32 h 244"/>
                <a:gd name="T12" fmla="*/ 109 w 228"/>
                <a:gd name="T13" fmla="*/ 9 h 244"/>
                <a:gd name="T14" fmla="*/ 104 w 228"/>
                <a:gd name="T15" fmla="*/ 1 h 244"/>
                <a:gd name="T16" fmla="*/ 95 w 228"/>
                <a:gd name="T17" fmla="*/ 6 h 244"/>
                <a:gd name="T18" fmla="*/ 92 w 228"/>
                <a:gd name="T19" fmla="*/ 31 h 244"/>
                <a:gd name="T20" fmla="*/ 140 w 228"/>
                <a:gd name="T21" fmla="*/ 154 h 244"/>
                <a:gd name="T22" fmla="*/ 111 w 228"/>
                <a:gd name="T23" fmla="*/ 205 h 244"/>
                <a:gd name="T24" fmla="*/ 7 w 228"/>
                <a:gd name="T25" fmla="*/ 230 h 244"/>
                <a:gd name="T26" fmla="*/ 0 w 228"/>
                <a:gd name="T27" fmla="*/ 235 h 244"/>
                <a:gd name="T28" fmla="*/ 6 w 228"/>
                <a:gd name="T29" fmla="*/ 243 h 244"/>
                <a:gd name="T30" fmla="*/ 24 w 228"/>
                <a:gd name="T31" fmla="*/ 244 h 244"/>
                <a:gd name="T32" fmla="*/ 120 w 228"/>
                <a:gd name="T33" fmla="*/ 216 h 244"/>
                <a:gd name="T34" fmla="*/ 153 w 228"/>
                <a:gd name="T35" fmla="*/ 156 h 244"/>
                <a:gd name="T36" fmla="*/ 227 w 228"/>
                <a:gd name="T37" fmla="*/ 44 h 244"/>
                <a:gd name="T38" fmla="*/ 228 w 228"/>
                <a:gd name="T39" fmla="*/ 17 h 244"/>
                <a:gd name="T40" fmla="*/ 221 w 228"/>
                <a:gd name="T41" fmla="*/ 1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8" h="244">
                  <a:moveTo>
                    <a:pt x="221" y="10"/>
                  </a:moveTo>
                  <a:cubicBezTo>
                    <a:pt x="221" y="10"/>
                    <a:pt x="221" y="10"/>
                    <a:pt x="221" y="10"/>
                  </a:cubicBezTo>
                  <a:cubicBezTo>
                    <a:pt x="217" y="11"/>
                    <a:pt x="214" y="14"/>
                    <a:pt x="214" y="17"/>
                  </a:cubicBezTo>
                  <a:cubicBezTo>
                    <a:pt x="214" y="26"/>
                    <a:pt x="214" y="34"/>
                    <a:pt x="213" y="43"/>
                  </a:cubicBezTo>
                  <a:cubicBezTo>
                    <a:pt x="208" y="100"/>
                    <a:pt x="178" y="145"/>
                    <a:pt x="149" y="142"/>
                  </a:cubicBezTo>
                  <a:cubicBezTo>
                    <a:pt x="119" y="139"/>
                    <a:pt x="99" y="89"/>
                    <a:pt x="105" y="32"/>
                  </a:cubicBezTo>
                  <a:cubicBezTo>
                    <a:pt x="106" y="24"/>
                    <a:pt x="107" y="16"/>
                    <a:pt x="109" y="9"/>
                  </a:cubicBezTo>
                  <a:cubicBezTo>
                    <a:pt x="109" y="5"/>
                    <a:pt x="107" y="1"/>
                    <a:pt x="104" y="1"/>
                  </a:cubicBezTo>
                  <a:cubicBezTo>
                    <a:pt x="100" y="0"/>
                    <a:pt x="96" y="2"/>
                    <a:pt x="95" y="6"/>
                  </a:cubicBezTo>
                  <a:cubicBezTo>
                    <a:pt x="94" y="14"/>
                    <a:pt x="92" y="22"/>
                    <a:pt x="92" y="31"/>
                  </a:cubicBezTo>
                  <a:cubicBezTo>
                    <a:pt x="85" y="93"/>
                    <a:pt x="106" y="145"/>
                    <a:pt x="140" y="154"/>
                  </a:cubicBezTo>
                  <a:cubicBezTo>
                    <a:pt x="137" y="176"/>
                    <a:pt x="127" y="193"/>
                    <a:pt x="111" y="205"/>
                  </a:cubicBezTo>
                  <a:cubicBezTo>
                    <a:pt x="72" y="237"/>
                    <a:pt x="8" y="230"/>
                    <a:pt x="7" y="230"/>
                  </a:cubicBezTo>
                  <a:cubicBezTo>
                    <a:pt x="4" y="229"/>
                    <a:pt x="0" y="232"/>
                    <a:pt x="0" y="235"/>
                  </a:cubicBezTo>
                  <a:cubicBezTo>
                    <a:pt x="0" y="239"/>
                    <a:pt x="2" y="243"/>
                    <a:pt x="6" y="243"/>
                  </a:cubicBezTo>
                  <a:cubicBezTo>
                    <a:pt x="7" y="243"/>
                    <a:pt x="14" y="244"/>
                    <a:pt x="24" y="244"/>
                  </a:cubicBezTo>
                  <a:cubicBezTo>
                    <a:pt x="48" y="244"/>
                    <a:pt x="90" y="240"/>
                    <a:pt x="120" y="216"/>
                  </a:cubicBezTo>
                  <a:cubicBezTo>
                    <a:pt x="138" y="201"/>
                    <a:pt x="150" y="181"/>
                    <a:pt x="153" y="156"/>
                  </a:cubicBezTo>
                  <a:cubicBezTo>
                    <a:pt x="189" y="154"/>
                    <a:pt x="220" y="107"/>
                    <a:pt x="227" y="44"/>
                  </a:cubicBezTo>
                  <a:cubicBezTo>
                    <a:pt x="227" y="35"/>
                    <a:pt x="228" y="26"/>
                    <a:pt x="228" y="17"/>
                  </a:cubicBezTo>
                  <a:cubicBezTo>
                    <a:pt x="227" y="13"/>
                    <a:pt x="224" y="10"/>
                    <a:pt x="221" y="10"/>
                  </a:cubicBezTo>
                </a:path>
              </a:pathLst>
            </a:custGeom>
            <a:solidFill>
              <a:srgbClr val="8A5E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 name="Freeform 6">
              <a:extLst>
                <a:ext uri="{FF2B5EF4-FFF2-40B4-BE49-F238E27FC236}">
                  <a16:creationId xmlns:a16="http://schemas.microsoft.com/office/drawing/2014/main" id="{036C9142-4023-FA4B-B83D-50D9132CF29F}"/>
                </a:ext>
              </a:extLst>
            </p:cNvPr>
            <p:cNvSpPr>
              <a:spLocks/>
            </p:cNvSpPr>
            <p:nvPr/>
          </p:nvSpPr>
          <p:spPr bwMode="auto">
            <a:xfrm>
              <a:off x="4460" y="2010"/>
              <a:ext cx="577" cy="437"/>
            </a:xfrm>
            <a:custGeom>
              <a:avLst/>
              <a:gdLst>
                <a:gd name="T0" fmla="*/ 179 w 185"/>
                <a:gd name="T1" fmla="*/ 0 h 140"/>
                <a:gd name="T2" fmla="*/ 123 w 185"/>
                <a:gd name="T3" fmla="*/ 49 h 140"/>
                <a:gd name="T4" fmla="*/ 89 w 185"/>
                <a:gd name="T5" fmla="*/ 109 h 140"/>
                <a:gd name="T6" fmla="*/ 0 w 185"/>
                <a:gd name="T7" fmla="*/ 137 h 140"/>
                <a:gd name="T8" fmla="*/ 1 w 185"/>
                <a:gd name="T9" fmla="*/ 140 h 140"/>
                <a:gd name="T10" fmla="*/ 96 w 185"/>
                <a:gd name="T11" fmla="*/ 112 h 140"/>
                <a:gd name="T12" fmla="*/ 129 w 185"/>
                <a:gd name="T13" fmla="*/ 52 h 140"/>
                <a:gd name="T14" fmla="*/ 185 w 185"/>
                <a:gd name="T15" fmla="*/ 4 h 140"/>
                <a:gd name="T16" fmla="*/ 179 w 185"/>
                <a:gd name="T17"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5" h="140">
                  <a:moveTo>
                    <a:pt x="179" y="0"/>
                  </a:moveTo>
                  <a:cubicBezTo>
                    <a:pt x="165" y="29"/>
                    <a:pt x="145" y="48"/>
                    <a:pt x="123" y="49"/>
                  </a:cubicBezTo>
                  <a:cubicBezTo>
                    <a:pt x="119" y="74"/>
                    <a:pt x="108" y="94"/>
                    <a:pt x="89" y="109"/>
                  </a:cubicBezTo>
                  <a:cubicBezTo>
                    <a:pt x="62" y="131"/>
                    <a:pt x="25" y="136"/>
                    <a:pt x="0" y="137"/>
                  </a:cubicBezTo>
                  <a:cubicBezTo>
                    <a:pt x="1" y="138"/>
                    <a:pt x="1" y="139"/>
                    <a:pt x="1" y="140"/>
                  </a:cubicBezTo>
                  <a:cubicBezTo>
                    <a:pt x="25" y="140"/>
                    <a:pt x="66" y="136"/>
                    <a:pt x="96" y="112"/>
                  </a:cubicBezTo>
                  <a:cubicBezTo>
                    <a:pt x="114" y="97"/>
                    <a:pt x="126" y="77"/>
                    <a:pt x="129" y="52"/>
                  </a:cubicBezTo>
                  <a:cubicBezTo>
                    <a:pt x="151" y="51"/>
                    <a:pt x="171" y="33"/>
                    <a:pt x="185" y="4"/>
                  </a:cubicBezTo>
                  <a:cubicBezTo>
                    <a:pt x="183" y="3"/>
                    <a:pt x="181" y="1"/>
                    <a:pt x="179" y="0"/>
                  </a:cubicBezTo>
                </a:path>
              </a:pathLst>
            </a:custGeom>
            <a:solidFill>
              <a:srgbClr val="6A40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 name="Freeform 7">
              <a:extLst>
                <a:ext uri="{FF2B5EF4-FFF2-40B4-BE49-F238E27FC236}">
                  <a16:creationId xmlns:a16="http://schemas.microsoft.com/office/drawing/2014/main" id="{02081BC3-B9E2-2943-8620-C1942D7D6F8E}"/>
                </a:ext>
              </a:extLst>
            </p:cNvPr>
            <p:cNvSpPr>
              <a:spLocks/>
            </p:cNvSpPr>
            <p:nvPr/>
          </p:nvSpPr>
          <p:spPr bwMode="auto">
            <a:xfrm>
              <a:off x="4737" y="2020"/>
              <a:ext cx="75" cy="99"/>
            </a:xfrm>
            <a:custGeom>
              <a:avLst/>
              <a:gdLst>
                <a:gd name="T0" fmla="*/ 0 w 24"/>
                <a:gd name="T1" fmla="*/ 0 h 32"/>
                <a:gd name="T2" fmla="*/ 0 w 24"/>
                <a:gd name="T3" fmla="*/ 0 h 32"/>
                <a:gd name="T4" fmla="*/ 24 w 24"/>
                <a:gd name="T5" fmla="*/ 32 h 32"/>
                <a:gd name="T6" fmla="*/ 24 w 24"/>
                <a:gd name="T7" fmla="*/ 32 h 32"/>
                <a:gd name="T8" fmla="*/ 0 w 24"/>
                <a:gd name="T9" fmla="*/ 0 h 32"/>
              </a:gdLst>
              <a:ahLst/>
              <a:cxnLst>
                <a:cxn ang="0">
                  <a:pos x="T0" y="T1"/>
                </a:cxn>
                <a:cxn ang="0">
                  <a:pos x="T2" y="T3"/>
                </a:cxn>
                <a:cxn ang="0">
                  <a:pos x="T4" y="T5"/>
                </a:cxn>
                <a:cxn ang="0">
                  <a:pos x="T6" y="T7"/>
                </a:cxn>
                <a:cxn ang="0">
                  <a:pos x="T8" y="T9"/>
                </a:cxn>
              </a:cxnLst>
              <a:rect l="0" t="0" r="r" b="b"/>
              <a:pathLst>
                <a:path w="24" h="32">
                  <a:moveTo>
                    <a:pt x="0" y="0"/>
                  </a:moveTo>
                  <a:cubicBezTo>
                    <a:pt x="0" y="0"/>
                    <a:pt x="0" y="0"/>
                    <a:pt x="0" y="0"/>
                  </a:cubicBezTo>
                  <a:cubicBezTo>
                    <a:pt x="6" y="15"/>
                    <a:pt x="15" y="26"/>
                    <a:pt x="24" y="32"/>
                  </a:cubicBezTo>
                  <a:cubicBezTo>
                    <a:pt x="24" y="32"/>
                    <a:pt x="24" y="32"/>
                    <a:pt x="24" y="32"/>
                  </a:cubicBezTo>
                  <a:cubicBezTo>
                    <a:pt x="15" y="26"/>
                    <a:pt x="6" y="15"/>
                    <a:pt x="0" y="0"/>
                  </a:cubicBezTo>
                </a:path>
              </a:pathLst>
            </a:custGeom>
            <a:solidFill>
              <a:srgbClr val="C4A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 name="Freeform 8">
              <a:extLst>
                <a:ext uri="{FF2B5EF4-FFF2-40B4-BE49-F238E27FC236}">
                  <a16:creationId xmlns:a16="http://schemas.microsoft.com/office/drawing/2014/main" id="{11EE72B9-1C1E-A34B-AD4E-30CE1B014E6D}"/>
                </a:ext>
              </a:extLst>
            </p:cNvPr>
            <p:cNvSpPr>
              <a:spLocks/>
            </p:cNvSpPr>
            <p:nvPr/>
          </p:nvSpPr>
          <p:spPr bwMode="auto">
            <a:xfrm>
              <a:off x="4725" y="2020"/>
              <a:ext cx="87" cy="99"/>
            </a:xfrm>
            <a:custGeom>
              <a:avLst/>
              <a:gdLst>
                <a:gd name="T0" fmla="*/ 4 w 28"/>
                <a:gd name="T1" fmla="*/ 0 h 32"/>
                <a:gd name="T2" fmla="*/ 0 w 28"/>
                <a:gd name="T3" fmla="*/ 3 h 32"/>
                <a:gd name="T4" fmla="*/ 28 w 28"/>
                <a:gd name="T5" fmla="*/ 32 h 32"/>
                <a:gd name="T6" fmla="*/ 4 w 28"/>
                <a:gd name="T7" fmla="*/ 0 h 32"/>
              </a:gdLst>
              <a:ahLst/>
              <a:cxnLst>
                <a:cxn ang="0">
                  <a:pos x="T0" y="T1"/>
                </a:cxn>
                <a:cxn ang="0">
                  <a:pos x="T2" y="T3"/>
                </a:cxn>
                <a:cxn ang="0">
                  <a:pos x="T4" y="T5"/>
                </a:cxn>
                <a:cxn ang="0">
                  <a:pos x="T6" y="T7"/>
                </a:cxn>
              </a:cxnLst>
              <a:rect l="0" t="0" r="r" b="b"/>
              <a:pathLst>
                <a:path w="28" h="32">
                  <a:moveTo>
                    <a:pt x="4" y="0"/>
                  </a:moveTo>
                  <a:cubicBezTo>
                    <a:pt x="3" y="1"/>
                    <a:pt x="2" y="2"/>
                    <a:pt x="0" y="3"/>
                  </a:cubicBezTo>
                  <a:cubicBezTo>
                    <a:pt x="7" y="18"/>
                    <a:pt x="17" y="28"/>
                    <a:pt x="28" y="32"/>
                  </a:cubicBezTo>
                  <a:cubicBezTo>
                    <a:pt x="19" y="26"/>
                    <a:pt x="10" y="15"/>
                    <a:pt x="4" y="0"/>
                  </a:cubicBezTo>
                </a:path>
              </a:pathLst>
            </a:custGeom>
            <a:solidFill>
              <a:srgbClr val="6A40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 name="Freeform 9">
              <a:extLst>
                <a:ext uri="{FF2B5EF4-FFF2-40B4-BE49-F238E27FC236}">
                  <a16:creationId xmlns:a16="http://schemas.microsoft.com/office/drawing/2014/main" id="{FD89E71F-FF6B-9145-A2B5-AEC609B5494C}"/>
                </a:ext>
              </a:extLst>
            </p:cNvPr>
            <p:cNvSpPr>
              <a:spLocks/>
            </p:cNvSpPr>
            <p:nvPr/>
          </p:nvSpPr>
          <p:spPr bwMode="auto">
            <a:xfrm>
              <a:off x="3854" y="1807"/>
              <a:ext cx="421" cy="456"/>
            </a:xfrm>
            <a:custGeom>
              <a:avLst/>
              <a:gdLst>
                <a:gd name="T0" fmla="*/ 127 w 135"/>
                <a:gd name="T1" fmla="*/ 146 h 146"/>
                <a:gd name="T2" fmla="*/ 27 w 135"/>
                <a:gd name="T3" fmla="*/ 106 h 146"/>
                <a:gd name="T4" fmla="*/ 9 w 135"/>
                <a:gd name="T5" fmla="*/ 6 h 146"/>
                <a:gd name="T6" fmla="*/ 16 w 135"/>
                <a:gd name="T7" fmla="*/ 1 h 146"/>
                <a:gd name="T8" fmla="*/ 22 w 135"/>
                <a:gd name="T9" fmla="*/ 9 h 146"/>
                <a:gd name="T10" fmla="*/ 37 w 135"/>
                <a:gd name="T11" fmla="*/ 97 h 146"/>
                <a:gd name="T12" fmla="*/ 128 w 135"/>
                <a:gd name="T13" fmla="*/ 132 h 146"/>
                <a:gd name="T14" fmla="*/ 135 w 135"/>
                <a:gd name="T15" fmla="*/ 139 h 146"/>
                <a:gd name="T16" fmla="*/ 129 w 135"/>
                <a:gd name="T17" fmla="*/ 146 h 146"/>
                <a:gd name="T18" fmla="*/ 127 w 135"/>
                <a:gd name="T1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46">
                  <a:moveTo>
                    <a:pt x="127" y="146"/>
                  </a:moveTo>
                  <a:cubicBezTo>
                    <a:pt x="115" y="146"/>
                    <a:pt x="59" y="144"/>
                    <a:pt x="27" y="106"/>
                  </a:cubicBezTo>
                  <a:cubicBezTo>
                    <a:pt x="6" y="82"/>
                    <a:pt x="0" y="48"/>
                    <a:pt x="9" y="6"/>
                  </a:cubicBezTo>
                  <a:cubicBezTo>
                    <a:pt x="9" y="3"/>
                    <a:pt x="13" y="0"/>
                    <a:pt x="16" y="1"/>
                  </a:cubicBezTo>
                  <a:cubicBezTo>
                    <a:pt x="20" y="2"/>
                    <a:pt x="22" y="5"/>
                    <a:pt x="22" y="9"/>
                  </a:cubicBezTo>
                  <a:cubicBezTo>
                    <a:pt x="14" y="46"/>
                    <a:pt x="20" y="76"/>
                    <a:pt x="37" y="97"/>
                  </a:cubicBezTo>
                  <a:cubicBezTo>
                    <a:pt x="68" y="134"/>
                    <a:pt x="128" y="132"/>
                    <a:pt x="128" y="132"/>
                  </a:cubicBezTo>
                  <a:cubicBezTo>
                    <a:pt x="132" y="132"/>
                    <a:pt x="135" y="135"/>
                    <a:pt x="135" y="139"/>
                  </a:cubicBezTo>
                  <a:cubicBezTo>
                    <a:pt x="135" y="142"/>
                    <a:pt x="132" y="145"/>
                    <a:pt x="129" y="146"/>
                  </a:cubicBezTo>
                  <a:cubicBezTo>
                    <a:pt x="128" y="146"/>
                    <a:pt x="128" y="146"/>
                    <a:pt x="127" y="146"/>
                  </a:cubicBezTo>
                </a:path>
              </a:pathLst>
            </a:custGeom>
            <a:solidFill>
              <a:srgbClr val="8A5E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 name="Freeform 10">
              <a:extLst>
                <a:ext uri="{FF2B5EF4-FFF2-40B4-BE49-F238E27FC236}">
                  <a16:creationId xmlns:a16="http://schemas.microsoft.com/office/drawing/2014/main" id="{49D9157F-6F5C-C44C-B720-4AB1EF6BD7BA}"/>
                </a:ext>
              </a:extLst>
            </p:cNvPr>
            <p:cNvSpPr>
              <a:spLocks/>
            </p:cNvSpPr>
            <p:nvPr/>
          </p:nvSpPr>
          <p:spPr bwMode="auto">
            <a:xfrm>
              <a:off x="3895" y="2054"/>
              <a:ext cx="299" cy="203"/>
            </a:xfrm>
            <a:custGeom>
              <a:avLst/>
              <a:gdLst>
                <a:gd name="T0" fmla="*/ 6 w 96"/>
                <a:gd name="T1" fmla="*/ 0 h 65"/>
                <a:gd name="T2" fmla="*/ 0 w 96"/>
                <a:gd name="T3" fmla="*/ 3 h 65"/>
                <a:gd name="T4" fmla="*/ 14 w 96"/>
                <a:gd name="T5" fmla="*/ 27 h 65"/>
                <a:gd name="T6" fmla="*/ 95 w 96"/>
                <a:gd name="T7" fmla="*/ 65 h 65"/>
                <a:gd name="T8" fmla="*/ 96 w 96"/>
                <a:gd name="T9" fmla="*/ 58 h 65"/>
                <a:gd name="T10" fmla="*/ 19 w 96"/>
                <a:gd name="T11" fmla="*/ 20 h 65"/>
                <a:gd name="T12" fmla="*/ 6 w 96"/>
                <a:gd name="T13" fmla="*/ 0 h 65"/>
              </a:gdLst>
              <a:ahLst/>
              <a:cxnLst>
                <a:cxn ang="0">
                  <a:pos x="T0" y="T1"/>
                </a:cxn>
                <a:cxn ang="0">
                  <a:pos x="T2" y="T3"/>
                </a:cxn>
                <a:cxn ang="0">
                  <a:pos x="T4" y="T5"/>
                </a:cxn>
                <a:cxn ang="0">
                  <a:pos x="T6" y="T7"/>
                </a:cxn>
                <a:cxn ang="0">
                  <a:pos x="T8" y="T9"/>
                </a:cxn>
                <a:cxn ang="0">
                  <a:pos x="T10" y="T11"/>
                </a:cxn>
                <a:cxn ang="0">
                  <a:pos x="T12" y="T13"/>
                </a:cxn>
              </a:cxnLst>
              <a:rect l="0" t="0" r="r" b="b"/>
              <a:pathLst>
                <a:path w="96" h="65">
                  <a:moveTo>
                    <a:pt x="6" y="0"/>
                  </a:moveTo>
                  <a:cubicBezTo>
                    <a:pt x="4" y="1"/>
                    <a:pt x="2" y="2"/>
                    <a:pt x="0" y="3"/>
                  </a:cubicBezTo>
                  <a:cubicBezTo>
                    <a:pt x="3" y="12"/>
                    <a:pt x="8" y="20"/>
                    <a:pt x="14" y="27"/>
                  </a:cubicBezTo>
                  <a:cubicBezTo>
                    <a:pt x="37" y="54"/>
                    <a:pt x="73" y="63"/>
                    <a:pt x="95" y="65"/>
                  </a:cubicBezTo>
                  <a:cubicBezTo>
                    <a:pt x="96" y="63"/>
                    <a:pt x="96" y="60"/>
                    <a:pt x="96" y="58"/>
                  </a:cubicBezTo>
                  <a:cubicBezTo>
                    <a:pt x="74" y="55"/>
                    <a:pt x="41" y="46"/>
                    <a:pt x="19" y="20"/>
                  </a:cubicBezTo>
                  <a:cubicBezTo>
                    <a:pt x="14" y="14"/>
                    <a:pt x="10" y="7"/>
                    <a:pt x="6" y="0"/>
                  </a:cubicBezTo>
                </a:path>
              </a:pathLst>
            </a:custGeom>
            <a:solidFill>
              <a:srgbClr val="6A40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 name="Freeform 11">
              <a:extLst>
                <a:ext uri="{FF2B5EF4-FFF2-40B4-BE49-F238E27FC236}">
                  <a16:creationId xmlns:a16="http://schemas.microsoft.com/office/drawing/2014/main" id="{5BD03A1D-0604-ED46-B9D4-7F583C531B68}"/>
                </a:ext>
              </a:extLst>
            </p:cNvPr>
            <p:cNvSpPr>
              <a:spLocks/>
            </p:cNvSpPr>
            <p:nvPr/>
          </p:nvSpPr>
          <p:spPr bwMode="auto">
            <a:xfrm>
              <a:off x="4123" y="1545"/>
              <a:ext cx="171" cy="319"/>
            </a:xfrm>
            <a:custGeom>
              <a:avLst/>
              <a:gdLst>
                <a:gd name="T0" fmla="*/ 48 w 55"/>
                <a:gd name="T1" fmla="*/ 102 h 102"/>
                <a:gd name="T2" fmla="*/ 47 w 55"/>
                <a:gd name="T3" fmla="*/ 102 h 102"/>
                <a:gd name="T4" fmla="*/ 4 w 55"/>
                <a:gd name="T5" fmla="*/ 49 h 102"/>
                <a:gd name="T6" fmla="*/ 3 w 55"/>
                <a:gd name="T7" fmla="*/ 6 h 102"/>
                <a:gd name="T8" fmla="*/ 11 w 55"/>
                <a:gd name="T9" fmla="*/ 0 h 102"/>
                <a:gd name="T10" fmla="*/ 17 w 55"/>
                <a:gd name="T11" fmla="*/ 8 h 102"/>
                <a:gd name="T12" fmla="*/ 49 w 55"/>
                <a:gd name="T13" fmla="*/ 89 h 102"/>
                <a:gd name="T14" fmla="*/ 55 w 55"/>
                <a:gd name="T15" fmla="*/ 97 h 102"/>
                <a:gd name="T16" fmla="*/ 48 w 55"/>
                <a:gd name="T17"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102">
                  <a:moveTo>
                    <a:pt x="48" y="102"/>
                  </a:moveTo>
                  <a:cubicBezTo>
                    <a:pt x="48" y="102"/>
                    <a:pt x="47" y="102"/>
                    <a:pt x="47" y="102"/>
                  </a:cubicBezTo>
                  <a:cubicBezTo>
                    <a:pt x="23" y="99"/>
                    <a:pt x="8" y="80"/>
                    <a:pt x="4" y="49"/>
                  </a:cubicBezTo>
                  <a:cubicBezTo>
                    <a:pt x="0" y="27"/>
                    <a:pt x="3" y="7"/>
                    <a:pt x="3" y="6"/>
                  </a:cubicBezTo>
                  <a:cubicBezTo>
                    <a:pt x="4" y="2"/>
                    <a:pt x="7" y="0"/>
                    <a:pt x="11" y="0"/>
                  </a:cubicBezTo>
                  <a:cubicBezTo>
                    <a:pt x="15" y="1"/>
                    <a:pt x="17" y="4"/>
                    <a:pt x="17" y="8"/>
                  </a:cubicBezTo>
                  <a:cubicBezTo>
                    <a:pt x="17" y="9"/>
                    <a:pt x="6" y="82"/>
                    <a:pt x="49" y="89"/>
                  </a:cubicBezTo>
                  <a:cubicBezTo>
                    <a:pt x="53" y="89"/>
                    <a:pt x="55" y="93"/>
                    <a:pt x="55" y="97"/>
                  </a:cubicBezTo>
                  <a:cubicBezTo>
                    <a:pt x="54" y="100"/>
                    <a:pt x="51" y="102"/>
                    <a:pt x="48" y="102"/>
                  </a:cubicBezTo>
                </a:path>
              </a:pathLst>
            </a:custGeom>
            <a:solidFill>
              <a:srgbClr val="8A5E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 name="Freeform 12">
              <a:extLst>
                <a:ext uri="{FF2B5EF4-FFF2-40B4-BE49-F238E27FC236}">
                  <a16:creationId xmlns:a16="http://schemas.microsoft.com/office/drawing/2014/main" id="{B75F75FF-CC3F-D847-B263-921EFE4B96DB}"/>
                </a:ext>
              </a:extLst>
            </p:cNvPr>
            <p:cNvSpPr>
              <a:spLocks/>
            </p:cNvSpPr>
            <p:nvPr/>
          </p:nvSpPr>
          <p:spPr bwMode="auto">
            <a:xfrm>
              <a:off x="4378" y="1352"/>
              <a:ext cx="269" cy="290"/>
            </a:xfrm>
            <a:custGeom>
              <a:avLst/>
              <a:gdLst>
                <a:gd name="T0" fmla="*/ 15 w 86"/>
                <a:gd name="T1" fmla="*/ 93 h 93"/>
                <a:gd name="T2" fmla="*/ 6 w 86"/>
                <a:gd name="T3" fmla="*/ 92 h 93"/>
                <a:gd name="T4" fmla="*/ 1 w 86"/>
                <a:gd name="T5" fmla="*/ 84 h 93"/>
                <a:gd name="T6" fmla="*/ 9 w 86"/>
                <a:gd name="T7" fmla="*/ 79 h 93"/>
                <a:gd name="T8" fmla="*/ 36 w 86"/>
                <a:gd name="T9" fmla="*/ 73 h 93"/>
                <a:gd name="T10" fmla="*/ 72 w 86"/>
                <a:gd name="T11" fmla="*/ 6 h 93"/>
                <a:gd name="T12" fmla="*/ 80 w 86"/>
                <a:gd name="T13" fmla="*/ 1 h 93"/>
                <a:gd name="T14" fmla="*/ 86 w 86"/>
                <a:gd name="T15" fmla="*/ 9 h 93"/>
                <a:gd name="T16" fmla="*/ 43 w 86"/>
                <a:gd name="T17" fmla="*/ 85 h 93"/>
                <a:gd name="T18" fmla="*/ 15 w 86"/>
                <a:gd name="T19"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93">
                  <a:moveTo>
                    <a:pt x="15" y="93"/>
                  </a:moveTo>
                  <a:cubicBezTo>
                    <a:pt x="9" y="93"/>
                    <a:pt x="6" y="92"/>
                    <a:pt x="6" y="92"/>
                  </a:cubicBezTo>
                  <a:cubicBezTo>
                    <a:pt x="2" y="91"/>
                    <a:pt x="0" y="88"/>
                    <a:pt x="1" y="84"/>
                  </a:cubicBezTo>
                  <a:cubicBezTo>
                    <a:pt x="2" y="80"/>
                    <a:pt x="5" y="78"/>
                    <a:pt x="9" y="79"/>
                  </a:cubicBezTo>
                  <a:cubicBezTo>
                    <a:pt x="10" y="79"/>
                    <a:pt x="22" y="82"/>
                    <a:pt x="36" y="73"/>
                  </a:cubicBezTo>
                  <a:cubicBezTo>
                    <a:pt x="53" y="63"/>
                    <a:pt x="66" y="39"/>
                    <a:pt x="72" y="6"/>
                  </a:cubicBezTo>
                  <a:cubicBezTo>
                    <a:pt x="73" y="2"/>
                    <a:pt x="77" y="0"/>
                    <a:pt x="80" y="1"/>
                  </a:cubicBezTo>
                  <a:cubicBezTo>
                    <a:pt x="84" y="1"/>
                    <a:pt x="86" y="5"/>
                    <a:pt x="86" y="9"/>
                  </a:cubicBezTo>
                  <a:cubicBezTo>
                    <a:pt x="78" y="47"/>
                    <a:pt x="64" y="72"/>
                    <a:pt x="43" y="85"/>
                  </a:cubicBezTo>
                  <a:cubicBezTo>
                    <a:pt x="32" y="92"/>
                    <a:pt x="22" y="93"/>
                    <a:pt x="15" y="93"/>
                  </a:cubicBezTo>
                </a:path>
              </a:pathLst>
            </a:custGeom>
            <a:solidFill>
              <a:srgbClr val="8A5E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 name="Freeform 13">
              <a:extLst>
                <a:ext uri="{FF2B5EF4-FFF2-40B4-BE49-F238E27FC236}">
                  <a16:creationId xmlns:a16="http://schemas.microsoft.com/office/drawing/2014/main" id="{8A63D451-2DE2-6845-B08D-431D0D109C1D}"/>
                </a:ext>
              </a:extLst>
            </p:cNvPr>
            <p:cNvSpPr>
              <a:spLocks/>
            </p:cNvSpPr>
            <p:nvPr/>
          </p:nvSpPr>
          <p:spPr bwMode="auto">
            <a:xfrm>
              <a:off x="3929" y="1239"/>
              <a:ext cx="949" cy="1701"/>
            </a:xfrm>
            <a:custGeom>
              <a:avLst/>
              <a:gdLst>
                <a:gd name="T0" fmla="*/ 239 w 304"/>
                <a:gd name="T1" fmla="*/ 482 h 545"/>
                <a:gd name="T2" fmla="*/ 194 w 304"/>
                <a:gd name="T3" fmla="*/ 455 h 545"/>
                <a:gd name="T4" fmla="*/ 191 w 304"/>
                <a:gd name="T5" fmla="*/ 451 h 545"/>
                <a:gd name="T6" fmla="*/ 184 w 304"/>
                <a:gd name="T7" fmla="*/ 432 h 545"/>
                <a:gd name="T8" fmla="*/ 176 w 304"/>
                <a:gd name="T9" fmla="*/ 406 h 545"/>
                <a:gd name="T10" fmla="*/ 172 w 304"/>
                <a:gd name="T11" fmla="*/ 390 h 545"/>
                <a:gd name="T12" fmla="*/ 168 w 304"/>
                <a:gd name="T13" fmla="*/ 373 h 545"/>
                <a:gd name="T14" fmla="*/ 165 w 304"/>
                <a:gd name="T15" fmla="*/ 354 h 545"/>
                <a:gd name="T16" fmla="*/ 162 w 304"/>
                <a:gd name="T17" fmla="*/ 335 h 545"/>
                <a:gd name="T18" fmla="*/ 159 w 304"/>
                <a:gd name="T19" fmla="*/ 302 h 545"/>
                <a:gd name="T20" fmla="*/ 158 w 304"/>
                <a:gd name="T21" fmla="*/ 281 h 545"/>
                <a:gd name="T22" fmla="*/ 157 w 304"/>
                <a:gd name="T23" fmla="*/ 258 h 545"/>
                <a:gd name="T24" fmla="*/ 157 w 304"/>
                <a:gd name="T25" fmla="*/ 214 h 545"/>
                <a:gd name="T26" fmla="*/ 160 w 304"/>
                <a:gd name="T27" fmla="*/ 171 h 545"/>
                <a:gd name="T28" fmla="*/ 163 w 304"/>
                <a:gd name="T29" fmla="*/ 131 h 545"/>
                <a:gd name="T30" fmla="*/ 167 w 304"/>
                <a:gd name="T31" fmla="*/ 95 h 545"/>
                <a:gd name="T32" fmla="*/ 174 w 304"/>
                <a:gd name="T33" fmla="*/ 41 h 545"/>
                <a:gd name="T34" fmla="*/ 178 w 304"/>
                <a:gd name="T35" fmla="*/ 20 h 545"/>
                <a:gd name="T36" fmla="*/ 173 w 304"/>
                <a:gd name="T37" fmla="*/ 2 h 545"/>
                <a:gd name="T38" fmla="*/ 161 w 304"/>
                <a:gd name="T39" fmla="*/ 15 h 545"/>
                <a:gd name="T40" fmla="*/ 154 w 304"/>
                <a:gd name="T41" fmla="*/ 35 h 545"/>
                <a:gd name="T42" fmla="*/ 136 w 304"/>
                <a:gd name="T43" fmla="*/ 88 h 545"/>
                <a:gd name="T44" fmla="*/ 95 w 304"/>
                <a:gd name="T45" fmla="*/ 253 h 545"/>
                <a:gd name="T46" fmla="*/ 91 w 304"/>
                <a:gd name="T47" fmla="*/ 276 h 545"/>
                <a:gd name="T48" fmla="*/ 88 w 304"/>
                <a:gd name="T49" fmla="*/ 300 h 545"/>
                <a:gd name="T50" fmla="*/ 83 w 304"/>
                <a:gd name="T51" fmla="*/ 337 h 545"/>
                <a:gd name="T52" fmla="*/ 82 w 304"/>
                <a:gd name="T53" fmla="*/ 359 h 545"/>
                <a:gd name="T54" fmla="*/ 82 w 304"/>
                <a:gd name="T55" fmla="*/ 380 h 545"/>
                <a:gd name="T56" fmla="*/ 82 w 304"/>
                <a:gd name="T57" fmla="*/ 401 h 545"/>
                <a:gd name="T58" fmla="*/ 84 w 304"/>
                <a:gd name="T59" fmla="*/ 421 h 545"/>
                <a:gd name="T60" fmla="*/ 87 w 304"/>
                <a:gd name="T61" fmla="*/ 447 h 545"/>
                <a:gd name="T62" fmla="*/ 88 w 304"/>
                <a:gd name="T63" fmla="*/ 464 h 545"/>
                <a:gd name="T64" fmla="*/ 81 w 304"/>
                <a:gd name="T65" fmla="*/ 478 h 545"/>
                <a:gd name="T66" fmla="*/ 67 w 304"/>
                <a:gd name="T67" fmla="*/ 487 h 545"/>
                <a:gd name="T68" fmla="*/ 0 w 304"/>
                <a:gd name="T69" fmla="*/ 545 h 545"/>
                <a:gd name="T70" fmla="*/ 304 w 304"/>
                <a:gd name="T71" fmla="*/ 545 h 545"/>
                <a:gd name="T72" fmla="*/ 239 w 304"/>
                <a:gd name="T73" fmla="*/ 482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4" h="545">
                  <a:moveTo>
                    <a:pt x="239" y="482"/>
                  </a:moveTo>
                  <a:cubicBezTo>
                    <a:pt x="209" y="483"/>
                    <a:pt x="194" y="457"/>
                    <a:pt x="194" y="455"/>
                  </a:cubicBezTo>
                  <a:cubicBezTo>
                    <a:pt x="193" y="454"/>
                    <a:pt x="192" y="452"/>
                    <a:pt x="191" y="451"/>
                  </a:cubicBezTo>
                  <a:cubicBezTo>
                    <a:pt x="189" y="445"/>
                    <a:pt x="186" y="439"/>
                    <a:pt x="184" y="432"/>
                  </a:cubicBezTo>
                  <a:cubicBezTo>
                    <a:pt x="181" y="424"/>
                    <a:pt x="178" y="415"/>
                    <a:pt x="176" y="406"/>
                  </a:cubicBezTo>
                  <a:cubicBezTo>
                    <a:pt x="174" y="401"/>
                    <a:pt x="173" y="395"/>
                    <a:pt x="172" y="390"/>
                  </a:cubicBezTo>
                  <a:cubicBezTo>
                    <a:pt x="170" y="384"/>
                    <a:pt x="169" y="379"/>
                    <a:pt x="168" y="373"/>
                  </a:cubicBezTo>
                  <a:cubicBezTo>
                    <a:pt x="167" y="367"/>
                    <a:pt x="166" y="361"/>
                    <a:pt x="165" y="354"/>
                  </a:cubicBezTo>
                  <a:cubicBezTo>
                    <a:pt x="164" y="348"/>
                    <a:pt x="163" y="342"/>
                    <a:pt x="162" y="335"/>
                  </a:cubicBezTo>
                  <a:cubicBezTo>
                    <a:pt x="161" y="322"/>
                    <a:pt x="159" y="317"/>
                    <a:pt x="159" y="302"/>
                  </a:cubicBezTo>
                  <a:cubicBezTo>
                    <a:pt x="158" y="295"/>
                    <a:pt x="158" y="288"/>
                    <a:pt x="158" y="281"/>
                  </a:cubicBezTo>
                  <a:cubicBezTo>
                    <a:pt x="157" y="273"/>
                    <a:pt x="157" y="266"/>
                    <a:pt x="157" y="258"/>
                  </a:cubicBezTo>
                  <a:cubicBezTo>
                    <a:pt x="157" y="244"/>
                    <a:pt x="157" y="229"/>
                    <a:pt x="157" y="214"/>
                  </a:cubicBezTo>
                  <a:cubicBezTo>
                    <a:pt x="158" y="200"/>
                    <a:pt x="159" y="185"/>
                    <a:pt x="160" y="171"/>
                  </a:cubicBezTo>
                  <a:cubicBezTo>
                    <a:pt x="160" y="157"/>
                    <a:pt x="162" y="144"/>
                    <a:pt x="163" y="131"/>
                  </a:cubicBezTo>
                  <a:cubicBezTo>
                    <a:pt x="164" y="118"/>
                    <a:pt x="165" y="106"/>
                    <a:pt x="167" y="95"/>
                  </a:cubicBezTo>
                  <a:cubicBezTo>
                    <a:pt x="169" y="72"/>
                    <a:pt x="172" y="54"/>
                    <a:pt x="174" y="41"/>
                  </a:cubicBezTo>
                  <a:cubicBezTo>
                    <a:pt x="177" y="28"/>
                    <a:pt x="178" y="20"/>
                    <a:pt x="178" y="20"/>
                  </a:cubicBezTo>
                  <a:cubicBezTo>
                    <a:pt x="179" y="16"/>
                    <a:pt x="177" y="3"/>
                    <a:pt x="173" y="2"/>
                  </a:cubicBezTo>
                  <a:cubicBezTo>
                    <a:pt x="168" y="0"/>
                    <a:pt x="163" y="11"/>
                    <a:pt x="161" y="15"/>
                  </a:cubicBezTo>
                  <a:cubicBezTo>
                    <a:pt x="161" y="15"/>
                    <a:pt x="159" y="23"/>
                    <a:pt x="154" y="35"/>
                  </a:cubicBezTo>
                  <a:cubicBezTo>
                    <a:pt x="149" y="48"/>
                    <a:pt x="143" y="66"/>
                    <a:pt x="136" y="88"/>
                  </a:cubicBezTo>
                  <a:cubicBezTo>
                    <a:pt x="122" y="132"/>
                    <a:pt x="106" y="191"/>
                    <a:pt x="95" y="253"/>
                  </a:cubicBezTo>
                  <a:cubicBezTo>
                    <a:pt x="94" y="261"/>
                    <a:pt x="92" y="269"/>
                    <a:pt x="91" y="276"/>
                  </a:cubicBezTo>
                  <a:cubicBezTo>
                    <a:pt x="90" y="284"/>
                    <a:pt x="89" y="292"/>
                    <a:pt x="88" y="300"/>
                  </a:cubicBezTo>
                  <a:cubicBezTo>
                    <a:pt x="86" y="315"/>
                    <a:pt x="85" y="322"/>
                    <a:pt x="83" y="337"/>
                  </a:cubicBezTo>
                  <a:cubicBezTo>
                    <a:pt x="83" y="344"/>
                    <a:pt x="83" y="352"/>
                    <a:pt x="82" y="359"/>
                  </a:cubicBezTo>
                  <a:cubicBezTo>
                    <a:pt x="82" y="366"/>
                    <a:pt x="82" y="373"/>
                    <a:pt x="82" y="380"/>
                  </a:cubicBezTo>
                  <a:cubicBezTo>
                    <a:pt x="82" y="387"/>
                    <a:pt x="82" y="394"/>
                    <a:pt x="82" y="401"/>
                  </a:cubicBezTo>
                  <a:cubicBezTo>
                    <a:pt x="83" y="408"/>
                    <a:pt x="83" y="414"/>
                    <a:pt x="84" y="421"/>
                  </a:cubicBezTo>
                  <a:cubicBezTo>
                    <a:pt x="84" y="429"/>
                    <a:pt x="85" y="438"/>
                    <a:pt x="87" y="447"/>
                  </a:cubicBezTo>
                  <a:cubicBezTo>
                    <a:pt x="88" y="452"/>
                    <a:pt x="89" y="458"/>
                    <a:pt x="88" y="464"/>
                  </a:cubicBezTo>
                  <a:cubicBezTo>
                    <a:pt x="87" y="469"/>
                    <a:pt x="84" y="474"/>
                    <a:pt x="81" y="478"/>
                  </a:cubicBezTo>
                  <a:cubicBezTo>
                    <a:pt x="77" y="482"/>
                    <a:pt x="73" y="486"/>
                    <a:pt x="67" y="487"/>
                  </a:cubicBezTo>
                  <a:cubicBezTo>
                    <a:pt x="14" y="499"/>
                    <a:pt x="0" y="545"/>
                    <a:pt x="0" y="545"/>
                  </a:cubicBezTo>
                  <a:cubicBezTo>
                    <a:pt x="304" y="545"/>
                    <a:pt x="304" y="545"/>
                    <a:pt x="304" y="545"/>
                  </a:cubicBezTo>
                  <a:cubicBezTo>
                    <a:pt x="304" y="521"/>
                    <a:pt x="268" y="482"/>
                    <a:pt x="239" y="482"/>
                  </a:cubicBezTo>
                </a:path>
              </a:pathLst>
            </a:custGeom>
            <a:solidFill>
              <a:srgbClr val="8A5E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 name="Freeform 14">
              <a:extLst>
                <a:ext uri="{FF2B5EF4-FFF2-40B4-BE49-F238E27FC236}">
                  <a16:creationId xmlns:a16="http://schemas.microsoft.com/office/drawing/2014/main" id="{CE2F9D95-CAA6-C54E-8EEF-6B22CE926A22}"/>
                </a:ext>
              </a:extLst>
            </p:cNvPr>
            <p:cNvSpPr>
              <a:spLocks noEditPoints="1"/>
            </p:cNvSpPr>
            <p:nvPr/>
          </p:nvSpPr>
          <p:spPr bwMode="auto">
            <a:xfrm>
              <a:off x="4419" y="1907"/>
              <a:ext cx="250" cy="837"/>
            </a:xfrm>
            <a:custGeom>
              <a:avLst/>
              <a:gdLst>
                <a:gd name="T0" fmla="*/ 14 w 80"/>
                <a:gd name="T1" fmla="*/ 173 h 268"/>
                <a:gd name="T2" fmla="*/ 14 w 80"/>
                <a:gd name="T3" fmla="*/ 173 h 268"/>
                <a:gd name="T4" fmla="*/ 15 w 80"/>
                <a:gd name="T5" fmla="*/ 176 h 268"/>
                <a:gd name="T6" fmla="*/ 19 w 80"/>
                <a:gd name="T7" fmla="*/ 192 h 268"/>
                <a:gd name="T8" fmla="*/ 27 w 80"/>
                <a:gd name="T9" fmla="*/ 218 h 268"/>
                <a:gd name="T10" fmla="*/ 34 w 80"/>
                <a:gd name="T11" fmla="*/ 237 h 268"/>
                <a:gd name="T12" fmla="*/ 37 w 80"/>
                <a:gd name="T13" fmla="*/ 241 h 268"/>
                <a:gd name="T14" fmla="*/ 80 w 80"/>
                <a:gd name="T15" fmla="*/ 268 h 268"/>
                <a:gd name="T16" fmla="*/ 80 w 80"/>
                <a:gd name="T17" fmla="*/ 268 h 268"/>
                <a:gd name="T18" fmla="*/ 37 w 80"/>
                <a:gd name="T19" fmla="*/ 241 h 268"/>
                <a:gd name="T20" fmla="*/ 34 w 80"/>
                <a:gd name="T21" fmla="*/ 237 h 268"/>
                <a:gd name="T22" fmla="*/ 27 w 80"/>
                <a:gd name="T23" fmla="*/ 218 h 268"/>
                <a:gd name="T24" fmla="*/ 19 w 80"/>
                <a:gd name="T25" fmla="*/ 192 h 268"/>
                <a:gd name="T26" fmla="*/ 15 w 80"/>
                <a:gd name="T27" fmla="*/ 176 h 268"/>
                <a:gd name="T28" fmla="*/ 14 w 80"/>
                <a:gd name="T29" fmla="*/ 173 h 268"/>
                <a:gd name="T30" fmla="*/ 0 w 80"/>
                <a:gd name="T31" fmla="*/ 0 h 268"/>
                <a:gd name="T32" fmla="*/ 0 w 80"/>
                <a:gd name="T33" fmla="*/ 44 h 268"/>
                <a:gd name="T34" fmla="*/ 1 w 80"/>
                <a:gd name="T35" fmla="*/ 67 h 268"/>
                <a:gd name="T36" fmla="*/ 2 w 80"/>
                <a:gd name="T37" fmla="*/ 88 h 268"/>
                <a:gd name="T38" fmla="*/ 5 w 80"/>
                <a:gd name="T39" fmla="*/ 121 h 268"/>
                <a:gd name="T40" fmla="*/ 8 w 80"/>
                <a:gd name="T41" fmla="*/ 140 h 268"/>
                <a:gd name="T42" fmla="*/ 11 w 80"/>
                <a:gd name="T43" fmla="*/ 159 h 268"/>
                <a:gd name="T44" fmla="*/ 11 w 80"/>
                <a:gd name="T45" fmla="*/ 159 h 268"/>
                <a:gd name="T46" fmla="*/ 11 w 80"/>
                <a:gd name="T47" fmla="*/ 159 h 268"/>
                <a:gd name="T48" fmla="*/ 11 w 80"/>
                <a:gd name="T49" fmla="*/ 159 h 268"/>
                <a:gd name="T50" fmla="*/ 8 w 80"/>
                <a:gd name="T51" fmla="*/ 140 h 268"/>
                <a:gd name="T52" fmla="*/ 5 w 80"/>
                <a:gd name="T53" fmla="*/ 121 h 268"/>
                <a:gd name="T54" fmla="*/ 2 w 80"/>
                <a:gd name="T55" fmla="*/ 88 h 268"/>
                <a:gd name="T56" fmla="*/ 1 w 80"/>
                <a:gd name="T57" fmla="*/ 67 h 268"/>
                <a:gd name="T58" fmla="*/ 0 w 80"/>
                <a:gd name="T59" fmla="*/ 44 h 268"/>
                <a:gd name="T60" fmla="*/ 0 w 80"/>
                <a:gd name="T61" fmla="*/ 0 h 268"/>
                <a:gd name="T62" fmla="*/ 0 w 80"/>
                <a:gd name="T63" fmla="*/ 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268">
                  <a:moveTo>
                    <a:pt x="14" y="173"/>
                  </a:moveTo>
                  <a:cubicBezTo>
                    <a:pt x="14" y="173"/>
                    <a:pt x="14" y="173"/>
                    <a:pt x="14" y="173"/>
                  </a:cubicBezTo>
                  <a:cubicBezTo>
                    <a:pt x="14" y="174"/>
                    <a:pt x="14" y="175"/>
                    <a:pt x="15" y="176"/>
                  </a:cubicBezTo>
                  <a:cubicBezTo>
                    <a:pt x="16" y="181"/>
                    <a:pt x="17" y="187"/>
                    <a:pt x="19" y="192"/>
                  </a:cubicBezTo>
                  <a:cubicBezTo>
                    <a:pt x="21" y="201"/>
                    <a:pt x="24" y="210"/>
                    <a:pt x="27" y="218"/>
                  </a:cubicBezTo>
                  <a:cubicBezTo>
                    <a:pt x="29" y="225"/>
                    <a:pt x="32" y="231"/>
                    <a:pt x="34" y="237"/>
                  </a:cubicBezTo>
                  <a:cubicBezTo>
                    <a:pt x="35" y="238"/>
                    <a:pt x="36" y="240"/>
                    <a:pt x="37" y="241"/>
                  </a:cubicBezTo>
                  <a:cubicBezTo>
                    <a:pt x="37" y="243"/>
                    <a:pt x="52" y="268"/>
                    <a:pt x="80" y="268"/>
                  </a:cubicBezTo>
                  <a:cubicBezTo>
                    <a:pt x="80" y="268"/>
                    <a:pt x="80" y="268"/>
                    <a:pt x="80" y="268"/>
                  </a:cubicBezTo>
                  <a:cubicBezTo>
                    <a:pt x="52" y="268"/>
                    <a:pt x="37" y="243"/>
                    <a:pt x="37" y="241"/>
                  </a:cubicBezTo>
                  <a:cubicBezTo>
                    <a:pt x="36" y="240"/>
                    <a:pt x="35" y="238"/>
                    <a:pt x="34" y="237"/>
                  </a:cubicBezTo>
                  <a:cubicBezTo>
                    <a:pt x="32" y="231"/>
                    <a:pt x="29" y="225"/>
                    <a:pt x="27" y="218"/>
                  </a:cubicBezTo>
                  <a:cubicBezTo>
                    <a:pt x="24" y="210"/>
                    <a:pt x="21" y="201"/>
                    <a:pt x="19" y="192"/>
                  </a:cubicBezTo>
                  <a:cubicBezTo>
                    <a:pt x="17" y="187"/>
                    <a:pt x="16" y="181"/>
                    <a:pt x="15" y="176"/>
                  </a:cubicBezTo>
                  <a:cubicBezTo>
                    <a:pt x="14" y="175"/>
                    <a:pt x="14" y="174"/>
                    <a:pt x="14" y="173"/>
                  </a:cubicBezTo>
                  <a:moveTo>
                    <a:pt x="0" y="0"/>
                  </a:moveTo>
                  <a:cubicBezTo>
                    <a:pt x="0" y="15"/>
                    <a:pt x="0" y="30"/>
                    <a:pt x="0" y="44"/>
                  </a:cubicBezTo>
                  <a:cubicBezTo>
                    <a:pt x="0" y="52"/>
                    <a:pt x="0" y="59"/>
                    <a:pt x="1" y="67"/>
                  </a:cubicBezTo>
                  <a:cubicBezTo>
                    <a:pt x="1" y="74"/>
                    <a:pt x="1" y="81"/>
                    <a:pt x="2" y="88"/>
                  </a:cubicBezTo>
                  <a:cubicBezTo>
                    <a:pt x="2" y="103"/>
                    <a:pt x="4" y="108"/>
                    <a:pt x="5" y="121"/>
                  </a:cubicBezTo>
                  <a:cubicBezTo>
                    <a:pt x="6" y="128"/>
                    <a:pt x="7" y="134"/>
                    <a:pt x="8" y="140"/>
                  </a:cubicBezTo>
                  <a:cubicBezTo>
                    <a:pt x="9" y="147"/>
                    <a:pt x="10" y="153"/>
                    <a:pt x="11" y="159"/>
                  </a:cubicBezTo>
                  <a:cubicBezTo>
                    <a:pt x="11" y="159"/>
                    <a:pt x="11" y="159"/>
                    <a:pt x="11" y="159"/>
                  </a:cubicBezTo>
                  <a:cubicBezTo>
                    <a:pt x="11" y="159"/>
                    <a:pt x="11" y="159"/>
                    <a:pt x="11" y="159"/>
                  </a:cubicBezTo>
                  <a:cubicBezTo>
                    <a:pt x="11" y="159"/>
                    <a:pt x="11" y="159"/>
                    <a:pt x="11" y="159"/>
                  </a:cubicBezTo>
                  <a:cubicBezTo>
                    <a:pt x="10" y="153"/>
                    <a:pt x="9" y="147"/>
                    <a:pt x="8" y="140"/>
                  </a:cubicBezTo>
                  <a:cubicBezTo>
                    <a:pt x="7" y="134"/>
                    <a:pt x="6" y="128"/>
                    <a:pt x="5" y="121"/>
                  </a:cubicBezTo>
                  <a:cubicBezTo>
                    <a:pt x="4" y="108"/>
                    <a:pt x="2" y="103"/>
                    <a:pt x="2" y="88"/>
                  </a:cubicBezTo>
                  <a:cubicBezTo>
                    <a:pt x="1" y="81"/>
                    <a:pt x="1" y="74"/>
                    <a:pt x="1" y="67"/>
                  </a:cubicBezTo>
                  <a:cubicBezTo>
                    <a:pt x="0" y="59"/>
                    <a:pt x="0" y="52"/>
                    <a:pt x="0" y="44"/>
                  </a:cubicBezTo>
                  <a:cubicBezTo>
                    <a:pt x="0" y="30"/>
                    <a:pt x="0" y="15"/>
                    <a:pt x="0" y="0"/>
                  </a:cubicBezTo>
                  <a:cubicBezTo>
                    <a:pt x="0" y="0"/>
                    <a:pt x="0" y="0"/>
                    <a:pt x="0" y="0"/>
                  </a:cubicBezTo>
                </a:path>
              </a:pathLst>
            </a:custGeom>
            <a:solidFill>
              <a:srgbClr val="C4A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 name="Freeform 15">
              <a:extLst>
                <a:ext uri="{FF2B5EF4-FFF2-40B4-BE49-F238E27FC236}">
                  <a16:creationId xmlns:a16="http://schemas.microsoft.com/office/drawing/2014/main" id="{BC5D12EF-D336-C541-B019-18385269E8FB}"/>
                </a:ext>
              </a:extLst>
            </p:cNvPr>
            <p:cNvSpPr>
              <a:spLocks/>
            </p:cNvSpPr>
            <p:nvPr/>
          </p:nvSpPr>
          <p:spPr bwMode="auto">
            <a:xfrm>
              <a:off x="4453" y="2404"/>
              <a:ext cx="7" cy="34"/>
            </a:xfrm>
            <a:custGeom>
              <a:avLst/>
              <a:gdLst>
                <a:gd name="T0" fmla="*/ 0 w 2"/>
                <a:gd name="T1" fmla="*/ 0 h 11"/>
                <a:gd name="T2" fmla="*/ 2 w 2"/>
                <a:gd name="T3" fmla="*/ 11 h 11"/>
                <a:gd name="T4" fmla="*/ 2 w 2"/>
                <a:gd name="T5" fmla="*/ 11 h 11"/>
                <a:gd name="T6" fmla="*/ 0 w 2"/>
                <a:gd name="T7" fmla="*/ 0 h 11"/>
                <a:gd name="T8" fmla="*/ 0 w 2"/>
                <a:gd name="T9" fmla="*/ 0 h 11"/>
              </a:gdLst>
              <a:ahLst/>
              <a:cxnLst>
                <a:cxn ang="0">
                  <a:pos x="T0" y="T1"/>
                </a:cxn>
                <a:cxn ang="0">
                  <a:pos x="T2" y="T3"/>
                </a:cxn>
                <a:cxn ang="0">
                  <a:pos x="T4" y="T5"/>
                </a:cxn>
                <a:cxn ang="0">
                  <a:pos x="T6" y="T7"/>
                </a:cxn>
                <a:cxn ang="0">
                  <a:pos x="T8" y="T9"/>
                </a:cxn>
              </a:cxnLst>
              <a:rect l="0" t="0" r="r" b="b"/>
              <a:pathLst>
                <a:path w="2" h="11">
                  <a:moveTo>
                    <a:pt x="0" y="0"/>
                  </a:moveTo>
                  <a:cubicBezTo>
                    <a:pt x="1" y="4"/>
                    <a:pt x="2" y="7"/>
                    <a:pt x="2" y="11"/>
                  </a:cubicBezTo>
                  <a:cubicBezTo>
                    <a:pt x="2" y="11"/>
                    <a:pt x="2" y="11"/>
                    <a:pt x="2" y="11"/>
                  </a:cubicBezTo>
                  <a:cubicBezTo>
                    <a:pt x="2" y="7"/>
                    <a:pt x="1" y="4"/>
                    <a:pt x="0" y="0"/>
                  </a:cubicBezTo>
                  <a:cubicBezTo>
                    <a:pt x="0" y="0"/>
                    <a:pt x="0" y="0"/>
                    <a:pt x="0" y="0"/>
                  </a:cubicBezTo>
                </a:path>
              </a:pathLst>
            </a:custGeom>
            <a:solidFill>
              <a:srgbClr val="6A40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 name="Freeform 16">
              <a:extLst>
                <a:ext uri="{FF2B5EF4-FFF2-40B4-BE49-F238E27FC236}">
                  <a16:creationId xmlns:a16="http://schemas.microsoft.com/office/drawing/2014/main" id="{60CDFA13-F920-1A44-B022-68D92C655459}"/>
                </a:ext>
              </a:extLst>
            </p:cNvPr>
            <p:cNvSpPr>
              <a:spLocks/>
            </p:cNvSpPr>
            <p:nvPr/>
          </p:nvSpPr>
          <p:spPr bwMode="auto">
            <a:xfrm>
              <a:off x="4460" y="2438"/>
              <a:ext cx="3" cy="9"/>
            </a:xfrm>
            <a:custGeom>
              <a:avLst/>
              <a:gdLst>
                <a:gd name="T0" fmla="*/ 0 w 1"/>
                <a:gd name="T1" fmla="*/ 0 h 3"/>
                <a:gd name="T2" fmla="*/ 0 w 1"/>
                <a:gd name="T3" fmla="*/ 0 h 3"/>
                <a:gd name="T4" fmla="*/ 1 w 1"/>
                <a:gd name="T5" fmla="*/ 3 h 3"/>
                <a:gd name="T6" fmla="*/ 1 w 1"/>
                <a:gd name="T7" fmla="*/ 3 h 3"/>
                <a:gd name="T8" fmla="*/ 0 w 1"/>
                <a:gd name="T9" fmla="*/ 0 h 3"/>
              </a:gdLst>
              <a:ahLst/>
              <a:cxnLst>
                <a:cxn ang="0">
                  <a:pos x="T0" y="T1"/>
                </a:cxn>
                <a:cxn ang="0">
                  <a:pos x="T2" y="T3"/>
                </a:cxn>
                <a:cxn ang="0">
                  <a:pos x="T4" y="T5"/>
                </a:cxn>
                <a:cxn ang="0">
                  <a:pos x="T6" y="T7"/>
                </a:cxn>
                <a:cxn ang="0">
                  <a:pos x="T8" y="T9"/>
                </a:cxn>
              </a:cxnLst>
              <a:rect l="0" t="0" r="r" b="b"/>
              <a:pathLst>
                <a:path w="1" h="3">
                  <a:moveTo>
                    <a:pt x="0" y="0"/>
                  </a:moveTo>
                  <a:cubicBezTo>
                    <a:pt x="0" y="0"/>
                    <a:pt x="0" y="0"/>
                    <a:pt x="0" y="0"/>
                  </a:cubicBezTo>
                  <a:cubicBezTo>
                    <a:pt x="1" y="1"/>
                    <a:pt x="1" y="2"/>
                    <a:pt x="1" y="3"/>
                  </a:cubicBezTo>
                  <a:cubicBezTo>
                    <a:pt x="1" y="3"/>
                    <a:pt x="1" y="3"/>
                    <a:pt x="1" y="3"/>
                  </a:cubicBezTo>
                  <a:cubicBezTo>
                    <a:pt x="1" y="2"/>
                    <a:pt x="1" y="1"/>
                    <a:pt x="0" y="0"/>
                  </a:cubicBezTo>
                </a:path>
              </a:pathLst>
            </a:custGeom>
            <a:solidFill>
              <a:srgbClr val="512C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 name="Freeform 17">
              <a:extLst>
                <a:ext uri="{FF2B5EF4-FFF2-40B4-BE49-F238E27FC236}">
                  <a16:creationId xmlns:a16="http://schemas.microsoft.com/office/drawing/2014/main" id="{37FAA6AB-4F23-6D4B-BAB6-3297634BA2BE}"/>
                </a:ext>
              </a:extLst>
            </p:cNvPr>
            <p:cNvSpPr>
              <a:spLocks/>
            </p:cNvSpPr>
            <p:nvPr/>
          </p:nvSpPr>
          <p:spPr bwMode="auto">
            <a:xfrm>
              <a:off x="4675" y="2744"/>
              <a:ext cx="22" cy="3"/>
            </a:xfrm>
            <a:custGeom>
              <a:avLst/>
              <a:gdLst>
                <a:gd name="T0" fmla="*/ 0 w 7"/>
                <a:gd name="T1" fmla="*/ 0 h 1"/>
                <a:gd name="T2" fmla="*/ 0 w 7"/>
                <a:gd name="T3" fmla="*/ 0 h 1"/>
                <a:gd name="T4" fmla="*/ 7 w 7"/>
                <a:gd name="T5" fmla="*/ 1 h 1"/>
                <a:gd name="T6" fmla="*/ 7 w 7"/>
                <a:gd name="T7" fmla="*/ 1 h 1"/>
                <a:gd name="T8" fmla="*/ 0 w 7"/>
                <a:gd name="T9" fmla="*/ 0 h 1"/>
              </a:gdLst>
              <a:ahLst/>
              <a:cxnLst>
                <a:cxn ang="0">
                  <a:pos x="T0" y="T1"/>
                </a:cxn>
                <a:cxn ang="0">
                  <a:pos x="T2" y="T3"/>
                </a:cxn>
                <a:cxn ang="0">
                  <a:pos x="T4" y="T5"/>
                </a:cxn>
                <a:cxn ang="0">
                  <a:pos x="T6" y="T7"/>
                </a:cxn>
                <a:cxn ang="0">
                  <a:pos x="T8" y="T9"/>
                </a:cxn>
              </a:cxnLst>
              <a:rect l="0" t="0" r="r" b="b"/>
              <a:pathLst>
                <a:path w="7" h="1">
                  <a:moveTo>
                    <a:pt x="0" y="0"/>
                  </a:moveTo>
                  <a:cubicBezTo>
                    <a:pt x="0" y="0"/>
                    <a:pt x="0" y="0"/>
                    <a:pt x="0" y="0"/>
                  </a:cubicBezTo>
                  <a:cubicBezTo>
                    <a:pt x="3" y="0"/>
                    <a:pt x="5" y="0"/>
                    <a:pt x="7" y="1"/>
                  </a:cubicBezTo>
                  <a:cubicBezTo>
                    <a:pt x="7" y="1"/>
                    <a:pt x="7" y="1"/>
                    <a:pt x="7" y="1"/>
                  </a:cubicBezTo>
                  <a:cubicBezTo>
                    <a:pt x="5" y="0"/>
                    <a:pt x="3" y="0"/>
                    <a:pt x="0" y="0"/>
                  </a:cubicBezTo>
                </a:path>
              </a:pathLst>
            </a:custGeom>
            <a:solidFill>
              <a:srgbClr val="C4A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 name="Freeform 18">
              <a:extLst>
                <a:ext uri="{FF2B5EF4-FFF2-40B4-BE49-F238E27FC236}">
                  <a16:creationId xmlns:a16="http://schemas.microsoft.com/office/drawing/2014/main" id="{E6311184-AC52-9F42-A1F8-6D575782CC02}"/>
                </a:ext>
              </a:extLst>
            </p:cNvPr>
            <p:cNvSpPr>
              <a:spLocks/>
            </p:cNvSpPr>
            <p:nvPr/>
          </p:nvSpPr>
          <p:spPr bwMode="auto">
            <a:xfrm>
              <a:off x="4307" y="1876"/>
              <a:ext cx="390" cy="949"/>
            </a:xfrm>
            <a:custGeom>
              <a:avLst/>
              <a:gdLst>
                <a:gd name="T0" fmla="*/ 13 w 125"/>
                <a:gd name="T1" fmla="*/ 0 h 304"/>
                <a:gd name="T2" fmla="*/ 40 w 125"/>
                <a:gd name="T3" fmla="*/ 274 h 304"/>
                <a:gd name="T4" fmla="*/ 86 w 125"/>
                <a:gd name="T5" fmla="*/ 304 h 304"/>
                <a:gd name="T6" fmla="*/ 101 w 125"/>
                <a:gd name="T7" fmla="*/ 297 h 304"/>
                <a:gd name="T8" fmla="*/ 101 w 125"/>
                <a:gd name="T9" fmla="*/ 297 h 304"/>
                <a:gd name="T10" fmla="*/ 110 w 125"/>
                <a:gd name="T11" fmla="*/ 300 h 304"/>
                <a:gd name="T12" fmla="*/ 125 w 125"/>
                <a:gd name="T13" fmla="*/ 279 h 304"/>
                <a:gd name="T14" fmla="*/ 118 w 125"/>
                <a:gd name="T15" fmla="*/ 278 h 304"/>
                <a:gd name="T16" fmla="*/ 118 w 125"/>
                <a:gd name="T17" fmla="*/ 278 h 304"/>
                <a:gd name="T18" fmla="*/ 116 w 125"/>
                <a:gd name="T19" fmla="*/ 278 h 304"/>
                <a:gd name="T20" fmla="*/ 116 w 125"/>
                <a:gd name="T21" fmla="*/ 278 h 304"/>
                <a:gd name="T22" fmla="*/ 116 w 125"/>
                <a:gd name="T23" fmla="*/ 278 h 304"/>
                <a:gd name="T24" fmla="*/ 73 w 125"/>
                <a:gd name="T25" fmla="*/ 251 h 304"/>
                <a:gd name="T26" fmla="*/ 70 w 125"/>
                <a:gd name="T27" fmla="*/ 247 h 304"/>
                <a:gd name="T28" fmla="*/ 63 w 125"/>
                <a:gd name="T29" fmla="*/ 228 h 304"/>
                <a:gd name="T30" fmla="*/ 55 w 125"/>
                <a:gd name="T31" fmla="*/ 202 h 304"/>
                <a:gd name="T32" fmla="*/ 51 w 125"/>
                <a:gd name="T33" fmla="*/ 186 h 304"/>
                <a:gd name="T34" fmla="*/ 50 w 125"/>
                <a:gd name="T35" fmla="*/ 183 h 304"/>
                <a:gd name="T36" fmla="*/ 50 w 125"/>
                <a:gd name="T37" fmla="*/ 183 h 304"/>
                <a:gd name="T38" fmla="*/ 49 w 125"/>
                <a:gd name="T39" fmla="*/ 180 h 304"/>
                <a:gd name="T40" fmla="*/ 47 w 125"/>
                <a:gd name="T41" fmla="*/ 169 h 304"/>
                <a:gd name="T42" fmla="*/ 47 w 125"/>
                <a:gd name="T43" fmla="*/ 169 h 304"/>
                <a:gd name="T44" fmla="*/ 44 w 125"/>
                <a:gd name="T45" fmla="*/ 150 h 304"/>
                <a:gd name="T46" fmla="*/ 41 w 125"/>
                <a:gd name="T47" fmla="*/ 131 h 304"/>
                <a:gd name="T48" fmla="*/ 38 w 125"/>
                <a:gd name="T49" fmla="*/ 98 h 304"/>
                <a:gd name="T50" fmla="*/ 37 w 125"/>
                <a:gd name="T51" fmla="*/ 77 h 304"/>
                <a:gd name="T52" fmla="*/ 36 w 125"/>
                <a:gd name="T53" fmla="*/ 54 h 304"/>
                <a:gd name="T54" fmla="*/ 36 w 125"/>
                <a:gd name="T55" fmla="*/ 10 h 304"/>
                <a:gd name="T56" fmla="*/ 13 w 125"/>
                <a:gd name="T57"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5" h="304">
                  <a:moveTo>
                    <a:pt x="13" y="0"/>
                  </a:moveTo>
                  <a:cubicBezTo>
                    <a:pt x="1" y="96"/>
                    <a:pt x="0" y="206"/>
                    <a:pt x="40" y="274"/>
                  </a:cubicBezTo>
                  <a:cubicBezTo>
                    <a:pt x="50" y="288"/>
                    <a:pt x="69" y="296"/>
                    <a:pt x="86" y="304"/>
                  </a:cubicBezTo>
                  <a:cubicBezTo>
                    <a:pt x="90" y="300"/>
                    <a:pt x="95" y="297"/>
                    <a:pt x="101" y="297"/>
                  </a:cubicBezTo>
                  <a:cubicBezTo>
                    <a:pt x="101" y="297"/>
                    <a:pt x="101" y="297"/>
                    <a:pt x="101" y="297"/>
                  </a:cubicBezTo>
                  <a:cubicBezTo>
                    <a:pt x="104" y="297"/>
                    <a:pt x="107" y="298"/>
                    <a:pt x="110" y="300"/>
                  </a:cubicBezTo>
                  <a:cubicBezTo>
                    <a:pt x="113" y="291"/>
                    <a:pt x="118" y="284"/>
                    <a:pt x="125" y="279"/>
                  </a:cubicBezTo>
                  <a:cubicBezTo>
                    <a:pt x="123" y="278"/>
                    <a:pt x="121" y="278"/>
                    <a:pt x="118" y="278"/>
                  </a:cubicBezTo>
                  <a:cubicBezTo>
                    <a:pt x="118" y="278"/>
                    <a:pt x="118" y="278"/>
                    <a:pt x="118" y="278"/>
                  </a:cubicBezTo>
                  <a:cubicBezTo>
                    <a:pt x="117" y="278"/>
                    <a:pt x="117" y="278"/>
                    <a:pt x="116" y="278"/>
                  </a:cubicBezTo>
                  <a:cubicBezTo>
                    <a:pt x="116" y="278"/>
                    <a:pt x="116" y="278"/>
                    <a:pt x="116" y="278"/>
                  </a:cubicBezTo>
                  <a:cubicBezTo>
                    <a:pt x="116" y="278"/>
                    <a:pt x="116" y="278"/>
                    <a:pt x="116" y="278"/>
                  </a:cubicBezTo>
                  <a:cubicBezTo>
                    <a:pt x="88" y="278"/>
                    <a:pt x="73" y="253"/>
                    <a:pt x="73" y="251"/>
                  </a:cubicBezTo>
                  <a:cubicBezTo>
                    <a:pt x="72" y="250"/>
                    <a:pt x="71" y="248"/>
                    <a:pt x="70" y="247"/>
                  </a:cubicBezTo>
                  <a:cubicBezTo>
                    <a:pt x="68" y="241"/>
                    <a:pt x="65" y="235"/>
                    <a:pt x="63" y="228"/>
                  </a:cubicBezTo>
                  <a:cubicBezTo>
                    <a:pt x="60" y="220"/>
                    <a:pt x="57" y="211"/>
                    <a:pt x="55" y="202"/>
                  </a:cubicBezTo>
                  <a:cubicBezTo>
                    <a:pt x="53" y="197"/>
                    <a:pt x="52" y="191"/>
                    <a:pt x="51" y="186"/>
                  </a:cubicBezTo>
                  <a:cubicBezTo>
                    <a:pt x="50" y="185"/>
                    <a:pt x="50" y="184"/>
                    <a:pt x="50" y="183"/>
                  </a:cubicBezTo>
                  <a:cubicBezTo>
                    <a:pt x="50" y="183"/>
                    <a:pt x="50" y="183"/>
                    <a:pt x="50" y="183"/>
                  </a:cubicBezTo>
                  <a:cubicBezTo>
                    <a:pt x="50" y="182"/>
                    <a:pt x="50" y="181"/>
                    <a:pt x="49" y="180"/>
                  </a:cubicBezTo>
                  <a:cubicBezTo>
                    <a:pt x="49" y="176"/>
                    <a:pt x="48" y="173"/>
                    <a:pt x="47" y="169"/>
                  </a:cubicBezTo>
                  <a:cubicBezTo>
                    <a:pt x="47" y="169"/>
                    <a:pt x="47" y="169"/>
                    <a:pt x="47" y="169"/>
                  </a:cubicBezTo>
                  <a:cubicBezTo>
                    <a:pt x="46" y="163"/>
                    <a:pt x="45" y="157"/>
                    <a:pt x="44" y="150"/>
                  </a:cubicBezTo>
                  <a:cubicBezTo>
                    <a:pt x="43" y="144"/>
                    <a:pt x="42" y="138"/>
                    <a:pt x="41" y="131"/>
                  </a:cubicBezTo>
                  <a:cubicBezTo>
                    <a:pt x="40" y="118"/>
                    <a:pt x="38" y="113"/>
                    <a:pt x="38" y="98"/>
                  </a:cubicBezTo>
                  <a:cubicBezTo>
                    <a:pt x="37" y="91"/>
                    <a:pt x="37" y="84"/>
                    <a:pt x="37" y="77"/>
                  </a:cubicBezTo>
                  <a:cubicBezTo>
                    <a:pt x="36" y="69"/>
                    <a:pt x="36" y="62"/>
                    <a:pt x="36" y="54"/>
                  </a:cubicBezTo>
                  <a:cubicBezTo>
                    <a:pt x="36" y="40"/>
                    <a:pt x="36" y="25"/>
                    <a:pt x="36" y="10"/>
                  </a:cubicBezTo>
                  <a:cubicBezTo>
                    <a:pt x="28" y="9"/>
                    <a:pt x="20" y="5"/>
                    <a:pt x="13" y="0"/>
                  </a:cubicBezTo>
                </a:path>
              </a:pathLst>
            </a:custGeom>
            <a:solidFill>
              <a:srgbClr val="6A40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 name="Freeform 19">
              <a:extLst>
                <a:ext uri="{FF2B5EF4-FFF2-40B4-BE49-F238E27FC236}">
                  <a16:creationId xmlns:a16="http://schemas.microsoft.com/office/drawing/2014/main" id="{E2D387BD-190A-BB45-8AF1-8474292B02B7}"/>
                </a:ext>
              </a:extLst>
            </p:cNvPr>
            <p:cNvSpPr>
              <a:spLocks/>
            </p:cNvSpPr>
            <p:nvPr/>
          </p:nvSpPr>
          <p:spPr bwMode="auto">
            <a:xfrm>
              <a:off x="4478" y="2725"/>
              <a:ext cx="506" cy="268"/>
            </a:xfrm>
            <a:custGeom>
              <a:avLst/>
              <a:gdLst>
                <a:gd name="T0" fmla="*/ 136 w 162"/>
                <a:gd name="T1" fmla="*/ 35 h 86"/>
                <a:gd name="T2" fmla="*/ 129 w 162"/>
                <a:gd name="T3" fmla="*/ 36 h 86"/>
                <a:gd name="T4" fmla="*/ 92 w 162"/>
                <a:gd name="T5" fmla="*/ 0 h 86"/>
                <a:gd name="T6" fmla="*/ 55 w 162"/>
                <a:gd name="T7" fmla="*/ 28 h 86"/>
                <a:gd name="T8" fmla="*/ 46 w 162"/>
                <a:gd name="T9" fmla="*/ 25 h 86"/>
                <a:gd name="T10" fmla="*/ 29 w 162"/>
                <a:gd name="T11" fmla="*/ 35 h 86"/>
                <a:gd name="T12" fmla="*/ 26 w 162"/>
                <a:gd name="T13" fmla="*/ 35 h 86"/>
                <a:gd name="T14" fmla="*/ 0 w 162"/>
                <a:gd name="T15" fmla="*/ 60 h 86"/>
                <a:gd name="T16" fmla="*/ 26 w 162"/>
                <a:gd name="T17" fmla="*/ 86 h 86"/>
                <a:gd name="T18" fmla="*/ 136 w 162"/>
                <a:gd name="T19" fmla="*/ 86 h 86"/>
                <a:gd name="T20" fmla="*/ 162 w 162"/>
                <a:gd name="T21" fmla="*/ 61 h 86"/>
                <a:gd name="T22" fmla="*/ 136 w 162"/>
                <a:gd name="T23" fmla="*/ 3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2" h="86">
                  <a:moveTo>
                    <a:pt x="136" y="35"/>
                  </a:moveTo>
                  <a:cubicBezTo>
                    <a:pt x="134" y="35"/>
                    <a:pt x="131" y="35"/>
                    <a:pt x="129" y="36"/>
                  </a:cubicBezTo>
                  <a:cubicBezTo>
                    <a:pt x="128" y="16"/>
                    <a:pt x="112" y="0"/>
                    <a:pt x="92" y="0"/>
                  </a:cubicBezTo>
                  <a:cubicBezTo>
                    <a:pt x="74" y="0"/>
                    <a:pt x="60" y="12"/>
                    <a:pt x="55" y="28"/>
                  </a:cubicBezTo>
                  <a:cubicBezTo>
                    <a:pt x="52" y="26"/>
                    <a:pt x="49" y="25"/>
                    <a:pt x="46" y="25"/>
                  </a:cubicBezTo>
                  <a:cubicBezTo>
                    <a:pt x="39" y="25"/>
                    <a:pt x="32" y="29"/>
                    <a:pt x="29" y="35"/>
                  </a:cubicBezTo>
                  <a:cubicBezTo>
                    <a:pt x="28" y="35"/>
                    <a:pt x="27" y="35"/>
                    <a:pt x="26" y="35"/>
                  </a:cubicBezTo>
                  <a:cubicBezTo>
                    <a:pt x="12" y="35"/>
                    <a:pt x="0" y="46"/>
                    <a:pt x="0" y="60"/>
                  </a:cubicBezTo>
                  <a:cubicBezTo>
                    <a:pt x="0" y="74"/>
                    <a:pt x="12" y="85"/>
                    <a:pt x="26" y="86"/>
                  </a:cubicBezTo>
                  <a:cubicBezTo>
                    <a:pt x="136" y="86"/>
                    <a:pt x="136" y="86"/>
                    <a:pt x="136" y="86"/>
                  </a:cubicBezTo>
                  <a:cubicBezTo>
                    <a:pt x="150" y="86"/>
                    <a:pt x="162" y="75"/>
                    <a:pt x="162" y="61"/>
                  </a:cubicBezTo>
                  <a:cubicBezTo>
                    <a:pt x="162" y="47"/>
                    <a:pt x="150" y="35"/>
                    <a:pt x="136" y="35"/>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 name="Freeform 20">
              <a:extLst>
                <a:ext uri="{FF2B5EF4-FFF2-40B4-BE49-F238E27FC236}">
                  <a16:creationId xmlns:a16="http://schemas.microsoft.com/office/drawing/2014/main" id="{80A86E26-82B2-3A44-A017-604EFECB1AF0}"/>
                </a:ext>
              </a:extLst>
            </p:cNvPr>
            <p:cNvSpPr>
              <a:spLocks/>
            </p:cNvSpPr>
            <p:nvPr/>
          </p:nvSpPr>
          <p:spPr bwMode="auto">
            <a:xfrm>
              <a:off x="4865" y="2781"/>
              <a:ext cx="16" cy="56"/>
            </a:xfrm>
            <a:custGeom>
              <a:avLst/>
              <a:gdLst>
                <a:gd name="T0" fmla="*/ 0 w 5"/>
                <a:gd name="T1" fmla="*/ 0 h 18"/>
                <a:gd name="T2" fmla="*/ 5 w 5"/>
                <a:gd name="T3" fmla="*/ 18 h 18"/>
                <a:gd name="T4" fmla="*/ 5 w 5"/>
                <a:gd name="T5" fmla="*/ 18 h 18"/>
                <a:gd name="T6" fmla="*/ 0 w 5"/>
                <a:gd name="T7" fmla="*/ 0 h 18"/>
              </a:gdLst>
              <a:ahLst/>
              <a:cxnLst>
                <a:cxn ang="0">
                  <a:pos x="T0" y="T1"/>
                </a:cxn>
                <a:cxn ang="0">
                  <a:pos x="T2" y="T3"/>
                </a:cxn>
                <a:cxn ang="0">
                  <a:pos x="T4" y="T5"/>
                </a:cxn>
                <a:cxn ang="0">
                  <a:pos x="T6" y="T7"/>
                </a:cxn>
              </a:cxnLst>
              <a:rect l="0" t="0" r="r" b="b"/>
              <a:pathLst>
                <a:path w="5" h="18">
                  <a:moveTo>
                    <a:pt x="0" y="0"/>
                  </a:moveTo>
                  <a:cubicBezTo>
                    <a:pt x="3" y="5"/>
                    <a:pt x="5" y="11"/>
                    <a:pt x="5" y="18"/>
                  </a:cubicBezTo>
                  <a:cubicBezTo>
                    <a:pt x="5" y="18"/>
                    <a:pt x="5" y="18"/>
                    <a:pt x="5" y="18"/>
                  </a:cubicBezTo>
                  <a:cubicBezTo>
                    <a:pt x="5" y="11"/>
                    <a:pt x="3" y="5"/>
                    <a:pt x="0" y="0"/>
                  </a:cubicBezTo>
                </a:path>
              </a:pathLst>
            </a:custGeom>
            <a:solidFill>
              <a:srgbClr val="9CD9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 name="Freeform 21">
              <a:extLst>
                <a:ext uri="{FF2B5EF4-FFF2-40B4-BE49-F238E27FC236}">
                  <a16:creationId xmlns:a16="http://schemas.microsoft.com/office/drawing/2014/main" id="{4495B44A-43B0-8942-B0B2-A2C03C01C4E4}"/>
                </a:ext>
              </a:extLst>
            </p:cNvPr>
            <p:cNvSpPr>
              <a:spLocks/>
            </p:cNvSpPr>
            <p:nvPr/>
          </p:nvSpPr>
          <p:spPr bwMode="auto">
            <a:xfrm>
              <a:off x="4569" y="2825"/>
              <a:ext cx="6" cy="6"/>
            </a:xfrm>
            <a:custGeom>
              <a:avLst/>
              <a:gdLst>
                <a:gd name="T0" fmla="*/ 2 w 2"/>
                <a:gd name="T1" fmla="*/ 0 h 2"/>
                <a:gd name="T2" fmla="*/ 0 w 2"/>
                <a:gd name="T3" fmla="*/ 2 h 2"/>
                <a:gd name="T4" fmla="*/ 2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2"/>
                    <a:pt x="0" y="2"/>
                  </a:cubicBezTo>
                  <a:cubicBezTo>
                    <a:pt x="1" y="2"/>
                    <a:pt x="1" y="1"/>
                    <a:pt x="2" y="0"/>
                  </a:cubicBezTo>
                  <a:cubicBezTo>
                    <a:pt x="2" y="0"/>
                    <a:pt x="2" y="0"/>
                    <a:pt x="2" y="0"/>
                  </a:cubicBezTo>
                </a:path>
              </a:pathLst>
            </a:custGeom>
            <a:solidFill>
              <a:srgbClr val="545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 name="Freeform 22">
              <a:extLst>
                <a:ext uri="{FF2B5EF4-FFF2-40B4-BE49-F238E27FC236}">
                  <a16:creationId xmlns:a16="http://schemas.microsoft.com/office/drawing/2014/main" id="{E9904B8E-3A93-EE46-8D56-93ED65EE2652}"/>
                </a:ext>
              </a:extLst>
            </p:cNvPr>
            <p:cNvSpPr>
              <a:spLocks/>
            </p:cNvSpPr>
            <p:nvPr/>
          </p:nvSpPr>
          <p:spPr bwMode="auto">
            <a:xfrm>
              <a:off x="4575" y="2803"/>
              <a:ext cx="75" cy="22"/>
            </a:xfrm>
            <a:custGeom>
              <a:avLst/>
              <a:gdLst>
                <a:gd name="T0" fmla="*/ 15 w 24"/>
                <a:gd name="T1" fmla="*/ 0 h 7"/>
                <a:gd name="T2" fmla="*/ 0 w 24"/>
                <a:gd name="T3" fmla="*/ 7 h 7"/>
                <a:gd name="T4" fmla="*/ 0 w 24"/>
                <a:gd name="T5" fmla="*/ 7 h 7"/>
                <a:gd name="T6" fmla="*/ 15 w 24"/>
                <a:gd name="T7" fmla="*/ 0 h 7"/>
                <a:gd name="T8" fmla="*/ 15 w 24"/>
                <a:gd name="T9" fmla="*/ 0 h 7"/>
                <a:gd name="T10" fmla="*/ 24 w 24"/>
                <a:gd name="T11" fmla="*/ 3 h 7"/>
                <a:gd name="T12" fmla="*/ 24 w 24"/>
                <a:gd name="T13" fmla="*/ 3 h 7"/>
                <a:gd name="T14" fmla="*/ 15 w 24"/>
                <a:gd name="T15" fmla="*/ 0 h 7"/>
                <a:gd name="T16" fmla="*/ 15 w 24"/>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7">
                  <a:moveTo>
                    <a:pt x="15" y="0"/>
                  </a:moveTo>
                  <a:cubicBezTo>
                    <a:pt x="9" y="0"/>
                    <a:pt x="4" y="3"/>
                    <a:pt x="0" y="7"/>
                  </a:cubicBezTo>
                  <a:cubicBezTo>
                    <a:pt x="0" y="7"/>
                    <a:pt x="0" y="7"/>
                    <a:pt x="0" y="7"/>
                  </a:cubicBezTo>
                  <a:cubicBezTo>
                    <a:pt x="4" y="3"/>
                    <a:pt x="9" y="0"/>
                    <a:pt x="15" y="0"/>
                  </a:cubicBezTo>
                  <a:cubicBezTo>
                    <a:pt x="15" y="0"/>
                    <a:pt x="15" y="0"/>
                    <a:pt x="15" y="0"/>
                  </a:cubicBezTo>
                  <a:cubicBezTo>
                    <a:pt x="18" y="0"/>
                    <a:pt x="21" y="1"/>
                    <a:pt x="24" y="3"/>
                  </a:cubicBezTo>
                  <a:cubicBezTo>
                    <a:pt x="24" y="3"/>
                    <a:pt x="24" y="3"/>
                    <a:pt x="24" y="3"/>
                  </a:cubicBezTo>
                  <a:cubicBezTo>
                    <a:pt x="21" y="1"/>
                    <a:pt x="18" y="0"/>
                    <a:pt x="15" y="0"/>
                  </a:cubicBezTo>
                  <a:cubicBezTo>
                    <a:pt x="15" y="0"/>
                    <a:pt x="15" y="0"/>
                    <a:pt x="15" y="0"/>
                  </a:cubicBezTo>
                </a:path>
              </a:pathLst>
            </a:custGeom>
            <a:solidFill>
              <a:srgbClr val="4136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 name="Freeform 23">
              <a:extLst>
                <a:ext uri="{FF2B5EF4-FFF2-40B4-BE49-F238E27FC236}">
                  <a16:creationId xmlns:a16="http://schemas.microsoft.com/office/drawing/2014/main" id="{77F58A62-45B7-B943-8A4B-EE0315B83A3A}"/>
                </a:ext>
              </a:extLst>
            </p:cNvPr>
            <p:cNvSpPr>
              <a:spLocks/>
            </p:cNvSpPr>
            <p:nvPr/>
          </p:nvSpPr>
          <p:spPr bwMode="auto">
            <a:xfrm>
              <a:off x="4510" y="2834"/>
              <a:ext cx="59" cy="16"/>
            </a:xfrm>
            <a:custGeom>
              <a:avLst/>
              <a:gdLst>
                <a:gd name="T0" fmla="*/ 16 w 19"/>
                <a:gd name="T1" fmla="*/ 0 h 5"/>
                <a:gd name="T2" fmla="*/ 0 w 19"/>
                <a:gd name="T3" fmla="*/ 5 h 5"/>
                <a:gd name="T4" fmla="*/ 16 w 19"/>
                <a:gd name="T5" fmla="*/ 0 h 5"/>
                <a:gd name="T6" fmla="*/ 16 w 19"/>
                <a:gd name="T7" fmla="*/ 0 h 5"/>
                <a:gd name="T8" fmla="*/ 19 w 19"/>
                <a:gd name="T9" fmla="*/ 0 h 5"/>
                <a:gd name="T10" fmla="*/ 19 w 19"/>
                <a:gd name="T11" fmla="*/ 0 h 5"/>
                <a:gd name="T12" fmla="*/ 19 w 19"/>
                <a:gd name="T13" fmla="*/ 0 h 5"/>
                <a:gd name="T14" fmla="*/ 16 w 19"/>
                <a:gd name="T15" fmla="*/ 0 h 5"/>
                <a:gd name="T16" fmla="*/ 16 w 19"/>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5">
                  <a:moveTo>
                    <a:pt x="16" y="0"/>
                  </a:moveTo>
                  <a:cubicBezTo>
                    <a:pt x="10" y="0"/>
                    <a:pt x="4" y="2"/>
                    <a:pt x="0" y="5"/>
                  </a:cubicBezTo>
                  <a:cubicBezTo>
                    <a:pt x="4" y="2"/>
                    <a:pt x="10" y="0"/>
                    <a:pt x="16" y="0"/>
                  </a:cubicBezTo>
                  <a:cubicBezTo>
                    <a:pt x="16" y="0"/>
                    <a:pt x="16" y="0"/>
                    <a:pt x="16" y="0"/>
                  </a:cubicBezTo>
                  <a:cubicBezTo>
                    <a:pt x="17" y="0"/>
                    <a:pt x="18" y="0"/>
                    <a:pt x="19" y="0"/>
                  </a:cubicBezTo>
                  <a:cubicBezTo>
                    <a:pt x="19" y="0"/>
                    <a:pt x="19" y="0"/>
                    <a:pt x="19" y="0"/>
                  </a:cubicBezTo>
                  <a:cubicBezTo>
                    <a:pt x="19" y="0"/>
                    <a:pt x="19" y="0"/>
                    <a:pt x="19" y="0"/>
                  </a:cubicBezTo>
                  <a:cubicBezTo>
                    <a:pt x="18" y="0"/>
                    <a:pt x="17" y="0"/>
                    <a:pt x="16" y="0"/>
                  </a:cubicBezTo>
                  <a:cubicBezTo>
                    <a:pt x="16" y="0"/>
                    <a:pt x="16" y="0"/>
                    <a:pt x="16" y="0"/>
                  </a:cubicBezTo>
                </a:path>
              </a:pathLst>
            </a:custGeom>
            <a:solidFill>
              <a:srgbClr val="545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 name="Freeform 24">
              <a:extLst>
                <a:ext uri="{FF2B5EF4-FFF2-40B4-BE49-F238E27FC236}">
                  <a16:creationId xmlns:a16="http://schemas.microsoft.com/office/drawing/2014/main" id="{B090EAB2-FFAA-0D47-8C53-3C0CACA67F0E}"/>
                </a:ext>
              </a:extLst>
            </p:cNvPr>
            <p:cNvSpPr>
              <a:spLocks noEditPoints="1"/>
            </p:cNvSpPr>
            <p:nvPr/>
          </p:nvSpPr>
          <p:spPr bwMode="auto">
            <a:xfrm>
              <a:off x="4887" y="2834"/>
              <a:ext cx="19" cy="3"/>
            </a:xfrm>
            <a:custGeom>
              <a:avLst/>
              <a:gdLst>
                <a:gd name="T0" fmla="*/ 6 w 6"/>
                <a:gd name="T1" fmla="*/ 0 h 1"/>
                <a:gd name="T2" fmla="*/ 6 w 6"/>
                <a:gd name="T3" fmla="*/ 0 h 1"/>
                <a:gd name="T4" fmla="*/ 6 w 6"/>
                <a:gd name="T5" fmla="*/ 0 h 1"/>
                <a:gd name="T6" fmla="*/ 6 w 6"/>
                <a:gd name="T7" fmla="*/ 0 h 1"/>
                <a:gd name="T8" fmla="*/ 6 w 6"/>
                <a:gd name="T9" fmla="*/ 0 h 1"/>
                <a:gd name="T10" fmla="*/ 6 w 6"/>
                <a:gd name="T11" fmla="*/ 0 h 1"/>
                <a:gd name="T12" fmla="*/ 6 w 6"/>
                <a:gd name="T13" fmla="*/ 0 h 1"/>
                <a:gd name="T14" fmla="*/ 6 w 6"/>
                <a:gd name="T15" fmla="*/ 0 h 1"/>
                <a:gd name="T16" fmla="*/ 6 w 6"/>
                <a:gd name="T17" fmla="*/ 0 h 1"/>
                <a:gd name="T18" fmla="*/ 5 w 6"/>
                <a:gd name="T19" fmla="*/ 0 h 1"/>
                <a:gd name="T20" fmla="*/ 0 w 6"/>
                <a:gd name="T21" fmla="*/ 1 h 1"/>
                <a:gd name="T22" fmla="*/ 5 w 6"/>
                <a:gd name="T23" fmla="*/ 0 h 1"/>
                <a:gd name="T24" fmla="*/ 5 w 6"/>
                <a:gd name="T25" fmla="*/ 0 h 1"/>
                <a:gd name="T26" fmla="*/ 5 w 6"/>
                <a:gd name="T27" fmla="*/ 0 h 1"/>
                <a:gd name="T28" fmla="*/ 5 w 6"/>
                <a:gd name="T29" fmla="*/ 0 h 1"/>
                <a:gd name="T30" fmla="*/ 5 w 6"/>
                <a:gd name="T31"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1">
                  <a:moveTo>
                    <a:pt x="6" y="0"/>
                  </a:moveTo>
                  <a:cubicBezTo>
                    <a:pt x="6" y="0"/>
                    <a:pt x="6" y="0"/>
                    <a:pt x="6" y="0"/>
                  </a:cubicBezTo>
                  <a:cubicBezTo>
                    <a:pt x="6" y="0"/>
                    <a:pt x="6" y="0"/>
                    <a:pt x="6" y="0"/>
                  </a:cubicBezTo>
                  <a:moveTo>
                    <a:pt x="6" y="0"/>
                  </a:moveTo>
                  <a:cubicBezTo>
                    <a:pt x="6" y="0"/>
                    <a:pt x="6" y="0"/>
                    <a:pt x="6" y="0"/>
                  </a:cubicBezTo>
                  <a:cubicBezTo>
                    <a:pt x="6" y="0"/>
                    <a:pt x="6" y="0"/>
                    <a:pt x="6" y="0"/>
                  </a:cubicBezTo>
                  <a:moveTo>
                    <a:pt x="6" y="0"/>
                  </a:moveTo>
                  <a:cubicBezTo>
                    <a:pt x="6" y="0"/>
                    <a:pt x="6" y="0"/>
                    <a:pt x="6" y="0"/>
                  </a:cubicBezTo>
                  <a:cubicBezTo>
                    <a:pt x="6" y="0"/>
                    <a:pt x="6" y="0"/>
                    <a:pt x="6" y="0"/>
                  </a:cubicBezTo>
                  <a:moveTo>
                    <a:pt x="5" y="0"/>
                  </a:moveTo>
                  <a:cubicBezTo>
                    <a:pt x="4" y="0"/>
                    <a:pt x="2" y="0"/>
                    <a:pt x="0" y="1"/>
                  </a:cubicBezTo>
                  <a:cubicBezTo>
                    <a:pt x="2" y="0"/>
                    <a:pt x="4"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rgbClr val="9CD9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 name="Freeform 25">
              <a:extLst>
                <a:ext uri="{FF2B5EF4-FFF2-40B4-BE49-F238E27FC236}">
                  <a16:creationId xmlns:a16="http://schemas.microsoft.com/office/drawing/2014/main" id="{5DEF7A55-C7A1-2E4F-902E-959364658978}"/>
                </a:ext>
              </a:extLst>
            </p:cNvPr>
            <p:cNvSpPr>
              <a:spLocks/>
            </p:cNvSpPr>
            <p:nvPr/>
          </p:nvSpPr>
          <p:spPr bwMode="auto">
            <a:xfrm>
              <a:off x="4506" y="2725"/>
              <a:ext cx="447" cy="137"/>
            </a:xfrm>
            <a:custGeom>
              <a:avLst/>
              <a:gdLst>
                <a:gd name="T0" fmla="*/ 83 w 143"/>
                <a:gd name="T1" fmla="*/ 0 h 44"/>
                <a:gd name="T2" fmla="*/ 79 w 143"/>
                <a:gd name="T3" fmla="*/ 0 h 44"/>
                <a:gd name="T4" fmla="*/ 46 w 143"/>
                <a:gd name="T5" fmla="*/ 28 h 44"/>
                <a:gd name="T6" fmla="*/ 46 w 143"/>
                <a:gd name="T7" fmla="*/ 28 h 44"/>
                <a:gd name="T8" fmla="*/ 46 w 143"/>
                <a:gd name="T9" fmla="*/ 28 h 44"/>
                <a:gd name="T10" fmla="*/ 37 w 143"/>
                <a:gd name="T11" fmla="*/ 25 h 44"/>
                <a:gd name="T12" fmla="*/ 37 w 143"/>
                <a:gd name="T13" fmla="*/ 25 h 44"/>
                <a:gd name="T14" fmla="*/ 22 w 143"/>
                <a:gd name="T15" fmla="*/ 32 h 44"/>
                <a:gd name="T16" fmla="*/ 20 w 143"/>
                <a:gd name="T17" fmla="*/ 34 h 44"/>
                <a:gd name="T18" fmla="*/ 20 w 143"/>
                <a:gd name="T19" fmla="*/ 35 h 44"/>
                <a:gd name="T20" fmla="*/ 20 w 143"/>
                <a:gd name="T21" fmla="*/ 35 h 44"/>
                <a:gd name="T22" fmla="*/ 17 w 143"/>
                <a:gd name="T23" fmla="*/ 35 h 44"/>
                <a:gd name="T24" fmla="*/ 17 w 143"/>
                <a:gd name="T25" fmla="*/ 35 h 44"/>
                <a:gd name="T26" fmla="*/ 1 w 143"/>
                <a:gd name="T27" fmla="*/ 40 h 44"/>
                <a:gd name="T28" fmla="*/ 1 w 143"/>
                <a:gd name="T29" fmla="*/ 40 h 44"/>
                <a:gd name="T30" fmla="*/ 1 w 143"/>
                <a:gd name="T31" fmla="*/ 40 h 44"/>
                <a:gd name="T32" fmla="*/ 0 w 143"/>
                <a:gd name="T33" fmla="*/ 41 h 44"/>
                <a:gd name="T34" fmla="*/ 14 w 143"/>
                <a:gd name="T35" fmla="*/ 40 h 44"/>
                <a:gd name="T36" fmla="*/ 31 w 143"/>
                <a:gd name="T37" fmla="*/ 42 h 44"/>
                <a:gd name="T38" fmla="*/ 45 w 143"/>
                <a:gd name="T39" fmla="*/ 37 h 44"/>
                <a:gd name="T40" fmla="*/ 57 w 143"/>
                <a:gd name="T41" fmla="*/ 39 h 44"/>
                <a:gd name="T42" fmla="*/ 90 w 143"/>
                <a:gd name="T43" fmla="*/ 22 h 44"/>
                <a:gd name="T44" fmla="*/ 91 w 143"/>
                <a:gd name="T45" fmla="*/ 22 h 44"/>
                <a:gd name="T46" fmla="*/ 120 w 143"/>
                <a:gd name="T47" fmla="*/ 43 h 44"/>
                <a:gd name="T48" fmla="*/ 127 w 143"/>
                <a:gd name="T49" fmla="*/ 42 h 44"/>
                <a:gd name="T50" fmla="*/ 136 w 143"/>
                <a:gd name="T51" fmla="*/ 44 h 44"/>
                <a:gd name="T52" fmla="*/ 143 w 143"/>
                <a:gd name="T53" fmla="*/ 41 h 44"/>
                <a:gd name="T54" fmla="*/ 128 w 143"/>
                <a:gd name="T55" fmla="*/ 35 h 44"/>
                <a:gd name="T56" fmla="*/ 128 w 143"/>
                <a:gd name="T57" fmla="*/ 35 h 44"/>
                <a:gd name="T58" fmla="*/ 128 w 143"/>
                <a:gd name="T59" fmla="*/ 35 h 44"/>
                <a:gd name="T60" fmla="*/ 128 w 143"/>
                <a:gd name="T61" fmla="*/ 35 h 44"/>
                <a:gd name="T62" fmla="*/ 128 w 143"/>
                <a:gd name="T63" fmla="*/ 35 h 44"/>
                <a:gd name="T64" fmla="*/ 128 w 143"/>
                <a:gd name="T65" fmla="*/ 35 h 44"/>
                <a:gd name="T66" fmla="*/ 127 w 143"/>
                <a:gd name="T67" fmla="*/ 35 h 44"/>
                <a:gd name="T68" fmla="*/ 127 w 143"/>
                <a:gd name="T69" fmla="*/ 35 h 44"/>
                <a:gd name="T70" fmla="*/ 127 w 143"/>
                <a:gd name="T71" fmla="*/ 35 h 44"/>
                <a:gd name="T72" fmla="*/ 122 w 143"/>
                <a:gd name="T73" fmla="*/ 36 h 44"/>
                <a:gd name="T74" fmla="*/ 120 w 143"/>
                <a:gd name="T75" fmla="*/ 36 h 44"/>
                <a:gd name="T76" fmla="*/ 120 w 143"/>
                <a:gd name="T77" fmla="*/ 36 h 44"/>
                <a:gd name="T78" fmla="*/ 120 w 143"/>
                <a:gd name="T79" fmla="*/ 36 h 44"/>
                <a:gd name="T80" fmla="*/ 115 w 143"/>
                <a:gd name="T81" fmla="*/ 18 h 44"/>
                <a:gd name="T82" fmla="*/ 84 w 143"/>
                <a:gd name="T83" fmla="*/ 0 h 44"/>
                <a:gd name="T84" fmla="*/ 83 w 143"/>
                <a:gd name="T85" fmla="*/ 0 h 44"/>
                <a:gd name="T86" fmla="*/ 83 w 143"/>
                <a:gd name="T8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3" h="44">
                  <a:moveTo>
                    <a:pt x="83" y="0"/>
                  </a:moveTo>
                  <a:cubicBezTo>
                    <a:pt x="81" y="0"/>
                    <a:pt x="80" y="0"/>
                    <a:pt x="79" y="0"/>
                  </a:cubicBezTo>
                  <a:cubicBezTo>
                    <a:pt x="63" y="2"/>
                    <a:pt x="50" y="13"/>
                    <a:pt x="46" y="28"/>
                  </a:cubicBezTo>
                  <a:cubicBezTo>
                    <a:pt x="46" y="28"/>
                    <a:pt x="46" y="28"/>
                    <a:pt x="46" y="28"/>
                  </a:cubicBezTo>
                  <a:cubicBezTo>
                    <a:pt x="46" y="28"/>
                    <a:pt x="46" y="28"/>
                    <a:pt x="46" y="28"/>
                  </a:cubicBezTo>
                  <a:cubicBezTo>
                    <a:pt x="43" y="26"/>
                    <a:pt x="40" y="25"/>
                    <a:pt x="37" y="25"/>
                  </a:cubicBezTo>
                  <a:cubicBezTo>
                    <a:pt x="37" y="25"/>
                    <a:pt x="37" y="25"/>
                    <a:pt x="37" y="25"/>
                  </a:cubicBezTo>
                  <a:cubicBezTo>
                    <a:pt x="31" y="25"/>
                    <a:pt x="26" y="28"/>
                    <a:pt x="22" y="32"/>
                  </a:cubicBezTo>
                  <a:cubicBezTo>
                    <a:pt x="21" y="33"/>
                    <a:pt x="21" y="34"/>
                    <a:pt x="20" y="34"/>
                  </a:cubicBezTo>
                  <a:cubicBezTo>
                    <a:pt x="20" y="35"/>
                    <a:pt x="20" y="35"/>
                    <a:pt x="20" y="35"/>
                  </a:cubicBezTo>
                  <a:cubicBezTo>
                    <a:pt x="20" y="35"/>
                    <a:pt x="20" y="35"/>
                    <a:pt x="20" y="35"/>
                  </a:cubicBezTo>
                  <a:cubicBezTo>
                    <a:pt x="19" y="35"/>
                    <a:pt x="18" y="35"/>
                    <a:pt x="17" y="35"/>
                  </a:cubicBezTo>
                  <a:cubicBezTo>
                    <a:pt x="17" y="35"/>
                    <a:pt x="17" y="35"/>
                    <a:pt x="17" y="35"/>
                  </a:cubicBezTo>
                  <a:cubicBezTo>
                    <a:pt x="11" y="35"/>
                    <a:pt x="5" y="37"/>
                    <a:pt x="1" y="40"/>
                  </a:cubicBezTo>
                  <a:cubicBezTo>
                    <a:pt x="1" y="40"/>
                    <a:pt x="1" y="40"/>
                    <a:pt x="1" y="40"/>
                  </a:cubicBezTo>
                  <a:cubicBezTo>
                    <a:pt x="1" y="40"/>
                    <a:pt x="1" y="40"/>
                    <a:pt x="1" y="40"/>
                  </a:cubicBezTo>
                  <a:cubicBezTo>
                    <a:pt x="1" y="40"/>
                    <a:pt x="0" y="41"/>
                    <a:pt x="0" y="41"/>
                  </a:cubicBezTo>
                  <a:cubicBezTo>
                    <a:pt x="5" y="40"/>
                    <a:pt x="10" y="40"/>
                    <a:pt x="14" y="40"/>
                  </a:cubicBezTo>
                  <a:cubicBezTo>
                    <a:pt x="20" y="40"/>
                    <a:pt x="26" y="41"/>
                    <a:pt x="31" y="42"/>
                  </a:cubicBezTo>
                  <a:cubicBezTo>
                    <a:pt x="34" y="39"/>
                    <a:pt x="39" y="37"/>
                    <a:pt x="45" y="37"/>
                  </a:cubicBezTo>
                  <a:cubicBezTo>
                    <a:pt x="49" y="37"/>
                    <a:pt x="52" y="38"/>
                    <a:pt x="57" y="39"/>
                  </a:cubicBezTo>
                  <a:cubicBezTo>
                    <a:pt x="57" y="39"/>
                    <a:pt x="63" y="22"/>
                    <a:pt x="90" y="22"/>
                  </a:cubicBezTo>
                  <a:cubicBezTo>
                    <a:pt x="91" y="22"/>
                    <a:pt x="91" y="22"/>
                    <a:pt x="91" y="22"/>
                  </a:cubicBezTo>
                  <a:cubicBezTo>
                    <a:pt x="118" y="22"/>
                    <a:pt x="120" y="43"/>
                    <a:pt x="120" y="43"/>
                  </a:cubicBezTo>
                  <a:cubicBezTo>
                    <a:pt x="120" y="43"/>
                    <a:pt x="122" y="42"/>
                    <a:pt x="127" y="42"/>
                  </a:cubicBezTo>
                  <a:cubicBezTo>
                    <a:pt x="129" y="42"/>
                    <a:pt x="133" y="43"/>
                    <a:pt x="136" y="44"/>
                  </a:cubicBezTo>
                  <a:cubicBezTo>
                    <a:pt x="139" y="43"/>
                    <a:pt x="141" y="42"/>
                    <a:pt x="143" y="41"/>
                  </a:cubicBezTo>
                  <a:cubicBezTo>
                    <a:pt x="139" y="37"/>
                    <a:pt x="134" y="35"/>
                    <a:pt x="128" y="35"/>
                  </a:cubicBezTo>
                  <a:cubicBezTo>
                    <a:pt x="128" y="35"/>
                    <a:pt x="128" y="35"/>
                    <a:pt x="128" y="35"/>
                  </a:cubicBezTo>
                  <a:cubicBezTo>
                    <a:pt x="128" y="35"/>
                    <a:pt x="128" y="35"/>
                    <a:pt x="128" y="35"/>
                  </a:cubicBezTo>
                  <a:cubicBezTo>
                    <a:pt x="128" y="35"/>
                    <a:pt x="128" y="35"/>
                    <a:pt x="128" y="35"/>
                  </a:cubicBezTo>
                  <a:cubicBezTo>
                    <a:pt x="128" y="35"/>
                    <a:pt x="128" y="35"/>
                    <a:pt x="128" y="35"/>
                  </a:cubicBezTo>
                  <a:cubicBezTo>
                    <a:pt x="128" y="35"/>
                    <a:pt x="128" y="35"/>
                    <a:pt x="128" y="35"/>
                  </a:cubicBezTo>
                  <a:cubicBezTo>
                    <a:pt x="127" y="35"/>
                    <a:pt x="127" y="35"/>
                    <a:pt x="127" y="35"/>
                  </a:cubicBezTo>
                  <a:cubicBezTo>
                    <a:pt x="127" y="35"/>
                    <a:pt x="127" y="35"/>
                    <a:pt x="127" y="35"/>
                  </a:cubicBezTo>
                  <a:cubicBezTo>
                    <a:pt x="127" y="35"/>
                    <a:pt x="127" y="35"/>
                    <a:pt x="127" y="35"/>
                  </a:cubicBezTo>
                  <a:cubicBezTo>
                    <a:pt x="126" y="35"/>
                    <a:pt x="124" y="35"/>
                    <a:pt x="122" y="36"/>
                  </a:cubicBezTo>
                  <a:cubicBezTo>
                    <a:pt x="122" y="36"/>
                    <a:pt x="121" y="36"/>
                    <a:pt x="120" y="36"/>
                  </a:cubicBezTo>
                  <a:cubicBezTo>
                    <a:pt x="120" y="36"/>
                    <a:pt x="120" y="36"/>
                    <a:pt x="120" y="36"/>
                  </a:cubicBezTo>
                  <a:cubicBezTo>
                    <a:pt x="120" y="36"/>
                    <a:pt x="120" y="36"/>
                    <a:pt x="120" y="36"/>
                  </a:cubicBezTo>
                  <a:cubicBezTo>
                    <a:pt x="120" y="29"/>
                    <a:pt x="118" y="23"/>
                    <a:pt x="115" y="18"/>
                  </a:cubicBezTo>
                  <a:cubicBezTo>
                    <a:pt x="108" y="8"/>
                    <a:pt x="97" y="1"/>
                    <a:pt x="84" y="0"/>
                  </a:cubicBezTo>
                  <a:cubicBezTo>
                    <a:pt x="84" y="0"/>
                    <a:pt x="83" y="0"/>
                    <a:pt x="83" y="0"/>
                  </a:cubicBezTo>
                  <a:cubicBezTo>
                    <a:pt x="83" y="0"/>
                    <a:pt x="83" y="0"/>
                    <a:pt x="83" y="0"/>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 name="Freeform 26">
              <a:extLst>
                <a:ext uri="{FF2B5EF4-FFF2-40B4-BE49-F238E27FC236}">
                  <a16:creationId xmlns:a16="http://schemas.microsoft.com/office/drawing/2014/main" id="{76421A76-D96C-A348-9797-42E62633E43F}"/>
                </a:ext>
              </a:extLst>
            </p:cNvPr>
            <p:cNvSpPr>
              <a:spLocks/>
            </p:cNvSpPr>
            <p:nvPr/>
          </p:nvSpPr>
          <p:spPr bwMode="auto">
            <a:xfrm>
              <a:off x="3785" y="2610"/>
              <a:ext cx="668" cy="365"/>
            </a:xfrm>
            <a:custGeom>
              <a:avLst/>
              <a:gdLst>
                <a:gd name="T0" fmla="*/ 214 w 214"/>
                <a:gd name="T1" fmla="*/ 87 h 117"/>
                <a:gd name="T2" fmla="*/ 184 w 214"/>
                <a:gd name="T3" fmla="*/ 57 h 117"/>
                <a:gd name="T4" fmla="*/ 171 w 214"/>
                <a:gd name="T5" fmla="*/ 60 h 117"/>
                <a:gd name="T6" fmla="*/ 148 w 214"/>
                <a:gd name="T7" fmla="*/ 44 h 117"/>
                <a:gd name="T8" fmla="*/ 104 w 214"/>
                <a:gd name="T9" fmla="*/ 0 h 117"/>
                <a:gd name="T10" fmla="*/ 64 w 214"/>
                <a:gd name="T11" fmla="*/ 26 h 117"/>
                <a:gd name="T12" fmla="*/ 57 w 214"/>
                <a:gd name="T13" fmla="*/ 25 h 117"/>
                <a:gd name="T14" fmla="*/ 30 w 214"/>
                <a:gd name="T15" fmla="*/ 47 h 117"/>
                <a:gd name="T16" fmla="*/ 0 w 214"/>
                <a:gd name="T17" fmla="*/ 82 h 117"/>
                <a:gd name="T18" fmla="*/ 35 w 214"/>
                <a:gd name="T19" fmla="*/ 117 h 117"/>
                <a:gd name="T20" fmla="*/ 187 w 214"/>
                <a:gd name="T21" fmla="*/ 117 h 117"/>
                <a:gd name="T22" fmla="*/ 187 w 214"/>
                <a:gd name="T23" fmla="*/ 117 h 117"/>
                <a:gd name="T24" fmla="*/ 214 w 214"/>
                <a:gd name="T25" fmla="*/ 8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4" h="117">
                  <a:moveTo>
                    <a:pt x="214" y="87"/>
                  </a:moveTo>
                  <a:cubicBezTo>
                    <a:pt x="214" y="70"/>
                    <a:pt x="201" y="57"/>
                    <a:pt x="184" y="57"/>
                  </a:cubicBezTo>
                  <a:cubicBezTo>
                    <a:pt x="180" y="57"/>
                    <a:pt x="175" y="58"/>
                    <a:pt x="171" y="60"/>
                  </a:cubicBezTo>
                  <a:cubicBezTo>
                    <a:pt x="168" y="51"/>
                    <a:pt x="159" y="44"/>
                    <a:pt x="148" y="44"/>
                  </a:cubicBezTo>
                  <a:cubicBezTo>
                    <a:pt x="148" y="20"/>
                    <a:pt x="129" y="0"/>
                    <a:pt x="104" y="0"/>
                  </a:cubicBezTo>
                  <a:cubicBezTo>
                    <a:pt x="87" y="0"/>
                    <a:pt x="71" y="11"/>
                    <a:pt x="64" y="26"/>
                  </a:cubicBezTo>
                  <a:cubicBezTo>
                    <a:pt x="62" y="26"/>
                    <a:pt x="60" y="25"/>
                    <a:pt x="57" y="25"/>
                  </a:cubicBezTo>
                  <a:cubicBezTo>
                    <a:pt x="44" y="25"/>
                    <a:pt x="33" y="34"/>
                    <a:pt x="30" y="47"/>
                  </a:cubicBezTo>
                  <a:cubicBezTo>
                    <a:pt x="13" y="49"/>
                    <a:pt x="0" y="64"/>
                    <a:pt x="0" y="82"/>
                  </a:cubicBezTo>
                  <a:cubicBezTo>
                    <a:pt x="0" y="101"/>
                    <a:pt x="15" y="117"/>
                    <a:pt x="35" y="117"/>
                  </a:cubicBezTo>
                  <a:cubicBezTo>
                    <a:pt x="187" y="117"/>
                    <a:pt x="187" y="117"/>
                    <a:pt x="187" y="117"/>
                  </a:cubicBezTo>
                  <a:cubicBezTo>
                    <a:pt x="187" y="117"/>
                    <a:pt x="187" y="117"/>
                    <a:pt x="187" y="117"/>
                  </a:cubicBezTo>
                  <a:cubicBezTo>
                    <a:pt x="202" y="116"/>
                    <a:pt x="214" y="103"/>
                    <a:pt x="214" y="87"/>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 name="Freeform 27">
              <a:extLst>
                <a:ext uri="{FF2B5EF4-FFF2-40B4-BE49-F238E27FC236}">
                  <a16:creationId xmlns:a16="http://schemas.microsoft.com/office/drawing/2014/main" id="{9C1B8EF6-50EF-184C-9C7A-7A6447E2ED71}"/>
                </a:ext>
              </a:extLst>
            </p:cNvPr>
            <p:cNvSpPr>
              <a:spLocks/>
            </p:cNvSpPr>
            <p:nvPr/>
          </p:nvSpPr>
          <p:spPr bwMode="auto">
            <a:xfrm>
              <a:off x="3963" y="2610"/>
              <a:ext cx="147" cy="81"/>
            </a:xfrm>
            <a:custGeom>
              <a:avLst/>
              <a:gdLst>
                <a:gd name="T0" fmla="*/ 47 w 47"/>
                <a:gd name="T1" fmla="*/ 0 h 26"/>
                <a:gd name="T2" fmla="*/ 7 w 47"/>
                <a:gd name="T3" fmla="*/ 26 h 26"/>
                <a:gd name="T4" fmla="*/ 0 w 47"/>
                <a:gd name="T5" fmla="*/ 25 h 26"/>
                <a:gd name="T6" fmla="*/ 0 w 47"/>
                <a:gd name="T7" fmla="*/ 25 h 26"/>
                <a:gd name="T8" fmla="*/ 7 w 47"/>
                <a:gd name="T9" fmla="*/ 26 h 26"/>
                <a:gd name="T10" fmla="*/ 47 w 47"/>
                <a:gd name="T11" fmla="*/ 0 h 26"/>
                <a:gd name="T12" fmla="*/ 47 w 47"/>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47" h="26">
                  <a:moveTo>
                    <a:pt x="47" y="0"/>
                  </a:moveTo>
                  <a:cubicBezTo>
                    <a:pt x="30" y="0"/>
                    <a:pt x="14" y="11"/>
                    <a:pt x="7" y="26"/>
                  </a:cubicBezTo>
                  <a:cubicBezTo>
                    <a:pt x="5" y="26"/>
                    <a:pt x="3" y="25"/>
                    <a:pt x="0" y="25"/>
                  </a:cubicBezTo>
                  <a:cubicBezTo>
                    <a:pt x="0" y="25"/>
                    <a:pt x="0" y="25"/>
                    <a:pt x="0" y="25"/>
                  </a:cubicBezTo>
                  <a:cubicBezTo>
                    <a:pt x="3" y="25"/>
                    <a:pt x="5" y="26"/>
                    <a:pt x="7" y="26"/>
                  </a:cubicBezTo>
                  <a:cubicBezTo>
                    <a:pt x="14" y="11"/>
                    <a:pt x="30" y="0"/>
                    <a:pt x="47" y="0"/>
                  </a:cubicBezTo>
                  <a:cubicBezTo>
                    <a:pt x="47" y="0"/>
                    <a:pt x="47" y="0"/>
                    <a:pt x="47" y="0"/>
                  </a:cubicBezTo>
                </a:path>
              </a:pathLst>
            </a:custGeom>
            <a:solidFill>
              <a:srgbClr val="9CD9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 name="Freeform 28">
              <a:extLst>
                <a:ext uri="{FF2B5EF4-FFF2-40B4-BE49-F238E27FC236}">
                  <a16:creationId xmlns:a16="http://schemas.microsoft.com/office/drawing/2014/main" id="{A036FDBB-A1D8-9749-9D65-5701A4F73AEB}"/>
                </a:ext>
              </a:extLst>
            </p:cNvPr>
            <p:cNvSpPr>
              <a:spLocks/>
            </p:cNvSpPr>
            <p:nvPr/>
          </p:nvSpPr>
          <p:spPr bwMode="auto">
            <a:xfrm>
              <a:off x="4247" y="2738"/>
              <a:ext cx="206" cy="121"/>
            </a:xfrm>
            <a:custGeom>
              <a:avLst/>
              <a:gdLst>
                <a:gd name="T0" fmla="*/ 0 w 66"/>
                <a:gd name="T1" fmla="*/ 0 h 39"/>
                <a:gd name="T2" fmla="*/ 0 w 66"/>
                <a:gd name="T3" fmla="*/ 3 h 39"/>
                <a:gd name="T4" fmla="*/ 23 w 66"/>
                <a:gd name="T5" fmla="*/ 19 h 39"/>
                <a:gd name="T6" fmla="*/ 36 w 66"/>
                <a:gd name="T7" fmla="*/ 16 h 39"/>
                <a:gd name="T8" fmla="*/ 66 w 66"/>
                <a:gd name="T9" fmla="*/ 39 h 39"/>
                <a:gd name="T10" fmla="*/ 66 w 66"/>
                <a:gd name="T11" fmla="*/ 39 h 39"/>
                <a:gd name="T12" fmla="*/ 36 w 66"/>
                <a:gd name="T13" fmla="*/ 16 h 39"/>
                <a:gd name="T14" fmla="*/ 23 w 66"/>
                <a:gd name="T15" fmla="*/ 19 h 39"/>
                <a:gd name="T16" fmla="*/ 0 w 66"/>
                <a:gd name="T17" fmla="*/ 3 h 39"/>
                <a:gd name="T18" fmla="*/ 0 w 66"/>
                <a:gd name="T1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39">
                  <a:moveTo>
                    <a:pt x="0" y="0"/>
                  </a:moveTo>
                  <a:cubicBezTo>
                    <a:pt x="0" y="1"/>
                    <a:pt x="0" y="2"/>
                    <a:pt x="0" y="3"/>
                  </a:cubicBezTo>
                  <a:cubicBezTo>
                    <a:pt x="11" y="3"/>
                    <a:pt x="20" y="10"/>
                    <a:pt x="23" y="19"/>
                  </a:cubicBezTo>
                  <a:cubicBezTo>
                    <a:pt x="27" y="17"/>
                    <a:pt x="32" y="16"/>
                    <a:pt x="36" y="16"/>
                  </a:cubicBezTo>
                  <a:cubicBezTo>
                    <a:pt x="51" y="16"/>
                    <a:pt x="63" y="26"/>
                    <a:pt x="66" y="39"/>
                  </a:cubicBezTo>
                  <a:cubicBezTo>
                    <a:pt x="66" y="39"/>
                    <a:pt x="66" y="39"/>
                    <a:pt x="66" y="39"/>
                  </a:cubicBezTo>
                  <a:cubicBezTo>
                    <a:pt x="63" y="26"/>
                    <a:pt x="51" y="16"/>
                    <a:pt x="36" y="16"/>
                  </a:cubicBezTo>
                  <a:cubicBezTo>
                    <a:pt x="32" y="16"/>
                    <a:pt x="27" y="17"/>
                    <a:pt x="23" y="19"/>
                  </a:cubicBezTo>
                  <a:cubicBezTo>
                    <a:pt x="20" y="10"/>
                    <a:pt x="11" y="3"/>
                    <a:pt x="0" y="3"/>
                  </a:cubicBezTo>
                  <a:cubicBezTo>
                    <a:pt x="0" y="2"/>
                    <a:pt x="0" y="1"/>
                    <a:pt x="0" y="0"/>
                  </a:cubicBezTo>
                </a:path>
              </a:pathLst>
            </a:custGeom>
            <a:solidFill>
              <a:srgbClr val="545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 name="Freeform 29">
              <a:extLst>
                <a:ext uri="{FF2B5EF4-FFF2-40B4-BE49-F238E27FC236}">
                  <a16:creationId xmlns:a16="http://schemas.microsoft.com/office/drawing/2014/main" id="{6C997B1B-8917-784E-9ADA-9D4783899748}"/>
                </a:ext>
              </a:extLst>
            </p:cNvPr>
            <p:cNvSpPr>
              <a:spLocks/>
            </p:cNvSpPr>
            <p:nvPr/>
          </p:nvSpPr>
          <p:spPr bwMode="auto">
            <a:xfrm>
              <a:off x="3879" y="2610"/>
              <a:ext cx="574" cy="268"/>
            </a:xfrm>
            <a:custGeom>
              <a:avLst/>
              <a:gdLst>
                <a:gd name="T0" fmla="*/ 74 w 184"/>
                <a:gd name="T1" fmla="*/ 0 h 86"/>
                <a:gd name="T2" fmla="*/ 34 w 184"/>
                <a:gd name="T3" fmla="*/ 26 h 86"/>
                <a:gd name="T4" fmla="*/ 27 w 184"/>
                <a:gd name="T5" fmla="*/ 25 h 86"/>
                <a:gd name="T6" fmla="*/ 0 w 184"/>
                <a:gd name="T7" fmla="*/ 45 h 86"/>
                <a:gd name="T8" fmla="*/ 2 w 184"/>
                <a:gd name="T9" fmla="*/ 46 h 86"/>
                <a:gd name="T10" fmla="*/ 24 w 184"/>
                <a:gd name="T11" fmla="*/ 40 h 86"/>
                <a:gd name="T12" fmla="*/ 41 w 184"/>
                <a:gd name="T13" fmla="*/ 47 h 86"/>
                <a:gd name="T14" fmla="*/ 69 w 184"/>
                <a:gd name="T15" fmla="*/ 35 h 86"/>
                <a:gd name="T16" fmla="*/ 83 w 184"/>
                <a:gd name="T17" fmla="*/ 38 h 86"/>
                <a:gd name="T18" fmla="*/ 106 w 184"/>
                <a:gd name="T19" fmla="*/ 66 h 86"/>
                <a:gd name="T20" fmla="*/ 148 w 184"/>
                <a:gd name="T21" fmla="*/ 86 h 86"/>
                <a:gd name="T22" fmla="*/ 160 w 184"/>
                <a:gd name="T23" fmla="*/ 84 h 86"/>
                <a:gd name="T24" fmla="*/ 184 w 184"/>
                <a:gd name="T25" fmla="*/ 80 h 86"/>
                <a:gd name="T26" fmla="*/ 154 w 184"/>
                <a:gd name="T27" fmla="*/ 57 h 86"/>
                <a:gd name="T28" fmla="*/ 141 w 184"/>
                <a:gd name="T29" fmla="*/ 60 h 86"/>
                <a:gd name="T30" fmla="*/ 118 w 184"/>
                <a:gd name="T31" fmla="*/ 44 h 86"/>
                <a:gd name="T32" fmla="*/ 118 w 184"/>
                <a:gd name="T33" fmla="*/ 41 h 86"/>
                <a:gd name="T34" fmla="*/ 74 w 18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4" h="86">
                  <a:moveTo>
                    <a:pt x="74" y="0"/>
                  </a:moveTo>
                  <a:cubicBezTo>
                    <a:pt x="57" y="0"/>
                    <a:pt x="41" y="11"/>
                    <a:pt x="34" y="26"/>
                  </a:cubicBezTo>
                  <a:cubicBezTo>
                    <a:pt x="32" y="26"/>
                    <a:pt x="30" y="25"/>
                    <a:pt x="27" y="25"/>
                  </a:cubicBezTo>
                  <a:cubicBezTo>
                    <a:pt x="15" y="25"/>
                    <a:pt x="4" y="34"/>
                    <a:pt x="0" y="45"/>
                  </a:cubicBezTo>
                  <a:cubicBezTo>
                    <a:pt x="1" y="45"/>
                    <a:pt x="1" y="46"/>
                    <a:pt x="2" y="46"/>
                  </a:cubicBezTo>
                  <a:cubicBezTo>
                    <a:pt x="6" y="44"/>
                    <a:pt x="15" y="40"/>
                    <a:pt x="24" y="40"/>
                  </a:cubicBezTo>
                  <a:cubicBezTo>
                    <a:pt x="30" y="40"/>
                    <a:pt x="36" y="42"/>
                    <a:pt x="41" y="47"/>
                  </a:cubicBezTo>
                  <a:cubicBezTo>
                    <a:pt x="41" y="47"/>
                    <a:pt x="53" y="35"/>
                    <a:pt x="69" y="35"/>
                  </a:cubicBezTo>
                  <a:cubicBezTo>
                    <a:pt x="74" y="35"/>
                    <a:pt x="78" y="35"/>
                    <a:pt x="83" y="38"/>
                  </a:cubicBezTo>
                  <a:cubicBezTo>
                    <a:pt x="106" y="49"/>
                    <a:pt x="106" y="66"/>
                    <a:pt x="106" y="66"/>
                  </a:cubicBezTo>
                  <a:cubicBezTo>
                    <a:pt x="106" y="66"/>
                    <a:pt x="134" y="66"/>
                    <a:pt x="148" y="86"/>
                  </a:cubicBezTo>
                  <a:cubicBezTo>
                    <a:pt x="152" y="85"/>
                    <a:pt x="156" y="85"/>
                    <a:pt x="160" y="84"/>
                  </a:cubicBezTo>
                  <a:cubicBezTo>
                    <a:pt x="168" y="83"/>
                    <a:pt x="176" y="82"/>
                    <a:pt x="184" y="80"/>
                  </a:cubicBezTo>
                  <a:cubicBezTo>
                    <a:pt x="181" y="67"/>
                    <a:pt x="169" y="57"/>
                    <a:pt x="154" y="57"/>
                  </a:cubicBezTo>
                  <a:cubicBezTo>
                    <a:pt x="150" y="57"/>
                    <a:pt x="145" y="58"/>
                    <a:pt x="141" y="60"/>
                  </a:cubicBezTo>
                  <a:cubicBezTo>
                    <a:pt x="138" y="51"/>
                    <a:pt x="129" y="44"/>
                    <a:pt x="118" y="44"/>
                  </a:cubicBezTo>
                  <a:cubicBezTo>
                    <a:pt x="118" y="43"/>
                    <a:pt x="118" y="42"/>
                    <a:pt x="118" y="41"/>
                  </a:cubicBezTo>
                  <a:cubicBezTo>
                    <a:pt x="117" y="18"/>
                    <a:pt x="98" y="0"/>
                    <a:pt x="74" y="0"/>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 name="Freeform 30">
              <a:extLst>
                <a:ext uri="{FF2B5EF4-FFF2-40B4-BE49-F238E27FC236}">
                  <a16:creationId xmlns:a16="http://schemas.microsoft.com/office/drawing/2014/main" id="{35AA2B7E-069D-E042-BC80-3545AD9FD6E3}"/>
                </a:ext>
              </a:extLst>
            </p:cNvPr>
            <p:cNvSpPr>
              <a:spLocks/>
            </p:cNvSpPr>
            <p:nvPr/>
          </p:nvSpPr>
          <p:spPr bwMode="auto">
            <a:xfrm>
              <a:off x="3033" y="100"/>
              <a:ext cx="2741" cy="1554"/>
            </a:xfrm>
            <a:custGeom>
              <a:avLst/>
              <a:gdLst>
                <a:gd name="T0" fmla="*/ 878 w 878"/>
                <a:gd name="T1" fmla="*/ 328 h 498"/>
                <a:gd name="T2" fmla="*/ 794 w 878"/>
                <a:gd name="T3" fmla="*/ 243 h 498"/>
                <a:gd name="T4" fmla="*/ 792 w 878"/>
                <a:gd name="T5" fmla="*/ 243 h 498"/>
                <a:gd name="T6" fmla="*/ 794 w 878"/>
                <a:gd name="T7" fmla="*/ 230 h 498"/>
                <a:gd name="T8" fmla="*/ 709 w 878"/>
                <a:gd name="T9" fmla="*/ 146 h 498"/>
                <a:gd name="T10" fmla="*/ 698 w 878"/>
                <a:gd name="T11" fmla="*/ 146 h 498"/>
                <a:gd name="T12" fmla="*/ 612 w 878"/>
                <a:gd name="T13" fmla="*/ 86 h 498"/>
                <a:gd name="T14" fmla="*/ 568 w 878"/>
                <a:gd name="T15" fmla="*/ 88 h 498"/>
                <a:gd name="T16" fmla="*/ 469 w 878"/>
                <a:gd name="T17" fmla="*/ 8 h 498"/>
                <a:gd name="T18" fmla="*/ 342 w 878"/>
                <a:gd name="T19" fmla="*/ 68 h 498"/>
                <a:gd name="T20" fmla="*/ 279 w 878"/>
                <a:gd name="T21" fmla="*/ 50 h 498"/>
                <a:gd name="T22" fmla="*/ 161 w 878"/>
                <a:gd name="T23" fmla="*/ 166 h 498"/>
                <a:gd name="T24" fmla="*/ 80 w 878"/>
                <a:gd name="T25" fmla="*/ 247 h 498"/>
                <a:gd name="T26" fmla="*/ 0 w 878"/>
                <a:gd name="T27" fmla="*/ 340 h 498"/>
                <a:gd name="T28" fmla="*/ 95 w 878"/>
                <a:gd name="T29" fmla="*/ 435 h 498"/>
                <a:gd name="T30" fmla="*/ 145 w 878"/>
                <a:gd name="T31" fmla="*/ 420 h 498"/>
                <a:gd name="T32" fmla="*/ 197 w 878"/>
                <a:gd name="T33" fmla="*/ 455 h 498"/>
                <a:gd name="T34" fmla="*/ 229 w 878"/>
                <a:gd name="T35" fmla="*/ 445 h 498"/>
                <a:gd name="T36" fmla="*/ 296 w 878"/>
                <a:gd name="T37" fmla="*/ 484 h 498"/>
                <a:gd name="T38" fmla="*/ 357 w 878"/>
                <a:gd name="T39" fmla="*/ 454 h 498"/>
                <a:gd name="T40" fmla="*/ 433 w 878"/>
                <a:gd name="T41" fmla="*/ 493 h 498"/>
                <a:gd name="T42" fmla="*/ 530 w 878"/>
                <a:gd name="T43" fmla="*/ 469 h 498"/>
                <a:gd name="T44" fmla="*/ 558 w 878"/>
                <a:gd name="T45" fmla="*/ 479 h 498"/>
                <a:gd name="T46" fmla="*/ 613 w 878"/>
                <a:gd name="T47" fmla="*/ 466 h 498"/>
                <a:gd name="T48" fmla="*/ 639 w 878"/>
                <a:gd name="T49" fmla="*/ 472 h 498"/>
                <a:gd name="T50" fmla="*/ 713 w 878"/>
                <a:gd name="T51" fmla="*/ 461 h 498"/>
                <a:gd name="T52" fmla="*/ 757 w 878"/>
                <a:gd name="T53" fmla="*/ 473 h 498"/>
                <a:gd name="T54" fmla="*/ 841 w 878"/>
                <a:gd name="T55" fmla="*/ 398 h 498"/>
                <a:gd name="T56" fmla="*/ 878 w 878"/>
                <a:gd name="T57" fmla="*/ 32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8" h="498">
                  <a:moveTo>
                    <a:pt x="878" y="328"/>
                  </a:moveTo>
                  <a:cubicBezTo>
                    <a:pt x="878" y="281"/>
                    <a:pt x="840" y="243"/>
                    <a:pt x="794" y="243"/>
                  </a:cubicBezTo>
                  <a:cubicBezTo>
                    <a:pt x="793" y="243"/>
                    <a:pt x="793" y="243"/>
                    <a:pt x="792" y="243"/>
                  </a:cubicBezTo>
                  <a:cubicBezTo>
                    <a:pt x="793" y="239"/>
                    <a:pt x="794" y="235"/>
                    <a:pt x="794" y="230"/>
                  </a:cubicBezTo>
                  <a:cubicBezTo>
                    <a:pt x="794" y="183"/>
                    <a:pt x="756" y="146"/>
                    <a:pt x="709" y="146"/>
                  </a:cubicBezTo>
                  <a:cubicBezTo>
                    <a:pt x="705" y="146"/>
                    <a:pt x="702" y="146"/>
                    <a:pt x="698" y="146"/>
                  </a:cubicBezTo>
                  <a:cubicBezTo>
                    <a:pt x="681" y="115"/>
                    <a:pt x="650" y="92"/>
                    <a:pt x="612" y="86"/>
                  </a:cubicBezTo>
                  <a:cubicBezTo>
                    <a:pt x="597" y="84"/>
                    <a:pt x="582" y="85"/>
                    <a:pt x="568" y="88"/>
                  </a:cubicBezTo>
                  <a:cubicBezTo>
                    <a:pt x="553" y="46"/>
                    <a:pt x="516" y="15"/>
                    <a:pt x="469" y="8"/>
                  </a:cubicBezTo>
                  <a:cubicBezTo>
                    <a:pt x="417" y="0"/>
                    <a:pt x="367" y="25"/>
                    <a:pt x="342" y="68"/>
                  </a:cubicBezTo>
                  <a:cubicBezTo>
                    <a:pt x="324" y="57"/>
                    <a:pt x="302" y="50"/>
                    <a:pt x="279" y="50"/>
                  </a:cubicBezTo>
                  <a:cubicBezTo>
                    <a:pt x="215" y="50"/>
                    <a:pt x="163" y="102"/>
                    <a:pt x="161" y="166"/>
                  </a:cubicBezTo>
                  <a:cubicBezTo>
                    <a:pt x="117" y="167"/>
                    <a:pt x="82" y="203"/>
                    <a:pt x="80" y="247"/>
                  </a:cubicBezTo>
                  <a:cubicBezTo>
                    <a:pt x="35" y="254"/>
                    <a:pt x="0" y="293"/>
                    <a:pt x="0" y="340"/>
                  </a:cubicBezTo>
                  <a:cubicBezTo>
                    <a:pt x="0" y="392"/>
                    <a:pt x="43" y="435"/>
                    <a:pt x="95" y="435"/>
                  </a:cubicBezTo>
                  <a:cubicBezTo>
                    <a:pt x="113" y="435"/>
                    <a:pt x="131" y="429"/>
                    <a:pt x="145" y="420"/>
                  </a:cubicBezTo>
                  <a:cubicBezTo>
                    <a:pt x="153" y="441"/>
                    <a:pt x="173" y="455"/>
                    <a:pt x="197" y="455"/>
                  </a:cubicBezTo>
                  <a:cubicBezTo>
                    <a:pt x="209" y="455"/>
                    <a:pt x="220" y="452"/>
                    <a:pt x="229" y="445"/>
                  </a:cubicBezTo>
                  <a:cubicBezTo>
                    <a:pt x="242" y="468"/>
                    <a:pt x="267" y="484"/>
                    <a:pt x="296" y="484"/>
                  </a:cubicBezTo>
                  <a:cubicBezTo>
                    <a:pt x="321" y="484"/>
                    <a:pt x="343" y="472"/>
                    <a:pt x="357" y="454"/>
                  </a:cubicBezTo>
                  <a:cubicBezTo>
                    <a:pt x="377" y="474"/>
                    <a:pt x="403" y="488"/>
                    <a:pt x="433" y="493"/>
                  </a:cubicBezTo>
                  <a:cubicBezTo>
                    <a:pt x="468" y="498"/>
                    <a:pt x="503" y="489"/>
                    <a:pt x="530" y="469"/>
                  </a:cubicBezTo>
                  <a:cubicBezTo>
                    <a:pt x="538" y="474"/>
                    <a:pt x="548" y="478"/>
                    <a:pt x="558" y="479"/>
                  </a:cubicBezTo>
                  <a:cubicBezTo>
                    <a:pt x="578" y="482"/>
                    <a:pt x="598" y="477"/>
                    <a:pt x="613" y="466"/>
                  </a:cubicBezTo>
                  <a:cubicBezTo>
                    <a:pt x="621" y="469"/>
                    <a:pt x="630" y="471"/>
                    <a:pt x="639" y="472"/>
                  </a:cubicBezTo>
                  <a:cubicBezTo>
                    <a:pt x="665" y="476"/>
                    <a:pt x="691" y="472"/>
                    <a:pt x="713" y="461"/>
                  </a:cubicBezTo>
                  <a:cubicBezTo>
                    <a:pt x="726" y="469"/>
                    <a:pt x="741" y="473"/>
                    <a:pt x="757" y="473"/>
                  </a:cubicBezTo>
                  <a:cubicBezTo>
                    <a:pt x="800" y="473"/>
                    <a:pt x="836" y="440"/>
                    <a:pt x="841" y="398"/>
                  </a:cubicBezTo>
                  <a:cubicBezTo>
                    <a:pt x="863" y="383"/>
                    <a:pt x="878" y="357"/>
                    <a:pt x="878" y="328"/>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 name="Freeform 31">
              <a:extLst>
                <a:ext uri="{FF2B5EF4-FFF2-40B4-BE49-F238E27FC236}">
                  <a16:creationId xmlns:a16="http://schemas.microsoft.com/office/drawing/2014/main" id="{70DCDFC8-62A9-604F-9DE2-4851537B5C29}"/>
                </a:ext>
              </a:extLst>
            </p:cNvPr>
            <p:cNvSpPr>
              <a:spLocks/>
            </p:cNvSpPr>
            <p:nvPr/>
          </p:nvSpPr>
          <p:spPr bwMode="auto">
            <a:xfrm>
              <a:off x="4722" y="237"/>
              <a:ext cx="0" cy="3"/>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path>
              </a:pathLst>
            </a:custGeom>
            <a:solidFill>
              <a:srgbClr val="9CD9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3" name="Freeform 32">
              <a:extLst>
                <a:ext uri="{FF2B5EF4-FFF2-40B4-BE49-F238E27FC236}">
                  <a16:creationId xmlns:a16="http://schemas.microsoft.com/office/drawing/2014/main" id="{B00FC95C-5346-1041-A456-4F0CA6E394F9}"/>
                </a:ext>
              </a:extLst>
            </p:cNvPr>
            <p:cNvSpPr>
              <a:spLocks/>
            </p:cNvSpPr>
            <p:nvPr/>
          </p:nvSpPr>
          <p:spPr bwMode="auto">
            <a:xfrm>
              <a:off x="4719" y="237"/>
              <a:ext cx="3" cy="3"/>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0" y="0"/>
                    <a:pt x="0" y="0"/>
                  </a:cubicBezTo>
                </a:path>
              </a:pathLst>
            </a:custGeom>
            <a:solidFill>
              <a:srgbClr val="56AE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4" name="Freeform 33">
              <a:extLst>
                <a:ext uri="{FF2B5EF4-FFF2-40B4-BE49-F238E27FC236}">
                  <a16:creationId xmlns:a16="http://schemas.microsoft.com/office/drawing/2014/main" id="{0BC6371B-9C2B-304E-B5FE-6213637926F8}"/>
                </a:ext>
              </a:extLst>
            </p:cNvPr>
            <p:cNvSpPr>
              <a:spLocks noEditPoints="1"/>
            </p:cNvSpPr>
            <p:nvPr/>
          </p:nvSpPr>
          <p:spPr bwMode="auto">
            <a:xfrm>
              <a:off x="3033" y="381"/>
              <a:ext cx="2741" cy="780"/>
            </a:xfrm>
            <a:custGeom>
              <a:avLst/>
              <a:gdLst>
                <a:gd name="T0" fmla="*/ 0 w 878"/>
                <a:gd name="T1" fmla="*/ 250 h 250"/>
                <a:gd name="T2" fmla="*/ 0 w 878"/>
                <a:gd name="T3" fmla="*/ 250 h 250"/>
                <a:gd name="T4" fmla="*/ 0 w 878"/>
                <a:gd name="T5" fmla="*/ 250 h 250"/>
                <a:gd name="T6" fmla="*/ 0 w 878"/>
                <a:gd name="T7" fmla="*/ 250 h 250"/>
                <a:gd name="T8" fmla="*/ 794 w 878"/>
                <a:gd name="T9" fmla="*/ 153 h 250"/>
                <a:gd name="T10" fmla="*/ 792 w 878"/>
                <a:gd name="T11" fmla="*/ 153 h 250"/>
                <a:gd name="T12" fmla="*/ 792 w 878"/>
                <a:gd name="T13" fmla="*/ 153 h 250"/>
                <a:gd name="T14" fmla="*/ 794 w 878"/>
                <a:gd name="T15" fmla="*/ 153 h 250"/>
                <a:gd name="T16" fmla="*/ 878 w 878"/>
                <a:gd name="T17" fmla="*/ 238 h 250"/>
                <a:gd name="T18" fmla="*/ 878 w 878"/>
                <a:gd name="T19" fmla="*/ 238 h 250"/>
                <a:gd name="T20" fmla="*/ 794 w 878"/>
                <a:gd name="T21" fmla="*/ 153 h 250"/>
                <a:gd name="T22" fmla="*/ 627 w 878"/>
                <a:gd name="T23" fmla="*/ 0 h 250"/>
                <a:gd name="T24" fmla="*/ 627 w 878"/>
                <a:gd name="T25" fmla="*/ 0 h 250"/>
                <a:gd name="T26" fmla="*/ 698 w 878"/>
                <a:gd name="T27" fmla="*/ 56 h 250"/>
                <a:gd name="T28" fmla="*/ 709 w 878"/>
                <a:gd name="T29" fmla="*/ 56 h 250"/>
                <a:gd name="T30" fmla="*/ 794 w 878"/>
                <a:gd name="T31" fmla="*/ 140 h 250"/>
                <a:gd name="T32" fmla="*/ 794 w 878"/>
                <a:gd name="T33" fmla="*/ 140 h 250"/>
                <a:gd name="T34" fmla="*/ 709 w 878"/>
                <a:gd name="T35" fmla="*/ 55 h 250"/>
                <a:gd name="T36" fmla="*/ 698 w 878"/>
                <a:gd name="T37" fmla="*/ 56 h 250"/>
                <a:gd name="T38" fmla="*/ 627 w 878"/>
                <a:gd name="T39"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78" h="250">
                  <a:moveTo>
                    <a:pt x="0" y="250"/>
                  </a:moveTo>
                  <a:cubicBezTo>
                    <a:pt x="0" y="250"/>
                    <a:pt x="0" y="250"/>
                    <a:pt x="0" y="250"/>
                  </a:cubicBezTo>
                  <a:cubicBezTo>
                    <a:pt x="0" y="250"/>
                    <a:pt x="0" y="250"/>
                    <a:pt x="0" y="250"/>
                  </a:cubicBezTo>
                  <a:cubicBezTo>
                    <a:pt x="0" y="250"/>
                    <a:pt x="0" y="250"/>
                    <a:pt x="0" y="250"/>
                  </a:cubicBezTo>
                  <a:moveTo>
                    <a:pt x="794" y="153"/>
                  </a:moveTo>
                  <a:cubicBezTo>
                    <a:pt x="793" y="153"/>
                    <a:pt x="793" y="153"/>
                    <a:pt x="792" y="153"/>
                  </a:cubicBezTo>
                  <a:cubicBezTo>
                    <a:pt x="792" y="153"/>
                    <a:pt x="792" y="153"/>
                    <a:pt x="792" y="153"/>
                  </a:cubicBezTo>
                  <a:cubicBezTo>
                    <a:pt x="793" y="153"/>
                    <a:pt x="793" y="153"/>
                    <a:pt x="794" y="153"/>
                  </a:cubicBezTo>
                  <a:cubicBezTo>
                    <a:pt x="840" y="153"/>
                    <a:pt x="878" y="191"/>
                    <a:pt x="878" y="238"/>
                  </a:cubicBezTo>
                  <a:cubicBezTo>
                    <a:pt x="878" y="238"/>
                    <a:pt x="878" y="238"/>
                    <a:pt x="878" y="238"/>
                  </a:cubicBezTo>
                  <a:cubicBezTo>
                    <a:pt x="878" y="191"/>
                    <a:pt x="840" y="153"/>
                    <a:pt x="794" y="153"/>
                  </a:cubicBezTo>
                  <a:moveTo>
                    <a:pt x="627" y="0"/>
                  </a:moveTo>
                  <a:cubicBezTo>
                    <a:pt x="627" y="0"/>
                    <a:pt x="627" y="0"/>
                    <a:pt x="627" y="0"/>
                  </a:cubicBezTo>
                  <a:cubicBezTo>
                    <a:pt x="658" y="8"/>
                    <a:pt x="683" y="29"/>
                    <a:pt x="698" y="56"/>
                  </a:cubicBezTo>
                  <a:cubicBezTo>
                    <a:pt x="702" y="56"/>
                    <a:pt x="705" y="56"/>
                    <a:pt x="709" y="56"/>
                  </a:cubicBezTo>
                  <a:cubicBezTo>
                    <a:pt x="756" y="56"/>
                    <a:pt x="794" y="93"/>
                    <a:pt x="794" y="140"/>
                  </a:cubicBezTo>
                  <a:cubicBezTo>
                    <a:pt x="794" y="140"/>
                    <a:pt x="794" y="140"/>
                    <a:pt x="794" y="140"/>
                  </a:cubicBezTo>
                  <a:cubicBezTo>
                    <a:pt x="794" y="93"/>
                    <a:pt x="756" y="55"/>
                    <a:pt x="709" y="55"/>
                  </a:cubicBezTo>
                  <a:cubicBezTo>
                    <a:pt x="705" y="55"/>
                    <a:pt x="702" y="56"/>
                    <a:pt x="698" y="56"/>
                  </a:cubicBezTo>
                  <a:cubicBezTo>
                    <a:pt x="683" y="29"/>
                    <a:pt x="658" y="8"/>
                    <a:pt x="627" y="0"/>
                  </a:cubicBezTo>
                </a:path>
              </a:pathLst>
            </a:custGeom>
            <a:solidFill>
              <a:srgbClr val="9CD9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5" name="Freeform 34">
              <a:extLst>
                <a:ext uri="{FF2B5EF4-FFF2-40B4-BE49-F238E27FC236}">
                  <a16:creationId xmlns:a16="http://schemas.microsoft.com/office/drawing/2014/main" id="{FB6DC2A9-BA68-5F47-81A6-930A79B7852D}"/>
                </a:ext>
              </a:extLst>
            </p:cNvPr>
            <p:cNvSpPr>
              <a:spLocks noEditPoints="1"/>
            </p:cNvSpPr>
            <p:nvPr/>
          </p:nvSpPr>
          <p:spPr bwMode="auto">
            <a:xfrm>
              <a:off x="3033" y="381"/>
              <a:ext cx="2741" cy="1239"/>
            </a:xfrm>
            <a:custGeom>
              <a:avLst/>
              <a:gdLst>
                <a:gd name="T0" fmla="*/ 0 w 878"/>
                <a:gd name="T1" fmla="*/ 248 h 397"/>
                <a:gd name="T2" fmla="*/ 0 w 878"/>
                <a:gd name="T3" fmla="*/ 250 h 397"/>
                <a:gd name="T4" fmla="*/ 0 w 878"/>
                <a:gd name="T5" fmla="*/ 250 h 397"/>
                <a:gd name="T6" fmla="*/ 95 w 878"/>
                <a:gd name="T7" fmla="*/ 345 h 397"/>
                <a:gd name="T8" fmla="*/ 114 w 878"/>
                <a:gd name="T9" fmla="*/ 342 h 397"/>
                <a:gd name="T10" fmla="*/ 161 w 878"/>
                <a:gd name="T11" fmla="*/ 307 h 397"/>
                <a:gd name="T12" fmla="*/ 169 w 878"/>
                <a:gd name="T13" fmla="*/ 307 h 397"/>
                <a:gd name="T14" fmla="*/ 197 w 878"/>
                <a:gd name="T15" fmla="*/ 323 h 397"/>
                <a:gd name="T16" fmla="*/ 241 w 878"/>
                <a:gd name="T17" fmla="*/ 310 h 397"/>
                <a:gd name="T18" fmla="*/ 253 w 878"/>
                <a:gd name="T19" fmla="*/ 311 h 397"/>
                <a:gd name="T20" fmla="*/ 275 w 878"/>
                <a:gd name="T21" fmla="*/ 318 h 397"/>
                <a:gd name="T22" fmla="*/ 294 w 878"/>
                <a:gd name="T23" fmla="*/ 303 h 397"/>
                <a:gd name="T24" fmla="*/ 276 w 878"/>
                <a:gd name="T25" fmla="*/ 302 h 397"/>
                <a:gd name="T26" fmla="*/ 200 w 878"/>
                <a:gd name="T27" fmla="*/ 263 h 397"/>
                <a:gd name="T28" fmla="*/ 139 w 878"/>
                <a:gd name="T29" fmla="*/ 293 h 397"/>
                <a:gd name="T30" fmla="*/ 72 w 878"/>
                <a:gd name="T31" fmla="*/ 254 h 397"/>
                <a:gd name="T32" fmla="*/ 40 w 878"/>
                <a:gd name="T33" fmla="*/ 264 h 397"/>
                <a:gd name="T34" fmla="*/ 0 w 878"/>
                <a:gd name="T35" fmla="*/ 248 h 397"/>
                <a:gd name="T36" fmla="*/ 627 w 878"/>
                <a:gd name="T37" fmla="*/ 0 h 397"/>
                <a:gd name="T38" fmla="*/ 636 w 878"/>
                <a:gd name="T39" fmla="*/ 39 h 397"/>
                <a:gd name="T40" fmla="*/ 635 w 878"/>
                <a:gd name="T41" fmla="*/ 52 h 397"/>
                <a:gd name="T42" fmla="*/ 636 w 878"/>
                <a:gd name="T43" fmla="*/ 52 h 397"/>
                <a:gd name="T44" fmla="*/ 721 w 878"/>
                <a:gd name="T45" fmla="*/ 137 h 397"/>
                <a:gd name="T46" fmla="*/ 600 w 878"/>
                <a:gd name="T47" fmla="*/ 282 h 397"/>
                <a:gd name="T48" fmla="*/ 556 w 878"/>
                <a:gd name="T49" fmla="*/ 270 h 397"/>
                <a:gd name="T50" fmla="*/ 501 w 878"/>
                <a:gd name="T51" fmla="*/ 283 h 397"/>
                <a:gd name="T52" fmla="*/ 482 w 878"/>
                <a:gd name="T53" fmla="*/ 281 h 397"/>
                <a:gd name="T54" fmla="*/ 456 w 878"/>
                <a:gd name="T55" fmla="*/ 274 h 397"/>
                <a:gd name="T56" fmla="*/ 412 w 878"/>
                <a:gd name="T57" fmla="*/ 289 h 397"/>
                <a:gd name="T58" fmla="*/ 401 w 878"/>
                <a:gd name="T59" fmla="*/ 288 h 397"/>
                <a:gd name="T60" fmla="*/ 373 w 878"/>
                <a:gd name="T61" fmla="*/ 278 h 397"/>
                <a:gd name="T62" fmla="*/ 323 w 878"/>
                <a:gd name="T63" fmla="*/ 301 h 397"/>
                <a:gd name="T64" fmla="*/ 362 w 878"/>
                <a:gd name="T65" fmla="*/ 348 h 397"/>
                <a:gd name="T66" fmla="*/ 361 w 878"/>
                <a:gd name="T67" fmla="*/ 356 h 397"/>
                <a:gd name="T68" fmla="*/ 359 w 878"/>
                <a:gd name="T69" fmla="*/ 365 h 397"/>
                <a:gd name="T70" fmla="*/ 398 w 878"/>
                <a:gd name="T71" fmla="*/ 393 h 397"/>
                <a:gd name="T72" fmla="*/ 410 w 878"/>
                <a:gd name="T73" fmla="*/ 397 h 397"/>
                <a:gd name="T74" fmla="*/ 456 w 878"/>
                <a:gd name="T75" fmla="*/ 375 h 397"/>
                <a:gd name="T76" fmla="*/ 462 w 878"/>
                <a:gd name="T77" fmla="*/ 375 h 397"/>
                <a:gd name="T78" fmla="*/ 513 w 878"/>
                <a:gd name="T79" fmla="*/ 329 h 397"/>
                <a:gd name="T80" fmla="*/ 519 w 878"/>
                <a:gd name="T81" fmla="*/ 330 h 397"/>
                <a:gd name="T82" fmla="*/ 547 w 878"/>
                <a:gd name="T83" fmla="*/ 342 h 397"/>
                <a:gd name="T84" fmla="*/ 599 w 878"/>
                <a:gd name="T85" fmla="*/ 321 h 397"/>
                <a:gd name="T86" fmla="*/ 607 w 878"/>
                <a:gd name="T87" fmla="*/ 321 h 397"/>
                <a:gd name="T88" fmla="*/ 648 w 878"/>
                <a:gd name="T89" fmla="*/ 339 h 397"/>
                <a:gd name="T90" fmla="*/ 677 w 878"/>
                <a:gd name="T91" fmla="*/ 327 h 397"/>
                <a:gd name="T92" fmla="*/ 682 w 878"/>
                <a:gd name="T93" fmla="*/ 327 h 397"/>
                <a:gd name="T94" fmla="*/ 682 w 878"/>
                <a:gd name="T95" fmla="*/ 327 h 397"/>
                <a:gd name="T96" fmla="*/ 719 w 878"/>
                <a:gd name="T97" fmla="*/ 367 h 397"/>
                <a:gd name="T98" fmla="*/ 736 w 878"/>
                <a:gd name="T99" fmla="*/ 364 h 397"/>
                <a:gd name="T100" fmla="*/ 740 w 878"/>
                <a:gd name="T101" fmla="*/ 364 h 397"/>
                <a:gd name="T102" fmla="*/ 770 w 878"/>
                <a:gd name="T103" fmla="*/ 382 h 397"/>
                <a:gd name="T104" fmla="*/ 841 w 878"/>
                <a:gd name="T105" fmla="*/ 308 h 397"/>
                <a:gd name="T106" fmla="*/ 878 w 878"/>
                <a:gd name="T107" fmla="*/ 238 h 397"/>
                <a:gd name="T108" fmla="*/ 794 w 878"/>
                <a:gd name="T109" fmla="*/ 153 h 397"/>
                <a:gd name="T110" fmla="*/ 792 w 878"/>
                <a:gd name="T111" fmla="*/ 153 h 397"/>
                <a:gd name="T112" fmla="*/ 792 w 878"/>
                <a:gd name="T113" fmla="*/ 153 h 397"/>
                <a:gd name="T114" fmla="*/ 792 w 878"/>
                <a:gd name="T115" fmla="*/ 153 h 397"/>
                <a:gd name="T116" fmla="*/ 794 w 878"/>
                <a:gd name="T117" fmla="*/ 140 h 397"/>
                <a:gd name="T118" fmla="*/ 709 w 878"/>
                <a:gd name="T119" fmla="*/ 56 h 397"/>
                <a:gd name="T120" fmla="*/ 698 w 878"/>
                <a:gd name="T121" fmla="*/ 56 h 397"/>
                <a:gd name="T122" fmla="*/ 627 w 878"/>
                <a:gd name="T123" fmla="*/ 0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78" h="397">
                  <a:moveTo>
                    <a:pt x="0" y="248"/>
                  </a:moveTo>
                  <a:cubicBezTo>
                    <a:pt x="0" y="248"/>
                    <a:pt x="0" y="249"/>
                    <a:pt x="0" y="250"/>
                  </a:cubicBezTo>
                  <a:cubicBezTo>
                    <a:pt x="0" y="250"/>
                    <a:pt x="0" y="250"/>
                    <a:pt x="0" y="250"/>
                  </a:cubicBezTo>
                  <a:cubicBezTo>
                    <a:pt x="0" y="302"/>
                    <a:pt x="43" y="345"/>
                    <a:pt x="95" y="345"/>
                  </a:cubicBezTo>
                  <a:cubicBezTo>
                    <a:pt x="101" y="345"/>
                    <a:pt x="108" y="344"/>
                    <a:pt x="114" y="342"/>
                  </a:cubicBezTo>
                  <a:cubicBezTo>
                    <a:pt x="120" y="321"/>
                    <a:pt x="139" y="307"/>
                    <a:pt x="161" y="307"/>
                  </a:cubicBezTo>
                  <a:cubicBezTo>
                    <a:pt x="164" y="307"/>
                    <a:pt x="166" y="307"/>
                    <a:pt x="169" y="307"/>
                  </a:cubicBezTo>
                  <a:cubicBezTo>
                    <a:pt x="180" y="309"/>
                    <a:pt x="190" y="315"/>
                    <a:pt x="197" y="323"/>
                  </a:cubicBezTo>
                  <a:cubicBezTo>
                    <a:pt x="210" y="315"/>
                    <a:pt x="225" y="310"/>
                    <a:pt x="241" y="310"/>
                  </a:cubicBezTo>
                  <a:cubicBezTo>
                    <a:pt x="245" y="310"/>
                    <a:pt x="249" y="310"/>
                    <a:pt x="253" y="311"/>
                  </a:cubicBezTo>
                  <a:cubicBezTo>
                    <a:pt x="261" y="312"/>
                    <a:pt x="268" y="314"/>
                    <a:pt x="275" y="318"/>
                  </a:cubicBezTo>
                  <a:cubicBezTo>
                    <a:pt x="280" y="311"/>
                    <a:pt x="287" y="306"/>
                    <a:pt x="294" y="303"/>
                  </a:cubicBezTo>
                  <a:cubicBezTo>
                    <a:pt x="288" y="303"/>
                    <a:pt x="282" y="303"/>
                    <a:pt x="276" y="302"/>
                  </a:cubicBezTo>
                  <a:cubicBezTo>
                    <a:pt x="246" y="297"/>
                    <a:pt x="220" y="283"/>
                    <a:pt x="200" y="263"/>
                  </a:cubicBezTo>
                  <a:cubicBezTo>
                    <a:pt x="186" y="281"/>
                    <a:pt x="164" y="293"/>
                    <a:pt x="139" y="293"/>
                  </a:cubicBezTo>
                  <a:cubicBezTo>
                    <a:pt x="110" y="293"/>
                    <a:pt x="85" y="277"/>
                    <a:pt x="72" y="254"/>
                  </a:cubicBezTo>
                  <a:cubicBezTo>
                    <a:pt x="63" y="261"/>
                    <a:pt x="52" y="264"/>
                    <a:pt x="40" y="264"/>
                  </a:cubicBezTo>
                  <a:cubicBezTo>
                    <a:pt x="24" y="264"/>
                    <a:pt x="10" y="258"/>
                    <a:pt x="0" y="248"/>
                  </a:cubicBezTo>
                  <a:moveTo>
                    <a:pt x="627" y="0"/>
                  </a:moveTo>
                  <a:cubicBezTo>
                    <a:pt x="633" y="11"/>
                    <a:pt x="636" y="25"/>
                    <a:pt x="636" y="39"/>
                  </a:cubicBezTo>
                  <a:cubicBezTo>
                    <a:pt x="636" y="44"/>
                    <a:pt x="636" y="48"/>
                    <a:pt x="635" y="52"/>
                  </a:cubicBezTo>
                  <a:cubicBezTo>
                    <a:pt x="636" y="52"/>
                    <a:pt x="636" y="52"/>
                    <a:pt x="636" y="52"/>
                  </a:cubicBezTo>
                  <a:cubicBezTo>
                    <a:pt x="683" y="52"/>
                    <a:pt x="721" y="90"/>
                    <a:pt x="721" y="137"/>
                  </a:cubicBezTo>
                  <a:cubicBezTo>
                    <a:pt x="721" y="166"/>
                    <a:pt x="722" y="260"/>
                    <a:pt x="600" y="282"/>
                  </a:cubicBezTo>
                  <a:cubicBezTo>
                    <a:pt x="584" y="282"/>
                    <a:pt x="569" y="278"/>
                    <a:pt x="556" y="270"/>
                  </a:cubicBezTo>
                  <a:cubicBezTo>
                    <a:pt x="539" y="278"/>
                    <a:pt x="520" y="283"/>
                    <a:pt x="501" y="283"/>
                  </a:cubicBezTo>
                  <a:cubicBezTo>
                    <a:pt x="494" y="283"/>
                    <a:pt x="488" y="282"/>
                    <a:pt x="482" y="281"/>
                  </a:cubicBezTo>
                  <a:cubicBezTo>
                    <a:pt x="473" y="280"/>
                    <a:pt x="464" y="278"/>
                    <a:pt x="456" y="274"/>
                  </a:cubicBezTo>
                  <a:cubicBezTo>
                    <a:pt x="443" y="284"/>
                    <a:pt x="428" y="289"/>
                    <a:pt x="412" y="289"/>
                  </a:cubicBezTo>
                  <a:cubicBezTo>
                    <a:pt x="408" y="289"/>
                    <a:pt x="404" y="289"/>
                    <a:pt x="401" y="288"/>
                  </a:cubicBezTo>
                  <a:cubicBezTo>
                    <a:pt x="390" y="287"/>
                    <a:pt x="381" y="283"/>
                    <a:pt x="373" y="278"/>
                  </a:cubicBezTo>
                  <a:cubicBezTo>
                    <a:pt x="358" y="289"/>
                    <a:pt x="341" y="297"/>
                    <a:pt x="323" y="301"/>
                  </a:cubicBezTo>
                  <a:cubicBezTo>
                    <a:pt x="346" y="305"/>
                    <a:pt x="362" y="325"/>
                    <a:pt x="362" y="348"/>
                  </a:cubicBezTo>
                  <a:cubicBezTo>
                    <a:pt x="362" y="351"/>
                    <a:pt x="362" y="354"/>
                    <a:pt x="361" y="356"/>
                  </a:cubicBezTo>
                  <a:cubicBezTo>
                    <a:pt x="361" y="359"/>
                    <a:pt x="360" y="362"/>
                    <a:pt x="359" y="365"/>
                  </a:cubicBezTo>
                  <a:cubicBezTo>
                    <a:pt x="375" y="370"/>
                    <a:pt x="389" y="380"/>
                    <a:pt x="398" y="393"/>
                  </a:cubicBezTo>
                  <a:cubicBezTo>
                    <a:pt x="402" y="394"/>
                    <a:pt x="406" y="396"/>
                    <a:pt x="410" y="397"/>
                  </a:cubicBezTo>
                  <a:cubicBezTo>
                    <a:pt x="421" y="384"/>
                    <a:pt x="438" y="375"/>
                    <a:pt x="456" y="375"/>
                  </a:cubicBezTo>
                  <a:cubicBezTo>
                    <a:pt x="458" y="375"/>
                    <a:pt x="460" y="375"/>
                    <a:pt x="462" y="375"/>
                  </a:cubicBezTo>
                  <a:cubicBezTo>
                    <a:pt x="465" y="349"/>
                    <a:pt x="487" y="329"/>
                    <a:pt x="513" y="329"/>
                  </a:cubicBezTo>
                  <a:cubicBezTo>
                    <a:pt x="515" y="329"/>
                    <a:pt x="517" y="329"/>
                    <a:pt x="519" y="330"/>
                  </a:cubicBezTo>
                  <a:cubicBezTo>
                    <a:pt x="530" y="331"/>
                    <a:pt x="540" y="335"/>
                    <a:pt x="547" y="342"/>
                  </a:cubicBezTo>
                  <a:cubicBezTo>
                    <a:pt x="561" y="329"/>
                    <a:pt x="579" y="321"/>
                    <a:pt x="599" y="321"/>
                  </a:cubicBezTo>
                  <a:cubicBezTo>
                    <a:pt x="602" y="321"/>
                    <a:pt x="604" y="321"/>
                    <a:pt x="607" y="321"/>
                  </a:cubicBezTo>
                  <a:cubicBezTo>
                    <a:pt x="623" y="323"/>
                    <a:pt x="637" y="329"/>
                    <a:pt x="648" y="339"/>
                  </a:cubicBezTo>
                  <a:cubicBezTo>
                    <a:pt x="656" y="332"/>
                    <a:pt x="666" y="327"/>
                    <a:pt x="677" y="327"/>
                  </a:cubicBezTo>
                  <a:cubicBezTo>
                    <a:pt x="679" y="327"/>
                    <a:pt x="680" y="327"/>
                    <a:pt x="682" y="327"/>
                  </a:cubicBezTo>
                  <a:cubicBezTo>
                    <a:pt x="682" y="327"/>
                    <a:pt x="682" y="327"/>
                    <a:pt x="682" y="327"/>
                  </a:cubicBezTo>
                  <a:cubicBezTo>
                    <a:pt x="703" y="330"/>
                    <a:pt x="718" y="347"/>
                    <a:pt x="719" y="367"/>
                  </a:cubicBezTo>
                  <a:cubicBezTo>
                    <a:pt x="724" y="365"/>
                    <a:pt x="730" y="364"/>
                    <a:pt x="736" y="364"/>
                  </a:cubicBezTo>
                  <a:cubicBezTo>
                    <a:pt x="737" y="364"/>
                    <a:pt x="739" y="364"/>
                    <a:pt x="740" y="364"/>
                  </a:cubicBezTo>
                  <a:cubicBezTo>
                    <a:pt x="753" y="365"/>
                    <a:pt x="764" y="372"/>
                    <a:pt x="770" y="382"/>
                  </a:cubicBezTo>
                  <a:cubicBezTo>
                    <a:pt x="808" y="376"/>
                    <a:pt x="837" y="346"/>
                    <a:pt x="841" y="308"/>
                  </a:cubicBezTo>
                  <a:cubicBezTo>
                    <a:pt x="863" y="293"/>
                    <a:pt x="878" y="267"/>
                    <a:pt x="878" y="238"/>
                  </a:cubicBezTo>
                  <a:cubicBezTo>
                    <a:pt x="878" y="191"/>
                    <a:pt x="840" y="153"/>
                    <a:pt x="794" y="153"/>
                  </a:cubicBezTo>
                  <a:cubicBezTo>
                    <a:pt x="793" y="153"/>
                    <a:pt x="793" y="153"/>
                    <a:pt x="792" y="153"/>
                  </a:cubicBezTo>
                  <a:cubicBezTo>
                    <a:pt x="792" y="153"/>
                    <a:pt x="792" y="153"/>
                    <a:pt x="792" y="153"/>
                  </a:cubicBezTo>
                  <a:cubicBezTo>
                    <a:pt x="792" y="153"/>
                    <a:pt x="792" y="153"/>
                    <a:pt x="792" y="153"/>
                  </a:cubicBezTo>
                  <a:cubicBezTo>
                    <a:pt x="793" y="149"/>
                    <a:pt x="794" y="145"/>
                    <a:pt x="794" y="140"/>
                  </a:cubicBezTo>
                  <a:cubicBezTo>
                    <a:pt x="794" y="93"/>
                    <a:pt x="756" y="56"/>
                    <a:pt x="709" y="56"/>
                  </a:cubicBezTo>
                  <a:cubicBezTo>
                    <a:pt x="705" y="56"/>
                    <a:pt x="702" y="56"/>
                    <a:pt x="698" y="56"/>
                  </a:cubicBezTo>
                  <a:cubicBezTo>
                    <a:pt x="683" y="29"/>
                    <a:pt x="658" y="8"/>
                    <a:pt x="627" y="0"/>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6" name="Freeform 35">
              <a:extLst>
                <a:ext uri="{FF2B5EF4-FFF2-40B4-BE49-F238E27FC236}">
                  <a16:creationId xmlns:a16="http://schemas.microsoft.com/office/drawing/2014/main" id="{111612B2-A5B9-104C-B295-48EC940429C5}"/>
                </a:ext>
              </a:extLst>
            </p:cNvPr>
            <p:cNvSpPr>
              <a:spLocks/>
            </p:cNvSpPr>
            <p:nvPr/>
          </p:nvSpPr>
          <p:spPr bwMode="auto">
            <a:xfrm>
              <a:off x="4266" y="1373"/>
              <a:ext cx="1339" cy="687"/>
            </a:xfrm>
            <a:custGeom>
              <a:avLst/>
              <a:gdLst>
                <a:gd name="T0" fmla="*/ 390 w 429"/>
                <a:gd name="T1" fmla="*/ 92 h 220"/>
                <a:gd name="T2" fmla="*/ 382 w 429"/>
                <a:gd name="T3" fmla="*/ 92 h 220"/>
                <a:gd name="T4" fmla="*/ 382 w 429"/>
                <a:gd name="T5" fmla="*/ 92 h 220"/>
                <a:gd name="T6" fmla="*/ 345 w 429"/>
                <a:gd name="T7" fmla="*/ 46 h 220"/>
                <a:gd name="T8" fmla="*/ 324 w 429"/>
                <a:gd name="T9" fmla="*/ 49 h 220"/>
                <a:gd name="T10" fmla="*/ 287 w 429"/>
                <a:gd name="T11" fmla="*/ 9 h 220"/>
                <a:gd name="T12" fmla="*/ 253 w 429"/>
                <a:gd name="T13" fmla="*/ 21 h 220"/>
                <a:gd name="T14" fmla="*/ 212 w 429"/>
                <a:gd name="T15" fmla="*/ 3 h 220"/>
                <a:gd name="T16" fmla="*/ 152 w 429"/>
                <a:gd name="T17" fmla="*/ 24 h 220"/>
                <a:gd name="T18" fmla="*/ 124 w 429"/>
                <a:gd name="T19" fmla="*/ 12 h 220"/>
                <a:gd name="T20" fmla="*/ 67 w 429"/>
                <a:gd name="T21" fmla="*/ 57 h 220"/>
                <a:gd name="T22" fmla="*/ 4 w 429"/>
                <a:gd name="T23" fmla="*/ 108 h 220"/>
                <a:gd name="T24" fmla="*/ 55 w 429"/>
                <a:gd name="T25" fmla="*/ 172 h 220"/>
                <a:gd name="T26" fmla="*/ 72 w 429"/>
                <a:gd name="T27" fmla="*/ 172 h 220"/>
                <a:gd name="T28" fmla="*/ 115 w 429"/>
                <a:gd name="T29" fmla="*/ 218 h 220"/>
                <a:gd name="T30" fmla="*/ 159 w 429"/>
                <a:gd name="T31" fmla="*/ 199 h 220"/>
                <a:gd name="T32" fmla="*/ 195 w 429"/>
                <a:gd name="T33" fmla="*/ 214 h 220"/>
                <a:gd name="T34" fmla="*/ 241 w 429"/>
                <a:gd name="T35" fmla="*/ 204 h 220"/>
                <a:gd name="T36" fmla="*/ 265 w 429"/>
                <a:gd name="T37" fmla="*/ 214 h 220"/>
                <a:gd name="T38" fmla="*/ 302 w 429"/>
                <a:gd name="T39" fmla="*/ 199 h 220"/>
                <a:gd name="T40" fmla="*/ 327 w 429"/>
                <a:gd name="T41" fmla="*/ 211 h 220"/>
                <a:gd name="T42" fmla="*/ 373 w 429"/>
                <a:gd name="T43" fmla="*/ 174 h 220"/>
                <a:gd name="T44" fmla="*/ 373 w 429"/>
                <a:gd name="T45" fmla="*/ 174 h 220"/>
                <a:gd name="T46" fmla="*/ 381 w 429"/>
                <a:gd name="T47" fmla="*/ 175 h 220"/>
                <a:gd name="T48" fmla="*/ 427 w 429"/>
                <a:gd name="T49" fmla="*/ 138 h 220"/>
                <a:gd name="T50" fmla="*/ 390 w 429"/>
                <a:gd name="T51" fmla="*/ 92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29" h="220">
                  <a:moveTo>
                    <a:pt x="390" y="92"/>
                  </a:moveTo>
                  <a:cubicBezTo>
                    <a:pt x="387" y="92"/>
                    <a:pt x="384" y="92"/>
                    <a:pt x="382" y="92"/>
                  </a:cubicBezTo>
                  <a:cubicBezTo>
                    <a:pt x="382" y="92"/>
                    <a:pt x="382" y="92"/>
                    <a:pt x="382" y="92"/>
                  </a:cubicBezTo>
                  <a:cubicBezTo>
                    <a:pt x="384" y="69"/>
                    <a:pt x="368" y="48"/>
                    <a:pt x="345" y="46"/>
                  </a:cubicBezTo>
                  <a:cubicBezTo>
                    <a:pt x="338" y="45"/>
                    <a:pt x="330" y="46"/>
                    <a:pt x="324" y="49"/>
                  </a:cubicBezTo>
                  <a:cubicBezTo>
                    <a:pt x="323" y="29"/>
                    <a:pt x="308" y="12"/>
                    <a:pt x="287" y="9"/>
                  </a:cubicBezTo>
                  <a:cubicBezTo>
                    <a:pt x="274" y="8"/>
                    <a:pt x="262" y="13"/>
                    <a:pt x="253" y="21"/>
                  </a:cubicBezTo>
                  <a:cubicBezTo>
                    <a:pt x="242" y="11"/>
                    <a:pt x="228" y="5"/>
                    <a:pt x="212" y="3"/>
                  </a:cubicBezTo>
                  <a:cubicBezTo>
                    <a:pt x="189" y="0"/>
                    <a:pt x="167" y="9"/>
                    <a:pt x="152" y="24"/>
                  </a:cubicBezTo>
                  <a:cubicBezTo>
                    <a:pt x="145" y="17"/>
                    <a:pt x="135" y="13"/>
                    <a:pt x="124" y="12"/>
                  </a:cubicBezTo>
                  <a:cubicBezTo>
                    <a:pt x="96" y="9"/>
                    <a:pt x="70" y="29"/>
                    <a:pt x="67" y="57"/>
                  </a:cubicBezTo>
                  <a:cubicBezTo>
                    <a:pt x="36" y="54"/>
                    <a:pt x="7" y="77"/>
                    <a:pt x="4" y="108"/>
                  </a:cubicBezTo>
                  <a:cubicBezTo>
                    <a:pt x="0" y="140"/>
                    <a:pt x="23" y="169"/>
                    <a:pt x="55" y="172"/>
                  </a:cubicBezTo>
                  <a:cubicBezTo>
                    <a:pt x="61" y="173"/>
                    <a:pt x="66" y="173"/>
                    <a:pt x="72" y="172"/>
                  </a:cubicBezTo>
                  <a:cubicBezTo>
                    <a:pt x="73" y="195"/>
                    <a:pt x="91" y="215"/>
                    <a:pt x="115" y="218"/>
                  </a:cubicBezTo>
                  <a:cubicBezTo>
                    <a:pt x="132" y="220"/>
                    <a:pt x="149" y="212"/>
                    <a:pt x="159" y="199"/>
                  </a:cubicBezTo>
                  <a:cubicBezTo>
                    <a:pt x="169" y="207"/>
                    <a:pt x="181" y="212"/>
                    <a:pt x="195" y="214"/>
                  </a:cubicBezTo>
                  <a:cubicBezTo>
                    <a:pt x="212" y="216"/>
                    <a:pt x="228" y="212"/>
                    <a:pt x="241" y="204"/>
                  </a:cubicBezTo>
                  <a:cubicBezTo>
                    <a:pt x="248" y="209"/>
                    <a:pt x="256" y="213"/>
                    <a:pt x="265" y="214"/>
                  </a:cubicBezTo>
                  <a:cubicBezTo>
                    <a:pt x="279" y="215"/>
                    <a:pt x="293" y="210"/>
                    <a:pt x="302" y="199"/>
                  </a:cubicBezTo>
                  <a:cubicBezTo>
                    <a:pt x="309" y="206"/>
                    <a:pt x="317" y="210"/>
                    <a:pt x="327" y="211"/>
                  </a:cubicBezTo>
                  <a:cubicBezTo>
                    <a:pt x="350" y="214"/>
                    <a:pt x="371" y="197"/>
                    <a:pt x="373" y="174"/>
                  </a:cubicBezTo>
                  <a:cubicBezTo>
                    <a:pt x="373" y="174"/>
                    <a:pt x="373" y="174"/>
                    <a:pt x="373" y="174"/>
                  </a:cubicBezTo>
                  <a:cubicBezTo>
                    <a:pt x="376" y="175"/>
                    <a:pt x="378" y="175"/>
                    <a:pt x="381" y="175"/>
                  </a:cubicBezTo>
                  <a:cubicBezTo>
                    <a:pt x="404" y="178"/>
                    <a:pt x="424" y="161"/>
                    <a:pt x="427" y="138"/>
                  </a:cubicBezTo>
                  <a:cubicBezTo>
                    <a:pt x="429" y="116"/>
                    <a:pt x="413" y="95"/>
                    <a:pt x="390" y="92"/>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7" name="Freeform 36">
              <a:extLst>
                <a:ext uri="{FF2B5EF4-FFF2-40B4-BE49-F238E27FC236}">
                  <a16:creationId xmlns:a16="http://schemas.microsoft.com/office/drawing/2014/main" id="{5A9F6908-B54E-F84E-A2E3-3E5C8ED85094}"/>
                </a:ext>
              </a:extLst>
            </p:cNvPr>
            <p:cNvSpPr>
              <a:spLocks/>
            </p:cNvSpPr>
            <p:nvPr/>
          </p:nvSpPr>
          <p:spPr bwMode="auto">
            <a:xfrm>
              <a:off x="5162" y="1402"/>
              <a:ext cx="275" cy="171"/>
            </a:xfrm>
            <a:custGeom>
              <a:avLst/>
              <a:gdLst>
                <a:gd name="T0" fmla="*/ 0 w 88"/>
                <a:gd name="T1" fmla="*/ 0 h 55"/>
                <a:gd name="T2" fmla="*/ 0 w 88"/>
                <a:gd name="T3" fmla="*/ 0 h 55"/>
                <a:gd name="T4" fmla="*/ 37 w 88"/>
                <a:gd name="T5" fmla="*/ 40 h 55"/>
                <a:gd name="T6" fmla="*/ 54 w 88"/>
                <a:gd name="T7" fmla="*/ 37 h 55"/>
                <a:gd name="T8" fmla="*/ 58 w 88"/>
                <a:gd name="T9" fmla="*/ 37 h 55"/>
                <a:gd name="T10" fmla="*/ 88 w 88"/>
                <a:gd name="T11" fmla="*/ 55 h 55"/>
                <a:gd name="T12" fmla="*/ 88 w 88"/>
                <a:gd name="T13" fmla="*/ 55 h 55"/>
                <a:gd name="T14" fmla="*/ 58 w 88"/>
                <a:gd name="T15" fmla="*/ 37 h 55"/>
                <a:gd name="T16" fmla="*/ 54 w 88"/>
                <a:gd name="T17" fmla="*/ 37 h 55"/>
                <a:gd name="T18" fmla="*/ 37 w 88"/>
                <a:gd name="T19" fmla="*/ 40 h 55"/>
                <a:gd name="T20" fmla="*/ 0 w 88"/>
                <a:gd name="T21" fmla="*/ 0 h 55"/>
                <a:gd name="T22" fmla="*/ 0 w 88"/>
                <a:gd name="T2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8" h="55">
                  <a:moveTo>
                    <a:pt x="0" y="0"/>
                  </a:moveTo>
                  <a:cubicBezTo>
                    <a:pt x="0" y="0"/>
                    <a:pt x="0" y="0"/>
                    <a:pt x="0" y="0"/>
                  </a:cubicBezTo>
                  <a:cubicBezTo>
                    <a:pt x="21" y="3"/>
                    <a:pt x="36" y="20"/>
                    <a:pt x="37" y="40"/>
                  </a:cubicBezTo>
                  <a:cubicBezTo>
                    <a:pt x="42" y="38"/>
                    <a:pt x="48" y="37"/>
                    <a:pt x="54" y="37"/>
                  </a:cubicBezTo>
                  <a:cubicBezTo>
                    <a:pt x="55" y="37"/>
                    <a:pt x="57" y="37"/>
                    <a:pt x="58" y="37"/>
                  </a:cubicBezTo>
                  <a:cubicBezTo>
                    <a:pt x="71" y="38"/>
                    <a:pt x="82" y="45"/>
                    <a:pt x="88" y="55"/>
                  </a:cubicBezTo>
                  <a:cubicBezTo>
                    <a:pt x="88" y="55"/>
                    <a:pt x="88" y="55"/>
                    <a:pt x="88" y="55"/>
                  </a:cubicBezTo>
                  <a:cubicBezTo>
                    <a:pt x="82" y="45"/>
                    <a:pt x="71" y="38"/>
                    <a:pt x="58" y="37"/>
                  </a:cubicBezTo>
                  <a:cubicBezTo>
                    <a:pt x="57" y="37"/>
                    <a:pt x="55" y="37"/>
                    <a:pt x="54" y="37"/>
                  </a:cubicBezTo>
                  <a:cubicBezTo>
                    <a:pt x="48" y="37"/>
                    <a:pt x="42" y="38"/>
                    <a:pt x="37" y="40"/>
                  </a:cubicBezTo>
                  <a:cubicBezTo>
                    <a:pt x="36" y="20"/>
                    <a:pt x="21" y="3"/>
                    <a:pt x="0" y="0"/>
                  </a:cubicBezTo>
                  <a:cubicBezTo>
                    <a:pt x="0" y="0"/>
                    <a:pt x="0" y="0"/>
                    <a:pt x="0" y="0"/>
                  </a:cubicBezTo>
                </a:path>
              </a:pathLst>
            </a:custGeom>
            <a:solidFill>
              <a:srgbClr val="3494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8" name="Freeform 37">
              <a:extLst>
                <a:ext uri="{FF2B5EF4-FFF2-40B4-BE49-F238E27FC236}">
                  <a16:creationId xmlns:a16="http://schemas.microsoft.com/office/drawing/2014/main" id="{019BA03E-F2CD-1443-952C-5D9741CA2389}"/>
                </a:ext>
              </a:extLst>
            </p:cNvPr>
            <p:cNvSpPr>
              <a:spLocks noEditPoints="1"/>
            </p:cNvSpPr>
            <p:nvPr/>
          </p:nvSpPr>
          <p:spPr bwMode="auto">
            <a:xfrm>
              <a:off x="4491" y="1910"/>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9CD9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9" name="Freeform 38">
              <a:extLst>
                <a:ext uri="{FF2B5EF4-FFF2-40B4-BE49-F238E27FC236}">
                  <a16:creationId xmlns:a16="http://schemas.microsoft.com/office/drawing/2014/main" id="{9379E1C6-994D-7F45-AFDD-30BFFBCE75D5}"/>
                </a:ext>
              </a:extLst>
            </p:cNvPr>
            <p:cNvSpPr>
              <a:spLocks/>
            </p:cNvSpPr>
            <p:nvPr/>
          </p:nvSpPr>
          <p:spPr bwMode="auto">
            <a:xfrm>
              <a:off x="4466" y="1402"/>
              <a:ext cx="1133" cy="652"/>
            </a:xfrm>
            <a:custGeom>
              <a:avLst/>
              <a:gdLst>
                <a:gd name="T0" fmla="*/ 218 w 363"/>
                <a:gd name="T1" fmla="*/ 0 h 209"/>
                <a:gd name="T2" fmla="*/ 207 w 363"/>
                <a:gd name="T3" fmla="*/ 2 h 209"/>
                <a:gd name="T4" fmla="*/ 234 w 363"/>
                <a:gd name="T5" fmla="*/ 45 h 209"/>
                <a:gd name="T6" fmla="*/ 234 w 363"/>
                <a:gd name="T7" fmla="*/ 46 h 209"/>
                <a:gd name="T8" fmla="*/ 238 w 363"/>
                <a:gd name="T9" fmla="*/ 46 h 209"/>
                <a:gd name="T10" fmla="*/ 242 w 363"/>
                <a:gd name="T11" fmla="*/ 46 h 209"/>
                <a:gd name="T12" fmla="*/ 279 w 363"/>
                <a:gd name="T13" fmla="*/ 92 h 209"/>
                <a:gd name="T14" fmla="*/ 238 w 363"/>
                <a:gd name="T15" fmla="*/ 129 h 209"/>
                <a:gd name="T16" fmla="*/ 233 w 363"/>
                <a:gd name="T17" fmla="*/ 129 h 209"/>
                <a:gd name="T18" fmla="*/ 226 w 363"/>
                <a:gd name="T19" fmla="*/ 127 h 209"/>
                <a:gd name="T20" fmla="*/ 226 w 363"/>
                <a:gd name="T21" fmla="*/ 128 h 209"/>
                <a:gd name="T22" fmla="*/ 184 w 363"/>
                <a:gd name="T23" fmla="*/ 165 h 209"/>
                <a:gd name="T24" fmla="*/ 180 w 363"/>
                <a:gd name="T25" fmla="*/ 165 h 209"/>
                <a:gd name="T26" fmla="*/ 155 w 363"/>
                <a:gd name="T27" fmla="*/ 153 h 209"/>
                <a:gd name="T28" fmla="*/ 122 w 363"/>
                <a:gd name="T29" fmla="*/ 168 h 209"/>
                <a:gd name="T30" fmla="*/ 117 w 363"/>
                <a:gd name="T31" fmla="*/ 167 h 209"/>
                <a:gd name="T32" fmla="*/ 94 w 363"/>
                <a:gd name="T33" fmla="*/ 157 h 209"/>
                <a:gd name="T34" fmla="*/ 56 w 363"/>
                <a:gd name="T35" fmla="*/ 168 h 209"/>
                <a:gd name="T36" fmla="*/ 48 w 363"/>
                <a:gd name="T37" fmla="*/ 168 h 209"/>
                <a:gd name="T38" fmla="*/ 11 w 363"/>
                <a:gd name="T39" fmla="*/ 153 h 209"/>
                <a:gd name="T40" fmla="*/ 0 w 363"/>
                <a:gd name="T41" fmla="*/ 164 h 209"/>
                <a:gd name="T42" fmla="*/ 8 w 363"/>
                <a:gd name="T43" fmla="*/ 163 h 209"/>
                <a:gd name="T44" fmla="*/ 8 w 363"/>
                <a:gd name="T45" fmla="*/ 163 h 209"/>
                <a:gd name="T46" fmla="*/ 8 w 363"/>
                <a:gd name="T47" fmla="*/ 163 h 209"/>
                <a:gd name="T48" fmla="*/ 8 w 363"/>
                <a:gd name="T49" fmla="*/ 163 h 209"/>
                <a:gd name="T50" fmla="*/ 8 w 363"/>
                <a:gd name="T51" fmla="*/ 163 h 209"/>
                <a:gd name="T52" fmla="*/ 51 w 363"/>
                <a:gd name="T53" fmla="*/ 209 h 209"/>
                <a:gd name="T54" fmla="*/ 56 w 363"/>
                <a:gd name="T55" fmla="*/ 209 h 209"/>
                <a:gd name="T56" fmla="*/ 95 w 363"/>
                <a:gd name="T57" fmla="*/ 190 h 209"/>
                <a:gd name="T58" fmla="*/ 131 w 363"/>
                <a:gd name="T59" fmla="*/ 205 h 209"/>
                <a:gd name="T60" fmla="*/ 139 w 363"/>
                <a:gd name="T61" fmla="*/ 205 h 209"/>
                <a:gd name="T62" fmla="*/ 177 w 363"/>
                <a:gd name="T63" fmla="*/ 195 h 209"/>
                <a:gd name="T64" fmla="*/ 201 w 363"/>
                <a:gd name="T65" fmla="*/ 205 h 209"/>
                <a:gd name="T66" fmla="*/ 205 w 363"/>
                <a:gd name="T67" fmla="*/ 205 h 209"/>
                <a:gd name="T68" fmla="*/ 238 w 363"/>
                <a:gd name="T69" fmla="*/ 190 h 209"/>
                <a:gd name="T70" fmla="*/ 263 w 363"/>
                <a:gd name="T71" fmla="*/ 202 h 209"/>
                <a:gd name="T72" fmla="*/ 268 w 363"/>
                <a:gd name="T73" fmla="*/ 203 h 209"/>
                <a:gd name="T74" fmla="*/ 309 w 363"/>
                <a:gd name="T75" fmla="*/ 165 h 209"/>
                <a:gd name="T76" fmla="*/ 309 w 363"/>
                <a:gd name="T77" fmla="*/ 165 h 209"/>
                <a:gd name="T78" fmla="*/ 317 w 363"/>
                <a:gd name="T79" fmla="*/ 166 h 209"/>
                <a:gd name="T80" fmla="*/ 321 w 363"/>
                <a:gd name="T81" fmla="*/ 167 h 209"/>
                <a:gd name="T82" fmla="*/ 363 w 363"/>
                <a:gd name="T83" fmla="*/ 129 h 209"/>
                <a:gd name="T84" fmla="*/ 363 w 363"/>
                <a:gd name="T85" fmla="*/ 125 h 209"/>
                <a:gd name="T86" fmla="*/ 326 w 363"/>
                <a:gd name="T87" fmla="*/ 83 h 209"/>
                <a:gd name="T88" fmla="*/ 321 w 363"/>
                <a:gd name="T89" fmla="*/ 83 h 209"/>
                <a:gd name="T90" fmla="*/ 318 w 363"/>
                <a:gd name="T91" fmla="*/ 83 h 209"/>
                <a:gd name="T92" fmla="*/ 318 w 363"/>
                <a:gd name="T93" fmla="*/ 83 h 209"/>
                <a:gd name="T94" fmla="*/ 318 w 363"/>
                <a:gd name="T95" fmla="*/ 83 h 209"/>
                <a:gd name="T96" fmla="*/ 318 w 363"/>
                <a:gd name="T97" fmla="*/ 83 h 209"/>
                <a:gd name="T98" fmla="*/ 318 w 363"/>
                <a:gd name="T99" fmla="*/ 78 h 209"/>
                <a:gd name="T100" fmla="*/ 311 w 363"/>
                <a:gd name="T101" fmla="*/ 55 h 209"/>
                <a:gd name="T102" fmla="*/ 281 w 363"/>
                <a:gd name="T103" fmla="*/ 37 h 209"/>
                <a:gd name="T104" fmla="*/ 277 w 363"/>
                <a:gd name="T105" fmla="*/ 37 h 209"/>
                <a:gd name="T106" fmla="*/ 260 w 363"/>
                <a:gd name="T107" fmla="*/ 40 h 209"/>
                <a:gd name="T108" fmla="*/ 223 w 363"/>
                <a:gd name="T109" fmla="*/ 0 h 209"/>
                <a:gd name="T110" fmla="*/ 223 w 363"/>
                <a:gd name="T111" fmla="*/ 0 h 209"/>
                <a:gd name="T112" fmla="*/ 218 w 363"/>
                <a:gd name="T113" fmla="*/ 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3" h="209">
                  <a:moveTo>
                    <a:pt x="218" y="0"/>
                  </a:moveTo>
                  <a:cubicBezTo>
                    <a:pt x="215" y="0"/>
                    <a:pt x="211" y="1"/>
                    <a:pt x="207" y="2"/>
                  </a:cubicBezTo>
                  <a:cubicBezTo>
                    <a:pt x="225" y="8"/>
                    <a:pt x="236" y="26"/>
                    <a:pt x="234" y="45"/>
                  </a:cubicBezTo>
                  <a:cubicBezTo>
                    <a:pt x="234" y="45"/>
                    <a:pt x="234" y="46"/>
                    <a:pt x="234" y="46"/>
                  </a:cubicBezTo>
                  <a:cubicBezTo>
                    <a:pt x="235" y="46"/>
                    <a:pt x="237" y="46"/>
                    <a:pt x="238" y="46"/>
                  </a:cubicBezTo>
                  <a:cubicBezTo>
                    <a:pt x="239" y="46"/>
                    <a:pt x="241" y="46"/>
                    <a:pt x="242" y="46"/>
                  </a:cubicBezTo>
                  <a:cubicBezTo>
                    <a:pt x="265" y="49"/>
                    <a:pt x="282" y="69"/>
                    <a:pt x="279" y="92"/>
                  </a:cubicBezTo>
                  <a:cubicBezTo>
                    <a:pt x="277" y="113"/>
                    <a:pt x="259" y="129"/>
                    <a:pt x="238" y="129"/>
                  </a:cubicBezTo>
                  <a:cubicBezTo>
                    <a:pt x="236" y="129"/>
                    <a:pt x="235" y="129"/>
                    <a:pt x="233" y="129"/>
                  </a:cubicBezTo>
                  <a:cubicBezTo>
                    <a:pt x="231" y="129"/>
                    <a:pt x="228" y="128"/>
                    <a:pt x="226" y="127"/>
                  </a:cubicBezTo>
                  <a:cubicBezTo>
                    <a:pt x="226" y="128"/>
                    <a:pt x="226" y="128"/>
                    <a:pt x="226" y="128"/>
                  </a:cubicBezTo>
                  <a:cubicBezTo>
                    <a:pt x="223" y="149"/>
                    <a:pt x="205" y="165"/>
                    <a:pt x="184" y="165"/>
                  </a:cubicBezTo>
                  <a:cubicBezTo>
                    <a:pt x="183" y="165"/>
                    <a:pt x="181" y="165"/>
                    <a:pt x="180" y="165"/>
                  </a:cubicBezTo>
                  <a:cubicBezTo>
                    <a:pt x="170" y="164"/>
                    <a:pt x="161" y="160"/>
                    <a:pt x="155" y="153"/>
                  </a:cubicBezTo>
                  <a:cubicBezTo>
                    <a:pt x="146" y="162"/>
                    <a:pt x="135" y="168"/>
                    <a:pt x="122" y="168"/>
                  </a:cubicBezTo>
                  <a:cubicBezTo>
                    <a:pt x="120" y="168"/>
                    <a:pt x="119" y="168"/>
                    <a:pt x="117" y="167"/>
                  </a:cubicBezTo>
                  <a:cubicBezTo>
                    <a:pt x="108" y="166"/>
                    <a:pt x="100" y="163"/>
                    <a:pt x="94" y="157"/>
                  </a:cubicBezTo>
                  <a:cubicBezTo>
                    <a:pt x="82" y="164"/>
                    <a:pt x="69" y="168"/>
                    <a:pt x="56" y="168"/>
                  </a:cubicBezTo>
                  <a:cubicBezTo>
                    <a:pt x="53" y="168"/>
                    <a:pt x="50" y="168"/>
                    <a:pt x="48" y="168"/>
                  </a:cubicBezTo>
                  <a:cubicBezTo>
                    <a:pt x="34" y="166"/>
                    <a:pt x="21" y="161"/>
                    <a:pt x="11" y="153"/>
                  </a:cubicBezTo>
                  <a:cubicBezTo>
                    <a:pt x="8" y="157"/>
                    <a:pt x="4" y="161"/>
                    <a:pt x="0" y="164"/>
                  </a:cubicBezTo>
                  <a:cubicBezTo>
                    <a:pt x="2" y="163"/>
                    <a:pt x="5" y="163"/>
                    <a:pt x="8" y="163"/>
                  </a:cubicBezTo>
                  <a:cubicBezTo>
                    <a:pt x="8" y="163"/>
                    <a:pt x="8" y="163"/>
                    <a:pt x="8" y="163"/>
                  </a:cubicBezTo>
                  <a:cubicBezTo>
                    <a:pt x="8" y="163"/>
                    <a:pt x="8" y="163"/>
                    <a:pt x="8" y="163"/>
                  </a:cubicBezTo>
                  <a:cubicBezTo>
                    <a:pt x="8" y="163"/>
                    <a:pt x="8" y="163"/>
                    <a:pt x="8" y="163"/>
                  </a:cubicBezTo>
                  <a:cubicBezTo>
                    <a:pt x="8" y="163"/>
                    <a:pt x="8" y="163"/>
                    <a:pt x="8" y="163"/>
                  </a:cubicBezTo>
                  <a:cubicBezTo>
                    <a:pt x="9" y="186"/>
                    <a:pt x="27" y="206"/>
                    <a:pt x="51" y="209"/>
                  </a:cubicBezTo>
                  <a:cubicBezTo>
                    <a:pt x="53" y="209"/>
                    <a:pt x="55" y="209"/>
                    <a:pt x="56" y="209"/>
                  </a:cubicBezTo>
                  <a:cubicBezTo>
                    <a:pt x="72" y="209"/>
                    <a:pt x="86" y="202"/>
                    <a:pt x="95" y="190"/>
                  </a:cubicBezTo>
                  <a:cubicBezTo>
                    <a:pt x="105" y="198"/>
                    <a:pt x="117" y="203"/>
                    <a:pt x="131" y="205"/>
                  </a:cubicBezTo>
                  <a:cubicBezTo>
                    <a:pt x="134" y="205"/>
                    <a:pt x="137" y="205"/>
                    <a:pt x="139" y="205"/>
                  </a:cubicBezTo>
                  <a:cubicBezTo>
                    <a:pt x="153" y="205"/>
                    <a:pt x="166" y="202"/>
                    <a:pt x="177" y="195"/>
                  </a:cubicBezTo>
                  <a:cubicBezTo>
                    <a:pt x="184" y="200"/>
                    <a:pt x="192" y="204"/>
                    <a:pt x="201" y="205"/>
                  </a:cubicBezTo>
                  <a:cubicBezTo>
                    <a:pt x="202" y="205"/>
                    <a:pt x="204" y="205"/>
                    <a:pt x="205" y="205"/>
                  </a:cubicBezTo>
                  <a:cubicBezTo>
                    <a:pt x="218" y="205"/>
                    <a:pt x="230" y="199"/>
                    <a:pt x="238" y="190"/>
                  </a:cubicBezTo>
                  <a:cubicBezTo>
                    <a:pt x="245" y="197"/>
                    <a:pt x="253" y="201"/>
                    <a:pt x="263" y="202"/>
                  </a:cubicBezTo>
                  <a:cubicBezTo>
                    <a:pt x="265" y="203"/>
                    <a:pt x="266" y="203"/>
                    <a:pt x="268" y="203"/>
                  </a:cubicBezTo>
                  <a:cubicBezTo>
                    <a:pt x="289" y="203"/>
                    <a:pt x="307" y="187"/>
                    <a:pt x="309" y="165"/>
                  </a:cubicBezTo>
                  <a:cubicBezTo>
                    <a:pt x="309" y="165"/>
                    <a:pt x="309" y="165"/>
                    <a:pt x="309" y="165"/>
                  </a:cubicBezTo>
                  <a:cubicBezTo>
                    <a:pt x="312" y="166"/>
                    <a:pt x="314" y="166"/>
                    <a:pt x="317" y="166"/>
                  </a:cubicBezTo>
                  <a:cubicBezTo>
                    <a:pt x="318" y="167"/>
                    <a:pt x="320" y="167"/>
                    <a:pt x="321" y="167"/>
                  </a:cubicBezTo>
                  <a:cubicBezTo>
                    <a:pt x="342" y="167"/>
                    <a:pt x="360" y="151"/>
                    <a:pt x="363" y="129"/>
                  </a:cubicBezTo>
                  <a:cubicBezTo>
                    <a:pt x="363" y="128"/>
                    <a:pt x="363" y="126"/>
                    <a:pt x="363" y="125"/>
                  </a:cubicBezTo>
                  <a:cubicBezTo>
                    <a:pt x="363" y="104"/>
                    <a:pt x="347" y="86"/>
                    <a:pt x="326" y="83"/>
                  </a:cubicBezTo>
                  <a:cubicBezTo>
                    <a:pt x="324" y="83"/>
                    <a:pt x="323" y="83"/>
                    <a:pt x="321" y="83"/>
                  </a:cubicBezTo>
                  <a:cubicBezTo>
                    <a:pt x="320" y="83"/>
                    <a:pt x="319" y="83"/>
                    <a:pt x="318" y="83"/>
                  </a:cubicBezTo>
                  <a:cubicBezTo>
                    <a:pt x="318" y="83"/>
                    <a:pt x="318" y="83"/>
                    <a:pt x="318" y="83"/>
                  </a:cubicBezTo>
                  <a:cubicBezTo>
                    <a:pt x="318" y="83"/>
                    <a:pt x="318" y="83"/>
                    <a:pt x="318" y="83"/>
                  </a:cubicBezTo>
                  <a:cubicBezTo>
                    <a:pt x="318" y="83"/>
                    <a:pt x="318" y="83"/>
                    <a:pt x="318" y="83"/>
                  </a:cubicBezTo>
                  <a:cubicBezTo>
                    <a:pt x="318" y="81"/>
                    <a:pt x="318" y="79"/>
                    <a:pt x="318" y="78"/>
                  </a:cubicBezTo>
                  <a:cubicBezTo>
                    <a:pt x="318" y="70"/>
                    <a:pt x="316" y="62"/>
                    <a:pt x="311" y="55"/>
                  </a:cubicBezTo>
                  <a:cubicBezTo>
                    <a:pt x="305" y="45"/>
                    <a:pt x="294" y="38"/>
                    <a:pt x="281" y="37"/>
                  </a:cubicBezTo>
                  <a:cubicBezTo>
                    <a:pt x="280" y="37"/>
                    <a:pt x="278" y="37"/>
                    <a:pt x="277" y="37"/>
                  </a:cubicBezTo>
                  <a:cubicBezTo>
                    <a:pt x="271" y="37"/>
                    <a:pt x="265" y="38"/>
                    <a:pt x="260" y="40"/>
                  </a:cubicBezTo>
                  <a:cubicBezTo>
                    <a:pt x="259" y="20"/>
                    <a:pt x="244" y="3"/>
                    <a:pt x="223" y="0"/>
                  </a:cubicBezTo>
                  <a:cubicBezTo>
                    <a:pt x="223" y="0"/>
                    <a:pt x="223" y="0"/>
                    <a:pt x="223" y="0"/>
                  </a:cubicBezTo>
                  <a:cubicBezTo>
                    <a:pt x="221" y="0"/>
                    <a:pt x="220" y="0"/>
                    <a:pt x="218" y="0"/>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0" name="Freeform 39">
              <a:extLst>
                <a:ext uri="{FF2B5EF4-FFF2-40B4-BE49-F238E27FC236}">
                  <a16:creationId xmlns:a16="http://schemas.microsoft.com/office/drawing/2014/main" id="{ADF0437B-2113-1045-AE34-1065CF433940}"/>
                </a:ext>
              </a:extLst>
            </p:cNvPr>
            <p:cNvSpPr>
              <a:spLocks/>
            </p:cNvSpPr>
            <p:nvPr/>
          </p:nvSpPr>
          <p:spPr bwMode="auto">
            <a:xfrm>
              <a:off x="3108" y="1308"/>
              <a:ext cx="1233" cy="799"/>
            </a:xfrm>
            <a:custGeom>
              <a:avLst/>
              <a:gdLst>
                <a:gd name="T0" fmla="*/ 335 w 395"/>
                <a:gd name="T1" fmla="*/ 68 h 256"/>
                <a:gd name="T2" fmla="*/ 337 w 395"/>
                <a:gd name="T3" fmla="*/ 59 h 256"/>
                <a:gd name="T4" fmla="*/ 297 w 395"/>
                <a:gd name="T5" fmla="*/ 3 h 256"/>
                <a:gd name="T6" fmla="*/ 251 w 395"/>
                <a:gd name="T7" fmla="*/ 21 h 256"/>
                <a:gd name="T8" fmla="*/ 229 w 395"/>
                <a:gd name="T9" fmla="*/ 14 h 256"/>
                <a:gd name="T10" fmla="*/ 173 w 395"/>
                <a:gd name="T11" fmla="*/ 26 h 256"/>
                <a:gd name="T12" fmla="*/ 145 w 395"/>
                <a:gd name="T13" fmla="*/ 10 h 256"/>
                <a:gd name="T14" fmla="*/ 89 w 395"/>
                <a:gd name="T15" fmla="*/ 51 h 256"/>
                <a:gd name="T16" fmla="*/ 88 w 395"/>
                <a:gd name="T17" fmla="*/ 58 h 256"/>
                <a:gd name="T18" fmla="*/ 7 w 395"/>
                <a:gd name="T19" fmla="*/ 124 h 256"/>
                <a:gd name="T20" fmla="*/ 73 w 395"/>
                <a:gd name="T21" fmla="*/ 217 h 256"/>
                <a:gd name="T22" fmla="*/ 104 w 395"/>
                <a:gd name="T23" fmla="*/ 215 h 256"/>
                <a:gd name="T24" fmla="*/ 139 w 395"/>
                <a:gd name="T25" fmla="*/ 240 h 256"/>
                <a:gd name="T26" fmla="*/ 166 w 395"/>
                <a:gd name="T27" fmla="*/ 237 h 256"/>
                <a:gd name="T28" fmla="*/ 201 w 395"/>
                <a:gd name="T29" fmla="*/ 251 h 256"/>
                <a:gd name="T30" fmla="*/ 282 w 395"/>
                <a:gd name="T31" fmla="*/ 216 h 256"/>
                <a:gd name="T32" fmla="*/ 300 w 395"/>
                <a:gd name="T33" fmla="*/ 221 h 256"/>
                <a:gd name="T34" fmla="*/ 389 w 395"/>
                <a:gd name="T35" fmla="*/ 154 h 256"/>
                <a:gd name="T36" fmla="*/ 335 w 395"/>
                <a:gd name="T37" fmla="*/ 6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95" h="256">
                  <a:moveTo>
                    <a:pt x="335" y="68"/>
                  </a:moveTo>
                  <a:cubicBezTo>
                    <a:pt x="336" y="65"/>
                    <a:pt x="337" y="62"/>
                    <a:pt x="337" y="59"/>
                  </a:cubicBezTo>
                  <a:cubicBezTo>
                    <a:pt x="342" y="33"/>
                    <a:pt x="324" y="8"/>
                    <a:pt x="297" y="3"/>
                  </a:cubicBezTo>
                  <a:cubicBezTo>
                    <a:pt x="279" y="0"/>
                    <a:pt x="262" y="7"/>
                    <a:pt x="251" y="21"/>
                  </a:cubicBezTo>
                  <a:cubicBezTo>
                    <a:pt x="244" y="17"/>
                    <a:pt x="237" y="15"/>
                    <a:pt x="229" y="14"/>
                  </a:cubicBezTo>
                  <a:cubicBezTo>
                    <a:pt x="209" y="11"/>
                    <a:pt x="189" y="16"/>
                    <a:pt x="173" y="26"/>
                  </a:cubicBezTo>
                  <a:cubicBezTo>
                    <a:pt x="166" y="18"/>
                    <a:pt x="156" y="12"/>
                    <a:pt x="145" y="10"/>
                  </a:cubicBezTo>
                  <a:cubicBezTo>
                    <a:pt x="119" y="6"/>
                    <a:pt x="93" y="24"/>
                    <a:pt x="89" y="51"/>
                  </a:cubicBezTo>
                  <a:cubicBezTo>
                    <a:pt x="89" y="53"/>
                    <a:pt x="88" y="55"/>
                    <a:pt x="88" y="58"/>
                  </a:cubicBezTo>
                  <a:cubicBezTo>
                    <a:pt x="49" y="56"/>
                    <a:pt x="13" y="84"/>
                    <a:pt x="7" y="124"/>
                  </a:cubicBezTo>
                  <a:cubicBezTo>
                    <a:pt x="0" y="168"/>
                    <a:pt x="29" y="209"/>
                    <a:pt x="73" y="217"/>
                  </a:cubicBezTo>
                  <a:cubicBezTo>
                    <a:pt x="83" y="218"/>
                    <a:pt x="94" y="218"/>
                    <a:pt x="104" y="215"/>
                  </a:cubicBezTo>
                  <a:cubicBezTo>
                    <a:pt x="111" y="228"/>
                    <a:pt x="123" y="237"/>
                    <a:pt x="139" y="240"/>
                  </a:cubicBezTo>
                  <a:cubicBezTo>
                    <a:pt x="148" y="242"/>
                    <a:pt x="158" y="240"/>
                    <a:pt x="166" y="237"/>
                  </a:cubicBezTo>
                  <a:cubicBezTo>
                    <a:pt x="176" y="244"/>
                    <a:pt x="188" y="249"/>
                    <a:pt x="201" y="251"/>
                  </a:cubicBezTo>
                  <a:cubicBezTo>
                    <a:pt x="234" y="256"/>
                    <a:pt x="264" y="241"/>
                    <a:pt x="282" y="216"/>
                  </a:cubicBezTo>
                  <a:cubicBezTo>
                    <a:pt x="288" y="218"/>
                    <a:pt x="294" y="220"/>
                    <a:pt x="300" y="221"/>
                  </a:cubicBezTo>
                  <a:cubicBezTo>
                    <a:pt x="343" y="227"/>
                    <a:pt x="383" y="197"/>
                    <a:pt x="389" y="154"/>
                  </a:cubicBezTo>
                  <a:cubicBezTo>
                    <a:pt x="395" y="116"/>
                    <a:pt x="371" y="79"/>
                    <a:pt x="335" y="68"/>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1" name="Freeform 40">
              <a:extLst>
                <a:ext uri="{FF2B5EF4-FFF2-40B4-BE49-F238E27FC236}">
                  <a16:creationId xmlns:a16="http://schemas.microsoft.com/office/drawing/2014/main" id="{BFC168C4-162B-4D4D-9B8B-8C73101A31EF}"/>
                </a:ext>
              </a:extLst>
            </p:cNvPr>
            <p:cNvSpPr>
              <a:spLocks/>
            </p:cNvSpPr>
            <p:nvPr/>
          </p:nvSpPr>
          <p:spPr bwMode="auto">
            <a:xfrm>
              <a:off x="4020" y="1317"/>
              <a:ext cx="21" cy="3"/>
            </a:xfrm>
            <a:custGeom>
              <a:avLst/>
              <a:gdLst>
                <a:gd name="T0" fmla="*/ 0 w 7"/>
                <a:gd name="T1" fmla="*/ 0 h 1"/>
                <a:gd name="T2" fmla="*/ 5 w 7"/>
                <a:gd name="T3" fmla="*/ 0 h 1"/>
                <a:gd name="T4" fmla="*/ 7 w 7"/>
                <a:gd name="T5" fmla="*/ 1 h 1"/>
                <a:gd name="T6" fmla="*/ 7 w 7"/>
                <a:gd name="T7" fmla="*/ 1 h 1"/>
                <a:gd name="T8" fmla="*/ 5 w 7"/>
                <a:gd name="T9" fmla="*/ 0 h 1"/>
                <a:gd name="T10" fmla="*/ 0 w 7"/>
                <a:gd name="T11" fmla="*/ 0 h 1"/>
              </a:gdLst>
              <a:ahLst/>
              <a:cxnLst>
                <a:cxn ang="0">
                  <a:pos x="T0" y="T1"/>
                </a:cxn>
                <a:cxn ang="0">
                  <a:pos x="T2" y="T3"/>
                </a:cxn>
                <a:cxn ang="0">
                  <a:pos x="T4" y="T5"/>
                </a:cxn>
                <a:cxn ang="0">
                  <a:pos x="T6" y="T7"/>
                </a:cxn>
                <a:cxn ang="0">
                  <a:pos x="T8" y="T9"/>
                </a:cxn>
                <a:cxn ang="0">
                  <a:pos x="T10" y="T11"/>
                </a:cxn>
              </a:cxnLst>
              <a:rect l="0" t="0" r="r" b="b"/>
              <a:pathLst>
                <a:path w="7" h="1">
                  <a:moveTo>
                    <a:pt x="0" y="0"/>
                  </a:moveTo>
                  <a:cubicBezTo>
                    <a:pt x="1" y="0"/>
                    <a:pt x="3" y="0"/>
                    <a:pt x="5" y="0"/>
                  </a:cubicBezTo>
                  <a:cubicBezTo>
                    <a:pt x="6" y="0"/>
                    <a:pt x="6" y="0"/>
                    <a:pt x="7" y="1"/>
                  </a:cubicBezTo>
                  <a:cubicBezTo>
                    <a:pt x="7" y="1"/>
                    <a:pt x="7" y="1"/>
                    <a:pt x="7" y="1"/>
                  </a:cubicBezTo>
                  <a:cubicBezTo>
                    <a:pt x="6" y="0"/>
                    <a:pt x="6" y="0"/>
                    <a:pt x="5" y="0"/>
                  </a:cubicBezTo>
                  <a:cubicBezTo>
                    <a:pt x="3" y="0"/>
                    <a:pt x="1" y="0"/>
                    <a:pt x="0" y="0"/>
                  </a:cubicBezTo>
                </a:path>
              </a:pathLst>
            </a:custGeom>
            <a:solidFill>
              <a:srgbClr val="56AE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2" name="Freeform 41">
              <a:extLst>
                <a:ext uri="{FF2B5EF4-FFF2-40B4-BE49-F238E27FC236}">
                  <a16:creationId xmlns:a16="http://schemas.microsoft.com/office/drawing/2014/main" id="{9324CA37-F480-2841-8675-319F2F468D7E}"/>
                </a:ext>
              </a:extLst>
            </p:cNvPr>
            <p:cNvSpPr>
              <a:spLocks/>
            </p:cNvSpPr>
            <p:nvPr/>
          </p:nvSpPr>
          <p:spPr bwMode="auto">
            <a:xfrm>
              <a:off x="4041" y="1320"/>
              <a:ext cx="122" cy="147"/>
            </a:xfrm>
            <a:custGeom>
              <a:avLst/>
              <a:gdLst>
                <a:gd name="T0" fmla="*/ 0 w 39"/>
                <a:gd name="T1" fmla="*/ 0 h 47"/>
                <a:gd name="T2" fmla="*/ 0 w 39"/>
                <a:gd name="T3" fmla="*/ 0 h 47"/>
                <a:gd name="T4" fmla="*/ 39 w 39"/>
                <a:gd name="T5" fmla="*/ 47 h 47"/>
                <a:gd name="T6" fmla="*/ 0 w 39"/>
                <a:gd name="T7" fmla="*/ 0 h 47"/>
              </a:gdLst>
              <a:ahLst/>
              <a:cxnLst>
                <a:cxn ang="0">
                  <a:pos x="T0" y="T1"/>
                </a:cxn>
                <a:cxn ang="0">
                  <a:pos x="T2" y="T3"/>
                </a:cxn>
                <a:cxn ang="0">
                  <a:pos x="T4" y="T5"/>
                </a:cxn>
                <a:cxn ang="0">
                  <a:pos x="T6" y="T7"/>
                </a:cxn>
              </a:cxnLst>
              <a:rect l="0" t="0" r="r" b="b"/>
              <a:pathLst>
                <a:path w="39" h="47">
                  <a:moveTo>
                    <a:pt x="0" y="0"/>
                  </a:moveTo>
                  <a:cubicBezTo>
                    <a:pt x="0" y="0"/>
                    <a:pt x="0" y="0"/>
                    <a:pt x="0" y="0"/>
                  </a:cubicBezTo>
                  <a:cubicBezTo>
                    <a:pt x="23" y="4"/>
                    <a:pt x="39" y="24"/>
                    <a:pt x="39" y="47"/>
                  </a:cubicBezTo>
                  <a:cubicBezTo>
                    <a:pt x="39" y="24"/>
                    <a:pt x="23" y="4"/>
                    <a:pt x="0" y="0"/>
                  </a:cubicBezTo>
                </a:path>
              </a:pathLst>
            </a:custGeom>
            <a:solidFill>
              <a:srgbClr val="3494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3" name="Freeform 42">
              <a:extLst>
                <a:ext uri="{FF2B5EF4-FFF2-40B4-BE49-F238E27FC236}">
                  <a16:creationId xmlns:a16="http://schemas.microsoft.com/office/drawing/2014/main" id="{E1944E92-9FE5-DF4A-922F-B2E135CE91AC}"/>
                </a:ext>
              </a:extLst>
            </p:cNvPr>
            <p:cNvSpPr>
              <a:spLocks/>
            </p:cNvSpPr>
            <p:nvPr/>
          </p:nvSpPr>
          <p:spPr bwMode="auto">
            <a:xfrm>
              <a:off x="4275" y="1608"/>
              <a:ext cx="25" cy="34"/>
            </a:xfrm>
            <a:custGeom>
              <a:avLst/>
              <a:gdLst>
                <a:gd name="T0" fmla="*/ 0 w 8"/>
                <a:gd name="T1" fmla="*/ 0 h 11"/>
                <a:gd name="T2" fmla="*/ 8 w 8"/>
                <a:gd name="T3" fmla="*/ 11 h 11"/>
                <a:gd name="T4" fmla="*/ 8 w 8"/>
                <a:gd name="T5" fmla="*/ 11 h 11"/>
                <a:gd name="T6" fmla="*/ 0 w 8"/>
                <a:gd name="T7" fmla="*/ 0 h 11"/>
                <a:gd name="T8" fmla="*/ 0 w 8"/>
                <a:gd name="T9" fmla="*/ 0 h 11"/>
              </a:gdLst>
              <a:ahLst/>
              <a:cxnLst>
                <a:cxn ang="0">
                  <a:pos x="T0" y="T1"/>
                </a:cxn>
                <a:cxn ang="0">
                  <a:pos x="T2" y="T3"/>
                </a:cxn>
                <a:cxn ang="0">
                  <a:pos x="T4" y="T5"/>
                </a:cxn>
                <a:cxn ang="0">
                  <a:pos x="T6" y="T7"/>
                </a:cxn>
                <a:cxn ang="0">
                  <a:pos x="T8" y="T9"/>
                </a:cxn>
              </a:cxnLst>
              <a:rect l="0" t="0" r="r" b="b"/>
              <a:pathLst>
                <a:path w="8" h="11">
                  <a:moveTo>
                    <a:pt x="0" y="0"/>
                  </a:moveTo>
                  <a:cubicBezTo>
                    <a:pt x="3" y="3"/>
                    <a:pt x="5" y="7"/>
                    <a:pt x="8" y="11"/>
                  </a:cubicBezTo>
                  <a:cubicBezTo>
                    <a:pt x="8" y="11"/>
                    <a:pt x="8" y="11"/>
                    <a:pt x="8" y="11"/>
                  </a:cubicBezTo>
                  <a:cubicBezTo>
                    <a:pt x="5" y="7"/>
                    <a:pt x="3" y="3"/>
                    <a:pt x="0" y="0"/>
                  </a:cubicBezTo>
                  <a:cubicBezTo>
                    <a:pt x="0" y="0"/>
                    <a:pt x="0" y="0"/>
                    <a:pt x="0" y="0"/>
                  </a:cubicBezTo>
                </a:path>
              </a:pathLst>
            </a:custGeom>
            <a:solidFill>
              <a:srgbClr val="9CD9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4" name="Oval 43">
              <a:extLst>
                <a:ext uri="{FF2B5EF4-FFF2-40B4-BE49-F238E27FC236}">
                  <a16:creationId xmlns:a16="http://schemas.microsoft.com/office/drawing/2014/main" id="{C2F1EA70-4B55-3049-99BF-BFEE16AD07EC}"/>
                </a:ext>
              </a:extLst>
            </p:cNvPr>
            <p:cNvSpPr>
              <a:spLocks noChangeArrowheads="1"/>
            </p:cNvSpPr>
            <p:nvPr/>
          </p:nvSpPr>
          <p:spPr bwMode="auto">
            <a:xfrm>
              <a:off x="4275" y="1608"/>
              <a:ext cx="1" cy="1"/>
            </a:xfrm>
            <a:prstGeom prst="ellipse">
              <a:avLst/>
            </a:prstGeom>
            <a:solidFill>
              <a:srgbClr val="56AE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5" name="Freeform 44">
              <a:extLst>
                <a:ext uri="{FF2B5EF4-FFF2-40B4-BE49-F238E27FC236}">
                  <a16:creationId xmlns:a16="http://schemas.microsoft.com/office/drawing/2014/main" id="{71C440E4-B9AB-3A40-9432-846BD584D956}"/>
                </a:ext>
              </a:extLst>
            </p:cNvPr>
            <p:cNvSpPr>
              <a:spLocks/>
            </p:cNvSpPr>
            <p:nvPr/>
          </p:nvSpPr>
          <p:spPr bwMode="auto">
            <a:xfrm>
              <a:off x="4154" y="1520"/>
              <a:ext cx="121" cy="88"/>
            </a:xfrm>
            <a:custGeom>
              <a:avLst/>
              <a:gdLst>
                <a:gd name="T0" fmla="*/ 0 w 39"/>
                <a:gd name="T1" fmla="*/ 0 h 28"/>
                <a:gd name="T2" fmla="*/ 0 w 39"/>
                <a:gd name="T3" fmla="*/ 0 h 28"/>
                <a:gd name="T4" fmla="*/ 39 w 39"/>
                <a:gd name="T5" fmla="*/ 28 h 28"/>
                <a:gd name="T6" fmla="*/ 39 w 39"/>
                <a:gd name="T7" fmla="*/ 28 h 28"/>
                <a:gd name="T8" fmla="*/ 0 w 39"/>
                <a:gd name="T9" fmla="*/ 0 h 28"/>
              </a:gdLst>
              <a:ahLst/>
              <a:cxnLst>
                <a:cxn ang="0">
                  <a:pos x="T0" y="T1"/>
                </a:cxn>
                <a:cxn ang="0">
                  <a:pos x="T2" y="T3"/>
                </a:cxn>
                <a:cxn ang="0">
                  <a:pos x="T4" y="T5"/>
                </a:cxn>
                <a:cxn ang="0">
                  <a:pos x="T6" y="T7"/>
                </a:cxn>
                <a:cxn ang="0">
                  <a:pos x="T8" y="T9"/>
                </a:cxn>
              </a:cxnLst>
              <a:rect l="0" t="0" r="r" b="b"/>
              <a:pathLst>
                <a:path w="39" h="28">
                  <a:moveTo>
                    <a:pt x="0" y="0"/>
                  </a:moveTo>
                  <a:cubicBezTo>
                    <a:pt x="0" y="0"/>
                    <a:pt x="0" y="0"/>
                    <a:pt x="0" y="0"/>
                  </a:cubicBezTo>
                  <a:cubicBezTo>
                    <a:pt x="16" y="5"/>
                    <a:pt x="30" y="15"/>
                    <a:pt x="39" y="28"/>
                  </a:cubicBezTo>
                  <a:cubicBezTo>
                    <a:pt x="39" y="28"/>
                    <a:pt x="39" y="28"/>
                    <a:pt x="39" y="28"/>
                  </a:cubicBezTo>
                  <a:cubicBezTo>
                    <a:pt x="30" y="15"/>
                    <a:pt x="16" y="5"/>
                    <a:pt x="0" y="0"/>
                  </a:cubicBezTo>
                </a:path>
              </a:pathLst>
            </a:custGeom>
            <a:solidFill>
              <a:srgbClr val="3494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6" name="Freeform 45">
              <a:extLst>
                <a:ext uri="{FF2B5EF4-FFF2-40B4-BE49-F238E27FC236}">
                  <a16:creationId xmlns:a16="http://schemas.microsoft.com/office/drawing/2014/main" id="{3B734682-805E-C14A-A416-84E46791A509}"/>
                </a:ext>
              </a:extLst>
            </p:cNvPr>
            <p:cNvSpPr>
              <a:spLocks/>
            </p:cNvSpPr>
            <p:nvPr/>
          </p:nvSpPr>
          <p:spPr bwMode="auto">
            <a:xfrm>
              <a:off x="4300" y="1642"/>
              <a:ext cx="25" cy="112"/>
            </a:xfrm>
            <a:custGeom>
              <a:avLst/>
              <a:gdLst>
                <a:gd name="T0" fmla="*/ 0 w 8"/>
                <a:gd name="T1" fmla="*/ 0 h 36"/>
                <a:gd name="T2" fmla="*/ 0 w 8"/>
                <a:gd name="T3" fmla="*/ 0 h 36"/>
                <a:gd name="T4" fmla="*/ 8 w 8"/>
                <a:gd name="T5" fmla="*/ 36 h 36"/>
                <a:gd name="T6" fmla="*/ 0 w 8"/>
                <a:gd name="T7" fmla="*/ 0 h 36"/>
              </a:gdLst>
              <a:ahLst/>
              <a:cxnLst>
                <a:cxn ang="0">
                  <a:pos x="T0" y="T1"/>
                </a:cxn>
                <a:cxn ang="0">
                  <a:pos x="T2" y="T3"/>
                </a:cxn>
                <a:cxn ang="0">
                  <a:pos x="T4" y="T5"/>
                </a:cxn>
                <a:cxn ang="0">
                  <a:pos x="T6" y="T7"/>
                </a:cxn>
              </a:cxnLst>
              <a:rect l="0" t="0" r="r" b="b"/>
              <a:pathLst>
                <a:path w="8" h="36">
                  <a:moveTo>
                    <a:pt x="0" y="0"/>
                  </a:moveTo>
                  <a:cubicBezTo>
                    <a:pt x="0" y="0"/>
                    <a:pt x="0" y="0"/>
                    <a:pt x="0" y="0"/>
                  </a:cubicBezTo>
                  <a:cubicBezTo>
                    <a:pt x="5" y="11"/>
                    <a:pt x="8" y="23"/>
                    <a:pt x="8" y="36"/>
                  </a:cubicBezTo>
                  <a:cubicBezTo>
                    <a:pt x="8" y="23"/>
                    <a:pt x="5" y="11"/>
                    <a:pt x="0" y="0"/>
                  </a:cubicBezTo>
                </a:path>
              </a:pathLst>
            </a:custGeom>
            <a:solidFill>
              <a:srgbClr val="56AE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7" name="Freeform 46">
              <a:extLst>
                <a:ext uri="{FF2B5EF4-FFF2-40B4-BE49-F238E27FC236}">
                  <a16:creationId xmlns:a16="http://schemas.microsoft.com/office/drawing/2014/main" id="{80EB2185-F48B-374F-AB19-7BFFE0866373}"/>
                </a:ext>
              </a:extLst>
            </p:cNvPr>
            <p:cNvSpPr>
              <a:spLocks/>
            </p:cNvSpPr>
            <p:nvPr/>
          </p:nvSpPr>
          <p:spPr bwMode="auto">
            <a:xfrm>
              <a:off x="3146" y="1317"/>
              <a:ext cx="1179" cy="778"/>
            </a:xfrm>
            <a:custGeom>
              <a:avLst/>
              <a:gdLst>
                <a:gd name="T0" fmla="*/ 277 w 378"/>
                <a:gd name="T1" fmla="*/ 0 h 249"/>
                <a:gd name="T2" fmla="*/ 261 w 378"/>
                <a:gd name="T3" fmla="*/ 2 h 249"/>
                <a:gd name="T4" fmla="*/ 313 w 378"/>
                <a:gd name="T5" fmla="*/ 102 h 249"/>
                <a:gd name="T6" fmla="*/ 235 w 378"/>
                <a:gd name="T7" fmla="*/ 170 h 249"/>
                <a:gd name="T8" fmla="*/ 224 w 378"/>
                <a:gd name="T9" fmla="*/ 169 h 249"/>
                <a:gd name="T10" fmla="*/ 205 w 378"/>
                <a:gd name="T11" fmla="*/ 164 h 249"/>
                <a:gd name="T12" fmla="*/ 137 w 378"/>
                <a:gd name="T13" fmla="*/ 200 h 249"/>
                <a:gd name="T14" fmla="*/ 125 w 378"/>
                <a:gd name="T15" fmla="*/ 199 h 249"/>
                <a:gd name="T16" fmla="*/ 89 w 378"/>
                <a:gd name="T17" fmla="*/ 185 h 249"/>
                <a:gd name="T18" fmla="*/ 70 w 378"/>
                <a:gd name="T19" fmla="*/ 189 h 249"/>
                <a:gd name="T20" fmla="*/ 62 w 378"/>
                <a:gd name="T21" fmla="*/ 188 h 249"/>
                <a:gd name="T22" fmla="*/ 28 w 378"/>
                <a:gd name="T23" fmla="*/ 164 h 249"/>
                <a:gd name="T24" fmla="*/ 10 w 378"/>
                <a:gd name="T25" fmla="*/ 166 h 249"/>
                <a:gd name="T26" fmla="*/ 0 w 378"/>
                <a:gd name="T27" fmla="*/ 165 h 249"/>
                <a:gd name="T28" fmla="*/ 61 w 378"/>
                <a:gd name="T29" fmla="*/ 214 h 249"/>
                <a:gd name="T30" fmla="*/ 74 w 378"/>
                <a:gd name="T31" fmla="*/ 215 h 249"/>
                <a:gd name="T32" fmla="*/ 92 w 378"/>
                <a:gd name="T33" fmla="*/ 212 h 249"/>
                <a:gd name="T34" fmla="*/ 127 w 378"/>
                <a:gd name="T35" fmla="*/ 237 h 249"/>
                <a:gd name="T36" fmla="*/ 135 w 378"/>
                <a:gd name="T37" fmla="*/ 238 h 249"/>
                <a:gd name="T38" fmla="*/ 154 w 378"/>
                <a:gd name="T39" fmla="*/ 234 h 249"/>
                <a:gd name="T40" fmla="*/ 189 w 378"/>
                <a:gd name="T41" fmla="*/ 248 h 249"/>
                <a:gd name="T42" fmla="*/ 201 w 378"/>
                <a:gd name="T43" fmla="*/ 249 h 249"/>
                <a:gd name="T44" fmla="*/ 270 w 378"/>
                <a:gd name="T45" fmla="*/ 213 h 249"/>
                <a:gd name="T46" fmla="*/ 288 w 378"/>
                <a:gd name="T47" fmla="*/ 218 h 249"/>
                <a:gd name="T48" fmla="*/ 300 w 378"/>
                <a:gd name="T49" fmla="*/ 219 h 249"/>
                <a:gd name="T50" fmla="*/ 377 w 378"/>
                <a:gd name="T51" fmla="*/ 151 h 249"/>
                <a:gd name="T52" fmla="*/ 378 w 378"/>
                <a:gd name="T53" fmla="*/ 140 h 249"/>
                <a:gd name="T54" fmla="*/ 370 w 378"/>
                <a:gd name="T55" fmla="*/ 104 h 249"/>
                <a:gd name="T56" fmla="*/ 362 w 378"/>
                <a:gd name="T57" fmla="*/ 93 h 249"/>
                <a:gd name="T58" fmla="*/ 362 w 378"/>
                <a:gd name="T59" fmla="*/ 93 h 249"/>
                <a:gd name="T60" fmla="*/ 323 w 378"/>
                <a:gd name="T61" fmla="*/ 65 h 249"/>
                <a:gd name="T62" fmla="*/ 323 w 378"/>
                <a:gd name="T63" fmla="*/ 65 h 249"/>
                <a:gd name="T64" fmla="*/ 323 w 378"/>
                <a:gd name="T65" fmla="*/ 65 h 249"/>
                <a:gd name="T66" fmla="*/ 325 w 378"/>
                <a:gd name="T67" fmla="*/ 56 h 249"/>
                <a:gd name="T68" fmla="*/ 326 w 378"/>
                <a:gd name="T69" fmla="*/ 48 h 249"/>
                <a:gd name="T70" fmla="*/ 287 w 378"/>
                <a:gd name="T71" fmla="*/ 1 h 249"/>
                <a:gd name="T72" fmla="*/ 285 w 378"/>
                <a:gd name="T73" fmla="*/ 0 h 249"/>
                <a:gd name="T74" fmla="*/ 280 w 378"/>
                <a:gd name="T75" fmla="*/ 0 h 249"/>
                <a:gd name="T76" fmla="*/ 277 w 378"/>
                <a:gd name="T77" fmla="*/ 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8" h="249">
                  <a:moveTo>
                    <a:pt x="277" y="0"/>
                  </a:moveTo>
                  <a:cubicBezTo>
                    <a:pt x="272" y="0"/>
                    <a:pt x="266" y="1"/>
                    <a:pt x="261" y="2"/>
                  </a:cubicBezTo>
                  <a:cubicBezTo>
                    <a:pt x="261" y="4"/>
                    <a:pt x="323" y="20"/>
                    <a:pt x="313" y="102"/>
                  </a:cubicBezTo>
                  <a:cubicBezTo>
                    <a:pt x="307" y="142"/>
                    <a:pt x="273" y="170"/>
                    <a:pt x="235" y="170"/>
                  </a:cubicBezTo>
                  <a:cubicBezTo>
                    <a:pt x="231" y="170"/>
                    <a:pt x="227" y="169"/>
                    <a:pt x="224" y="169"/>
                  </a:cubicBezTo>
                  <a:cubicBezTo>
                    <a:pt x="217" y="168"/>
                    <a:pt x="211" y="166"/>
                    <a:pt x="205" y="164"/>
                  </a:cubicBezTo>
                  <a:cubicBezTo>
                    <a:pt x="190" y="186"/>
                    <a:pt x="165" y="200"/>
                    <a:pt x="137" y="200"/>
                  </a:cubicBezTo>
                  <a:cubicBezTo>
                    <a:pt x="133" y="200"/>
                    <a:pt x="129" y="200"/>
                    <a:pt x="125" y="199"/>
                  </a:cubicBezTo>
                  <a:cubicBezTo>
                    <a:pt x="112" y="197"/>
                    <a:pt x="100" y="192"/>
                    <a:pt x="89" y="185"/>
                  </a:cubicBezTo>
                  <a:cubicBezTo>
                    <a:pt x="83" y="187"/>
                    <a:pt x="77" y="189"/>
                    <a:pt x="70" y="189"/>
                  </a:cubicBezTo>
                  <a:cubicBezTo>
                    <a:pt x="68" y="189"/>
                    <a:pt x="65" y="188"/>
                    <a:pt x="62" y="188"/>
                  </a:cubicBezTo>
                  <a:cubicBezTo>
                    <a:pt x="47" y="185"/>
                    <a:pt x="34" y="176"/>
                    <a:pt x="28" y="164"/>
                  </a:cubicBezTo>
                  <a:cubicBezTo>
                    <a:pt x="22" y="165"/>
                    <a:pt x="16" y="166"/>
                    <a:pt x="10" y="166"/>
                  </a:cubicBezTo>
                  <a:cubicBezTo>
                    <a:pt x="6" y="166"/>
                    <a:pt x="3" y="165"/>
                    <a:pt x="0" y="165"/>
                  </a:cubicBezTo>
                  <a:cubicBezTo>
                    <a:pt x="10" y="190"/>
                    <a:pt x="32" y="209"/>
                    <a:pt x="61" y="214"/>
                  </a:cubicBezTo>
                  <a:cubicBezTo>
                    <a:pt x="65" y="214"/>
                    <a:pt x="69" y="215"/>
                    <a:pt x="74" y="215"/>
                  </a:cubicBezTo>
                  <a:cubicBezTo>
                    <a:pt x="80" y="215"/>
                    <a:pt x="86" y="214"/>
                    <a:pt x="92" y="212"/>
                  </a:cubicBezTo>
                  <a:cubicBezTo>
                    <a:pt x="99" y="225"/>
                    <a:pt x="111" y="234"/>
                    <a:pt x="127" y="237"/>
                  </a:cubicBezTo>
                  <a:cubicBezTo>
                    <a:pt x="129" y="237"/>
                    <a:pt x="132" y="238"/>
                    <a:pt x="135" y="238"/>
                  </a:cubicBezTo>
                  <a:cubicBezTo>
                    <a:pt x="141" y="238"/>
                    <a:pt x="148" y="236"/>
                    <a:pt x="154" y="234"/>
                  </a:cubicBezTo>
                  <a:cubicBezTo>
                    <a:pt x="164" y="241"/>
                    <a:pt x="176" y="246"/>
                    <a:pt x="189" y="248"/>
                  </a:cubicBezTo>
                  <a:cubicBezTo>
                    <a:pt x="193" y="248"/>
                    <a:pt x="197" y="249"/>
                    <a:pt x="201" y="249"/>
                  </a:cubicBezTo>
                  <a:cubicBezTo>
                    <a:pt x="229" y="249"/>
                    <a:pt x="255" y="235"/>
                    <a:pt x="270" y="213"/>
                  </a:cubicBezTo>
                  <a:cubicBezTo>
                    <a:pt x="276" y="215"/>
                    <a:pt x="282" y="217"/>
                    <a:pt x="288" y="218"/>
                  </a:cubicBezTo>
                  <a:cubicBezTo>
                    <a:pt x="292" y="218"/>
                    <a:pt x="296" y="219"/>
                    <a:pt x="300" y="219"/>
                  </a:cubicBezTo>
                  <a:cubicBezTo>
                    <a:pt x="338" y="219"/>
                    <a:pt x="372" y="190"/>
                    <a:pt x="377" y="151"/>
                  </a:cubicBezTo>
                  <a:cubicBezTo>
                    <a:pt x="378" y="148"/>
                    <a:pt x="378" y="144"/>
                    <a:pt x="378" y="140"/>
                  </a:cubicBezTo>
                  <a:cubicBezTo>
                    <a:pt x="378" y="127"/>
                    <a:pt x="375" y="115"/>
                    <a:pt x="370" y="104"/>
                  </a:cubicBezTo>
                  <a:cubicBezTo>
                    <a:pt x="367" y="100"/>
                    <a:pt x="365" y="96"/>
                    <a:pt x="362" y="93"/>
                  </a:cubicBezTo>
                  <a:cubicBezTo>
                    <a:pt x="362" y="93"/>
                    <a:pt x="362" y="93"/>
                    <a:pt x="362" y="93"/>
                  </a:cubicBezTo>
                  <a:cubicBezTo>
                    <a:pt x="353" y="80"/>
                    <a:pt x="339" y="70"/>
                    <a:pt x="323" y="65"/>
                  </a:cubicBezTo>
                  <a:cubicBezTo>
                    <a:pt x="323" y="65"/>
                    <a:pt x="323" y="65"/>
                    <a:pt x="323" y="65"/>
                  </a:cubicBezTo>
                  <a:cubicBezTo>
                    <a:pt x="323" y="65"/>
                    <a:pt x="323" y="65"/>
                    <a:pt x="323" y="65"/>
                  </a:cubicBezTo>
                  <a:cubicBezTo>
                    <a:pt x="324" y="62"/>
                    <a:pt x="325" y="59"/>
                    <a:pt x="325" y="56"/>
                  </a:cubicBezTo>
                  <a:cubicBezTo>
                    <a:pt x="326" y="54"/>
                    <a:pt x="326" y="51"/>
                    <a:pt x="326" y="48"/>
                  </a:cubicBezTo>
                  <a:cubicBezTo>
                    <a:pt x="326" y="25"/>
                    <a:pt x="310" y="5"/>
                    <a:pt x="287" y="1"/>
                  </a:cubicBezTo>
                  <a:cubicBezTo>
                    <a:pt x="286" y="0"/>
                    <a:pt x="286" y="0"/>
                    <a:pt x="285" y="0"/>
                  </a:cubicBezTo>
                  <a:cubicBezTo>
                    <a:pt x="283" y="0"/>
                    <a:pt x="281" y="0"/>
                    <a:pt x="280" y="0"/>
                  </a:cubicBezTo>
                  <a:cubicBezTo>
                    <a:pt x="279" y="0"/>
                    <a:pt x="278" y="0"/>
                    <a:pt x="277" y="0"/>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8" name="Freeform 47">
              <a:extLst>
                <a:ext uri="{FF2B5EF4-FFF2-40B4-BE49-F238E27FC236}">
                  <a16:creationId xmlns:a16="http://schemas.microsoft.com/office/drawing/2014/main" id="{5CE57BE4-E480-DE40-AC32-7CF3925CB724}"/>
                </a:ext>
              </a:extLst>
            </p:cNvPr>
            <p:cNvSpPr>
              <a:spLocks/>
            </p:cNvSpPr>
            <p:nvPr/>
          </p:nvSpPr>
          <p:spPr bwMode="auto">
            <a:xfrm>
              <a:off x="5636" y="450"/>
              <a:ext cx="150" cy="103"/>
            </a:xfrm>
            <a:custGeom>
              <a:avLst/>
              <a:gdLst>
                <a:gd name="T0" fmla="*/ 46 w 48"/>
                <a:gd name="T1" fmla="*/ 11 h 33"/>
                <a:gd name="T2" fmla="*/ 43 w 48"/>
                <a:gd name="T3" fmla="*/ 4 h 33"/>
                <a:gd name="T4" fmla="*/ 15 w 48"/>
                <a:gd name="T5" fmla="*/ 3 h 33"/>
                <a:gd name="T6" fmla="*/ 1 w 48"/>
                <a:gd name="T7" fmla="*/ 22 h 33"/>
                <a:gd name="T8" fmla="*/ 24 w 48"/>
                <a:gd name="T9" fmla="*/ 29 h 33"/>
                <a:gd name="T10" fmla="*/ 46 w 48"/>
                <a:gd name="T11" fmla="*/ 11 h 33"/>
              </a:gdLst>
              <a:ahLst/>
              <a:cxnLst>
                <a:cxn ang="0">
                  <a:pos x="T0" y="T1"/>
                </a:cxn>
                <a:cxn ang="0">
                  <a:pos x="T2" y="T3"/>
                </a:cxn>
                <a:cxn ang="0">
                  <a:pos x="T4" y="T5"/>
                </a:cxn>
                <a:cxn ang="0">
                  <a:pos x="T6" y="T7"/>
                </a:cxn>
                <a:cxn ang="0">
                  <a:pos x="T8" y="T9"/>
                </a:cxn>
                <a:cxn ang="0">
                  <a:pos x="T10" y="T11"/>
                </a:cxn>
              </a:cxnLst>
              <a:rect l="0" t="0" r="r" b="b"/>
              <a:pathLst>
                <a:path w="48" h="33">
                  <a:moveTo>
                    <a:pt x="46" y="11"/>
                  </a:moveTo>
                  <a:cubicBezTo>
                    <a:pt x="48" y="8"/>
                    <a:pt x="46" y="5"/>
                    <a:pt x="43" y="4"/>
                  </a:cubicBezTo>
                  <a:cubicBezTo>
                    <a:pt x="35" y="2"/>
                    <a:pt x="22" y="0"/>
                    <a:pt x="15" y="3"/>
                  </a:cubicBezTo>
                  <a:cubicBezTo>
                    <a:pt x="5" y="6"/>
                    <a:pt x="0" y="19"/>
                    <a:pt x="1" y="22"/>
                  </a:cubicBezTo>
                  <a:cubicBezTo>
                    <a:pt x="3" y="26"/>
                    <a:pt x="14" y="33"/>
                    <a:pt x="24" y="29"/>
                  </a:cubicBezTo>
                  <a:cubicBezTo>
                    <a:pt x="31" y="27"/>
                    <a:pt x="40" y="17"/>
                    <a:pt x="46" y="1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9" name="Freeform 48">
              <a:extLst>
                <a:ext uri="{FF2B5EF4-FFF2-40B4-BE49-F238E27FC236}">
                  <a16:creationId xmlns:a16="http://schemas.microsoft.com/office/drawing/2014/main" id="{CF71B70B-A380-D045-A1CA-72F1995A315F}"/>
                </a:ext>
              </a:extLst>
            </p:cNvPr>
            <p:cNvSpPr>
              <a:spLocks/>
            </p:cNvSpPr>
            <p:nvPr/>
          </p:nvSpPr>
          <p:spPr bwMode="auto">
            <a:xfrm>
              <a:off x="3598" y="2269"/>
              <a:ext cx="150" cy="100"/>
            </a:xfrm>
            <a:custGeom>
              <a:avLst/>
              <a:gdLst>
                <a:gd name="T0" fmla="*/ 4 w 48"/>
                <a:gd name="T1" fmla="*/ 26 h 32"/>
                <a:gd name="T2" fmla="*/ 2 w 48"/>
                <a:gd name="T3" fmla="*/ 19 h 32"/>
                <a:gd name="T4" fmla="*/ 25 w 48"/>
                <a:gd name="T5" fmla="*/ 3 h 32"/>
                <a:gd name="T6" fmla="*/ 47 w 48"/>
                <a:gd name="T7" fmla="*/ 12 h 32"/>
                <a:gd name="T8" fmla="*/ 32 w 48"/>
                <a:gd name="T9" fmla="*/ 30 h 32"/>
                <a:gd name="T10" fmla="*/ 4 w 48"/>
                <a:gd name="T11" fmla="*/ 26 h 32"/>
              </a:gdLst>
              <a:ahLst/>
              <a:cxnLst>
                <a:cxn ang="0">
                  <a:pos x="T0" y="T1"/>
                </a:cxn>
                <a:cxn ang="0">
                  <a:pos x="T2" y="T3"/>
                </a:cxn>
                <a:cxn ang="0">
                  <a:pos x="T4" y="T5"/>
                </a:cxn>
                <a:cxn ang="0">
                  <a:pos x="T6" y="T7"/>
                </a:cxn>
                <a:cxn ang="0">
                  <a:pos x="T8" y="T9"/>
                </a:cxn>
                <a:cxn ang="0">
                  <a:pos x="T10" y="T11"/>
                </a:cxn>
              </a:cxnLst>
              <a:rect l="0" t="0" r="r" b="b"/>
              <a:pathLst>
                <a:path w="48" h="32">
                  <a:moveTo>
                    <a:pt x="4" y="26"/>
                  </a:moveTo>
                  <a:cubicBezTo>
                    <a:pt x="1" y="25"/>
                    <a:pt x="0" y="22"/>
                    <a:pt x="2" y="19"/>
                  </a:cubicBezTo>
                  <a:cubicBezTo>
                    <a:pt x="8" y="14"/>
                    <a:pt x="18" y="5"/>
                    <a:pt x="25" y="3"/>
                  </a:cubicBezTo>
                  <a:cubicBezTo>
                    <a:pt x="36" y="0"/>
                    <a:pt x="47" y="8"/>
                    <a:pt x="47" y="12"/>
                  </a:cubicBezTo>
                  <a:cubicBezTo>
                    <a:pt x="48" y="15"/>
                    <a:pt x="42" y="28"/>
                    <a:pt x="32" y="30"/>
                  </a:cubicBezTo>
                  <a:cubicBezTo>
                    <a:pt x="25" y="32"/>
                    <a:pt x="12" y="29"/>
                    <a:pt x="4" y="2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0" name="Freeform 49">
              <a:extLst>
                <a:ext uri="{FF2B5EF4-FFF2-40B4-BE49-F238E27FC236}">
                  <a16:creationId xmlns:a16="http://schemas.microsoft.com/office/drawing/2014/main" id="{5C81CD6D-BE80-1544-89DE-0ED74DF75923}"/>
                </a:ext>
              </a:extLst>
            </p:cNvPr>
            <p:cNvSpPr>
              <a:spLocks/>
            </p:cNvSpPr>
            <p:nvPr/>
          </p:nvSpPr>
          <p:spPr bwMode="auto">
            <a:xfrm>
              <a:off x="4528" y="2213"/>
              <a:ext cx="147" cy="100"/>
            </a:xfrm>
            <a:custGeom>
              <a:avLst/>
              <a:gdLst>
                <a:gd name="T0" fmla="*/ 45 w 47"/>
                <a:gd name="T1" fmla="*/ 10 h 32"/>
                <a:gd name="T2" fmla="*/ 43 w 47"/>
                <a:gd name="T3" fmla="*/ 4 h 32"/>
                <a:gd name="T4" fmla="*/ 15 w 47"/>
                <a:gd name="T5" fmla="*/ 2 h 32"/>
                <a:gd name="T6" fmla="*/ 1 w 47"/>
                <a:gd name="T7" fmla="*/ 22 h 32"/>
                <a:gd name="T8" fmla="*/ 24 w 47"/>
                <a:gd name="T9" fmla="*/ 29 h 32"/>
                <a:gd name="T10" fmla="*/ 45 w 47"/>
                <a:gd name="T11" fmla="*/ 10 h 32"/>
              </a:gdLst>
              <a:ahLst/>
              <a:cxnLst>
                <a:cxn ang="0">
                  <a:pos x="T0" y="T1"/>
                </a:cxn>
                <a:cxn ang="0">
                  <a:pos x="T2" y="T3"/>
                </a:cxn>
                <a:cxn ang="0">
                  <a:pos x="T4" y="T5"/>
                </a:cxn>
                <a:cxn ang="0">
                  <a:pos x="T6" y="T7"/>
                </a:cxn>
                <a:cxn ang="0">
                  <a:pos x="T8" y="T9"/>
                </a:cxn>
                <a:cxn ang="0">
                  <a:pos x="T10" y="T11"/>
                </a:cxn>
              </a:cxnLst>
              <a:rect l="0" t="0" r="r" b="b"/>
              <a:pathLst>
                <a:path w="47" h="32">
                  <a:moveTo>
                    <a:pt x="45" y="10"/>
                  </a:moveTo>
                  <a:cubicBezTo>
                    <a:pt x="47" y="8"/>
                    <a:pt x="46" y="4"/>
                    <a:pt x="43" y="4"/>
                  </a:cubicBezTo>
                  <a:cubicBezTo>
                    <a:pt x="35" y="2"/>
                    <a:pt x="22" y="0"/>
                    <a:pt x="15" y="2"/>
                  </a:cubicBezTo>
                  <a:cubicBezTo>
                    <a:pt x="5" y="6"/>
                    <a:pt x="0" y="18"/>
                    <a:pt x="1" y="22"/>
                  </a:cubicBezTo>
                  <a:cubicBezTo>
                    <a:pt x="2" y="25"/>
                    <a:pt x="14" y="32"/>
                    <a:pt x="24" y="29"/>
                  </a:cubicBezTo>
                  <a:cubicBezTo>
                    <a:pt x="31" y="27"/>
                    <a:pt x="40" y="17"/>
                    <a:pt x="45" y="1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1" name="Freeform 50">
              <a:extLst>
                <a:ext uri="{FF2B5EF4-FFF2-40B4-BE49-F238E27FC236}">
                  <a16:creationId xmlns:a16="http://schemas.microsoft.com/office/drawing/2014/main" id="{B0EFD589-F4B9-8B4D-8BCC-F8B36A50BC0E}"/>
                </a:ext>
              </a:extLst>
            </p:cNvPr>
            <p:cNvSpPr>
              <a:spLocks/>
            </p:cNvSpPr>
            <p:nvPr/>
          </p:nvSpPr>
          <p:spPr bwMode="auto">
            <a:xfrm>
              <a:off x="2896" y="1470"/>
              <a:ext cx="134" cy="113"/>
            </a:xfrm>
            <a:custGeom>
              <a:avLst/>
              <a:gdLst>
                <a:gd name="T0" fmla="*/ 2 w 43"/>
                <a:gd name="T1" fmla="*/ 30 h 36"/>
                <a:gd name="T2" fmla="*/ 6 w 43"/>
                <a:gd name="T3" fmla="*/ 36 h 36"/>
                <a:gd name="T4" fmla="*/ 33 w 43"/>
                <a:gd name="T5" fmla="*/ 29 h 36"/>
                <a:gd name="T6" fmla="*/ 41 w 43"/>
                <a:gd name="T7" fmla="*/ 7 h 36"/>
                <a:gd name="T8" fmla="*/ 17 w 43"/>
                <a:gd name="T9" fmla="*/ 6 h 36"/>
                <a:gd name="T10" fmla="*/ 2 w 43"/>
                <a:gd name="T11" fmla="*/ 30 h 36"/>
              </a:gdLst>
              <a:ahLst/>
              <a:cxnLst>
                <a:cxn ang="0">
                  <a:pos x="T0" y="T1"/>
                </a:cxn>
                <a:cxn ang="0">
                  <a:pos x="T2" y="T3"/>
                </a:cxn>
                <a:cxn ang="0">
                  <a:pos x="T4" y="T5"/>
                </a:cxn>
                <a:cxn ang="0">
                  <a:pos x="T6" y="T7"/>
                </a:cxn>
                <a:cxn ang="0">
                  <a:pos x="T8" y="T9"/>
                </a:cxn>
                <a:cxn ang="0">
                  <a:pos x="T10" y="T11"/>
                </a:cxn>
              </a:cxnLst>
              <a:rect l="0" t="0" r="r" b="b"/>
              <a:pathLst>
                <a:path w="43" h="36">
                  <a:moveTo>
                    <a:pt x="2" y="30"/>
                  </a:moveTo>
                  <a:cubicBezTo>
                    <a:pt x="0" y="33"/>
                    <a:pt x="3" y="36"/>
                    <a:pt x="6" y="36"/>
                  </a:cubicBezTo>
                  <a:cubicBezTo>
                    <a:pt x="14" y="35"/>
                    <a:pt x="28" y="33"/>
                    <a:pt x="33" y="29"/>
                  </a:cubicBezTo>
                  <a:cubicBezTo>
                    <a:pt x="42" y="23"/>
                    <a:pt x="43" y="10"/>
                    <a:pt x="41" y="7"/>
                  </a:cubicBezTo>
                  <a:cubicBezTo>
                    <a:pt x="39" y="4"/>
                    <a:pt x="26" y="0"/>
                    <a:pt x="17" y="6"/>
                  </a:cubicBezTo>
                  <a:cubicBezTo>
                    <a:pt x="11" y="10"/>
                    <a:pt x="5" y="23"/>
                    <a:pt x="2" y="3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2" name="Freeform 51">
              <a:extLst>
                <a:ext uri="{FF2B5EF4-FFF2-40B4-BE49-F238E27FC236}">
                  <a16:creationId xmlns:a16="http://schemas.microsoft.com/office/drawing/2014/main" id="{E5F2BEEA-D497-C946-88E8-F15FE55E1FFA}"/>
                </a:ext>
              </a:extLst>
            </p:cNvPr>
            <p:cNvSpPr>
              <a:spLocks/>
            </p:cNvSpPr>
            <p:nvPr/>
          </p:nvSpPr>
          <p:spPr bwMode="auto">
            <a:xfrm>
              <a:off x="3049" y="537"/>
              <a:ext cx="140" cy="103"/>
            </a:xfrm>
            <a:custGeom>
              <a:avLst/>
              <a:gdLst>
                <a:gd name="T0" fmla="*/ 1 w 45"/>
                <a:gd name="T1" fmla="*/ 26 h 33"/>
                <a:gd name="T2" fmla="*/ 4 w 45"/>
                <a:gd name="T3" fmla="*/ 32 h 33"/>
                <a:gd name="T4" fmla="*/ 33 w 45"/>
                <a:gd name="T5" fmla="*/ 29 h 33"/>
                <a:gd name="T6" fmla="*/ 43 w 45"/>
                <a:gd name="T7" fmla="*/ 8 h 33"/>
                <a:gd name="T8" fmla="*/ 20 w 45"/>
                <a:gd name="T9" fmla="*/ 5 h 33"/>
                <a:gd name="T10" fmla="*/ 1 w 45"/>
                <a:gd name="T11" fmla="*/ 26 h 33"/>
              </a:gdLst>
              <a:ahLst/>
              <a:cxnLst>
                <a:cxn ang="0">
                  <a:pos x="T0" y="T1"/>
                </a:cxn>
                <a:cxn ang="0">
                  <a:pos x="T2" y="T3"/>
                </a:cxn>
                <a:cxn ang="0">
                  <a:pos x="T4" y="T5"/>
                </a:cxn>
                <a:cxn ang="0">
                  <a:pos x="T6" y="T7"/>
                </a:cxn>
                <a:cxn ang="0">
                  <a:pos x="T8" y="T9"/>
                </a:cxn>
                <a:cxn ang="0">
                  <a:pos x="T10" y="T11"/>
                </a:cxn>
              </a:cxnLst>
              <a:rect l="0" t="0" r="r" b="b"/>
              <a:pathLst>
                <a:path w="45" h="33">
                  <a:moveTo>
                    <a:pt x="1" y="26"/>
                  </a:moveTo>
                  <a:cubicBezTo>
                    <a:pt x="0" y="29"/>
                    <a:pt x="1" y="32"/>
                    <a:pt x="4" y="32"/>
                  </a:cubicBezTo>
                  <a:cubicBezTo>
                    <a:pt x="13" y="33"/>
                    <a:pt x="26" y="33"/>
                    <a:pt x="33" y="29"/>
                  </a:cubicBezTo>
                  <a:cubicBezTo>
                    <a:pt x="42" y="25"/>
                    <a:pt x="45" y="11"/>
                    <a:pt x="43" y="8"/>
                  </a:cubicBezTo>
                  <a:cubicBezTo>
                    <a:pt x="42" y="5"/>
                    <a:pt x="29" y="0"/>
                    <a:pt x="20" y="5"/>
                  </a:cubicBezTo>
                  <a:cubicBezTo>
                    <a:pt x="13" y="8"/>
                    <a:pt x="6" y="19"/>
                    <a:pt x="1" y="2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3" name="Freeform 52">
              <a:extLst>
                <a:ext uri="{FF2B5EF4-FFF2-40B4-BE49-F238E27FC236}">
                  <a16:creationId xmlns:a16="http://schemas.microsoft.com/office/drawing/2014/main" id="{F6FE44B1-E4DA-CE4B-9E7D-5084040278FF}"/>
                </a:ext>
              </a:extLst>
            </p:cNvPr>
            <p:cNvSpPr>
              <a:spLocks/>
            </p:cNvSpPr>
            <p:nvPr/>
          </p:nvSpPr>
          <p:spPr bwMode="auto">
            <a:xfrm>
              <a:off x="3920" y="-3"/>
              <a:ext cx="149" cy="100"/>
            </a:xfrm>
            <a:custGeom>
              <a:avLst/>
              <a:gdLst>
                <a:gd name="T0" fmla="*/ 2 w 48"/>
                <a:gd name="T1" fmla="*/ 10 h 32"/>
                <a:gd name="T2" fmla="*/ 5 w 48"/>
                <a:gd name="T3" fmla="*/ 4 h 32"/>
                <a:gd name="T4" fmla="*/ 33 w 48"/>
                <a:gd name="T5" fmla="*/ 2 h 32"/>
                <a:gd name="T6" fmla="*/ 47 w 48"/>
                <a:gd name="T7" fmla="*/ 22 h 32"/>
                <a:gd name="T8" fmla="*/ 24 w 48"/>
                <a:gd name="T9" fmla="*/ 29 h 32"/>
                <a:gd name="T10" fmla="*/ 2 w 48"/>
                <a:gd name="T11" fmla="*/ 10 h 32"/>
              </a:gdLst>
              <a:ahLst/>
              <a:cxnLst>
                <a:cxn ang="0">
                  <a:pos x="T0" y="T1"/>
                </a:cxn>
                <a:cxn ang="0">
                  <a:pos x="T2" y="T3"/>
                </a:cxn>
                <a:cxn ang="0">
                  <a:pos x="T4" y="T5"/>
                </a:cxn>
                <a:cxn ang="0">
                  <a:pos x="T6" y="T7"/>
                </a:cxn>
                <a:cxn ang="0">
                  <a:pos x="T8" y="T9"/>
                </a:cxn>
                <a:cxn ang="0">
                  <a:pos x="T10" y="T11"/>
                </a:cxn>
              </a:cxnLst>
              <a:rect l="0" t="0" r="r" b="b"/>
              <a:pathLst>
                <a:path w="48" h="32">
                  <a:moveTo>
                    <a:pt x="2" y="10"/>
                  </a:moveTo>
                  <a:cubicBezTo>
                    <a:pt x="0" y="8"/>
                    <a:pt x="2" y="4"/>
                    <a:pt x="5" y="4"/>
                  </a:cubicBezTo>
                  <a:cubicBezTo>
                    <a:pt x="13" y="2"/>
                    <a:pt x="26" y="0"/>
                    <a:pt x="33" y="2"/>
                  </a:cubicBezTo>
                  <a:cubicBezTo>
                    <a:pt x="43" y="6"/>
                    <a:pt x="48" y="19"/>
                    <a:pt x="47" y="22"/>
                  </a:cubicBezTo>
                  <a:cubicBezTo>
                    <a:pt x="45" y="26"/>
                    <a:pt x="34" y="32"/>
                    <a:pt x="24" y="29"/>
                  </a:cubicBezTo>
                  <a:cubicBezTo>
                    <a:pt x="17" y="27"/>
                    <a:pt x="8" y="17"/>
                    <a:pt x="2" y="1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4" name="Freeform 53">
              <a:extLst>
                <a:ext uri="{FF2B5EF4-FFF2-40B4-BE49-F238E27FC236}">
                  <a16:creationId xmlns:a16="http://schemas.microsoft.com/office/drawing/2014/main" id="{3BFD4402-2425-7349-974C-EA7FB1E93F56}"/>
                </a:ext>
              </a:extLst>
            </p:cNvPr>
            <p:cNvSpPr>
              <a:spLocks/>
            </p:cNvSpPr>
            <p:nvPr/>
          </p:nvSpPr>
          <p:spPr bwMode="auto">
            <a:xfrm>
              <a:off x="5028" y="2194"/>
              <a:ext cx="134" cy="110"/>
            </a:xfrm>
            <a:custGeom>
              <a:avLst/>
              <a:gdLst>
                <a:gd name="T0" fmla="*/ 38 w 43"/>
                <a:gd name="T1" fmla="*/ 35 h 35"/>
                <a:gd name="T2" fmla="*/ 42 w 43"/>
                <a:gd name="T3" fmla="*/ 29 h 35"/>
                <a:gd name="T4" fmla="*/ 26 w 43"/>
                <a:gd name="T5" fmla="*/ 6 h 35"/>
                <a:gd name="T6" fmla="*/ 2 w 43"/>
                <a:gd name="T7" fmla="*/ 7 h 35"/>
                <a:gd name="T8" fmla="*/ 10 w 43"/>
                <a:gd name="T9" fmla="*/ 29 h 35"/>
                <a:gd name="T10" fmla="*/ 38 w 43"/>
                <a:gd name="T11" fmla="*/ 35 h 35"/>
              </a:gdLst>
              <a:ahLst/>
              <a:cxnLst>
                <a:cxn ang="0">
                  <a:pos x="T0" y="T1"/>
                </a:cxn>
                <a:cxn ang="0">
                  <a:pos x="T2" y="T3"/>
                </a:cxn>
                <a:cxn ang="0">
                  <a:pos x="T4" y="T5"/>
                </a:cxn>
                <a:cxn ang="0">
                  <a:pos x="T6" y="T7"/>
                </a:cxn>
                <a:cxn ang="0">
                  <a:pos x="T8" y="T9"/>
                </a:cxn>
                <a:cxn ang="0">
                  <a:pos x="T10" y="T11"/>
                </a:cxn>
              </a:cxnLst>
              <a:rect l="0" t="0" r="r" b="b"/>
              <a:pathLst>
                <a:path w="43" h="35">
                  <a:moveTo>
                    <a:pt x="38" y="35"/>
                  </a:moveTo>
                  <a:cubicBezTo>
                    <a:pt x="41" y="35"/>
                    <a:pt x="43" y="32"/>
                    <a:pt x="42" y="29"/>
                  </a:cubicBezTo>
                  <a:cubicBezTo>
                    <a:pt x="38" y="22"/>
                    <a:pt x="32" y="10"/>
                    <a:pt x="26" y="6"/>
                  </a:cubicBezTo>
                  <a:cubicBezTo>
                    <a:pt x="17" y="0"/>
                    <a:pt x="4" y="4"/>
                    <a:pt x="2" y="7"/>
                  </a:cubicBezTo>
                  <a:cubicBezTo>
                    <a:pt x="0" y="10"/>
                    <a:pt x="1" y="23"/>
                    <a:pt x="10" y="29"/>
                  </a:cubicBezTo>
                  <a:cubicBezTo>
                    <a:pt x="16" y="33"/>
                    <a:pt x="30" y="35"/>
                    <a:pt x="38" y="3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5" name="Freeform 54">
              <a:extLst>
                <a:ext uri="{FF2B5EF4-FFF2-40B4-BE49-F238E27FC236}">
                  <a16:creationId xmlns:a16="http://schemas.microsoft.com/office/drawing/2014/main" id="{84FFA390-B950-E340-9E8A-4AEFB2EE8C94}"/>
                </a:ext>
              </a:extLst>
            </p:cNvPr>
            <p:cNvSpPr>
              <a:spLocks/>
            </p:cNvSpPr>
            <p:nvPr/>
          </p:nvSpPr>
          <p:spPr bwMode="auto">
            <a:xfrm>
              <a:off x="5028" y="162"/>
              <a:ext cx="134" cy="113"/>
            </a:xfrm>
            <a:custGeom>
              <a:avLst/>
              <a:gdLst>
                <a:gd name="T0" fmla="*/ 38 w 43"/>
                <a:gd name="T1" fmla="*/ 35 h 36"/>
                <a:gd name="T2" fmla="*/ 42 w 43"/>
                <a:gd name="T3" fmla="*/ 30 h 36"/>
                <a:gd name="T4" fmla="*/ 26 w 43"/>
                <a:gd name="T5" fmla="*/ 6 h 36"/>
                <a:gd name="T6" fmla="*/ 2 w 43"/>
                <a:gd name="T7" fmla="*/ 7 h 36"/>
                <a:gd name="T8" fmla="*/ 10 w 43"/>
                <a:gd name="T9" fmla="*/ 29 h 36"/>
                <a:gd name="T10" fmla="*/ 38 w 43"/>
                <a:gd name="T11" fmla="*/ 35 h 36"/>
              </a:gdLst>
              <a:ahLst/>
              <a:cxnLst>
                <a:cxn ang="0">
                  <a:pos x="T0" y="T1"/>
                </a:cxn>
                <a:cxn ang="0">
                  <a:pos x="T2" y="T3"/>
                </a:cxn>
                <a:cxn ang="0">
                  <a:pos x="T4" y="T5"/>
                </a:cxn>
                <a:cxn ang="0">
                  <a:pos x="T6" y="T7"/>
                </a:cxn>
                <a:cxn ang="0">
                  <a:pos x="T8" y="T9"/>
                </a:cxn>
                <a:cxn ang="0">
                  <a:pos x="T10" y="T11"/>
                </a:cxn>
              </a:cxnLst>
              <a:rect l="0" t="0" r="r" b="b"/>
              <a:pathLst>
                <a:path w="43" h="36">
                  <a:moveTo>
                    <a:pt x="38" y="35"/>
                  </a:moveTo>
                  <a:cubicBezTo>
                    <a:pt x="41" y="36"/>
                    <a:pt x="43" y="32"/>
                    <a:pt x="42" y="30"/>
                  </a:cubicBezTo>
                  <a:cubicBezTo>
                    <a:pt x="38" y="22"/>
                    <a:pt x="32" y="10"/>
                    <a:pt x="26" y="6"/>
                  </a:cubicBezTo>
                  <a:cubicBezTo>
                    <a:pt x="17" y="0"/>
                    <a:pt x="4" y="4"/>
                    <a:pt x="2" y="7"/>
                  </a:cubicBezTo>
                  <a:cubicBezTo>
                    <a:pt x="0" y="10"/>
                    <a:pt x="1" y="23"/>
                    <a:pt x="10" y="29"/>
                  </a:cubicBezTo>
                  <a:cubicBezTo>
                    <a:pt x="16" y="33"/>
                    <a:pt x="30" y="35"/>
                    <a:pt x="38" y="3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6" name="Freeform 55">
              <a:extLst>
                <a:ext uri="{FF2B5EF4-FFF2-40B4-BE49-F238E27FC236}">
                  <a16:creationId xmlns:a16="http://schemas.microsoft.com/office/drawing/2014/main" id="{99239627-498A-724D-85ED-69263BA56D78}"/>
                </a:ext>
              </a:extLst>
            </p:cNvPr>
            <p:cNvSpPr>
              <a:spLocks/>
            </p:cNvSpPr>
            <p:nvPr/>
          </p:nvSpPr>
          <p:spPr bwMode="auto">
            <a:xfrm>
              <a:off x="3277" y="2644"/>
              <a:ext cx="2035" cy="690"/>
            </a:xfrm>
            <a:custGeom>
              <a:avLst/>
              <a:gdLst>
                <a:gd name="T0" fmla="*/ 3 w 652"/>
                <a:gd name="T1" fmla="*/ 83 h 221"/>
                <a:gd name="T2" fmla="*/ 208 w 652"/>
                <a:gd name="T3" fmla="*/ 39 h 221"/>
                <a:gd name="T4" fmla="*/ 254 w 652"/>
                <a:gd name="T5" fmla="*/ 62 h 221"/>
                <a:gd name="T6" fmla="*/ 353 w 652"/>
                <a:gd name="T7" fmla="*/ 73 h 221"/>
                <a:gd name="T8" fmla="*/ 453 w 652"/>
                <a:gd name="T9" fmla="*/ 84 h 221"/>
                <a:gd name="T10" fmla="*/ 461 w 652"/>
                <a:gd name="T11" fmla="*/ 87 h 221"/>
                <a:gd name="T12" fmla="*/ 540 w 652"/>
                <a:gd name="T13" fmla="*/ 66 h 221"/>
                <a:gd name="T14" fmla="*/ 606 w 652"/>
                <a:gd name="T15" fmla="*/ 55 h 221"/>
                <a:gd name="T16" fmla="*/ 614 w 652"/>
                <a:gd name="T17" fmla="*/ 56 h 221"/>
                <a:gd name="T18" fmla="*/ 647 w 652"/>
                <a:gd name="T19" fmla="*/ 64 h 221"/>
                <a:gd name="T20" fmla="*/ 648 w 652"/>
                <a:gd name="T21" fmla="*/ 64 h 221"/>
                <a:gd name="T22" fmla="*/ 645 w 652"/>
                <a:gd name="T23" fmla="*/ 78 h 221"/>
                <a:gd name="T24" fmla="*/ 579 w 652"/>
                <a:gd name="T25" fmla="*/ 121 h 221"/>
                <a:gd name="T26" fmla="*/ 380 w 652"/>
                <a:gd name="T27" fmla="*/ 207 h 221"/>
                <a:gd name="T28" fmla="*/ 135 w 652"/>
                <a:gd name="T29" fmla="*/ 211 h 221"/>
                <a:gd name="T30" fmla="*/ 101 w 652"/>
                <a:gd name="T31" fmla="*/ 210 h 221"/>
                <a:gd name="T32" fmla="*/ 95 w 652"/>
                <a:gd name="T33" fmla="*/ 207 h 221"/>
                <a:gd name="T34" fmla="*/ 3 w 652"/>
                <a:gd name="T35" fmla="*/ 95 h 221"/>
                <a:gd name="T36" fmla="*/ 3 w 652"/>
                <a:gd name="T37" fmla="*/ 8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52" h="221">
                  <a:moveTo>
                    <a:pt x="3" y="83"/>
                  </a:moveTo>
                  <a:cubicBezTo>
                    <a:pt x="20" y="63"/>
                    <a:pt x="87" y="0"/>
                    <a:pt x="208" y="39"/>
                  </a:cubicBezTo>
                  <a:cubicBezTo>
                    <a:pt x="224" y="44"/>
                    <a:pt x="239" y="52"/>
                    <a:pt x="254" y="62"/>
                  </a:cubicBezTo>
                  <a:cubicBezTo>
                    <a:pt x="270" y="72"/>
                    <a:pt x="296" y="83"/>
                    <a:pt x="353" y="73"/>
                  </a:cubicBezTo>
                  <a:cubicBezTo>
                    <a:pt x="391" y="69"/>
                    <a:pt x="423" y="55"/>
                    <a:pt x="453" y="84"/>
                  </a:cubicBezTo>
                  <a:cubicBezTo>
                    <a:pt x="455" y="86"/>
                    <a:pt x="458" y="87"/>
                    <a:pt x="461" y="87"/>
                  </a:cubicBezTo>
                  <a:cubicBezTo>
                    <a:pt x="474" y="85"/>
                    <a:pt x="517" y="78"/>
                    <a:pt x="540" y="66"/>
                  </a:cubicBezTo>
                  <a:cubicBezTo>
                    <a:pt x="566" y="52"/>
                    <a:pt x="586" y="41"/>
                    <a:pt x="606" y="55"/>
                  </a:cubicBezTo>
                  <a:cubicBezTo>
                    <a:pt x="608" y="56"/>
                    <a:pt x="611" y="57"/>
                    <a:pt x="614" y="56"/>
                  </a:cubicBezTo>
                  <a:cubicBezTo>
                    <a:pt x="620" y="53"/>
                    <a:pt x="634" y="50"/>
                    <a:pt x="647" y="64"/>
                  </a:cubicBezTo>
                  <a:cubicBezTo>
                    <a:pt x="648" y="64"/>
                    <a:pt x="648" y="64"/>
                    <a:pt x="648" y="64"/>
                  </a:cubicBezTo>
                  <a:cubicBezTo>
                    <a:pt x="652" y="68"/>
                    <a:pt x="650" y="75"/>
                    <a:pt x="645" y="78"/>
                  </a:cubicBezTo>
                  <a:cubicBezTo>
                    <a:pt x="626" y="89"/>
                    <a:pt x="605" y="105"/>
                    <a:pt x="579" y="121"/>
                  </a:cubicBezTo>
                  <a:cubicBezTo>
                    <a:pt x="558" y="133"/>
                    <a:pt x="413" y="192"/>
                    <a:pt x="380" y="207"/>
                  </a:cubicBezTo>
                  <a:cubicBezTo>
                    <a:pt x="350" y="221"/>
                    <a:pt x="165" y="213"/>
                    <a:pt x="135" y="211"/>
                  </a:cubicBezTo>
                  <a:cubicBezTo>
                    <a:pt x="116" y="210"/>
                    <a:pt x="106" y="210"/>
                    <a:pt x="101" y="210"/>
                  </a:cubicBezTo>
                  <a:cubicBezTo>
                    <a:pt x="99" y="210"/>
                    <a:pt x="96" y="209"/>
                    <a:pt x="95" y="207"/>
                  </a:cubicBezTo>
                  <a:cubicBezTo>
                    <a:pt x="3" y="95"/>
                    <a:pt x="3" y="95"/>
                    <a:pt x="3" y="95"/>
                  </a:cubicBezTo>
                  <a:cubicBezTo>
                    <a:pt x="0" y="91"/>
                    <a:pt x="0" y="87"/>
                    <a:pt x="3" y="83"/>
                  </a:cubicBezTo>
                </a:path>
              </a:pathLst>
            </a:custGeom>
            <a:solidFill>
              <a:srgbClr val="EDBC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7" name="Freeform 56">
              <a:extLst>
                <a:ext uri="{FF2B5EF4-FFF2-40B4-BE49-F238E27FC236}">
                  <a16:creationId xmlns:a16="http://schemas.microsoft.com/office/drawing/2014/main" id="{E247B95B-20EF-5B4D-BD76-E6D694BFED9D}"/>
                </a:ext>
              </a:extLst>
            </p:cNvPr>
            <p:cNvSpPr>
              <a:spLocks/>
            </p:cNvSpPr>
            <p:nvPr/>
          </p:nvSpPr>
          <p:spPr bwMode="auto">
            <a:xfrm>
              <a:off x="3280" y="2822"/>
              <a:ext cx="100" cy="90"/>
            </a:xfrm>
            <a:custGeom>
              <a:avLst/>
              <a:gdLst>
                <a:gd name="T0" fmla="*/ 32 w 32"/>
                <a:gd name="T1" fmla="*/ 0 h 29"/>
                <a:gd name="T2" fmla="*/ 2 w 32"/>
                <a:gd name="T3" fmla="*/ 26 h 29"/>
                <a:gd name="T4" fmla="*/ 0 w 32"/>
                <a:gd name="T5" fmla="*/ 29 h 29"/>
                <a:gd name="T6" fmla="*/ 0 w 32"/>
                <a:gd name="T7" fmla="*/ 29 h 29"/>
                <a:gd name="T8" fmla="*/ 2 w 32"/>
                <a:gd name="T9" fmla="*/ 26 h 29"/>
                <a:gd name="T10" fmla="*/ 32 w 32"/>
                <a:gd name="T11" fmla="*/ 0 h 29"/>
              </a:gdLst>
              <a:ahLst/>
              <a:cxnLst>
                <a:cxn ang="0">
                  <a:pos x="T0" y="T1"/>
                </a:cxn>
                <a:cxn ang="0">
                  <a:pos x="T2" y="T3"/>
                </a:cxn>
                <a:cxn ang="0">
                  <a:pos x="T4" y="T5"/>
                </a:cxn>
                <a:cxn ang="0">
                  <a:pos x="T6" y="T7"/>
                </a:cxn>
                <a:cxn ang="0">
                  <a:pos x="T8" y="T9"/>
                </a:cxn>
                <a:cxn ang="0">
                  <a:pos x="T10" y="T11"/>
                </a:cxn>
              </a:cxnLst>
              <a:rect l="0" t="0" r="r" b="b"/>
              <a:pathLst>
                <a:path w="32" h="29">
                  <a:moveTo>
                    <a:pt x="32" y="0"/>
                  </a:moveTo>
                  <a:cubicBezTo>
                    <a:pt x="17" y="10"/>
                    <a:pt x="7" y="20"/>
                    <a:pt x="2" y="26"/>
                  </a:cubicBezTo>
                  <a:cubicBezTo>
                    <a:pt x="1" y="27"/>
                    <a:pt x="1" y="28"/>
                    <a:pt x="0" y="29"/>
                  </a:cubicBezTo>
                  <a:cubicBezTo>
                    <a:pt x="0" y="29"/>
                    <a:pt x="0" y="29"/>
                    <a:pt x="0" y="29"/>
                  </a:cubicBezTo>
                  <a:cubicBezTo>
                    <a:pt x="1" y="28"/>
                    <a:pt x="1" y="27"/>
                    <a:pt x="2" y="26"/>
                  </a:cubicBezTo>
                  <a:cubicBezTo>
                    <a:pt x="7" y="20"/>
                    <a:pt x="17" y="10"/>
                    <a:pt x="32" y="0"/>
                  </a:cubicBezTo>
                </a:path>
              </a:pathLst>
            </a:custGeom>
            <a:solidFill>
              <a:srgbClr val="FFE0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8" name="Freeform 57">
              <a:extLst>
                <a:ext uri="{FF2B5EF4-FFF2-40B4-BE49-F238E27FC236}">
                  <a16:creationId xmlns:a16="http://schemas.microsoft.com/office/drawing/2014/main" id="{08EB0DAC-0FDC-D142-818C-5D36683D2560}"/>
                </a:ext>
              </a:extLst>
            </p:cNvPr>
            <p:cNvSpPr>
              <a:spLocks/>
            </p:cNvSpPr>
            <p:nvPr/>
          </p:nvSpPr>
          <p:spPr bwMode="auto">
            <a:xfrm>
              <a:off x="3280" y="2725"/>
              <a:ext cx="643" cy="577"/>
            </a:xfrm>
            <a:custGeom>
              <a:avLst/>
              <a:gdLst>
                <a:gd name="T0" fmla="*/ 133 w 206"/>
                <a:gd name="T1" fmla="*/ 0 h 185"/>
                <a:gd name="T2" fmla="*/ 32 w 206"/>
                <a:gd name="T3" fmla="*/ 31 h 185"/>
                <a:gd name="T4" fmla="*/ 2 w 206"/>
                <a:gd name="T5" fmla="*/ 57 h 185"/>
                <a:gd name="T6" fmla="*/ 0 w 206"/>
                <a:gd name="T7" fmla="*/ 60 h 185"/>
                <a:gd name="T8" fmla="*/ 1 w 206"/>
                <a:gd name="T9" fmla="*/ 61 h 185"/>
                <a:gd name="T10" fmla="*/ 102 w 206"/>
                <a:gd name="T11" fmla="*/ 182 h 185"/>
                <a:gd name="T12" fmla="*/ 103 w 206"/>
                <a:gd name="T13" fmla="*/ 184 h 185"/>
                <a:gd name="T14" fmla="*/ 134 w 206"/>
                <a:gd name="T15" fmla="*/ 185 h 185"/>
                <a:gd name="T16" fmla="*/ 136 w 206"/>
                <a:gd name="T17" fmla="*/ 185 h 185"/>
                <a:gd name="T18" fmla="*/ 49 w 206"/>
                <a:gd name="T19" fmla="*/ 79 h 185"/>
                <a:gd name="T20" fmla="*/ 49 w 206"/>
                <a:gd name="T21" fmla="*/ 68 h 185"/>
                <a:gd name="T22" fmla="*/ 180 w 206"/>
                <a:gd name="T23" fmla="*/ 11 h 185"/>
                <a:gd name="T24" fmla="*/ 206 w 206"/>
                <a:gd name="T25" fmla="*/ 12 h 185"/>
                <a:gd name="T26" fmla="*/ 133 w 206"/>
                <a:gd name="T27"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6" h="185">
                  <a:moveTo>
                    <a:pt x="133" y="0"/>
                  </a:moveTo>
                  <a:cubicBezTo>
                    <a:pt x="88" y="0"/>
                    <a:pt x="55" y="15"/>
                    <a:pt x="32" y="31"/>
                  </a:cubicBezTo>
                  <a:cubicBezTo>
                    <a:pt x="17" y="41"/>
                    <a:pt x="7" y="51"/>
                    <a:pt x="2" y="57"/>
                  </a:cubicBezTo>
                  <a:cubicBezTo>
                    <a:pt x="1" y="58"/>
                    <a:pt x="1" y="59"/>
                    <a:pt x="0" y="60"/>
                  </a:cubicBezTo>
                  <a:cubicBezTo>
                    <a:pt x="1" y="61"/>
                    <a:pt x="1" y="61"/>
                    <a:pt x="1" y="61"/>
                  </a:cubicBezTo>
                  <a:cubicBezTo>
                    <a:pt x="102" y="182"/>
                    <a:pt x="102" y="182"/>
                    <a:pt x="102" y="182"/>
                  </a:cubicBezTo>
                  <a:cubicBezTo>
                    <a:pt x="103" y="184"/>
                    <a:pt x="103" y="184"/>
                    <a:pt x="103" y="184"/>
                  </a:cubicBezTo>
                  <a:cubicBezTo>
                    <a:pt x="109" y="184"/>
                    <a:pt x="118" y="184"/>
                    <a:pt x="134" y="185"/>
                  </a:cubicBezTo>
                  <a:cubicBezTo>
                    <a:pt x="135" y="185"/>
                    <a:pt x="135" y="185"/>
                    <a:pt x="136" y="185"/>
                  </a:cubicBezTo>
                  <a:cubicBezTo>
                    <a:pt x="49" y="79"/>
                    <a:pt x="49" y="79"/>
                    <a:pt x="49" y="79"/>
                  </a:cubicBezTo>
                  <a:cubicBezTo>
                    <a:pt x="46" y="76"/>
                    <a:pt x="46" y="71"/>
                    <a:pt x="49" y="68"/>
                  </a:cubicBezTo>
                  <a:cubicBezTo>
                    <a:pt x="62" y="52"/>
                    <a:pt x="105" y="11"/>
                    <a:pt x="180" y="11"/>
                  </a:cubicBezTo>
                  <a:cubicBezTo>
                    <a:pt x="189" y="11"/>
                    <a:pt x="197" y="11"/>
                    <a:pt x="206" y="12"/>
                  </a:cubicBezTo>
                  <a:cubicBezTo>
                    <a:pt x="179" y="4"/>
                    <a:pt x="155" y="0"/>
                    <a:pt x="133" y="0"/>
                  </a:cubicBezTo>
                </a:path>
              </a:pathLst>
            </a:custGeom>
            <a:solidFill>
              <a:srgbClr val="EDA5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9" name="Freeform 58">
              <a:extLst>
                <a:ext uri="{FF2B5EF4-FFF2-40B4-BE49-F238E27FC236}">
                  <a16:creationId xmlns:a16="http://schemas.microsoft.com/office/drawing/2014/main" id="{81277D7D-53CF-4642-A65C-34999CB90F5E}"/>
                </a:ext>
              </a:extLst>
            </p:cNvPr>
            <p:cNvSpPr>
              <a:spLocks/>
            </p:cNvSpPr>
            <p:nvPr/>
          </p:nvSpPr>
          <p:spPr bwMode="auto">
            <a:xfrm>
              <a:off x="1897" y="3009"/>
              <a:ext cx="1554" cy="1311"/>
            </a:xfrm>
            <a:custGeom>
              <a:avLst/>
              <a:gdLst>
                <a:gd name="T0" fmla="*/ 1164 w 1554"/>
                <a:gd name="T1" fmla="*/ 0 h 1311"/>
                <a:gd name="T2" fmla="*/ 0 w 1554"/>
                <a:gd name="T3" fmla="*/ 809 h 1311"/>
                <a:gd name="T4" fmla="*/ 503 w 1554"/>
                <a:gd name="T5" fmla="*/ 1311 h 1311"/>
                <a:gd name="T6" fmla="*/ 1554 w 1554"/>
                <a:gd name="T7" fmla="*/ 459 h 1311"/>
                <a:gd name="T8" fmla="*/ 1164 w 1554"/>
                <a:gd name="T9" fmla="*/ 0 h 1311"/>
              </a:gdLst>
              <a:ahLst/>
              <a:cxnLst>
                <a:cxn ang="0">
                  <a:pos x="T0" y="T1"/>
                </a:cxn>
                <a:cxn ang="0">
                  <a:pos x="T2" y="T3"/>
                </a:cxn>
                <a:cxn ang="0">
                  <a:pos x="T4" y="T5"/>
                </a:cxn>
                <a:cxn ang="0">
                  <a:pos x="T6" y="T7"/>
                </a:cxn>
                <a:cxn ang="0">
                  <a:pos x="T8" y="T9"/>
                </a:cxn>
              </a:cxnLst>
              <a:rect l="0" t="0" r="r" b="b"/>
              <a:pathLst>
                <a:path w="1554" h="1311">
                  <a:moveTo>
                    <a:pt x="1164" y="0"/>
                  </a:moveTo>
                  <a:lnTo>
                    <a:pt x="0" y="809"/>
                  </a:lnTo>
                  <a:lnTo>
                    <a:pt x="503" y="1311"/>
                  </a:lnTo>
                  <a:lnTo>
                    <a:pt x="1554" y="459"/>
                  </a:lnTo>
                  <a:lnTo>
                    <a:pt x="116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0" name="Freeform 59">
              <a:extLst>
                <a:ext uri="{FF2B5EF4-FFF2-40B4-BE49-F238E27FC236}">
                  <a16:creationId xmlns:a16="http://schemas.microsoft.com/office/drawing/2014/main" id="{8821A2C8-22E1-C348-9344-7A43483B9B4B}"/>
                </a:ext>
              </a:extLst>
            </p:cNvPr>
            <p:cNvSpPr>
              <a:spLocks/>
            </p:cNvSpPr>
            <p:nvPr/>
          </p:nvSpPr>
          <p:spPr bwMode="auto">
            <a:xfrm>
              <a:off x="1897" y="3009"/>
              <a:ext cx="1554" cy="1311"/>
            </a:xfrm>
            <a:custGeom>
              <a:avLst/>
              <a:gdLst>
                <a:gd name="T0" fmla="*/ 1164 w 1554"/>
                <a:gd name="T1" fmla="*/ 0 h 1311"/>
                <a:gd name="T2" fmla="*/ 0 w 1554"/>
                <a:gd name="T3" fmla="*/ 809 h 1311"/>
                <a:gd name="T4" fmla="*/ 503 w 1554"/>
                <a:gd name="T5" fmla="*/ 1311 h 1311"/>
                <a:gd name="T6" fmla="*/ 1554 w 1554"/>
                <a:gd name="T7" fmla="*/ 459 h 1311"/>
                <a:gd name="T8" fmla="*/ 1164 w 1554"/>
                <a:gd name="T9" fmla="*/ 0 h 1311"/>
              </a:gdLst>
              <a:ahLst/>
              <a:cxnLst>
                <a:cxn ang="0">
                  <a:pos x="T0" y="T1"/>
                </a:cxn>
                <a:cxn ang="0">
                  <a:pos x="T2" y="T3"/>
                </a:cxn>
                <a:cxn ang="0">
                  <a:pos x="T4" y="T5"/>
                </a:cxn>
                <a:cxn ang="0">
                  <a:pos x="T6" y="T7"/>
                </a:cxn>
                <a:cxn ang="0">
                  <a:pos x="T8" y="T9"/>
                </a:cxn>
              </a:cxnLst>
              <a:rect l="0" t="0" r="r" b="b"/>
              <a:pathLst>
                <a:path w="1554" h="1311">
                  <a:moveTo>
                    <a:pt x="1164" y="0"/>
                  </a:moveTo>
                  <a:lnTo>
                    <a:pt x="0" y="809"/>
                  </a:lnTo>
                  <a:lnTo>
                    <a:pt x="503" y="1311"/>
                  </a:lnTo>
                  <a:lnTo>
                    <a:pt x="1554" y="459"/>
                  </a:lnTo>
                  <a:lnTo>
                    <a:pt x="116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1" name="Freeform 60">
              <a:extLst>
                <a:ext uri="{FF2B5EF4-FFF2-40B4-BE49-F238E27FC236}">
                  <a16:creationId xmlns:a16="http://schemas.microsoft.com/office/drawing/2014/main" id="{7DE7402F-ED7D-7B4A-BDFD-53B715987DCC}"/>
                </a:ext>
              </a:extLst>
            </p:cNvPr>
            <p:cNvSpPr>
              <a:spLocks noEditPoints="1"/>
            </p:cNvSpPr>
            <p:nvPr/>
          </p:nvSpPr>
          <p:spPr bwMode="auto">
            <a:xfrm>
              <a:off x="1897" y="3412"/>
              <a:ext cx="1542" cy="440"/>
            </a:xfrm>
            <a:custGeom>
              <a:avLst/>
              <a:gdLst>
                <a:gd name="T0" fmla="*/ 1542 w 1542"/>
                <a:gd name="T1" fmla="*/ 65 h 440"/>
                <a:gd name="T2" fmla="*/ 1470 w 1542"/>
                <a:gd name="T3" fmla="*/ 125 h 440"/>
                <a:gd name="T4" fmla="*/ 1473 w 1542"/>
                <a:gd name="T5" fmla="*/ 125 h 440"/>
                <a:gd name="T6" fmla="*/ 1542 w 1542"/>
                <a:gd name="T7" fmla="*/ 65 h 440"/>
                <a:gd name="T8" fmla="*/ 1542 w 1542"/>
                <a:gd name="T9" fmla="*/ 65 h 440"/>
                <a:gd name="T10" fmla="*/ 584 w 1542"/>
                <a:gd name="T11" fmla="*/ 0 h 440"/>
                <a:gd name="T12" fmla="*/ 0 w 1542"/>
                <a:gd name="T13" fmla="*/ 406 h 440"/>
                <a:gd name="T14" fmla="*/ 34 w 1542"/>
                <a:gd name="T15" fmla="*/ 440 h 440"/>
                <a:gd name="T16" fmla="*/ 0 w 1542"/>
                <a:gd name="T17" fmla="*/ 406 h 440"/>
                <a:gd name="T18" fmla="*/ 584 w 1542"/>
                <a:gd name="T19"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2" h="440">
                  <a:moveTo>
                    <a:pt x="1542" y="65"/>
                  </a:moveTo>
                  <a:lnTo>
                    <a:pt x="1470" y="125"/>
                  </a:lnTo>
                  <a:lnTo>
                    <a:pt x="1473" y="125"/>
                  </a:lnTo>
                  <a:lnTo>
                    <a:pt x="1542" y="65"/>
                  </a:lnTo>
                  <a:lnTo>
                    <a:pt x="1542" y="65"/>
                  </a:lnTo>
                  <a:close/>
                  <a:moveTo>
                    <a:pt x="584" y="0"/>
                  </a:moveTo>
                  <a:lnTo>
                    <a:pt x="0" y="406"/>
                  </a:lnTo>
                  <a:lnTo>
                    <a:pt x="34" y="440"/>
                  </a:lnTo>
                  <a:lnTo>
                    <a:pt x="0" y="406"/>
                  </a:lnTo>
                  <a:lnTo>
                    <a:pt x="584" y="0"/>
                  </a:lnTo>
                  <a:close/>
                </a:path>
              </a:pathLst>
            </a:custGeom>
            <a:solidFill>
              <a:srgbClr val="FFBF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2" name="Freeform 61">
              <a:extLst>
                <a:ext uri="{FF2B5EF4-FFF2-40B4-BE49-F238E27FC236}">
                  <a16:creationId xmlns:a16="http://schemas.microsoft.com/office/drawing/2014/main" id="{AC80D494-DF5B-0341-A0CB-0294EBBEDD06}"/>
                </a:ext>
              </a:extLst>
            </p:cNvPr>
            <p:cNvSpPr>
              <a:spLocks noEditPoints="1"/>
            </p:cNvSpPr>
            <p:nvPr/>
          </p:nvSpPr>
          <p:spPr bwMode="auto">
            <a:xfrm>
              <a:off x="1897" y="3412"/>
              <a:ext cx="1542" cy="440"/>
            </a:xfrm>
            <a:custGeom>
              <a:avLst/>
              <a:gdLst>
                <a:gd name="T0" fmla="*/ 1542 w 1542"/>
                <a:gd name="T1" fmla="*/ 65 h 440"/>
                <a:gd name="T2" fmla="*/ 1470 w 1542"/>
                <a:gd name="T3" fmla="*/ 125 h 440"/>
                <a:gd name="T4" fmla="*/ 1473 w 1542"/>
                <a:gd name="T5" fmla="*/ 125 h 440"/>
                <a:gd name="T6" fmla="*/ 1542 w 1542"/>
                <a:gd name="T7" fmla="*/ 65 h 440"/>
                <a:gd name="T8" fmla="*/ 1542 w 1542"/>
                <a:gd name="T9" fmla="*/ 65 h 440"/>
                <a:gd name="T10" fmla="*/ 584 w 1542"/>
                <a:gd name="T11" fmla="*/ 0 h 440"/>
                <a:gd name="T12" fmla="*/ 0 w 1542"/>
                <a:gd name="T13" fmla="*/ 406 h 440"/>
                <a:gd name="T14" fmla="*/ 34 w 1542"/>
                <a:gd name="T15" fmla="*/ 440 h 440"/>
                <a:gd name="T16" fmla="*/ 0 w 1542"/>
                <a:gd name="T17" fmla="*/ 406 h 440"/>
                <a:gd name="T18" fmla="*/ 584 w 1542"/>
                <a:gd name="T19"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2" h="440">
                  <a:moveTo>
                    <a:pt x="1542" y="65"/>
                  </a:moveTo>
                  <a:lnTo>
                    <a:pt x="1470" y="125"/>
                  </a:lnTo>
                  <a:lnTo>
                    <a:pt x="1473" y="125"/>
                  </a:lnTo>
                  <a:lnTo>
                    <a:pt x="1542" y="65"/>
                  </a:lnTo>
                  <a:lnTo>
                    <a:pt x="1542" y="65"/>
                  </a:lnTo>
                  <a:moveTo>
                    <a:pt x="584" y="0"/>
                  </a:moveTo>
                  <a:lnTo>
                    <a:pt x="0" y="406"/>
                  </a:lnTo>
                  <a:lnTo>
                    <a:pt x="34" y="440"/>
                  </a:lnTo>
                  <a:lnTo>
                    <a:pt x="0" y="406"/>
                  </a:lnTo>
                  <a:lnTo>
                    <a:pt x="58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3" name="Freeform 62">
              <a:extLst>
                <a:ext uri="{FF2B5EF4-FFF2-40B4-BE49-F238E27FC236}">
                  <a16:creationId xmlns:a16="http://schemas.microsoft.com/office/drawing/2014/main" id="{6B8945CB-464D-2C41-A5EF-D2C502CE7039}"/>
                </a:ext>
              </a:extLst>
            </p:cNvPr>
            <p:cNvSpPr>
              <a:spLocks/>
            </p:cNvSpPr>
            <p:nvPr/>
          </p:nvSpPr>
          <p:spPr bwMode="auto">
            <a:xfrm>
              <a:off x="1897" y="3018"/>
              <a:ext cx="1542" cy="871"/>
            </a:xfrm>
            <a:custGeom>
              <a:avLst/>
              <a:gdLst>
                <a:gd name="T0" fmla="*/ 369 w 494"/>
                <a:gd name="T1" fmla="*/ 0 h 279"/>
                <a:gd name="T2" fmla="*/ 187 w 494"/>
                <a:gd name="T3" fmla="*/ 126 h 279"/>
                <a:gd name="T4" fmla="*/ 0 w 494"/>
                <a:gd name="T5" fmla="*/ 256 h 279"/>
                <a:gd name="T6" fmla="*/ 11 w 494"/>
                <a:gd name="T7" fmla="*/ 267 h 279"/>
                <a:gd name="T8" fmla="*/ 23 w 494"/>
                <a:gd name="T9" fmla="*/ 279 h 279"/>
                <a:gd name="T10" fmla="*/ 287 w 494"/>
                <a:gd name="T11" fmla="*/ 94 h 279"/>
                <a:gd name="T12" fmla="*/ 346 w 494"/>
                <a:gd name="T13" fmla="*/ 76 h 279"/>
                <a:gd name="T14" fmla="*/ 426 w 494"/>
                <a:gd name="T15" fmla="*/ 113 h 279"/>
                <a:gd name="T16" fmla="*/ 471 w 494"/>
                <a:gd name="T17" fmla="*/ 166 h 279"/>
                <a:gd name="T18" fmla="*/ 494 w 494"/>
                <a:gd name="T19" fmla="*/ 147 h 279"/>
                <a:gd name="T20" fmla="*/ 373 w 494"/>
                <a:gd name="T21" fmla="*/ 5 h 279"/>
                <a:gd name="T22" fmla="*/ 373 w 494"/>
                <a:gd name="T23" fmla="*/ 5 h 279"/>
                <a:gd name="T24" fmla="*/ 369 w 494"/>
                <a:gd name="T25" fmla="*/ 0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4" h="279">
                  <a:moveTo>
                    <a:pt x="369" y="0"/>
                  </a:moveTo>
                  <a:cubicBezTo>
                    <a:pt x="187" y="126"/>
                    <a:pt x="187" y="126"/>
                    <a:pt x="187" y="126"/>
                  </a:cubicBezTo>
                  <a:cubicBezTo>
                    <a:pt x="0" y="256"/>
                    <a:pt x="0" y="256"/>
                    <a:pt x="0" y="256"/>
                  </a:cubicBezTo>
                  <a:cubicBezTo>
                    <a:pt x="11" y="267"/>
                    <a:pt x="11" y="267"/>
                    <a:pt x="11" y="267"/>
                  </a:cubicBezTo>
                  <a:cubicBezTo>
                    <a:pt x="23" y="279"/>
                    <a:pt x="23" y="279"/>
                    <a:pt x="23" y="279"/>
                  </a:cubicBezTo>
                  <a:cubicBezTo>
                    <a:pt x="287" y="94"/>
                    <a:pt x="287" y="94"/>
                    <a:pt x="287" y="94"/>
                  </a:cubicBezTo>
                  <a:cubicBezTo>
                    <a:pt x="305" y="82"/>
                    <a:pt x="326" y="76"/>
                    <a:pt x="346" y="76"/>
                  </a:cubicBezTo>
                  <a:cubicBezTo>
                    <a:pt x="376" y="76"/>
                    <a:pt x="406" y="89"/>
                    <a:pt x="426" y="113"/>
                  </a:cubicBezTo>
                  <a:cubicBezTo>
                    <a:pt x="471" y="166"/>
                    <a:pt x="471" y="166"/>
                    <a:pt x="471" y="166"/>
                  </a:cubicBezTo>
                  <a:cubicBezTo>
                    <a:pt x="494" y="147"/>
                    <a:pt x="494" y="147"/>
                    <a:pt x="494" y="147"/>
                  </a:cubicBezTo>
                  <a:cubicBezTo>
                    <a:pt x="373" y="5"/>
                    <a:pt x="373" y="5"/>
                    <a:pt x="373" y="5"/>
                  </a:cubicBezTo>
                  <a:cubicBezTo>
                    <a:pt x="373" y="5"/>
                    <a:pt x="373" y="5"/>
                    <a:pt x="373" y="5"/>
                  </a:cubicBezTo>
                  <a:cubicBezTo>
                    <a:pt x="369" y="0"/>
                    <a:pt x="369" y="0"/>
                    <a:pt x="369" y="0"/>
                  </a:cubicBezTo>
                </a:path>
              </a:pathLst>
            </a:custGeom>
            <a:solidFill>
              <a:schemeClr val="accent1">
                <a:lumMod val="50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4" name="Freeform 63">
              <a:extLst>
                <a:ext uri="{FF2B5EF4-FFF2-40B4-BE49-F238E27FC236}">
                  <a16:creationId xmlns:a16="http://schemas.microsoft.com/office/drawing/2014/main" id="{C3CE4668-FCD8-B544-9EE1-69148ECB38C5}"/>
                </a:ext>
              </a:extLst>
            </p:cNvPr>
            <p:cNvSpPr>
              <a:spLocks/>
            </p:cNvSpPr>
            <p:nvPr/>
          </p:nvSpPr>
          <p:spPr bwMode="auto">
            <a:xfrm>
              <a:off x="4691" y="2906"/>
              <a:ext cx="6" cy="3"/>
            </a:xfrm>
            <a:custGeom>
              <a:avLst/>
              <a:gdLst>
                <a:gd name="T0" fmla="*/ 0 w 2"/>
                <a:gd name="T1" fmla="*/ 0 h 1"/>
                <a:gd name="T2" fmla="*/ 0 w 2"/>
                <a:gd name="T3" fmla="*/ 0 h 1"/>
                <a:gd name="T4" fmla="*/ 2 w 2"/>
                <a:gd name="T5" fmla="*/ 1 h 1"/>
                <a:gd name="T6" fmla="*/ 0 w 2"/>
                <a:gd name="T7" fmla="*/ 0 h 1"/>
              </a:gdLst>
              <a:ahLst/>
              <a:cxnLst>
                <a:cxn ang="0">
                  <a:pos x="T0" y="T1"/>
                </a:cxn>
                <a:cxn ang="0">
                  <a:pos x="T2" y="T3"/>
                </a:cxn>
                <a:cxn ang="0">
                  <a:pos x="T4" y="T5"/>
                </a:cxn>
                <a:cxn ang="0">
                  <a:pos x="T6" y="T7"/>
                </a:cxn>
              </a:cxnLst>
              <a:rect l="0" t="0" r="r" b="b"/>
              <a:pathLst>
                <a:path w="2" h="1">
                  <a:moveTo>
                    <a:pt x="0" y="0"/>
                  </a:moveTo>
                  <a:cubicBezTo>
                    <a:pt x="0" y="0"/>
                    <a:pt x="0" y="0"/>
                    <a:pt x="0" y="0"/>
                  </a:cubicBezTo>
                  <a:cubicBezTo>
                    <a:pt x="1" y="1"/>
                    <a:pt x="1" y="1"/>
                    <a:pt x="2" y="1"/>
                  </a:cubicBezTo>
                  <a:cubicBezTo>
                    <a:pt x="1" y="1"/>
                    <a:pt x="1" y="1"/>
                    <a:pt x="0" y="0"/>
                  </a:cubicBezTo>
                </a:path>
              </a:pathLst>
            </a:custGeom>
            <a:solidFill>
              <a:srgbClr val="8D9A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5" name="Freeform 64">
              <a:extLst>
                <a:ext uri="{FF2B5EF4-FFF2-40B4-BE49-F238E27FC236}">
                  <a16:creationId xmlns:a16="http://schemas.microsoft.com/office/drawing/2014/main" id="{B51B72F6-C441-EA4C-9C50-95B632EE7CD6}"/>
                </a:ext>
              </a:extLst>
            </p:cNvPr>
            <p:cNvSpPr>
              <a:spLocks noEditPoints="1"/>
            </p:cNvSpPr>
            <p:nvPr/>
          </p:nvSpPr>
          <p:spPr bwMode="auto">
            <a:xfrm>
              <a:off x="3832" y="2906"/>
              <a:ext cx="890" cy="250"/>
            </a:xfrm>
            <a:custGeom>
              <a:avLst/>
              <a:gdLst>
                <a:gd name="T0" fmla="*/ 236 w 285"/>
                <a:gd name="T1" fmla="*/ 49 h 80"/>
                <a:gd name="T2" fmla="*/ 236 w 285"/>
                <a:gd name="T3" fmla="*/ 49 h 80"/>
                <a:gd name="T4" fmla="*/ 236 w 285"/>
                <a:gd name="T5" fmla="*/ 49 h 80"/>
                <a:gd name="T6" fmla="*/ 275 w 285"/>
                <a:gd name="T7" fmla="*/ 0 h 80"/>
                <a:gd name="T8" fmla="*/ 281 w 285"/>
                <a:gd name="T9" fmla="*/ 8 h 80"/>
                <a:gd name="T10" fmla="*/ 283 w 285"/>
                <a:gd name="T11" fmla="*/ 13 h 80"/>
                <a:gd name="T12" fmla="*/ 283 w 285"/>
                <a:gd name="T13" fmla="*/ 18 h 80"/>
                <a:gd name="T14" fmla="*/ 282 w 285"/>
                <a:gd name="T15" fmla="*/ 22 h 80"/>
                <a:gd name="T16" fmla="*/ 279 w 285"/>
                <a:gd name="T17" fmla="*/ 27 h 80"/>
                <a:gd name="T18" fmla="*/ 276 w 285"/>
                <a:gd name="T19" fmla="*/ 30 h 80"/>
                <a:gd name="T20" fmla="*/ 272 w 285"/>
                <a:gd name="T21" fmla="*/ 33 h 80"/>
                <a:gd name="T22" fmla="*/ 268 w 285"/>
                <a:gd name="T23" fmla="*/ 36 h 80"/>
                <a:gd name="T24" fmla="*/ 264 w 285"/>
                <a:gd name="T25" fmla="*/ 38 h 80"/>
                <a:gd name="T26" fmla="*/ 255 w 285"/>
                <a:gd name="T27" fmla="*/ 43 h 80"/>
                <a:gd name="T28" fmla="*/ 246 w 285"/>
                <a:gd name="T29" fmla="*/ 46 h 80"/>
                <a:gd name="T30" fmla="*/ 236 w 285"/>
                <a:gd name="T31" fmla="*/ 49 h 80"/>
                <a:gd name="T32" fmla="*/ 206 w 285"/>
                <a:gd name="T33" fmla="*/ 55 h 80"/>
                <a:gd name="T34" fmla="*/ 177 w 285"/>
                <a:gd name="T35" fmla="*/ 61 h 80"/>
                <a:gd name="T36" fmla="*/ 147 w 285"/>
                <a:gd name="T37" fmla="*/ 67 h 80"/>
                <a:gd name="T38" fmla="*/ 117 w 285"/>
                <a:gd name="T39" fmla="*/ 72 h 80"/>
                <a:gd name="T40" fmla="*/ 103 w 285"/>
                <a:gd name="T41" fmla="*/ 74 h 80"/>
                <a:gd name="T42" fmla="*/ 101 w 285"/>
                <a:gd name="T43" fmla="*/ 74 h 80"/>
                <a:gd name="T44" fmla="*/ 88 w 285"/>
                <a:gd name="T45" fmla="*/ 73 h 80"/>
                <a:gd name="T46" fmla="*/ 74 w 285"/>
                <a:gd name="T47" fmla="*/ 69 h 80"/>
                <a:gd name="T48" fmla="*/ 59 w 285"/>
                <a:gd name="T49" fmla="*/ 65 h 80"/>
                <a:gd name="T50" fmla="*/ 30 w 285"/>
                <a:gd name="T51" fmla="*/ 57 h 80"/>
                <a:gd name="T52" fmla="*/ 0 w 285"/>
                <a:gd name="T53" fmla="*/ 49 h 80"/>
                <a:gd name="T54" fmla="*/ 29 w 285"/>
                <a:gd name="T55" fmla="*/ 60 h 80"/>
                <a:gd name="T56" fmla="*/ 58 w 285"/>
                <a:gd name="T57" fmla="*/ 69 h 80"/>
                <a:gd name="T58" fmla="*/ 72 w 285"/>
                <a:gd name="T59" fmla="*/ 74 h 80"/>
                <a:gd name="T60" fmla="*/ 87 w 285"/>
                <a:gd name="T61" fmla="*/ 78 h 80"/>
                <a:gd name="T62" fmla="*/ 102 w 285"/>
                <a:gd name="T63" fmla="*/ 80 h 80"/>
                <a:gd name="T64" fmla="*/ 103 w 285"/>
                <a:gd name="T65" fmla="*/ 80 h 80"/>
                <a:gd name="T66" fmla="*/ 118 w 285"/>
                <a:gd name="T67" fmla="*/ 79 h 80"/>
                <a:gd name="T68" fmla="*/ 148 w 285"/>
                <a:gd name="T69" fmla="*/ 74 h 80"/>
                <a:gd name="T70" fmla="*/ 178 w 285"/>
                <a:gd name="T71" fmla="*/ 68 h 80"/>
                <a:gd name="T72" fmla="*/ 237 w 285"/>
                <a:gd name="T73" fmla="*/ 54 h 80"/>
                <a:gd name="T74" fmla="*/ 238 w 285"/>
                <a:gd name="T75" fmla="*/ 54 h 80"/>
                <a:gd name="T76" fmla="*/ 238 w 285"/>
                <a:gd name="T77" fmla="*/ 54 h 80"/>
                <a:gd name="T78" fmla="*/ 247 w 285"/>
                <a:gd name="T79" fmla="*/ 51 h 80"/>
                <a:gd name="T80" fmla="*/ 257 w 285"/>
                <a:gd name="T81" fmla="*/ 47 h 80"/>
                <a:gd name="T82" fmla="*/ 266 w 285"/>
                <a:gd name="T83" fmla="*/ 42 h 80"/>
                <a:gd name="T84" fmla="*/ 270 w 285"/>
                <a:gd name="T85" fmla="*/ 39 h 80"/>
                <a:gd name="T86" fmla="*/ 275 w 285"/>
                <a:gd name="T87" fmla="*/ 36 h 80"/>
                <a:gd name="T88" fmla="*/ 278 w 285"/>
                <a:gd name="T89" fmla="*/ 32 h 80"/>
                <a:gd name="T90" fmla="*/ 282 w 285"/>
                <a:gd name="T91" fmla="*/ 28 h 80"/>
                <a:gd name="T92" fmla="*/ 284 w 285"/>
                <a:gd name="T93" fmla="*/ 23 h 80"/>
                <a:gd name="T94" fmla="*/ 285 w 285"/>
                <a:gd name="T95" fmla="*/ 18 h 80"/>
                <a:gd name="T96" fmla="*/ 284 w 285"/>
                <a:gd name="T97" fmla="*/ 13 h 80"/>
                <a:gd name="T98" fmla="*/ 282 w 285"/>
                <a:gd name="T99" fmla="*/ 8 h 80"/>
                <a:gd name="T100" fmla="*/ 277 w 285"/>
                <a:gd name="T101" fmla="*/ 1 h 80"/>
                <a:gd name="T102" fmla="*/ 275 w 285"/>
                <a:gd name="T10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5" h="80">
                  <a:moveTo>
                    <a:pt x="236" y="49"/>
                  </a:moveTo>
                  <a:cubicBezTo>
                    <a:pt x="236" y="49"/>
                    <a:pt x="236" y="49"/>
                    <a:pt x="236" y="49"/>
                  </a:cubicBezTo>
                  <a:cubicBezTo>
                    <a:pt x="236" y="49"/>
                    <a:pt x="236" y="49"/>
                    <a:pt x="236" y="49"/>
                  </a:cubicBezTo>
                  <a:moveTo>
                    <a:pt x="275" y="0"/>
                  </a:moveTo>
                  <a:cubicBezTo>
                    <a:pt x="278" y="3"/>
                    <a:pt x="280" y="6"/>
                    <a:pt x="281" y="8"/>
                  </a:cubicBezTo>
                  <a:cubicBezTo>
                    <a:pt x="282" y="10"/>
                    <a:pt x="282" y="11"/>
                    <a:pt x="283" y="13"/>
                  </a:cubicBezTo>
                  <a:cubicBezTo>
                    <a:pt x="283" y="15"/>
                    <a:pt x="283" y="16"/>
                    <a:pt x="283" y="18"/>
                  </a:cubicBezTo>
                  <a:cubicBezTo>
                    <a:pt x="283" y="19"/>
                    <a:pt x="283" y="21"/>
                    <a:pt x="282" y="22"/>
                  </a:cubicBezTo>
                  <a:cubicBezTo>
                    <a:pt x="281" y="24"/>
                    <a:pt x="281" y="25"/>
                    <a:pt x="279" y="27"/>
                  </a:cubicBezTo>
                  <a:cubicBezTo>
                    <a:pt x="278" y="28"/>
                    <a:pt x="278" y="29"/>
                    <a:pt x="276" y="30"/>
                  </a:cubicBezTo>
                  <a:cubicBezTo>
                    <a:pt x="275" y="31"/>
                    <a:pt x="274" y="32"/>
                    <a:pt x="272" y="33"/>
                  </a:cubicBezTo>
                  <a:cubicBezTo>
                    <a:pt x="268" y="36"/>
                    <a:pt x="268" y="36"/>
                    <a:pt x="268" y="36"/>
                  </a:cubicBezTo>
                  <a:cubicBezTo>
                    <a:pt x="267" y="37"/>
                    <a:pt x="266" y="38"/>
                    <a:pt x="264" y="38"/>
                  </a:cubicBezTo>
                  <a:cubicBezTo>
                    <a:pt x="261" y="40"/>
                    <a:pt x="258" y="41"/>
                    <a:pt x="255" y="43"/>
                  </a:cubicBezTo>
                  <a:cubicBezTo>
                    <a:pt x="252" y="44"/>
                    <a:pt x="249" y="45"/>
                    <a:pt x="246" y="46"/>
                  </a:cubicBezTo>
                  <a:cubicBezTo>
                    <a:pt x="236" y="49"/>
                    <a:pt x="236" y="49"/>
                    <a:pt x="236" y="49"/>
                  </a:cubicBezTo>
                  <a:cubicBezTo>
                    <a:pt x="226" y="51"/>
                    <a:pt x="216" y="53"/>
                    <a:pt x="206" y="55"/>
                  </a:cubicBezTo>
                  <a:cubicBezTo>
                    <a:pt x="177" y="61"/>
                    <a:pt x="177" y="61"/>
                    <a:pt x="177" y="61"/>
                  </a:cubicBezTo>
                  <a:cubicBezTo>
                    <a:pt x="147" y="67"/>
                    <a:pt x="147" y="67"/>
                    <a:pt x="147" y="67"/>
                  </a:cubicBezTo>
                  <a:cubicBezTo>
                    <a:pt x="137" y="69"/>
                    <a:pt x="127" y="71"/>
                    <a:pt x="117" y="72"/>
                  </a:cubicBezTo>
                  <a:cubicBezTo>
                    <a:pt x="113" y="73"/>
                    <a:pt x="107" y="74"/>
                    <a:pt x="103" y="74"/>
                  </a:cubicBezTo>
                  <a:cubicBezTo>
                    <a:pt x="102" y="74"/>
                    <a:pt x="101" y="74"/>
                    <a:pt x="101" y="74"/>
                  </a:cubicBezTo>
                  <a:cubicBezTo>
                    <a:pt x="96" y="74"/>
                    <a:pt x="92" y="73"/>
                    <a:pt x="88" y="73"/>
                  </a:cubicBezTo>
                  <a:cubicBezTo>
                    <a:pt x="83" y="72"/>
                    <a:pt x="79" y="71"/>
                    <a:pt x="74" y="69"/>
                  </a:cubicBezTo>
                  <a:cubicBezTo>
                    <a:pt x="59" y="65"/>
                    <a:pt x="59" y="65"/>
                    <a:pt x="59" y="65"/>
                  </a:cubicBezTo>
                  <a:cubicBezTo>
                    <a:pt x="49" y="62"/>
                    <a:pt x="39" y="60"/>
                    <a:pt x="30" y="57"/>
                  </a:cubicBezTo>
                  <a:cubicBezTo>
                    <a:pt x="20" y="54"/>
                    <a:pt x="10" y="52"/>
                    <a:pt x="0" y="49"/>
                  </a:cubicBezTo>
                  <a:cubicBezTo>
                    <a:pt x="10" y="53"/>
                    <a:pt x="19" y="56"/>
                    <a:pt x="29" y="60"/>
                  </a:cubicBezTo>
                  <a:cubicBezTo>
                    <a:pt x="38" y="63"/>
                    <a:pt x="48" y="66"/>
                    <a:pt x="58" y="69"/>
                  </a:cubicBezTo>
                  <a:cubicBezTo>
                    <a:pt x="72" y="74"/>
                    <a:pt x="72" y="74"/>
                    <a:pt x="72" y="74"/>
                  </a:cubicBezTo>
                  <a:cubicBezTo>
                    <a:pt x="77" y="76"/>
                    <a:pt x="82" y="77"/>
                    <a:pt x="87" y="78"/>
                  </a:cubicBezTo>
                  <a:cubicBezTo>
                    <a:pt x="92" y="79"/>
                    <a:pt x="97" y="80"/>
                    <a:pt x="102" y="80"/>
                  </a:cubicBezTo>
                  <a:cubicBezTo>
                    <a:pt x="102" y="80"/>
                    <a:pt x="102" y="80"/>
                    <a:pt x="103" y="80"/>
                  </a:cubicBezTo>
                  <a:cubicBezTo>
                    <a:pt x="108" y="80"/>
                    <a:pt x="113" y="79"/>
                    <a:pt x="118" y="79"/>
                  </a:cubicBezTo>
                  <a:cubicBezTo>
                    <a:pt x="128" y="77"/>
                    <a:pt x="138" y="76"/>
                    <a:pt x="148" y="74"/>
                  </a:cubicBezTo>
                  <a:cubicBezTo>
                    <a:pt x="158" y="72"/>
                    <a:pt x="168" y="70"/>
                    <a:pt x="178" y="68"/>
                  </a:cubicBezTo>
                  <a:cubicBezTo>
                    <a:pt x="198" y="63"/>
                    <a:pt x="218" y="59"/>
                    <a:pt x="237" y="54"/>
                  </a:cubicBezTo>
                  <a:cubicBezTo>
                    <a:pt x="238" y="54"/>
                    <a:pt x="238" y="54"/>
                    <a:pt x="238" y="54"/>
                  </a:cubicBezTo>
                  <a:cubicBezTo>
                    <a:pt x="238" y="54"/>
                    <a:pt x="238" y="54"/>
                    <a:pt x="238" y="54"/>
                  </a:cubicBezTo>
                  <a:cubicBezTo>
                    <a:pt x="247" y="51"/>
                    <a:pt x="247" y="51"/>
                    <a:pt x="247" y="51"/>
                  </a:cubicBezTo>
                  <a:cubicBezTo>
                    <a:pt x="250" y="50"/>
                    <a:pt x="254" y="48"/>
                    <a:pt x="257" y="47"/>
                  </a:cubicBezTo>
                  <a:cubicBezTo>
                    <a:pt x="260" y="45"/>
                    <a:pt x="263" y="44"/>
                    <a:pt x="266" y="42"/>
                  </a:cubicBezTo>
                  <a:cubicBezTo>
                    <a:pt x="267" y="41"/>
                    <a:pt x="269" y="40"/>
                    <a:pt x="270" y="39"/>
                  </a:cubicBezTo>
                  <a:cubicBezTo>
                    <a:pt x="275" y="36"/>
                    <a:pt x="275" y="36"/>
                    <a:pt x="275" y="36"/>
                  </a:cubicBezTo>
                  <a:cubicBezTo>
                    <a:pt x="276" y="35"/>
                    <a:pt x="277" y="33"/>
                    <a:pt x="278" y="32"/>
                  </a:cubicBezTo>
                  <a:cubicBezTo>
                    <a:pt x="280" y="31"/>
                    <a:pt x="281" y="30"/>
                    <a:pt x="282" y="28"/>
                  </a:cubicBezTo>
                  <a:cubicBezTo>
                    <a:pt x="283" y="27"/>
                    <a:pt x="283" y="25"/>
                    <a:pt x="284" y="23"/>
                  </a:cubicBezTo>
                  <a:cubicBezTo>
                    <a:pt x="285" y="22"/>
                    <a:pt x="285" y="20"/>
                    <a:pt x="285" y="18"/>
                  </a:cubicBezTo>
                  <a:cubicBezTo>
                    <a:pt x="285" y="16"/>
                    <a:pt x="285" y="14"/>
                    <a:pt x="284" y="13"/>
                  </a:cubicBezTo>
                  <a:cubicBezTo>
                    <a:pt x="284" y="11"/>
                    <a:pt x="283" y="9"/>
                    <a:pt x="282" y="8"/>
                  </a:cubicBezTo>
                  <a:cubicBezTo>
                    <a:pt x="281" y="5"/>
                    <a:pt x="279" y="3"/>
                    <a:pt x="277" y="1"/>
                  </a:cubicBezTo>
                  <a:cubicBezTo>
                    <a:pt x="276" y="1"/>
                    <a:pt x="276" y="1"/>
                    <a:pt x="275" y="0"/>
                  </a:cubicBezTo>
                </a:path>
              </a:pathLst>
            </a:custGeom>
            <a:solidFill>
              <a:srgbClr val="ED8E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6" name="Freeform 65">
              <a:extLst>
                <a:ext uri="{FF2B5EF4-FFF2-40B4-BE49-F238E27FC236}">
                  <a16:creationId xmlns:a16="http://schemas.microsoft.com/office/drawing/2014/main" id="{98EEE92C-C49A-2E41-8B60-862382089EE7}"/>
                </a:ext>
              </a:extLst>
            </p:cNvPr>
            <p:cNvSpPr>
              <a:spLocks/>
            </p:cNvSpPr>
            <p:nvPr/>
          </p:nvSpPr>
          <p:spPr bwMode="auto">
            <a:xfrm>
              <a:off x="5168" y="2816"/>
              <a:ext cx="13" cy="3"/>
            </a:xfrm>
            <a:custGeom>
              <a:avLst/>
              <a:gdLst>
                <a:gd name="T0" fmla="*/ 0 w 4"/>
                <a:gd name="T1" fmla="*/ 0 h 1"/>
                <a:gd name="T2" fmla="*/ 3 w 4"/>
                <a:gd name="T3" fmla="*/ 1 h 1"/>
                <a:gd name="T4" fmla="*/ 4 w 4"/>
                <a:gd name="T5" fmla="*/ 1 h 1"/>
                <a:gd name="T6" fmla="*/ 0 w 4"/>
                <a:gd name="T7" fmla="*/ 0 h 1"/>
              </a:gdLst>
              <a:ahLst/>
              <a:cxnLst>
                <a:cxn ang="0">
                  <a:pos x="T0" y="T1"/>
                </a:cxn>
                <a:cxn ang="0">
                  <a:pos x="T2" y="T3"/>
                </a:cxn>
                <a:cxn ang="0">
                  <a:pos x="T4" y="T5"/>
                </a:cxn>
                <a:cxn ang="0">
                  <a:pos x="T6" y="T7"/>
                </a:cxn>
              </a:cxnLst>
              <a:rect l="0" t="0" r="r" b="b"/>
              <a:pathLst>
                <a:path w="4" h="1">
                  <a:moveTo>
                    <a:pt x="0" y="0"/>
                  </a:moveTo>
                  <a:cubicBezTo>
                    <a:pt x="1" y="0"/>
                    <a:pt x="2" y="1"/>
                    <a:pt x="3" y="1"/>
                  </a:cubicBezTo>
                  <a:cubicBezTo>
                    <a:pt x="3" y="1"/>
                    <a:pt x="4" y="1"/>
                    <a:pt x="4" y="1"/>
                  </a:cubicBezTo>
                  <a:cubicBezTo>
                    <a:pt x="3" y="1"/>
                    <a:pt x="1" y="0"/>
                    <a:pt x="0" y="0"/>
                  </a:cubicBezTo>
                </a:path>
              </a:pathLst>
            </a:custGeom>
            <a:solidFill>
              <a:srgbClr val="FFC19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7" name="Freeform 66">
              <a:extLst>
                <a:ext uri="{FF2B5EF4-FFF2-40B4-BE49-F238E27FC236}">
                  <a16:creationId xmlns:a16="http://schemas.microsoft.com/office/drawing/2014/main" id="{6C2699C7-AF83-1B4B-85CA-C356F0BFE8D4}"/>
                </a:ext>
              </a:extLst>
            </p:cNvPr>
            <p:cNvSpPr>
              <a:spLocks noEditPoints="1"/>
            </p:cNvSpPr>
            <p:nvPr/>
          </p:nvSpPr>
          <p:spPr bwMode="auto">
            <a:xfrm>
              <a:off x="4535" y="2819"/>
              <a:ext cx="699" cy="384"/>
            </a:xfrm>
            <a:custGeom>
              <a:avLst/>
              <a:gdLst>
                <a:gd name="T0" fmla="*/ 175 w 224"/>
                <a:gd name="T1" fmla="*/ 51 h 123"/>
                <a:gd name="T2" fmla="*/ 175 w 224"/>
                <a:gd name="T3" fmla="*/ 51 h 123"/>
                <a:gd name="T4" fmla="*/ 175 w 224"/>
                <a:gd name="T5" fmla="*/ 51 h 123"/>
                <a:gd name="T6" fmla="*/ 206 w 224"/>
                <a:gd name="T7" fmla="*/ 0 h 123"/>
                <a:gd name="T8" fmla="*/ 213 w 224"/>
                <a:gd name="T9" fmla="*/ 3 h 123"/>
                <a:gd name="T10" fmla="*/ 220 w 224"/>
                <a:gd name="T11" fmla="*/ 11 h 123"/>
                <a:gd name="T12" fmla="*/ 220 w 224"/>
                <a:gd name="T13" fmla="*/ 20 h 123"/>
                <a:gd name="T14" fmla="*/ 212 w 224"/>
                <a:gd name="T15" fmla="*/ 28 h 123"/>
                <a:gd name="T16" fmla="*/ 175 w 224"/>
                <a:gd name="T17" fmla="*/ 51 h 123"/>
                <a:gd name="T18" fmla="*/ 87 w 224"/>
                <a:gd name="T19" fmla="*/ 85 h 123"/>
                <a:gd name="T20" fmla="*/ 44 w 224"/>
                <a:gd name="T21" fmla="*/ 103 h 123"/>
                <a:gd name="T22" fmla="*/ 22 w 224"/>
                <a:gd name="T23" fmla="*/ 113 h 123"/>
                <a:gd name="T24" fmla="*/ 0 w 224"/>
                <a:gd name="T25" fmla="*/ 123 h 123"/>
                <a:gd name="T26" fmla="*/ 23 w 224"/>
                <a:gd name="T27" fmla="*/ 115 h 123"/>
                <a:gd name="T28" fmla="*/ 45 w 224"/>
                <a:gd name="T29" fmla="*/ 107 h 123"/>
                <a:gd name="T30" fmla="*/ 89 w 224"/>
                <a:gd name="T31" fmla="*/ 91 h 123"/>
                <a:gd name="T32" fmla="*/ 177 w 224"/>
                <a:gd name="T33" fmla="*/ 56 h 123"/>
                <a:gd name="T34" fmla="*/ 178 w 224"/>
                <a:gd name="T35" fmla="*/ 56 h 123"/>
                <a:gd name="T36" fmla="*/ 178 w 224"/>
                <a:gd name="T37" fmla="*/ 56 h 123"/>
                <a:gd name="T38" fmla="*/ 196 w 224"/>
                <a:gd name="T39" fmla="*/ 44 h 123"/>
                <a:gd name="T40" fmla="*/ 214 w 224"/>
                <a:gd name="T41" fmla="*/ 30 h 123"/>
                <a:gd name="T42" fmla="*/ 222 w 224"/>
                <a:gd name="T43" fmla="*/ 21 h 123"/>
                <a:gd name="T44" fmla="*/ 222 w 224"/>
                <a:gd name="T45" fmla="*/ 10 h 123"/>
                <a:gd name="T46" fmla="*/ 213 w 224"/>
                <a:gd name="T47" fmla="*/ 3 h 123"/>
                <a:gd name="T48" fmla="*/ 207 w 224"/>
                <a:gd name="T49" fmla="*/ 0 h 123"/>
                <a:gd name="T50" fmla="*/ 206 w 224"/>
                <a:gd name="T5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4" h="123">
                  <a:moveTo>
                    <a:pt x="175" y="51"/>
                  </a:moveTo>
                  <a:cubicBezTo>
                    <a:pt x="175" y="51"/>
                    <a:pt x="175" y="51"/>
                    <a:pt x="175" y="51"/>
                  </a:cubicBezTo>
                  <a:cubicBezTo>
                    <a:pt x="175" y="51"/>
                    <a:pt x="175" y="51"/>
                    <a:pt x="175" y="51"/>
                  </a:cubicBezTo>
                  <a:moveTo>
                    <a:pt x="206" y="0"/>
                  </a:moveTo>
                  <a:cubicBezTo>
                    <a:pt x="208" y="1"/>
                    <a:pt x="211" y="2"/>
                    <a:pt x="213" y="3"/>
                  </a:cubicBezTo>
                  <a:cubicBezTo>
                    <a:pt x="216" y="5"/>
                    <a:pt x="219" y="8"/>
                    <a:pt x="220" y="11"/>
                  </a:cubicBezTo>
                  <a:cubicBezTo>
                    <a:pt x="222" y="14"/>
                    <a:pt x="222" y="18"/>
                    <a:pt x="220" y="20"/>
                  </a:cubicBezTo>
                  <a:cubicBezTo>
                    <a:pt x="218" y="23"/>
                    <a:pt x="215" y="26"/>
                    <a:pt x="212" y="28"/>
                  </a:cubicBezTo>
                  <a:cubicBezTo>
                    <a:pt x="201" y="36"/>
                    <a:pt x="188" y="44"/>
                    <a:pt x="175" y="51"/>
                  </a:cubicBezTo>
                  <a:cubicBezTo>
                    <a:pt x="146" y="62"/>
                    <a:pt x="116" y="73"/>
                    <a:pt x="87" y="85"/>
                  </a:cubicBezTo>
                  <a:cubicBezTo>
                    <a:pt x="73" y="91"/>
                    <a:pt x="58" y="97"/>
                    <a:pt x="44" y="103"/>
                  </a:cubicBezTo>
                  <a:cubicBezTo>
                    <a:pt x="36" y="106"/>
                    <a:pt x="29" y="110"/>
                    <a:pt x="22" y="113"/>
                  </a:cubicBezTo>
                  <a:cubicBezTo>
                    <a:pt x="15" y="116"/>
                    <a:pt x="7" y="119"/>
                    <a:pt x="0" y="123"/>
                  </a:cubicBezTo>
                  <a:cubicBezTo>
                    <a:pt x="8" y="120"/>
                    <a:pt x="15" y="118"/>
                    <a:pt x="23" y="115"/>
                  </a:cubicBezTo>
                  <a:cubicBezTo>
                    <a:pt x="30" y="113"/>
                    <a:pt x="38" y="110"/>
                    <a:pt x="45" y="107"/>
                  </a:cubicBezTo>
                  <a:cubicBezTo>
                    <a:pt x="60" y="102"/>
                    <a:pt x="75" y="97"/>
                    <a:pt x="89" y="91"/>
                  </a:cubicBezTo>
                  <a:cubicBezTo>
                    <a:pt x="119" y="80"/>
                    <a:pt x="148" y="68"/>
                    <a:pt x="177" y="56"/>
                  </a:cubicBezTo>
                  <a:cubicBezTo>
                    <a:pt x="178" y="56"/>
                    <a:pt x="178" y="56"/>
                    <a:pt x="178" y="56"/>
                  </a:cubicBezTo>
                  <a:cubicBezTo>
                    <a:pt x="178" y="56"/>
                    <a:pt x="178" y="56"/>
                    <a:pt x="178" y="56"/>
                  </a:cubicBezTo>
                  <a:cubicBezTo>
                    <a:pt x="184" y="52"/>
                    <a:pt x="190" y="48"/>
                    <a:pt x="196" y="44"/>
                  </a:cubicBezTo>
                  <a:cubicBezTo>
                    <a:pt x="202" y="39"/>
                    <a:pt x="209" y="35"/>
                    <a:pt x="214" y="30"/>
                  </a:cubicBezTo>
                  <a:cubicBezTo>
                    <a:pt x="217" y="28"/>
                    <a:pt x="220" y="25"/>
                    <a:pt x="222" y="21"/>
                  </a:cubicBezTo>
                  <a:cubicBezTo>
                    <a:pt x="224" y="18"/>
                    <a:pt x="224" y="13"/>
                    <a:pt x="222" y="10"/>
                  </a:cubicBezTo>
                  <a:cubicBezTo>
                    <a:pt x="219" y="7"/>
                    <a:pt x="216" y="4"/>
                    <a:pt x="213" y="3"/>
                  </a:cubicBezTo>
                  <a:cubicBezTo>
                    <a:pt x="211" y="2"/>
                    <a:pt x="209" y="1"/>
                    <a:pt x="207" y="0"/>
                  </a:cubicBezTo>
                  <a:cubicBezTo>
                    <a:pt x="207" y="0"/>
                    <a:pt x="206" y="0"/>
                    <a:pt x="206" y="0"/>
                  </a:cubicBezTo>
                </a:path>
              </a:pathLst>
            </a:custGeom>
            <a:solidFill>
              <a:srgbClr val="ED8E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8" name="Freeform 67">
              <a:extLst>
                <a:ext uri="{FF2B5EF4-FFF2-40B4-BE49-F238E27FC236}">
                  <a16:creationId xmlns:a16="http://schemas.microsoft.com/office/drawing/2014/main" id="{5175726B-AA1E-774B-851E-B43C8D691F7C}"/>
                </a:ext>
              </a:extLst>
            </p:cNvPr>
            <p:cNvSpPr>
              <a:spLocks/>
            </p:cNvSpPr>
            <p:nvPr/>
          </p:nvSpPr>
          <p:spPr bwMode="auto">
            <a:xfrm>
              <a:off x="2999" y="2806"/>
              <a:ext cx="674" cy="734"/>
            </a:xfrm>
            <a:custGeom>
              <a:avLst/>
              <a:gdLst>
                <a:gd name="T0" fmla="*/ 196 w 674"/>
                <a:gd name="T1" fmla="*/ 0 h 734"/>
                <a:gd name="T2" fmla="*/ 284 w 674"/>
                <a:gd name="T3" fmla="*/ 109 h 734"/>
                <a:gd name="T4" fmla="*/ 599 w 674"/>
                <a:gd name="T5" fmla="*/ 487 h 734"/>
                <a:gd name="T6" fmla="*/ 674 w 674"/>
                <a:gd name="T7" fmla="*/ 587 h 734"/>
                <a:gd name="T8" fmla="*/ 493 w 674"/>
                <a:gd name="T9" fmla="*/ 734 h 734"/>
                <a:gd name="T10" fmla="*/ 0 w 674"/>
                <a:gd name="T11" fmla="*/ 153 h 734"/>
                <a:gd name="T12" fmla="*/ 196 w 674"/>
                <a:gd name="T13" fmla="*/ 0 h 734"/>
              </a:gdLst>
              <a:ahLst/>
              <a:cxnLst>
                <a:cxn ang="0">
                  <a:pos x="T0" y="T1"/>
                </a:cxn>
                <a:cxn ang="0">
                  <a:pos x="T2" y="T3"/>
                </a:cxn>
                <a:cxn ang="0">
                  <a:pos x="T4" y="T5"/>
                </a:cxn>
                <a:cxn ang="0">
                  <a:pos x="T6" y="T7"/>
                </a:cxn>
                <a:cxn ang="0">
                  <a:pos x="T8" y="T9"/>
                </a:cxn>
                <a:cxn ang="0">
                  <a:pos x="T10" y="T11"/>
                </a:cxn>
                <a:cxn ang="0">
                  <a:pos x="T12" y="T13"/>
                </a:cxn>
              </a:cxnLst>
              <a:rect l="0" t="0" r="r" b="b"/>
              <a:pathLst>
                <a:path w="674" h="734">
                  <a:moveTo>
                    <a:pt x="196" y="0"/>
                  </a:moveTo>
                  <a:lnTo>
                    <a:pt x="284" y="109"/>
                  </a:lnTo>
                  <a:lnTo>
                    <a:pt x="599" y="487"/>
                  </a:lnTo>
                  <a:lnTo>
                    <a:pt x="674" y="587"/>
                  </a:lnTo>
                  <a:lnTo>
                    <a:pt x="493" y="734"/>
                  </a:lnTo>
                  <a:lnTo>
                    <a:pt x="0" y="153"/>
                  </a:lnTo>
                  <a:lnTo>
                    <a:pt x="196"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9" name="Freeform 68">
              <a:extLst>
                <a:ext uri="{FF2B5EF4-FFF2-40B4-BE49-F238E27FC236}">
                  <a16:creationId xmlns:a16="http://schemas.microsoft.com/office/drawing/2014/main" id="{EFC25FC2-7D15-AE41-BC14-7EEE41069FF0}"/>
                </a:ext>
              </a:extLst>
            </p:cNvPr>
            <p:cNvSpPr>
              <a:spLocks/>
            </p:cNvSpPr>
            <p:nvPr/>
          </p:nvSpPr>
          <p:spPr bwMode="auto">
            <a:xfrm>
              <a:off x="2999" y="2806"/>
              <a:ext cx="674" cy="734"/>
            </a:xfrm>
            <a:custGeom>
              <a:avLst/>
              <a:gdLst>
                <a:gd name="T0" fmla="*/ 196 w 674"/>
                <a:gd name="T1" fmla="*/ 0 h 734"/>
                <a:gd name="T2" fmla="*/ 284 w 674"/>
                <a:gd name="T3" fmla="*/ 109 h 734"/>
                <a:gd name="T4" fmla="*/ 599 w 674"/>
                <a:gd name="T5" fmla="*/ 487 h 734"/>
                <a:gd name="T6" fmla="*/ 674 w 674"/>
                <a:gd name="T7" fmla="*/ 587 h 734"/>
                <a:gd name="T8" fmla="*/ 493 w 674"/>
                <a:gd name="T9" fmla="*/ 734 h 734"/>
                <a:gd name="T10" fmla="*/ 0 w 674"/>
                <a:gd name="T11" fmla="*/ 153 h 734"/>
                <a:gd name="T12" fmla="*/ 196 w 674"/>
                <a:gd name="T13" fmla="*/ 0 h 734"/>
              </a:gdLst>
              <a:ahLst/>
              <a:cxnLst>
                <a:cxn ang="0">
                  <a:pos x="T0" y="T1"/>
                </a:cxn>
                <a:cxn ang="0">
                  <a:pos x="T2" y="T3"/>
                </a:cxn>
                <a:cxn ang="0">
                  <a:pos x="T4" y="T5"/>
                </a:cxn>
                <a:cxn ang="0">
                  <a:pos x="T6" y="T7"/>
                </a:cxn>
                <a:cxn ang="0">
                  <a:pos x="T8" y="T9"/>
                </a:cxn>
                <a:cxn ang="0">
                  <a:pos x="T10" y="T11"/>
                </a:cxn>
                <a:cxn ang="0">
                  <a:pos x="T12" y="T13"/>
                </a:cxn>
              </a:cxnLst>
              <a:rect l="0" t="0" r="r" b="b"/>
              <a:pathLst>
                <a:path w="674" h="734">
                  <a:moveTo>
                    <a:pt x="196" y="0"/>
                  </a:moveTo>
                  <a:lnTo>
                    <a:pt x="284" y="109"/>
                  </a:lnTo>
                  <a:lnTo>
                    <a:pt x="599" y="487"/>
                  </a:lnTo>
                  <a:lnTo>
                    <a:pt x="674" y="587"/>
                  </a:lnTo>
                  <a:lnTo>
                    <a:pt x="493" y="734"/>
                  </a:lnTo>
                  <a:lnTo>
                    <a:pt x="0" y="153"/>
                  </a:lnTo>
                  <a:lnTo>
                    <a:pt x="19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0" name="Freeform 69">
              <a:extLst>
                <a:ext uri="{FF2B5EF4-FFF2-40B4-BE49-F238E27FC236}">
                  <a16:creationId xmlns:a16="http://schemas.microsoft.com/office/drawing/2014/main" id="{B0A732E9-2B48-3C40-BCD9-687797927648}"/>
                </a:ext>
              </a:extLst>
            </p:cNvPr>
            <p:cNvSpPr>
              <a:spLocks/>
            </p:cNvSpPr>
            <p:nvPr/>
          </p:nvSpPr>
          <p:spPr bwMode="auto">
            <a:xfrm>
              <a:off x="2999" y="2959"/>
              <a:ext cx="50" cy="59"/>
            </a:xfrm>
            <a:custGeom>
              <a:avLst/>
              <a:gdLst>
                <a:gd name="T0" fmla="*/ 0 w 50"/>
                <a:gd name="T1" fmla="*/ 0 h 59"/>
                <a:gd name="T2" fmla="*/ 50 w 50"/>
                <a:gd name="T3" fmla="*/ 59 h 59"/>
                <a:gd name="T4" fmla="*/ 50 w 50"/>
                <a:gd name="T5" fmla="*/ 59 h 59"/>
                <a:gd name="T6" fmla="*/ 0 w 50"/>
                <a:gd name="T7" fmla="*/ 0 h 59"/>
              </a:gdLst>
              <a:ahLst/>
              <a:cxnLst>
                <a:cxn ang="0">
                  <a:pos x="T0" y="T1"/>
                </a:cxn>
                <a:cxn ang="0">
                  <a:pos x="T2" y="T3"/>
                </a:cxn>
                <a:cxn ang="0">
                  <a:pos x="T4" y="T5"/>
                </a:cxn>
                <a:cxn ang="0">
                  <a:pos x="T6" y="T7"/>
                </a:cxn>
              </a:cxnLst>
              <a:rect l="0" t="0" r="r" b="b"/>
              <a:pathLst>
                <a:path w="50" h="59">
                  <a:moveTo>
                    <a:pt x="0" y="0"/>
                  </a:moveTo>
                  <a:lnTo>
                    <a:pt x="50" y="59"/>
                  </a:lnTo>
                  <a:lnTo>
                    <a:pt x="50" y="59"/>
                  </a:lnTo>
                  <a:lnTo>
                    <a:pt x="0" y="0"/>
                  </a:lnTo>
                  <a:close/>
                </a:path>
              </a:pathLst>
            </a:custGeom>
            <a:solidFill>
              <a:srgbClr val="FFBF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1" name="Freeform 70">
              <a:extLst>
                <a:ext uri="{FF2B5EF4-FFF2-40B4-BE49-F238E27FC236}">
                  <a16:creationId xmlns:a16="http://schemas.microsoft.com/office/drawing/2014/main" id="{333496D4-2C66-8145-A953-DC2E94727741}"/>
                </a:ext>
              </a:extLst>
            </p:cNvPr>
            <p:cNvSpPr>
              <a:spLocks/>
            </p:cNvSpPr>
            <p:nvPr/>
          </p:nvSpPr>
          <p:spPr bwMode="auto">
            <a:xfrm>
              <a:off x="2999" y="2959"/>
              <a:ext cx="50" cy="59"/>
            </a:xfrm>
            <a:custGeom>
              <a:avLst/>
              <a:gdLst>
                <a:gd name="T0" fmla="*/ 0 w 50"/>
                <a:gd name="T1" fmla="*/ 0 h 59"/>
                <a:gd name="T2" fmla="*/ 50 w 50"/>
                <a:gd name="T3" fmla="*/ 59 h 59"/>
                <a:gd name="T4" fmla="*/ 50 w 50"/>
                <a:gd name="T5" fmla="*/ 59 h 59"/>
                <a:gd name="T6" fmla="*/ 0 w 50"/>
                <a:gd name="T7" fmla="*/ 0 h 59"/>
              </a:gdLst>
              <a:ahLst/>
              <a:cxnLst>
                <a:cxn ang="0">
                  <a:pos x="T0" y="T1"/>
                </a:cxn>
                <a:cxn ang="0">
                  <a:pos x="T2" y="T3"/>
                </a:cxn>
                <a:cxn ang="0">
                  <a:pos x="T4" y="T5"/>
                </a:cxn>
                <a:cxn ang="0">
                  <a:pos x="T6" y="T7"/>
                </a:cxn>
              </a:cxnLst>
              <a:rect l="0" t="0" r="r" b="b"/>
              <a:pathLst>
                <a:path w="50" h="59">
                  <a:moveTo>
                    <a:pt x="0" y="0"/>
                  </a:moveTo>
                  <a:lnTo>
                    <a:pt x="50" y="59"/>
                  </a:lnTo>
                  <a:lnTo>
                    <a:pt x="50" y="59"/>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2" name="Rectangle 71">
              <a:extLst>
                <a:ext uri="{FF2B5EF4-FFF2-40B4-BE49-F238E27FC236}">
                  <a16:creationId xmlns:a16="http://schemas.microsoft.com/office/drawing/2014/main" id="{42EF9E4F-BD83-1C4E-A431-8EB8004D4BE9}"/>
                </a:ext>
              </a:extLst>
            </p:cNvPr>
            <p:cNvSpPr>
              <a:spLocks noChangeArrowheads="1"/>
            </p:cNvSpPr>
            <p:nvPr/>
          </p:nvSpPr>
          <p:spPr bwMode="auto">
            <a:xfrm>
              <a:off x="3049" y="3018"/>
              <a:ext cx="1" cy="1"/>
            </a:xfrm>
            <a:prstGeom prst="rect">
              <a:avLst/>
            </a:prstGeom>
            <a:solidFill>
              <a:srgbClr val="277EB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3" name="Rectangle 72">
              <a:extLst>
                <a:ext uri="{FF2B5EF4-FFF2-40B4-BE49-F238E27FC236}">
                  <a16:creationId xmlns:a16="http://schemas.microsoft.com/office/drawing/2014/main" id="{AB3D38AF-82AC-4242-91E5-2322540498AD}"/>
                </a:ext>
              </a:extLst>
            </p:cNvPr>
            <p:cNvSpPr>
              <a:spLocks noChangeArrowheads="1"/>
            </p:cNvSpPr>
            <p:nvPr/>
          </p:nvSpPr>
          <p:spPr bwMode="auto">
            <a:xfrm>
              <a:off x="3049" y="3018"/>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4" name="Freeform 73">
              <a:extLst>
                <a:ext uri="{FF2B5EF4-FFF2-40B4-BE49-F238E27FC236}">
                  <a16:creationId xmlns:a16="http://schemas.microsoft.com/office/drawing/2014/main" id="{CA5D11FC-2CDA-0C4F-8337-CDBE138AC6BF}"/>
                </a:ext>
              </a:extLst>
            </p:cNvPr>
            <p:cNvSpPr>
              <a:spLocks/>
            </p:cNvSpPr>
            <p:nvPr/>
          </p:nvSpPr>
          <p:spPr bwMode="auto">
            <a:xfrm>
              <a:off x="3049" y="3018"/>
              <a:ext cx="12" cy="16"/>
            </a:xfrm>
            <a:custGeom>
              <a:avLst/>
              <a:gdLst>
                <a:gd name="T0" fmla="*/ 0 w 12"/>
                <a:gd name="T1" fmla="*/ 0 h 16"/>
                <a:gd name="T2" fmla="*/ 0 w 12"/>
                <a:gd name="T3" fmla="*/ 0 h 16"/>
                <a:gd name="T4" fmla="*/ 12 w 12"/>
                <a:gd name="T5" fmla="*/ 16 h 16"/>
                <a:gd name="T6" fmla="*/ 0 w 12"/>
                <a:gd name="T7" fmla="*/ 0 h 16"/>
              </a:gdLst>
              <a:ahLst/>
              <a:cxnLst>
                <a:cxn ang="0">
                  <a:pos x="T0" y="T1"/>
                </a:cxn>
                <a:cxn ang="0">
                  <a:pos x="T2" y="T3"/>
                </a:cxn>
                <a:cxn ang="0">
                  <a:pos x="T4" y="T5"/>
                </a:cxn>
                <a:cxn ang="0">
                  <a:pos x="T6" y="T7"/>
                </a:cxn>
              </a:cxnLst>
              <a:rect l="0" t="0" r="r" b="b"/>
              <a:pathLst>
                <a:path w="12" h="16">
                  <a:moveTo>
                    <a:pt x="0" y="0"/>
                  </a:moveTo>
                  <a:lnTo>
                    <a:pt x="0" y="0"/>
                  </a:lnTo>
                  <a:lnTo>
                    <a:pt x="12" y="16"/>
                  </a:lnTo>
                  <a:lnTo>
                    <a:pt x="0" y="0"/>
                  </a:lnTo>
                  <a:close/>
                </a:path>
              </a:pathLst>
            </a:custGeom>
            <a:solidFill>
              <a:srgbClr val="275E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5" name="Freeform 74">
              <a:extLst>
                <a:ext uri="{FF2B5EF4-FFF2-40B4-BE49-F238E27FC236}">
                  <a16:creationId xmlns:a16="http://schemas.microsoft.com/office/drawing/2014/main" id="{9680FF24-D9AC-E148-A728-F71E6B96D770}"/>
                </a:ext>
              </a:extLst>
            </p:cNvPr>
            <p:cNvSpPr>
              <a:spLocks/>
            </p:cNvSpPr>
            <p:nvPr/>
          </p:nvSpPr>
          <p:spPr bwMode="auto">
            <a:xfrm>
              <a:off x="3049" y="3018"/>
              <a:ext cx="12" cy="16"/>
            </a:xfrm>
            <a:custGeom>
              <a:avLst/>
              <a:gdLst>
                <a:gd name="T0" fmla="*/ 0 w 12"/>
                <a:gd name="T1" fmla="*/ 0 h 16"/>
                <a:gd name="T2" fmla="*/ 0 w 12"/>
                <a:gd name="T3" fmla="*/ 0 h 16"/>
                <a:gd name="T4" fmla="*/ 12 w 12"/>
                <a:gd name="T5" fmla="*/ 16 h 16"/>
                <a:gd name="T6" fmla="*/ 0 w 12"/>
                <a:gd name="T7" fmla="*/ 0 h 16"/>
              </a:gdLst>
              <a:ahLst/>
              <a:cxnLst>
                <a:cxn ang="0">
                  <a:pos x="T0" y="T1"/>
                </a:cxn>
                <a:cxn ang="0">
                  <a:pos x="T2" y="T3"/>
                </a:cxn>
                <a:cxn ang="0">
                  <a:pos x="T4" y="T5"/>
                </a:cxn>
                <a:cxn ang="0">
                  <a:pos x="T6" y="T7"/>
                </a:cxn>
              </a:cxnLst>
              <a:rect l="0" t="0" r="r" b="b"/>
              <a:pathLst>
                <a:path w="12" h="16">
                  <a:moveTo>
                    <a:pt x="0" y="0"/>
                  </a:moveTo>
                  <a:lnTo>
                    <a:pt x="0" y="0"/>
                  </a:lnTo>
                  <a:lnTo>
                    <a:pt x="12" y="1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6" name="Freeform 75">
              <a:extLst>
                <a:ext uri="{FF2B5EF4-FFF2-40B4-BE49-F238E27FC236}">
                  <a16:creationId xmlns:a16="http://schemas.microsoft.com/office/drawing/2014/main" id="{55991916-C799-7941-9D96-A8B121C7EC9B}"/>
                </a:ext>
              </a:extLst>
            </p:cNvPr>
            <p:cNvSpPr>
              <a:spLocks/>
            </p:cNvSpPr>
            <p:nvPr/>
          </p:nvSpPr>
          <p:spPr bwMode="auto">
            <a:xfrm>
              <a:off x="2999" y="2806"/>
              <a:ext cx="674" cy="631"/>
            </a:xfrm>
            <a:custGeom>
              <a:avLst/>
              <a:gdLst>
                <a:gd name="T0" fmla="*/ 63 w 216"/>
                <a:gd name="T1" fmla="*/ 0 h 202"/>
                <a:gd name="T2" fmla="*/ 0 w 216"/>
                <a:gd name="T3" fmla="*/ 49 h 202"/>
                <a:gd name="T4" fmla="*/ 16 w 216"/>
                <a:gd name="T5" fmla="*/ 68 h 202"/>
                <a:gd name="T6" fmla="*/ 16 w 216"/>
                <a:gd name="T7" fmla="*/ 68 h 202"/>
                <a:gd name="T8" fmla="*/ 20 w 216"/>
                <a:gd name="T9" fmla="*/ 73 h 202"/>
                <a:gd name="T10" fmla="*/ 35 w 216"/>
                <a:gd name="T11" fmla="*/ 61 h 202"/>
                <a:gd name="T12" fmla="*/ 58 w 216"/>
                <a:gd name="T13" fmla="*/ 53 h 202"/>
                <a:gd name="T14" fmla="*/ 87 w 216"/>
                <a:gd name="T15" fmla="*/ 67 h 202"/>
                <a:gd name="T16" fmla="*/ 93 w 216"/>
                <a:gd name="T17" fmla="*/ 74 h 202"/>
                <a:gd name="T18" fmla="*/ 193 w 216"/>
                <a:gd name="T19" fmla="*/ 195 h 202"/>
                <a:gd name="T20" fmla="*/ 199 w 216"/>
                <a:gd name="T21" fmla="*/ 202 h 202"/>
                <a:gd name="T22" fmla="*/ 216 w 216"/>
                <a:gd name="T23" fmla="*/ 188 h 202"/>
                <a:gd name="T24" fmla="*/ 193 w 216"/>
                <a:gd name="T25" fmla="*/ 158 h 202"/>
                <a:gd name="T26" fmla="*/ 192 w 216"/>
                <a:gd name="T27" fmla="*/ 156 h 202"/>
                <a:gd name="T28" fmla="*/ 91 w 216"/>
                <a:gd name="T29" fmla="*/ 35 h 202"/>
                <a:gd name="T30" fmla="*/ 90 w 216"/>
                <a:gd name="T31" fmla="*/ 34 h 202"/>
                <a:gd name="T32" fmla="*/ 90 w 216"/>
                <a:gd name="T33" fmla="*/ 34 h 202"/>
                <a:gd name="T34" fmla="*/ 63 w 216"/>
                <a:gd name="T3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6" h="202">
                  <a:moveTo>
                    <a:pt x="63" y="0"/>
                  </a:moveTo>
                  <a:cubicBezTo>
                    <a:pt x="0" y="49"/>
                    <a:pt x="0" y="49"/>
                    <a:pt x="0" y="49"/>
                  </a:cubicBezTo>
                  <a:cubicBezTo>
                    <a:pt x="16" y="68"/>
                    <a:pt x="16" y="68"/>
                    <a:pt x="16" y="68"/>
                  </a:cubicBezTo>
                  <a:cubicBezTo>
                    <a:pt x="16" y="68"/>
                    <a:pt x="16" y="68"/>
                    <a:pt x="16" y="68"/>
                  </a:cubicBezTo>
                  <a:cubicBezTo>
                    <a:pt x="20" y="73"/>
                    <a:pt x="20" y="73"/>
                    <a:pt x="20" y="73"/>
                  </a:cubicBezTo>
                  <a:cubicBezTo>
                    <a:pt x="35" y="61"/>
                    <a:pt x="35" y="61"/>
                    <a:pt x="35" y="61"/>
                  </a:cubicBezTo>
                  <a:cubicBezTo>
                    <a:pt x="42" y="56"/>
                    <a:pt x="50" y="53"/>
                    <a:pt x="58" y="53"/>
                  </a:cubicBezTo>
                  <a:cubicBezTo>
                    <a:pt x="69" y="53"/>
                    <a:pt x="80" y="58"/>
                    <a:pt x="87" y="67"/>
                  </a:cubicBezTo>
                  <a:cubicBezTo>
                    <a:pt x="93" y="74"/>
                    <a:pt x="93" y="74"/>
                    <a:pt x="93" y="74"/>
                  </a:cubicBezTo>
                  <a:cubicBezTo>
                    <a:pt x="193" y="195"/>
                    <a:pt x="193" y="195"/>
                    <a:pt x="193" y="195"/>
                  </a:cubicBezTo>
                  <a:cubicBezTo>
                    <a:pt x="199" y="202"/>
                    <a:pt x="199" y="202"/>
                    <a:pt x="199" y="202"/>
                  </a:cubicBezTo>
                  <a:cubicBezTo>
                    <a:pt x="216" y="188"/>
                    <a:pt x="216" y="188"/>
                    <a:pt x="216" y="188"/>
                  </a:cubicBezTo>
                  <a:cubicBezTo>
                    <a:pt x="193" y="158"/>
                    <a:pt x="193" y="158"/>
                    <a:pt x="193" y="158"/>
                  </a:cubicBezTo>
                  <a:cubicBezTo>
                    <a:pt x="192" y="156"/>
                    <a:pt x="192" y="156"/>
                    <a:pt x="192" y="156"/>
                  </a:cubicBezTo>
                  <a:cubicBezTo>
                    <a:pt x="91" y="35"/>
                    <a:pt x="91" y="35"/>
                    <a:pt x="91" y="35"/>
                  </a:cubicBezTo>
                  <a:cubicBezTo>
                    <a:pt x="90" y="34"/>
                    <a:pt x="90" y="34"/>
                    <a:pt x="90" y="34"/>
                  </a:cubicBezTo>
                  <a:cubicBezTo>
                    <a:pt x="90" y="34"/>
                    <a:pt x="90" y="34"/>
                    <a:pt x="90" y="34"/>
                  </a:cubicBezTo>
                  <a:cubicBezTo>
                    <a:pt x="63" y="0"/>
                    <a:pt x="63" y="0"/>
                    <a:pt x="63" y="0"/>
                  </a:cubicBezTo>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7" name="Freeform 76">
              <a:extLst>
                <a:ext uri="{FF2B5EF4-FFF2-40B4-BE49-F238E27FC236}">
                  <a16:creationId xmlns:a16="http://schemas.microsoft.com/office/drawing/2014/main" id="{B6BF1211-D9FD-6644-AB5C-E424FA0907CC}"/>
                </a:ext>
              </a:extLst>
            </p:cNvPr>
            <p:cNvSpPr>
              <a:spLocks/>
            </p:cNvSpPr>
            <p:nvPr/>
          </p:nvSpPr>
          <p:spPr bwMode="auto">
            <a:xfrm>
              <a:off x="3117" y="2906"/>
              <a:ext cx="100" cy="100"/>
            </a:xfrm>
            <a:custGeom>
              <a:avLst/>
              <a:gdLst>
                <a:gd name="T0" fmla="*/ 26 w 32"/>
                <a:gd name="T1" fmla="*/ 26 h 32"/>
                <a:gd name="T2" fmla="*/ 6 w 32"/>
                <a:gd name="T3" fmla="*/ 26 h 32"/>
                <a:gd name="T4" fmla="*/ 6 w 32"/>
                <a:gd name="T5" fmla="*/ 6 h 32"/>
                <a:gd name="T6" fmla="*/ 26 w 32"/>
                <a:gd name="T7" fmla="*/ 6 h 32"/>
                <a:gd name="T8" fmla="*/ 26 w 32"/>
                <a:gd name="T9" fmla="*/ 26 h 32"/>
              </a:gdLst>
              <a:ahLst/>
              <a:cxnLst>
                <a:cxn ang="0">
                  <a:pos x="T0" y="T1"/>
                </a:cxn>
                <a:cxn ang="0">
                  <a:pos x="T2" y="T3"/>
                </a:cxn>
                <a:cxn ang="0">
                  <a:pos x="T4" y="T5"/>
                </a:cxn>
                <a:cxn ang="0">
                  <a:pos x="T6" y="T7"/>
                </a:cxn>
                <a:cxn ang="0">
                  <a:pos x="T8" y="T9"/>
                </a:cxn>
              </a:cxnLst>
              <a:rect l="0" t="0" r="r" b="b"/>
              <a:pathLst>
                <a:path w="32" h="32">
                  <a:moveTo>
                    <a:pt x="26" y="26"/>
                  </a:moveTo>
                  <a:cubicBezTo>
                    <a:pt x="21" y="32"/>
                    <a:pt x="12" y="32"/>
                    <a:pt x="6" y="26"/>
                  </a:cubicBezTo>
                  <a:cubicBezTo>
                    <a:pt x="0" y="21"/>
                    <a:pt x="0" y="11"/>
                    <a:pt x="6" y="6"/>
                  </a:cubicBezTo>
                  <a:cubicBezTo>
                    <a:pt x="12" y="0"/>
                    <a:pt x="21" y="0"/>
                    <a:pt x="26" y="6"/>
                  </a:cubicBezTo>
                  <a:cubicBezTo>
                    <a:pt x="32" y="11"/>
                    <a:pt x="32" y="21"/>
                    <a:pt x="26" y="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sp>
        <p:nvSpPr>
          <p:cNvPr id="79" name="TextBox 78">
            <a:extLst>
              <a:ext uri="{FF2B5EF4-FFF2-40B4-BE49-F238E27FC236}">
                <a16:creationId xmlns:a16="http://schemas.microsoft.com/office/drawing/2014/main" id="{06C05777-AF29-3449-A20E-2891A0D3E5C3}"/>
              </a:ext>
            </a:extLst>
          </p:cNvPr>
          <p:cNvSpPr txBox="1"/>
          <p:nvPr/>
        </p:nvSpPr>
        <p:spPr>
          <a:xfrm>
            <a:off x="5345148" y="2628482"/>
            <a:ext cx="5592664" cy="1995226"/>
          </a:xfrm>
          <a:prstGeom prst="rect">
            <a:avLst/>
          </a:prstGeom>
          <a:noFill/>
        </p:spPr>
        <p:txBody>
          <a:bodyPr wrap="square" rtlCol="0">
            <a:spAutoFit/>
          </a:bodyPr>
          <a:lstStyle/>
          <a:p>
            <a:pPr lvl="0">
              <a:lnSpc>
                <a:spcPct val="150000"/>
              </a:lnSpc>
              <a:defRPr/>
            </a:pPr>
            <a:r>
              <a:rPr lang="ru-RU" sz="1400" dirty="0">
                <a:solidFill>
                  <a:srgbClr val="656D78"/>
                </a:solidFill>
                <a:latin typeface="Tahoma" panose="020B0604030504040204"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endParaRPr kumimoji="0" lang="en-US" sz="14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nvGrpSpPr>
          <p:cNvPr id="81" name="Group 80">
            <a:extLst>
              <a:ext uri="{FF2B5EF4-FFF2-40B4-BE49-F238E27FC236}">
                <a16:creationId xmlns:a16="http://schemas.microsoft.com/office/drawing/2014/main" id="{FE3197C3-06E3-E944-B23C-8055DB92E92C}"/>
              </a:ext>
            </a:extLst>
          </p:cNvPr>
          <p:cNvGrpSpPr/>
          <p:nvPr/>
        </p:nvGrpSpPr>
        <p:grpSpPr>
          <a:xfrm>
            <a:off x="5424271" y="4588479"/>
            <a:ext cx="5566406" cy="769649"/>
            <a:chOff x="6101350" y="4500002"/>
            <a:chExt cx="5566406" cy="769649"/>
          </a:xfrm>
        </p:grpSpPr>
        <p:sp>
          <p:nvSpPr>
            <p:cNvPr id="82" name="Donut 81">
              <a:extLst>
                <a:ext uri="{FF2B5EF4-FFF2-40B4-BE49-F238E27FC236}">
                  <a16:creationId xmlns:a16="http://schemas.microsoft.com/office/drawing/2014/main" id="{6CD6B818-DAB9-8444-AD4C-B7FF096DE470}"/>
                </a:ext>
              </a:extLst>
            </p:cNvPr>
            <p:cNvSpPr/>
            <p:nvPr/>
          </p:nvSpPr>
          <p:spPr>
            <a:xfrm>
              <a:off x="10317804" y="4500002"/>
              <a:ext cx="708704" cy="731273"/>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mn-cs"/>
              </a:endParaRPr>
            </a:p>
          </p:txBody>
        </p:sp>
        <p:sp>
          <p:nvSpPr>
            <p:cNvPr id="83" name="Block Arc 82">
              <a:extLst>
                <a:ext uri="{FF2B5EF4-FFF2-40B4-BE49-F238E27FC236}">
                  <a16:creationId xmlns:a16="http://schemas.microsoft.com/office/drawing/2014/main" id="{CC28A0C1-F6CF-CD4B-B087-EFFC0F7517D5}"/>
                </a:ext>
              </a:extLst>
            </p:cNvPr>
            <p:cNvSpPr/>
            <p:nvPr/>
          </p:nvSpPr>
          <p:spPr>
            <a:xfrm>
              <a:off x="10317804" y="4508846"/>
              <a:ext cx="708704" cy="731273"/>
            </a:xfrm>
            <a:prstGeom prst="blockArc">
              <a:avLst>
                <a:gd name="adj1" fmla="val 15313566"/>
                <a:gd name="adj2" fmla="val 9303865"/>
                <a:gd name="adj3" fmla="val 2569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mn-cs"/>
              </a:endParaRPr>
            </a:p>
          </p:txBody>
        </p:sp>
        <p:sp>
          <p:nvSpPr>
            <p:cNvPr id="84" name="Text Placeholder 33">
              <a:extLst>
                <a:ext uri="{FF2B5EF4-FFF2-40B4-BE49-F238E27FC236}">
                  <a16:creationId xmlns:a16="http://schemas.microsoft.com/office/drawing/2014/main" id="{B53A58AE-7170-9E4F-B6F3-C5A77CD222DC}"/>
                </a:ext>
              </a:extLst>
            </p:cNvPr>
            <p:cNvSpPr txBox="1">
              <a:spLocks/>
            </p:cNvSpPr>
            <p:nvPr/>
          </p:nvSpPr>
          <p:spPr>
            <a:xfrm flipH="1">
              <a:off x="11136837" y="4654844"/>
              <a:ext cx="530919" cy="26200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ru-RU" sz="1600" b="1" dirty="0">
                  <a:solidFill>
                    <a:srgbClr val="00796B"/>
                  </a:solidFill>
                  <a:latin typeface="Tahoma" panose="020B0604030504040204" pitchFamily="34" charset="0"/>
                  <a:ea typeface="Tahoma" panose="020B0604030504040204" pitchFamily="34" charset="0"/>
                  <a:cs typeface="Tahoma" panose="020B0604030504040204" pitchFamily="34" charset="0"/>
                </a:rPr>
                <a:t>50</a:t>
              </a:r>
              <a:r>
                <a:rPr kumimoji="0" lang="en-AU" sz="1600" b="1" i="0" u="none" strike="noStrike" kern="1200" cap="none" spc="0" normalizeH="0" baseline="0" noProof="0" dirty="0">
                  <a:ln>
                    <a:noFill/>
                  </a:ln>
                  <a:solidFill>
                    <a:srgbClr val="00796B"/>
                  </a:solidFill>
                  <a:effectLst/>
                  <a:uLnTx/>
                  <a:uFillTx/>
                  <a:latin typeface="Tahoma" panose="020B0604030504040204" pitchFamily="34" charset="0"/>
                  <a:ea typeface="Tahoma" panose="020B0604030504040204" pitchFamily="34" charset="0"/>
                  <a:cs typeface="Tahoma" panose="020B0604030504040204" pitchFamily="34" charset="0"/>
                </a:rPr>
                <a:t>%</a:t>
              </a:r>
            </a:p>
          </p:txBody>
        </p:sp>
        <p:sp>
          <p:nvSpPr>
            <p:cNvPr id="85" name="Text Placeholder 32">
              <a:extLst>
                <a:ext uri="{FF2B5EF4-FFF2-40B4-BE49-F238E27FC236}">
                  <a16:creationId xmlns:a16="http://schemas.microsoft.com/office/drawing/2014/main" id="{301C7504-3791-CD4B-9149-37A5968E21B6}"/>
                </a:ext>
              </a:extLst>
            </p:cNvPr>
            <p:cNvSpPr txBox="1">
              <a:spLocks/>
            </p:cNvSpPr>
            <p:nvPr/>
          </p:nvSpPr>
          <p:spPr>
            <a:xfrm flipH="1">
              <a:off x="11136838" y="4928506"/>
              <a:ext cx="450323" cy="20655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ru-RU" sz="1000" b="1" dirty="0">
                  <a:solidFill>
                    <a:srgbClr val="656D78"/>
                  </a:solidFill>
                  <a:latin typeface="Tahoma" panose="020B0604030504040204" pitchFamily="34" charset="0"/>
                  <a:ea typeface="Tahoma" panose="020B0604030504040204" pitchFamily="34" charset="0"/>
                  <a:cs typeface="Tahoma" panose="020B0604030504040204" pitchFamily="34" charset="0"/>
                </a:rPr>
                <a:t>Текст</a:t>
              </a:r>
              <a:endParaRPr kumimoji="0" lang="en-US" sz="10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nvGrpSpPr>
            <p:cNvPr id="86" name="Group 85">
              <a:extLst>
                <a:ext uri="{FF2B5EF4-FFF2-40B4-BE49-F238E27FC236}">
                  <a16:creationId xmlns:a16="http://schemas.microsoft.com/office/drawing/2014/main" id="{0486546E-3B1A-0447-9375-B62C79692E25}"/>
                </a:ext>
              </a:extLst>
            </p:cNvPr>
            <p:cNvGrpSpPr/>
            <p:nvPr/>
          </p:nvGrpSpPr>
          <p:grpSpPr>
            <a:xfrm>
              <a:off x="6101350" y="4535203"/>
              <a:ext cx="708704" cy="731856"/>
              <a:chOff x="6815964" y="4544568"/>
              <a:chExt cx="802117" cy="779299"/>
            </a:xfrm>
          </p:grpSpPr>
          <p:sp>
            <p:nvSpPr>
              <p:cNvPr id="98" name="Donut 97">
                <a:extLst>
                  <a:ext uri="{FF2B5EF4-FFF2-40B4-BE49-F238E27FC236}">
                    <a16:creationId xmlns:a16="http://schemas.microsoft.com/office/drawing/2014/main" id="{3E196B1E-C50B-1A44-A526-4B028EC2C5AC}"/>
                  </a:ext>
                </a:extLst>
              </p:cNvPr>
              <p:cNvSpPr/>
              <p:nvPr/>
            </p:nvSpPr>
            <p:spPr>
              <a:xfrm>
                <a:off x="6815964" y="4545189"/>
                <a:ext cx="802117" cy="778678"/>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mn-cs"/>
                </a:endParaRPr>
              </a:p>
            </p:txBody>
          </p:sp>
          <p:sp>
            <p:nvSpPr>
              <p:cNvPr id="99" name="Block Arc 98">
                <a:extLst>
                  <a:ext uri="{FF2B5EF4-FFF2-40B4-BE49-F238E27FC236}">
                    <a16:creationId xmlns:a16="http://schemas.microsoft.com/office/drawing/2014/main" id="{5686F52C-6D07-3940-9719-C0288E28D1C9}"/>
                  </a:ext>
                </a:extLst>
              </p:cNvPr>
              <p:cNvSpPr/>
              <p:nvPr/>
            </p:nvSpPr>
            <p:spPr>
              <a:xfrm>
                <a:off x="6815964" y="4544568"/>
                <a:ext cx="802117" cy="778678"/>
              </a:xfrm>
              <a:prstGeom prst="blockArc">
                <a:avLst>
                  <a:gd name="adj1" fmla="val 16263629"/>
                  <a:gd name="adj2" fmla="val 20767353"/>
                  <a:gd name="adj3" fmla="val 2322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mn-cs"/>
                </a:endParaRPr>
              </a:p>
            </p:txBody>
          </p:sp>
        </p:grpSp>
        <p:sp>
          <p:nvSpPr>
            <p:cNvPr id="87" name="Text Placeholder 33">
              <a:extLst>
                <a:ext uri="{FF2B5EF4-FFF2-40B4-BE49-F238E27FC236}">
                  <a16:creationId xmlns:a16="http://schemas.microsoft.com/office/drawing/2014/main" id="{F775D6FC-CA9C-6A47-897A-8BC8EA3BC4BF}"/>
                </a:ext>
              </a:extLst>
            </p:cNvPr>
            <p:cNvSpPr txBox="1">
              <a:spLocks/>
            </p:cNvSpPr>
            <p:nvPr/>
          </p:nvSpPr>
          <p:spPr>
            <a:xfrm flipH="1">
              <a:off x="6888805" y="4690572"/>
              <a:ext cx="551400" cy="24601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ru-RU" sz="1600" b="1" i="0" u="none" strike="noStrike" kern="1200" cap="none" spc="0" normalizeH="0" baseline="0" noProof="0" dirty="0">
                  <a:ln>
                    <a:noFill/>
                  </a:ln>
                  <a:solidFill>
                    <a:srgbClr val="26A69A"/>
                  </a:solidFill>
                  <a:effectLst/>
                  <a:uLnTx/>
                  <a:uFillTx/>
                  <a:latin typeface="Tahoma" panose="020B0604030504040204" pitchFamily="34" charset="0"/>
                  <a:ea typeface="Tahoma" panose="020B0604030504040204" pitchFamily="34" charset="0"/>
                  <a:cs typeface="Tahoma" panose="020B0604030504040204" pitchFamily="34" charset="0"/>
                </a:rPr>
                <a:t>10</a:t>
              </a:r>
              <a:r>
                <a:rPr kumimoji="0" lang="en-AU" sz="1600" b="1" i="0" u="none" strike="noStrike" kern="1200" cap="none" spc="0" normalizeH="0" baseline="0" noProof="0" dirty="0">
                  <a:ln>
                    <a:noFill/>
                  </a:ln>
                  <a:solidFill>
                    <a:srgbClr val="26A69A"/>
                  </a:solidFill>
                  <a:effectLst/>
                  <a:uLnTx/>
                  <a:uFillTx/>
                  <a:latin typeface="Tahoma" panose="020B0604030504040204" pitchFamily="34" charset="0"/>
                  <a:ea typeface="Tahoma" panose="020B0604030504040204" pitchFamily="34" charset="0"/>
                  <a:cs typeface="Tahoma" panose="020B0604030504040204" pitchFamily="34" charset="0"/>
                </a:rPr>
                <a:t>%</a:t>
              </a:r>
            </a:p>
          </p:txBody>
        </p:sp>
        <p:sp>
          <p:nvSpPr>
            <p:cNvPr id="88" name="Text Placeholder 32">
              <a:extLst>
                <a:ext uri="{FF2B5EF4-FFF2-40B4-BE49-F238E27FC236}">
                  <a16:creationId xmlns:a16="http://schemas.microsoft.com/office/drawing/2014/main" id="{7C19E3C3-50E7-954E-8029-B2DE08806429}"/>
                </a:ext>
              </a:extLst>
            </p:cNvPr>
            <p:cNvSpPr txBox="1">
              <a:spLocks/>
            </p:cNvSpPr>
            <p:nvPr/>
          </p:nvSpPr>
          <p:spPr>
            <a:xfrm flipH="1">
              <a:off x="6888806" y="4948249"/>
              <a:ext cx="450323" cy="20655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ru-RU" sz="1000" b="1" dirty="0">
                  <a:solidFill>
                    <a:srgbClr val="656D78"/>
                  </a:solidFill>
                  <a:latin typeface="Tahoma" panose="020B0604030504040204" pitchFamily="34" charset="0"/>
                  <a:ea typeface="Tahoma" panose="020B0604030504040204" pitchFamily="34" charset="0"/>
                  <a:cs typeface="Tahoma" panose="020B0604030504040204" pitchFamily="34" charset="0"/>
                </a:rPr>
                <a:t>Текст</a:t>
              </a:r>
              <a:endParaRPr kumimoji="0" lang="en-US" sz="10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nvGrpSpPr>
            <p:cNvPr id="89" name="Group 88">
              <a:extLst>
                <a:ext uri="{FF2B5EF4-FFF2-40B4-BE49-F238E27FC236}">
                  <a16:creationId xmlns:a16="http://schemas.microsoft.com/office/drawing/2014/main" id="{327FDD65-2017-4F40-A0E4-603D52B86384}"/>
                </a:ext>
              </a:extLst>
            </p:cNvPr>
            <p:cNvGrpSpPr/>
            <p:nvPr/>
          </p:nvGrpSpPr>
          <p:grpSpPr>
            <a:xfrm>
              <a:off x="7451303" y="4537743"/>
              <a:ext cx="708704" cy="731857"/>
              <a:chOff x="6815964" y="4544567"/>
              <a:chExt cx="802117" cy="779300"/>
            </a:xfrm>
          </p:grpSpPr>
          <p:sp>
            <p:nvSpPr>
              <p:cNvPr id="96" name="Donut 95">
                <a:extLst>
                  <a:ext uri="{FF2B5EF4-FFF2-40B4-BE49-F238E27FC236}">
                    <a16:creationId xmlns:a16="http://schemas.microsoft.com/office/drawing/2014/main" id="{7DC9FC30-A899-5C4E-BE01-FBD67625CF81}"/>
                  </a:ext>
                </a:extLst>
              </p:cNvPr>
              <p:cNvSpPr/>
              <p:nvPr/>
            </p:nvSpPr>
            <p:spPr>
              <a:xfrm>
                <a:off x="6815964" y="4545189"/>
                <a:ext cx="802117" cy="778678"/>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mn-cs"/>
                </a:endParaRPr>
              </a:p>
            </p:txBody>
          </p:sp>
          <p:sp>
            <p:nvSpPr>
              <p:cNvPr id="97" name="Block Arc 96">
                <a:extLst>
                  <a:ext uri="{FF2B5EF4-FFF2-40B4-BE49-F238E27FC236}">
                    <a16:creationId xmlns:a16="http://schemas.microsoft.com/office/drawing/2014/main" id="{F9E86841-926E-7543-8457-F22A9F6BEC84}"/>
                  </a:ext>
                </a:extLst>
              </p:cNvPr>
              <p:cNvSpPr/>
              <p:nvPr/>
            </p:nvSpPr>
            <p:spPr>
              <a:xfrm>
                <a:off x="6815964" y="4544567"/>
                <a:ext cx="802117" cy="778678"/>
              </a:xfrm>
              <a:prstGeom prst="blockArc">
                <a:avLst>
                  <a:gd name="adj1" fmla="val 16263629"/>
                  <a:gd name="adj2" fmla="val 5366597"/>
                  <a:gd name="adj3" fmla="val 2393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mn-cs"/>
                </a:endParaRPr>
              </a:p>
            </p:txBody>
          </p:sp>
        </p:grpSp>
        <p:sp>
          <p:nvSpPr>
            <p:cNvPr id="90" name="Text Placeholder 33">
              <a:extLst>
                <a:ext uri="{FF2B5EF4-FFF2-40B4-BE49-F238E27FC236}">
                  <a16:creationId xmlns:a16="http://schemas.microsoft.com/office/drawing/2014/main" id="{ECE78F52-19E6-1A43-8E11-8B1983F9799A}"/>
                </a:ext>
              </a:extLst>
            </p:cNvPr>
            <p:cNvSpPr txBox="1">
              <a:spLocks/>
            </p:cNvSpPr>
            <p:nvPr/>
          </p:nvSpPr>
          <p:spPr>
            <a:xfrm flipH="1">
              <a:off x="8253795" y="4677126"/>
              <a:ext cx="522513" cy="26258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ru-RU" sz="1600" b="1" dirty="0">
                  <a:solidFill>
                    <a:srgbClr val="009688"/>
                  </a:solidFill>
                  <a:latin typeface="Tahoma" panose="020B0604030504040204" pitchFamily="34" charset="0"/>
                  <a:ea typeface="Tahoma" panose="020B0604030504040204" pitchFamily="34" charset="0"/>
                  <a:cs typeface="Tahoma" panose="020B0604030504040204" pitchFamily="34" charset="0"/>
                </a:rPr>
                <a:t>40</a:t>
              </a:r>
              <a:r>
                <a:rPr kumimoji="0" lang="en-AU" sz="1600" b="1" i="0" u="none" strike="noStrike" kern="1200" cap="none" spc="0" normalizeH="0" baseline="0" noProof="0" dirty="0">
                  <a:ln>
                    <a:noFill/>
                  </a:ln>
                  <a:solidFill>
                    <a:srgbClr val="009688"/>
                  </a:solidFill>
                  <a:effectLst/>
                  <a:uLnTx/>
                  <a:uFillTx/>
                  <a:latin typeface="Tahoma" panose="020B0604030504040204" pitchFamily="34" charset="0"/>
                  <a:ea typeface="Tahoma" panose="020B0604030504040204" pitchFamily="34" charset="0"/>
                  <a:cs typeface="Tahoma" panose="020B0604030504040204" pitchFamily="34" charset="0"/>
                </a:rPr>
                <a:t>%</a:t>
              </a:r>
            </a:p>
          </p:txBody>
        </p:sp>
        <p:sp>
          <p:nvSpPr>
            <p:cNvPr id="91" name="Text Placeholder 32">
              <a:extLst>
                <a:ext uri="{FF2B5EF4-FFF2-40B4-BE49-F238E27FC236}">
                  <a16:creationId xmlns:a16="http://schemas.microsoft.com/office/drawing/2014/main" id="{29D25C4C-AF3F-6F46-9DBC-9B394AC09366}"/>
                </a:ext>
              </a:extLst>
            </p:cNvPr>
            <p:cNvSpPr txBox="1">
              <a:spLocks/>
            </p:cNvSpPr>
            <p:nvPr/>
          </p:nvSpPr>
          <p:spPr>
            <a:xfrm flipH="1">
              <a:off x="8253797" y="4951374"/>
              <a:ext cx="450323" cy="20655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ru-RU" sz="1000" b="1" dirty="0">
                  <a:solidFill>
                    <a:srgbClr val="656D78"/>
                  </a:solidFill>
                  <a:latin typeface="Tahoma" panose="020B0604030504040204" pitchFamily="34" charset="0"/>
                  <a:ea typeface="Tahoma" panose="020B0604030504040204" pitchFamily="34" charset="0"/>
                  <a:cs typeface="Tahoma" panose="020B0604030504040204" pitchFamily="34" charset="0"/>
                </a:rPr>
                <a:t>Текст</a:t>
              </a:r>
              <a:endParaRPr kumimoji="0" lang="en-US" sz="10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92" name="Donut 91">
              <a:extLst>
                <a:ext uri="{FF2B5EF4-FFF2-40B4-BE49-F238E27FC236}">
                  <a16:creationId xmlns:a16="http://schemas.microsoft.com/office/drawing/2014/main" id="{10A978A1-387E-5B42-B566-AA70824D3692}"/>
                </a:ext>
              </a:extLst>
            </p:cNvPr>
            <p:cNvSpPr/>
            <p:nvPr/>
          </p:nvSpPr>
          <p:spPr>
            <a:xfrm>
              <a:off x="8928167" y="4538326"/>
              <a:ext cx="708704" cy="731273"/>
            </a:xfrm>
            <a:prstGeom prst="don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mn-cs"/>
              </a:endParaRPr>
            </a:p>
          </p:txBody>
        </p:sp>
        <p:sp>
          <p:nvSpPr>
            <p:cNvPr id="93" name="Block Arc 92">
              <a:extLst>
                <a:ext uri="{FF2B5EF4-FFF2-40B4-BE49-F238E27FC236}">
                  <a16:creationId xmlns:a16="http://schemas.microsoft.com/office/drawing/2014/main" id="{63602F34-4B29-3C4C-B969-8E7291231B21}"/>
                </a:ext>
              </a:extLst>
            </p:cNvPr>
            <p:cNvSpPr/>
            <p:nvPr/>
          </p:nvSpPr>
          <p:spPr>
            <a:xfrm>
              <a:off x="8928167" y="4538378"/>
              <a:ext cx="708704" cy="731273"/>
            </a:xfrm>
            <a:prstGeom prst="blockArc">
              <a:avLst>
                <a:gd name="adj1" fmla="val 15313566"/>
                <a:gd name="adj2" fmla="val 11272707"/>
                <a:gd name="adj3" fmla="val 2496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mn-cs"/>
              </a:endParaRPr>
            </a:p>
          </p:txBody>
        </p:sp>
        <p:sp>
          <p:nvSpPr>
            <p:cNvPr id="94" name="Text Placeholder 33">
              <a:extLst>
                <a:ext uri="{FF2B5EF4-FFF2-40B4-BE49-F238E27FC236}">
                  <a16:creationId xmlns:a16="http://schemas.microsoft.com/office/drawing/2014/main" id="{A9CD39DA-5BA8-9946-A505-0360BFF0908C}"/>
                </a:ext>
              </a:extLst>
            </p:cNvPr>
            <p:cNvSpPr txBox="1">
              <a:spLocks/>
            </p:cNvSpPr>
            <p:nvPr/>
          </p:nvSpPr>
          <p:spPr>
            <a:xfrm flipH="1">
              <a:off x="9715622" y="4654844"/>
              <a:ext cx="562497" cy="284286"/>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ru-RU" sz="1600" b="1" dirty="0">
                  <a:solidFill>
                    <a:srgbClr val="00897B"/>
                  </a:solidFill>
                  <a:latin typeface="Tahoma" panose="020B0604030504040204" pitchFamily="34" charset="0"/>
                  <a:ea typeface="Tahoma" panose="020B0604030504040204" pitchFamily="34" charset="0"/>
                  <a:cs typeface="Tahoma" panose="020B0604030504040204" pitchFamily="34" charset="0"/>
                </a:rPr>
                <a:t>70</a:t>
              </a:r>
              <a:r>
                <a:rPr kumimoji="0" lang="en-AU" sz="1600" b="1" i="0" u="none" strike="noStrike" kern="1200" cap="none" spc="0" normalizeH="0" baseline="0" noProof="0" dirty="0">
                  <a:ln>
                    <a:noFill/>
                  </a:ln>
                  <a:solidFill>
                    <a:srgbClr val="00897B"/>
                  </a:solidFill>
                  <a:effectLst/>
                  <a:uLnTx/>
                  <a:uFillTx/>
                  <a:latin typeface="Tahoma" panose="020B0604030504040204" pitchFamily="34" charset="0"/>
                  <a:ea typeface="Tahoma" panose="020B0604030504040204" pitchFamily="34" charset="0"/>
                  <a:cs typeface="Tahoma" panose="020B0604030504040204" pitchFamily="34" charset="0"/>
                </a:rPr>
                <a:t>%</a:t>
              </a:r>
            </a:p>
          </p:txBody>
        </p:sp>
        <p:sp>
          <p:nvSpPr>
            <p:cNvPr id="95" name="Text Placeholder 32">
              <a:extLst>
                <a:ext uri="{FF2B5EF4-FFF2-40B4-BE49-F238E27FC236}">
                  <a16:creationId xmlns:a16="http://schemas.microsoft.com/office/drawing/2014/main" id="{13AD78CF-E2AC-A04A-9BE8-8DD8156628C2}"/>
                </a:ext>
              </a:extLst>
            </p:cNvPr>
            <p:cNvSpPr txBox="1">
              <a:spLocks/>
            </p:cNvSpPr>
            <p:nvPr/>
          </p:nvSpPr>
          <p:spPr>
            <a:xfrm flipH="1">
              <a:off x="9715623" y="4950789"/>
              <a:ext cx="450323" cy="20655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ru-RU" sz="1000" b="1" dirty="0">
                  <a:solidFill>
                    <a:srgbClr val="656D78"/>
                  </a:solidFill>
                  <a:latin typeface="Tahoma" panose="020B0604030504040204" pitchFamily="34" charset="0"/>
                  <a:ea typeface="Tahoma" panose="020B0604030504040204" pitchFamily="34" charset="0"/>
                  <a:cs typeface="Tahoma" panose="020B0604030504040204" pitchFamily="34" charset="0"/>
                </a:rPr>
                <a:t>Текст</a:t>
              </a:r>
              <a:endParaRPr kumimoji="0" lang="en-US" sz="10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spTree>
    <p:extLst>
      <p:ext uri="{BB962C8B-B14F-4D97-AF65-F5344CB8AC3E}">
        <p14:creationId xmlns:p14="http://schemas.microsoft.com/office/powerpoint/2010/main" val="2365175882"/>
      </p:ext>
    </p:extLst>
  </p:cSld>
  <p:clrMapOvr>
    <a:masterClrMapping/>
  </p:clrMapOvr>
  <mc:AlternateContent xmlns:mc="http://schemas.openxmlformats.org/markup-compatibility/2006" xmlns:p14="http://schemas.microsoft.com/office/powerpoint/2010/main">
    <mc:Choice Requires="p14">
      <p:transition spd="slow" p14:dur="1250" advTm="1000">
        <p14:switch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by="(-#ppt_w*2)" calcmode="lin" valueType="num">
                                      <p:cBhvr rctx="PPT">
                                        <p:cTn id="7" dur="250" autoRev="1" fill="hold">
                                          <p:stCondLst>
                                            <p:cond delay="0"/>
                                          </p:stCondLst>
                                        </p:cTn>
                                        <p:tgtEl>
                                          <p:spTgt spid="2">
                                            <p:txEl>
                                              <p:pRg st="0" end="0"/>
                                            </p:txEl>
                                          </p:spTgt>
                                        </p:tgtEl>
                                        <p:attrNameLst>
                                          <p:attrName>ppt_w</p:attrName>
                                        </p:attrNameLst>
                                      </p:cBhvr>
                                    </p:anim>
                                    <p:anim by="(#ppt_w*0.50)" calcmode="lin" valueType="num">
                                      <p:cBhvr>
                                        <p:cTn id="8" dur="250" decel="50000" autoRev="1" fill="hold">
                                          <p:stCondLst>
                                            <p:cond delay="0"/>
                                          </p:stCondLst>
                                        </p:cTn>
                                        <p:tgtEl>
                                          <p:spTgt spid="2">
                                            <p:txEl>
                                              <p:pRg st="0" end="0"/>
                                            </p:txEl>
                                          </p:spTgt>
                                        </p:tgtEl>
                                        <p:attrNameLst>
                                          <p:attrName>ppt_x</p:attrName>
                                        </p:attrNameLst>
                                      </p:cBhvr>
                                    </p:anim>
                                    <p:anim from="(-#ppt_h/2)" to="(#ppt_y)" calcmode="lin" valueType="num">
                                      <p:cBhvr>
                                        <p:cTn id="9" dur="500" fill="hold">
                                          <p:stCondLst>
                                            <p:cond delay="0"/>
                                          </p:stCondLst>
                                        </p:cTn>
                                        <p:tgtEl>
                                          <p:spTgt spid="2">
                                            <p:txEl>
                                              <p:pRg st="0" end="0"/>
                                            </p:txEl>
                                          </p:spTgt>
                                        </p:tgtEl>
                                        <p:attrNameLst>
                                          <p:attrName>ppt_y</p:attrName>
                                        </p:attrNameLst>
                                      </p:cBhvr>
                                    </p:anim>
                                    <p:animRot by="21600000">
                                      <p:cBhvr>
                                        <p:cTn id="10" dur="500" fill="hold">
                                          <p:stCondLst>
                                            <p:cond delay="0"/>
                                          </p:stCondLst>
                                        </p:cTn>
                                        <p:tgtEl>
                                          <p:spTgt spid="2">
                                            <p:txEl>
                                              <p:pRg st="0" end="0"/>
                                            </p:txEl>
                                          </p:spTgt>
                                        </p:tgtEl>
                                        <p:attrNameLst>
                                          <p:attrName>r</p:attrName>
                                        </p:attrNameLst>
                                      </p:cBhvr>
                                    </p:animRot>
                                  </p:childTnLst>
                                </p:cTn>
                              </p:par>
                            </p:childTnLst>
                          </p:cTn>
                        </p:par>
                        <p:par>
                          <p:cTn id="11" fill="hold">
                            <p:stCondLst>
                              <p:cond delay="1200"/>
                            </p:stCondLst>
                            <p:childTnLst>
                              <p:par>
                                <p:cTn id="12" presetID="16" presetClass="entr" presetSubtype="21"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par>
                          <p:cTn id="15" fill="hold">
                            <p:stCondLst>
                              <p:cond delay="1700"/>
                            </p:stCondLst>
                            <p:childTnLst>
                              <p:par>
                                <p:cTn id="16" presetID="2" presetClass="entr" presetSubtype="12"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childTnLst>
                          </p:cTn>
                        </p:par>
                        <p:par>
                          <p:cTn id="20" fill="hold">
                            <p:stCondLst>
                              <p:cond delay="2200"/>
                            </p:stCondLst>
                            <p:childTnLst>
                              <p:par>
                                <p:cTn id="21" presetID="3" presetClass="entr" presetSubtype="10" fill="hold" grpId="0" nodeType="afterEffect">
                                  <p:stCondLst>
                                    <p:cond delay="0"/>
                                  </p:stCondLst>
                                  <p:childTnLst>
                                    <p:set>
                                      <p:cBhvr>
                                        <p:cTn id="22" dur="1" fill="hold">
                                          <p:stCondLst>
                                            <p:cond delay="0"/>
                                          </p:stCondLst>
                                        </p:cTn>
                                        <p:tgtEl>
                                          <p:spTgt spid="79"/>
                                        </p:tgtEl>
                                        <p:attrNameLst>
                                          <p:attrName>style.visibility</p:attrName>
                                        </p:attrNameLst>
                                      </p:cBhvr>
                                      <p:to>
                                        <p:strVal val="visible"/>
                                      </p:to>
                                    </p:set>
                                    <p:animEffect transition="in" filter="blinds(horizontal)">
                                      <p:cBhvr>
                                        <p:cTn id="23" dur="500"/>
                                        <p:tgtEl>
                                          <p:spTgt spid="79"/>
                                        </p:tgtEl>
                                      </p:cBhvr>
                                    </p:animEffect>
                                  </p:childTnLst>
                                </p:cTn>
                              </p:par>
                            </p:childTnLst>
                          </p:cTn>
                        </p:par>
                        <p:par>
                          <p:cTn id="24" fill="hold">
                            <p:stCondLst>
                              <p:cond delay="2700"/>
                            </p:stCondLst>
                            <p:childTnLst>
                              <p:par>
                                <p:cTn id="25" presetID="10" presetClass="entr" presetSubtype="0" fill="hold" nodeType="after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fade">
                                      <p:cBhvr>
                                        <p:cTn id="27"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P spid="7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83BE5DC-3DF4-2548-B1FC-71E4D233985E}"/>
              </a:ext>
            </a:extLst>
          </p:cNvPr>
          <p:cNvSpPr txBox="1"/>
          <p:nvPr/>
        </p:nvSpPr>
        <p:spPr>
          <a:xfrm>
            <a:off x="2324884" y="408124"/>
            <a:ext cx="7553866" cy="584775"/>
          </a:xfrm>
          <a:prstGeom prst="rect">
            <a:avLst/>
          </a:prstGeom>
          <a:noFill/>
        </p:spPr>
        <p:txBody>
          <a:bodyPr wrap="square" rtlCol="0">
            <a:spAutoFit/>
          </a:bodyPr>
          <a:lstStyle/>
          <a:p>
            <a:pPr lvl="0" algn="ctr">
              <a:defRPr/>
            </a:pPr>
            <a:r>
              <a:rPr lang="ru-RU" sz="3200" dirty="0">
                <a:solidFill>
                  <a:srgbClr val="656D78"/>
                </a:solidFill>
                <a:latin typeface="Tahoma" panose="020B0604030504040204" pitchFamily="34" charset="0"/>
                <a:ea typeface="Tahoma" panose="020B0604030504040204" pitchFamily="34" charset="0"/>
                <a:cs typeface="Tahoma" panose="020B0604030504040204" pitchFamily="34" charset="0"/>
              </a:rPr>
              <a:t>Заголовок </a:t>
            </a:r>
            <a:r>
              <a:rPr lang="ru-RU" sz="3200" dirty="0">
                <a:solidFill>
                  <a:srgbClr val="26A69A"/>
                </a:solidFill>
                <a:latin typeface="Tahoma" panose="020B0604030504040204" pitchFamily="34" charset="0"/>
                <a:ea typeface="Tahoma" panose="020B0604030504040204" pitchFamily="34" charset="0"/>
                <a:cs typeface="Tahoma" panose="020B0604030504040204" pitchFamily="34" charset="0"/>
              </a:rPr>
              <a:t>слайда</a:t>
            </a:r>
            <a:endParaRPr lang="en-US" sz="3200" dirty="0">
              <a:solidFill>
                <a:srgbClr val="656D78"/>
              </a:solidFill>
              <a:latin typeface="Tahoma" panose="020B0604030504040204" pitchFamily="34" charset="0"/>
              <a:ea typeface="Tahoma" panose="020B0604030504040204" pitchFamily="34" charset="0"/>
              <a:cs typeface="Tahoma" panose="020B0604030504040204" pitchFamily="34" charset="0"/>
            </a:endParaRPr>
          </a:p>
        </p:txBody>
      </p:sp>
      <p:sp>
        <p:nvSpPr>
          <p:cNvPr id="3" name="Rectangle 2">
            <a:extLst>
              <a:ext uri="{FF2B5EF4-FFF2-40B4-BE49-F238E27FC236}">
                <a16:creationId xmlns:a16="http://schemas.microsoft.com/office/drawing/2014/main" id="{0F9AAF73-1C8A-FD4C-94F8-609C346D3384}"/>
              </a:ext>
            </a:extLst>
          </p:cNvPr>
          <p:cNvSpPr/>
          <p:nvPr/>
        </p:nvSpPr>
        <p:spPr>
          <a:xfrm>
            <a:off x="5344615" y="939038"/>
            <a:ext cx="1513556" cy="276999"/>
          </a:xfrm>
          <a:prstGeom prst="rect">
            <a:avLst/>
          </a:prstGeom>
        </p:spPr>
        <p:txBody>
          <a:bodyPr wrap="none">
            <a:spAutoFit/>
          </a:bodyPr>
          <a:lstStyle/>
          <a:p>
            <a:pPr lvl="0" algn="ctr">
              <a:defRPr/>
            </a:pPr>
            <a:r>
              <a:rPr lang="ru-RU" sz="1200" dirty="0">
                <a:solidFill>
                  <a:srgbClr val="656D78"/>
                </a:solidFill>
                <a:latin typeface="Tahoma" panose="020B0604030504040204" pitchFamily="34" charset="0"/>
              </a:rPr>
              <a:t>Краткое </a:t>
            </a:r>
            <a:r>
              <a:rPr lang="ru-RU" sz="1200" dirty="0">
                <a:solidFill>
                  <a:srgbClr val="26A69A"/>
                </a:solidFill>
                <a:latin typeface="Tahoma" panose="020B0604030504040204" pitchFamily="34" charset="0"/>
              </a:rPr>
              <a:t>описание.</a:t>
            </a: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nvGrpSpPr>
          <p:cNvPr id="315" name="Group 314">
            <a:extLst>
              <a:ext uri="{FF2B5EF4-FFF2-40B4-BE49-F238E27FC236}">
                <a16:creationId xmlns:a16="http://schemas.microsoft.com/office/drawing/2014/main" id="{1F1ACEB5-4150-A44E-B948-6E7E3B12AA03}"/>
              </a:ext>
            </a:extLst>
          </p:cNvPr>
          <p:cNvGrpSpPr/>
          <p:nvPr/>
        </p:nvGrpSpPr>
        <p:grpSpPr>
          <a:xfrm>
            <a:off x="5916786" y="1421403"/>
            <a:ext cx="5678960" cy="5280479"/>
            <a:chOff x="5916786" y="1421403"/>
            <a:chExt cx="5678960" cy="5280479"/>
          </a:xfrm>
        </p:grpSpPr>
        <p:sp>
          <p:nvSpPr>
            <p:cNvPr id="5" name="AutoShape 3">
              <a:extLst>
                <a:ext uri="{FF2B5EF4-FFF2-40B4-BE49-F238E27FC236}">
                  <a16:creationId xmlns:a16="http://schemas.microsoft.com/office/drawing/2014/main" id="{070E403C-FAB7-9044-B842-D2AD501C7598}"/>
                </a:ext>
              </a:extLst>
            </p:cNvPr>
            <p:cNvSpPr>
              <a:spLocks noChangeAspect="1" noChangeArrowheads="1" noTextEdit="1"/>
            </p:cNvSpPr>
            <p:nvPr/>
          </p:nvSpPr>
          <p:spPr bwMode="auto">
            <a:xfrm>
              <a:off x="5935121" y="1421403"/>
              <a:ext cx="5639845" cy="5280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5" name="Freeform 5">
              <a:extLst>
                <a:ext uri="{FF2B5EF4-FFF2-40B4-BE49-F238E27FC236}">
                  <a16:creationId xmlns:a16="http://schemas.microsoft.com/office/drawing/2014/main" id="{153E9E68-5555-104C-8F4E-B0D249484376}"/>
                </a:ext>
              </a:extLst>
            </p:cNvPr>
            <p:cNvSpPr>
              <a:spLocks/>
            </p:cNvSpPr>
            <p:nvPr/>
          </p:nvSpPr>
          <p:spPr bwMode="auto">
            <a:xfrm>
              <a:off x="6332379" y="1513078"/>
              <a:ext cx="2124415" cy="174794"/>
            </a:xfrm>
            <a:custGeom>
              <a:avLst/>
              <a:gdLst>
                <a:gd name="T0" fmla="*/ 575 w 599"/>
                <a:gd name="T1" fmla="*/ 0 h 49"/>
                <a:gd name="T2" fmla="*/ 25 w 599"/>
                <a:gd name="T3" fmla="*/ 0 h 49"/>
                <a:gd name="T4" fmla="*/ 0 w 599"/>
                <a:gd name="T5" fmla="*/ 25 h 49"/>
                <a:gd name="T6" fmla="*/ 25 w 599"/>
                <a:gd name="T7" fmla="*/ 49 h 49"/>
                <a:gd name="T8" fmla="*/ 575 w 599"/>
                <a:gd name="T9" fmla="*/ 49 h 49"/>
                <a:gd name="T10" fmla="*/ 599 w 599"/>
                <a:gd name="T11" fmla="*/ 25 h 49"/>
                <a:gd name="T12" fmla="*/ 575 w 599"/>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599" h="49">
                  <a:moveTo>
                    <a:pt x="575" y="0"/>
                  </a:moveTo>
                  <a:cubicBezTo>
                    <a:pt x="25" y="0"/>
                    <a:pt x="25" y="0"/>
                    <a:pt x="25" y="0"/>
                  </a:cubicBezTo>
                  <a:cubicBezTo>
                    <a:pt x="11" y="0"/>
                    <a:pt x="0" y="11"/>
                    <a:pt x="0" y="25"/>
                  </a:cubicBezTo>
                  <a:cubicBezTo>
                    <a:pt x="0" y="38"/>
                    <a:pt x="11" y="49"/>
                    <a:pt x="25" y="49"/>
                  </a:cubicBezTo>
                  <a:cubicBezTo>
                    <a:pt x="575" y="49"/>
                    <a:pt x="575" y="49"/>
                    <a:pt x="575" y="49"/>
                  </a:cubicBezTo>
                  <a:cubicBezTo>
                    <a:pt x="588" y="49"/>
                    <a:pt x="599" y="38"/>
                    <a:pt x="599" y="25"/>
                  </a:cubicBezTo>
                  <a:cubicBezTo>
                    <a:pt x="599" y="11"/>
                    <a:pt x="588" y="0"/>
                    <a:pt x="575" y="0"/>
                  </a:cubicBezTo>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6" name="Freeform 6">
              <a:extLst>
                <a:ext uri="{FF2B5EF4-FFF2-40B4-BE49-F238E27FC236}">
                  <a16:creationId xmlns:a16="http://schemas.microsoft.com/office/drawing/2014/main" id="{205EE667-1D06-0548-97D7-AC0392E8E322}"/>
                </a:ext>
              </a:extLst>
            </p:cNvPr>
            <p:cNvSpPr>
              <a:spLocks noEditPoints="1"/>
            </p:cNvSpPr>
            <p:nvPr/>
          </p:nvSpPr>
          <p:spPr bwMode="auto">
            <a:xfrm>
              <a:off x="7725839" y="1861443"/>
              <a:ext cx="2079189" cy="173571"/>
            </a:xfrm>
            <a:custGeom>
              <a:avLst/>
              <a:gdLst>
                <a:gd name="T0" fmla="*/ 548 w 586"/>
                <a:gd name="T1" fmla="*/ 0 h 49"/>
                <a:gd name="T2" fmla="*/ 24 w 586"/>
                <a:gd name="T3" fmla="*/ 0 h 49"/>
                <a:gd name="T4" fmla="*/ 0 w 586"/>
                <a:gd name="T5" fmla="*/ 24 h 49"/>
                <a:gd name="T6" fmla="*/ 24 w 586"/>
                <a:gd name="T7" fmla="*/ 49 h 49"/>
                <a:gd name="T8" fmla="*/ 540 w 586"/>
                <a:gd name="T9" fmla="*/ 49 h 49"/>
                <a:gd name="T10" fmla="*/ 540 w 586"/>
                <a:gd name="T11" fmla="*/ 46 h 49"/>
                <a:gd name="T12" fmla="*/ 548 w 586"/>
                <a:gd name="T13" fmla="*/ 0 h 49"/>
                <a:gd name="T14" fmla="*/ 574 w 586"/>
                <a:gd name="T15" fmla="*/ 0 h 49"/>
                <a:gd name="T16" fmla="*/ 571 w 586"/>
                <a:gd name="T17" fmla="*/ 0 h 49"/>
                <a:gd name="T18" fmla="*/ 560 w 586"/>
                <a:gd name="T19" fmla="*/ 46 h 49"/>
                <a:gd name="T20" fmla="*/ 560 w 586"/>
                <a:gd name="T21" fmla="*/ 49 h 49"/>
                <a:gd name="T22" fmla="*/ 574 w 586"/>
                <a:gd name="T23" fmla="*/ 49 h 49"/>
                <a:gd name="T24" fmla="*/ 576 w 586"/>
                <a:gd name="T25" fmla="*/ 48 h 49"/>
                <a:gd name="T26" fmla="*/ 576 w 586"/>
                <a:gd name="T27" fmla="*/ 46 h 49"/>
                <a:gd name="T28" fmla="*/ 576 w 586"/>
                <a:gd name="T29" fmla="*/ 46 h 49"/>
                <a:gd name="T30" fmla="*/ 576 w 586"/>
                <a:gd name="T31" fmla="*/ 46 h 49"/>
                <a:gd name="T32" fmla="*/ 576 w 586"/>
                <a:gd name="T33" fmla="*/ 46 h 49"/>
                <a:gd name="T34" fmla="*/ 576 w 586"/>
                <a:gd name="T35" fmla="*/ 46 h 49"/>
                <a:gd name="T36" fmla="*/ 586 w 586"/>
                <a:gd name="T37" fmla="*/ 3 h 49"/>
                <a:gd name="T38" fmla="*/ 574 w 586"/>
                <a:gd name="T3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86" h="49">
                  <a:moveTo>
                    <a:pt x="548" y="0"/>
                  </a:moveTo>
                  <a:cubicBezTo>
                    <a:pt x="24" y="0"/>
                    <a:pt x="24" y="0"/>
                    <a:pt x="24" y="0"/>
                  </a:cubicBezTo>
                  <a:cubicBezTo>
                    <a:pt x="10" y="0"/>
                    <a:pt x="0" y="11"/>
                    <a:pt x="0" y="24"/>
                  </a:cubicBezTo>
                  <a:cubicBezTo>
                    <a:pt x="0" y="38"/>
                    <a:pt x="10" y="49"/>
                    <a:pt x="24" y="49"/>
                  </a:cubicBezTo>
                  <a:cubicBezTo>
                    <a:pt x="540" y="49"/>
                    <a:pt x="540" y="49"/>
                    <a:pt x="540" y="49"/>
                  </a:cubicBezTo>
                  <a:cubicBezTo>
                    <a:pt x="540" y="48"/>
                    <a:pt x="540" y="47"/>
                    <a:pt x="540" y="46"/>
                  </a:cubicBezTo>
                  <a:cubicBezTo>
                    <a:pt x="540" y="30"/>
                    <a:pt x="543" y="14"/>
                    <a:pt x="548" y="0"/>
                  </a:cubicBezTo>
                  <a:moveTo>
                    <a:pt x="574" y="0"/>
                  </a:moveTo>
                  <a:cubicBezTo>
                    <a:pt x="571" y="0"/>
                    <a:pt x="571" y="0"/>
                    <a:pt x="571" y="0"/>
                  </a:cubicBezTo>
                  <a:cubicBezTo>
                    <a:pt x="564" y="14"/>
                    <a:pt x="560" y="30"/>
                    <a:pt x="560" y="46"/>
                  </a:cubicBezTo>
                  <a:cubicBezTo>
                    <a:pt x="560" y="47"/>
                    <a:pt x="560" y="48"/>
                    <a:pt x="560" y="49"/>
                  </a:cubicBezTo>
                  <a:cubicBezTo>
                    <a:pt x="574" y="49"/>
                    <a:pt x="574" y="49"/>
                    <a:pt x="574" y="49"/>
                  </a:cubicBezTo>
                  <a:cubicBezTo>
                    <a:pt x="574" y="49"/>
                    <a:pt x="575" y="49"/>
                    <a:pt x="576" y="48"/>
                  </a:cubicBezTo>
                  <a:cubicBezTo>
                    <a:pt x="576" y="48"/>
                    <a:pt x="576" y="47"/>
                    <a:pt x="576" y="46"/>
                  </a:cubicBezTo>
                  <a:cubicBezTo>
                    <a:pt x="576" y="46"/>
                    <a:pt x="576" y="46"/>
                    <a:pt x="576" y="46"/>
                  </a:cubicBezTo>
                  <a:cubicBezTo>
                    <a:pt x="576" y="46"/>
                    <a:pt x="576" y="46"/>
                    <a:pt x="576" y="46"/>
                  </a:cubicBezTo>
                  <a:cubicBezTo>
                    <a:pt x="576" y="46"/>
                    <a:pt x="576" y="46"/>
                    <a:pt x="576" y="46"/>
                  </a:cubicBezTo>
                  <a:cubicBezTo>
                    <a:pt x="576" y="46"/>
                    <a:pt x="576" y="46"/>
                    <a:pt x="576" y="46"/>
                  </a:cubicBezTo>
                  <a:cubicBezTo>
                    <a:pt x="576" y="31"/>
                    <a:pt x="579" y="16"/>
                    <a:pt x="586" y="3"/>
                  </a:cubicBezTo>
                  <a:cubicBezTo>
                    <a:pt x="582" y="1"/>
                    <a:pt x="578" y="0"/>
                    <a:pt x="574" y="0"/>
                  </a:cubicBezTo>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7" name="Freeform 7">
              <a:extLst>
                <a:ext uri="{FF2B5EF4-FFF2-40B4-BE49-F238E27FC236}">
                  <a16:creationId xmlns:a16="http://schemas.microsoft.com/office/drawing/2014/main" id="{2E5AAC73-454B-6846-B32B-41D5B25917D1}"/>
                </a:ext>
              </a:extLst>
            </p:cNvPr>
            <p:cNvSpPr>
              <a:spLocks/>
            </p:cNvSpPr>
            <p:nvPr/>
          </p:nvSpPr>
          <p:spPr bwMode="auto">
            <a:xfrm>
              <a:off x="6765085" y="2560617"/>
              <a:ext cx="1620814" cy="130790"/>
            </a:xfrm>
            <a:custGeom>
              <a:avLst/>
              <a:gdLst>
                <a:gd name="T0" fmla="*/ 438 w 457"/>
                <a:gd name="T1" fmla="*/ 0 h 37"/>
                <a:gd name="T2" fmla="*/ 18 w 457"/>
                <a:gd name="T3" fmla="*/ 0 h 37"/>
                <a:gd name="T4" fmla="*/ 0 w 457"/>
                <a:gd name="T5" fmla="*/ 19 h 37"/>
                <a:gd name="T6" fmla="*/ 18 w 457"/>
                <a:gd name="T7" fmla="*/ 37 h 37"/>
                <a:gd name="T8" fmla="*/ 438 w 457"/>
                <a:gd name="T9" fmla="*/ 37 h 37"/>
                <a:gd name="T10" fmla="*/ 457 w 457"/>
                <a:gd name="T11" fmla="*/ 19 h 37"/>
                <a:gd name="T12" fmla="*/ 438 w 45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457" h="37">
                  <a:moveTo>
                    <a:pt x="438" y="0"/>
                  </a:moveTo>
                  <a:cubicBezTo>
                    <a:pt x="18" y="0"/>
                    <a:pt x="18" y="0"/>
                    <a:pt x="18" y="0"/>
                  </a:cubicBezTo>
                  <a:cubicBezTo>
                    <a:pt x="8" y="0"/>
                    <a:pt x="0" y="9"/>
                    <a:pt x="0" y="19"/>
                  </a:cubicBezTo>
                  <a:cubicBezTo>
                    <a:pt x="0" y="29"/>
                    <a:pt x="8" y="37"/>
                    <a:pt x="18" y="37"/>
                  </a:cubicBezTo>
                  <a:cubicBezTo>
                    <a:pt x="438" y="37"/>
                    <a:pt x="438" y="37"/>
                    <a:pt x="438" y="37"/>
                  </a:cubicBezTo>
                  <a:cubicBezTo>
                    <a:pt x="448" y="37"/>
                    <a:pt x="457" y="29"/>
                    <a:pt x="457" y="19"/>
                  </a:cubicBezTo>
                  <a:cubicBezTo>
                    <a:pt x="457" y="9"/>
                    <a:pt x="448" y="0"/>
                    <a:pt x="438" y="0"/>
                  </a:cubicBezTo>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8" name="Freeform 8">
              <a:extLst>
                <a:ext uri="{FF2B5EF4-FFF2-40B4-BE49-F238E27FC236}">
                  <a16:creationId xmlns:a16="http://schemas.microsoft.com/office/drawing/2014/main" id="{1EC7C2DC-BA9A-5140-B797-FAA9E3E780D7}"/>
                </a:ext>
              </a:extLst>
            </p:cNvPr>
            <p:cNvSpPr>
              <a:spLocks/>
            </p:cNvSpPr>
            <p:nvPr/>
          </p:nvSpPr>
          <p:spPr bwMode="auto">
            <a:xfrm>
              <a:off x="9467664" y="2737856"/>
              <a:ext cx="1100100" cy="132012"/>
            </a:xfrm>
            <a:custGeom>
              <a:avLst/>
              <a:gdLst>
                <a:gd name="T0" fmla="*/ 310 w 310"/>
                <a:gd name="T1" fmla="*/ 0 h 37"/>
                <a:gd name="T2" fmla="*/ 18 w 310"/>
                <a:gd name="T3" fmla="*/ 0 h 37"/>
                <a:gd name="T4" fmla="*/ 0 w 310"/>
                <a:gd name="T5" fmla="*/ 18 h 37"/>
                <a:gd name="T6" fmla="*/ 18 w 310"/>
                <a:gd name="T7" fmla="*/ 37 h 37"/>
                <a:gd name="T8" fmla="*/ 20 w 310"/>
                <a:gd name="T9" fmla="*/ 37 h 37"/>
                <a:gd name="T10" fmla="*/ 57 w 310"/>
                <a:gd name="T11" fmla="*/ 11 h 37"/>
                <a:gd name="T12" fmla="*/ 61 w 310"/>
                <a:gd name="T13" fmla="*/ 11 h 37"/>
                <a:gd name="T14" fmla="*/ 93 w 310"/>
                <a:gd name="T15" fmla="*/ 36 h 37"/>
                <a:gd name="T16" fmla="*/ 104 w 310"/>
                <a:gd name="T17" fmla="*/ 34 h 37"/>
                <a:gd name="T18" fmla="*/ 107 w 310"/>
                <a:gd name="T19" fmla="*/ 34 h 37"/>
                <a:gd name="T20" fmla="*/ 116 w 310"/>
                <a:gd name="T21" fmla="*/ 37 h 37"/>
                <a:gd name="T22" fmla="*/ 236 w 310"/>
                <a:gd name="T23" fmla="*/ 37 h 37"/>
                <a:gd name="T24" fmla="*/ 285 w 310"/>
                <a:gd name="T25" fmla="*/ 8 h 37"/>
                <a:gd name="T26" fmla="*/ 309 w 310"/>
                <a:gd name="T27" fmla="*/ 13 h 37"/>
                <a:gd name="T28" fmla="*/ 309 w 310"/>
                <a:gd name="T29" fmla="*/ 11 h 37"/>
                <a:gd name="T30" fmla="*/ 309 w 310"/>
                <a:gd name="T31" fmla="*/ 11 h 37"/>
                <a:gd name="T32" fmla="*/ 309 w 310"/>
                <a:gd name="T33" fmla="*/ 11 h 37"/>
                <a:gd name="T34" fmla="*/ 310 w 310"/>
                <a:gd name="T3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0" h="37">
                  <a:moveTo>
                    <a:pt x="310" y="0"/>
                  </a:moveTo>
                  <a:cubicBezTo>
                    <a:pt x="18" y="0"/>
                    <a:pt x="18" y="0"/>
                    <a:pt x="18" y="0"/>
                  </a:cubicBezTo>
                  <a:cubicBezTo>
                    <a:pt x="8" y="0"/>
                    <a:pt x="0" y="8"/>
                    <a:pt x="0" y="18"/>
                  </a:cubicBezTo>
                  <a:cubicBezTo>
                    <a:pt x="0" y="28"/>
                    <a:pt x="8" y="37"/>
                    <a:pt x="18" y="37"/>
                  </a:cubicBezTo>
                  <a:cubicBezTo>
                    <a:pt x="20" y="37"/>
                    <a:pt x="20" y="37"/>
                    <a:pt x="20" y="37"/>
                  </a:cubicBezTo>
                  <a:cubicBezTo>
                    <a:pt x="25" y="21"/>
                    <a:pt x="40" y="11"/>
                    <a:pt x="57" y="11"/>
                  </a:cubicBezTo>
                  <a:cubicBezTo>
                    <a:pt x="58" y="11"/>
                    <a:pt x="59" y="11"/>
                    <a:pt x="61" y="11"/>
                  </a:cubicBezTo>
                  <a:cubicBezTo>
                    <a:pt x="76" y="13"/>
                    <a:pt x="88" y="23"/>
                    <a:pt x="93" y="36"/>
                  </a:cubicBezTo>
                  <a:cubicBezTo>
                    <a:pt x="97" y="35"/>
                    <a:pt x="100" y="34"/>
                    <a:pt x="104" y="34"/>
                  </a:cubicBezTo>
                  <a:cubicBezTo>
                    <a:pt x="105" y="34"/>
                    <a:pt x="106" y="34"/>
                    <a:pt x="107" y="34"/>
                  </a:cubicBezTo>
                  <a:cubicBezTo>
                    <a:pt x="110" y="34"/>
                    <a:pt x="113" y="35"/>
                    <a:pt x="116" y="37"/>
                  </a:cubicBezTo>
                  <a:cubicBezTo>
                    <a:pt x="236" y="37"/>
                    <a:pt x="236" y="37"/>
                    <a:pt x="236" y="37"/>
                  </a:cubicBezTo>
                  <a:cubicBezTo>
                    <a:pt x="245" y="19"/>
                    <a:pt x="264" y="8"/>
                    <a:pt x="285" y="8"/>
                  </a:cubicBezTo>
                  <a:cubicBezTo>
                    <a:pt x="294" y="8"/>
                    <a:pt x="302" y="10"/>
                    <a:pt x="309" y="13"/>
                  </a:cubicBezTo>
                  <a:cubicBezTo>
                    <a:pt x="309" y="12"/>
                    <a:pt x="309" y="11"/>
                    <a:pt x="309" y="11"/>
                  </a:cubicBezTo>
                  <a:cubicBezTo>
                    <a:pt x="309" y="11"/>
                    <a:pt x="309" y="11"/>
                    <a:pt x="309" y="11"/>
                  </a:cubicBezTo>
                  <a:cubicBezTo>
                    <a:pt x="309" y="11"/>
                    <a:pt x="309" y="11"/>
                    <a:pt x="309" y="11"/>
                  </a:cubicBezTo>
                  <a:cubicBezTo>
                    <a:pt x="309" y="7"/>
                    <a:pt x="309" y="3"/>
                    <a:pt x="310" y="0"/>
                  </a:cubicBezTo>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9" name="Freeform 9">
              <a:extLst>
                <a:ext uri="{FF2B5EF4-FFF2-40B4-BE49-F238E27FC236}">
                  <a16:creationId xmlns:a16="http://schemas.microsoft.com/office/drawing/2014/main" id="{9E327516-471F-E74C-A05B-15D76D4C1FE4}"/>
                </a:ext>
              </a:extLst>
            </p:cNvPr>
            <p:cNvSpPr>
              <a:spLocks/>
            </p:cNvSpPr>
            <p:nvPr/>
          </p:nvSpPr>
          <p:spPr bwMode="auto">
            <a:xfrm>
              <a:off x="7960527" y="1421403"/>
              <a:ext cx="1294451" cy="823853"/>
            </a:xfrm>
            <a:custGeom>
              <a:avLst/>
              <a:gdLst>
                <a:gd name="T0" fmla="*/ 308 w 365"/>
                <a:gd name="T1" fmla="*/ 57 h 232"/>
                <a:gd name="T2" fmla="*/ 295 w 365"/>
                <a:gd name="T3" fmla="*/ 58 h 232"/>
                <a:gd name="T4" fmla="*/ 295 w 365"/>
                <a:gd name="T5" fmla="*/ 57 h 232"/>
                <a:gd name="T6" fmla="*/ 238 w 365"/>
                <a:gd name="T7" fmla="*/ 0 h 232"/>
                <a:gd name="T8" fmla="*/ 188 w 365"/>
                <a:gd name="T9" fmla="*/ 30 h 232"/>
                <a:gd name="T10" fmla="*/ 137 w 365"/>
                <a:gd name="T11" fmla="*/ 0 h 232"/>
                <a:gd name="T12" fmla="*/ 80 w 365"/>
                <a:gd name="T13" fmla="*/ 57 h 232"/>
                <a:gd name="T14" fmla="*/ 81 w 365"/>
                <a:gd name="T15" fmla="*/ 59 h 232"/>
                <a:gd name="T16" fmla="*/ 57 w 365"/>
                <a:gd name="T17" fmla="*/ 54 h 232"/>
                <a:gd name="T18" fmla="*/ 0 w 365"/>
                <a:gd name="T19" fmla="*/ 111 h 232"/>
                <a:gd name="T20" fmla="*/ 57 w 365"/>
                <a:gd name="T21" fmla="*/ 168 h 232"/>
                <a:gd name="T22" fmla="*/ 82 w 365"/>
                <a:gd name="T23" fmla="*/ 162 h 232"/>
                <a:gd name="T24" fmla="*/ 80 w 365"/>
                <a:gd name="T25" fmla="*/ 175 h 232"/>
                <a:gd name="T26" fmla="*/ 137 w 365"/>
                <a:gd name="T27" fmla="*/ 232 h 232"/>
                <a:gd name="T28" fmla="*/ 189 w 365"/>
                <a:gd name="T29" fmla="*/ 199 h 232"/>
                <a:gd name="T30" fmla="*/ 238 w 365"/>
                <a:gd name="T31" fmla="*/ 226 h 232"/>
                <a:gd name="T32" fmla="*/ 295 w 365"/>
                <a:gd name="T33" fmla="*/ 169 h 232"/>
                <a:gd name="T34" fmla="*/ 295 w 365"/>
                <a:gd name="T35" fmla="*/ 169 h 232"/>
                <a:gd name="T36" fmla="*/ 308 w 365"/>
                <a:gd name="T37" fmla="*/ 171 h 232"/>
                <a:gd name="T38" fmla="*/ 365 w 365"/>
                <a:gd name="T39" fmla="*/ 114 h 232"/>
                <a:gd name="T40" fmla="*/ 308 w 365"/>
                <a:gd name="T41" fmla="*/ 57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5" h="232">
                  <a:moveTo>
                    <a:pt x="308" y="57"/>
                  </a:moveTo>
                  <a:cubicBezTo>
                    <a:pt x="304" y="57"/>
                    <a:pt x="299" y="57"/>
                    <a:pt x="295" y="58"/>
                  </a:cubicBezTo>
                  <a:cubicBezTo>
                    <a:pt x="295" y="58"/>
                    <a:pt x="295" y="57"/>
                    <a:pt x="295" y="57"/>
                  </a:cubicBezTo>
                  <a:cubicBezTo>
                    <a:pt x="295" y="25"/>
                    <a:pt x="269" y="0"/>
                    <a:pt x="238" y="0"/>
                  </a:cubicBezTo>
                  <a:cubicBezTo>
                    <a:pt x="216" y="0"/>
                    <a:pt x="197" y="12"/>
                    <a:pt x="188" y="30"/>
                  </a:cubicBezTo>
                  <a:cubicBezTo>
                    <a:pt x="178" y="12"/>
                    <a:pt x="159" y="0"/>
                    <a:pt x="137" y="0"/>
                  </a:cubicBezTo>
                  <a:cubicBezTo>
                    <a:pt x="106" y="0"/>
                    <a:pt x="80" y="25"/>
                    <a:pt x="80" y="57"/>
                  </a:cubicBezTo>
                  <a:cubicBezTo>
                    <a:pt x="80" y="57"/>
                    <a:pt x="80" y="58"/>
                    <a:pt x="81" y="59"/>
                  </a:cubicBezTo>
                  <a:cubicBezTo>
                    <a:pt x="73" y="56"/>
                    <a:pt x="65" y="54"/>
                    <a:pt x="57" y="54"/>
                  </a:cubicBezTo>
                  <a:cubicBezTo>
                    <a:pt x="25" y="54"/>
                    <a:pt x="0" y="79"/>
                    <a:pt x="0" y="111"/>
                  </a:cubicBezTo>
                  <a:cubicBezTo>
                    <a:pt x="0" y="142"/>
                    <a:pt x="25" y="168"/>
                    <a:pt x="57" y="168"/>
                  </a:cubicBezTo>
                  <a:cubicBezTo>
                    <a:pt x="66" y="168"/>
                    <a:pt x="74" y="166"/>
                    <a:pt x="82" y="162"/>
                  </a:cubicBezTo>
                  <a:cubicBezTo>
                    <a:pt x="81" y="166"/>
                    <a:pt x="80" y="171"/>
                    <a:pt x="80" y="175"/>
                  </a:cubicBezTo>
                  <a:cubicBezTo>
                    <a:pt x="80" y="207"/>
                    <a:pt x="106" y="232"/>
                    <a:pt x="137" y="232"/>
                  </a:cubicBezTo>
                  <a:cubicBezTo>
                    <a:pt x="160" y="232"/>
                    <a:pt x="180" y="218"/>
                    <a:pt x="189" y="199"/>
                  </a:cubicBezTo>
                  <a:cubicBezTo>
                    <a:pt x="199" y="215"/>
                    <a:pt x="217" y="226"/>
                    <a:pt x="238" y="226"/>
                  </a:cubicBezTo>
                  <a:cubicBezTo>
                    <a:pt x="269" y="226"/>
                    <a:pt x="295" y="201"/>
                    <a:pt x="295" y="169"/>
                  </a:cubicBezTo>
                  <a:cubicBezTo>
                    <a:pt x="295" y="169"/>
                    <a:pt x="295" y="169"/>
                    <a:pt x="295" y="169"/>
                  </a:cubicBezTo>
                  <a:cubicBezTo>
                    <a:pt x="299" y="170"/>
                    <a:pt x="304" y="171"/>
                    <a:pt x="308" y="171"/>
                  </a:cubicBezTo>
                  <a:cubicBezTo>
                    <a:pt x="340" y="171"/>
                    <a:pt x="365" y="145"/>
                    <a:pt x="365" y="114"/>
                  </a:cubicBezTo>
                  <a:cubicBezTo>
                    <a:pt x="365" y="82"/>
                    <a:pt x="340" y="57"/>
                    <a:pt x="308"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0" name="Freeform 10">
              <a:extLst>
                <a:ext uri="{FF2B5EF4-FFF2-40B4-BE49-F238E27FC236}">
                  <a16:creationId xmlns:a16="http://schemas.microsoft.com/office/drawing/2014/main" id="{A6A040AF-A350-C043-9A4F-5F0CA5EBB1B1}"/>
                </a:ext>
              </a:extLst>
            </p:cNvPr>
            <p:cNvSpPr>
              <a:spLocks/>
            </p:cNvSpPr>
            <p:nvPr/>
          </p:nvSpPr>
          <p:spPr bwMode="auto">
            <a:xfrm>
              <a:off x="7960527" y="1421403"/>
              <a:ext cx="1294451" cy="823853"/>
            </a:xfrm>
            <a:custGeom>
              <a:avLst/>
              <a:gdLst>
                <a:gd name="T0" fmla="*/ 308 w 365"/>
                <a:gd name="T1" fmla="*/ 57 h 232"/>
                <a:gd name="T2" fmla="*/ 299 w 365"/>
                <a:gd name="T3" fmla="*/ 57 h 232"/>
                <a:gd name="T4" fmla="*/ 297 w 365"/>
                <a:gd name="T5" fmla="*/ 59 h 232"/>
                <a:gd name="T6" fmla="*/ 296 w 365"/>
                <a:gd name="T7" fmla="*/ 60 h 232"/>
                <a:gd name="T8" fmla="*/ 324 w 365"/>
                <a:gd name="T9" fmla="*/ 120 h 232"/>
                <a:gd name="T10" fmla="*/ 273 w 365"/>
                <a:gd name="T11" fmla="*/ 146 h 232"/>
                <a:gd name="T12" fmla="*/ 245 w 365"/>
                <a:gd name="T13" fmla="*/ 200 h 232"/>
                <a:gd name="T14" fmla="*/ 191 w 365"/>
                <a:gd name="T15" fmla="*/ 169 h 232"/>
                <a:gd name="T16" fmla="*/ 114 w 365"/>
                <a:gd name="T17" fmla="*/ 196 h 232"/>
                <a:gd name="T18" fmla="*/ 100 w 365"/>
                <a:gd name="T19" fmla="*/ 139 h 232"/>
                <a:gd name="T20" fmla="*/ 48 w 365"/>
                <a:gd name="T21" fmla="*/ 111 h 232"/>
                <a:gd name="T22" fmla="*/ 121 w 365"/>
                <a:gd name="T23" fmla="*/ 67 h 232"/>
                <a:gd name="T24" fmla="*/ 141 w 365"/>
                <a:gd name="T25" fmla="*/ 1 h 232"/>
                <a:gd name="T26" fmla="*/ 142 w 365"/>
                <a:gd name="T27" fmla="*/ 0 h 232"/>
                <a:gd name="T28" fmla="*/ 144 w 365"/>
                <a:gd name="T29" fmla="*/ 0 h 232"/>
                <a:gd name="T30" fmla="*/ 137 w 365"/>
                <a:gd name="T31" fmla="*/ 0 h 232"/>
                <a:gd name="T32" fmla="*/ 80 w 365"/>
                <a:gd name="T33" fmla="*/ 57 h 232"/>
                <a:gd name="T34" fmla="*/ 81 w 365"/>
                <a:gd name="T35" fmla="*/ 59 h 232"/>
                <a:gd name="T36" fmla="*/ 57 w 365"/>
                <a:gd name="T37" fmla="*/ 54 h 232"/>
                <a:gd name="T38" fmla="*/ 0 w 365"/>
                <a:gd name="T39" fmla="*/ 111 h 232"/>
                <a:gd name="T40" fmla="*/ 57 w 365"/>
                <a:gd name="T41" fmla="*/ 168 h 232"/>
                <a:gd name="T42" fmla="*/ 82 w 365"/>
                <a:gd name="T43" fmla="*/ 162 h 232"/>
                <a:gd name="T44" fmla="*/ 80 w 365"/>
                <a:gd name="T45" fmla="*/ 175 h 232"/>
                <a:gd name="T46" fmla="*/ 137 w 365"/>
                <a:gd name="T47" fmla="*/ 232 h 232"/>
                <a:gd name="T48" fmla="*/ 189 w 365"/>
                <a:gd name="T49" fmla="*/ 199 h 232"/>
                <a:gd name="T50" fmla="*/ 238 w 365"/>
                <a:gd name="T51" fmla="*/ 226 h 232"/>
                <a:gd name="T52" fmla="*/ 295 w 365"/>
                <a:gd name="T53" fmla="*/ 169 h 232"/>
                <a:gd name="T54" fmla="*/ 295 w 365"/>
                <a:gd name="T55" fmla="*/ 169 h 232"/>
                <a:gd name="T56" fmla="*/ 308 w 365"/>
                <a:gd name="T57" fmla="*/ 171 h 232"/>
                <a:gd name="T58" fmla="*/ 365 w 365"/>
                <a:gd name="T59" fmla="*/ 114 h 232"/>
                <a:gd name="T60" fmla="*/ 308 w 365"/>
                <a:gd name="T61" fmla="*/ 57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5" h="232">
                  <a:moveTo>
                    <a:pt x="308" y="57"/>
                  </a:moveTo>
                  <a:cubicBezTo>
                    <a:pt x="305" y="57"/>
                    <a:pt x="302" y="57"/>
                    <a:pt x="299" y="57"/>
                  </a:cubicBezTo>
                  <a:cubicBezTo>
                    <a:pt x="299" y="58"/>
                    <a:pt x="298" y="59"/>
                    <a:pt x="297" y="59"/>
                  </a:cubicBezTo>
                  <a:cubicBezTo>
                    <a:pt x="296" y="59"/>
                    <a:pt x="296" y="60"/>
                    <a:pt x="296" y="60"/>
                  </a:cubicBezTo>
                  <a:cubicBezTo>
                    <a:pt x="328" y="69"/>
                    <a:pt x="333" y="97"/>
                    <a:pt x="324" y="120"/>
                  </a:cubicBezTo>
                  <a:cubicBezTo>
                    <a:pt x="310" y="146"/>
                    <a:pt x="293" y="143"/>
                    <a:pt x="273" y="146"/>
                  </a:cubicBezTo>
                  <a:cubicBezTo>
                    <a:pt x="283" y="167"/>
                    <a:pt x="267" y="195"/>
                    <a:pt x="245" y="200"/>
                  </a:cubicBezTo>
                  <a:cubicBezTo>
                    <a:pt x="212" y="208"/>
                    <a:pt x="199" y="189"/>
                    <a:pt x="191" y="169"/>
                  </a:cubicBezTo>
                  <a:cubicBezTo>
                    <a:pt x="178" y="196"/>
                    <a:pt x="141" y="209"/>
                    <a:pt x="114" y="196"/>
                  </a:cubicBezTo>
                  <a:cubicBezTo>
                    <a:pt x="102" y="191"/>
                    <a:pt x="86" y="163"/>
                    <a:pt x="100" y="139"/>
                  </a:cubicBezTo>
                  <a:cubicBezTo>
                    <a:pt x="77" y="147"/>
                    <a:pt x="45" y="142"/>
                    <a:pt x="48" y="111"/>
                  </a:cubicBezTo>
                  <a:cubicBezTo>
                    <a:pt x="51" y="75"/>
                    <a:pt x="90" y="65"/>
                    <a:pt x="121" y="67"/>
                  </a:cubicBezTo>
                  <a:cubicBezTo>
                    <a:pt x="106" y="42"/>
                    <a:pt x="107" y="1"/>
                    <a:pt x="141" y="1"/>
                  </a:cubicBezTo>
                  <a:cubicBezTo>
                    <a:pt x="142" y="1"/>
                    <a:pt x="142" y="0"/>
                    <a:pt x="142" y="0"/>
                  </a:cubicBezTo>
                  <a:cubicBezTo>
                    <a:pt x="143" y="0"/>
                    <a:pt x="143" y="0"/>
                    <a:pt x="144" y="0"/>
                  </a:cubicBezTo>
                  <a:cubicBezTo>
                    <a:pt x="142" y="0"/>
                    <a:pt x="140" y="0"/>
                    <a:pt x="137" y="0"/>
                  </a:cubicBezTo>
                  <a:cubicBezTo>
                    <a:pt x="106" y="0"/>
                    <a:pt x="80" y="25"/>
                    <a:pt x="80" y="57"/>
                  </a:cubicBezTo>
                  <a:cubicBezTo>
                    <a:pt x="80" y="57"/>
                    <a:pt x="80" y="58"/>
                    <a:pt x="81" y="59"/>
                  </a:cubicBezTo>
                  <a:cubicBezTo>
                    <a:pt x="73" y="56"/>
                    <a:pt x="65" y="54"/>
                    <a:pt x="57" y="54"/>
                  </a:cubicBezTo>
                  <a:cubicBezTo>
                    <a:pt x="25" y="54"/>
                    <a:pt x="0" y="79"/>
                    <a:pt x="0" y="111"/>
                  </a:cubicBezTo>
                  <a:cubicBezTo>
                    <a:pt x="0" y="142"/>
                    <a:pt x="25" y="168"/>
                    <a:pt x="57" y="168"/>
                  </a:cubicBezTo>
                  <a:cubicBezTo>
                    <a:pt x="66" y="168"/>
                    <a:pt x="74" y="166"/>
                    <a:pt x="82" y="162"/>
                  </a:cubicBezTo>
                  <a:cubicBezTo>
                    <a:pt x="81" y="166"/>
                    <a:pt x="80" y="171"/>
                    <a:pt x="80" y="175"/>
                  </a:cubicBezTo>
                  <a:cubicBezTo>
                    <a:pt x="80" y="207"/>
                    <a:pt x="106" y="232"/>
                    <a:pt x="137" y="232"/>
                  </a:cubicBezTo>
                  <a:cubicBezTo>
                    <a:pt x="160" y="232"/>
                    <a:pt x="180" y="218"/>
                    <a:pt x="189" y="199"/>
                  </a:cubicBezTo>
                  <a:cubicBezTo>
                    <a:pt x="199" y="215"/>
                    <a:pt x="217" y="226"/>
                    <a:pt x="238" y="226"/>
                  </a:cubicBezTo>
                  <a:cubicBezTo>
                    <a:pt x="269" y="226"/>
                    <a:pt x="295" y="201"/>
                    <a:pt x="295" y="169"/>
                  </a:cubicBezTo>
                  <a:cubicBezTo>
                    <a:pt x="295" y="169"/>
                    <a:pt x="295" y="169"/>
                    <a:pt x="295" y="169"/>
                  </a:cubicBezTo>
                  <a:cubicBezTo>
                    <a:pt x="299" y="170"/>
                    <a:pt x="304" y="171"/>
                    <a:pt x="308" y="171"/>
                  </a:cubicBezTo>
                  <a:cubicBezTo>
                    <a:pt x="340" y="171"/>
                    <a:pt x="365" y="145"/>
                    <a:pt x="365" y="114"/>
                  </a:cubicBezTo>
                  <a:cubicBezTo>
                    <a:pt x="365" y="82"/>
                    <a:pt x="340" y="57"/>
                    <a:pt x="308" y="57"/>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1" name="Freeform 11">
              <a:extLst>
                <a:ext uri="{FF2B5EF4-FFF2-40B4-BE49-F238E27FC236}">
                  <a16:creationId xmlns:a16="http://schemas.microsoft.com/office/drawing/2014/main" id="{B9E05A8A-8789-CD46-9D9C-62A35502C514}"/>
                </a:ext>
              </a:extLst>
            </p:cNvPr>
            <p:cNvSpPr>
              <a:spLocks noEditPoints="1"/>
            </p:cNvSpPr>
            <p:nvPr/>
          </p:nvSpPr>
          <p:spPr bwMode="auto">
            <a:xfrm>
              <a:off x="9641235" y="1559527"/>
              <a:ext cx="930196" cy="930195"/>
            </a:xfrm>
            <a:custGeom>
              <a:avLst/>
              <a:gdLst>
                <a:gd name="T0" fmla="*/ 131 w 262"/>
                <a:gd name="T1" fmla="*/ 262 h 262"/>
                <a:gd name="T2" fmla="*/ 0 w 262"/>
                <a:gd name="T3" fmla="*/ 131 h 262"/>
                <a:gd name="T4" fmla="*/ 131 w 262"/>
                <a:gd name="T5" fmla="*/ 0 h 262"/>
                <a:gd name="T6" fmla="*/ 262 w 262"/>
                <a:gd name="T7" fmla="*/ 131 h 262"/>
                <a:gd name="T8" fmla="*/ 131 w 262"/>
                <a:gd name="T9" fmla="*/ 262 h 262"/>
                <a:gd name="T10" fmla="*/ 131 w 262"/>
                <a:gd name="T11" fmla="*/ 21 h 262"/>
                <a:gd name="T12" fmla="*/ 20 w 262"/>
                <a:gd name="T13" fmla="*/ 131 h 262"/>
                <a:gd name="T14" fmla="*/ 131 w 262"/>
                <a:gd name="T15" fmla="*/ 242 h 262"/>
                <a:gd name="T16" fmla="*/ 241 w 262"/>
                <a:gd name="T17" fmla="*/ 131 h 262"/>
                <a:gd name="T18" fmla="*/ 131 w 262"/>
                <a:gd name="T19" fmla="*/ 21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2" h="262">
                  <a:moveTo>
                    <a:pt x="131" y="262"/>
                  </a:moveTo>
                  <a:cubicBezTo>
                    <a:pt x="59" y="262"/>
                    <a:pt x="0" y="203"/>
                    <a:pt x="0" y="131"/>
                  </a:cubicBezTo>
                  <a:cubicBezTo>
                    <a:pt x="0" y="59"/>
                    <a:pt x="59" y="0"/>
                    <a:pt x="131" y="0"/>
                  </a:cubicBezTo>
                  <a:cubicBezTo>
                    <a:pt x="203" y="0"/>
                    <a:pt x="262" y="59"/>
                    <a:pt x="262" y="131"/>
                  </a:cubicBezTo>
                  <a:cubicBezTo>
                    <a:pt x="262" y="203"/>
                    <a:pt x="203" y="262"/>
                    <a:pt x="131" y="262"/>
                  </a:cubicBezTo>
                  <a:moveTo>
                    <a:pt x="131" y="21"/>
                  </a:moveTo>
                  <a:cubicBezTo>
                    <a:pt x="70" y="21"/>
                    <a:pt x="20" y="70"/>
                    <a:pt x="20" y="131"/>
                  </a:cubicBezTo>
                  <a:cubicBezTo>
                    <a:pt x="20" y="192"/>
                    <a:pt x="70" y="242"/>
                    <a:pt x="131" y="242"/>
                  </a:cubicBezTo>
                  <a:cubicBezTo>
                    <a:pt x="192" y="242"/>
                    <a:pt x="241" y="192"/>
                    <a:pt x="241" y="131"/>
                  </a:cubicBezTo>
                  <a:cubicBezTo>
                    <a:pt x="241" y="70"/>
                    <a:pt x="192" y="21"/>
                    <a:pt x="131" y="21"/>
                  </a:cubicBezTo>
                </a:path>
              </a:pathLst>
            </a:custGeom>
            <a:solidFill>
              <a:srgbClr val="FFE6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2" name="Oval 12">
              <a:extLst>
                <a:ext uri="{FF2B5EF4-FFF2-40B4-BE49-F238E27FC236}">
                  <a16:creationId xmlns:a16="http://schemas.microsoft.com/office/drawing/2014/main" id="{CFE531D0-E50E-F941-8F09-3214959C3C2D}"/>
                </a:ext>
              </a:extLst>
            </p:cNvPr>
            <p:cNvSpPr>
              <a:spLocks noChangeArrowheads="1"/>
            </p:cNvSpPr>
            <p:nvPr/>
          </p:nvSpPr>
          <p:spPr bwMode="auto">
            <a:xfrm>
              <a:off x="9769580" y="1687872"/>
              <a:ext cx="673506" cy="673506"/>
            </a:xfrm>
            <a:prstGeom prst="ellipse">
              <a:avLst/>
            </a:prstGeom>
            <a:solidFill>
              <a:srgbClr val="FCCD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3" name="Freeform 13">
              <a:extLst>
                <a:ext uri="{FF2B5EF4-FFF2-40B4-BE49-F238E27FC236}">
                  <a16:creationId xmlns:a16="http://schemas.microsoft.com/office/drawing/2014/main" id="{79F27379-75E5-E644-A99A-E795BFC6B918}"/>
                </a:ext>
              </a:extLst>
            </p:cNvPr>
            <p:cNvSpPr>
              <a:spLocks noEditPoints="1"/>
            </p:cNvSpPr>
            <p:nvPr/>
          </p:nvSpPr>
          <p:spPr bwMode="auto">
            <a:xfrm>
              <a:off x="10116723" y="1687872"/>
              <a:ext cx="326363" cy="337364"/>
            </a:xfrm>
            <a:custGeom>
              <a:avLst/>
              <a:gdLst>
                <a:gd name="T0" fmla="*/ 92 w 92"/>
                <a:gd name="T1" fmla="*/ 95 h 95"/>
                <a:gd name="T2" fmla="*/ 92 w 92"/>
                <a:gd name="T3" fmla="*/ 95 h 95"/>
                <a:gd name="T4" fmla="*/ 92 w 92"/>
                <a:gd name="T5" fmla="*/ 95 h 95"/>
                <a:gd name="T6" fmla="*/ 92 w 92"/>
                <a:gd name="T7" fmla="*/ 95 h 95"/>
                <a:gd name="T8" fmla="*/ 92 w 92"/>
                <a:gd name="T9" fmla="*/ 95 h 95"/>
                <a:gd name="T10" fmla="*/ 92 w 92"/>
                <a:gd name="T11" fmla="*/ 95 h 95"/>
                <a:gd name="T12" fmla="*/ 92 w 92"/>
                <a:gd name="T13" fmla="*/ 95 h 95"/>
                <a:gd name="T14" fmla="*/ 92 w 92"/>
                <a:gd name="T15" fmla="*/ 95 h 95"/>
                <a:gd name="T16" fmla="*/ 92 w 92"/>
                <a:gd name="T17" fmla="*/ 95 h 95"/>
                <a:gd name="T18" fmla="*/ 1 w 92"/>
                <a:gd name="T19" fmla="*/ 0 h 95"/>
                <a:gd name="T20" fmla="*/ 1 w 92"/>
                <a:gd name="T21" fmla="*/ 0 h 95"/>
                <a:gd name="T22" fmla="*/ 48 w 92"/>
                <a:gd name="T23" fmla="*/ 15 h 95"/>
                <a:gd name="T24" fmla="*/ 1 w 92"/>
                <a:gd name="T25" fmla="*/ 0 h 95"/>
                <a:gd name="T26" fmla="*/ 0 w 92"/>
                <a:gd name="T27" fmla="*/ 0 h 95"/>
                <a:gd name="T28" fmla="*/ 0 w 92"/>
                <a:gd name="T29" fmla="*/ 0 h 95"/>
                <a:gd name="T30" fmla="*/ 1 w 92"/>
                <a:gd name="T31" fmla="*/ 0 h 95"/>
                <a:gd name="T32" fmla="*/ 1 w 92"/>
                <a:gd name="T33" fmla="*/ 0 h 95"/>
                <a:gd name="T34" fmla="*/ 0 w 92"/>
                <a:gd name="T35" fmla="*/ 0 h 95"/>
                <a:gd name="T36" fmla="*/ 0 w 92"/>
                <a:gd name="T37" fmla="*/ 0 h 95"/>
                <a:gd name="T38" fmla="*/ 0 w 92"/>
                <a:gd name="T39" fmla="*/ 0 h 95"/>
                <a:gd name="T40" fmla="*/ 0 w 92"/>
                <a:gd name="T41" fmla="*/ 0 h 95"/>
                <a:gd name="T42" fmla="*/ 0 w 92"/>
                <a:gd name="T43" fmla="*/ 0 h 95"/>
                <a:gd name="T44" fmla="*/ 0 w 92"/>
                <a:gd name="T45" fmla="*/ 0 h 95"/>
                <a:gd name="T46" fmla="*/ 0 w 92"/>
                <a:gd name="T47" fmla="*/ 0 h 95"/>
                <a:gd name="T48" fmla="*/ 0 w 92"/>
                <a:gd name="T49" fmla="*/ 0 h 95"/>
                <a:gd name="T50" fmla="*/ 0 w 92"/>
                <a:gd name="T51" fmla="*/ 0 h 95"/>
                <a:gd name="T52" fmla="*/ 0 w 92"/>
                <a:gd name="T5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2" h="95">
                  <a:moveTo>
                    <a:pt x="92" y="95"/>
                  </a:moveTo>
                  <a:cubicBezTo>
                    <a:pt x="92" y="95"/>
                    <a:pt x="92" y="95"/>
                    <a:pt x="92" y="95"/>
                  </a:cubicBezTo>
                  <a:cubicBezTo>
                    <a:pt x="92" y="95"/>
                    <a:pt x="92" y="95"/>
                    <a:pt x="92" y="95"/>
                  </a:cubicBezTo>
                  <a:cubicBezTo>
                    <a:pt x="92" y="95"/>
                    <a:pt x="92" y="95"/>
                    <a:pt x="92" y="95"/>
                  </a:cubicBezTo>
                  <a:cubicBezTo>
                    <a:pt x="92" y="95"/>
                    <a:pt x="92" y="95"/>
                    <a:pt x="92" y="95"/>
                  </a:cubicBezTo>
                  <a:moveTo>
                    <a:pt x="92" y="95"/>
                  </a:moveTo>
                  <a:cubicBezTo>
                    <a:pt x="92" y="95"/>
                    <a:pt x="92" y="95"/>
                    <a:pt x="92" y="95"/>
                  </a:cubicBezTo>
                  <a:cubicBezTo>
                    <a:pt x="92" y="95"/>
                    <a:pt x="92" y="95"/>
                    <a:pt x="92" y="95"/>
                  </a:cubicBezTo>
                  <a:cubicBezTo>
                    <a:pt x="92" y="95"/>
                    <a:pt x="92" y="95"/>
                    <a:pt x="92" y="95"/>
                  </a:cubicBezTo>
                  <a:moveTo>
                    <a:pt x="1" y="0"/>
                  </a:moveTo>
                  <a:cubicBezTo>
                    <a:pt x="1" y="0"/>
                    <a:pt x="1" y="0"/>
                    <a:pt x="1" y="0"/>
                  </a:cubicBezTo>
                  <a:cubicBezTo>
                    <a:pt x="18" y="1"/>
                    <a:pt x="35" y="6"/>
                    <a:pt x="48" y="15"/>
                  </a:cubicBezTo>
                  <a:cubicBezTo>
                    <a:pt x="35" y="6"/>
                    <a:pt x="18" y="1"/>
                    <a:pt x="1" y="0"/>
                  </a:cubicBezTo>
                  <a:moveTo>
                    <a:pt x="0" y="0"/>
                  </a:moveTo>
                  <a:cubicBezTo>
                    <a:pt x="0" y="0"/>
                    <a:pt x="0" y="0"/>
                    <a:pt x="0" y="0"/>
                  </a:cubicBezTo>
                  <a:cubicBezTo>
                    <a:pt x="0" y="0"/>
                    <a:pt x="1" y="0"/>
                    <a:pt x="1" y="0"/>
                  </a:cubicBezTo>
                  <a:cubicBezTo>
                    <a:pt x="1" y="0"/>
                    <a:pt x="1" y="0"/>
                    <a:pt x="1" y="0"/>
                  </a:cubicBezTo>
                  <a:cubicBezTo>
                    <a:pt x="1" y="0"/>
                    <a:pt x="0" y="0"/>
                    <a:pt x="0" y="0"/>
                  </a:cubicBezTo>
                  <a:moveTo>
                    <a:pt x="0" y="0"/>
                  </a:moveTo>
                  <a:cubicBezTo>
                    <a:pt x="0" y="0"/>
                    <a:pt x="0" y="0"/>
                    <a:pt x="0" y="0"/>
                  </a:cubicBezTo>
                  <a:cubicBezTo>
                    <a:pt x="0" y="0"/>
                    <a:pt x="0" y="0"/>
                    <a:pt x="0" y="0"/>
                  </a:cubicBez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path>
              </a:pathLst>
            </a:custGeom>
            <a:solidFill>
              <a:srgbClr val="FDE6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4" name="Freeform 14">
              <a:extLst>
                <a:ext uri="{FF2B5EF4-FFF2-40B4-BE49-F238E27FC236}">
                  <a16:creationId xmlns:a16="http://schemas.microsoft.com/office/drawing/2014/main" id="{A39E91C3-33FB-F044-8F26-9BA452E865E6}"/>
                </a:ext>
              </a:extLst>
            </p:cNvPr>
            <p:cNvSpPr>
              <a:spLocks noEditPoints="1"/>
            </p:cNvSpPr>
            <p:nvPr/>
          </p:nvSpPr>
          <p:spPr bwMode="auto">
            <a:xfrm>
              <a:off x="9858811" y="1687872"/>
              <a:ext cx="584275" cy="673506"/>
            </a:xfrm>
            <a:custGeom>
              <a:avLst/>
              <a:gdLst>
                <a:gd name="T0" fmla="*/ 70 w 165"/>
                <a:gd name="T1" fmla="*/ 190 h 190"/>
                <a:gd name="T2" fmla="*/ 70 w 165"/>
                <a:gd name="T3" fmla="*/ 190 h 190"/>
                <a:gd name="T4" fmla="*/ 70 w 165"/>
                <a:gd name="T5" fmla="*/ 190 h 190"/>
                <a:gd name="T6" fmla="*/ 70 w 165"/>
                <a:gd name="T7" fmla="*/ 190 h 190"/>
                <a:gd name="T8" fmla="*/ 71 w 165"/>
                <a:gd name="T9" fmla="*/ 190 h 190"/>
                <a:gd name="T10" fmla="*/ 71 w 165"/>
                <a:gd name="T11" fmla="*/ 190 h 190"/>
                <a:gd name="T12" fmla="*/ 71 w 165"/>
                <a:gd name="T13" fmla="*/ 190 h 190"/>
                <a:gd name="T14" fmla="*/ 71 w 165"/>
                <a:gd name="T15" fmla="*/ 190 h 190"/>
                <a:gd name="T16" fmla="*/ 71 w 165"/>
                <a:gd name="T17" fmla="*/ 190 h 190"/>
                <a:gd name="T18" fmla="*/ 71 w 165"/>
                <a:gd name="T19" fmla="*/ 190 h 190"/>
                <a:gd name="T20" fmla="*/ 72 w 165"/>
                <a:gd name="T21" fmla="*/ 190 h 190"/>
                <a:gd name="T22" fmla="*/ 72 w 165"/>
                <a:gd name="T23" fmla="*/ 190 h 190"/>
                <a:gd name="T24" fmla="*/ 72 w 165"/>
                <a:gd name="T25" fmla="*/ 190 h 190"/>
                <a:gd name="T26" fmla="*/ 72 w 165"/>
                <a:gd name="T27" fmla="*/ 190 h 190"/>
                <a:gd name="T28" fmla="*/ 72 w 165"/>
                <a:gd name="T29" fmla="*/ 190 h 190"/>
                <a:gd name="T30" fmla="*/ 73 w 165"/>
                <a:gd name="T31" fmla="*/ 190 h 190"/>
                <a:gd name="T32" fmla="*/ 165 w 165"/>
                <a:gd name="T33" fmla="*/ 95 h 190"/>
                <a:gd name="T34" fmla="*/ 130 w 165"/>
                <a:gd name="T35" fmla="*/ 21 h 190"/>
                <a:gd name="T36" fmla="*/ 86 w 165"/>
                <a:gd name="T37" fmla="*/ 181 h 190"/>
                <a:gd name="T38" fmla="*/ 130 w 165"/>
                <a:gd name="T39" fmla="*/ 169 h 190"/>
                <a:gd name="T40" fmla="*/ 165 w 165"/>
                <a:gd name="T41" fmla="*/ 95 h 190"/>
                <a:gd name="T42" fmla="*/ 98 w 165"/>
                <a:gd name="T43" fmla="*/ 28 h 190"/>
                <a:gd name="T44" fmla="*/ 74 w 165"/>
                <a:gd name="T45" fmla="*/ 0 h 190"/>
                <a:gd name="T46" fmla="*/ 73 w 165"/>
                <a:gd name="T47" fmla="*/ 0 h 190"/>
                <a:gd name="T48" fmla="*/ 73 w 165"/>
                <a:gd name="T49" fmla="*/ 0 h 190"/>
                <a:gd name="T50" fmla="*/ 73 w 165"/>
                <a:gd name="T51" fmla="*/ 0 h 190"/>
                <a:gd name="T52" fmla="*/ 73 w 165"/>
                <a:gd name="T53" fmla="*/ 0 h 190"/>
                <a:gd name="T54" fmla="*/ 73 w 165"/>
                <a:gd name="T55" fmla="*/ 0 h 190"/>
                <a:gd name="T56" fmla="*/ 72 w 165"/>
                <a:gd name="T57" fmla="*/ 0 h 190"/>
                <a:gd name="T58" fmla="*/ 72 w 165"/>
                <a:gd name="T59" fmla="*/ 0 h 190"/>
                <a:gd name="T60" fmla="*/ 72 w 165"/>
                <a:gd name="T61" fmla="*/ 0 h 190"/>
                <a:gd name="T62" fmla="*/ 72 w 165"/>
                <a:gd name="T63" fmla="*/ 0 h 190"/>
                <a:gd name="T64" fmla="*/ 72 w 165"/>
                <a:gd name="T65" fmla="*/ 0 h 190"/>
                <a:gd name="T66" fmla="*/ 72 w 165"/>
                <a:gd name="T67" fmla="*/ 0 h 190"/>
                <a:gd name="T68" fmla="*/ 71 w 165"/>
                <a:gd name="T69" fmla="*/ 0 h 190"/>
                <a:gd name="T70" fmla="*/ 71 w 165"/>
                <a:gd name="T71" fmla="*/ 0 h 190"/>
                <a:gd name="T72" fmla="*/ 71 w 165"/>
                <a:gd name="T73" fmla="*/ 0 h 190"/>
                <a:gd name="T74" fmla="*/ 71 w 165"/>
                <a:gd name="T75" fmla="*/ 0 h 190"/>
                <a:gd name="T76" fmla="*/ 71 w 165"/>
                <a:gd name="T77" fmla="*/ 0 h 190"/>
                <a:gd name="T78" fmla="*/ 71 w 165"/>
                <a:gd name="T79" fmla="*/ 0 h 190"/>
                <a:gd name="T80" fmla="*/ 70 w 165"/>
                <a:gd name="T81" fmla="*/ 0 h 190"/>
                <a:gd name="T82" fmla="*/ 70 w 165"/>
                <a:gd name="T83" fmla="*/ 0 h 190"/>
                <a:gd name="T84" fmla="*/ 70 w 165"/>
                <a:gd name="T85" fmla="*/ 0 h 190"/>
                <a:gd name="T86" fmla="*/ 70 w 165"/>
                <a:gd name="T87" fmla="*/ 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5" h="190">
                  <a:moveTo>
                    <a:pt x="70" y="190"/>
                  </a:moveTo>
                  <a:cubicBezTo>
                    <a:pt x="70" y="190"/>
                    <a:pt x="70" y="190"/>
                    <a:pt x="70" y="190"/>
                  </a:cubicBezTo>
                  <a:cubicBezTo>
                    <a:pt x="70" y="190"/>
                    <a:pt x="70" y="190"/>
                    <a:pt x="70" y="190"/>
                  </a:cubicBezTo>
                  <a:moveTo>
                    <a:pt x="70" y="190"/>
                  </a:moveTo>
                  <a:cubicBezTo>
                    <a:pt x="70" y="190"/>
                    <a:pt x="70" y="190"/>
                    <a:pt x="70" y="190"/>
                  </a:cubicBezTo>
                  <a:cubicBezTo>
                    <a:pt x="70" y="190"/>
                    <a:pt x="70" y="190"/>
                    <a:pt x="70" y="190"/>
                  </a:cubicBezTo>
                  <a:moveTo>
                    <a:pt x="70" y="190"/>
                  </a:moveTo>
                  <a:cubicBezTo>
                    <a:pt x="70" y="190"/>
                    <a:pt x="70" y="190"/>
                    <a:pt x="70" y="190"/>
                  </a:cubicBezTo>
                  <a:cubicBezTo>
                    <a:pt x="70" y="190"/>
                    <a:pt x="70" y="190"/>
                    <a:pt x="70" y="190"/>
                  </a:cubicBezTo>
                  <a:moveTo>
                    <a:pt x="70" y="190"/>
                  </a:moveTo>
                  <a:cubicBezTo>
                    <a:pt x="70" y="190"/>
                    <a:pt x="70" y="190"/>
                    <a:pt x="70" y="190"/>
                  </a:cubicBezTo>
                  <a:cubicBezTo>
                    <a:pt x="70" y="190"/>
                    <a:pt x="70" y="190"/>
                    <a:pt x="70" y="190"/>
                  </a:cubicBezTo>
                  <a:moveTo>
                    <a:pt x="71" y="190"/>
                  </a:moveTo>
                  <a:cubicBezTo>
                    <a:pt x="71" y="190"/>
                    <a:pt x="71" y="190"/>
                    <a:pt x="71" y="190"/>
                  </a:cubicBezTo>
                  <a:cubicBezTo>
                    <a:pt x="71" y="190"/>
                    <a:pt x="71" y="190"/>
                    <a:pt x="71" y="190"/>
                  </a:cubicBezTo>
                  <a:moveTo>
                    <a:pt x="71" y="190"/>
                  </a:moveTo>
                  <a:cubicBezTo>
                    <a:pt x="71" y="190"/>
                    <a:pt x="71" y="190"/>
                    <a:pt x="71" y="190"/>
                  </a:cubicBezTo>
                  <a:cubicBezTo>
                    <a:pt x="71" y="190"/>
                    <a:pt x="71" y="190"/>
                    <a:pt x="71" y="190"/>
                  </a:cubicBezTo>
                  <a:moveTo>
                    <a:pt x="71" y="190"/>
                  </a:moveTo>
                  <a:cubicBezTo>
                    <a:pt x="71" y="190"/>
                    <a:pt x="71" y="190"/>
                    <a:pt x="71" y="190"/>
                  </a:cubicBezTo>
                  <a:cubicBezTo>
                    <a:pt x="71" y="190"/>
                    <a:pt x="71" y="190"/>
                    <a:pt x="71" y="190"/>
                  </a:cubicBezTo>
                  <a:moveTo>
                    <a:pt x="71" y="190"/>
                  </a:moveTo>
                  <a:cubicBezTo>
                    <a:pt x="71" y="190"/>
                    <a:pt x="71" y="190"/>
                    <a:pt x="71" y="190"/>
                  </a:cubicBezTo>
                  <a:cubicBezTo>
                    <a:pt x="71" y="190"/>
                    <a:pt x="71" y="190"/>
                    <a:pt x="71" y="190"/>
                  </a:cubicBezTo>
                  <a:moveTo>
                    <a:pt x="71" y="190"/>
                  </a:moveTo>
                  <a:cubicBezTo>
                    <a:pt x="71" y="190"/>
                    <a:pt x="71" y="190"/>
                    <a:pt x="71" y="190"/>
                  </a:cubicBezTo>
                  <a:cubicBezTo>
                    <a:pt x="71" y="190"/>
                    <a:pt x="71" y="190"/>
                    <a:pt x="71" y="190"/>
                  </a:cubicBezTo>
                  <a:moveTo>
                    <a:pt x="71" y="190"/>
                  </a:moveTo>
                  <a:cubicBezTo>
                    <a:pt x="71" y="190"/>
                    <a:pt x="71" y="190"/>
                    <a:pt x="71" y="190"/>
                  </a:cubicBezTo>
                  <a:cubicBezTo>
                    <a:pt x="71" y="190"/>
                    <a:pt x="71" y="190"/>
                    <a:pt x="71" y="190"/>
                  </a:cubicBezTo>
                  <a:moveTo>
                    <a:pt x="72" y="190"/>
                  </a:moveTo>
                  <a:cubicBezTo>
                    <a:pt x="72" y="190"/>
                    <a:pt x="72" y="190"/>
                    <a:pt x="71" y="190"/>
                  </a:cubicBezTo>
                  <a:cubicBezTo>
                    <a:pt x="72" y="190"/>
                    <a:pt x="72" y="190"/>
                    <a:pt x="72" y="190"/>
                  </a:cubicBezTo>
                  <a:moveTo>
                    <a:pt x="72" y="190"/>
                  </a:moveTo>
                  <a:cubicBezTo>
                    <a:pt x="72" y="190"/>
                    <a:pt x="72" y="190"/>
                    <a:pt x="72" y="190"/>
                  </a:cubicBezTo>
                  <a:cubicBezTo>
                    <a:pt x="72" y="190"/>
                    <a:pt x="72" y="190"/>
                    <a:pt x="72" y="190"/>
                  </a:cubicBezTo>
                  <a:moveTo>
                    <a:pt x="72" y="190"/>
                  </a:moveTo>
                  <a:cubicBezTo>
                    <a:pt x="72" y="190"/>
                    <a:pt x="72" y="190"/>
                    <a:pt x="72" y="190"/>
                  </a:cubicBezTo>
                  <a:cubicBezTo>
                    <a:pt x="72" y="190"/>
                    <a:pt x="72" y="190"/>
                    <a:pt x="72" y="190"/>
                  </a:cubicBezTo>
                  <a:moveTo>
                    <a:pt x="72" y="190"/>
                  </a:moveTo>
                  <a:cubicBezTo>
                    <a:pt x="72" y="190"/>
                    <a:pt x="72" y="190"/>
                    <a:pt x="72" y="190"/>
                  </a:cubicBezTo>
                  <a:cubicBezTo>
                    <a:pt x="72" y="190"/>
                    <a:pt x="72" y="190"/>
                    <a:pt x="72" y="190"/>
                  </a:cubicBezTo>
                  <a:moveTo>
                    <a:pt x="72" y="190"/>
                  </a:moveTo>
                  <a:cubicBezTo>
                    <a:pt x="72" y="190"/>
                    <a:pt x="72" y="190"/>
                    <a:pt x="72" y="190"/>
                  </a:cubicBezTo>
                  <a:cubicBezTo>
                    <a:pt x="72" y="190"/>
                    <a:pt x="72" y="190"/>
                    <a:pt x="72" y="190"/>
                  </a:cubicBezTo>
                  <a:moveTo>
                    <a:pt x="73" y="190"/>
                  </a:moveTo>
                  <a:cubicBezTo>
                    <a:pt x="73" y="190"/>
                    <a:pt x="73" y="190"/>
                    <a:pt x="73" y="190"/>
                  </a:cubicBezTo>
                  <a:cubicBezTo>
                    <a:pt x="73" y="190"/>
                    <a:pt x="73" y="190"/>
                    <a:pt x="73" y="190"/>
                  </a:cubicBezTo>
                  <a:moveTo>
                    <a:pt x="165" y="95"/>
                  </a:moveTo>
                  <a:cubicBezTo>
                    <a:pt x="165" y="95"/>
                    <a:pt x="165" y="95"/>
                    <a:pt x="165" y="95"/>
                  </a:cubicBezTo>
                  <a:cubicBezTo>
                    <a:pt x="165" y="95"/>
                    <a:pt x="165" y="95"/>
                    <a:pt x="165" y="95"/>
                  </a:cubicBezTo>
                  <a:cubicBezTo>
                    <a:pt x="165" y="95"/>
                    <a:pt x="165" y="95"/>
                    <a:pt x="165" y="95"/>
                  </a:cubicBezTo>
                  <a:moveTo>
                    <a:pt x="74" y="0"/>
                  </a:moveTo>
                  <a:cubicBezTo>
                    <a:pt x="95" y="1"/>
                    <a:pt x="115" y="9"/>
                    <a:pt x="130" y="21"/>
                  </a:cubicBezTo>
                  <a:cubicBezTo>
                    <a:pt x="117" y="14"/>
                    <a:pt x="102" y="9"/>
                    <a:pt x="86" y="9"/>
                  </a:cubicBezTo>
                  <a:cubicBezTo>
                    <a:pt x="39" y="9"/>
                    <a:pt x="0" y="48"/>
                    <a:pt x="0" y="95"/>
                  </a:cubicBezTo>
                  <a:cubicBezTo>
                    <a:pt x="0" y="143"/>
                    <a:pt x="39" y="181"/>
                    <a:pt x="86" y="181"/>
                  </a:cubicBezTo>
                  <a:cubicBezTo>
                    <a:pt x="102" y="181"/>
                    <a:pt x="117" y="176"/>
                    <a:pt x="130" y="169"/>
                  </a:cubicBezTo>
                  <a:cubicBezTo>
                    <a:pt x="130" y="169"/>
                    <a:pt x="130" y="169"/>
                    <a:pt x="130" y="169"/>
                  </a:cubicBezTo>
                  <a:cubicBezTo>
                    <a:pt x="130" y="169"/>
                    <a:pt x="130" y="169"/>
                    <a:pt x="130" y="169"/>
                  </a:cubicBezTo>
                  <a:cubicBezTo>
                    <a:pt x="114" y="182"/>
                    <a:pt x="94" y="190"/>
                    <a:pt x="73" y="190"/>
                  </a:cubicBezTo>
                  <a:cubicBezTo>
                    <a:pt x="124" y="189"/>
                    <a:pt x="165" y="147"/>
                    <a:pt x="165" y="95"/>
                  </a:cubicBezTo>
                  <a:cubicBezTo>
                    <a:pt x="165" y="95"/>
                    <a:pt x="165" y="95"/>
                    <a:pt x="165" y="95"/>
                  </a:cubicBezTo>
                  <a:cubicBezTo>
                    <a:pt x="165" y="132"/>
                    <a:pt x="135" y="162"/>
                    <a:pt x="98" y="162"/>
                  </a:cubicBezTo>
                  <a:cubicBezTo>
                    <a:pt x="62" y="162"/>
                    <a:pt x="32" y="132"/>
                    <a:pt x="32" y="95"/>
                  </a:cubicBezTo>
                  <a:cubicBezTo>
                    <a:pt x="32" y="58"/>
                    <a:pt x="62" y="28"/>
                    <a:pt x="98" y="28"/>
                  </a:cubicBezTo>
                  <a:cubicBezTo>
                    <a:pt x="135" y="28"/>
                    <a:pt x="165" y="58"/>
                    <a:pt x="165" y="95"/>
                  </a:cubicBezTo>
                  <a:cubicBezTo>
                    <a:pt x="165" y="61"/>
                    <a:pt x="148" y="32"/>
                    <a:pt x="121" y="15"/>
                  </a:cubicBezTo>
                  <a:cubicBezTo>
                    <a:pt x="108" y="6"/>
                    <a:pt x="91" y="1"/>
                    <a:pt x="74" y="0"/>
                  </a:cubicBezTo>
                  <a:moveTo>
                    <a:pt x="73" y="0"/>
                  </a:moveTo>
                  <a:cubicBezTo>
                    <a:pt x="73" y="0"/>
                    <a:pt x="74" y="0"/>
                    <a:pt x="74" y="0"/>
                  </a:cubicBezTo>
                  <a:cubicBezTo>
                    <a:pt x="74" y="0"/>
                    <a:pt x="73" y="0"/>
                    <a:pt x="73" y="0"/>
                  </a:cubicBezTo>
                  <a:moveTo>
                    <a:pt x="73" y="0"/>
                  </a:moveTo>
                  <a:cubicBezTo>
                    <a:pt x="73" y="0"/>
                    <a:pt x="73" y="0"/>
                    <a:pt x="73" y="0"/>
                  </a:cubicBezTo>
                  <a:cubicBezTo>
                    <a:pt x="73" y="0"/>
                    <a:pt x="73" y="0"/>
                    <a:pt x="73" y="0"/>
                  </a:cubicBezTo>
                  <a:moveTo>
                    <a:pt x="73" y="0"/>
                  </a:moveTo>
                  <a:cubicBezTo>
                    <a:pt x="73" y="0"/>
                    <a:pt x="73" y="0"/>
                    <a:pt x="73" y="0"/>
                  </a:cubicBezTo>
                  <a:cubicBezTo>
                    <a:pt x="73" y="0"/>
                    <a:pt x="73" y="0"/>
                    <a:pt x="73" y="0"/>
                  </a:cubicBezTo>
                  <a:cubicBezTo>
                    <a:pt x="73" y="0"/>
                    <a:pt x="73" y="0"/>
                    <a:pt x="73" y="0"/>
                  </a:cubicBezTo>
                  <a:moveTo>
                    <a:pt x="73" y="0"/>
                  </a:moveTo>
                  <a:cubicBezTo>
                    <a:pt x="73" y="0"/>
                    <a:pt x="73" y="0"/>
                    <a:pt x="73" y="0"/>
                  </a:cubicBezTo>
                  <a:cubicBezTo>
                    <a:pt x="73" y="0"/>
                    <a:pt x="73" y="0"/>
                    <a:pt x="73" y="0"/>
                  </a:cubicBezTo>
                  <a:moveTo>
                    <a:pt x="73" y="0"/>
                  </a:moveTo>
                  <a:cubicBezTo>
                    <a:pt x="73" y="0"/>
                    <a:pt x="73" y="0"/>
                    <a:pt x="73" y="0"/>
                  </a:cubicBezTo>
                  <a:cubicBezTo>
                    <a:pt x="73" y="0"/>
                    <a:pt x="73" y="0"/>
                    <a:pt x="73" y="0"/>
                  </a:cubicBezTo>
                  <a:moveTo>
                    <a:pt x="72" y="0"/>
                  </a:moveTo>
                  <a:cubicBezTo>
                    <a:pt x="72" y="0"/>
                    <a:pt x="72" y="0"/>
                    <a:pt x="72" y="0"/>
                  </a:cubicBezTo>
                  <a:cubicBezTo>
                    <a:pt x="72" y="0"/>
                    <a:pt x="72" y="0"/>
                    <a:pt x="72" y="0"/>
                  </a:cubicBezTo>
                  <a:moveTo>
                    <a:pt x="72" y="0"/>
                  </a:moveTo>
                  <a:cubicBezTo>
                    <a:pt x="72" y="0"/>
                    <a:pt x="72" y="0"/>
                    <a:pt x="72" y="0"/>
                  </a:cubicBezTo>
                  <a:cubicBezTo>
                    <a:pt x="72" y="0"/>
                    <a:pt x="72" y="0"/>
                    <a:pt x="72" y="0"/>
                  </a:cubicBezTo>
                  <a:moveTo>
                    <a:pt x="72" y="0"/>
                  </a:moveTo>
                  <a:cubicBezTo>
                    <a:pt x="72" y="0"/>
                    <a:pt x="72" y="0"/>
                    <a:pt x="72" y="0"/>
                  </a:cubicBezTo>
                  <a:cubicBezTo>
                    <a:pt x="72" y="0"/>
                    <a:pt x="72" y="0"/>
                    <a:pt x="72" y="0"/>
                  </a:cubicBezTo>
                  <a:moveTo>
                    <a:pt x="72" y="0"/>
                  </a:moveTo>
                  <a:cubicBezTo>
                    <a:pt x="72" y="0"/>
                    <a:pt x="72" y="0"/>
                    <a:pt x="72" y="0"/>
                  </a:cubicBezTo>
                  <a:cubicBezTo>
                    <a:pt x="72" y="0"/>
                    <a:pt x="72" y="0"/>
                    <a:pt x="72" y="0"/>
                  </a:cubicBezTo>
                  <a:moveTo>
                    <a:pt x="72" y="0"/>
                  </a:moveTo>
                  <a:cubicBezTo>
                    <a:pt x="72" y="0"/>
                    <a:pt x="72" y="0"/>
                    <a:pt x="72" y="0"/>
                  </a:cubicBezTo>
                  <a:cubicBezTo>
                    <a:pt x="72" y="0"/>
                    <a:pt x="72" y="0"/>
                    <a:pt x="72" y="0"/>
                  </a:cubicBezTo>
                  <a:moveTo>
                    <a:pt x="71" y="0"/>
                  </a:moveTo>
                  <a:cubicBezTo>
                    <a:pt x="72" y="0"/>
                    <a:pt x="72" y="0"/>
                    <a:pt x="72" y="0"/>
                  </a:cubicBezTo>
                  <a:cubicBezTo>
                    <a:pt x="72" y="0"/>
                    <a:pt x="72" y="0"/>
                    <a:pt x="71" y="0"/>
                  </a:cubicBezTo>
                  <a:moveTo>
                    <a:pt x="71" y="0"/>
                  </a:moveTo>
                  <a:cubicBezTo>
                    <a:pt x="71" y="0"/>
                    <a:pt x="71" y="0"/>
                    <a:pt x="71" y="0"/>
                  </a:cubicBezTo>
                  <a:cubicBezTo>
                    <a:pt x="71" y="0"/>
                    <a:pt x="71" y="0"/>
                    <a:pt x="71" y="0"/>
                  </a:cubicBezTo>
                  <a:moveTo>
                    <a:pt x="71" y="0"/>
                  </a:moveTo>
                  <a:cubicBezTo>
                    <a:pt x="71" y="0"/>
                    <a:pt x="71" y="0"/>
                    <a:pt x="71" y="0"/>
                  </a:cubicBezTo>
                  <a:cubicBezTo>
                    <a:pt x="71" y="0"/>
                    <a:pt x="71" y="0"/>
                    <a:pt x="71" y="0"/>
                  </a:cubicBezTo>
                  <a:moveTo>
                    <a:pt x="71" y="0"/>
                  </a:moveTo>
                  <a:cubicBezTo>
                    <a:pt x="71" y="0"/>
                    <a:pt x="71" y="0"/>
                    <a:pt x="71" y="0"/>
                  </a:cubicBezTo>
                  <a:cubicBezTo>
                    <a:pt x="71" y="0"/>
                    <a:pt x="71" y="0"/>
                    <a:pt x="71" y="0"/>
                  </a:cubicBezTo>
                  <a:moveTo>
                    <a:pt x="71" y="0"/>
                  </a:moveTo>
                  <a:cubicBezTo>
                    <a:pt x="71" y="0"/>
                    <a:pt x="71" y="0"/>
                    <a:pt x="71" y="0"/>
                  </a:cubicBezTo>
                  <a:cubicBezTo>
                    <a:pt x="71" y="0"/>
                    <a:pt x="71" y="0"/>
                    <a:pt x="71" y="0"/>
                  </a:cubicBezTo>
                  <a:moveTo>
                    <a:pt x="71" y="0"/>
                  </a:moveTo>
                  <a:cubicBezTo>
                    <a:pt x="71" y="0"/>
                    <a:pt x="71" y="0"/>
                    <a:pt x="71" y="0"/>
                  </a:cubicBezTo>
                  <a:cubicBezTo>
                    <a:pt x="71" y="0"/>
                    <a:pt x="71" y="0"/>
                    <a:pt x="71" y="0"/>
                  </a:cubicBezTo>
                  <a:moveTo>
                    <a:pt x="71" y="0"/>
                  </a:moveTo>
                  <a:cubicBezTo>
                    <a:pt x="71" y="0"/>
                    <a:pt x="71" y="0"/>
                    <a:pt x="71" y="0"/>
                  </a:cubicBezTo>
                  <a:cubicBezTo>
                    <a:pt x="71" y="0"/>
                    <a:pt x="71" y="0"/>
                    <a:pt x="71" y="0"/>
                  </a:cubicBezTo>
                  <a:moveTo>
                    <a:pt x="70" y="0"/>
                  </a:moveTo>
                  <a:cubicBezTo>
                    <a:pt x="70" y="0"/>
                    <a:pt x="70" y="0"/>
                    <a:pt x="70" y="0"/>
                  </a:cubicBezTo>
                  <a:cubicBezTo>
                    <a:pt x="70" y="0"/>
                    <a:pt x="70" y="0"/>
                    <a:pt x="70" y="0"/>
                  </a:cubicBezTo>
                  <a:moveTo>
                    <a:pt x="70" y="0"/>
                  </a:moveTo>
                  <a:cubicBezTo>
                    <a:pt x="70" y="0"/>
                    <a:pt x="70" y="0"/>
                    <a:pt x="70" y="0"/>
                  </a:cubicBezTo>
                  <a:cubicBezTo>
                    <a:pt x="70" y="0"/>
                    <a:pt x="70" y="0"/>
                    <a:pt x="70" y="0"/>
                  </a:cubicBezTo>
                  <a:cubicBezTo>
                    <a:pt x="70" y="0"/>
                    <a:pt x="70" y="0"/>
                    <a:pt x="70" y="0"/>
                  </a:cubicBezTo>
                  <a:moveTo>
                    <a:pt x="70" y="0"/>
                  </a:moveTo>
                  <a:cubicBezTo>
                    <a:pt x="70" y="0"/>
                    <a:pt x="70" y="0"/>
                    <a:pt x="70" y="0"/>
                  </a:cubicBezTo>
                  <a:cubicBezTo>
                    <a:pt x="70" y="0"/>
                    <a:pt x="70" y="0"/>
                    <a:pt x="70" y="0"/>
                  </a:cubicBezTo>
                  <a:moveTo>
                    <a:pt x="70" y="0"/>
                  </a:moveTo>
                  <a:cubicBezTo>
                    <a:pt x="70" y="0"/>
                    <a:pt x="70" y="0"/>
                    <a:pt x="70" y="0"/>
                  </a:cubicBezTo>
                  <a:cubicBezTo>
                    <a:pt x="70" y="0"/>
                    <a:pt x="70" y="0"/>
                    <a:pt x="70" y="0"/>
                  </a:cubicBezTo>
                </a:path>
              </a:pathLst>
            </a:custGeom>
            <a:solidFill>
              <a:srgbClr val="FAB9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5" name="Freeform 15">
              <a:extLst>
                <a:ext uri="{FF2B5EF4-FFF2-40B4-BE49-F238E27FC236}">
                  <a16:creationId xmlns:a16="http://schemas.microsoft.com/office/drawing/2014/main" id="{5FF0E853-B8AE-4B45-9B3E-17EB14B810FF}"/>
                </a:ext>
              </a:extLst>
            </p:cNvPr>
            <p:cNvSpPr>
              <a:spLocks noEditPoints="1"/>
            </p:cNvSpPr>
            <p:nvPr/>
          </p:nvSpPr>
          <p:spPr bwMode="auto">
            <a:xfrm>
              <a:off x="10064163" y="1868777"/>
              <a:ext cx="315362" cy="311695"/>
            </a:xfrm>
            <a:custGeom>
              <a:avLst/>
              <a:gdLst>
                <a:gd name="T0" fmla="*/ 67 w 89"/>
                <a:gd name="T1" fmla="*/ 55 h 88"/>
                <a:gd name="T2" fmla="*/ 62 w 89"/>
                <a:gd name="T3" fmla="*/ 50 h 88"/>
                <a:gd name="T4" fmla="*/ 67 w 89"/>
                <a:gd name="T5" fmla="*/ 44 h 88"/>
                <a:gd name="T6" fmla="*/ 72 w 89"/>
                <a:gd name="T7" fmla="*/ 50 h 88"/>
                <a:gd name="T8" fmla="*/ 67 w 89"/>
                <a:gd name="T9" fmla="*/ 55 h 88"/>
                <a:gd name="T10" fmla="*/ 50 w 89"/>
                <a:gd name="T11" fmla="*/ 33 h 88"/>
                <a:gd name="T12" fmla="*/ 39 w 89"/>
                <a:gd name="T13" fmla="*/ 22 h 88"/>
                <a:gd name="T14" fmla="*/ 50 w 89"/>
                <a:gd name="T15" fmla="*/ 11 h 88"/>
                <a:gd name="T16" fmla="*/ 61 w 89"/>
                <a:gd name="T17" fmla="*/ 22 h 88"/>
                <a:gd name="T18" fmla="*/ 50 w 89"/>
                <a:gd name="T19" fmla="*/ 33 h 88"/>
                <a:gd name="T20" fmla="*/ 44 w 89"/>
                <a:gd name="T21" fmla="*/ 0 h 88"/>
                <a:gd name="T22" fmla="*/ 0 w 89"/>
                <a:gd name="T23" fmla="*/ 44 h 88"/>
                <a:gd name="T24" fmla="*/ 44 w 89"/>
                <a:gd name="T25" fmla="*/ 88 h 88"/>
                <a:gd name="T26" fmla="*/ 89 w 89"/>
                <a:gd name="T27" fmla="*/ 44 h 88"/>
                <a:gd name="T28" fmla="*/ 44 w 89"/>
                <a:gd name="T29"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88">
                  <a:moveTo>
                    <a:pt x="67" y="55"/>
                  </a:moveTo>
                  <a:cubicBezTo>
                    <a:pt x="64" y="55"/>
                    <a:pt x="62" y="53"/>
                    <a:pt x="62" y="50"/>
                  </a:cubicBezTo>
                  <a:cubicBezTo>
                    <a:pt x="62" y="47"/>
                    <a:pt x="64" y="44"/>
                    <a:pt x="67" y="44"/>
                  </a:cubicBezTo>
                  <a:cubicBezTo>
                    <a:pt x="70" y="44"/>
                    <a:pt x="72" y="47"/>
                    <a:pt x="72" y="50"/>
                  </a:cubicBezTo>
                  <a:cubicBezTo>
                    <a:pt x="72" y="53"/>
                    <a:pt x="70" y="55"/>
                    <a:pt x="67" y="55"/>
                  </a:cubicBezTo>
                  <a:moveTo>
                    <a:pt x="50" y="33"/>
                  </a:moveTo>
                  <a:cubicBezTo>
                    <a:pt x="44" y="33"/>
                    <a:pt x="39" y="28"/>
                    <a:pt x="39" y="22"/>
                  </a:cubicBezTo>
                  <a:cubicBezTo>
                    <a:pt x="39" y="16"/>
                    <a:pt x="44" y="11"/>
                    <a:pt x="50" y="11"/>
                  </a:cubicBezTo>
                  <a:cubicBezTo>
                    <a:pt x="56" y="11"/>
                    <a:pt x="61" y="16"/>
                    <a:pt x="61" y="22"/>
                  </a:cubicBezTo>
                  <a:cubicBezTo>
                    <a:pt x="61" y="28"/>
                    <a:pt x="56" y="33"/>
                    <a:pt x="50" y="33"/>
                  </a:cubicBezTo>
                  <a:moveTo>
                    <a:pt x="44" y="0"/>
                  </a:moveTo>
                  <a:cubicBezTo>
                    <a:pt x="20" y="0"/>
                    <a:pt x="0" y="20"/>
                    <a:pt x="0" y="44"/>
                  </a:cubicBezTo>
                  <a:cubicBezTo>
                    <a:pt x="0" y="69"/>
                    <a:pt x="20" y="88"/>
                    <a:pt x="44" y="88"/>
                  </a:cubicBezTo>
                  <a:cubicBezTo>
                    <a:pt x="69" y="88"/>
                    <a:pt x="89" y="69"/>
                    <a:pt x="89" y="44"/>
                  </a:cubicBezTo>
                  <a:cubicBezTo>
                    <a:pt x="89" y="20"/>
                    <a:pt x="69" y="0"/>
                    <a:pt x="44" y="0"/>
                  </a:cubicBezTo>
                </a:path>
              </a:pathLst>
            </a:custGeom>
            <a:solidFill>
              <a:srgbClr val="FDE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6" name="Oval 16">
              <a:extLst>
                <a:ext uri="{FF2B5EF4-FFF2-40B4-BE49-F238E27FC236}">
                  <a16:creationId xmlns:a16="http://schemas.microsoft.com/office/drawing/2014/main" id="{4D82E4EF-4537-2B42-AE48-AC267C31B5EF}"/>
                </a:ext>
              </a:extLst>
            </p:cNvPr>
            <p:cNvSpPr>
              <a:spLocks noChangeArrowheads="1"/>
            </p:cNvSpPr>
            <p:nvPr/>
          </p:nvSpPr>
          <p:spPr bwMode="auto">
            <a:xfrm>
              <a:off x="10202286" y="1907892"/>
              <a:ext cx="78229" cy="78229"/>
            </a:xfrm>
            <a:prstGeom prst="ellipse">
              <a:avLst/>
            </a:prstGeom>
            <a:solidFill>
              <a:srgbClr val="FEF2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7" name="Oval 17">
              <a:extLst>
                <a:ext uri="{FF2B5EF4-FFF2-40B4-BE49-F238E27FC236}">
                  <a16:creationId xmlns:a16="http://schemas.microsoft.com/office/drawing/2014/main" id="{04BE10AE-6941-214A-9F72-93CE768F81BF}"/>
                </a:ext>
              </a:extLst>
            </p:cNvPr>
            <p:cNvSpPr>
              <a:spLocks noChangeArrowheads="1"/>
            </p:cNvSpPr>
            <p:nvPr/>
          </p:nvSpPr>
          <p:spPr bwMode="auto">
            <a:xfrm>
              <a:off x="10284182" y="2025236"/>
              <a:ext cx="35448" cy="37892"/>
            </a:xfrm>
            <a:prstGeom prst="ellipse">
              <a:avLst/>
            </a:prstGeom>
            <a:solidFill>
              <a:srgbClr val="FEF2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8" name="Freeform 18">
              <a:extLst>
                <a:ext uri="{FF2B5EF4-FFF2-40B4-BE49-F238E27FC236}">
                  <a16:creationId xmlns:a16="http://schemas.microsoft.com/office/drawing/2014/main" id="{2EEB231C-89A6-7147-A952-F19614AE1ED5}"/>
                </a:ext>
              </a:extLst>
            </p:cNvPr>
            <p:cNvSpPr>
              <a:spLocks noEditPoints="1"/>
            </p:cNvSpPr>
            <p:nvPr/>
          </p:nvSpPr>
          <p:spPr bwMode="auto">
            <a:xfrm>
              <a:off x="9805028" y="1687872"/>
              <a:ext cx="315362" cy="673506"/>
            </a:xfrm>
            <a:custGeom>
              <a:avLst/>
              <a:gdLst>
                <a:gd name="T0" fmla="*/ 85 w 89"/>
                <a:gd name="T1" fmla="*/ 190 h 190"/>
                <a:gd name="T2" fmla="*/ 85 w 89"/>
                <a:gd name="T3" fmla="*/ 190 h 190"/>
                <a:gd name="T4" fmla="*/ 85 w 89"/>
                <a:gd name="T5" fmla="*/ 190 h 190"/>
                <a:gd name="T6" fmla="*/ 85 w 89"/>
                <a:gd name="T7" fmla="*/ 190 h 190"/>
                <a:gd name="T8" fmla="*/ 85 w 89"/>
                <a:gd name="T9" fmla="*/ 190 h 190"/>
                <a:gd name="T10" fmla="*/ 85 w 89"/>
                <a:gd name="T11" fmla="*/ 190 h 190"/>
                <a:gd name="T12" fmla="*/ 85 w 89"/>
                <a:gd name="T13" fmla="*/ 190 h 190"/>
                <a:gd name="T14" fmla="*/ 86 w 89"/>
                <a:gd name="T15" fmla="*/ 190 h 190"/>
                <a:gd name="T16" fmla="*/ 86 w 89"/>
                <a:gd name="T17" fmla="*/ 190 h 190"/>
                <a:gd name="T18" fmla="*/ 86 w 89"/>
                <a:gd name="T19" fmla="*/ 190 h 190"/>
                <a:gd name="T20" fmla="*/ 86 w 89"/>
                <a:gd name="T21" fmla="*/ 190 h 190"/>
                <a:gd name="T22" fmla="*/ 86 w 89"/>
                <a:gd name="T23" fmla="*/ 190 h 190"/>
                <a:gd name="T24" fmla="*/ 86 w 89"/>
                <a:gd name="T25" fmla="*/ 190 h 190"/>
                <a:gd name="T26" fmla="*/ 86 w 89"/>
                <a:gd name="T27" fmla="*/ 190 h 190"/>
                <a:gd name="T28" fmla="*/ 86 w 89"/>
                <a:gd name="T29" fmla="*/ 190 h 190"/>
                <a:gd name="T30" fmla="*/ 86 w 89"/>
                <a:gd name="T31" fmla="*/ 190 h 190"/>
                <a:gd name="T32" fmla="*/ 87 w 89"/>
                <a:gd name="T33" fmla="*/ 190 h 190"/>
                <a:gd name="T34" fmla="*/ 87 w 89"/>
                <a:gd name="T35" fmla="*/ 190 h 190"/>
                <a:gd name="T36" fmla="*/ 87 w 89"/>
                <a:gd name="T37" fmla="*/ 190 h 190"/>
                <a:gd name="T38" fmla="*/ 87 w 89"/>
                <a:gd name="T39" fmla="*/ 190 h 190"/>
                <a:gd name="T40" fmla="*/ 87 w 89"/>
                <a:gd name="T41" fmla="*/ 190 h 190"/>
                <a:gd name="T42" fmla="*/ 87 w 89"/>
                <a:gd name="T43" fmla="*/ 190 h 190"/>
                <a:gd name="T44" fmla="*/ 88 w 89"/>
                <a:gd name="T45" fmla="*/ 190 h 190"/>
                <a:gd name="T46" fmla="*/ 88 w 89"/>
                <a:gd name="T47" fmla="*/ 190 h 190"/>
                <a:gd name="T48" fmla="*/ 88 w 89"/>
                <a:gd name="T49" fmla="*/ 190 h 190"/>
                <a:gd name="T50" fmla="*/ 89 w 89"/>
                <a:gd name="T51" fmla="*/ 0 h 190"/>
                <a:gd name="T52" fmla="*/ 89 w 89"/>
                <a:gd name="T53" fmla="*/ 0 h 190"/>
                <a:gd name="T54" fmla="*/ 88 w 89"/>
                <a:gd name="T55" fmla="*/ 0 h 190"/>
                <a:gd name="T56" fmla="*/ 88 w 89"/>
                <a:gd name="T57" fmla="*/ 0 h 190"/>
                <a:gd name="T58" fmla="*/ 88 w 89"/>
                <a:gd name="T59" fmla="*/ 0 h 190"/>
                <a:gd name="T60" fmla="*/ 88 w 89"/>
                <a:gd name="T61" fmla="*/ 0 h 190"/>
                <a:gd name="T62" fmla="*/ 88 w 89"/>
                <a:gd name="T63" fmla="*/ 0 h 190"/>
                <a:gd name="T64" fmla="*/ 88 w 89"/>
                <a:gd name="T65" fmla="*/ 0 h 190"/>
                <a:gd name="T66" fmla="*/ 88 w 89"/>
                <a:gd name="T67" fmla="*/ 0 h 190"/>
                <a:gd name="T68" fmla="*/ 87 w 89"/>
                <a:gd name="T69" fmla="*/ 0 h 190"/>
                <a:gd name="T70" fmla="*/ 87 w 89"/>
                <a:gd name="T71" fmla="*/ 0 h 190"/>
                <a:gd name="T72" fmla="*/ 87 w 89"/>
                <a:gd name="T73" fmla="*/ 0 h 190"/>
                <a:gd name="T74" fmla="*/ 87 w 89"/>
                <a:gd name="T75" fmla="*/ 0 h 190"/>
                <a:gd name="T76" fmla="*/ 87 w 89"/>
                <a:gd name="T77" fmla="*/ 0 h 190"/>
                <a:gd name="T78" fmla="*/ 87 w 89"/>
                <a:gd name="T79" fmla="*/ 0 h 190"/>
                <a:gd name="T80" fmla="*/ 87 w 89"/>
                <a:gd name="T81" fmla="*/ 0 h 190"/>
                <a:gd name="T82" fmla="*/ 87 w 89"/>
                <a:gd name="T83" fmla="*/ 0 h 190"/>
                <a:gd name="T84" fmla="*/ 86 w 89"/>
                <a:gd name="T85" fmla="*/ 0 h 190"/>
                <a:gd name="T86" fmla="*/ 86 w 89"/>
                <a:gd name="T87" fmla="*/ 0 h 190"/>
                <a:gd name="T88" fmla="*/ 86 w 89"/>
                <a:gd name="T89" fmla="*/ 0 h 190"/>
                <a:gd name="T90" fmla="*/ 86 w 89"/>
                <a:gd name="T91" fmla="*/ 0 h 190"/>
                <a:gd name="T92" fmla="*/ 86 w 89"/>
                <a:gd name="T93" fmla="*/ 0 h 190"/>
                <a:gd name="T94" fmla="*/ 86 w 89"/>
                <a:gd name="T95" fmla="*/ 0 h 190"/>
                <a:gd name="T96" fmla="*/ 86 w 89"/>
                <a:gd name="T97" fmla="*/ 0 h 190"/>
                <a:gd name="T98" fmla="*/ 86 w 89"/>
                <a:gd name="T99" fmla="*/ 0 h 190"/>
                <a:gd name="T100" fmla="*/ 86 w 89"/>
                <a:gd name="T101" fmla="*/ 0 h 190"/>
                <a:gd name="T102" fmla="*/ 86 w 89"/>
                <a:gd name="T103" fmla="*/ 0 h 190"/>
                <a:gd name="T104" fmla="*/ 85 w 89"/>
                <a:gd name="T105" fmla="*/ 0 h 190"/>
                <a:gd name="T106" fmla="*/ 85 w 89"/>
                <a:gd name="T107" fmla="*/ 0 h 190"/>
                <a:gd name="T108" fmla="*/ 85 w 89"/>
                <a:gd name="T109" fmla="*/ 0 h 190"/>
                <a:gd name="T110" fmla="*/ 85 w 89"/>
                <a:gd name="T111" fmla="*/ 0 h 190"/>
                <a:gd name="T112" fmla="*/ 85 w 89"/>
                <a:gd name="T113" fmla="*/ 0 h 190"/>
                <a:gd name="T114" fmla="*/ 0 w 89"/>
                <a:gd name="T115" fmla="*/ 52 h 190"/>
                <a:gd name="T116" fmla="*/ 85 w 89"/>
                <a:gd name="T117" fmla="*/ 0 h 190"/>
                <a:gd name="T118" fmla="*/ 85 w 89"/>
                <a:gd name="T119" fmla="*/ 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9" h="190">
                  <a:moveTo>
                    <a:pt x="85" y="190"/>
                  </a:moveTo>
                  <a:cubicBezTo>
                    <a:pt x="85" y="190"/>
                    <a:pt x="85" y="190"/>
                    <a:pt x="85" y="190"/>
                  </a:cubicBezTo>
                  <a:cubicBezTo>
                    <a:pt x="85" y="190"/>
                    <a:pt x="85" y="190"/>
                    <a:pt x="85" y="190"/>
                  </a:cubicBezTo>
                  <a:moveTo>
                    <a:pt x="85" y="190"/>
                  </a:moveTo>
                  <a:cubicBezTo>
                    <a:pt x="85" y="190"/>
                    <a:pt x="85" y="190"/>
                    <a:pt x="85" y="190"/>
                  </a:cubicBezTo>
                  <a:cubicBezTo>
                    <a:pt x="85" y="190"/>
                    <a:pt x="85" y="190"/>
                    <a:pt x="85" y="190"/>
                  </a:cubicBezTo>
                  <a:moveTo>
                    <a:pt x="85" y="190"/>
                  </a:moveTo>
                  <a:cubicBezTo>
                    <a:pt x="85" y="190"/>
                    <a:pt x="85" y="190"/>
                    <a:pt x="85" y="190"/>
                  </a:cubicBezTo>
                  <a:cubicBezTo>
                    <a:pt x="85" y="190"/>
                    <a:pt x="85" y="190"/>
                    <a:pt x="85" y="190"/>
                  </a:cubicBezTo>
                  <a:moveTo>
                    <a:pt x="85" y="190"/>
                  </a:moveTo>
                  <a:cubicBezTo>
                    <a:pt x="85" y="190"/>
                    <a:pt x="85" y="190"/>
                    <a:pt x="85" y="190"/>
                  </a:cubicBezTo>
                  <a:cubicBezTo>
                    <a:pt x="85" y="190"/>
                    <a:pt x="85" y="190"/>
                    <a:pt x="85" y="190"/>
                  </a:cubicBezTo>
                  <a:moveTo>
                    <a:pt x="86" y="190"/>
                  </a:moveTo>
                  <a:cubicBezTo>
                    <a:pt x="86" y="190"/>
                    <a:pt x="86" y="190"/>
                    <a:pt x="85" y="190"/>
                  </a:cubicBezTo>
                  <a:cubicBezTo>
                    <a:pt x="86" y="190"/>
                    <a:pt x="86" y="190"/>
                    <a:pt x="86" y="190"/>
                  </a:cubicBezTo>
                  <a:moveTo>
                    <a:pt x="86" y="190"/>
                  </a:moveTo>
                  <a:cubicBezTo>
                    <a:pt x="86" y="190"/>
                    <a:pt x="86" y="190"/>
                    <a:pt x="86" y="190"/>
                  </a:cubicBezTo>
                  <a:cubicBezTo>
                    <a:pt x="86" y="190"/>
                    <a:pt x="86" y="190"/>
                    <a:pt x="86" y="190"/>
                  </a:cubicBezTo>
                  <a:moveTo>
                    <a:pt x="86" y="190"/>
                  </a:moveTo>
                  <a:cubicBezTo>
                    <a:pt x="86" y="190"/>
                    <a:pt x="86" y="190"/>
                    <a:pt x="86" y="190"/>
                  </a:cubicBezTo>
                  <a:cubicBezTo>
                    <a:pt x="86" y="190"/>
                    <a:pt x="86" y="190"/>
                    <a:pt x="86" y="190"/>
                  </a:cubicBezTo>
                  <a:moveTo>
                    <a:pt x="86" y="190"/>
                  </a:moveTo>
                  <a:cubicBezTo>
                    <a:pt x="86" y="190"/>
                    <a:pt x="86" y="190"/>
                    <a:pt x="86" y="190"/>
                  </a:cubicBezTo>
                  <a:cubicBezTo>
                    <a:pt x="86" y="190"/>
                    <a:pt x="86" y="190"/>
                    <a:pt x="86" y="190"/>
                  </a:cubicBezTo>
                  <a:moveTo>
                    <a:pt x="86" y="190"/>
                  </a:moveTo>
                  <a:cubicBezTo>
                    <a:pt x="86" y="190"/>
                    <a:pt x="86" y="190"/>
                    <a:pt x="86" y="190"/>
                  </a:cubicBezTo>
                  <a:cubicBezTo>
                    <a:pt x="86" y="190"/>
                    <a:pt x="86" y="190"/>
                    <a:pt x="86" y="190"/>
                  </a:cubicBezTo>
                  <a:moveTo>
                    <a:pt x="86" y="190"/>
                  </a:moveTo>
                  <a:cubicBezTo>
                    <a:pt x="86" y="190"/>
                    <a:pt x="86" y="190"/>
                    <a:pt x="86" y="190"/>
                  </a:cubicBezTo>
                  <a:cubicBezTo>
                    <a:pt x="86" y="190"/>
                    <a:pt x="86" y="190"/>
                    <a:pt x="86" y="190"/>
                  </a:cubicBezTo>
                  <a:moveTo>
                    <a:pt x="86" y="190"/>
                  </a:moveTo>
                  <a:cubicBezTo>
                    <a:pt x="86" y="190"/>
                    <a:pt x="86" y="190"/>
                    <a:pt x="86" y="190"/>
                  </a:cubicBezTo>
                  <a:cubicBezTo>
                    <a:pt x="86" y="190"/>
                    <a:pt x="86" y="190"/>
                    <a:pt x="86" y="190"/>
                  </a:cubicBezTo>
                  <a:moveTo>
                    <a:pt x="87" y="190"/>
                  </a:moveTo>
                  <a:cubicBezTo>
                    <a:pt x="87" y="190"/>
                    <a:pt x="87" y="190"/>
                    <a:pt x="87" y="190"/>
                  </a:cubicBezTo>
                  <a:cubicBezTo>
                    <a:pt x="87" y="190"/>
                    <a:pt x="87" y="190"/>
                    <a:pt x="87" y="190"/>
                  </a:cubicBezTo>
                  <a:moveTo>
                    <a:pt x="87" y="190"/>
                  </a:moveTo>
                  <a:cubicBezTo>
                    <a:pt x="87" y="190"/>
                    <a:pt x="87" y="190"/>
                    <a:pt x="87" y="190"/>
                  </a:cubicBezTo>
                  <a:cubicBezTo>
                    <a:pt x="87" y="190"/>
                    <a:pt x="87" y="190"/>
                    <a:pt x="87" y="190"/>
                  </a:cubicBezTo>
                  <a:moveTo>
                    <a:pt x="87" y="190"/>
                  </a:moveTo>
                  <a:cubicBezTo>
                    <a:pt x="87" y="190"/>
                    <a:pt x="87" y="190"/>
                    <a:pt x="87" y="190"/>
                  </a:cubicBezTo>
                  <a:cubicBezTo>
                    <a:pt x="87" y="190"/>
                    <a:pt x="87" y="190"/>
                    <a:pt x="87" y="190"/>
                  </a:cubicBezTo>
                  <a:moveTo>
                    <a:pt x="87" y="190"/>
                  </a:moveTo>
                  <a:cubicBezTo>
                    <a:pt x="87" y="190"/>
                    <a:pt x="87" y="190"/>
                    <a:pt x="87" y="190"/>
                  </a:cubicBezTo>
                  <a:cubicBezTo>
                    <a:pt x="87" y="190"/>
                    <a:pt x="87" y="190"/>
                    <a:pt x="87" y="190"/>
                  </a:cubicBezTo>
                  <a:moveTo>
                    <a:pt x="88" y="190"/>
                  </a:moveTo>
                  <a:cubicBezTo>
                    <a:pt x="88" y="190"/>
                    <a:pt x="88" y="190"/>
                    <a:pt x="87" y="190"/>
                  </a:cubicBezTo>
                  <a:cubicBezTo>
                    <a:pt x="88" y="190"/>
                    <a:pt x="88" y="190"/>
                    <a:pt x="88" y="190"/>
                  </a:cubicBezTo>
                  <a:moveTo>
                    <a:pt x="88" y="190"/>
                  </a:moveTo>
                  <a:cubicBezTo>
                    <a:pt x="88" y="190"/>
                    <a:pt x="88" y="190"/>
                    <a:pt x="88" y="190"/>
                  </a:cubicBezTo>
                  <a:cubicBezTo>
                    <a:pt x="88" y="190"/>
                    <a:pt x="88" y="190"/>
                    <a:pt x="88" y="190"/>
                  </a:cubicBezTo>
                  <a:moveTo>
                    <a:pt x="89" y="0"/>
                  </a:moveTo>
                  <a:cubicBezTo>
                    <a:pt x="89" y="0"/>
                    <a:pt x="89" y="0"/>
                    <a:pt x="89" y="0"/>
                  </a:cubicBezTo>
                  <a:cubicBezTo>
                    <a:pt x="89" y="0"/>
                    <a:pt x="89" y="0"/>
                    <a:pt x="89" y="0"/>
                  </a:cubicBezTo>
                  <a:moveTo>
                    <a:pt x="88" y="0"/>
                  </a:moveTo>
                  <a:cubicBezTo>
                    <a:pt x="88" y="0"/>
                    <a:pt x="88" y="0"/>
                    <a:pt x="88" y="0"/>
                  </a:cubicBezTo>
                  <a:cubicBezTo>
                    <a:pt x="88" y="0"/>
                    <a:pt x="88" y="0"/>
                    <a:pt x="88" y="0"/>
                  </a:cubicBezTo>
                  <a:moveTo>
                    <a:pt x="88" y="0"/>
                  </a:moveTo>
                  <a:cubicBezTo>
                    <a:pt x="88" y="0"/>
                    <a:pt x="88" y="0"/>
                    <a:pt x="88" y="0"/>
                  </a:cubicBezTo>
                  <a:cubicBezTo>
                    <a:pt x="88" y="0"/>
                    <a:pt x="88" y="0"/>
                    <a:pt x="88" y="0"/>
                  </a:cubicBezTo>
                  <a:moveTo>
                    <a:pt x="88" y="0"/>
                  </a:moveTo>
                  <a:cubicBezTo>
                    <a:pt x="88" y="0"/>
                    <a:pt x="88" y="0"/>
                    <a:pt x="88" y="0"/>
                  </a:cubicBezTo>
                  <a:cubicBezTo>
                    <a:pt x="88" y="0"/>
                    <a:pt x="88" y="0"/>
                    <a:pt x="88" y="0"/>
                  </a:cubicBezTo>
                  <a:moveTo>
                    <a:pt x="88" y="0"/>
                  </a:moveTo>
                  <a:cubicBezTo>
                    <a:pt x="88" y="0"/>
                    <a:pt x="88" y="0"/>
                    <a:pt x="88" y="0"/>
                  </a:cubicBezTo>
                  <a:cubicBezTo>
                    <a:pt x="88" y="0"/>
                    <a:pt x="88" y="0"/>
                    <a:pt x="88" y="0"/>
                  </a:cubicBezTo>
                  <a:moveTo>
                    <a:pt x="87" y="0"/>
                  </a:moveTo>
                  <a:cubicBezTo>
                    <a:pt x="88" y="0"/>
                    <a:pt x="88" y="0"/>
                    <a:pt x="88" y="0"/>
                  </a:cubicBezTo>
                  <a:cubicBezTo>
                    <a:pt x="88" y="0"/>
                    <a:pt x="88" y="0"/>
                    <a:pt x="87" y="0"/>
                  </a:cubicBezTo>
                  <a:moveTo>
                    <a:pt x="87" y="0"/>
                  </a:moveTo>
                  <a:cubicBezTo>
                    <a:pt x="87" y="0"/>
                    <a:pt x="87" y="0"/>
                    <a:pt x="87" y="0"/>
                  </a:cubicBezTo>
                  <a:cubicBezTo>
                    <a:pt x="87" y="0"/>
                    <a:pt x="87" y="0"/>
                    <a:pt x="87" y="0"/>
                  </a:cubicBezTo>
                  <a:moveTo>
                    <a:pt x="87" y="0"/>
                  </a:moveTo>
                  <a:cubicBezTo>
                    <a:pt x="87" y="0"/>
                    <a:pt x="87" y="0"/>
                    <a:pt x="87" y="0"/>
                  </a:cubicBezTo>
                  <a:cubicBezTo>
                    <a:pt x="87" y="0"/>
                    <a:pt x="87" y="0"/>
                    <a:pt x="87" y="0"/>
                  </a:cubicBezTo>
                  <a:moveTo>
                    <a:pt x="87" y="0"/>
                  </a:moveTo>
                  <a:cubicBezTo>
                    <a:pt x="87" y="0"/>
                    <a:pt x="87" y="0"/>
                    <a:pt x="87" y="0"/>
                  </a:cubicBezTo>
                  <a:cubicBezTo>
                    <a:pt x="87" y="0"/>
                    <a:pt x="87" y="0"/>
                    <a:pt x="87" y="0"/>
                  </a:cubicBezTo>
                  <a:moveTo>
                    <a:pt x="87" y="0"/>
                  </a:moveTo>
                  <a:cubicBezTo>
                    <a:pt x="87" y="0"/>
                    <a:pt x="87" y="0"/>
                    <a:pt x="87" y="0"/>
                  </a:cubicBezTo>
                  <a:cubicBezTo>
                    <a:pt x="87" y="0"/>
                    <a:pt x="87" y="0"/>
                    <a:pt x="87" y="0"/>
                  </a:cubicBezTo>
                  <a:moveTo>
                    <a:pt x="87" y="0"/>
                  </a:moveTo>
                  <a:cubicBezTo>
                    <a:pt x="87" y="0"/>
                    <a:pt x="87" y="0"/>
                    <a:pt x="87" y="0"/>
                  </a:cubicBezTo>
                  <a:cubicBezTo>
                    <a:pt x="87" y="0"/>
                    <a:pt x="87" y="0"/>
                    <a:pt x="87" y="0"/>
                  </a:cubicBezTo>
                  <a:moveTo>
                    <a:pt x="86" y="0"/>
                  </a:moveTo>
                  <a:cubicBezTo>
                    <a:pt x="86" y="0"/>
                    <a:pt x="86" y="0"/>
                    <a:pt x="86" y="0"/>
                  </a:cubicBezTo>
                  <a:cubicBezTo>
                    <a:pt x="86" y="0"/>
                    <a:pt x="86" y="0"/>
                    <a:pt x="86" y="0"/>
                  </a:cubicBezTo>
                  <a:moveTo>
                    <a:pt x="86" y="0"/>
                  </a:moveTo>
                  <a:cubicBezTo>
                    <a:pt x="86" y="0"/>
                    <a:pt x="86" y="0"/>
                    <a:pt x="86" y="0"/>
                  </a:cubicBezTo>
                  <a:cubicBezTo>
                    <a:pt x="86" y="0"/>
                    <a:pt x="86" y="0"/>
                    <a:pt x="86" y="0"/>
                  </a:cubicBezTo>
                  <a:moveTo>
                    <a:pt x="86" y="0"/>
                  </a:moveTo>
                  <a:cubicBezTo>
                    <a:pt x="86" y="0"/>
                    <a:pt x="86" y="0"/>
                    <a:pt x="86" y="0"/>
                  </a:cubicBezTo>
                  <a:cubicBezTo>
                    <a:pt x="86" y="0"/>
                    <a:pt x="86" y="0"/>
                    <a:pt x="86" y="0"/>
                  </a:cubicBezTo>
                  <a:moveTo>
                    <a:pt x="86" y="0"/>
                  </a:moveTo>
                  <a:cubicBezTo>
                    <a:pt x="86" y="0"/>
                    <a:pt x="86" y="0"/>
                    <a:pt x="86" y="0"/>
                  </a:cubicBezTo>
                  <a:cubicBezTo>
                    <a:pt x="86" y="0"/>
                    <a:pt x="86" y="0"/>
                    <a:pt x="86" y="0"/>
                  </a:cubicBezTo>
                  <a:moveTo>
                    <a:pt x="86" y="0"/>
                  </a:moveTo>
                  <a:cubicBezTo>
                    <a:pt x="86" y="0"/>
                    <a:pt x="86" y="0"/>
                    <a:pt x="86" y="0"/>
                  </a:cubicBezTo>
                  <a:cubicBezTo>
                    <a:pt x="86" y="0"/>
                    <a:pt x="86" y="0"/>
                    <a:pt x="86" y="0"/>
                  </a:cubicBezTo>
                  <a:moveTo>
                    <a:pt x="86" y="0"/>
                  </a:moveTo>
                  <a:cubicBezTo>
                    <a:pt x="86" y="0"/>
                    <a:pt x="86" y="0"/>
                    <a:pt x="86" y="0"/>
                  </a:cubicBezTo>
                  <a:cubicBezTo>
                    <a:pt x="86" y="0"/>
                    <a:pt x="86" y="0"/>
                    <a:pt x="86" y="0"/>
                  </a:cubicBezTo>
                  <a:moveTo>
                    <a:pt x="85" y="0"/>
                  </a:moveTo>
                  <a:cubicBezTo>
                    <a:pt x="85" y="0"/>
                    <a:pt x="86" y="0"/>
                    <a:pt x="86" y="0"/>
                  </a:cubicBezTo>
                  <a:cubicBezTo>
                    <a:pt x="86" y="0"/>
                    <a:pt x="86" y="0"/>
                    <a:pt x="85" y="0"/>
                  </a:cubicBezTo>
                  <a:moveTo>
                    <a:pt x="85" y="0"/>
                  </a:moveTo>
                  <a:cubicBezTo>
                    <a:pt x="85" y="0"/>
                    <a:pt x="85" y="0"/>
                    <a:pt x="85" y="0"/>
                  </a:cubicBezTo>
                  <a:cubicBezTo>
                    <a:pt x="85" y="0"/>
                    <a:pt x="85" y="0"/>
                    <a:pt x="85" y="0"/>
                  </a:cubicBezTo>
                  <a:moveTo>
                    <a:pt x="85" y="0"/>
                  </a:moveTo>
                  <a:cubicBezTo>
                    <a:pt x="85" y="0"/>
                    <a:pt x="85" y="0"/>
                    <a:pt x="85" y="0"/>
                  </a:cubicBezTo>
                  <a:cubicBezTo>
                    <a:pt x="85" y="0"/>
                    <a:pt x="85" y="0"/>
                    <a:pt x="85" y="0"/>
                  </a:cubicBezTo>
                  <a:moveTo>
                    <a:pt x="85" y="0"/>
                  </a:moveTo>
                  <a:cubicBezTo>
                    <a:pt x="85" y="0"/>
                    <a:pt x="85" y="0"/>
                    <a:pt x="85" y="0"/>
                  </a:cubicBezTo>
                  <a:cubicBezTo>
                    <a:pt x="85" y="0"/>
                    <a:pt x="85" y="0"/>
                    <a:pt x="85" y="0"/>
                  </a:cubicBezTo>
                  <a:moveTo>
                    <a:pt x="85" y="0"/>
                  </a:moveTo>
                  <a:cubicBezTo>
                    <a:pt x="48" y="0"/>
                    <a:pt x="16" y="21"/>
                    <a:pt x="0" y="52"/>
                  </a:cubicBezTo>
                  <a:cubicBezTo>
                    <a:pt x="0" y="52"/>
                    <a:pt x="0" y="52"/>
                    <a:pt x="0" y="52"/>
                  </a:cubicBezTo>
                  <a:cubicBezTo>
                    <a:pt x="16" y="21"/>
                    <a:pt x="48" y="0"/>
                    <a:pt x="85" y="0"/>
                  </a:cubicBezTo>
                  <a:cubicBezTo>
                    <a:pt x="85" y="0"/>
                    <a:pt x="85" y="0"/>
                    <a:pt x="85" y="0"/>
                  </a:cubicBezTo>
                  <a:cubicBezTo>
                    <a:pt x="85" y="0"/>
                    <a:pt x="85" y="0"/>
                    <a:pt x="85" y="0"/>
                  </a:cubicBezTo>
                </a:path>
              </a:pathLst>
            </a:custGeom>
            <a:solidFill>
              <a:srgbClr val="FDE6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9" name="Freeform 19">
              <a:extLst>
                <a:ext uri="{FF2B5EF4-FFF2-40B4-BE49-F238E27FC236}">
                  <a16:creationId xmlns:a16="http://schemas.microsoft.com/office/drawing/2014/main" id="{E2221299-0DB9-9E45-A028-8FC46CB665E8}"/>
                </a:ext>
              </a:extLst>
            </p:cNvPr>
            <p:cNvSpPr>
              <a:spLocks noEditPoints="1"/>
            </p:cNvSpPr>
            <p:nvPr/>
          </p:nvSpPr>
          <p:spPr bwMode="auto">
            <a:xfrm>
              <a:off x="10106944" y="1687872"/>
              <a:ext cx="9779" cy="0"/>
            </a:xfrm>
            <a:custGeom>
              <a:avLst/>
              <a:gdLst>
                <a:gd name="T0" fmla="*/ 3 w 3"/>
                <a:gd name="T1" fmla="*/ 3 w 3"/>
                <a:gd name="T2" fmla="*/ 3 w 3"/>
                <a:gd name="T3" fmla="*/ 3 w 3"/>
                <a:gd name="T4" fmla="*/ 3 w 3"/>
                <a:gd name="T5" fmla="*/ 3 w 3"/>
                <a:gd name="T6" fmla="*/ 2 w 3"/>
                <a:gd name="T7" fmla="*/ 2 w 3"/>
                <a:gd name="T8" fmla="*/ 2 w 3"/>
                <a:gd name="T9" fmla="*/ 2 w 3"/>
                <a:gd name="T10" fmla="*/ 2 w 3"/>
                <a:gd name="T11" fmla="*/ 2 w 3"/>
                <a:gd name="T12" fmla="*/ 2 w 3"/>
                <a:gd name="T13" fmla="*/ 2 w 3"/>
                <a:gd name="T14" fmla="*/ 2 w 3"/>
                <a:gd name="T15" fmla="*/ 2 w 3"/>
                <a:gd name="T16" fmla="*/ 2 w 3"/>
                <a:gd name="T17" fmla="*/ 2 w 3"/>
                <a:gd name="T18" fmla="*/ 2 w 3"/>
                <a:gd name="T19" fmla="*/ 2 w 3"/>
                <a:gd name="T20" fmla="*/ 1 w 3"/>
                <a:gd name="T21" fmla="*/ 1 w 3"/>
                <a:gd name="T22" fmla="*/ 1 w 3"/>
                <a:gd name="T23" fmla="*/ 1 w 3"/>
                <a:gd name="T24" fmla="*/ 1 w 3"/>
                <a:gd name="T25" fmla="*/ 1 w 3"/>
                <a:gd name="T26" fmla="*/ 1 w 3"/>
                <a:gd name="T27" fmla="*/ 1 w 3"/>
                <a:gd name="T28" fmla="*/ 1 w 3"/>
                <a:gd name="T29" fmla="*/ 1 w 3"/>
                <a:gd name="T30" fmla="*/ 1 w 3"/>
                <a:gd name="T31" fmla="*/ 1 w 3"/>
                <a:gd name="T32" fmla="*/ 1 w 3"/>
                <a:gd name="T33" fmla="*/ 1 w 3"/>
                <a:gd name="T34" fmla="*/ 1 w 3"/>
                <a:gd name="T35" fmla="*/ 1 w 3"/>
                <a:gd name="T36" fmla="*/ 0 w 3"/>
                <a:gd name="T37" fmla="*/ 0 w 3"/>
                <a:gd name="T38" fmla="*/ 0 w 3"/>
                <a:gd name="T39" fmla="*/ 0 w 3"/>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Lst>
              <a:rect l="0" t="0" r="r" b="b"/>
              <a:pathLst>
                <a:path w="3">
                  <a:moveTo>
                    <a:pt x="3" y="0"/>
                  </a:moveTo>
                  <a:cubicBezTo>
                    <a:pt x="3" y="0"/>
                    <a:pt x="3" y="0"/>
                    <a:pt x="3" y="0"/>
                  </a:cubicBezTo>
                  <a:cubicBezTo>
                    <a:pt x="3" y="0"/>
                    <a:pt x="3" y="0"/>
                    <a:pt x="3" y="0"/>
                  </a:cubicBezTo>
                  <a:cubicBezTo>
                    <a:pt x="3" y="0"/>
                    <a:pt x="3" y="0"/>
                    <a:pt x="3" y="0"/>
                  </a:cubicBezTo>
                  <a:cubicBezTo>
                    <a:pt x="3" y="0"/>
                    <a:pt x="3" y="0"/>
                    <a:pt x="3" y="0"/>
                  </a:cubicBezTo>
                  <a:moveTo>
                    <a:pt x="3" y="0"/>
                  </a:moveTo>
                  <a:cubicBezTo>
                    <a:pt x="3" y="0"/>
                    <a:pt x="3" y="0"/>
                    <a:pt x="3" y="0"/>
                  </a:cubicBezTo>
                  <a:cubicBezTo>
                    <a:pt x="3" y="0"/>
                    <a:pt x="3" y="0"/>
                    <a:pt x="3" y="0"/>
                  </a:cubicBezTo>
                  <a:cubicBezTo>
                    <a:pt x="3" y="0"/>
                    <a:pt x="3" y="0"/>
                    <a:pt x="3" y="0"/>
                  </a:cubicBezTo>
                  <a:cubicBezTo>
                    <a:pt x="3" y="0"/>
                    <a:pt x="3" y="0"/>
                    <a:pt x="3" y="0"/>
                  </a:cubicBezTo>
                  <a:moveTo>
                    <a:pt x="2" y="0"/>
                  </a:moveTo>
                  <a:cubicBezTo>
                    <a:pt x="3" y="0"/>
                    <a:pt x="3" y="0"/>
                    <a:pt x="3" y="0"/>
                  </a:cubicBezTo>
                  <a:cubicBezTo>
                    <a:pt x="3" y="0"/>
                    <a:pt x="3" y="0"/>
                    <a:pt x="3" y="0"/>
                  </a:cubicBezTo>
                  <a:cubicBezTo>
                    <a:pt x="3" y="0"/>
                    <a:pt x="3" y="0"/>
                    <a:pt x="2" y="0"/>
                  </a:cubicBezTo>
                  <a:cubicBezTo>
                    <a:pt x="2" y="0"/>
                    <a:pt x="2" y="0"/>
                    <a:pt x="2" y="0"/>
                  </a:cubicBezTo>
                  <a:moveTo>
                    <a:pt x="2" y="0"/>
                  </a:moveTo>
                  <a:cubicBezTo>
                    <a:pt x="2" y="0"/>
                    <a:pt x="2" y="0"/>
                    <a:pt x="2" y="0"/>
                  </a:cubicBezTo>
                  <a:cubicBezTo>
                    <a:pt x="2" y="0"/>
                    <a:pt x="2" y="0"/>
                    <a:pt x="2" y="0"/>
                  </a:cubicBezTo>
                  <a:cubicBezTo>
                    <a:pt x="2" y="0"/>
                    <a:pt x="2" y="0"/>
                    <a:pt x="2" y="0"/>
                  </a:cubicBezTo>
                  <a:cubicBezTo>
                    <a:pt x="2" y="0"/>
                    <a:pt x="2" y="0"/>
                    <a:pt x="2" y="0"/>
                  </a:cubicBezTo>
                  <a:moveTo>
                    <a:pt x="2" y="0"/>
                  </a:moveTo>
                  <a:cubicBezTo>
                    <a:pt x="2" y="0"/>
                    <a:pt x="2" y="0"/>
                    <a:pt x="2" y="0"/>
                  </a:cubicBezTo>
                  <a:cubicBezTo>
                    <a:pt x="2" y="0"/>
                    <a:pt x="2" y="0"/>
                    <a:pt x="2" y="0"/>
                  </a:cubicBezTo>
                  <a:cubicBezTo>
                    <a:pt x="2" y="0"/>
                    <a:pt x="2" y="0"/>
                    <a:pt x="2" y="0"/>
                  </a:cubicBezTo>
                  <a:cubicBezTo>
                    <a:pt x="2" y="0"/>
                    <a:pt x="2" y="0"/>
                    <a:pt x="2" y="0"/>
                  </a:cubicBezTo>
                  <a:moveTo>
                    <a:pt x="2" y="0"/>
                  </a:moveTo>
                  <a:cubicBezTo>
                    <a:pt x="2" y="0"/>
                    <a:pt x="2" y="0"/>
                    <a:pt x="2" y="0"/>
                  </a:cubicBezTo>
                  <a:cubicBezTo>
                    <a:pt x="2" y="0"/>
                    <a:pt x="2" y="0"/>
                    <a:pt x="2" y="0"/>
                  </a:cubicBezTo>
                  <a:cubicBezTo>
                    <a:pt x="2" y="0"/>
                    <a:pt x="2" y="0"/>
                    <a:pt x="2" y="0"/>
                  </a:cubicBezTo>
                  <a:cubicBezTo>
                    <a:pt x="2" y="0"/>
                    <a:pt x="2" y="0"/>
                    <a:pt x="2" y="0"/>
                  </a:cubicBezTo>
                  <a:moveTo>
                    <a:pt x="2" y="0"/>
                  </a:moveTo>
                  <a:cubicBezTo>
                    <a:pt x="2" y="0"/>
                    <a:pt x="2" y="0"/>
                    <a:pt x="2" y="0"/>
                  </a:cubicBezTo>
                  <a:cubicBezTo>
                    <a:pt x="2" y="0"/>
                    <a:pt x="2" y="0"/>
                    <a:pt x="2" y="0"/>
                  </a:cubicBezTo>
                  <a:cubicBezTo>
                    <a:pt x="2" y="0"/>
                    <a:pt x="2" y="0"/>
                    <a:pt x="2" y="0"/>
                  </a:cubicBezTo>
                  <a:cubicBezTo>
                    <a:pt x="2" y="0"/>
                    <a:pt x="2" y="0"/>
                    <a:pt x="2" y="0"/>
                  </a:cubicBezTo>
                  <a:moveTo>
                    <a:pt x="2" y="0"/>
                  </a:moveTo>
                  <a:cubicBezTo>
                    <a:pt x="2" y="0"/>
                    <a:pt x="2" y="0"/>
                    <a:pt x="2" y="0"/>
                  </a:cubicBezTo>
                  <a:cubicBezTo>
                    <a:pt x="2" y="0"/>
                    <a:pt x="2" y="0"/>
                    <a:pt x="2" y="0"/>
                  </a:cubicBezTo>
                  <a:cubicBezTo>
                    <a:pt x="2" y="0"/>
                    <a:pt x="2" y="0"/>
                    <a:pt x="2" y="0"/>
                  </a:cubicBezTo>
                  <a:cubicBezTo>
                    <a:pt x="2" y="0"/>
                    <a:pt x="2" y="0"/>
                    <a:pt x="2" y="0"/>
                  </a:cubicBezTo>
                  <a:moveTo>
                    <a:pt x="1" y="0"/>
                  </a:moveTo>
                  <a:cubicBezTo>
                    <a:pt x="1" y="0"/>
                    <a:pt x="1" y="0"/>
                    <a:pt x="1" y="0"/>
                  </a:cubicBezTo>
                  <a:cubicBezTo>
                    <a:pt x="1" y="0"/>
                    <a:pt x="1" y="0"/>
                    <a:pt x="1" y="0"/>
                  </a:cubicBezTo>
                  <a:cubicBezTo>
                    <a:pt x="1" y="0"/>
                    <a:pt x="1" y="0"/>
                    <a:pt x="1" y="0"/>
                  </a:cubicBezTo>
                  <a:cubicBezTo>
                    <a:pt x="1" y="0"/>
                    <a:pt x="1" y="0"/>
                    <a:pt x="1" y="0"/>
                  </a:cubicBezTo>
                  <a:moveTo>
                    <a:pt x="1" y="0"/>
                  </a:moveTo>
                  <a:cubicBezTo>
                    <a:pt x="1" y="0"/>
                    <a:pt x="1" y="0"/>
                    <a:pt x="1" y="0"/>
                  </a:cubicBezTo>
                  <a:cubicBezTo>
                    <a:pt x="1" y="0"/>
                    <a:pt x="1" y="0"/>
                    <a:pt x="1" y="0"/>
                  </a:cubicBezTo>
                  <a:cubicBezTo>
                    <a:pt x="1" y="0"/>
                    <a:pt x="1" y="0"/>
                    <a:pt x="1" y="0"/>
                  </a:cubicBezTo>
                  <a:cubicBezTo>
                    <a:pt x="1" y="0"/>
                    <a:pt x="1" y="0"/>
                    <a:pt x="1" y="0"/>
                  </a:cubicBezTo>
                  <a:moveTo>
                    <a:pt x="1" y="0"/>
                  </a:moveTo>
                  <a:cubicBezTo>
                    <a:pt x="1" y="0"/>
                    <a:pt x="1" y="0"/>
                    <a:pt x="1" y="0"/>
                  </a:cubicBezTo>
                  <a:cubicBezTo>
                    <a:pt x="1" y="0"/>
                    <a:pt x="1" y="0"/>
                    <a:pt x="1" y="0"/>
                  </a:cubicBezTo>
                  <a:cubicBezTo>
                    <a:pt x="1" y="0"/>
                    <a:pt x="1" y="0"/>
                    <a:pt x="1" y="0"/>
                  </a:cubicBezTo>
                  <a:cubicBezTo>
                    <a:pt x="1" y="0"/>
                    <a:pt x="1" y="0"/>
                    <a:pt x="1" y="0"/>
                  </a:cubicBezTo>
                  <a:moveTo>
                    <a:pt x="1" y="0"/>
                  </a:moveTo>
                  <a:cubicBezTo>
                    <a:pt x="1" y="0"/>
                    <a:pt x="1" y="0"/>
                    <a:pt x="1" y="0"/>
                  </a:cubicBezTo>
                  <a:cubicBezTo>
                    <a:pt x="1" y="0"/>
                    <a:pt x="1" y="0"/>
                    <a:pt x="1" y="0"/>
                  </a:cubicBezTo>
                  <a:cubicBezTo>
                    <a:pt x="1" y="0"/>
                    <a:pt x="1" y="0"/>
                    <a:pt x="1" y="0"/>
                  </a:cubicBezTo>
                  <a:cubicBezTo>
                    <a:pt x="1" y="0"/>
                    <a:pt x="1" y="0"/>
                    <a:pt x="1" y="0"/>
                  </a:cubicBezTo>
                  <a:moveTo>
                    <a:pt x="1" y="0"/>
                  </a:moveTo>
                  <a:cubicBezTo>
                    <a:pt x="1" y="0"/>
                    <a:pt x="1" y="0"/>
                    <a:pt x="1" y="0"/>
                  </a:cubicBezTo>
                  <a:cubicBezTo>
                    <a:pt x="1" y="0"/>
                    <a:pt x="1" y="0"/>
                    <a:pt x="1" y="0"/>
                  </a:cubicBezTo>
                  <a:cubicBezTo>
                    <a:pt x="1" y="0"/>
                    <a:pt x="1" y="0"/>
                    <a:pt x="1" y="0"/>
                  </a:cubicBezTo>
                  <a:cubicBezTo>
                    <a:pt x="1" y="0"/>
                    <a:pt x="1" y="0"/>
                    <a:pt x="1" y="0"/>
                  </a:cubicBezTo>
                  <a:moveTo>
                    <a:pt x="1" y="0"/>
                  </a:moveTo>
                  <a:cubicBezTo>
                    <a:pt x="1" y="0"/>
                    <a:pt x="1" y="0"/>
                    <a:pt x="1" y="0"/>
                  </a:cubicBezTo>
                  <a:cubicBezTo>
                    <a:pt x="1" y="0"/>
                    <a:pt x="1" y="0"/>
                    <a:pt x="1" y="0"/>
                  </a:cubicBezTo>
                  <a:cubicBezTo>
                    <a:pt x="1" y="0"/>
                    <a:pt x="1" y="0"/>
                    <a:pt x="1" y="0"/>
                  </a:cubicBezTo>
                  <a:cubicBezTo>
                    <a:pt x="1" y="0"/>
                    <a:pt x="1" y="0"/>
                    <a:pt x="1" y="0"/>
                  </a:cubicBezTo>
                  <a:moveTo>
                    <a:pt x="0" y="0"/>
                  </a:moveTo>
                  <a:cubicBezTo>
                    <a:pt x="1" y="0"/>
                    <a:pt x="1" y="0"/>
                    <a:pt x="1" y="0"/>
                  </a:cubicBezTo>
                  <a:cubicBezTo>
                    <a:pt x="1" y="0"/>
                    <a:pt x="1" y="0"/>
                    <a:pt x="1" y="0"/>
                  </a:cubicBezTo>
                  <a:cubicBezTo>
                    <a:pt x="1" y="0"/>
                    <a:pt x="0" y="0"/>
                    <a:pt x="0" y="0"/>
                  </a:cubicBezTo>
                  <a:cubicBezTo>
                    <a:pt x="0" y="0"/>
                    <a:pt x="0" y="0"/>
                    <a:pt x="0" y="0"/>
                  </a:cubicBezTo>
                  <a:moveTo>
                    <a:pt x="0" y="0"/>
                  </a:moveTo>
                  <a:cubicBezTo>
                    <a:pt x="0" y="0"/>
                    <a:pt x="0" y="0"/>
                    <a:pt x="0" y="0"/>
                  </a:cubicBezTo>
                  <a:cubicBezTo>
                    <a:pt x="0" y="0"/>
                    <a:pt x="0" y="0"/>
                    <a:pt x="0" y="0"/>
                  </a:cubicBezTo>
                  <a:cubicBezTo>
                    <a:pt x="0" y="0"/>
                    <a:pt x="0" y="0"/>
                    <a:pt x="0" y="0"/>
                  </a:cubicBezTo>
                  <a:cubicBezTo>
                    <a:pt x="0" y="0"/>
                    <a:pt x="0" y="0"/>
                    <a:pt x="0" y="0"/>
                  </a:cubicBezTo>
                </a:path>
              </a:pathLst>
            </a:custGeom>
            <a:solidFill>
              <a:srgbClr val="FAB9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0" name="Freeform 20">
              <a:extLst>
                <a:ext uri="{FF2B5EF4-FFF2-40B4-BE49-F238E27FC236}">
                  <a16:creationId xmlns:a16="http://schemas.microsoft.com/office/drawing/2014/main" id="{0C0F1FB4-A01C-EB44-9ED1-B37805ACDB73}"/>
                </a:ext>
              </a:extLst>
            </p:cNvPr>
            <p:cNvSpPr>
              <a:spLocks noEditPoints="1"/>
            </p:cNvSpPr>
            <p:nvPr/>
          </p:nvSpPr>
          <p:spPr bwMode="auto">
            <a:xfrm>
              <a:off x="10116723" y="1687872"/>
              <a:ext cx="3667" cy="0"/>
            </a:xfrm>
            <a:custGeom>
              <a:avLst/>
              <a:gdLst>
                <a:gd name="T0" fmla="*/ 1 w 1"/>
                <a:gd name="T1" fmla="*/ 1 w 1"/>
                <a:gd name="T2" fmla="*/ 1 w 1"/>
                <a:gd name="T3" fmla="*/ 1 w 1"/>
                <a:gd name="T4" fmla="*/ 1 w 1"/>
                <a:gd name="T5" fmla="*/ 0 w 1"/>
                <a:gd name="T6" fmla="*/ 0 w 1"/>
                <a:gd name="T7" fmla="*/ 0 w 1"/>
                <a:gd name="T8" fmla="*/ 0 w 1"/>
                <a:gd name="T9" fmla="*/ 0 w 1"/>
                <a:gd name="T10" fmla="*/ 0 w 1"/>
                <a:gd name="T11" fmla="*/ 0 w 1"/>
                <a:gd name="T12" fmla="*/ 0 w 1"/>
                <a:gd name="T13" fmla="*/ 0 w 1"/>
                <a:gd name="T14" fmla="*/ 0 w 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Lst>
              <a:rect l="0" t="0" r="r" b="b"/>
              <a:pathLst>
                <a:path w="1">
                  <a:moveTo>
                    <a:pt x="1" y="0"/>
                  </a:moveTo>
                  <a:cubicBezTo>
                    <a:pt x="1" y="0"/>
                    <a:pt x="1" y="0"/>
                    <a:pt x="1" y="0"/>
                  </a:cubicBezTo>
                  <a:cubicBezTo>
                    <a:pt x="1" y="0"/>
                    <a:pt x="1" y="0"/>
                    <a:pt x="1" y="0"/>
                  </a:cubicBezTo>
                  <a:cubicBezTo>
                    <a:pt x="1" y="0"/>
                    <a:pt x="1" y="0"/>
                    <a:pt x="1" y="0"/>
                  </a:cubicBezTo>
                  <a:cubicBezTo>
                    <a:pt x="1" y="0"/>
                    <a:pt x="1" y="0"/>
                    <a:pt x="1" y="0"/>
                  </a:cubicBezTo>
                  <a:moveTo>
                    <a:pt x="0" y="0"/>
                  </a:moveTo>
                  <a:cubicBezTo>
                    <a:pt x="0" y="0"/>
                    <a:pt x="0" y="0"/>
                    <a:pt x="0" y="0"/>
                  </a:cubicBezTo>
                  <a:cubicBezTo>
                    <a:pt x="0" y="0"/>
                    <a:pt x="0" y="0"/>
                    <a:pt x="0" y="0"/>
                  </a:cubicBez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cubicBezTo>
                    <a:pt x="0" y="0"/>
                    <a:pt x="0" y="0"/>
                    <a:pt x="0" y="0"/>
                  </a:cubicBezTo>
                </a:path>
              </a:pathLst>
            </a:custGeom>
            <a:solidFill>
              <a:srgbClr val="FCD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1" name="Freeform 21">
              <a:extLst>
                <a:ext uri="{FF2B5EF4-FFF2-40B4-BE49-F238E27FC236}">
                  <a16:creationId xmlns:a16="http://schemas.microsoft.com/office/drawing/2014/main" id="{C96F4327-8C40-0643-88B5-151C6E9400B4}"/>
                </a:ext>
              </a:extLst>
            </p:cNvPr>
            <p:cNvSpPr>
              <a:spLocks/>
            </p:cNvSpPr>
            <p:nvPr/>
          </p:nvSpPr>
          <p:spPr bwMode="auto">
            <a:xfrm>
              <a:off x="9769580" y="1687872"/>
              <a:ext cx="550050" cy="673506"/>
            </a:xfrm>
            <a:custGeom>
              <a:avLst/>
              <a:gdLst>
                <a:gd name="T0" fmla="*/ 10 w 155"/>
                <a:gd name="T1" fmla="*/ 52 h 190"/>
                <a:gd name="T2" fmla="*/ 95 w 155"/>
                <a:gd name="T3" fmla="*/ 190 h 190"/>
                <a:gd name="T4" fmla="*/ 95 w 155"/>
                <a:gd name="T5" fmla="*/ 190 h 190"/>
                <a:gd name="T6" fmla="*/ 95 w 155"/>
                <a:gd name="T7" fmla="*/ 190 h 190"/>
                <a:gd name="T8" fmla="*/ 95 w 155"/>
                <a:gd name="T9" fmla="*/ 190 h 190"/>
                <a:gd name="T10" fmla="*/ 95 w 155"/>
                <a:gd name="T11" fmla="*/ 190 h 190"/>
                <a:gd name="T12" fmla="*/ 96 w 155"/>
                <a:gd name="T13" fmla="*/ 190 h 190"/>
                <a:gd name="T14" fmla="*/ 96 w 155"/>
                <a:gd name="T15" fmla="*/ 190 h 190"/>
                <a:gd name="T16" fmla="*/ 96 w 155"/>
                <a:gd name="T17" fmla="*/ 190 h 190"/>
                <a:gd name="T18" fmla="*/ 96 w 155"/>
                <a:gd name="T19" fmla="*/ 190 h 190"/>
                <a:gd name="T20" fmla="*/ 96 w 155"/>
                <a:gd name="T21" fmla="*/ 190 h 190"/>
                <a:gd name="T22" fmla="*/ 96 w 155"/>
                <a:gd name="T23" fmla="*/ 190 h 190"/>
                <a:gd name="T24" fmla="*/ 96 w 155"/>
                <a:gd name="T25" fmla="*/ 190 h 190"/>
                <a:gd name="T26" fmla="*/ 97 w 155"/>
                <a:gd name="T27" fmla="*/ 190 h 190"/>
                <a:gd name="T28" fmla="*/ 97 w 155"/>
                <a:gd name="T29" fmla="*/ 190 h 190"/>
                <a:gd name="T30" fmla="*/ 97 w 155"/>
                <a:gd name="T31" fmla="*/ 190 h 190"/>
                <a:gd name="T32" fmla="*/ 97 w 155"/>
                <a:gd name="T33" fmla="*/ 190 h 190"/>
                <a:gd name="T34" fmla="*/ 98 w 155"/>
                <a:gd name="T35" fmla="*/ 190 h 190"/>
                <a:gd name="T36" fmla="*/ 98 w 155"/>
                <a:gd name="T37" fmla="*/ 190 h 190"/>
                <a:gd name="T38" fmla="*/ 111 w 155"/>
                <a:gd name="T39" fmla="*/ 181 h 190"/>
                <a:gd name="T40" fmla="*/ 111 w 155"/>
                <a:gd name="T41" fmla="*/ 9 h 190"/>
                <a:gd name="T42" fmla="*/ 99 w 155"/>
                <a:gd name="T43" fmla="*/ 0 h 190"/>
                <a:gd name="T44" fmla="*/ 98 w 155"/>
                <a:gd name="T45" fmla="*/ 0 h 190"/>
                <a:gd name="T46" fmla="*/ 98 w 155"/>
                <a:gd name="T47" fmla="*/ 0 h 190"/>
                <a:gd name="T48" fmla="*/ 98 w 155"/>
                <a:gd name="T49" fmla="*/ 0 h 190"/>
                <a:gd name="T50" fmla="*/ 98 w 155"/>
                <a:gd name="T51" fmla="*/ 0 h 190"/>
                <a:gd name="T52" fmla="*/ 98 w 155"/>
                <a:gd name="T53" fmla="*/ 0 h 190"/>
                <a:gd name="T54" fmla="*/ 97 w 155"/>
                <a:gd name="T55" fmla="*/ 0 h 190"/>
                <a:gd name="T56" fmla="*/ 97 w 155"/>
                <a:gd name="T57" fmla="*/ 0 h 190"/>
                <a:gd name="T58" fmla="*/ 97 w 155"/>
                <a:gd name="T59" fmla="*/ 0 h 190"/>
                <a:gd name="T60" fmla="*/ 97 w 155"/>
                <a:gd name="T61" fmla="*/ 0 h 190"/>
                <a:gd name="T62" fmla="*/ 97 w 155"/>
                <a:gd name="T63" fmla="*/ 0 h 190"/>
                <a:gd name="T64" fmla="*/ 96 w 155"/>
                <a:gd name="T65" fmla="*/ 0 h 190"/>
                <a:gd name="T66" fmla="*/ 96 w 155"/>
                <a:gd name="T67" fmla="*/ 0 h 190"/>
                <a:gd name="T68" fmla="*/ 96 w 155"/>
                <a:gd name="T69" fmla="*/ 0 h 190"/>
                <a:gd name="T70" fmla="*/ 96 w 155"/>
                <a:gd name="T71" fmla="*/ 0 h 190"/>
                <a:gd name="T72" fmla="*/ 96 w 155"/>
                <a:gd name="T73" fmla="*/ 0 h 190"/>
                <a:gd name="T74" fmla="*/ 96 w 155"/>
                <a:gd name="T75" fmla="*/ 0 h 190"/>
                <a:gd name="T76" fmla="*/ 96 w 155"/>
                <a:gd name="T77" fmla="*/ 0 h 190"/>
                <a:gd name="T78" fmla="*/ 95 w 155"/>
                <a:gd name="T79" fmla="*/ 0 h 190"/>
                <a:gd name="T80" fmla="*/ 95 w 155"/>
                <a:gd name="T81" fmla="*/ 0 h 190"/>
                <a:gd name="T82" fmla="*/ 95 w 155"/>
                <a:gd name="T83" fmla="*/ 0 h 190"/>
                <a:gd name="T84" fmla="*/ 95 w 155"/>
                <a:gd name="T85" fmla="*/ 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5" h="190">
                  <a:moveTo>
                    <a:pt x="95" y="0"/>
                  </a:moveTo>
                  <a:cubicBezTo>
                    <a:pt x="58" y="0"/>
                    <a:pt x="26" y="21"/>
                    <a:pt x="10" y="52"/>
                  </a:cubicBezTo>
                  <a:cubicBezTo>
                    <a:pt x="3" y="65"/>
                    <a:pt x="0" y="80"/>
                    <a:pt x="0" y="95"/>
                  </a:cubicBezTo>
                  <a:cubicBezTo>
                    <a:pt x="0" y="148"/>
                    <a:pt x="42" y="190"/>
                    <a:pt x="95" y="190"/>
                  </a:cubicBezTo>
                  <a:cubicBezTo>
                    <a:pt x="95" y="190"/>
                    <a:pt x="95" y="190"/>
                    <a:pt x="95" y="190"/>
                  </a:cubicBezTo>
                  <a:cubicBezTo>
                    <a:pt x="95" y="190"/>
                    <a:pt x="95" y="190"/>
                    <a:pt x="95" y="190"/>
                  </a:cubicBezTo>
                  <a:cubicBezTo>
                    <a:pt x="95" y="190"/>
                    <a:pt x="95" y="190"/>
                    <a:pt x="95" y="190"/>
                  </a:cubicBezTo>
                  <a:cubicBezTo>
                    <a:pt x="95" y="190"/>
                    <a:pt x="95" y="190"/>
                    <a:pt x="95" y="190"/>
                  </a:cubicBezTo>
                  <a:cubicBezTo>
                    <a:pt x="95" y="190"/>
                    <a:pt x="95" y="190"/>
                    <a:pt x="95" y="190"/>
                  </a:cubicBezTo>
                  <a:cubicBezTo>
                    <a:pt x="95" y="190"/>
                    <a:pt x="95" y="190"/>
                    <a:pt x="95" y="190"/>
                  </a:cubicBezTo>
                  <a:cubicBezTo>
                    <a:pt x="95" y="190"/>
                    <a:pt x="95" y="190"/>
                    <a:pt x="95" y="190"/>
                  </a:cubicBezTo>
                  <a:cubicBezTo>
                    <a:pt x="95" y="190"/>
                    <a:pt x="95" y="190"/>
                    <a:pt x="95" y="190"/>
                  </a:cubicBezTo>
                  <a:cubicBezTo>
                    <a:pt x="95" y="190"/>
                    <a:pt x="95" y="190"/>
                    <a:pt x="95" y="190"/>
                  </a:cubicBezTo>
                  <a:cubicBezTo>
                    <a:pt x="96" y="190"/>
                    <a:pt x="96" y="190"/>
                    <a:pt x="96" y="190"/>
                  </a:cubicBezTo>
                  <a:cubicBezTo>
                    <a:pt x="96" y="190"/>
                    <a:pt x="96" y="190"/>
                    <a:pt x="96" y="190"/>
                  </a:cubicBezTo>
                  <a:cubicBezTo>
                    <a:pt x="96" y="190"/>
                    <a:pt x="96" y="190"/>
                    <a:pt x="96" y="190"/>
                  </a:cubicBezTo>
                  <a:cubicBezTo>
                    <a:pt x="96" y="190"/>
                    <a:pt x="96" y="190"/>
                    <a:pt x="96" y="190"/>
                  </a:cubicBezTo>
                  <a:cubicBezTo>
                    <a:pt x="96" y="190"/>
                    <a:pt x="96" y="190"/>
                    <a:pt x="96" y="190"/>
                  </a:cubicBezTo>
                  <a:cubicBezTo>
                    <a:pt x="96" y="190"/>
                    <a:pt x="96" y="190"/>
                    <a:pt x="96" y="190"/>
                  </a:cubicBezTo>
                  <a:cubicBezTo>
                    <a:pt x="96" y="190"/>
                    <a:pt x="96" y="190"/>
                    <a:pt x="96" y="190"/>
                  </a:cubicBezTo>
                  <a:cubicBezTo>
                    <a:pt x="96" y="190"/>
                    <a:pt x="96" y="190"/>
                    <a:pt x="96" y="190"/>
                  </a:cubicBezTo>
                  <a:cubicBezTo>
                    <a:pt x="96" y="190"/>
                    <a:pt x="96" y="190"/>
                    <a:pt x="96" y="190"/>
                  </a:cubicBezTo>
                  <a:cubicBezTo>
                    <a:pt x="96" y="190"/>
                    <a:pt x="96" y="190"/>
                    <a:pt x="96" y="190"/>
                  </a:cubicBezTo>
                  <a:cubicBezTo>
                    <a:pt x="96" y="190"/>
                    <a:pt x="96" y="190"/>
                    <a:pt x="96" y="190"/>
                  </a:cubicBezTo>
                  <a:cubicBezTo>
                    <a:pt x="96" y="190"/>
                    <a:pt x="96" y="190"/>
                    <a:pt x="96" y="190"/>
                  </a:cubicBezTo>
                  <a:cubicBezTo>
                    <a:pt x="96" y="190"/>
                    <a:pt x="96" y="190"/>
                    <a:pt x="96" y="190"/>
                  </a:cubicBezTo>
                  <a:cubicBezTo>
                    <a:pt x="97" y="190"/>
                    <a:pt x="97" y="190"/>
                    <a:pt x="97" y="190"/>
                  </a:cubicBezTo>
                  <a:cubicBezTo>
                    <a:pt x="97" y="190"/>
                    <a:pt x="97" y="190"/>
                    <a:pt x="97" y="190"/>
                  </a:cubicBezTo>
                  <a:cubicBezTo>
                    <a:pt x="97" y="190"/>
                    <a:pt x="97" y="190"/>
                    <a:pt x="97" y="190"/>
                  </a:cubicBezTo>
                  <a:cubicBezTo>
                    <a:pt x="97" y="190"/>
                    <a:pt x="97" y="190"/>
                    <a:pt x="97" y="190"/>
                  </a:cubicBezTo>
                  <a:cubicBezTo>
                    <a:pt x="97" y="190"/>
                    <a:pt x="97" y="190"/>
                    <a:pt x="97" y="190"/>
                  </a:cubicBezTo>
                  <a:cubicBezTo>
                    <a:pt x="97" y="190"/>
                    <a:pt x="97" y="190"/>
                    <a:pt x="97" y="190"/>
                  </a:cubicBezTo>
                  <a:cubicBezTo>
                    <a:pt x="97" y="190"/>
                    <a:pt x="97" y="190"/>
                    <a:pt x="97" y="190"/>
                  </a:cubicBezTo>
                  <a:cubicBezTo>
                    <a:pt x="97" y="190"/>
                    <a:pt x="97" y="190"/>
                    <a:pt x="97" y="190"/>
                  </a:cubicBezTo>
                  <a:cubicBezTo>
                    <a:pt x="97" y="190"/>
                    <a:pt x="97" y="190"/>
                    <a:pt x="97" y="190"/>
                  </a:cubicBezTo>
                  <a:cubicBezTo>
                    <a:pt x="98" y="190"/>
                    <a:pt x="98" y="190"/>
                    <a:pt x="98" y="190"/>
                  </a:cubicBezTo>
                  <a:cubicBezTo>
                    <a:pt x="98" y="190"/>
                    <a:pt x="98" y="190"/>
                    <a:pt x="98" y="190"/>
                  </a:cubicBezTo>
                  <a:cubicBezTo>
                    <a:pt x="98" y="190"/>
                    <a:pt x="98" y="190"/>
                    <a:pt x="98" y="190"/>
                  </a:cubicBezTo>
                  <a:cubicBezTo>
                    <a:pt x="119" y="190"/>
                    <a:pt x="139" y="182"/>
                    <a:pt x="155" y="169"/>
                  </a:cubicBezTo>
                  <a:cubicBezTo>
                    <a:pt x="142" y="176"/>
                    <a:pt x="127" y="181"/>
                    <a:pt x="111" y="181"/>
                  </a:cubicBezTo>
                  <a:cubicBezTo>
                    <a:pt x="64" y="181"/>
                    <a:pt x="25" y="143"/>
                    <a:pt x="25" y="95"/>
                  </a:cubicBezTo>
                  <a:cubicBezTo>
                    <a:pt x="25" y="48"/>
                    <a:pt x="64" y="9"/>
                    <a:pt x="111" y="9"/>
                  </a:cubicBezTo>
                  <a:cubicBezTo>
                    <a:pt x="127" y="9"/>
                    <a:pt x="142" y="14"/>
                    <a:pt x="155" y="21"/>
                  </a:cubicBezTo>
                  <a:cubicBezTo>
                    <a:pt x="140" y="9"/>
                    <a:pt x="120" y="1"/>
                    <a:pt x="99" y="0"/>
                  </a:cubicBezTo>
                  <a:cubicBezTo>
                    <a:pt x="99" y="0"/>
                    <a:pt x="99" y="0"/>
                    <a:pt x="99" y="0"/>
                  </a:cubicBezTo>
                  <a:cubicBezTo>
                    <a:pt x="99" y="0"/>
                    <a:pt x="98" y="0"/>
                    <a:pt x="98" y="0"/>
                  </a:cubicBezTo>
                  <a:cubicBezTo>
                    <a:pt x="98" y="0"/>
                    <a:pt x="98" y="0"/>
                    <a:pt x="98" y="0"/>
                  </a:cubicBezTo>
                  <a:cubicBezTo>
                    <a:pt x="98" y="0"/>
                    <a:pt x="98" y="0"/>
                    <a:pt x="98" y="0"/>
                  </a:cubicBezTo>
                  <a:cubicBezTo>
                    <a:pt x="98" y="0"/>
                    <a:pt x="98" y="0"/>
                    <a:pt x="98" y="0"/>
                  </a:cubicBezTo>
                  <a:cubicBezTo>
                    <a:pt x="98" y="0"/>
                    <a:pt x="98" y="0"/>
                    <a:pt x="98" y="0"/>
                  </a:cubicBezTo>
                  <a:cubicBezTo>
                    <a:pt x="98" y="0"/>
                    <a:pt x="98" y="0"/>
                    <a:pt x="98" y="0"/>
                  </a:cubicBezTo>
                  <a:cubicBezTo>
                    <a:pt x="98" y="0"/>
                    <a:pt x="98" y="0"/>
                    <a:pt x="98" y="0"/>
                  </a:cubicBezTo>
                  <a:cubicBezTo>
                    <a:pt x="98" y="0"/>
                    <a:pt x="98" y="0"/>
                    <a:pt x="98" y="0"/>
                  </a:cubicBezTo>
                  <a:cubicBezTo>
                    <a:pt x="98" y="0"/>
                    <a:pt x="98" y="0"/>
                    <a:pt x="98" y="0"/>
                  </a:cubicBezTo>
                  <a:cubicBezTo>
                    <a:pt x="98" y="0"/>
                    <a:pt x="98"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5" y="0"/>
                  </a:cubicBezTo>
                  <a:cubicBezTo>
                    <a:pt x="95" y="0"/>
                    <a:pt x="95" y="0"/>
                    <a:pt x="95" y="0"/>
                  </a:cubicBezTo>
                  <a:cubicBezTo>
                    <a:pt x="95" y="0"/>
                    <a:pt x="95" y="0"/>
                    <a:pt x="95" y="0"/>
                  </a:cubicBezTo>
                  <a:cubicBezTo>
                    <a:pt x="95" y="0"/>
                    <a:pt x="95" y="0"/>
                    <a:pt x="95" y="0"/>
                  </a:cubicBezTo>
                  <a:cubicBezTo>
                    <a:pt x="95" y="0"/>
                    <a:pt x="95" y="0"/>
                    <a:pt x="95" y="0"/>
                  </a:cubicBezTo>
                  <a:cubicBezTo>
                    <a:pt x="95" y="0"/>
                    <a:pt x="95" y="0"/>
                    <a:pt x="95" y="0"/>
                  </a:cubicBezTo>
                  <a:cubicBezTo>
                    <a:pt x="95" y="0"/>
                    <a:pt x="95" y="0"/>
                    <a:pt x="95" y="0"/>
                  </a:cubicBezTo>
                  <a:cubicBezTo>
                    <a:pt x="95" y="0"/>
                    <a:pt x="95" y="0"/>
                    <a:pt x="95" y="0"/>
                  </a:cubicBezTo>
                  <a:cubicBezTo>
                    <a:pt x="95" y="0"/>
                    <a:pt x="95" y="0"/>
                    <a:pt x="95" y="0"/>
                  </a:cubicBezTo>
                </a:path>
              </a:pathLst>
            </a:custGeom>
            <a:solidFill>
              <a:srgbClr val="F8A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2" name="Freeform 22">
              <a:extLst>
                <a:ext uri="{FF2B5EF4-FFF2-40B4-BE49-F238E27FC236}">
                  <a16:creationId xmlns:a16="http://schemas.microsoft.com/office/drawing/2014/main" id="{5027422C-8BAE-FC4D-8FE1-E527743BD274}"/>
                </a:ext>
              </a:extLst>
            </p:cNvPr>
            <p:cNvSpPr>
              <a:spLocks/>
            </p:cNvSpPr>
            <p:nvPr/>
          </p:nvSpPr>
          <p:spPr bwMode="auto">
            <a:xfrm>
              <a:off x="6325045" y="1978787"/>
              <a:ext cx="1294451" cy="822630"/>
            </a:xfrm>
            <a:custGeom>
              <a:avLst/>
              <a:gdLst>
                <a:gd name="T0" fmla="*/ 308 w 365"/>
                <a:gd name="T1" fmla="*/ 57 h 232"/>
                <a:gd name="T2" fmla="*/ 295 w 365"/>
                <a:gd name="T3" fmla="*/ 58 h 232"/>
                <a:gd name="T4" fmla="*/ 295 w 365"/>
                <a:gd name="T5" fmla="*/ 57 h 232"/>
                <a:gd name="T6" fmla="*/ 238 w 365"/>
                <a:gd name="T7" fmla="*/ 0 h 232"/>
                <a:gd name="T8" fmla="*/ 188 w 365"/>
                <a:gd name="T9" fmla="*/ 30 h 232"/>
                <a:gd name="T10" fmla="*/ 137 w 365"/>
                <a:gd name="T11" fmla="*/ 0 h 232"/>
                <a:gd name="T12" fmla="*/ 80 w 365"/>
                <a:gd name="T13" fmla="*/ 57 h 232"/>
                <a:gd name="T14" fmla="*/ 80 w 365"/>
                <a:gd name="T15" fmla="*/ 59 h 232"/>
                <a:gd name="T16" fmla="*/ 57 w 365"/>
                <a:gd name="T17" fmla="*/ 54 h 232"/>
                <a:gd name="T18" fmla="*/ 0 w 365"/>
                <a:gd name="T19" fmla="*/ 111 h 232"/>
                <a:gd name="T20" fmla="*/ 57 w 365"/>
                <a:gd name="T21" fmla="*/ 168 h 232"/>
                <a:gd name="T22" fmla="*/ 82 w 365"/>
                <a:gd name="T23" fmla="*/ 162 h 232"/>
                <a:gd name="T24" fmla="*/ 80 w 365"/>
                <a:gd name="T25" fmla="*/ 175 h 232"/>
                <a:gd name="T26" fmla="*/ 137 w 365"/>
                <a:gd name="T27" fmla="*/ 232 h 232"/>
                <a:gd name="T28" fmla="*/ 189 w 365"/>
                <a:gd name="T29" fmla="*/ 199 h 232"/>
                <a:gd name="T30" fmla="*/ 238 w 365"/>
                <a:gd name="T31" fmla="*/ 226 h 232"/>
                <a:gd name="T32" fmla="*/ 295 w 365"/>
                <a:gd name="T33" fmla="*/ 169 h 232"/>
                <a:gd name="T34" fmla="*/ 295 w 365"/>
                <a:gd name="T35" fmla="*/ 169 h 232"/>
                <a:gd name="T36" fmla="*/ 308 w 365"/>
                <a:gd name="T37" fmla="*/ 170 h 232"/>
                <a:gd name="T38" fmla="*/ 365 w 365"/>
                <a:gd name="T39" fmla="*/ 114 h 232"/>
                <a:gd name="T40" fmla="*/ 308 w 365"/>
                <a:gd name="T41" fmla="*/ 57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5" h="232">
                  <a:moveTo>
                    <a:pt x="308" y="57"/>
                  </a:moveTo>
                  <a:cubicBezTo>
                    <a:pt x="304" y="57"/>
                    <a:pt x="299" y="57"/>
                    <a:pt x="295" y="58"/>
                  </a:cubicBezTo>
                  <a:cubicBezTo>
                    <a:pt x="295" y="58"/>
                    <a:pt x="295" y="57"/>
                    <a:pt x="295" y="57"/>
                  </a:cubicBezTo>
                  <a:cubicBezTo>
                    <a:pt x="295" y="25"/>
                    <a:pt x="269" y="0"/>
                    <a:pt x="238" y="0"/>
                  </a:cubicBezTo>
                  <a:cubicBezTo>
                    <a:pt x="216" y="0"/>
                    <a:pt x="197" y="12"/>
                    <a:pt x="188" y="30"/>
                  </a:cubicBezTo>
                  <a:cubicBezTo>
                    <a:pt x="178" y="12"/>
                    <a:pt x="159" y="0"/>
                    <a:pt x="137" y="0"/>
                  </a:cubicBezTo>
                  <a:cubicBezTo>
                    <a:pt x="106" y="0"/>
                    <a:pt x="80" y="25"/>
                    <a:pt x="80" y="57"/>
                  </a:cubicBezTo>
                  <a:cubicBezTo>
                    <a:pt x="80" y="57"/>
                    <a:pt x="80" y="58"/>
                    <a:pt x="80" y="59"/>
                  </a:cubicBezTo>
                  <a:cubicBezTo>
                    <a:pt x="73" y="56"/>
                    <a:pt x="65" y="54"/>
                    <a:pt x="57" y="54"/>
                  </a:cubicBezTo>
                  <a:cubicBezTo>
                    <a:pt x="25" y="54"/>
                    <a:pt x="0" y="79"/>
                    <a:pt x="0" y="111"/>
                  </a:cubicBezTo>
                  <a:cubicBezTo>
                    <a:pt x="0" y="142"/>
                    <a:pt x="25" y="168"/>
                    <a:pt x="57" y="168"/>
                  </a:cubicBezTo>
                  <a:cubicBezTo>
                    <a:pt x="66" y="168"/>
                    <a:pt x="74" y="165"/>
                    <a:pt x="82" y="162"/>
                  </a:cubicBezTo>
                  <a:cubicBezTo>
                    <a:pt x="81" y="166"/>
                    <a:pt x="80" y="170"/>
                    <a:pt x="80" y="175"/>
                  </a:cubicBezTo>
                  <a:cubicBezTo>
                    <a:pt x="80" y="207"/>
                    <a:pt x="106" y="232"/>
                    <a:pt x="137" y="232"/>
                  </a:cubicBezTo>
                  <a:cubicBezTo>
                    <a:pt x="160" y="232"/>
                    <a:pt x="180" y="218"/>
                    <a:pt x="189" y="199"/>
                  </a:cubicBezTo>
                  <a:cubicBezTo>
                    <a:pt x="199" y="215"/>
                    <a:pt x="217" y="226"/>
                    <a:pt x="238" y="226"/>
                  </a:cubicBezTo>
                  <a:cubicBezTo>
                    <a:pt x="269" y="226"/>
                    <a:pt x="295" y="201"/>
                    <a:pt x="295" y="169"/>
                  </a:cubicBezTo>
                  <a:cubicBezTo>
                    <a:pt x="295" y="169"/>
                    <a:pt x="295" y="169"/>
                    <a:pt x="295" y="169"/>
                  </a:cubicBezTo>
                  <a:cubicBezTo>
                    <a:pt x="299" y="170"/>
                    <a:pt x="304" y="170"/>
                    <a:pt x="308" y="170"/>
                  </a:cubicBezTo>
                  <a:cubicBezTo>
                    <a:pt x="340" y="170"/>
                    <a:pt x="365" y="145"/>
                    <a:pt x="365" y="114"/>
                  </a:cubicBezTo>
                  <a:cubicBezTo>
                    <a:pt x="365" y="82"/>
                    <a:pt x="340" y="57"/>
                    <a:pt x="308"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3" name="Freeform 23">
              <a:extLst>
                <a:ext uri="{FF2B5EF4-FFF2-40B4-BE49-F238E27FC236}">
                  <a16:creationId xmlns:a16="http://schemas.microsoft.com/office/drawing/2014/main" id="{549C1C42-58CF-B74F-AF9E-49F89FC0A5F7}"/>
                </a:ext>
              </a:extLst>
            </p:cNvPr>
            <p:cNvSpPr>
              <a:spLocks/>
            </p:cNvSpPr>
            <p:nvPr/>
          </p:nvSpPr>
          <p:spPr bwMode="auto">
            <a:xfrm>
              <a:off x="6325045" y="1978787"/>
              <a:ext cx="1294451" cy="822630"/>
            </a:xfrm>
            <a:custGeom>
              <a:avLst/>
              <a:gdLst>
                <a:gd name="T0" fmla="*/ 308 w 365"/>
                <a:gd name="T1" fmla="*/ 57 h 232"/>
                <a:gd name="T2" fmla="*/ 299 w 365"/>
                <a:gd name="T3" fmla="*/ 57 h 232"/>
                <a:gd name="T4" fmla="*/ 296 w 365"/>
                <a:gd name="T5" fmla="*/ 59 h 232"/>
                <a:gd name="T6" fmla="*/ 296 w 365"/>
                <a:gd name="T7" fmla="*/ 60 h 232"/>
                <a:gd name="T8" fmla="*/ 324 w 365"/>
                <a:gd name="T9" fmla="*/ 120 h 232"/>
                <a:gd name="T10" fmla="*/ 273 w 365"/>
                <a:gd name="T11" fmla="*/ 145 h 232"/>
                <a:gd name="T12" fmla="*/ 245 w 365"/>
                <a:gd name="T13" fmla="*/ 200 h 232"/>
                <a:gd name="T14" fmla="*/ 191 w 365"/>
                <a:gd name="T15" fmla="*/ 169 h 232"/>
                <a:gd name="T16" fmla="*/ 114 w 365"/>
                <a:gd name="T17" fmla="*/ 196 h 232"/>
                <a:gd name="T18" fmla="*/ 100 w 365"/>
                <a:gd name="T19" fmla="*/ 139 h 232"/>
                <a:gd name="T20" fmla="*/ 48 w 365"/>
                <a:gd name="T21" fmla="*/ 111 h 232"/>
                <a:gd name="T22" fmla="*/ 121 w 365"/>
                <a:gd name="T23" fmla="*/ 67 h 232"/>
                <a:gd name="T24" fmla="*/ 141 w 365"/>
                <a:gd name="T25" fmla="*/ 1 h 232"/>
                <a:gd name="T26" fmla="*/ 142 w 365"/>
                <a:gd name="T27" fmla="*/ 0 h 232"/>
                <a:gd name="T28" fmla="*/ 144 w 365"/>
                <a:gd name="T29" fmla="*/ 0 h 232"/>
                <a:gd name="T30" fmla="*/ 137 w 365"/>
                <a:gd name="T31" fmla="*/ 0 h 232"/>
                <a:gd name="T32" fmla="*/ 80 w 365"/>
                <a:gd name="T33" fmla="*/ 57 h 232"/>
                <a:gd name="T34" fmla="*/ 80 w 365"/>
                <a:gd name="T35" fmla="*/ 59 h 232"/>
                <a:gd name="T36" fmla="*/ 57 w 365"/>
                <a:gd name="T37" fmla="*/ 54 h 232"/>
                <a:gd name="T38" fmla="*/ 0 w 365"/>
                <a:gd name="T39" fmla="*/ 111 h 232"/>
                <a:gd name="T40" fmla="*/ 57 w 365"/>
                <a:gd name="T41" fmla="*/ 168 h 232"/>
                <a:gd name="T42" fmla="*/ 82 w 365"/>
                <a:gd name="T43" fmla="*/ 162 h 232"/>
                <a:gd name="T44" fmla="*/ 80 w 365"/>
                <a:gd name="T45" fmla="*/ 175 h 232"/>
                <a:gd name="T46" fmla="*/ 137 w 365"/>
                <a:gd name="T47" fmla="*/ 232 h 232"/>
                <a:gd name="T48" fmla="*/ 189 w 365"/>
                <a:gd name="T49" fmla="*/ 199 h 232"/>
                <a:gd name="T50" fmla="*/ 238 w 365"/>
                <a:gd name="T51" fmla="*/ 226 h 232"/>
                <a:gd name="T52" fmla="*/ 295 w 365"/>
                <a:gd name="T53" fmla="*/ 169 h 232"/>
                <a:gd name="T54" fmla="*/ 295 w 365"/>
                <a:gd name="T55" fmla="*/ 169 h 232"/>
                <a:gd name="T56" fmla="*/ 308 w 365"/>
                <a:gd name="T57" fmla="*/ 170 h 232"/>
                <a:gd name="T58" fmla="*/ 365 w 365"/>
                <a:gd name="T59" fmla="*/ 114 h 232"/>
                <a:gd name="T60" fmla="*/ 308 w 365"/>
                <a:gd name="T61" fmla="*/ 57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5" h="232">
                  <a:moveTo>
                    <a:pt x="308" y="57"/>
                  </a:moveTo>
                  <a:cubicBezTo>
                    <a:pt x="305" y="57"/>
                    <a:pt x="302" y="57"/>
                    <a:pt x="299" y="57"/>
                  </a:cubicBezTo>
                  <a:cubicBezTo>
                    <a:pt x="299" y="58"/>
                    <a:pt x="298" y="59"/>
                    <a:pt x="296" y="59"/>
                  </a:cubicBezTo>
                  <a:cubicBezTo>
                    <a:pt x="296" y="59"/>
                    <a:pt x="296" y="60"/>
                    <a:pt x="296" y="60"/>
                  </a:cubicBezTo>
                  <a:cubicBezTo>
                    <a:pt x="328" y="69"/>
                    <a:pt x="333" y="97"/>
                    <a:pt x="324" y="120"/>
                  </a:cubicBezTo>
                  <a:cubicBezTo>
                    <a:pt x="310" y="146"/>
                    <a:pt x="293" y="143"/>
                    <a:pt x="273" y="145"/>
                  </a:cubicBezTo>
                  <a:cubicBezTo>
                    <a:pt x="283" y="167"/>
                    <a:pt x="267" y="195"/>
                    <a:pt x="245" y="200"/>
                  </a:cubicBezTo>
                  <a:cubicBezTo>
                    <a:pt x="212" y="208"/>
                    <a:pt x="199" y="189"/>
                    <a:pt x="191" y="169"/>
                  </a:cubicBezTo>
                  <a:cubicBezTo>
                    <a:pt x="178" y="195"/>
                    <a:pt x="141" y="209"/>
                    <a:pt x="114" y="196"/>
                  </a:cubicBezTo>
                  <a:cubicBezTo>
                    <a:pt x="102" y="191"/>
                    <a:pt x="86" y="163"/>
                    <a:pt x="100" y="139"/>
                  </a:cubicBezTo>
                  <a:cubicBezTo>
                    <a:pt x="77" y="147"/>
                    <a:pt x="45" y="142"/>
                    <a:pt x="48" y="111"/>
                  </a:cubicBezTo>
                  <a:cubicBezTo>
                    <a:pt x="51" y="74"/>
                    <a:pt x="90" y="65"/>
                    <a:pt x="121" y="67"/>
                  </a:cubicBezTo>
                  <a:cubicBezTo>
                    <a:pt x="106" y="42"/>
                    <a:pt x="107" y="1"/>
                    <a:pt x="141" y="1"/>
                  </a:cubicBezTo>
                  <a:cubicBezTo>
                    <a:pt x="141" y="1"/>
                    <a:pt x="142" y="0"/>
                    <a:pt x="142" y="0"/>
                  </a:cubicBezTo>
                  <a:cubicBezTo>
                    <a:pt x="143" y="0"/>
                    <a:pt x="143" y="0"/>
                    <a:pt x="144" y="0"/>
                  </a:cubicBezTo>
                  <a:cubicBezTo>
                    <a:pt x="142" y="0"/>
                    <a:pt x="140" y="0"/>
                    <a:pt x="137" y="0"/>
                  </a:cubicBezTo>
                  <a:cubicBezTo>
                    <a:pt x="106" y="0"/>
                    <a:pt x="80" y="25"/>
                    <a:pt x="80" y="57"/>
                  </a:cubicBezTo>
                  <a:cubicBezTo>
                    <a:pt x="80" y="57"/>
                    <a:pt x="80" y="58"/>
                    <a:pt x="80" y="59"/>
                  </a:cubicBezTo>
                  <a:cubicBezTo>
                    <a:pt x="73" y="56"/>
                    <a:pt x="65" y="54"/>
                    <a:pt x="57" y="54"/>
                  </a:cubicBezTo>
                  <a:cubicBezTo>
                    <a:pt x="25" y="54"/>
                    <a:pt x="0" y="79"/>
                    <a:pt x="0" y="111"/>
                  </a:cubicBezTo>
                  <a:cubicBezTo>
                    <a:pt x="0" y="142"/>
                    <a:pt x="25" y="168"/>
                    <a:pt x="57" y="168"/>
                  </a:cubicBezTo>
                  <a:cubicBezTo>
                    <a:pt x="66" y="168"/>
                    <a:pt x="74" y="165"/>
                    <a:pt x="82" y="162"/>
                  </a:cubicBezTo>
                  <a:cubicBezTo>
                    <a:pt x="81" y="166"/>
                    <a:pt x="80" y="170"/>
                    <a:pt x="80" y="175"/>
                  </a:cubicBezTo>
                  <a:cubicBezTo>
                    <a:pt x="80" y="207"/>
                    <a:pt x="106" y="232"/>
                    <a:pt x="137" y="232"/>
                  </a:cubicBezTo>
                  <a:cubicBezTo>
                    <a:pt x="160" y="232"/>
                    <a:pt x="180" y="218"/>
                    <a:pt x="189" y="199"/>
                  </a:cubicBezTo>
                  <a:cubicBezTo>
                    <a:pt x="199" y="215"/>
                    <a:pt x="217" y="226"/>
                    <a:pt x="238" y="226"/>
                  </a:cubicBezTo>
                  <a:cubicBezTo>
                    <a:pt x="269" y="226"/>
                    <a:pt x="295" y="201"/>
                    <a:pt x="295" y="169"/>
                  </a:cubicBezTo>
                  <a:cubicBezTo>
                    <a:pt x="295" y="169"/>
                    <a:pt x="295" y="169"/>
                    <a:pt x="295" y="169"/>
                  </a:cubicBezTo>
                  <a:cubicBezTo>
                    <a:pt x="299" y="170"/>
                    <a:pt x="304" y="170"/>
                    <a:pt x="308" y="170"/>
                  </a:cubicBezTo>
                  <a:cubicBezTo>
                    <a:pt x="340" y="170"/>
                    <a:pt x="365" y="145"/>
                    <a:pt x="365" y="114"/>
                  </a:cubicBezTo>
                  <a:cubicBezTo>
                    <a:pt x="365" y="82"/>
                    <a:pt x="340" y="57"/>
                    <a:pt x="308" y="57"/>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4" name="Freeform 24">
              <a:extLst>
                <a:ext uri="{FF2B5EF4-FFF2-40B4-BE49-F238E27FC236}">
                  <a16:creationId xmlns:a16="http://schemas.microsoft.com/office/drawing/2014/main" id="{A1D89A08-6085-5549-B566-D94640B658B9}"/>
                </a:ext>
              </a:extLst>
            </p:cNvPr>
            <p:cNvSpPr>
              <a:spLocks/>
            </p:cNvSpPr>
            <p:nvPr/>
          </p:nvSpPr>
          <p:spPr bwMode="auto">
            <a:xfrm>
              <a:off x="10276848" y="2575285"/>
              <a:ext cx="1298118" cy="822630"/>
            </a:xfrm>
            <a:custGeom>
              <a:avLst/>
              <a:gdLst>
                <a:gd name="T0" fmla="*/ 309 w 366"/>
                <a:gd name="T1" fmla="*/ 57 h 232"/>
                <a:gd name="T2" fmla="*/ 295 w 366"/>
                <a:gd name="T3" fmla="*/ 58 h 232"/>
                <a:gd name="T4" fmla="*/ 296 w 366"/>
                <a:gd name="T5" fmla="*/ 57 h 232"/>
                <a:gd name="T6" fmla="*/ 239 w 366"/>
                <a:gd name="T7" fmla="*/ 0 h 232"/>
                <a:gd name="T8" fmla="*/ 188 w 366"/>
                <a:gd name="T9" fmla="*/ 30 h 232"/>
                <a:gd name="T10" fmla="*/ 138 w 366"/>
                <a:gd name="T11" fmla="*/ 0 h 232"/>
                <a:gd name="T12" fmla="*/ 81 w 366"/>
                <a:gd name="T13" fmla="*/ 57 h 232"/>
                <a:gd name="T14" fmla="*/ 81 w 366"/>
                <a:gd name="T15" fmla="*/ 59 h 232"/>
                <a:gd name="T16" fmla="*/ 57 w 366"/>
                <a:gd name="T17" fmla="*/ 54 h 232"/>
                <a:gd name="T18" fmla="*/ 0 w 366"/>
                <a:gd name="T19" fmla="*/ 111 h 232"/>
                <a:gd name="T20" fmla="*/ 57 w 366"/>
                <a:gd name="T21" fmla="*/ 168 h 232"/>
                <a:gd name="T22" fmla="*/ 83 w 366"/>
                <a:gd name="T23" fmla="*/ 162 h 232"/>
                <a:gd name="T24" fmla="*/ 81 w 366"/>
                <a:gd name="T25" fmla="*/ 175 h 232"/>
                <a:gd name="T26" fmla="*/ 138 w 366"/>
                <a:gd name="T27" fmla="*/ 232 h 232"/>
                <a:gd name="T28" fmla="*/ 190 w 366"/>
                <a:gd name="T29" fmla="*/ 199 h 232"/>
                <a:gd name="T30" fmla="*/ 239 w 366"/>
                <a:gd name="T31" fmla="*/ 226 h 232"/>
                <a:gd name="T32" fmla="*/ 296 w 366"/>
                <a:gd name="T33" fmla="*/ 169 h 232"/>
                <a:gd name="T34" fmla="*/ 296 w 366"/>
                <a:gd name="T35" fmla="*/ 169 h 232"/>
                <a:gd name="T36" fmla="*/ 309 w 366"/>
                <a:gd name="T37" fmla="*/ 170 h 232"/>
                <a:gd name="T38" fmla="*/ 366 w 366"/>
                <a:gd name="T39" fmla="*/ 114 h 232"/>
                <a:gd name="T40" fmla="*/ 309 w 366"/>
                <a:gd name="T41" fmla="*/ 57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6" h="232">
                  <a:moveTo>
                    <a:pt x="309" y="57"/>
                  </a:moveTo>
                  <a:cubicBezTo>
                    <a:pt x="304" y="57"/>
                    <a:pt x="300" y="57"/>
                    <a:pt x="295" y="58"/>
                  </a:cubicBezTo>
                  <a:cubicBezTo>
                    <a:pt x="295" y="58"/>
                    <a:pt x="296" y="57"/>
                    <a:pt x="296" y="57"/>
                  </a:cubicBezTo>
                  <a:cubicBezTo>
                    <a:pt x="296" y="25"/>
                    <a:pt x="270" y="0"/>
                    <a:pt x="239" y="0"/>
                  </a:cubicBezTo>
                  <a:cubicBezTo>
                    <a:pt x="217" y="0"/>
                    <a:pt x="198" y="12"/>
                    <a:pt x="188" y="30"/>
                  </a:cubicBezTo>
                  <a:cubicBezTo>
                    <a:pt x="179" y="12"/>
                    <a:pt x="160" y="0"/>
                    <a:pt x="138" y="0"/>
                  </a:cubicBezTo>
                  <a:cubicBezTo>
                    <a:pt x="107" y="0"/>
                    <a:pt x="81" y="25"/>
                    <a:pt x="81" y="57"/>
                  </a:cubicBezTo>
                  <a:cubicBezTo>
                    <a:pt x="81" y="57"/>
                    <a:pt x="81" y="58"/>
                    <a:pt x="81" y="59"/>
                  </a:cubicBezTo>
                  <a:cubicBezTo>
                    <a:pt x="74" y="56"/>
                    <a:pt x="66" y="54"/>
                    <a:pt x="57" y="54"/>
                  </a:cubicBezTo>
                  <a:cubicBezTo>
                    <a:pt x="26" y="54"/>
                    <a:pt x="0" y="79"/>
                    <a:pt x="0" y="111"/>
                  </a:cubicBezTo>
                  <a:cubicBezTo>
                    <a:pt x="0" y="142"/>
                    <a:pt x="26" y="168"/>
                    <a:pt x="57" y="168"/>
                  </a:cubicBezTo>
                  <a:cubicBezTo>
                    <a:pt x="66" y="168"/>
                    <a:pt x="75" y="165"/>
                    <a:pt x="83" y="162"/>
                  </a:cubicBezTo>
                  <a:cubicBezTo>
                    <a:pt x="82" y="166"/>
                    <a:pt x="81" y="170"/>
                    <a:pt x="81" y="175"/>
                  </a:cubicBezTo>
                  <a:cubicBezTo>
                    <a:pt x="81" y="207"/>
                    <a:pt x="107" y="232"/>
                    <a:pt x="138" y="232"/>
                  </a:cubicBezTo>
                  <a:cubicBezTo>
                    <a:pt x="161" y="232"/>
                    <a:pt x="181" y="218"/>
                    <a:pt x="190" y="199"/>
                  </a:cubicBezTo>
                  <a:cubicBezTo>
                    <a:pt x="200" y="215"/>
                    <a:pt x="218" y="226"/>
                    <a:pt x="239" y="226"/>
                  </a:cubicBezTo>
                  <a:cubicBezTo>
                    <a:pt x="270" y="226"/>
                    <a:pt x="296" y="201"/>
                    <a:pt x="296" y="169"/>
                  </a:cubicBezTo>
                  <a:cubicBezTo>
                    <a:pt x="296" y="169"/>
                    <a:pt x="296" y="169"/>
                    <a:pt x="296" y="169"/>
                  </a:cubicBezTo>
                  <a:cubicBezTo>
                    <a:pt x="300" y="170"/>
                    <a:pt x="304" y="170"/>
                    <a:pt x="309" y="170"/>
                  </a:cubicBezTo>
                  <a:cubicBezTo>
                    <a:pt x="340" y="170"/>
                    <a:pt x="366" y="145"/>
                    <a:pt x="366" y="114"/>
                  </a:cubicBezTo>
                  <a:cubicBezTo>
                    <a:pt x="366" y="82"/>
                    <a:pt x="340" y="57"/>
                    <a:pt x="309" y="5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5" name="Freeform 25">
              <a:extLst>
                <a:ext uri="{FF2B5EF4-FFF2-40B4-BE49-F238E27FC236}">
                  <a16:creationId xmlns:a16="http://schemas.microsoft.com/office/drawing/2014/main" id="{C1F0FD58-561F-C24A-B557-CB336B4C0641}"/>
                </a:ext>
              </a:extLst>
            </p:cNvPr>
            <p:cNvSpPr>
              <a:spLocks/>
            </p:cNvSpPr>
            <p:nvPr/>
          </p:nvSpPr>
          <p:spPr bwMode="auto">
            <a:xfrm>
              <a:off x="10276848" y="2575285"/>
              <a:ext cx="1298118" cy="822630"/>
            </a:xfrm>
            <a:custGeom>
              <a:avLst/>
              <a:gdLst>
                <a:gd name="T0" fmla="*/ 309 w 366"/>
                <a:gd name="T1" fmla="*/ 57 h 232"/>
                <a:gd name="T2" fmla="*/ 300 w 366"/>
                <a:gd name="T3" fmla="*/ 57 h 232"/>
                <a:gd name="T4" fmla="*/ 297 w 366"/>
                <a:gd name="T5" fmla="*/ 59 h 232"/>
                <a:gd name="T6" fmla="*/ 296 w 366"/>
                <a:gd name="T7" fmla="*/ 60 h 232"/>
                <a:gd name="T8" fmla="*/ 325 w 366"/>
                <a:gd name="T9" fmla="*/ 120 h 232"/>
                <a:gd name="T10" fmla="*/ 274 w 366"/>
                <a:gd name="T11" fmla="*/ 145 h 232"/>
                <a:gd name="T12" fmla="*/ 246 w 366"/>
                <a:gd name="T13" fmla="*/ 200 h 232"/>
                <a:gd name="T14" fmla="*/ 192 w 366"/>
                <a:gd name="T15" fmla="*/ 169 h 232"/>
                <a:gd name="T16" fmla="*/ 114 w 366"/>
                <a:gd name="T17" fmla="*/ 196 h 232"/>
                <a:gd name="T18" fmla="*/ 101 w 366"/>
                <a:gd name="T19" fmla="*/ 139 h 232"/>
                <a:gd name="T20" fmla="*/ 49 w 366"/>
                <a:gd name="T21" fmla="*/ 111 h 232"/>
                <a:gd name="T22" fmla="*/ 122 w 366"/>
                <a:gd name="T23" fmla="*/ 67 h 232"/>
                <a:gd name="T24" fmla="*/ 142 w 366"/>
                <a:gd name="T25" fmla="*/ 1 h 232"/>
                <a:gd name="T26" fmla="*/ 143 w 366"/>
                <a:gd name="T27" fmla="*/ 0 h 232"/>
                <a:gd name="T28" fmla="*/ 145 w 366"/>
                <a:gd name="T29" fmla="*/ 0 h 232"/>
                <a:gd name="T30" fmla="*/ 138 w 366"/>
                <a:gd name="T31" fmla="*/ 0 h 232"/>
                <a:gd name="T32" fmla="*/ 81 w 366"/>
                <a:gd name="T33" fmla="*/ 57 h 232"/>
                <a:gd name="T34" fmla="*/ 81 w 366"/>
                <a:gd name="T35" fmla="*/ 59 h 232"/>
                <a:gd name="T36" fmla="*/ 57 w 366"/>
                <a:gd name="T37" fmla="*/ 54 h 232"/>
                <a:gd name="T38" fmla="*/ 0 w 366"/>
                <a:gd name="T39" fmla="*/ 111 h 232"/>
                <a:gd name="T40" fmla="*/ 57 w 366"/>
                <a:gd name="T41" fmla="*/ 168 h 232"/>
                <a:gd name="T42" fmla="*/ 83 w 366"/>
                <a:gd name="T43" fmla="*/ 162 h 232"/>
                <a:gd name="T44" fmla="*/ 81 w 366"/>
                <a:gd name="T45" fmla="*/ 175 h 232"/>
                <a:gd name="T46" fmla="*/ 138 w 366"/>
                <a:gd name="T47" fmla="*/ 232 h 232"/>
                <a:gd name="T48" fmla="*/ 190 w 366"/>
                <a:gd name="T49" fmla="*/ 199 h 232"/>
                <a:gd name="T50" fmla="*/ 239 w 366"/>
                <a:gd name="T51" fmla="*/ 226 h 232"/>
                <a:gd name="T52" fmla="*/ 296 w 366"/>
                <a:gd name="T53" fmla="*/ 169 h 232"/>
                <a:gd name="T54" fmla="*/ 296 w 366"/>
                <a:gd name="T55" fmla="*/ 169 h 232"/>
                <a:gd name="T56" fmla="*/ 309 w 366"/>
                <a:gd name="T57" fmla="*/ 170 h 232"/>
                <a:gd name="T58" fmla="*/ 366 w 366"/>
                <a:gd name="T59" fmla="*/ 114 h 232"/>
                <a:gd name="T60" fmla="*/ 309 w 366"/>
                <a:gd name="T61" fmla="*/ 57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6" h="232">
                  <a:moveTo>
                    <a:pt x="309" y="57"/>
                  </a:moveTo>
                  <a:cubicBezTo>
                    <a:pt x="306" y="57"/>
                    <a:pt x="303" y="57"/>
                    <a:pt x="300" y="57"/>
                  </a:cubicBezTo>
                  <a:cubicBezTo>
                    <a:pt x="299" y="58"/>
                    <a:pt x="298" y="59"/>
                    <a:pt x="297" y="59"/>
                  </a:cubicBezTo>
                  <a:cubicBezTo>
                    <a:pt x="297" y="59"/>
                    <a:pt x="297" y="60"/>
                    <a:pt x="296" y="60"/>
                  </a:cubicBezTo>
                  <a:cubicBezTo>
                    <a:pt x="328" y="69"/>
                    <a:pt x="334" y="97"/>
                    <a:pt x="325" y="120"/>
                  </a:cubicBezTo>
                  <a:cubicBezTo>
                    <a:pt x="311" y="146"/>
                    <a:pt x="294" y="143"/>
                    <a:pt x="274" y="145"/>
                  </a:cubicBezTo>
                  <a:cubicBezTo>
                    <a:pt x="283" y="167"/>
                    <a:pt x="268" y="195"/>
                    <a:pt x="246" y="200"/>
                  </a:cubicBezTo>
                  <a:cubicBezTo>
                    <a:pt x="212" y="208"/>
                    <a:pt x="199" y="189"/>
                    <a:pt x="192" y="169"/>
                  </a:cubicBezTo>
                  <a:cubicBezTo>
                    <a:pt x="179" y="195"/>
                    <a:pt x="142" y="209"/>
                    <a:pt x="114" y="196"/>
                  </a:cubicBezTo>
                  <a:cubicBezTo>
                    <a:pt x="103" y="191"/>
                    <a:pt x="87" y="163"/>
                    <a:pt x="101" y="139"/>
                  </a:cubicBezTo>
                  <a:cubicBezTo>
                    <a:pt x="78" y="147"/>
                    <a:pt x="46" y="142"/>
                    <a:pt x="49" y="111"/>
                  </a:cubicBezTo>
                  <a:cubicBezTo>
                    <a:pt x="52" y="74"/>
                    <a:pt x="91" y="65"/>
                    <a:pt x="122" y="67"/>
                  </a:cubicBezTo>
                  <a:cubicBezTo>
                    <a:pt x="106" y="42"/>
                    <a:pt x="108" y="1"/>
                    <a:pt x="142" y="1"/>
                  </a:cubicBezTo>
                  <a:cubicBezTo>
                    <a:pt x="142" y="1"/>
                    <a:pt x="142" y="0"/>
                    <a:pt x="143" y="0"/>
                  </a:cubicBezTo>
                  <a:cubicBezTo>
                    <a:pt x="144" y="0"/>
                    <a:pt x="144" y="0"/>
                    <a:pt x="145" y="0"/>
                  </a:cubicBezTo>
                  <a:cubicBezTo>
                    <a:pt x="142" y="0"/>
                    <a:pt x="140" y="0"/>
                    <a:pt x="138" y="0"/>
                  </a:cubicBezTo>
                  <a:cubicBezTo>
                    <a:pt x="107" y="0"/>
                    <a:pt x="81" y="25"/>
                    <a:pt x="81" y="57"/>
                  </a:cubicBezTo>
                  <a:cubicBezTo>
                    <a:pt x="81" y="57"/>
                    <a:pt x="81" y="58"/>
                    <a:pt x="81" y="59"/>
                  </a:cubicBezTo>
                  <a:cubicBezTo>
                    <a:pt x="74" y="56"/>
                    <a:pt x="66" y="54"/>
                    <a:pt x="57" y="54"/>
                  </a:cubicBezTo>
                  <a:cubicBezTo>
                    <a:pt x="26" y="54"/>
                    <a:pt x="0" y="79"/>
                    <a:pt x="0" y="111"/>
                  </a:cubicBezTo>
                  <a:cubicBezTo>
                    <a:pt x="0" y="142"/>
                    <a:pt x="26" y="168"/>
                    <a:pt x="57" y="168"/>
                  </a:cubicBezTo>
                  <a:cubicBezTo>
                    <a:pt x="66" y="168"/>
                    <a:pt x="75" y="165"/>
                    <a:pt x="83" y="162"/>
                  </a:cubicBezTo>
                  <a:cubicBezTo>
                    <a:pt x="82" y="166"/>
                    <a:pt x="81" y="170"/>
                    <a:pt x="81" y="175"/>
                  </a:cubicBezTo>
                  <a:cubicBezTo>
                    <a:pt x="81" y="207"/>
                    <a:pt x="107" y="232"/>
                    <a:pt x="138" y="232"/>
                  </a:cubicBezTo>
                  <a:cubicBezTo>
                    <a:pt x="161" y="232"/>
                    <a:pt x="181" y="218"/>
                    <a:pt x="190" y="199"/>
                  </a:cubicBezTo>
                  <a:cubicBezTo>
                    <a:pt x="200" y="215"/>
                    <a:pt x="218" y="226"/>
                    <a:pt x="239" y="226"/>
                  </a:cubicBezTo>
                  <a:cubicBezTo>
                    <a:pt x="270" y="226"/>
                    <a:pt x="296" y="201"/>
                    <a:pt x="296" y="169"/>
                  </a:cubicBezTo>
                  <a:cubicBezTo>
                    <a:pt x="296" y="169"/>
                    <a:pt x="296" y="169"/>
                    <a:pt x="296" y="169"/>
                  </a:cubicBezTo>
                  <a:cubicBezTo>
                    <a:pt x="300" y="170"/>
                    <a:pt x="304" y="170"/>
                    <a:pt x="309" y="170"/>
                  </a:cubicBezTo>
                  <a:cubicBezTo>
                    <a:pt x="340" y="170"/>
                    <a:pt x="366" y="145"/>
                    <a:pt x="366" y="114"/>
                  </a:cubicBezTo>
                  <a:cubicBezTo>
                    <a:pt x="366" y="82"/>
                    <a:pt x="340" y="57"/>
                    <a:pt x="309" y="57"/>
                  </a:cubicBezTo>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6" name="Freeform 26">
              <a:extLst>
                <a:ext uri="{FF2B5EF4-FFF2-40B4-BE49-F238E27FC236}">
                  <a16:creationId xmlns:a16="http://schemas.microsoft.com/office/drawing/2014/main" id="{0568BDDC-13A8-6F4E-B0A6-E42DF401F346}"/>
                </a:ext>
              </a:extLst>
            </p:cNvPr>
            <p:cNvSpPr>
              <a:spLocks/>
            </p:cNvSpPr>
            <p:nvPr/>
          </p:nvSpPr>
          <p:spPr bwMode="auto">
            <a:xfrm>
              <a:off x="6226036" y="5264418"/>
              <a:ext cx="5257255" cy="1437464"/>
            </a:xfrm>
            <a:custGeom>
              <a:avLst/>
              <a:gdLst>
                <a:gd name="T0" fmla="*/ 0 w 1482"/>
                <a:gd name="T1" fmla="*/ 32 h 405"/>
                <a:gd name="T2" fmla="*/ 297 w 1482"/>
                <a:gd name="T3" fmla="*/ 203 h 405"/>
                <a:gd name="T4" fmla="*/ 401 w 1482"/>
                <a:gd name="T5" fmla="*/ 265 h 405"/>
                <a:gd name="T6" fmla="*/ 445 w 1482"/>
                <a:gd name="T7" fmla="*/ 312 h 405"/>
                <a:gd name="T8" fmla="*/ 534 w 1482"/>
                <a:gd name="T9" fmla="*/ 357 h 405"/>
                <a:gd name="T10" fmla="*/ 534 w 1482"/>
                <a:gd name="T11" fmla="*/ 357 h 405"/>
                <a:gd name="T12" fmla="*/ 626 w 1482"/>
                <a:gd name="T13" fmla="*/ 405 h 405"/>
                <a:gd name="T14" fmla="*/ 697 w 1482"/>
                <a:gd name="T15" fmla="*/ 365 h 405"/>
                <a:gd name="T16" fmla="*/ 932 w 1482"/>
                <a:gd name="T17" fmla="*/ 314 h 405"/>
                <a:gd name="T18" fmla="*/ 1093 w 1482"/>
                <a:gd name="T19" fmla="*/ 254 h 405"/>
                <a:gd name="T20" fmla="*/ 1246 w 1482"/>
                <a:gd name="T21" fmla="*/ 198 h 405"/>
                <a:gd name="T22" fmla="*/ 1477 w 1482"/>
                <a:gd name="T23" fmla="*/ 15 h 405"/>
                <a:gd name="T24" fmla="*/ 0 w 1482"/>
                <a:gd name="T25" fmla="*/ 3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2" h="405">
                  <a:moveTo>
                    <a:pt x="0" y="32"/>
                  </a:moveTo>
                  <a:cubicBezTo>
                    <a:pt x="0" y="32"/>
                    <a:pt x="86" y="139"/>
                    <a:pt x="297" y="203"/>
                  </a:cubicBezTo>
                  <a:cubicBezTo>
                    <a:pt x="319" y="210"/>
                    <a:pt x="362" y="227"/>
                    <a:pt x="401" y="265"/>
                  </a:cubicBezTo>
                  <a:cubicBezTo>
                    <a:pt x="433" y="284"/>
                    <a:pt x="441" y="307"/>
                    <a:pt x="445" y="312"/>
                  </a:cubicBezTo>
                  <a:cubicBezTo>
                    <a:pt x="476" y="346"/>
                    <a:pt x="491" y="344"/>
                    <a:pt x="534" y="357"/>
                  </a:cubicBezTo>
                  <a:cubicBezTo>
                    <a:pt x="534" y="357"/>
                    <a:pt x="534" y="357"/>
                    <a:pt x="534" y="357"/>
                  </a:cubicBezTo>
                  <a:cubicBezTo>
                    <a:pt x="571" y="368"/>
                    <a:pt x="578" y="387"/>
                    <a:pt x="626" y="405"/>
                  </a:cubicBezTo>
                  <a:cubicBezTo>
                    <a:pt x="644" y="396"/>
                    <a:pt x="681" y="379"/>
                    <a:pt x="697" y="365"/>
                  </a:cubicBezTo>
                  <a:cubicBezTo>
                    <a:pt x="736" y="330"/>
                    <a:pt x="885" y="333"/>
                    <a:pt x="932" y="314"/>
                  </a:cubicBezTo>
                  <a:cubicBezTo>
                    <a:pt x="987" y="292"/>
                    <a:pt x="1032" y="261"/>
                    <a:pt x="1093" y="254"/>
                  </a:cubicBezTo>
                  <a:cubicBezTo>
                    <a:pt x="1143" y="249"/>
                    <a:pt x="1210" y="238"/>
                    <a:pt x="1246" y="198"/>
                  </a:cubicBezTo>
                  <a:cubicBezTo>
                    <a:pt x="1278" y="164"/>
                    <a:pt x="1482" y="31"/>
                    <a:pt x="1477" y="15"/>
                  </a:cubicBezTo>
                  <a:cubicBezTo>
                    <a:pt x="1472" y="0"/>
                    <a:pt x="0" y="32"/>
                    <a:pt x="0" y="32"/>
                  </a:cubicBezTo>
                </a:path>
              </a:pathLst>
            </a:custGeom>
            <a:solidFill>
              <a:srgbClr val="683B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7" name="Freeform 27">
              <a:extLst>
                <a:ext uri="{FF2B5EF4-FFF2-40B4-BE49-F238E27FC236}">
                  <a16:creationId xmlns:a16="http://schemas.microsoft.com/office/drawing/2014/main" id="{3D619478-DC4F-4A40-AD94-1465D2630225}"/>
                </a:ext>
              </a:extLst>
            </p:cNvPr>
            <p:cNvSpPr>
              <a:spLocks noEditPoints="1"/>
            </p:cNvSpPr>
            <p:nvPr/>
          </p:nvSpPr>
          <p:spPr bwMode="auto">
            <a:xfrm>
              <a:off x="10645993" y="5881696"/>
              <a:ext cx="102676" cy="85563"/>
            </a:xfrm>
            <a:custGeom>
              <a:avLst/>
              <a:gdLst>
                <a:gd name="T0" fmla="*/ 0 w 29"/>
                <a:gd name="T1" fmla="*/ 24 h 24"/>
                <a:gd name="T2" fmla="*/ 0 w 29"/>
                <a:gd name="T3" fmla="*/ 24 h 24"/>
                <a:gd name="T4" fmla="*/ 0 w 29"/>
                <a:gd name="T5" fmla="*/ 24 h 24"/>
                <a:gd name="T6" fmla="*/ 1 w 29"/>
                <a:gd name="T7" fmla="*/ 24 h 24"/>
                <a:gd name="T8" fmla="*/ 1 w 29"/>
                <a:gd name="T9" fmla="*/ 24 h 24"/>
                <a:gd name="T10" fmla="*/ 1 w 29"/>
                <a:gd name="T11" fmla="*/ 24 h 24"/>
                <a:gd name="T12" fmla="*/ 1 w 29"/>
                <a:gd name="T13" fmla="*/ 24 h 24"/>
                <a:gd name="T14" fmla="*/ 1 w 29"/>
                <a:gd name="T15" fmla="*/ 24 h 24"/>
                <a:gd name="T16" fmla="*/ 1 w 29"/>
                <a:gd name="T17" fmla="*/ 24 h 24"/>
                <a:gd name="T18" fmla="*/ 1 w 29"/>
                <a:gd name="T19" fmla="*/ 24 h 24"/>
                <a:gd name="T20" fmla="*/ 1 w 29"/>
                <a:gd name="T21" fmla="*/ 24 h 24"/>
                <a:gd name="T22" fmla="*/ 1 w 29"/>
                <a:gd name="T23" fmla="*/ 24 h 24"/>
                <a:gd name="T24" fmla="*/ 1 w 29"/>
                <a:gd name="T25" fmla="*/ 24 h 24"/>
                <a:gd name="T26" fmla="*/ 1 w 29"/>
                <a:gd name="T27" fmla="*/ 24 h 24"/>
                <a:gd name="T28" fmla="*/ 1 w 29"/>
                <a:gd name="T29" fmla="*/ 24 h 24"/>
                <a:gd name="T30" fmla="*/ 1 w 29"/>
                <a:gd name="T31" fmla="*/ 24 h 24"/>
                <a:gd name="T32" fmla="*/ 1 w 29"/>
                <a:gd name="T33" fmla="*/ 24 h 24"/>
                <a:gd name="T34" fmla="*/ 1 w 29"/>
                <a:gd name="T35" fmla="*/ 24 h 24"/>
                <a:gd name="T36" fmla="*/ 1 w 29"/>
                <a:gd name="T37" fmla="*/ 24 h 24"/>
                <a:gd name="T38" fmla="*/ 1 w 29"/>
                <a:gd name="T39" fmla="*/ 24 h 24"/>
                <a:gd name="T40" fmla="*/ 1 w 29"/>
                <a:gd name="T41" fmla="*/ 24 h 24"/>
                <a:gd name="T42" fmla="*/ 29 w 29"/>
                <a:gd name="T43" fmla="*/ 0 h 24"/>
                <a:gd name="T44" fmla="*/ 29 w 29"/>
                <a:gd name="T45" fmla="*/ 0 h 24"/>
                <a:gd name="T46" fmla="*/ 1 w 29"/>
                <a:gd name="T47" fmla="*/ 24 h 24"/>
                <a:gd name="T48" fmla="*/ 29 w 29"/>
                <a:gd name="T4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 h="24">
                  <a:moveTo>
                    <a:pt x="0" y="24"/>
                  </a:moveTo>
                  <a:cubicBezTo>
                    <a:pt x="0" y="24"/>
                    <a:pt x="0" y="24"/>
                    <a:pt x="0" y="24"/>
                  </a:cubicBezTo>
                  <a:cubicBezTo>
                    <a:pt x="0" y="24"/>
                    <a:pt x="0" y="24"/>
                    <a:pt x="0" y="24"/>
                  </a:cubicBezTo>
                  <a:moveTo>
                    <a:pt x="1" y="24"/>
                  </a:moveTo>
                  <a:cubicBezTo>
                    <a:pt x="1" y="24"/>
                    <a:pt x="1" y="24"/>
                    <a:pt x="1" y="24"/>
                  </a:cubicBezTo>
                  <a:cubicBezTo>
                    <a:pt x="1" y="24"/>
                    <a:pt x="1" y="24"/>
                    <a:pt x="1" y="24"/>
                  </a:cubicBezTo>
                  <a:moveTo>
                    <a:pt x="1" y="24"/>
                  </a:moveTo>
                  <a:cubicBezTo>
                    <a:pt x="1" y="24"/>
                    <a:pt x="1" y="24"/>
                    <a:pt x="1" y="24"/>
                  </a:cubicBezTo>
                  <a:cubicBezTo>
                    <a:pt x="1" y="24"/>
                    <a:pt x="1" y="24"/>
                    <a:pt x="1" y="24"/>
                  </a:cubicBezTo>
                  <a:moveTo>
                    <a:pt x="1" y="24"/>
                  </a:moveTo>
                  <a:cubicBezTo>
                    <a:pt x="1" y="24"/>
                    <a:pt x="1" y="24"/>
                    <a:pt x="1" y="24"/>
                  </a:cubicBezTo>
                  <a:cubicBezTo>
                    <a:pt x="1" y="24"/>
                    <a:pt x="1" y="24"/>
                    <a:pt x="1" y="24"/>
                  </a:cubicBezTo>
                  <a:moveTo>
                    <a:pt x="1" y="24"/>
                  </a:moveTo>
                  <a:cubicBezTo>
                    <a:pt x="1" y="24"/>
                    <a:pt x="1" y="24"/>
                    <a:pt x="1" y="24"/>
                  </a:cubicBezTo>
                  <a:cubicBezTo>
                    <a:pt x="1" y="24"/>
                    <a:pt x="1" y="24"/>
                    <a:pt x="1" y="24"/>
                  </a:cubicBezTo>
                  <a:moveTo>
                    <a:pt x="1" y="24"/>
                  </a:moveTo>
                  <a:cubicBezTo>
                    <a:pt x="1" y="24"/>
                    <a:pt x="1" y="24"/>
                    <a:pt x="1" y="24"/>
                  </a:cubicBezTo>
                  <a:cubicBezTo>
                    <a:pt x="1" y="24"/>
                    <a:pt x="1" y="24"/>
                    <a:pt x="1" y="24"/>
                  </a:cubicBezTo>
                  <a:moveTo>
                    <a:pt x="1" y="24"/>
                  </a:moveTo>
                  <a:cubicBezTo>
                    <a:pt x="1" y="24"/>
                    <a:pt x="1" y="24"/>
                    <a:pt x="1" y="24"/>
                  </a:cubicBezTo>
                  <a:cubicBezTo>
                    <a:pt x="1" y="24"/>
                    <a:pt x="1" y="24"/>
                    <a:pt x="1" y="24"/>
                  </a:cubicBezTo>
                  <a:moveTo>
                    <a:pt x="29" y="0"/>
                  </a:moveTo>
                  <a:cubicBezTo>
                    <a:pt x="29" y="0"/>
                    <a:pt x="29" y="0"/>
                    <a:pt x="29" y="0"/>
                  </a:cubicBezTo>
                  <a:cubicBezTo>
                    <a:pt x="16" y="10"/>
                    <a:pt x="6" y="18"/>
                    <a:pt x="1" y="24"/>
                  </a:cubicBezTo>
                  <a:cubicBezTo>
                    <a:pt x="6" y="18"/>
                    <a:pt x="16" y="10"/>
                    <a:pt x="29" y="0"/>
                  </a:cubicBezTo>
                </a:path>
              </a:pathLst>
            </a:custGeom>
            <a:solidFill>
              <a:srgbClr val="B1B1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8" name="Freeform 28">
              <a:extLst>
                <a:ext uri="{FF2B5EF4-FFF2-40B4-BE49-F238E27FC236}">
                  <a16:creationId xmlns:a16="http://schemas.microsoft.com/office/drawing/2014/main" id="{822A5DD6-7B93-5545-8AF9-217EF2412DC0}"/>
                </a:ext>
              </a:extLst>
            </p:cNvPr>
            <p:cNvSpPr>
              <a:spLocks/>
            </p:cNvSpPr>
            <p:nvPr/>
          </p:nvSpPr>
          <p:spPr bwMode="auto">
            <a:xfrm>
              <a:off x="6304266" y="5459992"/>
              <a:ext cx="4444403" cy="1241890"/>
            </a:xfrm>
            <a:custGeom>
              <a:avLst/>
              <a:gdLst>
                <a:gd name="T0" fmla="*/ 0 w 1253"/>
                <a:gd name="T1" fmla="*/ 0 h 350"/>
                <a:gd name="T2" fmla="*/ 275 w 1253"/>
                <a:gd name="T3" fmla="*/ 148 h 350"/>
                <a:gd name="T4" fmla="*/ 379 w 1253"/>
                <a:gd name="T5" fmla="*/ 210 h 350"/>
                <a:gd name="T6" fmla="*/ 423 w 1253"/>
                <a:gd name="T7" fmla="*/ 257 h 350"/>
                <a:gd name="T8" fmla="*/ 512 w 1253"/>
                <a:gd name="T9" fmla="*/ 302 h 350"/>
                <a:gd name="T10" fmla="*/ 512 w 1253"/>
                <a:gd name="T11" fmla="*/ 302 h 350"/>
                <a:gd name="T12" fmla="*/ 604 w 1253"/>
                <a:gd name="T13" fmla="*/ 350 h 350"/>
                <a:gd name="T14" fmla="*/ 675 w 1253"/>
                <a:gd name="T15" fmla="*/ 310 h 350"/>
                <a:gd name="T16" fmla="*/ 910 w 1253"/>
                <a:gd name="T17" fmla="*/ 259 h 350"/>
                <a:gd name="T18" fmla="*/ 1071 w 1253"/>
                <a:gd name="T19" fmla="*/ 199 h 350"/>
                <a:gd name="T20" fmla="*/ 1224 w 1253"/>
                <a:gd name="T21" fmla="*/ 143 h 350"/>
                <a:gd name="T22" fmla="*/ 1224 w 1253"/>
                <a:gd name="T23" fmla="*/ 143 h 350"/>
                <a:gd name="T24" fmla="*/ 1224 w 1253"/>
                <a:gd name="T25" fmla="*/ 143 h 350"/>
                <a:gd name="T26" fmla="*/ 1225 w 1253"/>
                <a:gd name="T27" fmla="*/ 143 h 350"/>
                <a:gd name="T28" fmla="*/ 1225 w 1253"/>
                <a:gd name="T29" fmla="*/ 143 h 350"/>
                <a:gd name="T30" fmla="*/ 1225 w 1253"/>
                <a:gd name="T31" fmla="*/ 143 h 350"/>
                <a:gd name="T32" fmla="*/ 1225 w 1253"/>
                <a:gd name="T33" fmla="*/ 143 h 350"/>
                <a:gd name="T34" fmla="*/ 1225 w 1253"/>
                <a:gd name="T35" fmla="*/ 143 h 350"/>
                <a:gd name="T36" fmla="*/ 1225 w 1253"/>
                <a:gd name="T37" fmla="*/ 143 h 350"/>
                <a:gd name="T38" fmla="*/ 1225 w 1253"/>
                <a:gd name="T39" fmla="*/ 143 h 350"/>
                <a:gd name="T40" fmla="*/ 1225 w 1253"/>
                <a:gd name="T41" fmla="*/ 143 h 350"/>
                <a:gd name="T42" fmla="*/ 1225 w 1253"/>
                <a:gd name="T43" fmla="*/ 143 h 350"/>
                <a:gd name="T44" fmla="*/ 1225 w 1253"/>
                <a:gd name="T45" fmla="*/ 143 h 350"/>
                <a:gd name="T46" fmla="*/ 1225 w 1253"/>
                <a:gd name="T47" fmla="*/ 143 h 350"/>
                <a:gd name="T48" fmla="*/ 1225 w 1253"/>
                <a:gd name="T49" fmla="*/ 143 h 350"/>
                <a:gd name="T50" fmla="*/ 1225 w 1253"/>
                <a:gd name="T51" fmla="*/ 143 h 350"/>
                <a:gd name="T52" fmla="*/ 1253 w 1253"/>
                <a:gd name="T53" fmla="*/ 119 h 350"/>
                <a:gd name="T54" fmla="*/ 1211 w 1253"/>
                <a:gd name="T55" fmla="*/ 134 h 350"/>
                <a:gd name="T56" fmla="*/ 1138 w 1253"/>
                <a:gd name="T57" fmla="*/ 167 h 350"/>
                <a:gd name="T58" fmla="*/ 1056 w 1253"/>
                <a:gd name="T59" fmla="*/ 179 h 350"/>
                <a:gd name="T60" fmla="*/ 962 w 1253"/>
                <a:gd name="T61" fmla="*/ 199 h 350"/>
                <a:gd name="T62" fmla="*/ 885 w 1253"/>
                <a:gd name="T63" fmla="*/ 234 h 350"/>
                <a:gd name="T64" fmla="*/ 830 w 1253"/>
                <a:gd name="T65" fmla="*/ 249 h 350"/>
                <a:gd name="T66" fmla="*/ 818 w 1253"/>
                <a:gd name="T67" fmla="*/ 248 h 350"/>
                <a:gd name="T68" fmla="*/ 817 w 1253"/>
                <a:gd name="T69" fmla="*/ 244 h 350"/>
                <a:gd name="T70" fmla="*/ 825 w 1253"/>
                <a:gd name="T71" fmla="*/ 235 h 350"/>
                <a:gd name="T72" fmla="*/ 683 w 1253"/>
                <a:gd name="T73" fmla="*/ 262 h 350"/>
                <a:gd name="T74" fmla="*/ 612 w 1253"/>
                <a:gd name="T75" fmla="*/ 270 h 350"/>
                <a:gd name="T76" fmla="*/ 550 w 1253"/>
                <a:gd name="T77" fmla="*/ 259 h 350"/>
                <a:gd name="T78" fmla="*/ 548 w 1253"/>
                <a:gd name="T79" fmla="*/ 256 h 350"/>
                <a:gd name="T80" fmla="*/ 567 w 1253"/>
                <a:gd name="T81" fmla="*/ 222 h 350"/>
                <a:gd name="T82" fmla="*/ 577 w 1253"/>
                <a:gd name="T83" fmla="*/ 206 h 350"/>
                <a:gd name="T84" fmla="*/ 555 w 1253"/>
                <a:gd name="T85" fmla="*/ 196 h 350"/>
                <a:gd name="T86" fmla="*/ 554 w 1253"/>
                <a:gd name="T87" fmla="*/ 196 h 350"/>
                <a:gd name="T88" fmla="*/ 517 w 1253"/>
                <a:gd name="T89" fmla="*/ 204 h 350"/>
                <a:gd name="T90" fmla="*/ 491 w 1253"/>
                <a:gd name="T91" fmla="*/ 207 h 350"/>
                <a:gd name="T92" fmla="*/ 482 w 1253"/>
                <a:gd name="T93" fmla="*/ 207 h 350"/>
                <a:gd name="T94" fmla="*/ 455 w 1253"/>
                <a:gd name="T95" fmla="*/ 194 h 350"/>
                <a:gd name="T96" fmla="*/ 457 w 1253"/>
                <a:gd name="T97" fmla="*/ 181 h 350"/>
                <a:gd name="T98" fmla="*/ 464 w 1253"/>
                <a:gd name="T99" fmla="*/ 161 h 350"/>
                <a:gd name="T100" fmla="*/ 477 w 1253"/>
                <a:gd name="T101" fmla="*/ 147 h 350"/>
                <a:gd name="T102" fmla="*/ 476 w 1253"/>
                <a:gd name="T103" fmla="*/ 137 h 350"/>
                <a:gd name="T104" fmla="*/ 459 w 1253"/>
                <a:gd name="T105" fmla="*/ 130 h 350"/>
                <a:gd name="T106" fmla="*/ 429 w 1253"/>
                <a:gd name="T107" fmla="*/ 127 h 350"/>
                <a:gd name="T108" fmla="*/ 387 w 1253"/>
                <a:gd name="T109" fmla="*/ 115 h 350"/>
                <a:gd name="T110" fmla="*/ 334 w 1253"/>
                <a:gd name="T111" fmla="*/ 96 h 350"/>
                <a:gd name="T112" fmla="*/ 0 w 1253"/>
                <a:gd name="T113" fmla="*/ 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3" h="350">
                  <a:moveTo>
                    <a:pt x="0" y="0"/>
                  </a:moveTo>
                  <a:cubicBezTo>
                    <a:pt x="37" y="35"/>
                    <a:pt x="124" y="102"/>
                    <a:pt x="275" y="148"/>
                  </a:cubicBezTo>
                  <a:cubicBezTo>
                    <a:pt x="297" y="155"/>
                    <a:pt x="340" y="172"/>
                    <a:pt x="379" y="210"/>
                  </a:cubicBezTo>
                  <a:cubicBezTo>
                    <a:pt x="411" y="229"/>
                    <a:pt x="419" y="252"/>
                    <a:pt x="423" y="257"/>
                  </a:cubicBezTo>
                  <a:cubicBezTo>
                    <a:pt x="454" y="291"/>
                    <a:pt x="469" y="289"/>
                    <a:pt x="512" y="302"/>
                  </a:cubicBezTo>
                  <a:cubicBezTo>
                    <a:pt x="512" y="302"/>
                    <a:pt x="512" y="302"/>
                    <a:pt x="512" y="302"/>
                  </a:cubicBezTo>
                  <a:cubicBezTo>
                    <a:pt x="549" y="313"/>
                    <a:pt x="556" y="332"/>
                    <a:pt x="604" y="350"/>
                  </a:cubicBezTo>
                  <a:cubicBezTo>
                    <a:pt x="622" y="341"/>
                    <a:pt x="659" y="324"/>
                    <a:pt x="675" y="310"/>
                  </a:cubicBezTo>
                  <a:cubicBezTo>
                    <a:pt x="714" y="275"/>
                    <a:pt x="863" y="278"/>
                    <a:pt x="910" y="259"/>
                  </a:cubicBezTo>
                  <a:cubicBezTo>
                    <a:pt x="965" y="237"/>
                    <a:pt x="1010" y="206"/>
                    <a:pt x="1071" y="199"/>
                  </a:cubicBezTo>
                  <a:cubicBezTo>
                    <a:pt x="1121" y="194"/>
                    <a:pt x="1188" y="183"/>
                    <a:pt x="1224" y="143"/>
                  </a:cubicBezTo>
                  <a:cubicBezTo>
                    <a:pt x="1224" y="143"/>
                    <a:pt x="1224" y="143"/>
                    <a:pt x="1224" y="143"/>
                  </a:cubicBezTo>
                  <a:cubicBezTo>
                    <a:pt x="1224" y="143"/>
                    <a:pt x="1224" y="143"/>
                    <a:pt x="1224" y="143"/>
                  </a:cubicBezTo>
                  <a:cubicBezTo>
                    <a:pt x="1224" y="143"/>
                    <a:pt x="1224" y="143"/>
                    <a:pt x="1225" y="143"/>
                  </a:cubicBezTo>
                  <a:cubicBezTo>
                    <a:pt x="1225" y="143"/>
                    <a:pt x="1225" y="143"/>
                    <a:pt x="1225" y="143"/>
                  </a:cubicBezTo>
                  <a:cubicBezTo>
                    <a:pt x="1225" y="143"/>
                    <a:pt x="1225" y="143"/>
                    <a:pt x="1225" y="143"/>
                  </a:cubicBezTo>
                  <a:cubicBezTo>
                    <a:pt x="1225" y="143"/>
                    <a:pt x="1225" y="143"/>
                    <a:pt x="1225" y="143"/>
                  </a:cubicBezTo>
                  <a:cubicBezTo>
                    <a:pt x="1225" y="143"/>
                    <a:pt x="1225" y="143"/>
                    <a:pt x="1225" y="143"/>
                  </a:cubicBezTo>
                  <a:cubicBezTo>
                    <a:pt x="1225" y="143"/>
                    <a:pt x="1225" y="143"/>
                    <a:pt x="1225" y="143"/>
                  </a:cubicBezTo>
                  <a:cubicBezTo>
                    <a:pt x="1225" y="143"/>
                    <a:pt x="1225" y="143"/>
                    <a:pt x="1225" y="143"/>
                  </a:cubicBezTo>
                  <a:cubicBezTo>
                    <a:pt x="1225" y="143"/>
                    <a:pt x="1225" y="143"/>
                    <a:pt x="1225" y="143"/>
                  </a:cubicBezTo>
                  <a:cubicBezTo>
                    <a:pt x="1225" y="143"/>
                    <a:pt x="1225" y="143"/>
                    <a:pt x="1225" y="143"/>
                  </a:cubicBezTo>
                  <a:cubicBezTo>
                    <a:pt x="1225" y="143"/>
                    <a:pt x="1225" y="143"/>
                    <a:pt x="1225" y="143"/>
                  </a:cubicBezTo>
                  <a:cubicBezTo>
                    <a:pt x="1225" y="143"/>
                    <a:pt x="1225" y="143"/>
                    <a:pt x="1225" y="143"/>
                  </a:cubicBezTo>
                  <a:cubicBezTo>
                    <a:pt x="1225" y="143"/>
                    <a:pt x="1225" y="143"/>
                    <a:pt x="1225" y="143"/>
                  </a:cubicBezTo>
                  <a:cubicBezTo>
                    <a:pt x="1225" y="143"/>
                    <a:pt x="1225" y="143"/>
                    <a:pt x="1225" y="143"/>
                  </a:cubicBezTo>
                  <a:cubicBezTo>
                    <a:pt x="1230" y="137"/>
                    <a:pt x="1240" y="129"/>
                    <a:pt x="1253" y="119"/>
                  </a:cubicBezTo>
                  <a:cubicBezTo>
                    <a:pt x="1239" y="123"/>
                    <a:pt x="1225" y="128"/>
                    <a:pt x="1211" y="134"/>
                  </a:cubicBezTo>
                  <a:cubicBezTo>
                    <a:pt x="1187" y="144"/>
                    <a:pt x="1163" y="157"/>
                    <a:pt x="1138" y="167"/>
                  </a:cubicBezTo>
                  <a:cubicBezTo>
                    <a:pt x="1111" y="176"/>
                    <a:pt x="1084" y="176"/>
                    <a:pt x="1056" y="179"/>
                  </a:cubicBezTo>
                  <a:cubicBezTo>
                    <a:pt x="1024" y="183"/>
                    <a:pt x="993" y="189"/>
                    <a:pt x="962" y="199"/>
                  </a:cubicBezTo>
                  <a:cubicBezTo>
                    <a:pt x="935" y="208"/>
                    <a:pt x="911" y="222"/>
                    <a:pt x="885" y="234"/>
                  </a:cubicBezTo>
                  <a:cubicBezTo>
                    <a:pt x="867" y="242"/>
                    <a:pt x="849" y="249"/>
                    <a:pt x="830" y="249"/>
                  </a:cubicBezTo>
                  <a:cubicBezTo>
                    <a:pt x="826" y="249"/>
                    <a:pt x="822" y="249"/>
                    <a:pt x="818" y="248"/>
                  </a:cubicBezTo>
                  <a:cubicBezTo>
                    <a:pt x="816" y="248"/>
                    <a:pt x="816" y="245"/>
                    <a:pt x="817" y="244"/>
                  </a:cubicBezTo>
                  <a:cubicBezTo>
                    <a:pt x="820" y="241"/>
                    <a:pt x="823" y="238"/>
                    <a:pt x="825" y="235"/>
                  </a:cubicBezTo>
                  <a:cubicBezTo>
                    <a:pt x="777" y="239"/>
                    <a:pt x="730" y="253"/>
                    <a:pt x="683" y="262"/>
                  </a:cubicBezTo>
                  <a:cubicBezTo>
                    <a:pt x="660" y="266"/>
                    <a:pt x="636" y="270"/>
                    <a:pt x="612" y="270"/>
                  </a:cubicBezTo>
                  <a:cubicBezTo>
                    <a:pt x="590" y="270"/>
                    <a:pt x="569" y="267"/>
                    <a:pt x="550" y="259"/>
                  </a:cubicBezTo>
                  <a:cubicBezTo>
                    <a:pt x="549" y="258"/>
                    <a:pt x="548" y="257"/>
                    <a:pt x="548" y="256"/>
                  </a:cubicBezTo>
                  <a:cubicBezTo>
                    <a:pt x="552" y="244"/>
                    <a:pt x="559" y="233"/>
                    <a:pt x="567" y="222"/>
                  </a:cubicBezTo>
                  <a:cubicBezTo>
                    <a:pt x="570" y="217"/>
                    <a:pt x="574" y="212"/>
                    <a:pt x="577" y="206"/>
                  </a:cubicBezTo>
                  <a:cubicBezTo>
                    <a:pt x="580" y="201"/>
                    <a:pt x="558" y="196"/>
                    <a:pt x="555" y="196"/>
                  </a:cubicBezTo>
                  <a:cubicBezTo>
                    <a:pt x="554" y="196"/>
                    <a:pt x="554" y="196"/>
                    <a:pt x="554" y="196"/>
                  </a:cubicBezTo>
                  <a:cubicBezTo>
                    <a:pt x="541" y="196"/>
                    <a:pt x="530" y="200"/>
                    <a:pt x="517" y="204"/>
                  </a:cubicBezTo>
                  <a:cubicBezTo>
                    <a:pt x="508" y="206"/>
                    <a:pt x="500" y="207"/>
                    <a:pt x="491" y="207"/>
                  </a:cubicBezTo>
                  <a:cubicBezTo>
                    <a:pt x="488" y="207"/>
                    <a:pt x="485" y="207"/>
                    <a:pt x="482" y="207"/>
                  </a:cubicBezTo>
                  <a:cubicBezTo>
                    <a:pt x="473" y="206"/>
                    <a:pt x="456" y="206"/>
                    <a:pt x="455" y="194"/>
                  </a:cubicBezTo>
                  <a:cubicBezTo>
                    <a:pt x="454" y="189"/>
                    <a:pt x="456" y="185"/>
                    <a:pt x="457" y="181"/>
                  </a:cubicBezTo>
                  <a:cubicBezTo>
                    <a:pt x="459" y="174"/>
                    <a:pt x="462" y="167"/>
                    <a:pt x="464" y="161"/>
                  </a:cubicBezTo>
                  <a:cubicBezTo>
                    <a:pt x="466" y="154"/>
                    <a:pt x="470" y="149"/>
                    <a:pt x="477" y="147"/>
                  </a:cubicBezTo>
                  <a:cubicBezTo>
                    <a:pt x="482" y="144"/>
                    <a:pt x="479" y="141"/>
                    <a:pt x="476" y="137"/>
                  </a:cubicBezTo>
                  <a:cubicBezTo>
                    <a:pt x="471" y="131"/>
                    <a:pt x="467" y="130"/>
                    <a:pt x="459" y="130"/>
                  </a:cubicBezTo>
                  <a:cubicBezTo>
                    <a:pt x="449" y="129"/>
                    <a:pt x="439" y="130"/>
                    <a:pt x="429" y="127"/>
                  </a:cubicBezTo>
                  <a:cubicBezTo>
                    <a:pt x="415" y="124"/>
                    <a:pt x="401" y="120"/>
                    <a:pt x="387" y="115"/>
                  </a:cubicBezTo>
                  <a:cubicBezTo>
                    <a:pt x="369" y="109"/>
                    <a:pt x="351" y="103"/>
                    <a:pt x="334" y="96"/>
                  </a:cubicBezTo>
                  <a:cubicBezTo>
                    <a:pt x="184" y="75"/>
                    <a:pt x="66" y="41"/>
                    <a:pt x="0" y="0"/>
                  </a:cubicBezTo>
                </a:path>
              </a:pathLst>
            </a:custGeom>
            <a:solidFill>
              <a:srgbClr val="482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9" name="Oval 29">
              <a:extLst>
                <a:ext uri="{FF2B5EF4-FFF2-40B4-BE49-F238E27FC236}">
                  <a16:creationId xmlns:a16="http://schemas.microsoft.com/office/drawing/2014/main" id="{15698751-7BC5-364C-8225-19DDA024B79A}"/>
                </a:ext>
              </a:extLst>
            </p:cNvPr>
            <p:cNvSpPr>
              <a:spLocks noChangeArrowheads="1"/>
            </p:cNvSpPr>
            <p:nvPr/>
          </p:nvSpPr>
          <p:spPr bwMode="auto">
            <a:xfrm>
              <a:off x="6097691" y="4697256"/>
              <a:ext cx="5427159" cy="1191775"/>
            </a:xfrm>
            <a:prstGeom prst="ellipse">
              <a:avLst/>
            </a:prstGeom>
            <a:solidFill>
              <a:srgbClr val="FAE2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0" name="Freeform 30">
              <a:extLst>
                <a:ext uri="{FF2B5EF4-FFF2-40B4-BE49-F238E27FC236}">
                  <a16:creationId xmlns:a16="http://schemas.microsoft.com/office/drawing/2014/main" id="{35BAA78A-BE9A-9C40-81B8-BF0C480E1558}"/>
                </a:ext>
              </a:extLst>
            </p:cNvPr>
            <p:cNvSpPr>
              <a:spLocks/>
            </p:cNvSpPr>
            <p:nvPr/>
          </p:nvSpPr>
          <p:spPr bwMode="auto">
            <a:xfrm>
              <a:off x="6296932" y="4622693"/>
              <a:ext cx="4901556" cy="308028"/>
            </a:xfrm>
            <a:custGeom>
              <a:avLst/>
              <a:gdLst>
                <a:gd name="T0" fmla="*/ 1382 w 1382"/>
                <a:gd name="T1" fmla="*/ 47 h 87"/>
                <a:gd name="T2" fmla="*/ 1321 w 1382"/>
                <a:gd name="T3" fmla="*/ 87 h 87"/>
                <a:gd name="T4" fmla="*/ 61 w 1382"/>
                <a:gd name="T5" fmla="*/ 87 h 87"/>
                <a:gd name="T6" fmla="*/ 0 w 1382"/>
                <a:gd name="T7" fmla="*/ 47 h 87"/>
                <a:gd name="T8" fmla="*/ 0 w 1382"/>
                <a:gd name="T9" fmla="*/ 39 h 87"/>
                <a:gd name="T10" fmla="*/ 61 w 1382"/>
                <a:gd name="T11" fmla="*/ 0 h 87"/>
                <a:gd name="T12" fmla="*/ 1321 w 1382"/>
                <a:gd name="T13" fmla="*/ 0 h 87"/>
                <a:gd name="T14" fmla="*/ 1382 w 1382"/>
                <a:gd name="T15" fmla="*/ 39 h 87"/>
                <a:gd name="T16" fmla="*/ 1382 w 1382"/>
                <a:gd name="T17" fmla="*/ 4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2" h="87">
                  <a:moveTo>
                    <a:pt x="1382" y="47"/>
                  </a:moveTo>
                  <a:cubicBezTo>
                    <a:pt x="1382" y="69"/>
                    <a:pt x="1354" y="87"/>
                    <a:pt x="1321" y="87"/>
                  </a:cubicBezTo>
                  <a:cubicBezTo>
                    <a:pt x="61" y="87"/>
                    <a:pt x="61" y="87"/>
                    <a:pt x="61" y="87"/>
                  </a:cubicBezTo>
                  <a:cubicBezTo>
                    <a:pt x="28" y="87"/>
                    <a:pt x="0" y="69"/>
                    <a:pt x="0" y="47"/>
                  </a:cubicBezTo>
                  <a:cubicBezTo>
                    <a:pt x="0" y="39"/>
                    <a:pt x="0" y="39"/>
                    <a:pt x="0" y="39"/>
                  </a:cubicBezTo>
                  <a:cubicBezTo>
                    <a:pt x="0" y="17"/>
                    <a:pt x="28" y="0"/>
                    <a:pt x="61" y="0"/>
                  </a:cubicBezTo>
                  <a:cubicBezTo>
                    <a:pt x="1321" y="0"/>
                    <a:pt x="1321" y="0"/>
                    <a:pt x="1321" y="0"/>
                  </a:cubicBezTo>
                  <a:cubicBezTo>
                    <a:pt x="1354" y="0"/>
                    <a:pt x="1382" y="17"/>
                    <a:pt x="1382" y="39"/>
                  </a:cubicBezTo>
                  <a:cubicBezTo>
                    <a:pt x="1382" y="47"/>
                    <a:pt x="1382" y="47"/>
                    <a:pt x="1382" y="47"/>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1" name="Freeform 31">
              <a:extLst>
                <a:ext uri="{FF2B5EF4-FFF2-40B4-BE49-F238E27FC236}">
                  <a16:creationId xmlns:a16="http://schemas.microsoft.com/office/drawing/2014/main" id="{F277B0FC-5E38-804A-BA1D-BB03FD755FDA}"/>
                </a:ext>
              </a:extLst>
            </p:cNvPr>
            <p:cNvSpPr>
              <a:spLocks/>
            </p:cNvSpPr>
            <p:nvPr/>
          </p:nvSpPr>
          <p:spPr bwMode="auto">
            <a:xfrm>
              <a:off x="6591514" y="5019952"/>
              <a:ext cx="4419957" cy="510935"/>
            </a:xfrm>
            <a:custGeom>
              <a:avLst/>
              <a:gdLst>
                <a:gd name="T0" fmla="*/ 880 w 1246"/>
                <a:gd name="T1" fmla="*/ 128 h 144"/>
                <a:gd name="T2" fmla="*/ 863 w 1246"/>
                <a:gd name="T3" fmla="*/ 110 h 144"/>
                <a:gd name="T4" fmla="*/ 880 w 1246"/>
                <a:gd name="T5" fmla="*/ 93 h 144"/>
                <a:gd name="T6" fmla="*/ 1140 w 1246"/>
                <a:gd name="T7" fmla="*/ 93 h 144"/>
                <a:gd name="T8" fmla="*/ 1152 w 1246"/>
                <a:gd name="T9" fmla="*/ 72 h 144"/>
                <a:gd name="T10" fmla="*/ 1128 w 1246"/>
                <a:gd name="T11" fmla="*/ 48 h 144"/>
                <a:gd name="T12" fmla="*/ 1222 w 1246"/>
                <a:gd name="T13" fmla="*/ 48 h 144"/>
                <a:gd name="T14" fmla="*/ 1246 w 1246"/>
                <a:gd name="T15" fmla="*/ 24 h 144"/>
                <a:gd name="T16" fmla="*/ 1222 w 1246"/>
                <a:gd name="T17" fmla="*/ 0 h 144"/>
                <a:gd name="T18" fmla="*/ 25 w 1246"/>
                <a:gd name="T19" fmla="*/ 0 h 144"/>
                <a:gd name="T20" fmla="*/ 0 w 1246"/>
                <a:gd name="T21" fmla="*/ 24 h 144"/>
                <a:gd name="T22" fmla="*/ 25 w 1246"/>
                <a:gd name="T23" fmla="*/ 48 h 144"/>
                <a:gd name="T24" fmla="*/ 76 w 1246"/>
                <a:gd name="T25" fmla="*/ 48 h 144"/>
                <a:gd name="T26" fmla="*/ 118 w 1246"/>
                <a:gd name="T27" fmla="*/ 48 h 144"/>
                <a:gd name="T28" fmla="*/ 450 w 1246"/>
                <a:gd name="T29" fmla="*/ 48 h 144"/>
                <a:gd name="T30" fmla="*/ 462 w 1246"/>
                <a:gd name="T31" fmla="*/ 60 h 144"/>
                <a:gd name="T32" fmla="*/ 450 w 1246"/>
                <a:gd name="T33" fmla="*/ 71 h 144"/>
                <a:gd name="T34" fmla="*/ 94 w 1246"/>
                <a:gd name="T35" fmla="*/ 71 h 144"/>
                <a:gd name="T36" fmla="*/ 94 w 1246"/>
                <a:gd name="T37" fmla="*/ 72 h 144"/>
                <a:gd name="T38" fmla="*/ 118 w 1246"/>
                <a:gd name="T39" fmla="*/ 96 h 144"/>
                <a:gd name="T40" fmla="*/ 240 w 1246"/>
                <a:gd name="T41" fmla="*/ 96 h 144"/>
                <a:gd name="T42" fmla="*/ 216 w 1246"/>
                <a:gd name="T43" fmla="*/ 120 h 144"/>
                <a:gd name="T44" fmla="*/ 240 w 1246"/>
                <a:gd name="T45" fmla="*/ 144 h 144"/>
                <a:gd name="T46" fmla="*/ 1006 w 1246"/>
                <a:gd name="T47" fmla="*/ 144 h 144"/>
                <a:gd name="T48" fmla="*/ 1029 w 1246"/>
                <a:gd name="T49" fmla="*/ 128 h 144"/>
                <a:gd name="T50" fmla="*/ 880 w 1246"/>
                <a:gd name="T51" fmla="*/ 12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46" h="144">
                  <a:moveTo>
                    <a:pt x="880" y="128"/>
                  </a:moveTo>
                  <a:cubicBezTo>
                    <a:pt x="871" y="128"/>
                    <a:pt x="863" y="120"/>
                    <a:pt x="863" y="110"/>
                  </a:cubicBezTo>
                  <a:cubicBezTo>
                    <a:pt x="863" y="101"/>
                    <a:pt x="871" y="93"/>
                    <a:pt x="880" y="93"/>
                  </a:cubicBezTo>
                  <a:cubicBezTo>
                    <a:pt x="1140" y="93"/>
                    <a:pt x="1140" y="93"/>
                    <a:pt x="1140" y="93"/>
                  </a:cubicBezTo>
                  <a:cubicBezTo>
                    <a:pt x="1147" y="89"/>
                    <a:pt x="1152" y="81"/>
                    <a:pt x="1152" y="72"/>
                  </a:cubicBezTo>
                  <a:cubicBezTo>
                    <a:pt x="1152" y="59"/>
                    <a:pt x="1141" y="48"/>
                    <a:pt x="1128" y="48"/>
                  </a:cubicBezTo>
                  <a:cubicBezTo>
                    <a:pt x="1222" y="48"/>
                    <a:pt x="1222" y="48"/>
                    <a:pt x="1222" y="48"/>
                  </a:cubicBezTo>
                  <a:cubicBezTo>
                    <a:pt x="1235" y="48"/>
                    <a:pt x="1246" y="37"/>
                    <a:pt x="1246" y="24"/>
                  </a:cubicBezTo>
                  <a:cubicBezTo>
                    <a:pt x="1246" y="11"/>
                    <a:pt x="1235" y="0"/>
                    <a:pt x="1222" y="0"/>
                  </a:cubicBezTo>
                  <a:cubicBezTo>
                    <a:pt x="25" y="0"/>
                    <a:pt x="25" y="0"/>
                    <a:pt x="25" y="0"/>
                  </a:cubicBezTo>
                  <a:cubicBezTo>
                    <a:pt x="11" y="0"/>
                    <a:pt x="0" y="11"/>
                    <a:pt x="0" y="24"/>
                  </a:cubicBezTo>
                  <a:cubicBezTo>
                    <a:pt x="0" y="37"/>
                    <a:pt x="11" y="48"/>
                    <a:pt x="25" y="48"/>
                  </a:cubicBezTo>
                  <a:cubicBezTo>
                    <a:pt x="76" y="48"/>
                    <a:pt x="76" y="48"/>
                    <a:pt x="76" y="48"/>
                  </a:cubicBezTo>
                  <a:cubicBezTo>
                    <a:pt x="118" y="48"/>
                    <a:pt x="118" y="48"/>
                    <a:pt x="118" y="48"/>
                  </a:cubicBezTo>
                  <a:cubicBezTo>
                    <a:pt x="450" y="48"/>
                    <a:pt x="450" y="48"/>
                    <a:pt x="450" y="48"/>
                  </a:cubicBezTo>
                  <a:cubicBezTo>
                    <a:pt x="456" y="48"/>
                    <a:pt x="462" y="53"/>
                    <a:pt x="462" y="60"/>
                  </a:cubicBezTo>
                  <a:cubicBezTo>
                    <a:pt x="462" y="66"/>
                    <a:pt x="456" y="71"/>
                    <a:pt x="450" y="71"/>
                  </a:cubicBezTo>
                  <a:cubicBezTo>
                    <a:pt x="94" y="71"/>
                    <a:pt x="94" y="71"/>
                    <a:pt x="94" y="71"/>
                  </a:cubicBezTo>
                  <a:cubicBezTo>
                    <a:pt x="94" y="72"/>
                    <a:pt x="94" y="72"/>
                    <a:pt x="94" y="72"/>
                  </a:cubicBezTo>
                  <a:cubicBezTo>
                    <a:pt x="94" y="85"/>
                    <a:pt x="105" y="96"/>
                    <a:pt x="118" y="96"/>
                  </a:cubicBezTo>
                  <a:cubicBezTo>
                    <a:pt x="240" y="96"/>
                    <a:pt x="240" y="96"/>
                    <a:pt x="240" y="96"/>
                  </a:cubicBezTo>
                  <a:cubicBezTo>
                    <a:pt x="227" y="96"/>
                    <a:pt x="216" y="107"/>
                    <a:pt x="216" y="120"/>
                  </a:cubicBezTo>
                  <a:cubicBezTo>
                    <a:pt x="216" y="133"/>
                    <a:pt x="227" y="144"/>
                    <a:pt x="240" y="144"/>
                  </a:cubicBezTo>
                  <a:cubicBezTo>
                    <a:pt x="1006" y="144"/>
                    <a:pt x="1006" y="144"/>
                    <a:pt x="1006" y="144"/>
                  </a:cubicBezTo>
                  <a:cubicBezTo>
                    <a:pt x="1017" y="144"/>
                    <a:pt x="1026" y="137"/>
                    <a:pt x="1029" y="128"/>
                  </a:cubicBezTo>
                  <a:lnTo>
                    <a:pt x="880" y="12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2" name="Oval 32">
              <a:extLst>
                <a:ext uri="{FF2B5EF4-FFF2-40B4-BE49-F238E27FC236}">
                  <a16:creationId xmlns:a16="http://schemas.microsoft.com/office/drawing/2014/main" id="{F41A803C-63C7-F84F-8C4A-07C4E8E558BD}"/>
                </a:ext>
              </a:extLst>
            </p:cNvPr>
            <p:cNvSpPr>
              <a:spLocks noChangeArrowheads="1"/>
            </p:cNvSpPr>
            <p:nvPr/>
          </p:nvSpPr>
          <p:spPr bwMode="auto">
            <a:xfrm>
              <a:off x="8404234" y="5158075"/>
              <a:ext cx="138124" cy="138124"/>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3" name="Oval 33">
              <a:extLst>
                <a:ext uri="{FF2B5EF4-FFF2-40B4-BE49-F238E27FC236}">
                  <a16:creationId xmlns:a16="http://schemas.microsoft.com/office/drawing/2014/main" id="{60950224-5F24-5049-99C6-2CC426EF9555}"/>
                </a:ext>
              </a:extLst>
            </p:cNvPr>
            <p:cNvSpPr>
              <a:spLocks noChangeArrowheads="1"/>
            </p:cNvSpPr>
            <p:nvPr/>
          </p:nvSpPr>
          <p:spPr bwMode="auto">
            <a:xfrm>
              <a:off x="8701261" y="5176410"/>
              <a:ext cx="81896" cy="84341"/>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4" name="Oval 34">
              <a:extLst>
                <a:ext uri="{FF2B5EF4-FFF2-40B4-BE49-F238E27FC236}">
                  <a16:creationId xmlns:a16="http://schemas.microsoft.com/office/drawing/2014/main" id="{D2DCE687-1582-EE4C-8AD6-7954DB4D0D6B}"/>
                </a:ext>
              </a:extLst>
            </p:cNvPr>
            <p:cNvSpPr>
              <a:spLocks noChangeArrowheads="1"/>
            </p:cNvSpPr>
            <p:nvPr/>
          </p:nvSpPr>
          <p:spPr bwMode="auto">
            <a:xfrm>
              <a:off x="8882166" y="5217970"/>
              <a:ext cx="46449" cy="46449"/>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5" name="Oval 35">
              <a:extLst>
                <a:ext uri="{FF2B5EF4-FFF2-40B4-BE49-F238E27FC236}">
                  <a16:creationId xmlns:a16="http://schemas.microsoft.com/office/drawing/2014/main" id="{06FBD070-9662-BE41-B16E-57B8F519F632}"/>
                </a:ext>
              </a:extLst>
            </p:cNvPr>
            <p:cNvSpPr>
              <a:spLocks noChangeArrowheads="1"/>
            </p:cNvSpPr>
            <p:nvPr/>
          </p:nvSpPr>
          <p:spPr bwMode="auto">
            <a:xfrm>
              <a:off x="8592473" y="5260751"/>
              <a:ext cx="84341" cy="8556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6" name="Freeform 36">
              <a:extLst>
                <a:ext uri="{FF2B5EF4-FFF2-40B4-BE49-F238E27FC236}">
                  <a16:creationId xmlns:a16="http://schemas.microsoft.com/office/drawing/2014/main" id="{2884057D-D559-3C49-A713-CD9000E3A526}"/>
                </a:ext>
              </a:extLst>
            </p:cNvPr>
            <p:cNvSpPr>
              <a:spLocks/>
            </p:cNvSpPr>
            <p:nvPr/>
          </p:nvSpPr>
          <p:spPr bwMode="auto">
            <a:xfrm>
              <a:off x="8762378" y="4930721"/>
              <a:ext cx="2187976" cy="85563"/>
            </a:xfrm>
            <a:custGeom>
              <a:avLst/>
              <a:gdLst>
                <a:gd name="T0" fmla="*/ 617 w 617"/>
                <a:gd name="T1" fmla="*/ 12 h 24"/>
                <a:gd name="T2" fmla="*/ 605 w 617"/>
                <a:gd name="T3" fmla="*/ 24 h 24"/>
                <a:gd name="T4" fmla="*/ 12 w 617"/>
                <a:gd name="T5" fmla="*/ 24 h 24"/>
                <a:gd name="T6" fmla="*/ 0 w 617"/>
                <a:gd name="T7" fmla="*/ 12 h 24"/>
                <a:gd name="T8" fmla="*/ 12 w 617"/>
                <a:gd name="T9" fmla="*/ 0 h 24"/>
                <a:gd name="T10" fmla="*/ 605 w 617"/>
                <a:gd name="T11" fmla="*/ 0 h 24"/>
                <a:gd name="T12" fmla="*/ 617 w 617"/>
                <a:gd name="T13" fmla="*/ 12 h 24"/>
              </a:gdLst>
              <a:ahLst/>
              <a:cxnLst>
                <a:cxn ang="0">
                  <a:pos x="T0" y="T1"/>
                </a:cxn>
                <a:cxn ang="0">
                  <a:pos x="T2" y="T3"/>
                </a:cxn>
                <a:cxn ang="0">
                  <a:pos x="T4" y="T5"/>
                </a:cxn>
                <a:cxn ang="0">
                  <a:pos x="T6" y="T7"/>
                </a:cxn>
                <a:cxn ang="0">
                  <a:pos x="T8" y="T9"/>
                </a:cxn>
                <a:cxn ang="0">
                  <a:pos x="T10" y="T11"/>
                </a:cxn>
                <a:cxn ang="0">
                  <a:pos x="T12" y="T13"/>
                </a:cxn>
              </a:cxnLst>
              <a:rect l="0" t="0" r="r" b="b"/>
              <a:pathLst>
                <a:path w="617" h="24">
                  <a:moveTo>
                    <a:pt x="617" y="12"/>
                  </a:moveTo>
                  <a:cubicBezTo>
                    <a:pt x="617" y="19"/>
                    <a:pt x="612" y="24"/>
                    <a:pt x="605" y="24"/>
                  </a:cubicBezTo>
                  <a:cubicBezTo>
                    <a:pt x="12" y="24"/>
                    <a:pt x="12" y="24"/>
                    <a:pt x="12" y="24"/>
                  </a:cubicBezTo>
                  <a:cubicBezTo>
                    <a:pt x="5" y="24"/>
                    <a:pt x="0" y="19"/>
                    <a:pt x="0" y="12"/>
                  </a:cubicBezTo>
                  <a:cubicBezTo>
                    <a:pt x="0" y="5"/>
                    <a:pt x="5" y="0"/>
                    <a:pt x="12" y="0"/>
                  </a:cubicBezTo>
                  <a:cubicBezTo>
                    <a:pt x="605" y="0"/>
                    <a:pt x="605" y="0"/>
                    <a:pt x="605" y="0"/>
                  </a:cubicBezTo>
                  <a:cubicBezTo>
                    <a:pt x="612" y="0"/>
                    <a:pt x="617" y="5"/>
                    <a:pt x="617" y="1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7" name="Freeform 37">
              <a:extLst>
                <a:ext uri="{FF2B5EF4-FFF2-40B4-BE49-F238E27FC236}">
                  <a16:creationId xmlns:a16="http://schemas.microsoft.com/office/drawing/2014/main" id="{8199A6B8-DAA4-274D-974C-66EEFD341AFA}"/>
                </a:ext>
              </a:extLst>
            </p:cNvPr>
            <p:cNvSpPr>
              <a:spLocks/>
            </p:cNvSpPr>
            <p:nvPr/>
          </p:nvSpPr>
          <p:spPr bwMode="auto">
            <a:xfrm>
              <a:off x="6604960" y="4930721"/>
              <a:ext cx="1348234" cy="85563"/>
            </a:xfrm>
            <a:custGeom>
              <a:avLst/>
              <a:gdLst>
                <a:gd name="T0" fmla="*/ 380 w 380"/>
                <a:gd name="T1" fmla="*/ 12 h 24"/>
                <a:gd name="T2" fmla="*/ 368 w 380"/>
                <a:gd name="T3" fmla="*/ 24 h 24"/>
                <a:gd name="T4" fmla="*/ 11 w 380"/>
                <a:gd name="T5" fmla="*/ 24 h 24"/>
                <a:gd name="T6" fmla="*/ 0 w 380"/>
                <a:gd name="T7" fmla="*/ 12 h 24"/>
                <a:gd name="T8" fmla="*/ 11 w 380"/>
                <a:gd name="T9" fmla="*/ 0 h 24"/>
                <a:gd name="T10" fmla="*/ 368 w 380"/>
                <a:gd name="T11" fmla="*/ 0 h 24"/>
                <a:gd name="T12" fmla="*/ 380 w 380"/>
                <a:gd name="T13" fmla="*/ 12 h 24"/>
              </a:gdLst>
              <a:ahLst/>
              <a:cxnLst>
                <a:cxn ang="0">
                  <a:pos x="T0" y="T1"/>
                </a:cxn>
                <a:cxn ang="0">
                  <a:pos x="T2" y="T3"/>
                </a:cxn>
                <a:cxn ang="0">
                  <a:pos x="T4" y="T5"/>
                </a:cxn>
                <a:cxn ang="0">
                  <a:pos x="T6" y="T7"/>
                </a:cxn>
                <a:cxn ang="0">
                  <a:pos x="T8" y="T9"/>
                </a:cxn>
                <a:cxn ang="0">
                  <a:pos x="T10" y="T11"/>
                </a:cxn>
                <a:cxn ang="0">
                  <a:pos x="T12" y="T13"/>
                </a:cxn>
              </a:cxnLst>
              <a:rect l="0" t="0" r="r" b="b"/>
              <a:pathLst>
                <a:path w="380" h="24">
                  <a:moveTo>
                    <a:pt x="380" y="12"/>
                  </a:moveTo>
                  <a:cubicBezTo>
                    <a:pt x="380" y="19"/>
                    <a:pt x="374" y="24"/>
                    <a:pt x="368" y="24"/>
                  </a:cubicBezTo>
                  <a:cubicBezTo>
                    <a:pt x="11" y="24"/>
                    <a:pt x="11" y="24"/>
                    <a:pt x="11" y="24"/>
                  </a:cubicBezTo>
                  <a:cubicBezTo>
                    <a:pt x="5" y="24"/>
                    <a:pt x="0" y="19"/>
                    <a:pt x="0" y="12"/>
                  </a:cubicBezTo>
                  <a:cubicBezTo>
                    <a:pt x="0" y="5"/>
                    <a:pt x="5" y="0"/>
                    <a:pt x="11" y="0"/>
                  </a:cubicBezTo>
                  <a:cubicBezTo>
                    <a:pt x="368" y="0"/>
                    <a:pt x="368" y="0"/>
                    <a:pt x="368" y="0"/>
                  </a:cubicBezTo>
                  <a:cubicBezTo>
                    <a:pt x="374" y="0"/>
                    <a:pt x="380" y="5"/>
                    <a:pt x="380" y="1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8" name="Freeform 38">
              <a:extLst>
                <a:ext uri="{FF2B5EF4-FFF2-40B4-BE49-F238E27FC236}">
                  <a16:creationId xmlns:a16="http://schemas.microsoft.com/office/drawing/2014/main" id="{9716F837-7CF2-094F-95F5-E5848F3461E8}"/>
                </a:ext>
              </a:extLst>
            </p:cNvPr>
            <p:cNvSpPr>
              <a:spLocks/>
            </p:cNvSpPr>
            <p:nvPr/>
          </p:nvSpPr>
          <p:spPr bwMode="auto">
            <a:xfrm>
              <a:off x="5916786" y="4182653"/>
              <a:ext cx="777404" cy="719954"/>
            </a:xfrm>
            <a:custGeom>
              <a:avLst/>
              <a:gdLst>
                <a:gd name="T0" fmla="*/ 209 w 219"/>
                <a:gd name="T1" fmla="*/ 85 h 203"/>
                <a:gd name="T2" fmla="*/ 160 w 219"/>
                <a:gd name="T3" fmla="*/ 68 h 203"/>
                <a:gd name="T4" fmla="*/ 117 w 219"/>
                <a:gd name="T5" fmla="*/ 53 h 203"/>
                <a:gd name="T6" fmla="*/ 62 w 219"/>
                <a:gd name="T7" fmla="*/ 35 h 203"/>
                <a:gd name="T8" fmla="*/ 70 w 219"/>
                <a:gd name="T9" fmla="*/ 88 h 203"/>
                <a:gd name="T10" fmla="*/ 18 w 219"/>
                <a:gd name="T11" fmla="*/ 73 h 203"/>
                <a:gd name="T12" fmla="*/ 14 w 219"/>
                <a:gd name="T13" fmla="*/ 122 h 203"/>
                <a:gd name="T14" fmla="*/ 21 w 219"/>
                <a:gd name="T15" fmla="*/ 128 h 203"/>
                <a:gd name="T16" fmla="*/ 27 w 219"/>
                <a:gd name="T17" fmla="*/ 130 h 203"/>
                <a:gd name="T18" fmla="*/ 12 w 219"/>
                <a:gd name="T19" fmla="*/ 152 h 203"/>
                <a:gd name="T20" fmla="*/ 39 w 219"/>
                <a:gd name="T21" fmla="*/ 179 h 203"/>
                <a:gd name="T22" fmla="*/ 64 w 219"/>
                <a:gd name="T23" fmla="*/ 167 h 203"/>
                <a:gd name="T24" fmla="*/ 78 w 219"/>
                <a:gd name="T25" fmla="*/ 186 h 203"/>
                <a:gd name="T26" fmla="*/ 134 w 219"/>
                <a:gd name="T27" fmla="*/ 147 h 203"/>
                <a:gd name="T28" fmla="*/ 182 w 219"/>
                <a:gd name="T29" fmla="*/ 177 h 203"/>
                <a:gd name="T30" fmla="*/ 172 w 219"/>
                <a:gd name="T31" fmla="*/ 110 h 203"/>
                <a:gd name="T32" fmla="*/ 209 w 219"/>
                <a:gd name="T33" fmla="*/ 8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9" h="203">
                  <a:moveTo>
                    <a:pt x="209" y="85"/>
                  </a:moveTo>
                  <a:cubicBezTo>
                    <a:pt x="204" y="61"/>
                    <a:pt x="179" y="60"/>
                    <a:pt x="160" y="68"/>
                  </a:cubicBezTo>
                  <a:cubicBezTo>
                    <a:pt x="200" y="35"/>
                    <a:pt x="118" y="0"/>
                    <a:pt x="117" y="53"/>
                  </a:cubicBezTo>
                  <a:cubicBezTo>
                    <a:pt x="107" y="32"/>
                    <a:pt x="83" y="15"/>
                    <a:pt x="62" y="35"/>
                  </a:cubicBezTo>
                  <a:cubicBezTo>
                    <a:pt x="44" y="51"/>
                    <a:pt x="57" y="76"/>
                    <a:pt x="70" y="88"/>
                  </a:cubicBezTo>
                  <a:cubicBezTo>
                    <a:pt x="56" y="69"/>
                    <a:pt x="44" y="52"/>
                    <a:pt x="18" y="73"/>
                  </a:cubicBezTo>
                  <a:cubicBezTo>
                    <a:pt x="2" y="85"/>
                    <a:pt x="0" y="108"/>
                    <a:pt x="14" y="122"/>
                  </a:cubicBezTo>
                  <a:cubicBezTo>
                    <a:pt x="16" y="124"/>
                    <a:pt x="18" y="127"/>
                    <a:pt x="21" y="128"/>
                  </a:cubicBezTo>
                  <a:cubicBezTo>
                    <a:pt x="22" y="129"/>
                    <a:pt x="25" y="129"/>
                    <a:pt x="27" y="130"/>
                  </a:cubicBezTo>
                  <a:cubicBezTo>
                    <a:pt x="11" y="135"/>
                    <a:pt x="12" y="147"/>
                    <a:pt x="12" y="152"/>
                  </a:cubicBezTo>
                  <a:cubicBezTo>
                    <a:pt x="11" y="164"/>
                    <a:pt x="18" y="180"/>
                    <a:pt x="39" y="179"/>
                  </a:cubicBezTo>
                  <a:cubicBezTo>
                    <a:pt x="43" y="179"/>
                    <a:pt x="56" y="179"/>
                    <a:pt x="64" y="167"/>
                  </a:cubicBezTo>
                  <a:cubicBezTo>
                    <a:pt x="65" y="174"/>
                    <a:pt x="70" y="182"/>
                    <a:pt x="78" y="186"/>
                  </a:cubicBezTo>
                  <a:cubicBezTo>
                    <a:pt x="115" y="203"/>
                    <a:pt x="139" y="177"/>
                    <a:pt x="134" y="147"/>
                  </a:cubicBezTo>
                  <a:cubicBezTo>
                    <a:pt x="136" y="172"/>
                    <a:pt x="150" y="192"/>
                    <a:pt x="182" y="177"/>
                  </a:cubicBezTo>
                  <a:cubicBezTo>
                    <a:pt x="219" y="160"/>
                    <a:pt x="192" y="121"/>
                    <a:pt x="172" y="110"/>
                  </a:cubicBezTo>
                  <a:cubicBezTo>
                    <a:pt x="191" y="113"/>
                    <a:pt x="214" y="110"/>
                    <a:pt x="209" y="85"/>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9" name="Freeform 39">
              <a:extLst>
                <a:ext uri="{FF2B5EF4-FFF2-40B4-BE49-F238E27FC236}">
                  <a16:creationId xmlns:a16="http://schemas.microsoft.com/office/drawing/2014/main" id="{A25588AA-F33E-D446-8033-1AE5940C7FA5}"/>
                </a:ext>
              </a:extLst>
            </p:cNvPr>
            <p:cNvSpPr>
              <a:spLocks/>
            </p:cNvSpPr>
            <p:nvPr/>
          </p:nvSpPr>
          <p:spPr bwMode="auto">
            <a:xfrm>
              <a:off x="6009683" y="4341557"/>
              <a:ext cx="421705" cy="337364"/>
            </a:xfrm>
            <a:custGeom>
              <a:avLst/>
              <a:gdLst>
                <a:gd name="T0" fmla="*/ 61 w 119"/>
                <a:gd name="T1" fmla="*/ 0 h 95"/>
                <a:gd name="T2" fmla="*/ 46 w 119"/>
                <a:gd name="T3" fmla="*/ 21 h 95"/>
                <a:gd name="T4" fmla="*/ 52 w 119"/>
                <a:gd name="T5" fmla="*/ 39 h 95"/>
                <a:gd name="T6" fmla="*/ 46 w 119"/>
                <a:gd name="T7" fmla="*/ 44 h 95"/>
                <a:gd name="T8" fmla="*/ 34 w 119"/>
                <a:gd name="T9" fmla="*/ 38 h 95"/>
                <a:gd name="T10" fmla="*/ 16 w 119"/>
                <a:gd name="T11" fmla="*/ 25 h 95"/>
                <a:gd name="T12" fmla="*/ 10 w 119"/>
                <a:gd name="T13" fmla="*/ 28 h 95"/>
                <a:gd name="T14" fmla="*/ 4 w 119"/>
                <a:gd name="T15" fmla="*/ 44 h 95"/>
                <a:gd name="T16" fmla="*/ 30 w 119"/>
                <a:gd name="T17" fmla="*/ 60 h 95"/>
                <a:gd name="T18" fmla="*/ 30 w 119"/>
                <a:gd name="T19" fmla="*/ 61 h 95"/>
                <a:gd name="T20" fmla="*/ 21 w 119"/>
                <a:gd name="T21" fmla="*/ 77 h 95"/>
                <a:gd name="T22" fmla="*/ 32 w 119"/>
                <a:gd name="T23" fmla="*/ 90 h 95"/>
                <a:gd name="T24" fmla="*/ 46 w 119"/>
                <a:gd name="T25" fmla="*/ 95 h 95"/>
                <a:gd name="T26" fmla="*/ 49 w 119"/>
                <a:gd name="T27" fmla="*/ 95 h 95"/>
                <a:gd name="T28" fmla="*/ 61 w 119"/>
                <a:gd name="T29" fmla="*/ 82 h 95"/>
                <a:gd name="T30" fmla="*/ 61 w 119"/>
                <a:gd name="T31" fmla="*/ 81 h 95"/>
                <a:gd name="T32" fmla="*/ 62 w 119"/>
                <a:gd name="T33" fmla="*/ 82 h 95"/>
                <a:gd name="T34" fmla="*/ 73 w 119"/>
                <a:gd name="T35" fmla="*/ 90 h 95"/>
                <a:gd name="T36" fmla="*/ 74 w 119"/>
                <a:gd name="T37" fmla="*/ 90 h 95"/>
                <a:gd name="T38" fmla="*/ 84 w 119"/>
                <a:gd name="T39" fmla="*/ 86 h 95"/>
                <a:gd name="T40" fmla="*/ 89 w 119"/>
                <a:gd name="T41" fmla="*/ 61 h 95"/>
                <a:gd name="T42" fmla="*/ 90 w 119"/>
                <a:gd name="T43" fmla="*/ 60 h 95"/>
                <a:gd name="T44" fmla="*/ 90 w 119"/>
                <a:gd name="T45" fmla="*/ 60 h 95"/>
                <a:gd name="T46" fmla="*/ 104 w 119"/>
                <a:gd name="T47" fmla="*/ 64 h 95"/>
                <a:gd name="T48" fmla="*/ 118 w 119"/>
                <a:gd name="T49" fmla="*/ 48 h 95"/>
                <a:gd name="T50" fmla="*/ 110 w 119"/>
                <a:gd name="T51" fmla="*/ 37 h 95"/>
                <a:gd name="T52" fmla="*/ 113 w 119"/>
                <a:gd name="T53" fmla="*/ 15 h 95"/>
                <a:gd name="T54" fmla="*/ 102 w 119"/>
                <a:gd name="T55" fmla="*/ 9 h 95"/>
                <a:gd name="T56" fmla="*/ 99 w 119"/>
                <a:gd name="T57" fmla="*/ 9 h 95"/>
                <a:gd name="T58" fmla="*/ 91 w 119"/>
                <a:gd name="T59" fmla="*/ 22 h 95"/>
                <a:gd name="T60" fmla="*/ 90 w 119"/>
                <a:gd name="T61" fmla="*/ 22 h 95"/>
                <a:gd name="T62" fmla="*/ 90 w 119"/>
                <a:gd name="T63" fmla="*/ 22 h 95"/>
                <a:gd name="T64" fmla="*/ 62 w 119"/>
                <a:gd name="T65" fmla="*/ 0 h 95"/>
                <a:gd name="T66" fmla="*/ 61 w 119"/>
                <a:gd name="T67"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9" h="95">
                  <a:moveTo>
                    <a:pt x="61" y="0"/>
                  </a:moveTo>
                  <a:cubicBezTo>
                    <a:pt x="50" y="0"/>
                    <a:pt x="41" y="10"/>
                    <a:pt x="46" y="21"/>
                  </a:cubicBezTo>
                  <a:cubicBezTo>
                    <a:pt x="49" y="27"/>
                    <a:pt x="55" y="32"/>
                    <a:pt x="52" y="39"/>
                  </a:cubicBezTo>
                  <a:cubicBezTo>
                    <a:pt x="50" y="43"/>
                    <a:pt x="48" y="44"/>
                    <a:pt x="46" y="44"/>
                  </a:cubicBezTo>
                  <a:cubicBezTo>
                    <a:pt x="42" y="44"/>
                    <a:pt x="37" y="41"/>
                    <a:pt x="34" y="38"/>
                  </a:cubicBezTo>
                  <a:cubicBezTo>
                    <a:pt x="29" y="33"/>
                    <a:pt x="23" y="25"/>
                    <a:pt x="16" y="25"/>
                  </a:cubicBezTo>
                  <a:cubicBezTo>
                    <a:pt x="14" y="25"/>
                    <a:pt x="12" y="26"/>
                    <a:pt x="10" y="28"/>
                  </a:cubicBezTo>
                  <a:cubicBezTo>
                    <a:pt x="0" y="34"/>
                    <a:pt x="4" y="44"/>
                    <a:pt x="4" y="44"/>
                  </a:cubicBezTo>
                  <a:cubicBezTo>
                    <a:pt x="8" y="56"/>
                    <a:pt x="19" y="60"/>
                    <a:pt x="30" y="60"/>
                  </a:cubicBezTo>
                  <a:cubicBezTo>
                    <a:pt x="30" y="60"/>
                    <a:pt x="31" y="61"/>
                    <a:pt x="30" y="61"/>
                  </a:cubicBezTo>
                  <a:cubicBezTo>
                    <a:pt x="25" y="64"/>
                    <a:pt x="20" y="70"/>
                    <a:pt x="21" y="77"/>
                  </a:cubicBezTo>
                  <a:cubicBezTo>
                    <a:pt x="23" y="83"/>
                    <a:pt x="27" y="87"/>
                    <a:pt x="32" y="90"/>
                  </a:cubicBezTo>
                  <a:cubicBezTo>
                    <a:pt x="36" y="93"/>
                    <a:pt x="41" y="95"/>
                    <a:pt x="46" y="95"/>
                  </a:cubicBezTo>
                  <a:cubicBezTo>
                    <a:pt x="47" y="95"/>
                    <a:pt x="48" y="95"/>
                    <a:pt x="49" y="95"/>
                  </a:cubicBezTo>
                  <a:cubicBezTo>
                    <a:pt x="56" y="93"/>
                    <a:pt x="59" y="88"/>
                    <a:pt x="61" y="82"/>
                  </a:cubicBezTo>
                  <a:cubicBezTo>
                    <a:pt x="61" y="81"/>
                    <a:pt x="61" y="81"/>
                    <a:pt x="61" y="81"/>
                  </a:cubicBezTo>
                  <a:cubicBezTo>
                    <a:pt x="61" y="81"/>
                    <a:pt x="62" y="81"/>
                    <a:pt x="62" y="82"/>
                  </a:cubicBezTo>
                  <a:cubicBezTo>
                    <a:pt x="64" y="86"/>
                    <a:pt x="68" y="90"/>
                    <a:pt x="73" y="90"/>
                  </a:cubicBezTo>
                  <a:cubicBezTo>
                    <a:pt x="73" y="90"/>
                    <a:pt x="74" y="90"/>
                    <a:pt x="74" y="90"/>
                  </a:cubicBezTo>
                  <a:cubicBezTo>
                    <a:pt x="78" y="90"/>
                    <a:pt x="81" y="89"/>
                    <a:pt x="84" y="86"/>
                  </a:cubicBezTo>
                  <a:cubicBezTo>
                    <a:pt x="92" y="80"/>
                    <a:pt x="94" y="69"/>
                    <a:pt x="89" y="61"/>
                  </a:cubicBezTo>
                  <a:cubicBezTo>
                    <a:pt x="89" y="60"/>
                    <a:pt x="89" y="60"/>
                    <a:pt x="90" y="60"/>
                  </a:cubicBezTo>
                  <a:cubicBezTo>
                    <a:pt x="90" y="60"/>
                    <a:pt x="90" y="60"/>
                    <a:pt x="90" y="60"/>
                  </a:cubicBezTo>
                  <a:cubicBezTo>
                    <a:pt x="94" y="62"/>
                    <a:pt x="99" y="64"/>
                    <a:pt x="104" y="64"/>
                  </a:cubicBezTo>
                  <a:cubicBezTo>
                    <a:pt x="112" y="64"/>
                    <a:pt x="118" y="59"/>
                    <a:pt x="118" y="48"/>
                  </a:cubicBezTo>
                  <a:cubicBezTo>
                    <a:pt x="117" y="43"/>
                    <a:pt x="115" y="40"/>
                    <a:pt x="110" y="37"/>
                  </a:cubicBezTo>
                  <a:cubicBezTo>
                    <a:pt x="113" y="30"/>
                    <a:pt x="119" y="23"/>
                    <a:pt x="113" y="15"/>
                  </a:cubicBezTo>
                  <a:cubicBezTo>
                    <a:pt x="111" y="12"/>
                    <a:pt x="106" y="9"/>
                    <a:pt x="102" y="9"/>
                  </a:cubicBezTo>
                  <a:cubicBezTo>
                    <a:pt x="101" y="9"/>
                    <a:pt x="100" y="9"/>
                    <a:pt x="99" y="9"/>
                  </a:cubicBezTo>
                  <a:cubicBezTo>
                    <a:pt x="95" y="10"/>
                    <a:pt x="92" y="18"/>
                    <a:pt x="91" y="22"/>
                  </a:cubicBezTo>
                  <a:cubicBezTo>
                    <a:pt x="91" y="22"/>
                    <a:pt x="90" y="22"/>
                    <a:pt x="90" y="22"/>
                  </a:cubicBezTo>
                  <a:cubicBezTo>
                    <a:pt x="90" y="22"/>
                    <a:pt x="90" y="22"/>
                    <a:pt x="90" y="22"/>
                  </a:cubicBezTo>
                  <a:cubicBezTo>
                    <a:pt x="86" y="11"/>
                    <a:pt x="74" y="1"/>
                    <a:pt x="62" y="0"/>
                  </a:cubicBezTo>
                  <a:cubicBezTo>
                    <a:pt x="62" y="0"/>
                    <a:pt x="61" y="0"/>
                    <a:pt x="61" y="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0" name="Freeform 40">
              <a:extLst>
                <a:ext uri="{FF2B5EF4-FFF2-40B4-BE49-F238E27FC236}">
                  <a16:creationId xmlns:a16="http://schemas.microsoft.com/office/drawing/2014/main" id="{58A26D0B-EAA6-6046-BDB0-9F960FFBCB69}"/>
                </a:ext>
              </a:extLst>
            </p:cNvPr>
            <p:cNvSpPr>
              <a:spLocks noEditPoints="1"/>
            </p:cNvSpPr>
            <p:nvPr/>
          </p:nvSpPr>
          <p:spPr bwMode="auto">
            <a:xfrm>
              <a:off x="5935121" y="4402673"/>
              <a:ext cx="570830" cy="130790"/>
            </a:xfrm>
            <a:custGeom>
              <a:avLst/>
              <a:gdLst>
                <a:gd name="T0" fmla="*/ 15 w 161"/>
                <a:gd name="T1" fmla="*/ 9 h 37"/>
                <a:gd name="T2" fmla="*/ 13 w 161"/>
                <a:gd name="T3" fmla="*/ 11 h 37"/>
                <a:gd name="T4" fmla="*/ 0 w 161"/>
                <a:gd name="T5" fmla="*/ 37 h 37"/>
                <a:gd name="T6" fmla="*/ 13 w 161"/>
                <a:gd name="T7" fmla="*/ 11 h 37"/>
                <a:gd name="T8" fmla="*/ 15 w 161"/>
                <a:gd name="T9" fmla="*/ 9 h 37"/>
                <a:gd name="T10" fmla="*/ 15 w 161"/>
                <a:gd name="T11" fmla="*/ 9 h 37"/>
                <a:gd name="T12" fmla="*/ 15 w 161"/>
                <a:gd name="T13" fmla="*/ 9 h 37"/>
                <a:gd name="T14" fmla="*/ 15 w 161"/>
                <a:gd name="T15" fmla="*/ 9 h 37"/>
                <a:gd name="T16" fmla="*/ 161 w 161"/>
                <a:gd name="T17" fmla="*/ 0 h 37"/>
                <a:gd name="T18" fmla="*/ 155 w 161"/>
                <a:gd name="T19" fmla="*/ 6 h 37"/>
                <a:gd name="T20" fmla="*/ 161 w 161"/>
                <a:gd name="T21" fmla="*/ 0 h 37"/>
                <a:gd name="T22" fmla="*/ 161 w 161"/>
                <a:gd name="T23"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37">
                  <a:moveTo>
                    <a:pt x="15" y="9"/>
                  </a:moveTo>
                  <a:cubicBezTo>
                    <a:pt x="14" y="10"/>
                    <a:pt x="13" y="10"/>
                    <a:pt x="13" y="11"/>
                  </a:cubicBezTo>
                  <a:cubicBezTo>
                    <a:pt x="4" y="18"/>
                    <a:pt x="0" y="28"/>
                    <a:pt x="0" y="37"/>
                  </a:cubicBezTo>
                  <a:cubicBezTo>
                    <a:pt x="0" y="28"/>
                    <a:pt x="4" y="18"/>
                    <a:pt x="13" y="11"/>
                  </a:cubicBezTo>
                  <a:cubicBezTo>
                    <a:pt x="13" y="10"/>
                    <a:pt x="14" y="10"/>
                    <a:pt x="15" y="9"/>
                  </a:cubicBezTo>
                  <a:moveTo>
                    <a:pt x="15" y="9"/>
                  </a:moveTo>
                  <a:cubicBezTo>
                    <a:pt x="15" y="9"/>
                    <a:pt x="15" y="9"/>
                    <a:pt x="15" y="9"/>
                  </a:cubicBezTo>
                  <a:cubicBezTo>
                    <a:pt x="15" y="9"/>
                    <a:pt x="15" y="9"/>
                    <a:pt x="15" y="9"/>
                  </a:cubicBezTo>
                  <a:moveTo>
                    <a:pt x="161" y="0"/>
                  </a:moveTo>
                  <a:cubicBezTo>
                    <a:pt x="160" y="2"/>
                    <a:pt x="158" y="4"/>
                    <a:pt x="155" y="6"/>
                  </a:cubicBezTo>
                  <a:cubicBezTo>
                    <a:pt x="158" y="4"/>
                    <a:pt x="160" y="2"/>
                    <a:pt x="161" y="0"/>
                  </a:cubicBezTo>
                  <a:cubicBezTo>
                    <a:pt x="161" y="0"/>
                    <a:pt x="161" y="0"/>
                    <a:pt x="161" y="0"/>
                  </a:cubicBezTo>
                </a:path>
              </a:pathLst>
            </a:custGeom>
            <a:solidFill>
              <a:srgbClr val="D4DA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1" name="Freeform 41">
              <a:extLst>
                <a:ext uri="{FF2B5EF4-FFF2-40B4-BE49-F238E27FC236}">
                  <a16:creationId xmlns:a16="http://schemas.microsoft.com/office/drawing/2014/main" id="{8FBB34FC-0F04-3F40-B391-BA6B877599C6}"/>
                </a:ext>
              </a:extLst>
            </p:cNvPr>
            <p:cNvSpPr>
              <a:spLocks noEditPoints="1"/>
            </p:cNvSpPr>
            <p:nvPr/>
          </p:nvSpPr>
          <p:spPr bwMode="auto">
            <a:xfrm>
              <a:off x="5916786" y="4274328"/>
              <a:ext cx="730955" cy="585498"/>
            </a:xfrm>
            <a:custGeom>
              <a:avLst/>
              <a:gdLst>
                <a:gd name="T0" fmla="*/ 105 w 206"/>
                <a:gd name="T1" fmla="*/ 165 h 165"/>
                <a:gd name="T2" fmla="*/ 105 w 206"/>
                <a:gd name="T3" fmla="*/ 165 h 165"/>
                <a:gd name="T4" fmla="*/ 105 w 206"/>
                <a:gd name="T5" fmla="*/ 165 h 165"/>
                <a:gd name="T6" fmla="*/ 105 w 206"/>
                <a:gd name="T7" fmla="*/ 165 h 165"/>
                <a:gd name="T8" fmla="*/ 21 w 206"/>
                <a:gd name="T9" fmla="*/ 103 h 165"/>
                <a:gd name="T10" fmla="*/ 21 w 206"/>
                <a:gd name="T11" fmla="*/ 103 h 165"/>
                <a:gd name="T12" fmla="*/ 206 w 206"/>
                <a:gd name="T13" fmla="*/ 51 h 165"/>
                <a:gd name="T14" fmla="*/ 142 w 206"/>
                <a:gd name="T15" fmla="*/ 0 h 165"/>
                <a:gd name="T16" fmla="*/ 134 w 206"/>
                <a:gd name="T17" fmla="*/ 8 h 165"/>
                <a:gd name="T18" fmla="*/ 153 w 206"/>
                <a:gd name="T19" fmla="*/ 57 h 165"/>
                <a:gd name="T20" fmla="*/ 168 w 206"/>
                <a:gd name="T21" fmla="*/ 69 h 165"/>
                <a:gd name="T22" fmla="*/ 163 w 206"/>
                <a:gd name="T23" fmla="*/ 126 h 165"/>
                <a:gd name="T24" fmla="*/ 138 w 206"/>
                <a:gd name="T25" fmla="*/ 124 h 165"/>
                <a:gd name="T26" fmla="*/ 126 w 206"/>
                <a:gd name="T27" fmla="*/ 121 h 165"/>
                <a:gd name="T28" fmla="*/ 97 w 206"/>
                <a:gd name="T29" fmla="*/ 141 h 165"/>
                <a:gd name="T30" fmla="*/ 69 w 206"/>
                <a:gd name="T31" fmla="*/ 119 h 165"/>
                <a:gd name="T32" fmla="*/ 50 w 206"/>
                <a:gd name="T33" fmla="*/ 129 h 165"/>
                <a:gd name="T34" fmla="*/ 36 w 206"/>
                <a:gd name="T35" fmla="*/ 106 h 165"/>
                <a:gd name="T36" fmla="*/ 18 w 206"/>
                <a:gd name="T37" fmla="*/ 68 h 165"/>
                <a:gd name="T38" fmla="*/ 20 w 206"/>
                <a:gd name="T39" fmla="*/ 45 h 165"/>
                <a:gd name="T40" fmla="*/ 20 w 206"/>
                <a:gd name="T41" fmla="*/ 45 h 165"/>
                <a:gd name="T42" fmla="*/ 5 w 206"/>
                <a:gd name="T43" fmla="*/ 73 h 165"/>
                <a:gd name="T44" fmla="*/ 21 w 206"/>
                <a:gd name="T45" fmla="*/ 102 h 165"/>
                <a:gd name="T46" fmla="*/ 21 w 206"/>
                <a:gd name="T47" fmla="*/ 102 h 165"/>
                <a:gd name="T48" fmla="*/ 17 w 206"/>
                <a:gd name="T49" fmla="*/ 48 h 165"/>
                <a:gd name="T50" fmla="*/ 17 w 206"/>
                <a:gd name="T51" fmla="*/ 48 h 165"/>
                <a:gd name="T52" fmla="*/ 25 w 206"/>
                <a:gd name="T53" fmla="*/ 103 h 165"/>
                <a:gd name="T54" fmla="*/ 27 w 206"/>
                <a:gd name="T55" fmla="*/ 104 h 165"/>
                <a:gd name="T56" fmla="*/ 27 w 206"/>
                <a:gd name="T57" fmla="*/ 104 h 165"/>
                <a:gd name="T58" fmla="*/ 12 w 206"/>
                <a:gd name="T59" fmla="*/ 126 h 165"/>
                <a:gd name="T60" fmla="*/ 24 w 206"/>
                <a:gd name="T61" fmla="*/ 105 h 165"/>
                <a:gd name="T62" fmla="*/ 44 w 206"/>
                <a:gd name="T63" fmla="*/ 145 h 165"/>
                <a:gd name="T64" fmla="*/ 82 w 206"/>
                <a:gd name="T65" fmla="*/ 151 h 165"/>
                <a:gd name="T66" fmla="*/ 102 w 206"/>
                <a:gd name="T67" fmla="*/ 153 h 165"/>
                <a:gd name="T68" fmla="*/ 135 w 206"/>
                <a:gd name="T69" fmla="*/ 129 h 165"/>
                <a:gd name="T70" fmla="*/ 135 w 206"/>
                <a:gd name="T71" fmla="*/ 125 h 165"/>
                <a:gd name="T72" fmla="*/ 182 w 206"/>
                <a:gd name="T73" fmla="*/ 151 h 165"/>
                <a:gd name="T74" fmla="*/ 200 w 206"/>
                <a:gd name="T75" fmla="*/ 127 h 165"/>
                <a:gd name="T76" fmla="*/ 163 w 206"/>
                <a:gd name="T77" fmla="*/ 156 h 165"/>
                <a:gd name="T78" fmla="*/ 165 w 206"/>
                <a:gd name="T79" fmla="*/ 144 h 165"/>
                <a:gd name="T80" fmla="*/ 184 w 206"/>
                <a:gd name="T81" fmla="*/ 110 h 165"/>
                <a:gd name="T82" fmla="*/ 167 w 206"/>
                <a:gd name="T83" fmla="*/ 40 h 165"/>
                <a:gd name="T84" fmla="*/ 206 w 206"/>
                <a:gd name="T85" fmla="*/ 50 h 165"/>
                <a:gd name="T86" fmla="*/ 160 w 206"/>
                <a:gd name="T87" fmla="*/ 42 h 165"/>
                <a:gd name="T88" fmla="*/ 160 w 206"/>
                <a:gd name="T89" fmla="*/ 42 h 165"/>
                <a:gd name="T90" fmla="*/ 166 w 206"/>
                <a:gd name="T91" fmla="*/ 36 h 165"/>
                <a:gd name="T92" fmla="*/ 151 w 206"/>
                <a:gd name="T93" fmla="*/ 4 h 165"/>
                <a:gd name="T94" fmla="*/ 133 w 206"/>
                <a:gd name="T95" fmla="*/ 3 h 165"/>
                <a:gd name="T96" fmla="*/ 142 w 206"/>
                <a:gd name="T97" fmla="*/ 0 h 165"/>
                <a:gd name="T98" fmla="*/ 142 w 206"/>
                <a:gd name="T99"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6" h="165">
                  <a:moveTo>
                    <a:pt x="105" y="165"/>
                  </a:moveTo>
                  <a:cubicBezTo>
                    <a:pt x="105" y="165"/>
                    <a:pt x="105" y="165"/>
                    <a:pt x="105" y="165"/>
                  </a:cubicBezTo>
                  <a:cubicBezTo>
                    <a:pt x="105" y="165"/>
                    <a:pt x="105" y="165"/>
                    <a:pt x="105" y="165"/>
                  </a:cubicBezTo>
                  <a:moveTo>
                    <a:pt x="105" y="165"/>
                  </a:moveTo>
                  <a:cubicBezTo>
                    <a:pt x="105" y="165"/>
                    <a:pt x="105" y="165"/>
                    <a:pt x="105" y="165"/>
                  </a:cubicBezTo>
                  <a:cubicBezTo>
                    <a:pt x="105" y="165"/>
                    <a:pt x="105" y="165"/>
                    <a:pt x="105" y="165"/>
                  </a:cubicBezTo>
                  <a:moveTo>
                    <a:pt x="105" y="165"/>
                  </a:moveTo>
                  <a:cubicBezTo>
                    <a:pt x="105" y="165"/>
                    <a:pt x="105" y="165"/>
                    <a:pt x="105" y="165"/>
                  </a:cubicBezTo>
                  <a:cubicBezTo>
                    <a:pt x="105" y="165"/>
                    <a:pt x="105" y="165"/>
                    <a:pt x="105" y="165"/>
                  </a:cubicBezTo>
                  <a:moveTo>
                    <a:pt x="21" y="103"/>
                  </a:moveTo>
                  <a:cubicBezTo>
                    <a:pt x="22" y="103"/>
                    <a:pt x="22" y="103"/>
                    <a:pt x="22" y="103"/>
                  </a:cubicBezTo>
                  <a:cubicBezTo>
                    <a:pt x="22" y="103"/>
                    <a:pt x="22" y="103"/>
                    <a:pt x="21" y="103"/>
                  </a:cubicBezTo>
                  <a:moveTo>
                    <a:pt x="206" y="51"/>
                  </a:moveTo>
                  <a:cubicBezTo>
                    <a:pt x="206" y="51"/>
                    <a:pt x="206" y="51"/>
                    <a:pt x="206" y="51"/>
                  </a:cubicBezTo>
                  <a:cubicBezTo>
                    <a:pt x="206" y="51"/>
                    <a:pt x="206" y="51"/>
                    <a:pt x="206" y="51"/>
                  </a:cubicBezTo>
                  <a:moveTo>
                    <a:pt x="142" y="0"/>
                  </a:moveTo>
                  <a:cubicBezTo>
                    <a:pt x="132" y="0"/>
                    <a:pt x="122" y="5"/>
                    <a:pt x="119" y="16"/>
                  </a:cubicBezTo>
                  <a:cubicBezTo>
                    <a:pt x="122" y="11"/>
                    <a:pt x="128" y="8"/>
                    <a:pt x="134" y="8"/>
                  </a:cubicBezTo>
                  <a:cubicBezTo>
                    <a:pt x="140" y="8"/>
                    <a:pt x="147" y="10"/>
                    <a:pt x="151" y="15"/>
                  </a:cubicBezTo>
                  <a:cubicBezTo>
                    <a:pt x="162" y="26"/>
                    <a:pt x="159" y="44"/>
                    <a:pt x="153" y="57"/>
                  </a:cubicBezTo>
                  <a:cubicBezTo>
                    <a:pt x="154" y="57"/>
                    <a:pt x="155" y="57"/>
                    <a:pt x="156" y="57"/>
                  </a:cubicBezTo>
                  <a:cubicBezTo>
                    <a:pt x="162" y="57"/>
                    <a:pt x="167" y="63"/>
                    <a:pt x="168" y="69"/>
                  </a:cubicBezTo>
                  <a:cubicBezTo>
                    <a:pt x="170" y="78"/>
                    <a:pt x="165" y="84"/>
                    <a:pt x="157" y="88"/>
                  </a:cubicBezTo>
                  <a:cubicBezTo>
                    <a:pt x="170" y="97"/>
                    <a:pt x="179" y="116"/>
                    <a:pt x="163" y="126"/>
                  </a:cubicBezTo>
                  <a:cubicBezTo>
                    <a:pt x="159" y="128"/>
                    <a:pt x="156" y="129"/>
                    <a:pt x="152" y="129"/>
                  </a:cubicBezTo>
                  <a:cubicBezTo>
                    <a:pt x="147" y="129"/>
                    <a:pt x="142" y="127"/>
                    <a:pt x="138" y="124"/>
                  </a:cubicBezTo>
                  <a:cubicBezTo>
                    <a:pt x="135" y="120"/>
                    <a:pt x="130" y="113"/>
                    <a:pt x="129" y="108"/>
                  </a:cubicBezTo>
                  <a:cubicBezTo>
                    <a:pt x="130" y="111"/>
                    <a:pt x="127" y="118"/>
                    <a:pt x="126" y="121"/>
                  </a:cubicBezTo>
                  <a:cubicBezTo>
                    <a:pt x="124" y="125"/>
                    <a:pt x="122" y="128"/>
                    <a:pt x="120" y="131"/>
                  </a:cubicBezTo>
                  <a:cubicBezTo>
                    <a:pt x="114" y="138"/>
                    <a:pt x="106" y="141"/>
                    <a:pt x="97" y="141"/>
                  </a:cubicBezTo>
                  <a:cubicBezTo>
                    <a:pt x="88" y="141"/>
                    <a:pt x="80" y="138"/>
                    <a:pt x="74" y="131"/>
                  </a:cubicBezTo>
                  <a:cubicBezTo>
                    <a:pt x="72" y="128"/>
                    <a:pt x="69" y="123"/>
                    <a:pt x="69" y="119"/>
                  </a:cubicBezTo>
                  <a:cubicBezTo>
                    <a:pt x="69" y="121"/>
                    <a:pt x="60" y="126"/>
                    <a:pt x="59" y="126"/>
                  </a:cubicBezTo>
                  <a:cubicBezTo>
                    <a:pt x="56" y="128"/>
                    <a:pt x="53" y="129"/>
                    <a:pt x="50" y="129"/>
                  </a:cubicBezTo>
                  <a:cubicBezTo>
                    <a:pt x="49" y="129"/>
                    <a:pt x="48" y="129"/>
                    <a:pt x="47" y="128"/>
                  </a:cubicBezTo>
                  <a:cubicBezTo>
                    <a:pt x="37" y="126"/>
                    <a:pt x="33" y="115"/>
                    <a:pt x="36" y="106"/>
                  </a:cubicBezTo>
                  <a:cubicBezTo>
                    <a:pt x="37" y="101"/>
                    <a:pt x="40" y="94"/>
                    <a:pt x="44" y="91"/>
                  </a:cubicBezTo>
                  <a:cubicBezTo>
                    <a:pt x="31" y="89"/>
                    <a:pt x="20" y="82"/>
                    <a:pt x="18" y="68"/>
                  </a:cubicBezTo>
                  <a:cubicBezTo>
                    <a:pt x="16" y="59"/>
                    <a:pt x="19" y="48"/>
                    <a:pt x="25" y="42"/>
                  </a:cubicBezTo>
                  <a:cubicBezTo>
                    <a:pt x="23" y="43"/>
                    <a:pt x="21" y="44"/>
                    <a:pt x="20" y="45"/>
                  </a:cubicBezTo>
                  <a:cubicBezTo>
                    <a:pt x="20" y="45"/>
                    <a:pt x="20" y="45"/>
                    <a:pt x="20" y="45"/>
                  </a:cubicBezTo>
                  <a:cubicBezTo>
                    <a:pt x="20" y="45"/>
                    <a:pt x="20" y="45"/>
                    <a:pt x="20" y="45"/>
                  </a:cubicBezTo>
                  <a:cubicBezTo>
                    <a:pt x="19" y="46"/>
                    <a:pt x="18" y="46"/>
                    <a:pt x="18" y="47"/>
                  </a:cubicBezTo>
                  <a:cubicBezTo>
                    <a:pt x="9" y="54"/>
                    <a:pt x="5" y="64"/>
                    <a:pt x="5" y="73"/>
                  </a:cubicBezTo>
                  <a:cubicBezTo>
                    <a:pt x="5" y="82"/>
                    <a:pt x="8" y="90"/>
                    <a:pt x="14" y="96"/>
                  </a:cubicBezTo>
                  <a:cubicBezTo>
                    <a:pt x="16" y="98"/>
                    <a:pt x="18" y="101"/>
                    <a:pt x="21" y="102"/>
                  </a:cubicBezTo>
                  <a:cubicBezTo>
                    <a:pt x="21" y="102"/>
                    <a:pt x="21" y="102"/>
                    <a:pt x="21" y="102"/>
                  </a:cubicBezTo>
                  <a:cubicBezTo>
                    <a:pt x="21" y="102"/>
                    <a:pt x="21" y="102"/>
                    <a:pt x="21" y="102"/>
                  </a:cubicBezTo>
                  <a:cubicBezTo>
                    <a:pt x="18" y="101"/>
                    <a:pt x="16" y="98"/>
                    <a:pt x="14" y="96"/>
                  </a:cubicBezTo>
                  <a:cubicBezTo>
                    <a:pt x="0" y="82"/>
                    <a:pt x="2" y="60"/>
                    <a:pt x="17" y="48"/>
                  </a:cubicBezTo>
                  <a:cubicBezTo>
                    <a:pt x="17" y="48"/>
                    <a:pt x="17" y="48"/>
                    <a:pt x="17" y="48"/>
                  </a:cubicBezTo>
                  <a:cubicBezTo>
                    <a:pt x="17" y="48"/>
                    <a:pt x="17" y="48"/>
                    <a:pt x="17" y="48"/>
                  </a:cubicBezTo>
                  <a:cubicBezTo>
                    <a:pt x="9" y="65"/>
                    <a:pt x="10" y="89"/>
                    <a:pt x="31" y="94"/>
                  </a:cubicBezTo>
                  <a:cubicBezTo>
                    <a:pt x="29" y="96"/>
                    <a:pt x="27" y="100"/>
                    <a:pt x="25" y="103"/>
                  </a:cubicBezTo>
                  <a:cubicBezTo>
                    <a:pt x="24" y="103"/>
                    <a:pt x="23" y="103"/>
                    <a:pt x="22" y="103"/>
                  </a:cubicBezTo>
                  <a:cubicBezTo>
                    <a:pt x="23" y="103"/>
                    <a:pt x="25" y="103"/>
                    <a:pt x="27" y="104"/>
                  </a:cubicBezTo>
                  <a:cubicBezTo>
                    <a:pt x="27" y="104"/>
                    <a:pt x="27" y="104"/>
                    <a:pt x="27" y="104"/>
                  </a:cubicBezTo>
                  <a:cubicBezTo>
                    <a:pt x="27" y="104"/>
                    <a:pt x="27" y="104"/>
                    <a:pt x="27" y="104"/>
                  </a:cubicBezTo>
                  <a:cubicBezTo>
                    <a:pt x="12" y="109"/>
                    <a:pt x="12" y="119"/>
                    <a:pt x="12" y="124"/>
                  </a:cubicBezTo>
                  <a:cubicBezTo>
                    <a:pt x="12" y="125"/>
                    <a:pt x="12" y="125"/>
                    <a:pt x="12" y="126"/>
                  </a:cubicBezTo>
                  <a:cubicBezTo>
                    <a:pt x="12" y="126"/>
                    <a:pt x="12" y="126"/>
                    <a:pt x="12" y="126"/>
                  </a:cubicBezTo>
                  <a:cubicBezTo>
                    <a:pt x="12" y="122"/>
                    <a:pt x="11" y="110"/>
                    <a:pt x="24" y="105"/>
                  </a:cubicBezTo>
                  <a:cubicBezTo>
                    <a:pt x="18" y="116"/>
                    <a:pt x="17" y="130"/>
                    <a:pt x="26" y="139"/>
                  </a:cubicBezTo>
                  <a:cubicBezTo>
                    <a:pt x="31" y="143"/>
                    <a:pt x="37" y="145"/>
                    <a:pt x="44" y="145"/>
                  </a:cubicBezTo>
                  <a:cubicBezTo>
                    <a:pt x="53" y="145"/>
                    <a:pt x="63" y="141"/>
                    <a:pt x="69" y="133"/>
                  </a:cubicBezTo>
                  <a:cubicBezTo>
                    <a:pt x="71" y="141"/>
                    <a:pt x="75" y="147"/>
                    <a:pt x="82" y="151"/>
                  </a:cubicBezTo>
                  <a:cubicBezTo>
                    <a:pt x="86" y="153"/>
                    <a:pt x="90" y="154"/>
                    <a:pt x="95" y="154"/>
                  </a:cubicBezTo>
                  <a:cubicBezTo>
                    <a:pt x="97" y="154"/>
                    <a:pt x="99" y="154"/>
                    <a:pt x="102" y="153"/>
                  </a:cubicBezTo>
                  <a:cubicBezTo>
                    <a:pt x="116" y="151"/>
                    <a:pt x="129" y="139"/>
                    <a:pt x="132" y="125"/>
                  </a:cubicBezTo>
                  <a:cubicBezTo>
                    <a:pt x="133" y="126"/>
                    <a:pt x="134" y="127"/>
                    <a:pt x="135" y="129"/>
                  </a:cubicBezTo>
                  <a:cubicBezTo>
                    <a:pt x="135" y="147"/>
                    <a:pt x="124" y="162"/>
                    <a:pt x="105" y="165"/>
                  </a:cubicBezTo>
                  <a:cubicBezTo>
                    <a:pt x="125" y="162"/>
                    <a:pt x="136" y="145"/>
                    <a:pt x="135" y="125"/>
                  </a:cubicBezTo>
                  <a:cubicBezTo>
                    <a:pt x="137" y="142"/>
                    <a:pt x="146" y="156"/>
                    <a:pt x="163" y="156"/>
                  </a:cubicBezTo>
                  <a:cubicBezTo>
                    <a:pt x="168" y="156"/>
                    <a:pt x="175" y="155"/>
                    <a:pt x="182" y="151"/>
                  </a:cubicBezTo>
                  <a:cubicBezTo>
                    <a:pt x="195" y="145"/>
                    <a:pt x="200" y="136"/>
                    <a:pt x="200" y="127"/>
                  </a:cubicBezTo>
                  <a:cubicBezTo>
                    <a:pt x="200" y="127"/>
                    <a:pt x="200" y="127"/>
                    <a:pt x="200" y="127"/>
                  </a:cubicBezTo>
                  <a:cubicBezTo>
                    <a:pt x="200" y="136"/>
                    <a:pt x="195" y="145"/>
                    <a:pt x="182" y="151"/>
                  </a:cubicBezTo>
                  <a:cubicBezTo>
                    <a:pt x="175" y="155"/>
                    <a:pt x="168" y="156"/>
                    <a:pt x="163" y="156"/>
                  </a:cubicBezTo>
                  <a:cubicBezTo>
                    <a:pt x="147" y="156"/>
                    <a:pt x="139" y="145"/>
                    <a:pt x="136" y="129"/>
                  </a:cubicBezTo>
                  <a:cubicBezTo>
                    <a:pt x="143" y="137"/>
                    <a:pt x="155" y="144"/>
                    <a:pt x="165" y="144"/>
                  </a:cubicBezTo>
                  <a:cubicBezTo>
                    <a:pt x="171" y="144"/>
                    <a:pt x="177" y="142"/>
                    <a:pt x="182" y="137"/>
                  </a:cubicBezTo>
                  <a:cubicBezTo>
                    <a:pt x="188" y="130"/>
                    <a:pt x="187" y="119"/>
                    <a:pt x="184" y="110"/>
                  </a:cubicBezTo>
                  <a:cubicBezTo>
                    <a:pt x="181" y="102"/>
                    <a:pt x="175" y="93"/>
                    <a:pt x="166" y="90"/>
                  </a:cubicBezTo>
                  <a:cubicBezTo>
                    <a:pt x="181" y="79"/>
                    <a:pt x="190" y="42"/>
                    <a:pt x="167" y="40"/>
                  </a:cubicBezTo>
                  <a:cubicBezTo>
                    <a:pt x="172" y="38"/>
                    <a:pt x="176" y="38"/>
                    <a:pt x="181" y="38"/>
                  </a:cubicBezTo>
                  <a:cubicBezTo>
                    <a:pt x="191" y="38"/>
                    <a:pt x="200" y="41"/>
                    <a:pt x="206" y="50"/>
                  </a:cubicBezTo>
                  <a:cubicBezTo>
                    <a:pt x="200" y="41"/>
                    <a:pt x="191" y="38"/>
                    <a:pt x="181" y="38"/>
                  </a:cubicBezTo>
                  <a:cubicBezTo>
                    <a:pt x="174" y="38"/>
                    <a:pt x="167" y="39"/>
                    <a:pt x="160" y="42"/>
                  </a:cubicBezTo>
                  <a:cubicBezTo>
                    <a:pt x="160" y="42"/>
                    <a:pt x="160" y="42"/>
                    <a:pt x="160" y="42"/>
                  </a:cubicBezTo>
                  <a:cubicBezTo>
                    <a:pt x="160" y="42"/>
                    <a:pt x="160" y="42"/>
                    <a:pt x="160" y="42"/>
                  </a:cubicBezTo>
                  <a:cubicBezTo>
                    <a:pt x="160" y="42"/>
                    <a:pt x="160" y="42"/>
                    <a:pt x="160" y="42"/>
                  </a:cubicBezTo>
                  <a:cubicBezTo>
                    <a:pt x="163" y="40"/>
                    <a:pt x="165" y="38"/>
                    <a:pt x="166" y="36"/>
                  </a:cubicBezTo>
                  <a:cubicBezTo>
                    <a:pt x="168" y="31"/>
                    <a:pt x="168" y="26"/>
                    <a:pt x="166" y="21"/>
                  </a:cubicBezTo>
                  <a:cubicBezTo>
                    <a:pt x="164" y="13"/>
                    <a:pt x="158" y="8"/>
                    <a:pt x="151" y="4"/>
                  </a:cubicBezTo>
                  <a:cubicBezTo>
                    <a:pt x="148" y="2"/>
                    <a:pt x="144" y="1"/>
                    <a:pt x="140" y="1"/>
                  </a:cubicBezTo>
                  <a:cubicBezTo>
                    <a:pt x="138" y="1"/>
                    <a:pt x="135" y="2"/>
                    <a:pt x="133" y="3"/>
                  </a:cubicBezTo>
                  <a:cubicBezTo>
                    <a:pt x="128" y="5"/>
                    <a:pt x="124" y="9"/>
                    <a:pt x="120" y="13"/>
                  </a:cubicBezTo>
                  <a:cubicBezTo>
                    <a:pt x="125" y="4"/>
                    <a:pt x="133" y="0"/>
                    <a:pt x="142" y="0"/>
                  </a:cubicBezTo>
                  <a:cubicBezTo>
                    <a:pt x="147" y="0"/>
                    <a:pt x="152" y="1"/>
                    <a:pt x="157" y="4"/>
                  </a:cubicBezTo>
                  <a:cubicBezTo>
                    <a:pt x="152" y="1"/>
                    <a:pt x="147" y="0"/>
                    <a:pt x="142" y="0"/>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2" name="Freeform 42">
              <a:extLst>
                <a:ext uri="{FF2B5EF4-FFF2-40B4-BE49-F238E27FC236}">
                  <a16:creationId xmlns:a16="http://schemas.microsoft.com/office/drawing/2014/main" id="{F4F90D7A-96D6-7E42-8D3F-BE5C1E3D93E1}"/>
                </a:ext>
              </a:extLst>
            </p:cNvPr>
            <p:cNvSpPr>
              <a:spLocks/>
            </p:cNvSpPr>
            <p:nvPr/>
          </p:nvSpPr>
          <p:spPr bwMode="auto">
            <a:xfrm>
              <a:off x="6502284" y="4309776"/>
              <a:ext cx="31781" cy="92897"/>
            </a:xfrm>
            <a:custGeom>
              <a:avLst/>
              <a:gdLst>
                <a:gd name="T0" fmla="*/ 0 w 9"/>
                <a:gd name="T1" fmla="*/ 0 h 26"/>
                <a:gd name="T2" fmla="*/ 6 w 9"/>
                <a:gd name="T3" fmla="*/ 14 h 26"/>
                <a:gd name="T4" fmla="*/ 6 w 9"/>
                <a:gd name="T5" fmla="*/ 14 h 26"/>
                <a:gd name="T6" fmla="*/ 6 w 9"/>
                <a:gd name="T7" fmla="*/ 14 h 26"/>
                <a:gd name="T8" fmla="*/ 1 w 9"/>
                <a:gd name="T9" fmla="*/ 26 h 26"/>
                <a:gd name="T10" fmla="*/ 1 w 9"/>
                <a:gd name="T11" fmla="*/ 26 h 26"/>
                <a:gd name="T12" fmla="*/ 0 w 9"/>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9" h="26">
                  <a:moveTo>
                    <a:pt x="0" y="0"/>
                  </a:moveTo>
                  <a:cubicBezTo>
                    <a:pt x="4" y="4"/>
                    <a:pt x="6" y="8"/>
                    <a:pt x="6" y="14"/>
                  </a:cubicBezTo>
                  <a:cubicBezTo>
                    <a:pt x="6" y="14"/>
                    <a:pt x="6" y="14"/>
                    <a:pt x="6" y="14"/>
                  </a:cubicBezTo>
                  <a:cubicBezTo>
                    <a:pt x="6" y="14"/>
                    <a:pt x="6" y="14"/>
                    <a:pt x="6" y="14"/>
                  </a:cubicBezTo>
                  <a:cubicBezTo>
                    <a:pt x="6" y="18"/>
                    <a:pt x="5" y="22"/>
                    <a:pt x="1" y="26"/>
                  </a:cubicBezTo>
                  <a:cubicBezTo>
                    <a:pt x="1" y="26"/>
                    <a:pt x="1" y="26"/>
                    <a:pt x="1" y="26"/>
                  </a:cubicBezTo>
                  <a:cubicBezTo>
                    <a:pt x="9" y="16"/>
                    <a:pt x="7" y="7"/>
                    <a:pt x="0" y="0"/>
                  </a:cubicBezTo>
                </a:path>
              </a:pathLst>
            </a:custGeom>
            <a:solidFill>
              <a:srgbClr val="D4DA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3" name="Freeform 43">
              <a:extLst>
                <a:ext uri="{FF2B5EF4-FFF2-40B4-BE49-F238E27FC236}">
                  <a16:creationId xmlns:a16="http://schemas.microsoft.com/office/drawing/2014/main" id="{F01EFC7E-E438-ED4A-9654-73663355759A}"/>
                </a:ext>
              </a:extLst>
            </p:cNvPr>
            <p:cNvSpPr>
              <a:spLocks noEditPoints="1"/>
            </p:cNvSpPr>
            <p:nvPr/>
          </p:nvSpPr>
          <p:spPr bwMode="auto">
            <a:xfrm>
              <a:off x="6474170" y="4288996"/>
              <a:ext cx="50116" cy="70895"/>
            </a:xfrm>
            <a:custGeom>
              <a:avLst/>
              <a:gdLst>
                <a:gd name="T0" fmla="*/ 14 w 14"/>
                <a:gd name="T1" fmla="*/ 20 h 20"/>
                <a:gd name="T2" fmla="*/ 14 w 14"/>
                <a:gd name="T3" fmla="*/ 20 h 20"/>
                <a:gd name="T4" fmla="*/ 14 w 14"/>
                <a:gd name="T5" fmla="*/ 20 h 20"/>
                <a:gd name="T6" fmla="*/ 0 w 14"/>
                <a:gd name="T7" fmla="*/ 0 h 20"/>
                <a:gd name="T8" fmla="*/ 14 w 14"/>
                <a:gd name="T9" fmla="*/ 20 h 20"/>
                <a:gd name="T10" fmla="*/ 8 w 14"/>
                <a:gd name="T11" fmla="*/ 6 h 20"/>
                <a:gd name="T12" fmla="*/ 0 w 14"/>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4" h="20">
                  <a:moveTo>
                    <a:pt x="14" y="20"/>
                  </a:moveTo>
                  <a:cubicBezTo>
                    <a:pt x="14" y="20"/>
                    <a:pt x="14" y="20"/>
                    <a:pt x="14" y="20"/>
                  </a:cubicBezTo>
                  <a:cubicBezTo>
                    <a:pt x="14" y="20"/>
                    <a:pt x="14" y="20"/>
                    <a:pt x="14" y="20"/>
                  </a:cubicBezTo>
                  <a:moveTo>
                    <a:pt x="0" y="0"/>
                  </a:moveTo>
                  <a:cubicBezTo>
                    <a:pt x="8" y="4"/>
                    <a:pt x="14" y="11"/>
                    <a:pt x="14" y="20"/>
                  </a:cubicBezTo>
                  <a:cubicBezTo>
                    <a:pt x="14" y="14"/>
                    <a:pt x="12" y="10"/>
                    <a:pt x="8" y="6"/>
                  </a:cubicBezTo>
                  <a:cubicBezTo>
                    <a:pt x="6" y="3"/>
                    <a:pt x="3" y="1"/>
                    <a:pt x="0" y="0"/>
                  </a:cubicBezTo>
                </a:path>
              </a:pathLst>
            </a:custGeom>
            <a:solidFill>
              <a:srgbClr val="88A0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4" name="Freeform 44">
              <a:extLst>
                <a:ext uri="{FF2B5EF4-FFF2-40B4-BE49-F238E27FC236}">
                  <a16:creationId xmlns:a16="http://schemas.microsoft.com/office/drawing/2014/main" id="{937148CB-D383-8A43-8055-361FBA81A783}"/>
                </a:ext>
              </a:extLst>
            </p:cNvPr>
            <p:cNvSpPr>
              <a:spLocks noEditPoints="1"/>
            </p:cNvSpPr>
            <p:nvPr/>
          </p:nvSpPr>
          <p:spPr bwMode="auto">
            <a:xfrm>
              <a:off x="6505951" y="4359892"/>
              <a:ext cx="18335" cy="42782"/>
            </a:xfrm>
            <a:custGeom>
              <a:avLst/>
              <a:gdLst>
                <a:gd name="T0" fmla="*/ 5 w 5"/>
                <a:gd name="T1" fmla="*/ 0 h 12"/>
                <a:gd name="T2" fmla="*/ 0 w 5"/>
                <a:gd name="T3" fmla="*/ 12 h 12"/>
                <a:gd name="T4" fmla="*/ 0 w 5"/>
                <a:gd name="T5" fmla="*/ 12 h 12"/>
                <a:gd name="T6" fmla="*/ 5 w 5"/>
                <a:gd name="T7" fmla="*/ 0 h 12"/>
                <a:gd name="T8" fmla="*/ 5 w 5"/>
                <a:gd name="T9" fmla="*/ 0 h 12"/>
                <a:gd name="T10" fmla="*/ 5 w 5"/>
                <a:gd name="T11" fmla="*/ 0 h 12"/>
                <a:gd name="T12" fmla="*/ 5 w 5"/>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5" h="12">
                  <a:moveTo>
                    <a:pt x="5" y="0"/>
                  </a:moveTo>
                  <a:cubicBezTo>
                    <a:pt x="5" y="4"/>
                    <a:pt x="4" y="8"/>
                    <a:pt x="0" y="12"/>
                  </a:cubicBezTo>
                  <a:cubicBezTo>
                    <a:pt x="0" y="12"/>
                    <a:pt x="0" y="12"/>
                    <a:pt x="0" y="12"/>
                  </a:cubicBezTo>
                  <a:cubicBezTo>
                    <a:pt x="4" y="8"/>
                    <a:pt x="5" y="4"/>
                    <a:pt x="5" y="0"/>
                  </a:cubicBezTo>
                  <a:moveTo>
                    <a:pt x="5" y="0"/>
                  </a:moveTo>
                  <a:cubicBezTo>
                    <a:pt x="5" y="0"/>
                    <a:pt x="5" y="0"/>
                    <a:pt x="5" y="0"/>
                  </a:cubicBezTo>
                  <a:cubicBezTo>
                    <a:pt x="5" y="0"/>
                    <a:pt x="5" y="0"/>
                    <a:pt x="5" y="0"/>
                  </a:cubicBezTo>
                </a:path>
              </a:pathLst>
            </a:custGeom>
            <a:solidFill>
              <a:srgbClr val="B0B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5" name="Freeform 45">
              <a:extLst>
                <a:ext uri="{FF2B5EF4-FFF2-40B4-BE49-F238E27FC236}">
                  <a16:creationId xmlns:a16="http://schemas.microsoft.com/office/drawing/2014/main" id="{B8B1AC9E-FBDA-7F41-BD8D-76F5EB49472F}"/>
                </a:ext>
              </a:extLst>
            </p:cNvPr>
            <p:cNvSpPr>
              <a:spLocks/>
            </p:cNvSpPr>
            <p:nvPr/>
          </p:nvSpPr>
          <p:spPr bwMode="auto">
            <a:xfrm>
              <a:off x="6343380" y="4274328"/>
              <a:ext cx="180905" cy="128345"/>
            </a:xfrm>
            <a:custGeom>
              <a:avLst/>
              <a:gdLst>
                <a:gd name="T0" fmla="*/ 22 w 51"/>
                <a:gd name="T1" fmla="*/ 0 h 36"/>
                <a:gd name="T2" fmla="*/ 0 w 51"/>
                <a:gd name="T3" fmla="*/ 13 h 36"/>
                <a:gd name="T4" fmla="*/ 13 w 51"/>
                <a:gd name="T5" fmla="*/ 3 h 36"/>
                <a:gd name="T6" fmla="*/ 20 w 51"/>
                <a:gd name="T7" fmla="*/ 1 h 36"/>
                <a:gd name="T8" fmla="*/ 31 w 51"/>
                <a:gd name="T9" fmla="*/ 4 h 36"/>
                <a:gd name="T10" fmla="*/ 46 w 51"/>
                <a:gd name="T11" fmla="*/ 21 h 36"/>
                <a:gd name="T12" fmla="*/ 46 w 51"/>
                <a:gd name="T13" fmla="*/ 36 h 36"/>
                <a:gd name="T14" fmla="*/ 51 w 51"/>
                <a:gd name="T15" fmla="*/ 24 h 36"/>
                <a:gd name="T16" fmla="*/ 51 w 51"/>
                <a:gd name="T17" fmla="*/ 24 h 36"/>
                <a:gd name="T18" fmla="*/ 51 w 51"/>
                <a:gd name="T19" fmla="*/ 24 h 36"/>
                <a:gd name="T20" fmla="*/ 37 w 51"/>
                <a:gd name="T21" fmla="*/ 4 h 36"/>
                <a:gd name="T22" fmla="*/ 22 w 51"/>
                <a:gd name="T23"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36">
                  <a:moveTo>
                    <a:pt x="22" y="0"/>
                  </a:moveTo>
                  <a:cubicBezTo>
                    <a:pt x="13" y="0"/>
                    <a:pt x="5" y="4"/>
                    <a:pt x="0" y="13"/>
                  </a:cubicBezTo>
                  <a:cubicBezTo>
                    <a:pt x="4" y="9"/>
                    <a:pt x="8" y="5"/>
                    <a:pt x="13" y="3"/>
                  </a:cubicBezTo>
                  <a:cubicBezTo>
                    <a:pt x="15" y="2"/>
                    <a:pt x="18" y="1"/>
                    <a:pt x="20" y="1"/>
                  </a:cubicBezTo>
                  <a:cubicBezTo>
                    <a:pt x="24" y="1"/>
                    <a:pt x="28" y="2"/>
                    <a:pt x="31" y="4"/>
                  </a:cubicBezTo>
                  <a:cubicBezTo>
                    <a:pt x="38" y="8"/>
                    <a:pt x="44" y="13"/>
                    <a:pt x="46" y="21"/>
                  </a:cubicBezTo>
                  <a:cubicBezTo>
                    <a:pt x="48" y="26"/>
                    <a:pt x="48" y="31"/>
                    <a:pt x="46" y="36"/>
                  </a:cubicBezTo>
                  <a:cubicBezTo>
                    <a:pt x="50" y="32"/>
                    <a:pt x="51" y="28"/>
                    <a:pt x="51" y="24"/>
                  </a:cubicBezTo>
                  <a:cubicBezTo>
                    <a:pt x="51" y="24"/>
                    <a:pt x="51" y="24"/>
                    <a:pt x="51" y="24"/>
                  </a:cubicBezTo>
                  <a:cubicBezTo>
                    <a:pt x="51" y="24"/>
                    <a:pt x="51" y="24"/>
                    <a:pt x="51" y="24"/>
                  </a:cubicBezTo>
                  <a:cubicBezTo>
                    <a:pt x="51" y="15"/>
                    <a:pt x="45" y="8"/>
                    <a:pt x="37" y="4"/>
                  </a:cubicBezTo>
                  <a:cubicBezTo>
                    <a:pt x="32" y="1"/>
                    <a:pt x="27" y="0"/>
                    <a:pt x="22" y="0"/>
                  </a:cubicBezTo>
                </a:path>
              </a:pathLst>
            </a:custGeom>
            <a:solidFill>
              <a:srgbClr val="7189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6" name="Freeform 46">
              <a:extLst>
                <a:ext uri="{FF2B5EF4-FFF2-40B4-BE49-F238E27FC236}">
                  <a16:creationId xmlns:a16="http://schemas.microsoft.com/office/drawing/2014/main" id="{3180D4B9-FF7B-714B-A3D0-CA06E97C3E34}"/>
                </a:ext>
              </a:extLst>
            </p:cNvPr>
            <p:cNvSpPr>
              <a:spLocks noEditPoints="1"/>
            </p:cNvSpPr>
            <p:nvPr/>
          </p:nvSpPr>
          <p:spPr bwMode="auto">
            <a:xfrm>
              <a:off x="5991348" y="4636139"/>
              <a:ext cx="3667" cy="3667"/>
            </a:xfrm>
            <a:custGeom>
              <a:avLst/>
              <a:gdLst>
                <a:gd name="T0" fmla="*/ 1 w 1"/>
                <a:gd name="T1" fmla="*/ 1 h 1"/>
                <a:gd name="T2" fmla="*/ 1 w 1"/>
                <a:gd name="T3" fmla="*/ 1 h 1"/>
                <a:gd name="T4" fmla="*/ 1 w 1"/>
                <a:gd name="T5" fmla="*/ 1 h 1"/>
                <a:gd name="T6" fmla="*/ 0 w 1"/>
                <a:gd name="T7" fmla="*/ 0 h 1"/>
                <a:gd name="T8" fmla="*/ 0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1" y="1"/>
                  </a:moveTo>
                  <a:cubicBezTo>
                    <a:pt x="1" y="1"/>
                    <a:pt x="1" y="1"/>
                    <a:pt x="1" y="1"/>
                  </a:cubicBezTo>
                  <a:cubicBezTo>
                    <a:pt x="1" y="1"/>
                    <a:pt x="1" y="1"/>
                    <a:pt x="1" y="1"/>
                  </a:cubicBezTo>
                  <a:moveTo>
                    <a:pt x="0" y="0"/>
                  </a:moveTo>
                  <a:cubicBezTo>
                    <a:pt x="0" y="0"/>
                    <a:pt x="0" y="0"/>
                    <a:pt x="0" y="1"/>
                  </a:cubicBezTo>
                  <a:cubicBezTo>
                    <a:pt x="0" y="0"/>
                    <a:pt x="0" y="0"/>
                    <a:pt x="0" y="0"/>
                  </a:cubicBezTo>
                </a:path>
              </a:pathLst>
            </a:custGeom>
            <a:solidFill>
              <a:srgbClr val="D4DA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7" name="Freeform 47">
              <a:extLst>
                <a:ext uri="{FF2B5EF4-FFF2-40B4-BE49-F238E27FC236}">
                  <a16:creationId xmlns:a16="http://schemas.microsoft.com/office/drawing/2014/main" id="{8DA93302-1D46-7B41-8A77-AA95BE2DB67D}"/>
                </a:ext>
              </a:extLst>
            </p:cNvPr>
            <p:cNvSpPr>
              <a:spLocks/>
            </p:cNvSpPr>
            <p:nvPr/>
          </p:nvSpPr>
          <p:spPr bwMode="auto">
            <a:xfrm>
              <a:off x="5916786" y="4445455"/>
              <a:ext cx="110010" cy="194351"/>
            </a:xfrm>
            <a:custGeom>
              <a:avLst/>
              <a:gdLst>
                <a:gd name="T0" fmla="*/ 17 w 31"/>
                <a:gd name="T1" fmla="*/ 0 h 55"/>
                <a:gd name="T2" fmla="*/ 14 w 31"/>
                <a:gd name="T3" fmla="*/ 48 h 55"/>
                <a:gd name="T4" fmla="*/ 21 w 31"/>
                <a:gd name="T5" fmla="*/ 54 h 55"/>
                <a:gd name="T6" fmla="*/ 21 w 31"/>
                <a:gd name="T7" fmla="*/ 54 h 55"/>
                <a:gd name="T8" fmla="*/ 21 w 31"/>
                <a:gd name="T9" fmla="*/ 55 h 55"/>
                <a:gd name="T10" fmla="*/ 22 w 31"/>
                <a:gd name="T11" fmla="*/ 55 h 55"/>
                <a:gd name="T12" fmla="*/ 22 w 31"/>
                <a:gd name="T13" fmla="*/ 55 h 55"/>
                <a:gd name="T14" fmla="*/ 25 w 31"/>
                <a:gd name="T15" fmla="*/ 55 h 55"/>
                <a:gd name="T16" fmla="*/ 31 w 31"/>
                <a:gd name="T17" fmla="*/ 46 h 55"/>
                <a:gd name="T18" fmla="*/ 17 w 31"/>
                <a:gd name="T19"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55">
                  <a:moveTo>
                    <a:pt x="17" y="0"/>
                  </a:moveTo>
                  <a:cubicBezTo>
                    <a:pt x="2" y="12"/>
                    <a:pt x="0" y="34"/>
                    <a:pt x="14" y="48"/>
                  </a:cubicBezTo>
                  <a:cubicBezTo>
                    <a:pt x="16" y="50"/>
                    <a:pt x="18" y="53"/>
                    <a:pt x="21" y="54"/>
                  </a:cubicBezTo>
                  <a:cubicBezTo>
                    <a:pt x="21" y="54"/>
                    <a:pt x="21" y="54"/>
                    <a:pt x="21" y="54"/>
                  </a:cubicBezTo>
                  <a:cubicBezTo>
                    <a:pt x="21" y="54"/>
                    <a:pt x="21" y="54"/>
                    <a:pt x="21" y="55"/>
                  </a:cubicBezTo>
                  <a:cubicBezTo>
                    <a:pt x="22" y="55"/>
                    <a:pt x="22" y="55"/>
                    <a:pt x="22" y="55"/>
                  </a:cubicBezTo>
                  <a:cubicBezTo>
                    <a:pt x="22" y="55"/>
                    <a:pt x="22" y="55"/>
                    <a:pt x="22" y="55"/>
                  </a:cubicBezTo>
                  <a:cubicBezTo>
                    <a:pt x="23" y="55"/>
                    <a:pt x="24" y="55"/>
                    <a:pt x="25" y="55"/>
                  </a:cubicBezTo>
                  <a:cubicBezTo>
                    <a:pt x="27" y="52"/>
                    <a:pt x="29" y="48"/>
                    <a:pt x="31" y="46"/>
                  </a:cubicBezTo>
                  <a:cubicBezTo>
                    <a:pt x="10" y="41"/>
                    <a:pt x="9" y="17"/>
                    <a:pt x="17" y="0"/>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8" name="Freeform 48">
              <a:extLst>
                <a:ext uri="{FF2B5EF4-FFF2-40B4-BE49-F238E27FC236}">
                  <a16:creationId xmlns:a16="http://schemas.microsoft.com/office/drawing/2014/main" id="{A1052FF0-FAC2-5A44-A9F5-BCDB705EBC29}"/>
                </a:ext>
              </a:extLst>
            </p:cNvPr>
            <p:cNvSpPr>
              <a:spLocks noEditPoints="1"/>
            </p:cNvSpPr>
            <p:nvPr/>
          </p:nvSpPr>
          <p:spPr bwMode="auto">
            <a:xfrm>
              <a:off x="6194256" y="4842713"/>
              <a:ext cx="95342" cy="17113"/>
            </a:xfrm>
            <a:custGeom>
              <a:avLst/>
              <a:gdLst>
                <a:gd name="T0" fmla="*/ 27 w 27"/>
                <a:gd name="T1" fmla="*/ 5 h 5"/>
                <a:gd name="T2" fmla="*/ 27 w 27"/>
                <a:gd name="T3" fmla="*/ 5 h 5"/>
                <a:gd name="T4" fmla="*/ 27 w 27"/>
                <a:gd name="T5" fmla="*/ 5 h 5"/>
                <a:gd name="T6" fmla="*/ 27 w 27"/>
                <a:gd name="T7" fmla="*/ 5 h 5"/>
                <a:gd name="T8" fmla="*/ 27 w 27"/>
                <a:gd name="T9" fmla="*/ 5 h 5"/>
                <a:gd name="T10" fmla="*/ 27 w 27"/>
                <a:gd name="T11" fmla="*/ 5 h 5"/>
                <a:gd name="T12" fmla="*/ 27 w 27"/>
                <a:gd name="T13" fmla="*/ 5 h 5"/>
                <a:gd name="T14" fmla="*/ 27 w 27"/>
                <a:gd name="T15" fmla="*/ 5 h 5"/>
                <a:gd name="T16" fmla="*/ 27 w 27"/>
                <a:gd name="T17" fmla="*/ 5 h 5"/>
                <a:gd name="T18" fmla="*/ 0 w 27"/>
                <a:gd name="T19" fmla="*/ 0 h 5"/>
                <a:gd name="T20" fmla="*/ 22 w 27"/>
                <a:gd name="T21" fmla="*/ 5 h 5"/>
                <a:gd name="T22" fmla="*/ 27 w 27"/>
                <a:gd name="T23" fmla="*/ 5 h 5"/>
                <a:gd name="T24" fmla="*/ 22 w 27"/>
                <a:gd name="T25" fmla="*/ 5 h 5"/>
                <a:gd name="T26" fmla="*/ 0 w 27"/>
                <a:gd name="T2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 h="5">
                  <a:moveTo>
                    <a:pt x="27" y="5"/>
                  </a:moveTo>
                  <a:cubicBezTo>
                    <a:pt x="27" y="5"/>
                    <a:pt x="27" y="5"/>
                    <a:pt x="27" y="5"/>
                  </a:cubicBezTo>
                  <a:cubicBezTo>
                    <a:pt x="27" y="5"/>
                    <a:pt x="27" y="5"/>
                    <a:pt x="27" y="5"/>
                  </a:cubicBezTo>
                  <a:moveTo>
                    <a:pt x="27" y="5"/>
                  </a:moveTo>
                  <a:cubicBezTo>
                    <a:pt x="27" y="5"/>
                    <a:pt x="27" y="5"/>
                    <a:pt x="27" y="5"/>
                  </a:cubicBezTo>
                  <a:cubicBezTo>
                    <a:pt x="27" y="5"/>
                    <a:pt x="27" y="5"/>
                    <a:pt x="27" y="5"/>
                  </a:cubicBezTo>
                  <a:moveTo>
                    <a:pt x="27" y="5"/>
                  </a:moveTo>
                  <a:cubicBezTo>
                    <a:pt x="27" y="5"/>
                    <a:pt x="27" y="5"/>
                    <a:pt x="27" y="5"/>
                  </a:cubicBezTo>
                  <a:cubicBezTo>
                    <a:pt x="27" y="5"/>
                    <a:pt x="27" y="5"/>
                    <a:pt x="27" y="5"/>
                  </a:cubicBezTo>
                  <a:moveTo>
                    <a:pt x="0" y="0"/>
                  </a:moveTo>
                  <a:cubicBezTo>
                    <a:pt x="8" y="3"/>
                    <a:pt x="16" y="5"/>
                    <a:pt x="22" y="5"/>
                  </a:cubicBezTo>
                  <a:cubicBezTo>
                    <a:pt x="24" y="5"/>
                    <a:pt x="25" y="5"/>
                    <a:pt x="27" y="5"/>
                  </a:cubicBezTo>
                  <a:cubicBezTo>
                    <a:pt x="25" y="5"/>
                    <a:pt x="24" y="5"/>
                    <a:pt x="22" y="5"/>
                  </a:cubicBezTo>
                  <a:cubicBezTo>
                    <a:pt x="16" y="5"/>
                    <a:pt x="8" y="3"/>
                    <a:pt x="0" y="0"/>
                  </a:cubicBezTo>
                </a:path>
              </a:pathLst>
            </a:custGeom>
            <a:solidFill>
              <a:srgbClr val="88A0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9" name="Freeform 49">
              <a:extLst>
                <a:ext uri="{FF2B5EF4-FFF2-40B4-BE49-F238E27FC236}">
                  <a16:creationId xmlns:a16="http://schemas.microsoft.com/office/drawing/2014/main" id="{A652F805-6AE3-B947-904F-D5B92C7E1E7E}"/>
                </a:ext>
              </a:extLst>
            </p:cNvPr>
            <p:cNvSpPr>
              <a:spLocks/>
            </p:cNvSpPr>
            <p:nvPr/>
          </p:nvSpPr>
          <p:spPr bwMode="auto">
            <a:xfrm>
              <a:off x="5955901" y="4647140"/>
              <a:ext cx="440040" cy="212686"/>
            </a:xfrm>
            <a:custGeom>
              <a:avLst/>
              <a:gdLst>
                <a:gd name="T0" fmla="*/ 13 w 124"/>
                <a:gd name="T1" fmla="*/ 0 h 60"/>
                <a:gd name="T2" fmla="*/ 1 w 124"/>
                <a:gd name="T3" fmla="*/ 21 h 60"/>
                <a:gd name="T4" fmla="*/ 1 w 124"/>
                <a:gd name="T5" fmla="*/ 21 h 60"/>
                <a:gd name="T6" fmla="*/ 1 w 124"/>
                <a:gd name="T7" fmla="*/ 21 h 60"/>
                <a:gd name="T8" fmla="*/ 27 w 124"/>
                <a:gd name="T9" fmla="*/ 48 h 60"/>
                <a:gd name="T10" fmla="*/ 28 w 124"/>
                <a:gd name="T11" fmla="*/ 48 h 60"/>
                <a:gd name="T12" fmla="*/ 53 w 124"/>
                <a:gd name="T13" fmla="*/ 36 h 60"/>
                <a:gd name="T14" fmla="*/ 67 w 124"/>
                <a:gd name="T15" fmla="*/ 55 h 60"/>
                <a:gd name="T16" fmla="*/ 67 w 124"/>
                <a:gd name="T17" fmla="*/ 55 h 60"/>
                <a:gd name="T18" fmla="*/ 89 w 124"/>
                <a:gd name="T19" fmla="*/ 60 h 60"/>
                <a:gd name="T20" fmla="*/ 94 w 124"/>
                <a:gd name="T21" fmla="*/ 60 h 60"/>
                <a:gd name="T22" fmla="*/ 94 w 124"/>
                <a:gd name="T23" fmla="*/ 60 h 60"/>
                <a:gd name="T24" fmla="*/ 94 w 124"/>
                <a:gd name="T25" fmla="*/ 60 h 60"/>
                <a:gd name="T26" fmla="*/ 94 w 124"/>
                <a:gd name="T27" fmla="*/ 60 h 60"/>
                <a:gd name="T28" fmla="*/ 94 w 124"/>
                <a:gd name="T29" fmla="*/ 60 h 60"/>
                <a:gd name="T30" fmla="*/ 94 w 124"/>
                <a:gd name="T31" fmla="*/ 60 h 60"/>
                <a:gd name="T32" fmla="*/ 94 w 124"/>
                <a:gd name="T33" fmla="*/ 60 h 60"/>
                <a:gd name="T34" fmla="*/ 124 w 124"/>
                <a:gd name="T35" fmla="*/ 24 h 60"/>
                <a:gd name="T36" fmla="*/ 121 w 124"/>
                <a:gd name="T37" fmla="*/ 20 h 60"/>
                <a:gd name="T38" fmla="*/ 91 w 124"/>
                <a:gd name="T39" fmla="*/ 48 h 60"/>
                <a:gd name="T40" fmla="*/ 84 w 124"/>
                <a:gd name="T41" fmla="*/ 49 h 60"/>
                <a:gd name="T42" fmla="*/ 71 w 124"/>
                <a:gd name="T43" fmla="*/ 46 h 60"/>
                <a:gd name="T44" fmla="*/ 58 w 124"/>
                <a:gd name="T45" fmla="*/ 28 h 60"/>
                <a:gd name="T46" fmla="*/ 33 w 124"/>
                <a:gd name="T47" fmla="*/ 40 h 60"/>
                <a:gd name="T48" fmla="*/ 15 w 124"/>
                <a:gd name="T49" fmla="*/ 34 h 60"/>
                <a:gd name="T50" fmla="*/ 13 w 124"/>
                <a:gd name="T51"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4" h="60">
                  <a:moveTo>
                    <a:pt x="13" y="0"/>
                  </a:moveTo>
                  <a:cubicBezTo>
                    <a:pt x="0" y="5"/>
                    <a:pt x="1" y="17"/>
                    <a:pt x="1" y="21"/>
                  </a:cubicBezTo>
                  <a:cubicBezTo>
                    <a:pt x="1" y="21"/>
                    <a:pt x="1" y="21"/>
                    <a:pt x="1" y="21"/>
                  </a:cubicBezTo>
                  <a:cubicBezTo>
                    <a:pt x="1" y="21"/>
                    <a:pt x="1" y="21"/>
                    <a:pt x="1" y="21"/>
                  </a:cubicBezTo>
                  <a:cubicBezTo>
                    <a:pt x="1" y="33"/>
                    <a:pt x="7" y="48"/>
                    <a:pt x="27" y="48"/>
                  </a:cubicBezTo>
                  <a:cubicBezTo>
                    <a:pt x="27" y="48"/>
                    <a:pt x="28" y="48"/>
                    <a:pt x="28" y="48"/>
                  </a:cubicBezTo>
                  <a:cubicBezTo>
                    <a:pt x="32" y="48"/>
                    <a:pt x="45" y="48"/>
                    <a:pt x="53" y="36"/>
                  </a:cubicBezTo>
                  <a:cubicBezTo>
                    <a:pt x="54" y="43"/>
                    <a:pt x="59" y="51"/>
                    <a:pt x="67" y="55"/>
                  </a:cubicBezTo>
                  <a:cubicBezTo>
                    <a:pt x="67" y="55"/>
                    <a:pt x="67" y="55"/>
                    <a:pt x="67" y="55"/>
                  </a:cubicBezTo>
                  <a:cubicBezTo>
                    <a:pt x="75" y="58"/>
                    <a:pt x="83" y="60"/>
                    <a:pt x="89" y="60"/>
                  </a:cubicBezTo>
                  <a:cubicBezTo>
                    <a:pt x="91" y="60"/>
                    <a:pt x="92" y="60"/>
                    <a:pt x="94" y="60"/>
                  </a:cubicBezTo>
                  <a:cubicBezTo>
                    <a:pt x="94" y="60"/>
                    <a:pt x="94" y="60"/>
                    <a:pt x="94" y="60"/>
                  </a:cubicBezTo>
                  <a:cubicBezTo>
                    <a:pt x="94" y="60"/>
                    <a:pt x="94" y="60"/>
                    <a:pt x="94" y="60"/>
                  </a:cubicBezTo>
                  <a:cubicBezTo>
                    <a:pt x="94" y="60"/>
                    <a:pt x="94" y="60"/>
                    <a:pt x="94" y="60"/>
                  </a:cubicBezTo>
                  <a:cubicBezTo>
                    <a:pt x="94" y="60"/>
                    <a:pt x="94" y="60"/>
                    <a:pt x="94" y="60"/>
                  </a:cubicBezTo>
                  <a:cubicBezTo>
                    <a:pt x="94" y="60"/>
                    <a:pt x="94" y="60"/>
                    <a:pt x="94" y="60"/>
                  </a:cubicBezTo>
                  <a:cubicBezTo>
                    <a:pt x="94" y="60"/>
                    <a:pt x="94" y="60"/>
                    <a:pt x="94" y="60"/>
                  </a:cubicBezTo>
                  <a:cubicBezTo>
                    <a:pt x="113" y="57"/>
                    <a:pt x="124" y="42"/>
                    <a:pt x="124" y="24"/>
                  </a:cubicBezTo>
                  <a:cubicBezTo>
                    <a:pt x="123" y="22"/>
                    <a:pt x="122" y="21"/>
                    <a:pt x="121" y="20"/>
                  </a:cubicBezTo>
                  <a:cubicBezTo>
                    <a:pt x="118" y="34"/>
                    <a:pt x="105" y="46"/>
                    <a:pt x="91" y="48"/>
                  </a:cubicBezTo>
                  <a:cubicBezTo>
                    <a:pt x="88" y="49"/>
                    <a:pt x="86" y="49"/>
                    <a:pt x="84" y="49"/>
                  </a:cubicBezTo>
                  <a:cubicBezTo>
                    <a:pt x="79" y="49"/>
                    <a:pt x="75" y="48"/>
                    <a:pt x="71" y="46"/>
                  </a:cubicBezTo>
                  <a:cubicBezTo>
                    <a:pt x="64" y="42"/>
                    <a:pt x="60" y="36"/>
                    <a:pt x="58" y="28"/>
                  </a:cubicBezTo>
                  <a:cubicBezTo>
                    <a:pt x="52" y="36"/>
                    <a:pt x="42" y="40"/>
                    <a:pt x="33" y="40"/>
                  </a:cubicBezTo>
                  <a:cubicBezTo>
                    <a:pt x="26" y="40"/>
                    <a:pt x="20" y="38"/>
                    <a:pt x="15" y="34"/>
                  </a:cubicBezTo>
                  <a:cubicBezTo>
                    <a:pt x="6" y="25"/>
                    <a:pt x="7" y="11"/>
                    <a:pt x="13" y="0"/>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0" name="Freeform 50">
              <a:extLst>
                <a:ext uri="{FF2B5EF4-FFF2-40B4-BE49-F238E27FC236}">
                  <a16:creationId xmlns:a16="http://schemas.microsoft.com/office/drawing/2014/main" id="{508BCF94-4BD8-074D-B1B2-DF21C11B44D7}"/>
                </a:ext>
              </a:extLst>
            </p:cNvPr>
            <p:cNvSpPr>
              <a:spLocks noEditPoints="1"/>
            </p:cNvSpPr>
            <p:nvPr/>
          </p:nvSpPr>
          <p:spPr bwMode="auto">
            <a:xfrm>
              <a:off x="6647741" y="4451567"/>
              <a:ext cx="11001" cy="57450"/>
            </a:xfrm>
            <a:custGeom>
              <a:avLst/>
              <a:gdLst>
                <a:gd name="T0" fmla="*/ 0 w 3"/>
                <a:gd name="T1" fmla="*/ 1 h 16"/>
                <a:gd name="T2" fmla="*/ 3 w 3"/>
                <a:gd name="T3" fmla="*/ 9 h 16"/>
                <a:gd name="T4" fmla="*/ 3 w 3"/>
                <a:gd name="T5" fmla="*/ 16 h 16"/>
                <a:gd name="T6" fmla="*/ 3 w 3"/>
                <a:gd name="T7" fmla="*/ 9 h 16"/>
                <a:gd name="T8" fmla="*/ 0 w 3"/>
                <a:gd name="T9" fmla="*/ 1 h 16"/>
                <a:gd name="T10" fmla="*/ 0 w 3"/>
                <a:gd name="T11" fmla="*/ 0 h 16"/>
                <a:gd name="T12" fmla="*/ 0 w 3"/>
                <a:gd name="T13" fmla="*/ 1 h 16"/>
                <a:gd name="T14" fmla="*/ 0 w 3"/>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16">
                  <a:moveTo>
                    <a:pt x="0" y="1"/>
                  </a:moveTo>
                  <a:cubicBezTo>
                    <a:pt x="1" y="3"/>
                    <a:pt x="2" y="6"/>
                    <a:pt x="3" y="9"/>
                  </a:cubicBezTo>
                  <a:cubicBezTo>
                    <a:pt x="3" y="12"/>
                    <a:pt x="3" y="14"/>
                    <a:pt x="3" y="16"/>
                  </a:cubicBezTo>
                  <a:cubicBezTo>
                    <a:pt x="3" y="14"/>
                    <a:pt x="3" y="12"/>
                    <a:pt x="3" y="9"/>
                  </a:cubicBezTo>
                  <a:cubicBezTo>
                    <a:pt x="2" y="6"/>
                    <a:pt x="1" y="3"/>
                    <a:pt x="0" y="1"/>
                  </a:cubicBezTo>
                  <a:moveTo>
                    <a:pt x="0" y="0"/>
                  </a:moveTo>
                  <a:cubicBezTo>
                    <a:pt x="0" y="1"/>
                    <a:pt x="0" y="1"/>
                    <a:pt x="0" y="1"/>
                  </a:cubicBezTo>
                  <a:cubicBezTo>
                    <a:pt x="0" y="1"/>
                    <a:pt x="0" y="1"/>
                    <a:pt x="0" y="0"/>
                  </a:cubicBezTo>
                </a:path>
              </a:pathLst>
            </a:custGeom>
            <a:solidFill>
              <a:srgbClr val="D4DA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1" name="Freeform 51">
              <a:extLst>
                <a:ext uri="{FF2B5EF4-FFF2-40B4-BE49-F238E27FC236}">
                  <a16:creationId xmlns:a16="http://schemas.microsoft.com/office/drawing/2014/main" id="{C8D8906F-872A-5448-A912-B7C10A42C336}"/>
                </a:ext>
              </a:extLst>
            </p:cNvPr>
            <p:cNvSpPr>
              <a:spLocks/>
            </p:cNvSpPr>
            <p:nvPr/>
          </p:nvSpPr>
          <p:spPr bwMode="auto">
            <a:xfrm>
              <a:off x="6399608" y="4410007"/>
              <a:ext cx="262802" cy="418038"/>
            </a:xfrm>
            <a:custGeom>
              <a:avLst/>
              <a:gdLst>
                <a:gd name="T0" fmla="*/ 45 w 74"/>
                <a:gd name="T1" fmla="*/ 0 h 118"/>
                <a:gd name="T2" fmla="*/ 31 w 74"/>
                <a:gd name="T3" fmla="*/ 2 h 118"/>
                <a:gd name="T4" fmla="*/ 30 w 74"/>
                <a:gd name="T5" fmla="*/ 52 h 118"/>
                <a:gd name="T6" fmla="*/ 48 w 74"/>
                <a:gd name="T7" fmla="*/ 72 h 118"/>
                <a:gd name="T8" fmla="*/ 46 w 74"/>
                <a:gd name="T9" fmla="*/ 99 h 118"/>
                <a:gd name="T10" fmla="*/ 29 w 74"/>
                <a:gd name="T11" fmla="*/ 106 h 118"/>
                <a:gd name="T12" fmla="*/ 0 w 74"/>
                <a:gd name="T13" fmla="*/ 91 h 118"/>
                <a:gd name="T14" fmla="*/ 27 w 74"/>
                <a:gd name="T15" fmla="*/ 118 h 118"/>
                <a:gd name="T16" fmla="*/ 46 w 74"/>
                <a:gd name="T17" fmla="*/ 113 h 118"/>
                <a:gd name="T18" fmla="*/ 64 w 74"/>
                <a:gd name="T19" fmla="*/ 89 h 118"/>
                <a:gd name="T20" fmla="*/ 52 w 74"/>
                <a:gd name="T21" fmla="*/ 60 h 118"/>
                <a:gd name="T22" fmla="*/ 36 w 74"/>
                <a:gd name="T23" fmla="*/ 46 h 118"/>
                <a:gd name="T24" fmla="*/ 36 w 74"/>
                <a:gd name="T25" fmla="*/ 46 h 118"/>
                <a:gd name="T26" fmla="*/ 36 w 74"/>
                <a:gd name="T27" fmla="*/ 46 h 118"/>
                <a:gd name="T28" fmla="*/ 36 w 74"/>
                <a:gd name="T29" fmla="*/ 46 h 118"/>
                <a:gd name="T30" fmla="*/ 36 w 74"/>
                <a:gd name="T31" fmla="*/ 46 h 118"/>
                <a:gd name="T32" fmla="*/ 48 w 74"/>
                <a:gd name="T33" fmla="*/ 47 h 118"/>
                <a:gd name="T34" fmla="*/ 73 w 74"/>
                <a:gd name="T35" fmla="*/ 28 h 118"/>
                <a:gd name="T36" fmla="*/ 73 w 74"/>
                <a:gd name="T37" fmla="*/ 21 h 118"/>
                <a:gd name="T38" fmla="*/ 70 w 74"/>
                <a:gd name="T39" fmla="*/ 13 h 118"/>
                <a:gd name="T40" fmla="*/ 70 w 74"/>
                <a:gd name="T41" fmla="*/ 13 h 118"/>
                <a:gd name="T42" fmla="*/ 70 w 74"/>
                <a:gd name="T43" fmla="*/ 12 h 118"/>
                <a:gd name="T44" fmla="*/ 45 w 74"/>
                <a:gd name="T45"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4" h="118">
                  <a:moveTo>
                    <a:pt x="45" y="0"/>
                  </a:moveTo>
                  <a:cubicBezTo>
                    <a:pt x="40" y="0"/>
                    <a:pt x="36" y="0"/>
                    <a:pt x="31" y="2"/>
                  </a:cubicBezTo>
                  <a:cubicBezTo>
                    <a:pt x="54" y="4"/>
                    <a:pt x="45" y="41"/>
                    <a:pt x="30" y="52"/>
                  </a:cubicBezTo>
                  <a:cubicBezTo>
                    <a:pt x="39" y="55"/>
                    <a:pt x="45" y="64"/>
                    <a:pt x="48" y="72"/>
                  </a:cubicBezTo>
                  <a:cubicBezTo>
                    <a:pt x="51" y="81"/>
                    <a:pt x="52" y="92"/>
                    <a:pt x="46" y="99"/>
                  </a:cubicBezTo>
                  <a:cubicBezTo>
                    <a:pt x="41" y="104"/>
                    <a:pt x="35" y="106"/>
                    <a:pt x="29" y="106"/>
                  </a:cubicBezTo>
                  <a:cubicBezTo>
                    <a:pt x="19" y="106"/>
                    <a:pt x="7" y="99"/>
                    <a:pt x="0" y="91"/>
                  </a:cubicBezTo>
                  <a:cubicBezTo>
                    <a:pt x="3" y="107"/>
                    <a:pt x="11" y="118"/>
                    <a:pt x="27" y="118"/>
                  </a:cubicBezTo>
                  <a:cubicBezTo>
                    <a:pt x="32" y="118"/>
                    <a:pt x="39" y="117"/>
                    <a:pt x="46" y="113"/>
                  </a:cubicBezTo>
                  <a:cubicBezTo>
                    <a:pt x="59" y="107"/>
                    <a:pt x="64" y="98"/>
                    <a:pt x="64" y="89"/>
                  </a:cubicBezTo>
                  <a:cubicBezTo>
                    <a:pt x="64" y="79"/>
                    <a:pt x="59" y="68"/>
                    <a:pt x="52" y="60"/>
                  </a:cubicBezTo>
                  <a:cubicBezTo>
                    <a:pt x="47" y="54"/>
                    <a:pt x="41" y="49"/>
                    <a:pt x="36" y="46"/>
                  </a:cubicBezTo>
                  <a:cubicBezTo>
                    <a:pt x="36" y="46"/>
                    <a:pt x="36" y="46"/>
                    <a:pt x="36" y="46"/>
                  </a:cubicBezTo>
                  <a:cubicBezTo>
                    <a:pt x="36" y="46"/>
                    <a:pt x="36" y="46"/>
                    <a:pt x="36" y="46"/>
                  </a:cubicBezTo>
                  <a:cubicBezTo>
                    <a:pt x="36" y="46"/>
                    <a:pt x="36" y="46"/>
                    <a:pt x="36" y="46"/>
                  </a:cubicBezTo>
                  <a:cubicBezTo>
                    <a:pt x="36" y="46"/>
                    <a:pt x="36" y="46"/>
                    <a:pt x="36" y="46"/>
                  </a:cubicBezTo>
                  <a:cubicBezTo>
                    <a:pt x="40" y="47"/>
                    <a:pt x="44" y="47"/>
                    <a:pt x="48" y="47"/>
                  </a:cubicBezTo>
                  <a:cubicBezTo>
                    <a:pt x="61" y="47"/>
                    <a:pt x="74" y="42"/>
                    <a:pt x="73" y="28"/>
                  </a:cubicBezTo>
                  <a:cubicBezTo>
                    <a:pt x="73" y="26"/>
                    <a:pt x="73" y="24"/>
                    <a:pt x="73" y="21"/>
                  </a:cubicBezTo>
                  <a:cubicBezTo>
                    <a:pt x="72" y="18"/>
                    <a:pt x="71" y="15"/>
                    <a:pt x="70" y="13"/>
                  </a:cubicBezTo>
                  <a:cubicBezTo>
                    <a:pt x="70" y="13"/>
                    <a:pt x="70" y="13"/>
                    <a:pt x="70" y="13"/>
                  </a:cubicBezTo>
                  <a:cubicBezTo>
                    <a:pt x="70" y="13"/>
                    <a:pt x="70" y="13"/>
                    <a:pt x="70" y="12"/>
                  </a:cubicBezTo>
                  <a:cubicBezTo>
                    <a:pt x="64" y="3"/>
                    <a:pt x="55" y="0"/>
                    <a:pt x="45" y="0"/>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2" name="Freeform 52">
              <a:extLst>
                <a:ext uri="{FF2B5EF4-FFF2-40B4-BE49-F238E27FC236}">
                  <a16:creationId xmlns:a16="http://schemas.microsoft.com/office/drawing/2014/main" id="{F15DCF6B-B3AE-F04C-BB0D-B23794E80C25}"/>
                </a:ext>
              </a:extLst>
            </p:cNvPr>
            <p:cNvSpPr>
              <a:spLocks/>
            </p:cNvSpPr>
            <p:nvPr/>
          </p:nvSpPr>
          <p:spPr bwMode="auto">
            <a:xfrm>
              <a:off x="10890460" y="3490813"/>
              <a:ext cx="124678" cy="1163661"/>
            </a:xfrm>
            <a:custGeom>
              <a:avLst/>
              <a:gdLst>
                <a:gd name="T0" fmla="*/ 102 w 102"/>
                <a:gd name="T1" fmla="*/ 952 h 952"/>
                <a:gd name="T2" fmla="*/ 0 w 102"/>
                <a:gd name="T3" fmla="*/ 952 h 952"/>
                <a:gd name="T4" fmla="*/ 29 w 102"/>
                <a:gd name="T5" fmla="*/ 0 h 952"/>
                <a:gd name="T6" fmla="*/ 81 w 102"/>
                <a:gd name="T7" fmla="*/ 0 h 952"/>
                <a:gd name="T8" fmla="*/ 102 w 102"/>
                <a:gd name="T9" fmla="*/ 952 h 952"/>
              </a:gdLst>
              <a:ahLst/>
              <a:cxnLst>
                <a:cxn ang="0">
                  <a:pos x="T0" y="T1"/>
                </a:cxn>
                <a:cxn ang="0">
                  <a:pos x="T2" y="T3"/>
                </a:cxn>
                <a:cxn ang="0">
                  <a:pos x="T4" y="T5"/>
                </a:cxn>
                <a:cxn ang="0">
                  <a:pos x="T6" y="T7"/>
                </a:cxn>
                <a:cxn ang="0">
                  <a:pos x="T8" y="T9"/>
                </a:cxn>
              </a:cxnLst>
              <a:rect l="0" t="0" r="r" b="b"/>
              <a:pathLst>
                <a:path w="102" h="952">
                  <a:moveTo>
                    <a:pt x="102" y="952"/>
                  </a:moveTo>
                  <a:lnTo>
                    <a:pt x="0" y="952"/>
                  </a:lnTo>
                  <a:lnTo>
                    <a:pt x="29" y="0"/>
                  </a:lnTo>
                  <a:lnTo>
                    <a:pt x="81" y="0"/>
                  </a:lnTo>
                  <a:lnTo>
                    <a:pt x="102" y="952"/>
                  </a:lnTo>
                  <a:close/>
                </a:path>
              </a:pathLst>
            </a:custGeom>
            <a:solidFill>
              <a:srgbClr val="8453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3" name="Freeform 53">
              <a:extLst>
                <a:ext uri="{FF2B5EF4-FFF2-40B4-BE49-F238E27FC236}">
                  <a16:creationId xmlns:a16="http://schemas.microsoft.com/office/drawing/2014/main" id="{0A11D787-CEC5-094C-A491-E3E9C3C545DB}"/>
                </a:ext>
              </a:extLst>
            </p:cNvPr>
            <p:cNvSpPr>
              <a:spLocks/>
            </p:cNvSpPr>
            <p:nvPr/>
          </p:nvSpPr>
          <p:spPr bwMode="auto">
            <a:xfrm>
              <a:off x="10890460" y="3490813"/>
              <a:ext cx="124678" cy="1163661"/>
            </a:xfrm>
            <a:custGeom>
              <a:avLst/>
              <a:gdLst>
                <a:gd name="T0" fmla="*/ 102 w 102"/>
                <a:gd name="T1" fmla="*/ 952 h 952"/>
                <a:gd name="T2" fmla="*/ 0 w 102"/>
                <a:gd name="T3" fmla="*/ 952 h 952"/>
                <a:gd name="T4" fmla="*/ 29 w 102"/>
                <a:gd name="T5" fmla="*/ 0 h 952"/>
                <a:gd name="T6" fmla="*/ 81 w 102"/>
                <a:gd name="T7" fmla="*/ 0 h 952"/>
                <a:gd name="T8" fmla="*/ 102 w 102"/>
                <a:gd name="T9" fmla="*/ 952 h 952"/>
              </a:gdLst>
              <a:ahLst/>
              <a:cxnLst>
                <a:cxn ang="0">
                  <a:pos x="T0" y="T1"/>
                </a:cxn>
                <a:cxn ang="0">
                  <a:pos x="T2" y="T3"/>
                </a:cxn>
                <a:cxn ang="0">
                  <a:pos x="T4" y="T5"/>
                </a:cxn>
                <a:cxn ang="0">
                  <a:pos x="T6" y="T7"/>
                </a:cxn>
                <a:cxn ang="0">
                  <a:pos x="T8" y="T9"/>
                </a:cxn>
              </a:cxnLst>
              <a:rect l="0" t="0" r="r" b="b"/>
              <a:pathLst>
                <a:path w="102" h="952">
                  <a:moveTo>
                    <a:pt x="102" y="952"/>
                  </a:moveTo>
                  <a:lnTo>
                    <a:pt x="0" y="952"/>
                  </a:lnTo>
                  <a:lnTo>
                    <a:pt x="29" y="0"/>
                  </a:lnTo>
                  <a:lnTo>
                    <a:pt x="81" y="0"/>
                  </a:lnTo>
                  <a:lnTo>
                    <a:pt x="102" y="95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4" name="Freeform 54">
              <a:extLst>
                <a:ext uri="{FF2B5EF4-FFF2-40B4-BE49-F238E27FC236}">
                  <a16:creationId xmlns:a16="http://schemas.microsoft.com/office/drawing/2014/main" id="{AD500866-8239-4346-98DF-43D5D37BE0C5}"/>
                </a:ext>
              </a:extLst>
            </p:cNvPr>
            <p:cNvSpPr>
              <a:spLocks/>
            </p:cNvSpPr>
            <p:nvPr/>
          </p:nvSpPr>
          <p:spPr bwMode="auto">
            <a:xfrm>
              <a:off x="10688775" y="3457810"/>
              <a:ext cx="265246" cy="490156"/>
            </a:xfrm>
            <a:custGeom>
              <a:avLst/>
              <a:gdLst>
                <a:gd name="T0" fmla="*/ 217 w 217"/>
                <a:gd name="T1" fmla="*/ 326 h 401"/>
                <a:gd name="T2" fmla="*/ 200 w 217"/>
                <a:gd name="T3" fmla="*/ 401 h 401"/>
                <a:gd name="T4" fmla="*/ 0 w 217"/>
                <a:gd name="T5" fmla="*/ 24 h 401"/>
                <a:gd name="T6" fmla="*/ 43 w 217"/>
                <a:gd name="T7" fmla="*/ 0 h 401"/>
                <a:gd name="T8" fmla="*/ 217 w 217"/>
                <a:gd name="T9" fmla="*/ 326 h 401"/>
              </a:gdLst>
              <a:ahLst/>
              <a:cxnLst>
                <a:cxn ang="0">
                  <a:pos x="T0" y="T1"/>
                </a:cxn>
                <a:cxn ang="0">
                  <a:pos x="T2" y="T3"/>
                </a:cxn>
                <a:cxn ang="0">
                  <a:pos x="T4" y="T5"/>
                </a:cxn>
                <a:cxn ang="0">
                  <a:pos x="T6" y="T7"/>
                </a:cxn>
                <a:cxn ang="0">
                  <a:pos x="T8" y="T9"/>
                </a:cxn>
              </a:cxnLst>
              <a:rect l="0" t="0" r="r" b="b"/>
              <a:pathLst>
                <a:path w="217" h="401">
                  <a:moveTo>
                    <a:pt x="217" y="326"/>
                  </a:moveTo>
                  <a:lnTo>
                    <a:pt x="200" y="401"/>
                  </a:lnTo>
                  <a:lnTo>
                    <a:pt x="0" y="24"/>
                  </a:lnTo>
                  <a:lnTo>
                    <a:pt x="43" y="0"/>
                  </a:lnTo>
                  <a:lnTo>
                    <a:pt x="217" y="326"/>
                  </a:lnTo>
                  <a:close/>
                </a:path>
              </a:pathLst>
            </a:custGeom>
            <a:solidFill>
              <a:srgbClr val="8453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5" name="Freeform 55">
              <a:extLst>
                <a:ext uri="{FF2B5EF4-FFF2-40B4-BE49-F238E27FC236}">
                  <a16:creationId xmlns:a16="http://schemas.microsoft.com/office/drawing/2014/main" id="{C798377E-E845-B948-836B-43C30E60DFB8}"/>
                </a:ext>
              </a:extLst>
            </p:cNvPr>
            <p:cNvSpPr>
              <a:spLocks/>
            </p:cNvSpPr>
            <p:nvPr/>
          </p:nvSpPr>
          <p:spPr bwMode="auto">
            <a:xfrm>
              <a:off x="10688775" y="3457810"/>
              <a:ext cx="265246" cy="490156"/>
            </a:xfrm>
            <a:custGeom>
              <a:avLst/>
              <a:gdLst>
                <a:gd name="T0" fmla="*/ 217 w 217"/>
                <a:gd name="T1" fmla="*/ 326 h 401"/>
                <a:gd name="T2" fmla="*/ 200 w 217"/>
                <a:gd name="T3" fmla="*/ 401 h 401"/>
                <a:gd name="T4" fmla="*/ 0 w 217"/>
                <a:gd name="T5" fmla="*/ 24 h 401"/>
                <a:gd name="T6" fmla="*/ 43 w 217"/>
                <a:gd name="T7" fmla="*/ 0 h 401"/>
                <a:gd name="T8" fmla="*/ 217 w 217"/>
                <a:gd name="T9" fmla="*/ 326 h 401"/>
              </a:gdLst>
              <a:ahLst/>
              <a:cxnLst>
                <a:cxn ang="0">
                  <a:pos x="T0" y="T1"/>
                </a:cxn>
                <a:cxn ang="0">
                  <a:pos x="T2" y="T3"/>
                </a:cxn>
                <a:cxn ang="0">
                  <a:pos x="T4" y="T5"/>
                </a:cxn>
                <a:cxn ang="0">
                  <a:pos x="T6" y="T7"/>
                </a:cxn>
                <a:cxn ang="0">
                  <a:pos x="T8" y="T9"/>
                </a:cxn>
              </a:cxnLst>
              <a:rect l="0" t="0" r="r" b="b"/>
              <a:pathLst>
                <a:path w="217" h="401">
                  <a:moveTo>
                    <a:pt x="217" y="326"/>
                  </a:moveTo>
                  <a:lnTo>
                    <a:pt x="200" y="401"/>
                  </a:lnTo>
                  <a:lnTo>
                    <a:pt x="0" y="24"/>
                  </a:lnTo>
                  <a:lnTo>
                    <a:pt x="43" y="0"/>
                  </a:lnTo>
                  <a:lnTo>
                    <a:pt x="217" y="32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6" name="Freeform 56">
              <a:extLst>
                <a:ext uri="{FF2B5EF4-FFF2-40B4-BE49-F238E27FC236}">
                  <a16:creationId xmlns:a16="http://schemas.microsoft.com/office/drawing/2014/main" id="{92536BF7-8382-334B-89CC-4FD1B42592CF}"/>
                </a:ext>
              </a:extLst>
            </p:cNvPr>
            <p:cNvSpPr>
              <a:spLocks/>
            </p:cNvSpPr>
            <p:nvPr/>
          </p:nvSpPr>
          <p:spPr bwMode="auto">
            <a:xfrm>
              <a:off x="10954021" y="3600823"/>
              <a:ext cx="279914" cy="421705"/>
            </a:xfrm>
            <a:custGeom>
              <a:avLst/>
              <a:gdLst>
                <a:gd name="T0" fmla="*/ 44 w 229"/>
                <a:gd name="T1" fmla="*/ 345 h 345"/>
                <a:gd name="T2" fmla="*/ 0 w 229"/>
                <a:gd name="T3" fmla="*/ 319 h 345"/>
                <a:gd name="T4" fmla="*/ 186 w 229"/>
                <a:gd name="T5" fmla="*/ 0 h 345"/>
                <a:gd name="T6" fmla="*/ 229 w 229"/>
                <a:gd name="T7" fmla="*/ 26 h 345"/>
                <a:gd name="T8" fmla="*/ 44 w 229"/>
                <a:gd name="T9" fmla="*/ 345 h 345"/>
              </a:gdLst>
              <a:ahLst/>
              <a:cxnLst>
                <a:cxn ang="0">
                  <a:pos x="T0" y="T1"/>
                </a:cxn>
                <a:cxn ang="0">
                  <a:pos x="T2" y="T3"/>
                </a:cxn>
                <a:cxn ang="0">
                  <a:pos x="T4" y="T5"/>
                </a:cxn>
                <a:cxn ang="0">
                  <a:pos x="T6" y="T7"/>
                </a:cxn>
                <a:cxn ang="0">
                  <a:pos x="T8" y="T9"/>
                </a:cxn>
              </a:cxnLst>
              <a:rect l="0" t="0" r="r" b="b"/>
              <a:pathLst>
                <a:path w="229" h="345">
                  <a:moveTo>
                    <a:pt x="44" y="345"/>
                  </a:moveTo>
                  <a:lnTo>
                    <a:pt x="0" y="319"/>
                  </a:lnTo>
                  <a:lnTo>
                    <a:pt x="186" y="0"/>
                  </a:lnTo>
                  <a:lnTo>
                    <a:pt x="229" y="26"/>
                  </a:lnTo>
                  <a:lnTo>
                    <a:pt x="44" y="345"/>
                  </a:lnTo>
                  <a:close/>
                </a:path>
              </a:pathLst>
            </a:custGeom>
            <a:solidFill>
              <a:srgbClr val="8453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7" name="Freeform 57">
              <a:extLst>
                <a:ext uri="{FF2B5EF4-FFF2-40B4-BE49-F238E27FC236}">
                  <a16:creationId xmlns:a16="http://schemas.microsoft.com/office/drawing/2014/main" id="{9D90516F-4C2C-7746-924E-31F0577C8997}"/>
                </a:ext>
              </a:extLst>
            </p:cNvPr>
            <p:cNvSpPr>
              <a:spLocks/>
            </p:cNvSpPr>
            <p:nvPr/>
          </p:nvSpPr>
          <p:spPr bwMode="auto">
            <a:xfrm>
              <a:off x="10954021" y="3600823"/>
              <a:ext cx="279914" cy="421705"/>
            </a:xfrm>
            <a:custGeom>
              <a:avLst/>
              <a:gdLst>
                <a:gd name="T0" fmla="*/ 44 w 229"/>
                <a:gd name="T1" fmla="*/ 345 h 345"/>
                <a:gd name="T2" fmla="*/ 0 w 229"/>
                <a:gd name="T3" fmla="*/ 319 h 345"/>
                <a:gd name="T4" fmla="*/ 186 w 229"/>
                <a:gd name="T5" fmla="*/ 0 h 345"/>
                <a:gd name="T6" fmla="*/ 229 w 229"/>
                <a:gd name="T7" fmla="*/ 26 h 345"/>
                <a:gd name="T8" fmla="*/ 44 w 229"/>
                <a:gd name="T9" fmla="*/ 345 h 345"/>
              </a:gdLst>
              <a:ahLst/>
              <a:cxnLst>
                <a:cxn ang="0">
                  <a:pos x="T0" y="T1"/>
                </a:cxn>
                <a:cxn ang="0">
                  <a:pos x="T2" y="T3"/>
                </a:cxn>
                <a:cxn ang="0">
                  <a:pos x="T4" y="T5"/>
                </a:cxn>
                <a:cxn ang="0">
                  <a:pos x="T6" y="T7"/>
                </a:cxn>
                <a:cxn ang="0">
                  <a:pos x="T8" y="T9"/>
                </a:cxn>
              </a:cxnLst>
              <a:rect l="0" t="0" r="r" b="b"/>
              <a:pathLst>
                <a:path w="229" h="345">
                  <a:moveTo>
                    <a:pt x="44" y="345"/>
                  </a:moveTo>
                  <a:lnTo>
                    <a:pt x="0" y="319"/>
                  </a:lnTo>
                  <a:lnTo>
                    <a:pt x="186" y="0"/>
                  </a:lnTo>
                  <a:lnTo>
                    <a:pt x="229" y="26"/>
                  </a:lnTo>
                  <a:lnTo>
                    <a:pt x="44" y="34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8" name="Freeform 58">
              <a:extLst>
                <a:ext uri="{FF2B5EF4-FFF2-40B4-BE49-F238E27FC236}">
                  <a16:creationId xmlns:a16="http://schemas.microsoft.com/office/drawing/2014/main" id="{6BDB2DE2-9093-5247-ADE8-C9DF50F006FC}"/>
                </a:ext>
              </a:extLst>
            </p:cNvPr>
            <p:cNvSpPr>
              <a:spLocks/>
            </p:cNvSpPr>
            <p:nvPr/>
          </p:nvSpPr>
          <p:spPr bwMode="auto">
            <a:xfrm>
              <a:off x="10344077" y="2791638"/>
              <a:ext cx="1251669" cy="1152660"/>
            </a:xfrm>
            <a:custGeom>
              <a:avLst/>
              <a:gdLst>
                <a:gd name="T0" fmla="*/ 335 w 353"/>
                <a:gd name="T1" fmla="*/ 135 h 325"/>
                <a:gd name="T2" fmla="*/ 256 w 353"/>
                <a:gd name="T3" fmla="*/ 108 h 325"/>
                <a:gd name="T4" fmla="*/ 187 w 353"/>
                <a:gd name="T5" fmla="*/ 85 h 325"/>
                <a:gd name="T6" fmla="*/ 98 w 353"/>
                <a:gd name="T7" fmla="*/ 57 h 325"/>
                <a:gd name="T8" fmla="*/ 112 w 353"/>
                <a:gd name="T9" fmla="*/ 143 h 325"/>
                <a:gd name="T10" fmla="*/ 28 w 353"/>
                <a:gd name="T11" fmla="*/ 119 h 325"/>
                <a:gd name="T12" fmla="*/ 23 w 353"/>
                <a:gd name="T13" fmla="*/ 199 h 325"/>
                <a:gd name="T14" fmla="*/ 34 w 353"/>
                <a:gd name="T15" fmla="*/ 208 h 325"/>
                <a:gd name="T16" fmla="*/ 44 w 353"/>
                <a:gd name="T17" fmla="*/ 210 h 325"/>
                <a:gd name="T18" fmla="*/ 20 w 353"/>
                <a:gd name="T19" fmla="*/ 246 h 325"/>
                <a:gd name="T20" fmla="*/ 65 w 353"/>
                <a:gd name="T21" fmla="*/ 289 h 325"/>
                <a:gd name="T22" fmla="*/ 104 w 353"/>
                <a:gd name="T23" fmla="*/ 269 h 325"/>
                <a:gd name="T24" fmla="*/ 127 w 353"/>
                <a:gd name="T25" fmla="*/ 299 h 325"/>
                <a:gd name="T26" fmla="*/ 217 w 353"/>
                <a:gd name="T27" fmla="*/ 236 h 325"/>
                <a:gd name="T28" fmla="*/ 294 w 353"/>
                <a:gd name="T29" fmla="*/ 283 h 325"/>
                <a:gd name="T30" fmla="*/ 277 w 353"/>
                <a:gd name="T31" fmla="*/ 175 h 325"/>
                <a:gd name="T32" fmla="*/ 335 w 353"/>
                <a:gd name="T33" fmla="*/ 13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3" h="325">
                  <a:moveTo>
                    <a:pt x="335" y="135"/>
                  </a:moveTo>
                  <a:cubicBezTo>
                    <a:pt x="326" y="95"/>
                    <a:pt x="287" y="95"/>
                    <a:pt x="256" y="108"/>
                  </a:cubicBezTo>
                  <a:cubicBezTo>
                    <a:pt x="319" y="54"/>
                    <a:pt x="187" y="0"/>
                    <a:pt x="187" y="85"/>
                  </a:cubicBezTo>
                  <a:cubicBezTo>
                    <a:pt x="170" y="52"/>
                    <a:pt x="131" y="25"/>
                    <a:pt x="98" y="57"/>
                  </a:cubicBezTo>
                  <a:cubicBezTo>
                    <a:pt x="69" y="84"/>
                    <a:pt x="90" y="123"/>
                    <a:pt x="112" y="143"/>
                  </a:cubicBezTo>
                  <a:cubicBezTo>
                    <a:pt x="89" y="112"/>
                    <a:pt x="70" y="85"/>
                    <a:pt x="28" y="119"/>
                  </a:cubicBezTo>
                  <a:cubicBezTo>
                    <a:pt x="3" y="140"/>
                    <a:pt x="0" y="177"/>
                    <a:pt x="23" y="199"/>
                  </a:cubicBezTo>
                  <a:cubicBezTo>
                    <a:pt x="27" y="202"/>
                    <a:pt x="30" y="206"/>
                    <a:pt x="34" y="208"/>
                  </a:cubicBezTo>
                  <a:cubicBezTo>
                    <a:pt x="37" y="210"/>
                    <a:pt x="40" y="210"/>
                    <a:pt x="44" y="210"/>
                  </a:cubicBezTo>
                  <a:cubicBezTo>
                    <a:pt x="18" y="220"/>
                    <a:pt x="20" y="239"/>
                    <a:pt x="20" y="246"/>
                  </a:cubicBezTo>
                  <a:cubicBezTo>
                    <a:pt x="20" y="267"/>
                    <a:pt x="31" y="291"/>
                    <a:pt x="65" y="289"/>
                  </a:cubicBezTo>
                  <a:cubicBezTo>
                    <a:pt x="72" y="289"/>
                    <a:pt x="93" y="289"/>
                    <a:pt x="104" y="269"/>
                  </a:cubicBezTo>
                  <a:cubicBezTo>
                    <a:pt x="107" y="281"/>
                    <a:pt x="115" y="294"/>
                    <a:pt x="127" y="299"/>
                  </a:cubicBezTo>
                  <a:cubicBezTo>
                    <a:pt x="187" y="325"/>
                    <a:pt x="225" y="283"/>
                    <a:pt x="217" y="236"/>
                  </a:cubicBezTo>
                  <a:cubicBezTo>
                    <a:pt x="221" y="276"/>
                    <a:pt x="244" y="307"/>
                    <a:pt x="294" y="283"/>
                  </a:cubicBezTo>
                  <a:cubicBezTo>
                    <a:pt x="353" y="254"/>
                    <a:pt x="308" y="193"/>
                    <a:pt x="277" y="175"/>
                  </a:cubicBezTo>
                  <a:cubicBezTo>
                    <a:pt x="306" y="180"/>
                    <a:pt x="344" y="174"/>
                    <a:pt x="335" y="135"/>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9" name="Freeform 59">
              <a:extLst>
                <a:ext uri="{FF2B5EF4-FFF2-40B4-BE49-F238E27FC236}">
                  <a16:creationId xmlns:a16="http://schemas.microsoft.com/office/drawing/2014/main" id="{A49F61A9-2141-964B-8118-922551D765B4}"/>
                </a:ext>
              </a:extLst>
            </p:cNvPr>
            <p:cNvSpPr>
              <a:spLocks/>
            </p:cNvSpPr>
            <p:nvPr/>
          </p:nvSpPr>
          <p:spPr bwMode="auto">
            <a:xfrm>
              <a:off x="10493201" y="3047106"/>
              <a:ext cx="669839" cy="546383"/>
            </a:xfrm>
            <a:custGeom>
              <a:avLst/>
              <a:gdLst>
                <a:gd name="T0" fmla="*/ 96 w 189"/>
                <a:gd name="T1" fmla="*/ 0 h 154"/>
                <a:gd name="T2" fmla="*/ 73 w 189"/>
                <a:gd name="T3" fmla="*/ 34 h 154"/>
                <a:gd name="T4" fmla="*/ 82 w 189"/>
                <a:gd name="T5" fmla="*/ 64 h 154"/>
                <a:gd name="T6" fmla="*/ 73 w 189"/>
                <a:gd name="T7" fmla="*/ 73 h 154"/>
                <a:gd name="T8" fmla="*/ 54 w 189"/>
                <a:gd name="T9" fmla="*/ 62 h 154"/>
                <a:gd name="T10" fmla="*/ 25 w 189"/>
                <a:gd name="T11" fmla="*/ 43 h 154"/>
                <a:gd name="T12" fmla="*/ 15 w 189"/>
                <a:gd name="T13" fmla="*/ 46 h 154"/>
                <a:gd name="T14" fmla="*/ 6 w 189"/>
                <a:gd name="T15" fmla="*/ 73 h 154"/>
                <a:gd name="T16" fmla="*/ 48 w 189"/>
                <a:gd name="T17" fmla="*/ 98 h 154"/>
                <a:gd name="T18" fmla="*/ 48 w 189"/>
                <a:gd name="T19" fmla="*/ 100 h 154"/>
                <a:gd name="T20" fmla="*/ 34 w 189"/>
                <a:gd name="T21" fmla="*/ 125 h 154"/>
                <a:gd name="T22" fmla="*/ 52 w 189"/>
                <a:gd name="T23" fmla="*/ 147 h 154"/>
                <a:gd name="T24" fmla="*/ 74 w 189"/>
                <a:gd name="T25" fmla="*/ 154 h 154"/>
                <a:gd name="T26" fmla="*/ 80 w 189"/>
                <a:gd name="T27" fmla="*/ 153 h 154"/>
                <a:gd name="T28" fmla="*/ 98 w 189"/>
                <a:gd name="T29" fmla="*/ 132 h 154"/>
                <a:gd name="T30" fmla="*/ 98 w 189"/>
                <a:gd name="T31" fmla="*/ 131 h 154"/>
                <a:gd name="T32" fmla="*/ 99 w 189"/>
                <a:gd name="T33" fmla="*/ 132 h 154"/>
                <a:gd name="T34" fmla="*/ 118 w 189"/>
                <a:gd name="T35" fmla="*/ 146 h 154"/>
                <a:gd name="T36" fmla="*/ 119 w 189"/>
                <a:gd name="T37" fmla="*/ 146 h 154"/>
                <a:gd name="T38" fmla="*/ 136 w 189"/>
                <a:gd name="T39" fmla="*/ 139 h 154"/>
                <a:gd name="T40" fmla="*/ 143 w 189"/>
                <a:gd name="T41" fmla="*/ 97 h 154"/>
                <a:gd name="T42" fmla="*/ 144 w 189"/>
                <a:gd name="T43" fmla="*/ 96 h 154"/>
                <a:gd name="T44" fmla="*/ 144 w 189"/>
                <a:gd name="T45" fmla="*/ 96 h 154"/>
                <a:gd name="T46" fmla="*/ 166 w 189"/>
                <a:gd name="T47" fmla="*/ 102 h 154"/>
                <a:gd name="T48" fmla="*/ 188 w 189"/>
                <a:gd name="T49" fmla="*/ 77 h 154"/>
                <a:gd name="T50" fmla="*/ 175 w 189"/>
                <a:gd name="T51" fmla="*/ 60 h 154"/>
                <a:gd name="T52" fmla="*/ 180 w 189"/>
                <a:gd name="T53" fmla="*/ 24 h 154"/>
                <a:gd name="T54" fmla="*/ 162 w 189"/>
                <a:gd name="T55" fmla="*/ 14 h 154"/>
                <a:gd name="T56" fmla="*/ 158 w 189"/>
                <a:gd name="T57" fmla="*/ 14 h 154"/>
                <a:gd name="T58" fmla="*/ 144 w 189"/>
                <a:gd name="T59" fmla="*/ 35 h 154"/>
                <a:gd name="T60" fmla="*/ 144 w 189"/>
                <a:gd name="T61" fmla="*/ 36 h 154"/>
                <a:gd name="T62" fmla="*/ 143 w 189"/>
                <a:gd name="T63" fmla="*/ 35 h 154"/>
                <a:gd name="T64" fmla="*/ 98 w 189"/>
                <a:gd name="T65" fmla="*/ 0 h 154"/>
                <a:gd name="T66" fmla="*/ 96 w 189"/>
                <a:gd name="T67"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9" h="154">
                  <a:moveTo>
                    <a:pt x="96" y="0"/>
                  </a:moveTo>
                  <a:cubicBezTo>
                    <a:pt x="78" y="0"/>
                    <a:pt x="64" y="17"/>
                    <a:pt x="73" y="34"/>
                  </a:cubicBezTo>
                  <a:cubicBezTo>
                    <a:pt x="78" y="44"/>
                    <a:pt x="87" y="52"/>
                    <a:pt x="82" y="64"/>
                  </a:cubicBezTo>
                  <a:cubicBezTo>
                    <a:pt x="80" y="70"/>
                    <a:pt x="77" y="73"/>
                    <a:pt x="73" y="73"/>
                  </a:cubicBezTo>
                  <a:cubicBezTo>
                    <a:pt x="66" y="73"/>
                    <a:pt x="59" y="67"/>
                    <a:pt x="54" y="62"/>
                  </a:cubicBezTo>
                  <a:cubicBezTo>
                    <a:pt x="46" y="55"/>
                    <a:pt x="36" y="43"/>
                    <a:pt x="25" y="43"/>
                  </a:cubicBezTo>
                  <a:cubicBezTo>
                    <a:pt x="22" y="43"/>
                    <a:pt x="18" y="44"/>
                    <a:pt x="15" y="46"/>
                  </a:cubicBezTo>
                  <a:cubicBezTo>
                    <a:pt x="0" y="58"/>
                    <a:pt x="6" y="73"/>
                    <a:pt x="6" y="73"/>
                  </a:cubicBezTo>
                  <a:cubicBezTo>
                    <a:pt x="12" y="92"/>
                    <a:pt x="30" y="98"/>
                    <a:pt x="48" y="98"/>
                  </a:cubicBezTo>
                  <a:cubicBezTo>
                    <a:pt x="49" y="98"/>
                    <a:pt x="49" y="99"/>
                    <a:pt x="48" y="100"/>
                  </a:cubicBezTo>
                  <a:cubicBezTo>
                    <a:pt x="39" y="105"/>
                    <a:pt x="31" y="114"/>
                    <a:pt x="34" y="125"/>
                  </a:cubicBezTo>
                  <a:cubicBezTo>
                    <a:pt x="37" y="135"/>
                    <a:pt x="44" y="142"/>
                    <a:pt x="52" y="147"/>
                  </a:cubicBezTo>
                  <a:cubicBezTo>
                    <a:pt x="59" y="151"/>
                    <a:pt x="66" y="154"/>
                    <a:pt x="74" y="154"/>
                  </a:cubicBezTo>
                  <a:cubicBezTo>
                    <a:pt x="76" y="154"/>
                    <a:pt x="78" y="154"/>
                    <a:pt x="80" y="153"/>
                  </a:cubicBezTo>
                  <a:cubicBezTo>
                    <a:pt x="90" y="151"/>
                    <a:pt x="96" y="142"/>
                    <a:pt x="98" y="132"/>
                  </a:cubicBezTo>
                  <a:cubicBezTo>
                    <a:pt x="98" y="132"/>
                    <a:pt x="98" y="131"/>
                    <a:pt x="98" y="131"/>
                  </a:cubicBezTo>
                  <a:cubicBezTo>
                    <a:pt x="99" y="131"/>
                    <a:pt x="99" y="132"/>
                    <a:pt x="99" y="132"/>
                  </a:cubicBezTo>
                  <a:cubicBezTo>
                    <a:pt x="103" y="139"/>
                    <a:pt x="109" y="145"/>
                    <a:pt x="118" y="146"/>
                  </a:cubicBezTo>
                  <a:cubicBezTo>
                    <a:pt x="118" y="146"/>
                    <a:pt x="119" y="146"/>
                    <a:pt x="119" y="146"/>
                  </a:cubicBezTo>
                  <a:cubicBezTo>
                    <a:pt x="125" y="146"/>
                    <a:pt x="131" y="143"/>
                    <a:pt x="136" y="139"/>
                  </a:cubicBezTo>
                  <a:cubicBezTo>
                    <a:pt x="147" y="128"/>
                    <a:pt x="151" y="111"/>
                    <a:pt x="143" y="97"/>
                  </a:cubicBezTo>
                  <a:cubicBezTo>
                    <a:pt x="142" y="97"/>
                    <a:pt x="143" y="96"/>
                    <a:pt x="144" y="96"/>
                  </a:cubicBezTo>
                  <a:cubicBezTo>
                    <a:pt x="144" y="96"/>
                    <a:pt x="144" y="96"/>
                    <a:pt x="144" y="96"/>
                  </a:cubicBezTo>
                  <a:cubicBezTo>
                    <a:pt x="151" y="100"/>
                    <a:pt x="159" y="102"/>
                    <a:pt x="166" y="102"/>
                  </a:cubicBezTo>
                  <a:cubicBezTo>
                    <a:pt x="179" y="102"/>
                    <a:pt x="189" y="95"/>
                    <a:pt x="188" y="77"/>
                  </a:cubicBezTo>
                  <a:cubicBezTo>
                    <a:pt x="188" y="68"/>
                    <a:pt x="183" y="64"/>
                    <a:pt x="175" y="60"/>
                  </a:cubicBezTo>
                  <a:cubicBezTo>
                    <a:pt x="180" y="48"/>
                    <a:pt x="189" y="37"/>
                    <a:pt x="180" y="24"/>
                  </a:cubicBezTo>
                  <a:cubicBezTo>
                    <a:pt x="176" y="19"/>
                    <a:pt x="169" y="14"/>
                    <a:pt x="162" y="14"/>
                  </a:cubicBezTo>
                  <a:cubicBezTo>
                    <a:pt x="160" y="14"/>
                    <a:pt x="159" y="14"/>
                    <a:pt x="158" y="14"/>
                  </a:cubicBezTo>
                  <a:cubicBezTo>
                    <a:pt x="151" y="16"/>
                    <a:pt x="146" y="28"/>
                    <a:pt x="144" y="35"/>
                  </a:cubicBezTo>
                  <a:cubicBezTo>
                    <a:pt x="144" y="35"/>
                    <a:pt x="144" y="36"/>
                    <a:pt x="144" y="36"/>
                  </a:cubicBezTo>
                  <a:cubicBezTo>
                    <a:pt x="143" y="36"/>
                    <a:pt x="143" y="35"/>
                    <a:pt x="143" y="35"/>
                  </a:cubicBezTo>
                  <a:cubicBezTo>
                    <a:pt x="136" y="18"/>
                    <a:pt x="117" y="2"/>
                    <a:pt x="98" y="0"/>
                  </a:cubicBezTo>
                  <a:cubicBezTo>
                    <a:pt x="97" y="0"/>
                    <a:pt x="97" y="0"/>
                    <a:pt x="96" y="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0" name="Freeform 60">
              <a:extLst>
                <a:ext uri="{FF2B5EF4-FFF2-40B4-BE49-F238E27FC236}">
                  <a16:creationId xmlns:a16="http://schemas.microsoft.com/office/drawing/2014/main" id="{839F4AD6-45AD-A44A-AA15-CE41A0741FA1}"/>
                </a:ext>
              </a:extLst>
            </p:cNvPr>
            <p:cNvSpPr>
              <a:spLocks noEditPoints="1"/>
            </p:cNvSpPr>
            <p:nvPr/>
          </p:nvSpPr>
          <p:spPr bwMode="auto">
            <a:xfrm>
              <a:off x="11284051" y="2996990"/>
              <a:ext cx="35448" cy="85563"/>
            </a:xfrm>
            <a:custGeom>
              <a:avLst/>
              <a:gdLst>
                <a:gd name="T0" fmla="*/ 0 w 10"/>
                <a:gd name="T1" fmla="*/ 0 h 24"/>
                <a:gd name="T2" fmla="*/ 4 w 10"/>
                <a:gd name="T3" fmla="*/ 5 h 24"/>
                <a:gd name="T4" fmla="*/ 8 w 10"/>
                <a:gd name="T5" fmla="*/ 24 h 24"/>
                <a:gd name="T6" fmla="*/ 8 w 10"/>
                <a:gd name="T7" fmla="*/ 24 h 24"/>
                <a:gd name="T8" fmla="*/ 0 w 10"/>
                <a:gd name="T9" fmla="*/ 0 h 24"/>
                <a:gd name="T10" fmla="*/ 0 w 10"/>
                <a:gd name="T11" fmla="*/ 0 h 24"/>
                <a:gd name="T12" fmla="*/ 0 w 10"/>
                <a:gd name="T13" fmla="*/ 0 h 24"/>
                <a:gd name="T14" fmla="*/ 0 w 10"/>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4">
                  <a:moveTo>
                    <a:pt x="0" y="0"/>
                  </a:moveTo>
                  <a:cubicBezTo>
                    <a:pt x="2" y="2"/>
                    <a:pt x="3" y="3"/>
                    <a:pt x="4" y="5"/>
                  </a:cubicBezTo>
                  <a:cubicBezTo>
                    <a:pt x="8" y="11"/>
                    <a:pt x="9" y="18"/>
                    <a:pt x="8" y="24"/>
                  </a:cubicBezTo>
                  <a:cubicBezTo>
                    <a:pt x="8" y="24"/>
                    <a:pt x="8" y="24"/>
                    <a:pt x="8" y="24"/>
                  </a:cubicBezTo>
                  <a:cubicBezTo>
                    <a:pt x="10" y="15"/>
                    <a:pt x="6" y="7"/>
                    <a:pt x="0" y="0"/>
                  </a:cubicBezTo>
                  <a:moveTo>
                    <a:pt x="0" y="0"/>
                  </a:moveTo>
                  <a:cubicBezTo>
                    <a:pt x="0" y="0"/>
                    <a:pt x="0" y="0"/>
                    <a:pt x="0" y="0"/>
                  </a:cubicBezTo>
                  <a:cubicBezTo>
                    <a:pt x="0" y="0"/>
                    <a:pt x="0" y="0"/>
                    <a:pt x="0" y="0"/>
                  </a:cubicBezTo>
                </a:path>
              </a:pathLst>
            </a:custGeom>
            <a:solidFill>
              <a:srgbClr val="D4DA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1" name="Freeform 61">
              <a:extLst>
                <a:ext uri="{FF2B5EF4-FFF2-40B4-BE49-F238E27FC236}">
                  <a16:creationId xmlns:a16="http://schemas.microsoft.com/office/drawing/2014/main" id="{0CDD79DB-DC80-2847-81CA-6101390EFB32}"/>
                </a:ext>
              </a:extLst>
            </p:cNvPr>
            <p:cNvSpPr>
              <a:spLocks/>
            </p:cNvSpPr>
            <p:nvPr/>
          </p:nvSpPr>
          <p:spPr bwMode="auto">
            <a:xfrm>
              <a:off x="11252270" y="3082554"/>
              <a:ext cx="59894" cy="91675"/>
            </a:xfrm>
            <a:custGeom>
              <a:avLst/>
              <a:gdLst>
                <a:gd name="T0" fmla="*/ 17 w 17"/>
                <a:gd name="T1" fmla="*/ 0 h 26"/>
                <a:gd name="T2" fmla="*/ 17 w 17"/>
                <a:gd name="T3" fmla="*/ 0 h 26"/>
                <a:gd name="T4" fmla="*/ 17 w 17"/>
                <a:gd name="T5" fmla="*/ 3 h 26"/>
                <a:gd name="T6" fmla="*/ 17 w 17"/>
                <a:gd name="T7" fmla="*/ 3 h 26"/>
                <a:gd name="T8" fmla="*/ 17 w 17"/>
                <a:gd name="T9" fmla="*/ 3 h 26"/>
                <a:gd name="T10" fmla="*/ 0 w 17"/>
                <a:gd name="T11" fmla="*/ 26 h 26"/>
                <a:gd name="T12" fmla="*/ 17 w 17"/>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17" h="26">
                  <a:moveTo>
                    <a:pt x="17" y="0"/>
                  </a:moveTo>
                  <a:cubicBezTo>
                    <a:pt x="17" y="0"/>
                    <a:pt x="17" y="0"/>
                    <a:pt x="17" y="0"/>
                  </a:cubicBezTo>
                  <a:cubicBezTo>
                    <a:pt x="17" y="1"/>
                    <a:pt x="17" y="2"/>
                    <a:pt x="17" y="3"/>
                  </a:cubicBezTo>
                  <a:cubicBezTo>
                    <a:pt x="17" y="3"/>
                    <a:pt x="17" y="3"/>
                    <a:pt x="17" y="3"/>
                  </a:cubicBezTo>
                  <a:cubicBezTo>
                    <a:pt x="17" y="3"/>
                    <a:pt x="17" y="3"/>
                    <a:pt x="17" y="3"/>
                  </a:cubicBezTo>
                  <a:cubicBezTo>
                    <a:pt x="15" y="10"/>
                    <a:pt x="10" y="18"/>
                    <a:pt x="0" y="26"/>
                  </a:cubicBezTo>
                  <a:cubicBezTo>
                    <a:pt x="11" y="17"/>
                    <a:pt x="16" y="9"/>
                    <a:pt x="17" y="0"/>
                  </a:cubicBezTo>
                </a:path>
              </a:pathLst>
            </a:custGeom>
            <a:solidFill>
              <a:srgbClr val="B3C7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2" name="Freeform 62">
              <a:extLst>
                <a:ext uri="{FF2B5EF4-FFF2-40B4-BE49-F238E27FC236}">
                  <a16:creationId xmlns:a16="http://schemas.microsoft.com/office/drawing/2014/main" id="{1C872CBC-AF36-3A47-82C6-2BC1355B3AB6}"/>
                </a:ext>
              </a:extLst>
            </p:cNvPr>
            <p:cNvSpPr>
              <a:spLocks noEditPoints="1"/>
            </p:cNvSpPr>
            <p:nvPr/>
          </p:nvSpPr>
          <p:spPr bwMode="auto">
            <a:xfrm>
              <a:off x="10372190" y="2937096"/>
              <a:ext cx="1159994" cy="936307"/>
            </a:xfrm>
            <a:custGeom>
              <a:avLst/>
              <a:gdLst>
                <a:gd name="T0" fmla="*/ 27 w 327"/>
                <a:gd name="T1" fmla="*/ 168 h 264"/>
                <a:gd name="T2" fmla="*/ 0 w 327"/>
                <a:gd name="T3" fmla="*/ 125 h 264"/>
                <a:gd name="T4" fmla="*/ 15 w 327"/>
                <a:gd name="T5" fmla="*/ 158 h 264"/>
                <a:gd name="T6" fmla="*/ 26 w 327"/>
                <a:gd name="T7" fmla="*/ 167 h 264"/>
                <a:gd name="T8" fmla="*/ 15 w 327"/>
                <a:gd name="T9" fmla="*/ 158 h 264"/>
                <a:gd name="T10" fmla="*/ 265 w 327"/>
                <a:gd name="T11" fmla="*/ 44 h 264"/>
                <a:gd name="T12" fmla="*/ 265 w 327"/>
                <a:gd name="T13" fmla="*/ 44 h 264"/>
                <a:gd name="T14" fmla="*/ 181 w 327"/>
                <a:gd name="T15" fmla="*/ 27 h 264"/>
                <a:gd name="T16" fmla="*/ 233 w 327"/>
                <a:gd name="T17" fmla="*/ 24 h 264"/>
                <a:gd name="T18" fmla="*/ 242 w 327"/>
                <a:gd name="T19" fmla="*/ 91 h 264"/>
                <a:gd name="T20" fmla="*/ 245 w 327"/>
                <a:gd name="T21" fmla="*/ 141 h 264"/>
                <a:gd name="T22" fmla="*/ 237 w 327"/>
                <a:gd name="T23" fmla="*/ 206 h 264"/>
                <a:gd name="T24" fmla="*/ 199 w 327"/>
                <a:gd name="T25" fmla="*/ 174 h 264"/>
                <a:gd name="T26" fmla="*/ 185 w 327"/>
                <a:gd name="T27" fmla="*/ 211 h 264"/>
                <a:gd name="T28" fmla="*/ 113 w 327"/>
                <a:gd name="T29" fmla="*/ 213 h 264"/>
                <a:gd name="T30" fmla="*/ 88 w 327"/>
                <a:gd name="T31" fmla="*/ 205 h 264"/>
                <a:gd name="T32" fmla="*/ 69 w 327"/>
                <a:gd name="T33" fmla="*/ 209 h 264"/>
                <a:gd name="T34" fmla="*/ 63 w 327"/>
                <a:gd name="T35" fmla="*/ 149 h 264"/>
                <a:gd name="T36" fmla="*/ 31 w 327"/>
                <a:gd name="T37" fmla="*/ 70 h 264"/>
                <a:gd name="T38" fmla="*/ 20 w 327"/>
                <a:gd name="T39" fmla="*/ 78 h 264"/>
                <a:gd name="T40" fmla="*/ 9 w 327"/>
                <a:gd name="T41" fmla="*/ 91 h 264"/>
                <a:gd name="T42" fmla="*/ 18 w 327"/>
                <a:gd name="T43" fmla="*/ 80 h 264"/>
                <a:gd name="T44" fmla="*/ 43 w 327"/>
                <a:gd name="T45" fmla="*/ 153 h 264"/>
                <a:gd name="T46" fmla="*/ 27 w 327"/>
                <a:gd name="T47" fmla="*/ 168 h 264"/>
                <a:gd name="T48" fmla="*/ 36 w 327"/>
                <a:gd name="T49" fmla="*/ 169 h 264"/>
                <a:gd name="T50" fmla="*/ 12 w 327"/>
                <a:gd name="T51" fmla="*/ 202 h 264"/>
                <a:gd name="T52" fmla="*/ 53 w 327"/>
                <a:gd name="T53" fmla="*/ 249 h 264"/>
                <a:gd name="T54" fmla="*/ 96 w 327"/>
                <a:gd name="T55" fmla="*/ 228 h 264"/>
                <a:gd name="T56" fmla="*/ 119 w 327"/>
                <a:gd name="T57" fmla="*/ 258 h 264"/>
                <a:gd name="T58" fmla="*/ 96 w 327"/>
                <a:gd name="T59" fmla="*/ 228 h 264"/>
                <a:gd name="T60" fmla="*/ 53 w 327"/>
                <a:gd name="T61" fmla="*/ 249 h 264"/>
                <a:gd name="T62" fmla="*/ 32 w 327"/>
                <a:gd name="T63" fmla="*/ 171 h 264"/>
                <a:gd name="T64" fmla="*/ 63 w 327"/>
                <a:gd name="T65" fmla="*/ 236 h 264"/>
                <a:gd name="T66" fmla="*/ 125 w 327"/>
                <a:gd name="T67" fmla="*/ 244 h 264"/>
                <a:gd name="T68" fmla="*/ 157 w 327"/>
                <a:gd name="T69" fmla="*/ 247 h 264"/>
                <a:gd name="T70" fmla="*/ 210 w 327"/>
                <a:gd name="T71" fmla="*/ 206 h 264"/>
                <a:gd name="T72" fmla="*/ 210 w 327"/>
                <a:gd name="T73" fmla="*/ 200 h 264"/>
                <a:gd name="T74" fmla="*/ 286 w 327"/>
                <a:gd name="T75" fmla="*/ 242 h 264"/>
                <a:gd name="T76" fmla="*/ 315 w 327"/>
                <a:gd name="T77" fmla="*/ 203 h 264"/>
                <a:gd name="T78" fmla="*/ 254 w 327"/>
                <a:gd name="T79" fmla="*/ 250 h 264"/>
                <a:gd name="T80" fmla="*/ 259 w 327"/>
                <a:gd name="T81" fmla="*/ 231 h 264"/>
                <a:gd name="T82" fmla="*/ 288 w 327"/>
                <a:gd name="T83" fmla="*/ 175 h 264"/>
                <a:gd name="T84" fmla="*/ 259 w 327"/>
                <a:gd name="T85" fmla="*/ 63 h 264"/>
                <a:gd name="T86" fmla="*/ 327 w 327"/>
                <a:gd name="T87" fmla="*/ 94 h 264"/>
                <a:gd name="T88" fmla="*/ 248 w 327"/>
                <a:gd name="T89" fmla="*/ 67 h 264"/>
                <a:gd name="T90" fmla="*/ 248 w 327"/>
                <a:gd name="T91" fmla="*/ 67 h 264"/>
                <a:gd name="T92" fmla="*/ 265 w 327"/>
                <a:gd name="T93" fmla="*/ 44 h 264"/>
                <a:gd name="T94" fmla="*/ 257 w 327"/>
                <a:gd name="T95" fmla="*/ 32 h 264"/>
                <a:gd name="T96" fmla="*/ 216 w 327"/>
                <a:gd name="T97" fmla="*/ 2 h 264"/>
                <a:gd name="T98" fmla="*/ 183 w 327"/>
                <a:gd name="T99" fmla="*/ 21 h 264"/>
                <a:gd name="T100" fmla="*/ 261 w 327"/>
                <a:gd name="T101" fmla="*/ 22 h 264"/>
                <a:gd name="T102" fmla="*/ 257 w 327"/>
                <a:gd name="T103" fmla="*/ 17 h 264"/>
                <a:gd name="T104" fmla="*/ 218 w 327"/>
                <a:gd name="T105"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7" h="264">
                  <a:moveTo>
                    <a:pt x="27" y="168"/>
                  </a:moveTo>
                  <a:cubicBezTo>
                    <a:pt x="27" y="168"/>
                    <a:pt x="27" y="168"/>
                    <a:pt x="27" y="168"/>
                  </a:cubicBezTo>
                  <a:cubicBezTo>
                    <a:pt x="27" y="168"/>
                    <a:pt x="27" y="168"/>
                    <a:pt x="27" y="168"/>
                  </a:cubicBezTo>
                  <a:moveTo>
                    <a:pt x="0" y="125"/>
                  </a:moveTo>
                  <a:cubicBezTo>
                    <a:pt x="0" y="125"/>
                    <a:pt x="0" y="125"/>
                    <a:pt x="0" y="125"/>
                  </a:cubicBezTo>
                  <a:cubicBezTo>
                    <a:pt x="1" y="137"/>
                    <a:pt x="6" y="149"/>
                    <a:pt x="15" y="158"/>
                  </a:cubicBezTo>
                  <a:cubicBezTo>
                    <a:pt x="19" y="161"/>
                    <a:pt x="22" y="165"/>
                    <a:pt x="26" y="167"/>
                  </a:cubicBezTo>
                  <a:cubicBezTo>
                    <a:pt x="26" y="167"/>
                    <a:pt x="26" y="167"/>
                    <a:pt x="26" y="167"/>
                  </a:cubicBezTo>
                  <a:cubicBezTo>
                    <a:pt x="26" y="167"/>
                    <a:pt x="26" y="167"/>
                    <a:pt x="26" y="167"/>
                  </a:cubicBezTo>
                  <a:cubicBezTo>
                    <a:pt x="22" y="165"/>
                    <a:pt x="19" y="161"/>
                    <a:pt x="15" y="158"/>
                  </a:cubicBezTo>
                  <a:cubicBezTo>
                    <a:pt x="6" y="149"/>
                    <a:pt x="1" y="137"/>
                    <a:pt x="0" y="125"/>
                  </a:cubicBezTo>
                  <a:moveTo>
                    <a:pt x="265" y="44"/>
                  </a:moveTo>
                  <a:cubicBezTo>
                    <a:pt x="265" y="44"/>
                    <a:pt x="265" y="44"/>
                    <a:pt x="265" y="44"/>
                  </a:cubicBezTo>
                  <a:cubicBezTo>
                    <a:pt x="265" y="44"/>
                    <a:pt x="265" y="44"/>
                    <a:pt x="265" y="44"/>
                  </a:cubicBezTo>
                  <a:moveTo>
                    <a:pt x="218" y="0"/>
                  </a:moveTo>
                  <a:cubicBezTo>
                    <a:pt x="202" y="0"/>
                    <a:pt x="187" y="8"/>
                    <a:pt x="181" y="27"/>
                  </a:cubicBezTo>
                  <a:cubicBezTo>
                    <a:pt x="186" y="17"/>
                    <a:pt x="196" y="13"/>
                    <a:pt x="206" y="13"/>
                  </a:cubicBezTo>
                  <a:cubicBezTo>
                    <a:pt x="216" y="13"/>
                    <a:pt x="226" y="17"/>
                    <a:pt x="233" y="24"/>
                  </a:cubicBezTo>
                  <a:cubicBezTo>
                    <a:pt x="251" y="42"/>
                    <a:pt x="247" y="70"/>
                    <a:pt x="237" y="92"/>
                  </a:cubicBezTo>
                  <a:cubicBezTo>
                    <a:pt x="238" y="91"/>
                    <a:pt x="240" y="91"/>
                    <a:pt x="242" y="91"/>
                  </a:cubicBezTo>
                  <a:cubicBezTo>
                    <a:pt x="251" y="91"/>
                    <a:pt x="260" y="100"/>
                    <a:pt x="262" y="110"/>
                  </a:cubicBezTo>
                  <a:cubicBezTo>
                    <a:pt x="265" y="124"/>
                    <a:pt x="256" y="134"/>
                    <a:pt x="245" y="141"/>
                  </a:cubicBezTo>
                  <a:cubicBezTo>
                    <a:pt x="265" y="155"/>
                    <a:pt x="280" y="185"/>
                    <a:pt x="255" y="201"/>
                  </a:cubicBezTo>
                  <a:cubicBezTo>
                    <a:pt x="249" y="205"/>
                    <a:pt x="243" y="206"/>
                    <a:pt x="237" y="206"/>
                  </a:cubicBezTo>
                  <a:cubicBezTo>
                    <a:pt x="229" y="206"/>
                    <a:pt x="222" y="204"/>
                    <a:pt x="215" y="198"/>
                  </a:cubicBezTo>
                  <a:cubicBezTo>
                    <a:pt x="209" y="193"/>
                    <a:pt x="202" y="181"/>
                    <a:pt x="199" y="174"/>
                  </a:cubicBezTo>
                  <a:cubicBezTo>
                    <a:pt x="201" y="179"/>
                    <a:pt x="196" y="190"/>
                    <a:pt x="195" y="195"/>
                  </a:cubicBezTo>
                  <a:cubicBezTo>
                    <a:pt x="192" y="201"/>
                    <a:pt x="189" y="206"/>
                    <a:pt x="185" y="211"/>
                  </a:cubicBezTo>
                  <a:cubicBezTo>
                    <a:pt x="177" y="222"/>
                    <a:pt x="163" y="228"/>
                    <a:pt x="149" y="228"/>
                  </a:cubicBezTo>
                  <a:cubicBezTo>
                    <a:pt x="135" y="228"/>
                    <a:pt x="122" y="223"/>
                    <a:pt x="113" y="213"/>
                  </a:cubicBezTo>
                  <a:cubicBezTo>
                    <a:pt x="108" y="208"/>
                    <a:pt x="104" y="199"/>
                    <a:pt x="103" y="193"/>
                  </a:cubicBezTo>
                  <a:cubicBezTo>
                    <a:pt x="104" y="196"/>
                    <a:pt x="90" y="204"/>
                    <a:pt x="88" y="205"/>
                  </a:cubicBezTo>
                  <a:cubicBezTo>
                    <a:pt x="84" y="207"/>
                    <a:pt x="79" y="209"/>
                    <a:pt x="74" y="209"/>
                  </a:cubicBezTo>
                  <a:cubicBezTo>
                    <a:pt x="72" y="209"/>
                    <a:pt x="70" y="209"/>
                    <a:pt x="69" y="209"/>
                  </a:cubicBezTo>
                  <a:cubicBezTo>
                    <a:pt x="53" y="205"/>
                    <a:pt x="47" y="187"/>
                    <a:pt x="50" y="172"/>
                  </a:cubicBezTo>
                  <a:cubicBezTo>
                    <a:pt x="52" y="165"/>
                    <a:pt x="57" y="153"/>
                    <a:pt x="63" y="149"/>
                  </a:cubicBezTo>
                  <a:cubicBezTo>
                    <a:pt x="42" y="146"/>
                    <a:pt x="24" y="134"/>
                    <a:pt x="20" y="112"/>
                  </a:cubicBezTo>
                  <a:cubicBezTo>
                    <a:pt x="17" y="98"/>
                    <a:pt x="21" y="81"/>
                    <a:pt x="31" y="70"/>
                  </a:cubicBezTo>
                  <a:cubicBezTo>
                    <a:pt x="28" y="72"/>
                    <a:pt x="24" y="75"/>
                    <a:pt x="20" y="78"/>
                  </a:cubicBezTo>
                  <a:cubicBezTo>
                    <a:pt x="20" y="78"/>
                    <a:pt x="20" y="78"/>
                    <a:pt x="20" y="78"/>
                  </a:cubicBezTo>
                  <a:cubicBezTo>
                    <a:pt x="15" y="82"/>
                    <a:pt x="12" y="86"/>
                    <a:pt x="9" y="91"/>
                  </a:cubicBezTo>
                  <a:cubicBezTo>
                    <a:pt x="9" y="91"/>
                    <a:pt x="9" y="91"/>
                    <a:pt x="9" y="91"/>
                  </a:cubicBezTo>
                  <a:cubicBezTo>
                    <a:pt x="11" y="87"/>
                    <a:pt x="15" y="83"/>
                    <a:pt x="18" y="80"/>
                  </a:cubicBezTo>
                  <a:cubicBezTo>
                    <a:pt x="18" y="80"/>
                    <a:pt x="18" y="80"/>
                    <a:pt x="18" y="80"/>
                  </a:cubicBezTo>
                  <a:cubicBezTo>
                    <a:pt x="18" y="80"/>
                    <a:pt x="18" y="80"/>
                    <a:pt x="18" y="80"/>
                  </a:cubicBezTo>
                  <a:cubicBezTo>
                    <a:pt x="6" y="108"/>
                    <a:pt x="8" y="146"/>
                    <a:pt x="43" y="153"/>
                  </a:cubicBezTo>
                  <a:cubicBezTo>
                    <a:pt x="39" y="158"/>
                    <a:pt x="36" y="163"/>
                    <a:pt x="33" y="169"/>
                  </a:cubicBezTo>
                  <a:cubicBezTo>
                    <a:pt x="31" y="169"/>
                    <a:pt x="29" y="168"/>
                    <a:pt x="27" y="168"/>
                  </a:cubicBezTo>
                  <a:cubicBezTo>
                    <a:pt x="30" y="169"/>
                    <a:pt x="33" y="169"/>
                    <a:pt x="36" y="169"/>
                  </a:cubicBezTo>
                  <a:cubicBezTo>
                    <a:pt x="36" y="169"/>
                    <a:pt x="36" y="169"/>
                    <a:pt x="36" y="169"/>
                  </a:cubicBezTo>
                  <a:cubicBezTo>
                    <a:pt x="36" y="169"/>
                    <a:pt x="36" y="169"/>
                    <a:pt x="36" y="169"/>
                  </a:cubicBezTo>
                  <a:cubicBezTo>
                    <a:pt x="14" y="177"/>
                    <a:pt x="12" y="193"/>
                    <a:pt x="12" y="202"/>
                  </a:cubicBezTo>
                  <a:cubicBezTo>
                    <a:pt x="12" y="203"/>
                    <a:pt x="12" y="204"/>
                    <a:pt x="12" y="205"/>
                  </a:cubicBezTo>
                  <a:cubicBezTo>
                    <a:pt x="12" y="225"/>
                    <a:pt x="23" y="249"/>
                    <a:pt x="53" y="249"/>
                  </a:cubicBezTo>
                  <a:cubicBezTo>
                    <a:pt x="54" y="249"/>
                    <a:pt x="56" y="249"/>
                    <a:pt x="57" y="248"/>
                  </a:cubicBezTo>
                  <a:cubicBezTo>
                    <a:pt x="64" y="248"/>
                    <a:pt x="85" y="248"/>
                    <a:pt x="96" y="228"/>
                  </a:cubicBezTo>
                  <a:cubicBezTo>
                    <a:pt x="99" y="240"/>
                    <a:pt x="107" y="253"/>
                    <a:pt x="119" y="258"/>
                  </a:cubicBezTo>
                  <a:cubicBezTo>
                    <a:pt x="119" y="258"/>
                    <a:pt x="119" y="258"/>
                    <a:pt x="119" y="258"/>
                  </a:cubicBezTo>
                  <a:cubicBezTo>
                    <a:pt x="119" y="258"/>
                    <a:pt x="119" y="258"/>
                    <a:pt x="119" y="258"/>
                  </a:cubicBezTo>
                  <a:cubicBezTo>
                    <a:pt x="107" y="253"/>
                    <a:pt x="99" y="240"/>
                    <a:pt x="96" y="228"/>
                  </a:cubicBezTo>
                  <a:cubicBezTo>
                    <a:pt x="85" y="248"/>
                    <a:pt x="64" y="248"/>
                    <a:pt x="57" y="248"/>
                  </a:cubicBezTo>
                  <a:cubicBezTo>
                    <a:pt x="56" y="249"/>
                    <a:pt x="54" y="249"/>
                    <a:pt x="53" y="249"/>
                  </a:cubicBezTo>
                  <a:cubicBezTo>
                    <a:pt x="23" y="249"/>
                    <a:pt x="12" y="225"/>
                    <a:pt x="12" y="205"/>
                  </a:cubicBezTo>
                  <a:cubicBezTo>
                    <a:pt x="12" y="199"/>
                    <a:pt x="10" y="181"/>
                    <a:pt x="32" y="171"/>
                  </a:cubicBezTo>
                  <a:cubicBezTo>
                    <a:pt x="23" y="189"/>
                    <a:pt x="20" y="212"/>
                    <a:pt x="36" y="226"/>
                  </a:cubicBezTo>
                  <a:cubicBezTo>
                    <a:pt x="44" y="233"/>
                    <a:pt x="53" y="236"/>
                    <a:pt x="63" y="236"/>
                  </a:cubicBezTo>
                  <a:cubicBezTo>
                    <a:pt x="79" y="236"/>
                    <a:pt x="94" y="228"/>
                    <a:pt x="104" y="216"/>
                  </a:cubicBezTo>
                  <a:cubicBezTo>
                    <a:pt x="108" y="227"/>
                    <a:pt x="115" y="238"/>
                    <a:pt x="125" y="244"/>
                  </a:cubicBezTo>
                  <a:cubicBezTo>
                    <a:pt x="131" y="247"/>
                    <a:pt x="139" y="249"/>
                    <a:pt x="146" y="249"/>
                  </a:cubicBezTo>
                  <a:cubicBezTo>
                    <a:pt x="149" y="249"/>
                    <a:pt x="153" y="248"/>
                    <a:pt x="157" y="247"/>
                  </a:cubicBezTo>
                  <a:cubicBezTo>
                    <a:pt x="180" y="243"/>
                    <a:pt x="200" y="224"/>
                    <a:pt x="205" y="200"/>
                  </a:cubicBezTo>
                  <a:cubicBezTo>
                    <a:pt x="206" y="202"/>
                    <a:pt x="208" y="204"/>
                    <a:pt x="210" y="206"/>
                  </a:cubicBezTo>
                  <a:cubicBezTo>
                    <a:pt x="210" y="234"/>
                    <a:pt x="195" y="258"/>
                    <a:pt x="168" y="264"/>
                  </a:cubicBezTo>
                  <a:cubicBezTo>
                    <a:pt x="197" y="258"/>
                    <a:pt x="212" y="230"/>
                    <a:pt x="210" y="200"/>
                  </a:cubicBezTo>
                  <a:cubicBezTo>
                    <a:pt x="214" y="228"/>
                    <a:pt x="227" y="250"/>
                    <a:pt x="254" y="250"/>
                  </a:cubicBezTo>
                  <a:cubicBezTo>
                    <a:pt x="263" y="250"/>
                    <a:pt x="274" y="248"/>
                    <a:pt x="286" y="242"/>
                  </a:cubicBezTo>
                  <a:cubicBezTo>
                    <a:pt x="307" y="232"/>
                    <a:pt x="315" y="218"/>
                    <a:pt x="315" y="203"/>
                  </a:cubicBezTo>
                  <a:cubicBezTo>
                    <a:pt x="315" y="203"/>
                    <a:pt x="315" y="203"/>
                    <a:pt x="315" y="203"/>
                  </a:cubicBezTo>
                  <a:cubicBezTo>
                    <a:pt x="315" y="218"/>
                    <a:pt x="307" y="232"/>
                    <a:pt x="286" y="242"/>
                  </a:cubicBezTo>
                  <a:cubicBezTo>
                    <a:pt x="274" y="248"/>
                    <a:pt x="263" y="250"/>
                    <a:pt x="254" y="250"/>
                  </a:cubicBezTo>
                  <a:cubicBezTo>
                    <a:pt x="230" y="250"/>
                    <a:pt x="216" y="232"/>
                    <a:pt x="211" y="208"/>
                  </a:cubicBezTo>
                  <a:cubicBezTo>
                    <a:pt x="223" y="220"/>
                    <a:pt x="242" y="231"/>
                    <a:pt x="259" y="231"/>
                  </a:cubicBezTo>
                  <a:cubicBezTo>
                    <a:pt x="268" y="231"/>
                    <a:pt x="278" y="227"/>
                    <a:pt x="285" y="219"/>
                  </a:cubicBezTo>
                  <a:cubicBezTo>
                    <a:pt x="295" y="207"/>
                    <a:pt x="293" y="189"/>
                    <a:pt x="288" y="175"/>
                  </a:cubicBezTo>
                  <a:cubicBezTo>
                    <a:pt x="283" y="162"/>
                    <a:pt x="273" y="148"/>
                    <a:pt x="259" y="143"/>
                  </a:cubicBezTo>
                  <a:cubicBezTo>
                    <a:pt x="283" y="126"/>
                    <a:pt x="297" y="66"/>
                    <a:pt x="259" y="63"/>
                  </a:cubicBezTo>
                  <a:cubicBezTo>
                    <a:pt x="267" y="61"/>
                    <a:pt x="275" y="59"/>
                    <a:pt x="283" y="59"/>
                  </a:cubicBezTo>
                  <a:cubicBezTo>
                    <a:pt x="303" y="59"/>
                    <a:pt x="321" y="68"/>
                    <a:pt x="327" y="94"/>
                  </a:cubicBezTo>
                  <a:cubicBezTo>
                    <a:pt x="321" y="68"/>
                    <a:pt x="303" y="59"/>
                    <a:pt x="283" y="59"/>
                  </a:cubicBezTo>
                  <a:cubicBezTo>
                    <a:pt x="271" y="59"/>
                    <a:pt x="259" y="62"/>
                    <a:pt x="248" y="67"/>
                  </a:cubicBezTo>
                  <a:cubicBezTo>
                    <a:pt x="248" y="67"/>
                    <a:pt x="248" y="67"/>
                    <a:pt x="248" y="67"/>
                  </a:cubicBezTo>
                  <a:cubicBezTo>
                    <a:pt x="248" y="67"/>
                    <a:pt x="248" y="67"/>
                    <a:pt x="248" y="67"/>
                  </a:cubicBezTo>
                  <a:cubicBezTo>
                    <a:pt x="248" y="67"/>
                    <a:pt x="248" y="67"/>
                    <a:pt x="248" y="67"/>
                  </a:cubicBezTo>
                  <a:cubicBezTo>
                    <a:pt x="258" y="59"/>
                    <a:pt x="263" y="51"/>
                    <a:pt x="265" y="44"/>
                  </a:cubicBezTo>
                  <a:cubicBezTo>
                    <a:pt x="263" y="48"/>
                    <a:pt x="261" y="53"/>
                    <a:pt x="258" y="57"/>
                  </a:cubicBezTo>
                  <a:cubicBezTo>
                    <a:pt x="260" y="49"/>
                    <a:pt x="260" y="41"/>
                    <a:pt x="257" y="32"/>
                  </a:cubicBezTo>
                  <a:cubicBezTo>
                    <a:pt x="253" y="21"/>
                    <a:pt x="243" y="12"/>
                    <a:pt x="233" y="6"/>
                  </a:cubicBezTo>
                  <a:cubicBezTo>
                    <a:pt x="227" y="4"/>
                    <a:pt x="221" y="2"/>
                    <a:pt x="216" y="2"/>
                  </a:cubicBezTo>
                  <a:cubicBezTo>
                    <a:pt x="211" y="2"/>
                    <a:pt x="207" y="3"/>
                    <a:pt x="203" y="4"/>
                  </a:cubicBezTo>
                  <a:cubicBezTo>
                    <a:pt x="195" y="8"/>
                    <a:pt x="189" y="14"/>
                    <a:pt x="183" y="21"/>
                  </a:cubicBezTo>
                  <a:cubicBezTo>
                    <a:pt x="190" y="6"/>
                    <a:pt x="204" y="0"/>
                    <a:pt x="218" y="0"/>
                  </a:cubicBezTo>
                  <a:cubicBezTo>
                    <a:pt x="235" y="0"/>
                    <a:pt x="254" y="9"/>
                    <a:pt x="261" y="22"/>
                  </a:cubicBezTo>
                  <a:cubicBezTo>
                    <a:pt x="260" y="20"/>
                    <a:pt x="259" y="19"/>
                    <a:pt x="257" y="17"/>
                  </a:cubicBezTo>
                  <a:cubicBezTo>
                    <a:pt x="257" y="17"/>
                    <a:pt x="257" y="17"/>
                    <a:pt x="257" y="17"/>
                  </a:cubicBezTo>
                  <a:cubicBezTo>
                    <a:pt x="257" y="17"/>
                    <a:pt x="257" y="17"/>
                    <a:pt x="257" y="17"/>
                  </a:cubicBezTo>
                  <a:cubicBezTo>
                    <a:pt x="248" y="6"/>
                    <a:pt x="233" y="0"/>
                    <a:pt x="218" y="0"/>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3" name="Freeform 63">
              <a:extLst>
                <a:ext uri="{FF2B5EF4-FFF2-40B4-BE49-F238E27FC236}">
                  <a16:creationId xmlns:a16="http://schemas.microsoft.com/office/drawing/2014/main" id="{D74DD023-5E61-3D49-8BA2-E7FE8F499C31}"/>
                </a:ext>
              </a:extLst>
            </p:cNvPr>
            <p:cNvSpPr>
              <a:spLocks/>
            </p:cNvSpPr>
            <p:nvPr/>
          </p:nvSpPr>
          <p:spPr bwMode="auto">
            <a:xfrm>
              <a:off x="11298719" y="3015325"/>
              <a:ext cx="17113" cy="67228"/>
            </a:xfrm>
            <a:custGeom>
              <a:avLst/>
              <a:gdLst>
                <a:gd name="T0" fmla="*/ 0 w 5"/>
                <a:gd name="T1" fmla="*/ 0 h 19"/>
                <a:gd name="T2" fmla="*/ 4 w 5"/>
                <a:gd name="T3" fmla="*/ 19 h 19"/>
                <a:gd name="T4" fmla="*/ 4 w 5"/>
                <a:gd name="T5" fmla="*/ 19 h 19"/>
                <a:gd name="T6" fmla="*/ 0 w 5"/>
                <a:gd name="T7" fmla="*/ 0 h 19"/>
              </a:gdLst>
              <a:ahLst/>
              <a:cxnLst>
                <a:cxn ang="0">
                  <a:pos x="T0" y="T1"/>
                </a:cxn>
                <a:cxn ang="0">
                  <a:pos x="T2" y="T3"/>
                </a:cxn>
                <a:cxn ang="0">
                  <a:pos x="T4" y="T5"/>
                </a:cxn>
                <a:cxn ang="0">
                  <a:pos x="T6" y="T7"/>
                </a:cxn>
              </a:cxnLst>
              <a:rect l="0" t="0" r="r" b="b"/>
              <a:pathLst>
                <a:path w="5" h="19">
                  <a:moveTo>
                    <a:pt x="0" y="0"/>
                  </a:moveTo>
                  <a:cubicBezTo>
                    <a:pt x="4" y="6"/>
                    <a:pt x="5" y="13"/>
                    <a:pt x="4" y="19"/>
                  </a:cubicBezTo>
                  <a:cubicBezTo>
                    <a:pt x="4" y="19"/>
                    <a:pt x="4" y="19"/>
                    <a:pt x="4" y="19"/>
                  </a:cubicBezTo>
                  <a:cubicBezTo>
                    <a:pt x="5" y="13"/>
                    <a:pt x="4" y="6"/>
                    <a:pt x="0" y="0"/>
                  </a:cubicBezTo>
                </a:path>
              </a:pathLst>
            </a:custGeom>
            <a:solidFill>
              <a:srgbClr val="B0BA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4" name="Freeform 64">
              <a:extLst>
                <a:ext uri="{FF2B5EF4-FFF2-40B4-BE49-F238E27FC236}">
                  <a16:creationId xmlns:a16="http://schemas.microsoft.com/office/drawing/2014/main" id="{E7C5909C-4E45-7C4B-8BBD-28576161E3B4}"/>
                </a:ext>
              </a:extLst>
            </p:cNvPr>
            <p:cNvSpPr>
              <a:spLocks noEditPoints="1"/>
            </p:cNvSpPr>
            <p:nvPr/>
          </p:nvSpPr>
          <p:spPr bwMode="auto">
            <a:xfrm>
              <a:off x="11312165" y="3082554"/>
              <a:ext cx="0" cy="9779"/>
            </a:xfrm>
            <a:custGeom>
              <a:avLst/>
              <a:gdLst>
                <a:gd name="T0" fmla="*/ 3 h 3"/>
                <a:gd name="T1" fmla="*/ 3 h 3"/>
                <a:gd name="T2" fmla="*/ 3 h 3"/>
                <a:gd name="T3" fmla="*/ 0 h 3"/>
                <a:gd name="T4" fmla="*/ 0 h 3"/>
                <a:gd name="T5" fmla="*/ 3 h 3"/>
                <a:gd name="T6" fmla="*/ 0 h 3"/>
              </a:gdLst>
              <a:ahLst/>
              <a:cxnLst>
                <a:cxn ang="0">
                  <a:pos x="0" y="T0"/>
                </a:cxn>
                <a:cxn ang="0">
                  <a:pos x="0" y="T1"/>
                </a:cxn>
                <a:cxn ang="0">
                  <a:pos x="0" y="T2"/>
                </a:cxn>
                <a:cxn ang="0">
                  <a:pos x="0" y="T3"/>
                </a:cxn>
                <a:cxn ang="0">
                  <a:pos x="0" y="T4"/>
                </a:cxn>
                <a:cxn ang="0">
                  <a:pos x="0" y="T5"/>
                </a:cxn>
                <a:cxn ang="0">
                  <a:pos x="0" y="T6"/>
                </a:cxn>
              </a:cxnLst>
              <a:rect l="0" t="0" r="r" b="b"/>
              <a:pathLst>
                <a:path h="3">
                  <a:moveTo>
                    <a:pt x="0" y="3"/>
                  </a:moveTo>
                  <a:cubicBezTo>
                    <a:pt x="0" y="3"/>
                    <a:pt x="0" y="3"/>
                    <a:pt x="0" y="3"/>
                  </a:cubicBezTo>
                  <a:cubicBezTo>
                    <a:pt x="0" y="3"/>
                    <a:pt x="0" y="3"/>
                    <a:pt x="0" y="3"/>
                  </a:cubicBezTo>
                  <a:moveTo>
                    <a:pt x="0" y="0"/>
                  </a:moveTo>
                  <a:cubicBezTo>
                    <a:pt x="0" y="0"/>
                    <a:pt x="0" y="0"/>
                    <a:pt x="0" y="0"/>
                  </a:cubicBezTo>
                  <a:cubicBezTo>
                    <a:pt x="0" y="1"/>
                    <a:pt x="0" y="2"/>
                    <a:pt x="0" y="3"/>
                  </a:cubicBezTo>
                  <a:cubicBezTo>
                    <a:pt x="0" y="2"/>
                    <a:pt x="0" y="1"/>
                    <a:pt x="0" y="0"/>
                  </a:cubicBezTo>
                </a:path>
              </a:pathLst>
            </a:custGeom>
            <a:solidFill>
              <a:srgbClr val="95A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5" name="Freeform 65">
              <a:extLst>
                <a:ext uri="{FF2B5EF4-FFF2-40B4-BE49-F238E27FC236}">
                  <a16:creationId xmlns:a16="http://schemas.microsoft.com/office/drawing/2014/main" id="{4426E640-6720-C94F-A324-2645B4BF2B78}"/>
                </a:ext>
              </a:extLst>
            </p:cNvPr>
            <p:cNvSpPr>
              <a:spLocks/>
            </p:cNvSpPr>
            <p:nvPr/>
          </p:nvSpPr>
          <p:spPr bwMode="auto">
            <a:xfrm>
              <a:off x="11021249" y="2937096"/>
              <a:ext cx="294582" cy="201685"/>
            </a:xfrm>
            <a:custGeom>
              <a:avLst/>
              <a:gdLst>
                <a:gd name="T0" fmla="*/ 35 w 83"/>
                <a:gd name="T1" fmla="*/ 0 h 57"/>
                <a:gd name="T2" fmla="*/ 0 w 83"/>
                <a:gd name="T3" fmla="*/ 21 h 57"/>
                <a:gd name="T4" fmla="*/ 20 w 83"/>
                <a:gd name="T5" fmla="*/ 4 h 57"/>
                <a:gd name="T6" fmla="*/ 33 w 83"/>
                <a:gd name="T7" fmla="*/ 2 h 57"/>
                <a:gd name="T8" fmla="*/ 50 w 83"/>
                <a:gd name="T9" fmla="*/ 6 h 57"/>
                <a:gd name="T10" fmla="*/ 74 w 83"/>
                <a:gd name="T11" fmla="*/ 32 h 57"/>
                <a:gd name="T12" fmla="*/ 75 w 83"/>
                <a:gd name="T13" fmla="*/ 57 h 57"/>
                <a:gd name="T14" fmla="*/ 82 w 83"/>
                <a:gd name="T15" fmla="*/ 44 h 57"/>
                <a:gd name="T16" fmla="*/ 82 w 83"/>
                <a:gd name="T17" fmla="*/ 44 h 57"/>
                <a:gd name="T18" fmla="*/ 82 w 83"/>
                <a:gd name="T19" fmla="*/ 44 h 57"/>
                <a:gd name="T20" fmla="*/ 82 w 83"/>
                <a:gd name="T21" fmla="*/ 41 h 57"/>
                <a:gd name="T22" fmla="*/ 78 w 83"/>
                <a:gd name="T23" fmla="*/ 22 h 57"/>
                <a:gd name="T24" fmla="*/ 35 w 83"/>
                <a:gd name="T25"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3" h="57">
                  <a:moveTo>
                    <a:pt x="35" y="0"/>
                  </a:moveTo>
                  <a:cubicBezTo>
                    <a:pt x="21" y="0"/>
                    <a:pt x="7" y="6"/>
                    <a:pt x="0" y="21"/>
                  </a:cubicBezTo>
                  <a:cubicBezTo>
                    <a:pt x="6" y="14"/>
                    <a:pt x="12" y="8"/>
                    <a:pt x="20" y="4"/>
                  </a:cubicBezTo>
                  <a:cubicBezTo>
                    <a:pt x="24" y="3"/>
                    <a:pt x="28" y="2"/>
                    <a:pt x="33" y="2"/>
                  </a:cubicBezTo>
                  <a:cubicBezTo>
                    <a:pt x="38" y="2"/>
                    <a:pt x="44" y="4"/>
                    <a:pt x="50" y="6"/>
                  </a:cubicBezTo>
                  <a:cubicBezTo>
                    <a:pt x="60" y="12"/>
                    <a:pt x="70" y="21"/>
                    <a:pt x="74" y="32"/>
                  </a:cubicBezTo>
                  <a:cubicBezTo>
                    <a:pt x="77" y="41"/>
                    <a:pt x="77" y="49"/>
                    <a:pt x="75" y="57"/>
                  </a:cubicBezTo>
                  <a:cubicBezTo>
                    <a:pt x="78" y="53"/>
                    <a:pt x="80" y="48"/>
                    <a:pt x="82" y="44"/>
                  </a:cubicBezTo>
                  <a:cubicBezTo>
                    <a:pt x="82" y="44"/>
                    <a:pt x="82" y="44"/>
                    <a:pt x="82" y="44"/>
                  </a:cubicBezTo>
                  <a:cubicBezTo>
                    <a:pt x="82" y="44"/>
                    <a:pt x="82" y="44"/>
                    <a:pt x="82" y="44"/>
                  </a:cubicBezTo>
                  <a:cubicBezTo>
                    <a:pt x="82" y="43"/>
                    <a:pt x="82" y="42"/>
                    <a:pt x="82" y="41"/>
                  </a:cubicBezTo>
                  <a:cubicBezTo>
                    <a:pt x="83" y="35"/>
                    <a:pt x="82" y="28"/>
                    <a:pt x="78" y="22"/>
                  </a:cubicBezTo>
                  <a:cubicBezTo>
                    <a:pt x="71" y="9"/>
                    <a:pt x="52" y="0"/>
                    <a:pt x="35" y="0"/>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6" name="Freeform 66">
              <a:extLst>
                <a:ext uri="{FF2B5EF4-FFF2-40B4-BE49-F238E27FC236}">
                  <a16:creationId xmlns:a16="http://schemas.microsoft.com/office/drawing/2014/main" id="{5018D3F6-9660-2B4B-909E-C34377FB85A6}"/>
                </a:ext>
              </a:extLst>
            </p:cNvPr>
            <p:cNvSpPr>
              <a:spLocks noEditPoints="1"/>
            </p:cNvSpPr>
            <p:nvPr/>
          </p:nvSpPr>
          <p:spPr bwMode="auto">
            <a:xfrm>
              <a:off x="10465088" y="3529928"/>
              <a:ext cx="3667" cy="2445"/>
            </a:xfrm>
            <a:custGeom>
              <a:avLst/>
              <a:gdLst>
                <a:gd name="T0" fmla="*/ 1 w 1"/>
                <a:gd name="T1" fmla="*/ 1 h 1"/>
                <a:gd name="T2" fmla="*/ 1 w 1"/>
                <a:gd name="T3" fmla="*/ 1 h 1"/>
                <a:gd name="T4" fmla="*/ 1 w 1"/>
                <a:gd name="T5" fmla="*/ 1 h 1"/>
                <a:gd name="T6" fmla="*/ 0 w 1"/>
                <a:gd name="T7" fmla="*/ 0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1" y="1"/>
                  </a:moveTo>
                  <a:cubicBezTo>
                    <a:pt x="1" y="1"/>
                    <a:pt x="1" y="1"/>
                    <a:pt x="1" y="1"/>
                  </a:cubicBezTo>
                  <a:cubicBezTo>
                    <a:pt x="1" y="1"/>
                    <a:pt x="1" y="1"/>
                    <a:pt x="1" y="1"/>
                  </a:cubicBezTo>
                  <a:moveTo>
                    <a:pt x="0" y="0"/>
                  </a:moveTo>
                  <a:cubicBezTo>
                    <a:pt x="0" y="0"/>
                    <a:pt x="1" y="1"/>
                    <a:pt x="1" y="1"/>
                  </a:cubicBezTo>
                  <a:cubicBezTo>
                    <a:pt x="1" y="1"/>
                    <a:pt x="0" y="0"/>
                    <a:pt x="0" y="0"/>
                  </a:cubicBezTo>
                </a:path>
              </a:pathLst>
            </a:custGeom>
            <a:solidFill>
              <a:srgbClr val="D4DA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7" name="Freeform 67">
              <a:extLst>
                <a:ext uri="{FF2B5EF4-FFF2-40B4-BE49-F238E27FC236}">
                  <a16:creationId xmlns:a16="http://schemas.microsoft.com/office/drawing/2014/main" id="{8C6A3C1B-02C4-F14E-A54D-5DF4CAAEF060}"/>
                </a:ext>
              </a:extLst>
            </p:cNvPr>
            <p:cNvSpPr>
              <a:spLocks/>
            </p:cNvSpPr>
            <p:nvPr/>
          </p:nvSpPr>
          <p:spPr bwMode="auto">
            <a:xfrm>
              <a:off x="10372190" y="3220677"/>
              <a:ext cx="152792" cy="315362"/>
            </a:xfrm>
            <a:custGeom>
              <a:avLst/>
              <a:gdLst>
                <a:gd name="T0" fmla="*/ 18 w 43"/>
                <a:gd name="T1" fmla="*/ 0 h 89"/>
                <a:gd name="T2" fmla="*/ 9 w 43"/>
                <a:gd name="T3" fmla="*/ 11 h 89"/>
                <a:gd name="T4" fmla="*/ 9 w 43"/>
                <a:gd name="T5" fmla="*/ 18 h 89"/>
                <a:gd name="T6" fmla="*/ 9 w 43"/>
                <a:gd name="T7" fmla="*/ 23 h 89"/>
                <a:gd name="T8" fmla="*/ 9 w 43"/>
                <a:gd name="T9" fmla="*/ 23 h 89"/>
                <a:gd name="T10" fmla="*/ 9 w 43"/>
                <a:gd name="T11" fmla="*/ 23 h 89"/>
                <a:gd name="T12" fmla="*/ 9 w 43"/>
                <a:gd name="T13" fmla="*/ 24 h 89"/>
                <a:gd name="T14" fmla="*/ 9 w 43"/>
                <a:gd name="T15" fmla="*/ 24 h 89"/>
                <a:gd name="T16" fmla="*/ 0 w 43"/>
                <a:gd name="T17" fmla="*/ 45 h 89"/>
                <a:gd name="T18" fmla="*/ 15 w 43"/>
                <a:gd name="T19" fmla="*/ 78 h 89"/>
                <a:gd name="T20" fmla="*/ 26 w 43"/>
                <a:gd name="T21" fmla="*/ 87 h 89"/>
                <a:gd name="T22" fmla="*/ 26 w 43"/>
                <a:gd name="T23" fmla="*/ 87 h 89"/>
                <a:gd name="T24" fmla="*/ 27 w 43"/>
                <a:gd name="T25" fmla="*/ 88 h 89"/>
                <a:gd name="T26" fmla="*/ 27 w 43"/>
                <a:gd name="T27" fmla="*/ 88 h 89"/>
                <a:gd name="T28" fmla="*/ 27 w 43"/>
                <a:gd name="T29" fmla="*/ 88 h 89"/>
                <a:gd name="T30" fmla="*/ 33 w 43"/>
                <a:gd name="T31" fmla="*/ 89 h 89"/>
                <a:gd name="T32" fmla="*/ 43 w 43"/>
                <a:gd name="T33" fmla="*/ 73 h 89"/>
                <a:gd name="T34" fmla="*/ 18 w 43"/>
                <a:gd name="T35"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 h="89">
                  <a:moveTo>
                    <a:pt x="18" y="0"/>
                  </a:moveTo>
                  <a:cubicBezTo>
                    <a:pt x="15" y="3"/>
                    <a:pt x="11" y="7"/>
                    <a:pt x="9" y="11"/>
                  </a:cubicBezTo>
                  <a:cubicBezTo>
                    <a:pt x="9" y="13"/>
                    <a:pt x="9" y="16"/>
                    <a:pt x="9" y="18"/>
                  </a:cubicBezTo>
                  <a:cubicBezTo>
                    <a:pt x="9" y="20"/>
                    <a:pt x="9" y="21"/>
                    <a:pt x="9" y="23"/>
                  </a:cubicBezTo>
                  <a:cubicBezTo>
                    <a:pt x="9" y="23"/>
                    <a:pt x="9" y="23"/>
                    <a:pt x="9" y="23"/>
                  </a:cubicBezTo>
                  <a:cubicBezTo>
                    <a:pt x="9" y="23"/>
                    <a:pt x="9" y="23"/>
                    <a:pt x="9" y="23"/>
                  </a:cubicBezTo>
                  <a:cubicBezTo>
                    <a:pt x="9" y="23"/>
                    <a:pt x="9" y="23"/>
                    <a:pt x="9" y="24"/>
                  </a:cubicBezTo>
                  <a:cubicBezTo>
                    <a:pt x="9" y="24"/>
                    <a:pt x="9" y="24"/>
                    <a:pt x="9" y="24"/>
                  </a:cubicBezTo>
                  <a:cubicBezTo>
                    <a:pt x="8" y="32"/>
                    <a:pt x="5" y="39"/>
                    <a:pt x="0" y="45"/>
                  </a:cubicBezTo>
                  <a:cubicBezTo>
                    <a:pt x="1" y="57"/>
                    <a:pt x="6" y="69"/>
                    <a:pt x="15" y="78"/>
                  </a:cubicBezTo>
                  <a:cubicBezTo>
                    <a:pt x="19" y="81"/>
                    <a:pt x="22" y="85"/>
                    <a:pt x="26" y="87"/>
                  </a:cubicBezTo>
                  <a:cubicBezTo>
                    <a:pt x="26" y="87"/>
                    <a:pt x="26" y="87"/>
                    <a:pt x="26" y="87"/>
                  </a:cubicBezTo>
                  <a:cubicBezTo>
                    <a:pt x="26" y="87"/>
                    <a:pt x="27" y="88"/>
                    <a:pt x="27" y="88"/>
                  </a:cubicBezTo>
                  <a:cubicBezTo>
                    <a:pt x="27" y="88"/>
                    <a:pt x="27" y="88"/>
                    <a:pt x="27" y="88"/>
                  </a:cubicBezTo>
                  <a:cubicBezTo>
                    <a:pt x="27" y="88"/>
                    <a:pt x="27" y="88"/>
                    <a:pt x="27" y="88"/>
                  </a:cubicBezTo>
                  <a:cubicBezTo>
                    <a:pt x="29" y="88"/>
                    <a:pt x="31" y="89"/>
                    <a:pt x="33" y="89"/>
                  </a:cubicBezTo>
                  <a:cubicBezTo>
                    <a:pt x="36" y="83"/>
                    <a:pt x="39" y="78"/>
                    <a:pt x="43" y="73"/>
                  </a:cubicBezTo>
                  <a:cubicBezTo>
                    <a:pt x="8" y="66"/>
                    <a:pt x="6" y="28"/>
                    <a:pt x="18" y="0"/>
                  </a:cubicBezTo>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8" name="Freeform 68">
              <a:extLst>
                <a:ext uri="{FF2B5EF4-FFF2-40B4-BE49-F238E27FC236}">
                  <a16:creationId xmlns:a16="http://schemas.microsoft.com/office/drawing/2014/main" id="{7E55CE13-58FB-4B47-BB1D-03B309193409}"/>
                </a:ext>
              </a:extLst>
            </p:cNvPr>
            <p:cNvSpPr>
              <a:spLocks/>
            </p:cNvSpPr>
            <p:nvPr/>
          </p:nvSpPr>
          <p:spPr bwMode="auto">
            <a:xfrm>
              <a:off x="10795118" y="3852624"/>
              <a:ext cx="99009" cy="28114"/>
            </a:xfrm>
            <a:custGeom>
              <a:avLst/>
              <a:gdLst>
                <a:gd name="T0" fmla="*/ 0 w 28"/>
                <a:gd name="T1" fmla="*/ 0 h 8"/>
                <a:gd name="T2" fmla="*/ 28 w 28"/>
                <a:gd name="T3" fmla="*/ 8 h 8"/>
                <a:gd name="T4" fmla="*/ 28 w 28"/>
                <a:gd name="T5" fmla="*/ 8 h 8"/>
                <a:gd name="T6" fmla="*/ 0 w 28"/>
                <a:gd name="T7" fmla="*/ 0 h 8"/>
              </a:gdLst>
              <a:ahLst/>
              <a:cxnLst>
                <a:cxn ang="0">
                  <a:pos x="T0" y="T1"/>
                </a:cxn>
                <a:cxn ang="0">
                  <a:pos x="T2" y="T3"/>
                </a:cxn>
                <a:cxn ang="0">
                  <a:pos x="T4" y="T5"/>
                </a:cxn>
                <a:cxn ang="0">
                  <a:pos x="T6" y="T7"/>
                </a:cxn>
              </a:cxnLst>
              <a:rect l="0" t="0" r="r" b="b"/>
              <a:pathLst>
                <a:path w="28" h="8">
                  <a:moveTo>
                    <a:pt x="0" y="0"/>
                  </a:moveTo>
                  <a:cubicBezTo>
                    <a:pt x="10" y="4"/>
                    <a:pt x="20" y="7"/>
                    <a:pt x="28" y="8"/>
                  </a:cubicBezTo>
                  <a:cubicBezTo>
                    <a:pt x="28" y="8"/>
                    <a:pt x="28" y="8"/>
                    <a:pt x="28" y="8"/>
                  </a:cubicBezTo>
                  <a:cubicBezTo>
                    <a:pt x="20" y="7"/>
                    <a:pt x="10" y="4"/>
                    <a:pt x="0" y="0"/>
                  </a:cubicBezTo>
                </a:path>
              </a:pathLst>
            </a:custGeom>
            <a:solidFill>
              <a:srgbClr val="D4DA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9" name="Freeform 69">
              <a:extLst>
                <a:ext uri="{FF2B5EF4-FFF2-40B4-BE49-F238E27FC236}">
                  <a16:creationId xmlns:a16="http://schemas.microsoft.com/office/drawing/2014/main" id="{4EDB920D-0BF1-F74B-BC24-7EBBB303CEE4}"/>
                </a:ext>
              </a:extLst>
            </p:cNvPr>
            <p:cNvSpPr>
              <a:spLocks noEditPoints="1"/>
            </p:cNvSpPr>
            <p:nvPr/>
          </p:nvSpPr>
          <p:spPr bwMode="auto">
            <a:xfrm>
              <a:off x="10894127" y="3880737"/>
              <a:ext cx="31781" cy="0"/>
            </a:xfrm>
            <a:custGeom>
              <a:avLst/>
              <a:gdLst>
                <a:gd name="T0" fmla="*/ 9 w 9"/>
                <a:gd name="T1" fmla="*/ 9 w 9"/>
                <a:gd name="T2" fmla="*/ 9 w 9"/>
                <a:gd name="T3" fmla="*/ 0 w 9"/>
                <a:gd name="T4" fmla="*/ 0 w 9"/>
                <a:gd name="T5" fmla="*/ 7 w 9"/>
                <a:gd name="T6" fmla="*/ 9 w 9"/>
                <a:gd name="T7" fmla="*/ 7 w 9"/>
                <a:gd name="T8" fmla="*/ 0 w 9"/>
              </a:gdLst>
              <a:ahLst/>
              <a:cxnLst>
                <a:cxn ang="0">
                  <a:pos x="T0" y="0"/>
                </a:cxn>
                <a:cxn ang="0">
                  <a:pos x="T1" y="0"/>
                </a:cxn>
                <a:cxn ang="0">
                  <a:pos x="T2" y="0"/>
                </a:cxn>
                <a:cxn ang="0">
                  <a:pos x="T3" y="0"/>
                </a:cxn>
                <a:cxn ang="0">
                  <a:pos x="T4" y="0"/>
                </a:cxn>
                <a:cxn ang="0">
                  <a:pos x="T5" y="0"/>
                </a:cxn>
                <a:cxn ang="0">
                  <a:pos x="T6" y="0"/>
                </a:cxn>
                <a:cxn ang="0">
                  <a:pos x="T7" y="0"/>
                </a:cxn>
                <a:cxn ang="0">
                  <a:pos x="T8" y="0"/>
                </a:cxn>
              </a:cxnLst>
              <a:rect l="0" t="0" r="r" b="b"/>
              <a:pathLst>
                <a:path w="9">
                  <a:moveTo>
                    <a:pt x="9" y="0"/>
                  </a:moveTo>
                  <a:cubicBezTo>
                    <a:pt x="9" y="0"/>
                    <a:pt x="9" y="0"/>
                    <a:pt x="9" y="0"/>
                  </a:cubicBezTo>
                  <a:cubicBezTo>
                    <a:pt x="9" y="0"/>
                    <a:pt x="9" y="0"/>
                    <a:pt x="9" y="0"/>
                  </a:cubicBezTo>
                  <a:moveTo>
                    <a:pt x="0" y="0"/>
                  </a:moveTo>
                  <a:cubicBezTo>
                    <a:pt x="0" y="0"/>
                    <a:pt x="0" y="0"/>
                    <a:pt x="0" y="0"/>
                  </a:cubicBezTo>
                  <a:cubicBezTo>
                    <a:pt x="3" y="0"/>
                    <a:pt x="5" y="0"/>
                    <a:pt x="7" y="0"/>
                  </a:cubicBezTo>
                  <a:cubicBezTo>
                    <a:pt x="8" y="0"/>
                    <a:pt x="8" y="0"/>
                    <a:pt x="9" y="0"/>
                  </a:cubicBezTo>
                  <a:cubicBezTo>
                    <a:pt x="8" y="0"/>
                    <a:pt x="8" y="0"/>
                    <a:pt x="7" y="0"/>
                  </a:cubicBezTo>
                  <a:cubicBezTo>
                    <a:pt x="5" y="0"/>
                    <a:pt x="3" y="0"/>
                    <a:pt x="0" y="0"/>
                  </a:cubicBezTo>
                </a:path>
              </a:pathLst>
            </a:custGeom>
            <a:solidFill>
              <a:srgbClr val="6E47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0" name="Freeform 70">
              <a:extLst>
                <a:ext uri="{FF2B5EF4-FFF2-40B4-BE49-F238E27FC236}">
                  <a16:creationId xmlns:a16="http://schemas.microsoft.com/office/drawing/2014/main" id="{4615EF5B-EA3A-1743-9C73-CEB26F7305D9}"/>
                </a:ext>
              </a:extLst>
            </p:cNvPr>
            <p:cNvSpPr>
              <a:spLocks/>
            </p:cNvSpPr>
            <p:nvPr/>
          </p:nvSpPr>
          <p:spPr bwMode="auto">
            <a:xfrm>
              <a:off x="10795118" y="3852624"/>
              <a:ext cx="173571" cy="28114"/>
            </a:xfrm>
            <a:custGeom>
              <a:avLst/>
              <a:gdLst>
                <a:gd name="T0" fmla="*/ 0 w 49"/>
                <a:gd name="T1" fmla="*/ 0 h 8"/>
                <a:gd name="T2" fmla="*/ 0 w 49"/>
                <a:gd name="T3" fmla="*/ 0 h 8"/>
                <a:gd name="T4" fmla="*/ 28 w 49"/>
                <a:gd name="T5" fmla="*/ 8 h 8"/>
                <a:gd name="T6" fmla="*/ 35 w 49"/>
                <a:gd name="T7" fmla="*/ 8 h 8"/>
                <a:gd name="T8" fmla="*/ 37 w 49"/>
                <a:gd name="T9" fmla="*/ 8 h 8"/>
                <a:gd name="T10" fmla="*/ 37 w 49"/>
                <a:gd name="T11" fmla="*/ 8 h 8"/>
                <a:gd name="T12" fmla="*/ 37 w 49"/>
                <a:gd name="T13" fmla="*/ 8 h 8"/>
                <a:gd name="T14" fmla="*/ 49 w 49"/>
                <a:gd name="T15" fmla="*/ 6 h 8"/>
                <a:gd name="T16" fmla="*/ 35 w 49"/>
                <a:gd name="T17" fmla="*/ 8 h 8"/>
                <a:gd name="T18" fmla="*/ 0 w 49"/>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8">
                  <a:moveTo>
                    <a:pt x="0" y="0"/>
                  </a:moveTo>
                  <a:cubicBezTo>
                    <a:pt x="0" y="0"/>
                    <a:pt x="0" y="0"/>
                    <a:pt x="0" y="0"/>
                  </a:cubicBezTo>
                  <a:cubicBezTo>
                    <a:pt x="10" y="4"/>
                    <a:pt x="20" y="7"/>
                    <a:pt x="28" y="8"/>
                  </a:cubicBezTo>
                  <a:cubicBezTo>
                    <a:pt x="31" y="8"/>
                    <a:pt x="33" y="8"/>
                    <a:pt x="35" y="8"/>
                  </a:cubicBezTo>
                  <a:cubicBezTo>
                    <a:pt x="36" y="8"/>
                    <a:pt x="36" y="8"/>
                    <a:pt x="37" y="8"/>
                  </a:cubicBezTo>
                  <a:cubicBezTo>
                    <a:pt x="37" y="8"/>
                    <a:pt x="37" y="8"/>
                    <a:pt x="37" y="8"/>
                  </a:cubicBezTo>
                  <a:cubicBezTo>
                    <a:pt x="37" y="8"/>
                    <a:pt x="37" y="8"/>
                    <a:pt x="37" y="8"/>
                  </a:cubicBezTo>
                  <a:cubicBezTo>
                    <a:pt x="41" y="8"/>
                    <a:pt x="45" y="7"/>
                    <a:pt x="49" y="6"/>
                  </a:cubicBezTo>
                  <a:cubicBezTo>
                    <a:pt x="45" y="7"/>
                    <a:pt x="40" y="8"/>
                    <a:pt x="35" y="8"/>
                  </a:cubicBezTo>
                  <a:cubicBezTo>
                    <a:pt x="25" y="8"/>
                    <a:pt x="13" y="5"/>
                    <a:pt x="0" y="0"/>
                  </a:cubicBezTo>
                </a:path>
              </a:pathLst>
            </a:custGeom>
            <a:solidFill>
              <a:srgbClr val="88A0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1" name="Freeform 71">
              <a:extLst>
                <a:ext uri="{FF2B5EF4-FFF2-40B4-BE49-F238E27FC236}">
                  <a16:creationId xmlns:a16="http://schemas.microsoft.com/office/drawing/2014/main" id="{04054CF3-C242-DE47-91C7-871271E29753}"/>
                </a:ext>
              </a:extLst>
            </p:cNvPr>
            <p:cNvSpPr>
              <a:spLocks/>
            </p:cNvSpPr>
            <p:nvPr/>
          </p:nvSpPr>
          <p:spPr bwMode="auto">
            <a:xfrm>
              <a:off x="10407638" y="3543373"/>
              <a:ext cx="710176" cy="337364"/>
            </a:xfrm>
            <a:custGeom>
              <a:avLst/>
              <a:gdLst>
                <a:gd name="T0" fmla="*/ 22 w 200"/>
                <a:gd name="T1" fmla="*/ 0 h 95"/>
                <a:gd name="T2" fmla="*/ 2 w 200"/>
                <a:gd name="T3" fmla="*/ 34 h 95"/>
                <a:gd name="T4" fmla="*/ 43 w 200"/>
                <a:gd name="T5" fmla="*/ 78 h 95"/>
                <a:gd name="T6" fmla="*/ 47 w 200"/>
                <a:gd name="T7" fmla="*/ 77 h 95"/>
                <a:gd name="T8" fmla="*/ 86 w 200"/>
                <a:gd name="T9" fmla="*/ 57 h 95"/>
                <a:gd name="T10" fmla="*/ 109 w 200"/>
                <a:gd name="T11" fmla="*/ 87 h 95"/>
                <a:gd name="T12" fmla="*/ 109 w 200"/>
                <a:gd name="T13" fmla="*/ 87 h 95"/>
                <a:gd name="T14" fmla="*/ 144 w 200"/>
                <a:gd name="T15" fmla="*/ 95 h 95"/>
                <a:gd name="T16" fmla="*/ 158 w 200"/>
                <a:gd name="T17" fmla="*/ 93 h 95"/>
                <a:gd name="T18" fmla="*/ 200 w 200"/>
                <a:gd name="T19" fmla="*/ 35 h 95"/>
                <a:gd name="T20" fmla="*/ 195 w 200"/>
                <a:gd name="T21" fmla="*/ 29 h 95"/>
                <a:gd name="T22" fmla="*/ 147 w 200"/>
                <a:gd name="T23" fmla="*/ 76 h 95"/>
                <a:gd name="T24" fmla="*/ 136 w 200"/>
                <a:gd name="T25" fmla="*/ 78 h 95"/>
                <a:gd name="T26" fmla="*/ 115 w 200"/>
                <a:gd name="T27" fmla="*/ 73 h 95"/>
                <a:gd name="T28" fmla="*/ 94 w 200"/>
                <a:gd name="T29" fmla="*/ 45 h 95"/>
                <a:gd name="T30" fmla="*/ 53 w 200"/>
                <a:gd name="T31" fmla="*/ 65 h 95"/>
                <a:gd name="T32" fmla="*/ 26 w 200"/>
                <a:gd name="T33" fmla="*/ 55 h 95"/>
                <a:gd name="T34" fmla="*/ 22 w 200"/>
                <a:gd name="T3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0" h="95">
                  <a:moveTo>
                    <a:pt x="22" y="0"/>
                  </a:moveTo>
                  <a:cubicBezTo>
                    <a:pt x="0" y="10"/>
                    <a:pt x="2" y="28"/>
                    <a:pt x="2" y="34"/>
                  </a:cubicBezTo>
                  <a:cubicBezTo>
                    <a:pt x="2" y="54"/>
                    <a:pt x="13" y="78"/>
                    <a:pt x="43" y="78"/>
                  </a:cubicBezTo>
                  <a:cubicBezTo>
                    <a:pt x="44" y="78"/>
                    <a:pt x="46" y="78"/>
                    <a:pt x="47" y="77"/>
                  </a:cubicBezTo>
                  <a:cubicBezTo>
                    <a:pt x="54" y="77"/>
                    <a:pt x="75" y="77"/>
                    <a:pt x="86" y="57"/>
                  </a:cubicBezTo>
                  <a:cubicBezTo>
                    <a:pt x="89" y="69"/>
                    <a:pt x="97" y="82"/>
                    <a:pt x="109" y="87"/>
                  </a:cubicBezTo>
                  <a:cubicBezTo>
                    <a:pt x="109" y="87"/>
                    <a:pt x="109" y="87"/>
                    <a:pt x="109" y="87"/>
                  </a:cubicBezTo>
                  <a:cubicBezTo>
                    <a:pt x="122" y="92"/>
                    <a:pt x="134" y="95"/>
                    <a:pt x="144" y="95"/>
                  </a:cubicBezTo>
                  <a:cubicBezTo>
                    <a:pt x="149" y="95"/>
                    <a:pt x="154" y="94"/>
                    <a:pt x="158" y="93"/>
                  </a:cubicBezTo>
                  <a:cubicBezTo>
                    <a:pt x="185" y="87"/>
                    <a:pt x="200" y="63"/>
                    <a:pt x="200" y="35"/>
                  </a:cubicBezTo>
                  <a:cubicBezTo>
                    <a:pt x="198" y="33"/>
                    <a:pt x="196" y="31"/>
                    <a:pt x="195" y="29"/>
                  </a:cubicBezTo>
                  <a:cubicBezTo>
                    <a:pt x="190" y="53"/>
                    <a:pt x="170" y="72"/>
                    <a:pt x="147" y="76"/>
                  </a:cubicBezTo>
                  <a:cubicBezTo>
                    <a:pt x="143" y="77"/>
                    <a:pt x="139" y="78"/>
                    <a:pt x="136" y="78"/>
                  </a:cubicBezTo>
                  <a:cubicBezTo>
                    <a:pt x="129" y="78"/>
                    <a:pt x="121" y="76"/>
                    <a:pt x="115" y="73"/>
                  </a:cubicBezTo>
                  <a:cubicBezTo>
                    <a:pt x="105" y="67"/>
                    <a:pt x="98" y="56"/>
                    <a:pt x="94" y="45"/>
                  </a:cubicBezTo>
                  <a:cubicBezTo>
                    <a:pt x="84" y="57"/>
                    <a:pt x="69" y="65"/>
                    <a:pt x="53" y="65"/>
                  </a:cubicBezTo>
                  <a:cubicBezTo>
                    <a:pt x="43" y="65"/>
                    <a:pt x="34" y="62"/>
                    <a:pt x="26" y="55"/>
                  </a:cubicBezTo>
                  <a:cubicBezTo>
                    <a:pt x="10" y="41"/>
                    <a:pt x="13" y="18"/>
                    <a:pt x="22" y="0"/>
                  </a:cubicBezTo>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2" name="Freeform 72">
              <a:extLst>
                <a:ext uri="{FF2B5EF4-FFF2-40B4-BE49-F238E27FC236}">
                  <a16:creationId xmlns:a16="http://schemas.microsoft.com/office/drawing/2014/main" id="{BA1F7BB2-6464-3F4A-B545-1EBF8FD4CD51}"/>
                </a:ext>
              </a:extLst>
            </p:cNvPr>
            <p:cNvSpPr>
              <a:spLocks/>
            </p:cNvSpPr>
            <p:nvPr/>
          </p:nvSpPr>
          <p:spPr bwMode="auto">
            <a:xfrm>
              <a:off x="11121481" y="3146115"/>
              <a:ext cx="414371" cy="677173"/>
            </a:xfrm>
            <a:custGeom>
              <a:avLst/>
              <a:gdLst>
                <a:gd name="T0" fmla="*/ 72 w 117"/>
                <a:gd name="T1" fmla="*/ 0 h 191"/>
                <a:gd name="T2" fmla="*/ 48 w 117"/>
                <a:gd name="T3" fmla="*/ 4 h 191"/>
                <a:gd name="T4" fmla="*/ 48 w 117"/>
                <a:gd name="T5" fmla="*/ 84 h 191"/>
                <a:gd name="T6" fmla="*/ 77 w 117"/>
                <a:gd name="T7" fmla="*/ 116 h 191"/>
                <a:gd name="T8" fmla="*/ 74 w 117"/>
                <a:gd name="T9" fmla="*/ 160 h 191"/>
                <a:gd name="T10" fmla="*/ 48 w 117"/>
                <a:gd name="T11" fmla="*/ 172 h 191"/>
                <a:gd name="T12" fmla="*/ 0 w 117"/>
                <a:gd name="T13" fmla="*/ 149 h 191"/>
                <a:gd name="T14" fmla="*/ 43 w 117"/>
                <a:gd name="T15" fmla="*/ 191 h 191"/>
                <a:gd name="T16" fmla="*/ 75 w 117"/>
                <a:gd name="T17" fmla="*/ 183 h 191"/>
                <a:gd name="T18" fmla="*/ 104 w 117"/>
                <a:gd name="T19" fmla="*/ 144 h 191"/>
                <a:gd name="T20" fmla="*/ 58 w 117"/>
                <a:gd name="T21" fmla="*/ 75 h 191"/>
                <a:gd name="T22" fmla="*/ 58 w 117"/>
                <a:gd name="T23" fmla="*/ 75 h 191"/>
                <a:gd name="T24" fmla="*/ 58 w 117"/>
                <a:gd name="T25" fmla="*/ 75 h 191"/>
                <a:gd name="T26" fmla="*/ 58 w 117"/>
                <a:gd name="T27" fmla="*/ 75 h 191"/>
                <a:gd name="T28" fmla="*/ 58 w 117"/>
                <a:gd name="T29" fmla="*/ 75 h 191"/>
                <a:gd name="T30" fmla="*/ 75 w 117"/>
                <a:gd name="T31" fmla="*/ 76 h 191"/>
                <a:gd name="T32" fmla="*/ 117 w 117"/>
                <a:gd name="T33" fmla="*/ 46 h 191"/>
                <a:gd name="T34" fmla="*/ 116 w 117"/>
                <a:gd name="T35" fmla="*/ 35 h 191"/>
                <a:gd name="T36" fmla="*/ 116 w 117"/>
                <a:gd name="T37" fmla="*/ 35 h 191"/>
                <a:gd name="T38" fmla="*/ 72 w 117"/>
                <a:gd name="T3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7" h="191">
                  <a:moveTo>
                    <a:pt x="72" y="0"/>
                  </a:moveTo>
                  <a:cubicBezTo>
                    <a:pt x="64" y="0"/>
                    <a:pt x="56" y="2"/>
                    <a:pt x="48" y="4"/>
                  </a:cubicBezTo>
                  <a:cubicBezTo>
                    <a:pt x="86" y="7"/>
                    <a:pt x="72" y="67"/>
                    <a:pt x="48" y="84"/>
                  </a:cubicBezTo>
                  <a:cubicBezTo>
                    <a:pt x="62" y="89"/>
                    <a:pt x="72" y="103"/>
                    <a:pt x="77" y="116"/>
                  </a:cubicBezTo>
                  <a:cubicBezTo>
                    <a:pt x="82" y="130"/>
                    <a:pt x="84" y="148"/>
                    <a:pt x="74" y="160"/>
                  </a:cubicBezTo>
                  <a:cubicBezTo>
                    <a:pt x="67" y="168"/>
                    <a:pt x="57" y="172"/>
                    <a:pt x="48" y="172"/>
                  </a:cubicBezTo>
                  <a:cubicBezTo>
                    <a:pt x="31" y="172"/>
                    <a:pt x="12" y="161"/>
                    <a:pt x="0" y="149"/>
                  </a:cubicBezTo>
                  <a:cubicBezTo>
                    <a:pt x="5" y="173"/>
                    <a:pt x="19" y="191"/>
                    <a:pt x="43" y="191"/>
                  </a:cubicBezTo>
                  <a:cubicBezTo>
                    <a:pt x="52" y="191"/>
                    <a:pt x="63" y="189"/>
                    <a:pt x="75" y="183"/>
                  </a:cubicBezTo>
                  <a:cubicBezTo>
                    <a:pt x="96" y="173"/>
                    <a:pt x="104" y="159"/>
                    <a:pt x="104" y="144"/>
                  </a:cubicBezTo>
                  <a:cubicBezTo>
                    <a:pt x="104" y="116"/>
                    <a:pt x="78" y="86"/>
                    <a:pt x="58" y="75"/>
                  </a:cubicBezTo>
                  <a:cubicBezTo>
                    <a:pt x="58" y="75"/>
                    <a:pt x="58" y="75"/>
                    <a:pt x="58" y="75"/>
                  </a:cubicBezTo>
                  <a:cubicBezTo>
                    <a:pt x="58" y="75"/>
                    <a:pt x="58" y="75"/>
                    <a:pt x="58" y="75"/>
                  </a:cubicBezTo>
                  <a:cubicBezTo>
                    <a:pt x="58" y="75"/>
                    <a:pt x="58" y="75"/>
                    <a:pt x="58" y="75"/>
                  </a:cubicBezTo>
                  <a:cubicBezTo>
                    <a:pt x="58" y="75"/>
                    <a:pt x="58" y="75"/>
                    <a:pt x="58" y="75"/>
                  </a:cubicBezTo>
                  <a:cubicBezTo>
                    <a:pt x="64" y="76"/>
                    <a:pt x="69" y="76"/>
                    <a:pt x="75" y="76"/>
                  </a:cubicBezTo>
                  <a:cubicBezTo>
                    <a:pt x="97" y="76"/>
                    <a:pt x="117" y="69"/>
                    <a:pt x="117" y="46"/>
                  </a:cubicBezTo>
                  <a:cubicBezTo>
                    <a:pt x="117" y="42"/>
                    <a:pt x="117" y="39"/>
                    <a:pt x="116" y="35"/>
                  </a:cubicBezTo>
                  <a:cubicBezTo>
                    <a:pt x="116" y="35"/>
                    <a:pt x="116" y="35"/>
                    <a:pt x="116" y="35"/>
                  </a:cubicBezTo>
                  <a:cubicBezTo>
                    <a:pt x="110" y="9"/>
                    <a:pt x="92" y="0"/>
                    <a:pt x="72" y="0"/>
                  </a:cubicBezTo>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3" name="Freeform 73">
              <a:extLst>
                <a:ext uri="{FF2B5EF4-FFF2-40B4-BE49-F238E27FC236}">
                  <a16:creationId xmlns:a16="http://schemas.microsoft.com/office/drawing/2014/main" id="{AA8F207D-BECC-3245-B7CD-99AC01FD894D}"/>
                </a:ext>
              </a:extLst>
            </p:cNvPr>
            <p:cNvSpPr>
              <a:spLocks/>
            </p:cNvSpPr>
            <p:nvPr/>
          </p:nvSpPr>
          <p:spPr bwMode="auto">
            <a:xfrm>
              <a:off x="10968689" y="4227880"/>
              <a:ext cx="259135" cy="440040"/>
            </a:xfrm>
            <a:custGeom>
              <a:avLst/>
              <a:gdLst>
                <a:gd name="T0" fmla="*/ 69 w 73"/>
                <a:gd name="T1" fmla="*/ 9 h 124"/>
                <a:gd name="T2" fmla="*/ 62 w 73"/>
                <a:gd name="T3" fmla="*/ 3 h 124"/>
                <a:gd name="T4" fmla="*/ 13 w 73"/>
                <a:gd name="T5" fmla="*/ 97 h 124"/>
                <a:gd name="T6" fmla="*/ 12 w 73"/>
                <a:gd name="T7" fmla="*/ 70 h 124"/>
                <a:gd name="T8" fmla="*/ 28 w 73"/>
                <a:gd name="T9" fmla="*/ 16 h 124"/>
                <a:gd name="T10" fmla="*/ 21 w 73"/>
                <a:gd name="T11" fmla="*/ 12 h 124"/>
                <a:gd name="T12" fmla="*/ 8 w 73"/>
                <a:gd name="T13" fmla="*/ 121 h 124"/>
                <a:gd name="T14" fmla="*/ 14 w 73"/>
                <a:gd name="T15" fmla="*/ 120 h 124"/>
                <a:gd name="T16" fmla="*/ 14 w 73"/>
                <a:gd name="T17" fmla="*/ 120 h 124"/>
                <a:gd name="T18" fmla="*/ 22 w 73"/>
                <a:gd name="T19" fmla="*/ 117 h 124"/>
                <a:gd name="T20" fmla="*/ 23 w 73"/>
                <a:gd name="T21" fmla="*/ 118 h 124"/>
                <a:gd name="T22" fmla="*/ 30 w 73"/>
                <a:gd name="T23" fmla="*/ 116 h 124"/>
                <a:gd name="T24" fmla="*/ 53 w 73"/>
                <a:gd name="T25" fmla="*/ 62 h 124"/>
                <a:gd name="T26" fmla="*/ 47 w 73"/>
                <a:gd name="T27" fmla="*/ 58 h 124"/>
                <a:gd name="T28" fmla="*/ 26 w 73"/>
                <a:gd name="T29" fmla="*/ 86 h 124"/>
                <a:gd name="T30" fmla="*/ 33 w 73"/>
                <a:gd name="T31" fmla="*/ 61 h 124"/>
                <a:gd name="T32" fmla="*/ 69 w 73"/>
                <a:gd name="T33" fmla="*/ 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124">
                  <a:moveTo>
                    <a:pt x="69" y="9"/>
                  </a:moveTo>
                  <a:cubicBezTo>
                    <a:pt x="73" y="4"/>
                    <a:pt x="66" y="0"/>
                    <a:pt x="62" y="3"/>
                  </a:cubicBezTo>
                  <a:cubicBezTo>
                    <a:pt x="34" y="24"/>
                    <a:pt x="16" y="61"/>
                    <a:pt x="13" y="97"/>
                  </a:cubicBezTo>
                  <a:cubicBezTo>
                    <a:pt x="12" y="88"/>
                    <a:pt x="11" y="79"/>
                    <a:pt x="12" y="70"/>
                  </a:cubicBezTo>
                  <a:cubicBezTo>
                    <a:pt x="12" y="50"/>
                    <a:pt x="20" y="33"/>
                    <a:pt x="28" y="16"/>
                  </a:cubicBezTo>
                  <a:cubicBezTo>
                    <a:pt x="30" y="11"/>
                    <a:pt x="23" y="8"/>
                    <a:pt x="21" y="12"/>
                  </a:cubicBezTo>
                  <a:cubicBezTo>
                    <a:pt x="0" y="44"/>
                    <a:pt x="1" y="85"/>
                    <a:pt x="8" y="121"/>
                  </a:cubicBezTo>
                  <a:cubicBezTo>
                    <a:pt x="9" y="124"/>
                    <a:pt x="14" y="124"/>
                    <a:pt x="14" y="120"/>
                  </a:cubicBezTo>
                  <a:cubicBezTo>
                    <a:pt x="14" y="120"/>
                    <a:pt x="14" y="120"/>
                    <a:pt x="14" y="120"/>
                  </a:cubicBezTo>
                  <a:cubicBezTo>
                    <a:pt x="17" y="122"/>
                    <a:pt x="21" y="121"/>
                    <a:pt x="22" y="117"/>
                  </a:cubicBezTo>
                  <a:cubicBezTo>
                    <a:pt x="22" y="118"/>
                    <a:pt x="22" y="118"/>
                    <a:pt x="23" y="118"/>
                  </a:cubicBezTo>
                  <a:cubicBezTo>
                    <a:pt x="24" y="123"/>
                    <a:pt x="31" y="120"/>
                    <a:pt x="30" y="116"/>
                  </a:cubicBezTo>
                  <a:cubicBezTo>
                    <a:pt x="26" y="94"/>
                    <a:pt x="45" y="80"/>
                    <a:pt x="53" y="62"/>
                  </a:cubicBezTo>
                  <a:cubicBezTo>
                    <a:pt x="55" y="58"/>
                    <a:pt x="49" y="55"/>
                    <a:pt x="47" y="58"/>
                  </a:cubicBezTo>
                  <a:cubicBezTo>
                    <a:pt x="40" y="65"/>
                    <a:pt x="31" y="75"/>
                    <a:pt x="26" y="86"/>
                  </a:cubicBezTo>
                  <a:cubicBezTo>
                    <a:pt x="28" y="78"/>
                    <a:pt x="30" y="70"/>
                    <a:pt x="33" y="61"/>
                  </a:cubicBezTo>
                  <a:cubicBezTo>
                    <a:pt x="41" y="41"/>
                    <a:pt x="57" y="26"/>
                    <a:pt x="69" y="9"/>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4" name="Freeform 74">
              <a:extLst>
                <a:ext uri="{FF2B5EF4-FFF2-40B4-BE49-F238E27FC236}">
                  <a16:creationId xmlns:a16="http://schemas.microsoft.com/office/drawing/2014/main" id="{E687743C-BC57-2B4E-8E15-82B8D3648D62}"/>
                </a:ext>
              </a:extLst>
            </p:cNvPr>
            <p:cNvSpPr>
              <a:spLocks/>
            </p:cNvSpPr>
            <p:nvPr/>
          </p:nvSpPr>
          <p:spPr bwMode="auto">
            <a:xfrm>
              <a:off x="10724222" y="4296330"/>
              <a:ext cx="173571" cy="378923"/>
            </a:xfrm>
            <a:custGeom>
              <a:avLst/>
              <a:gdLst>
                <a:gd name="T0" fmla="*/ 32 w 49"/>
                <a:gd name="T1" fmla="*/ 3 h 107"/>
                <a:gd name="T2" fmla="*/ 25 w 49"/>
                <a:gd name="T3" fmla="*/ 6 h 107"/>
                <a:gd name="T4" fmla="*/ 34 w 49"/>
                <a:gd name="T5" fmla="*/ 59 h 107"/>
                <a:gd name="T6" fmla="*/ 8 w 49"/>
                <a:gd name="T7" fmla="*/ 25 h 107"/>
                <a:gd name="T8" fmla="*/ 3 w 49"/>
                <a:gd name="T9" fmla="*/ 29 h 107"/>
                <a:gd name="T10" fmla="*/ 33 w 49"/>
                <a:gd name="T11" fmla="*/ 100 h 107"/>
                <a:gd name="T12" fmla="*/ 43 w 49"/>
                <a:gd name="T13" fmla="*/ 101 h 107"/>
                <a:gd name="T14" fmla="*/ 43 w 49"/>
                <a:gd name="T15" fmla="*/ 99 h 107"/>
                <a:gd name="T16" fmla="*/ 43 w 49"/>
                <a:gd name="T17" fmla="*/ 98 h 107"/>
                <a:gd name="T18" fmla="*/ 32 w 49"/>
                <a:gd name="T19" fmla="*/ 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107">
                  <a:moveTo>
                    <a:pt x="32" y="3"/>
                  </a:moveTo>
                  <a:cubicBezTo>
                    <a:pt x="30" y="0"/>
                    <a:pt x="24" y="2"/>
                    <a:pt x="25" y="6"/>
                  </a:cubicBezTo>
                  <a:cubicBezTo>
                    <a:pt x="31" y="24"/>
                    <a:pt x="33" y="41"/>
                    <a:pt x="34" y="59"/>
                  </a:cubicBezTo>
                  <a:cubicBezTo>
                    <a:pt x="28" y="47"/>
                    <a:pt x="19" y="35"/>
                    <a:pt x="8" y="25"/>
                  </a:cubicBezTo>
                  <a:cubicBezTo>
                    <a:pt x="5" y="22"/>
                    <a:pt x="0" y="26"/>
                    <a:pt x="3" y="29"/>
                  </a:cubicBezTo>
                  <a:cubicBezTo>
                    <a:pt x="21" y="50"/>
                    <a:pt x="32" y="72"/>
                    <a:pt x="33" y="100"/>
                  </a:cubicBezTo>
                  <a:cubicBezTo>
                    <a:pt x="33" y="107"/>
                    <a:pt x="44" y="107"/>
                    <a:pt x="43" y="101"/>
                  </a:cubicBezTo>
                  <a:cubicBezTo>
                    <a:pt x="43" y="100"/>
                    <a:pt x="43" y="100"/>
                    <a:pt x="43" y="99"/>
                  </a:cubicBezTo>
                  <a:cubicBezTo>
                    <a:pt x="43" y="99"/>
                    <a:pt x="43" y="98"/>
                    <a:pt x="43" y="98"/>
                  </a:cubicBezTo>
                  <a:cubicBezTo>
                    <a:pt x="46" y="67"/>
                    <a:pt x="49" y="31"/>
                    <a:pt x="32" y="3"/>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5" name="Freeform 75">
              <a:extLst>
                <a:ext uri="{FF2B5EF4-FFF2-40B4-BE49-F238E27FC236}">
                  <a16:creationId xmlns:a16="http://schemas.microsoft.com/office/drawing/2014/main" id="{20FDD1DA-6857-A647-99A2-296893126872}"/>
                </a:ext>
              </a:extLst>
            </p:cNvPr>
            <p:cNvSpPr>
              <a:spLocks/>
            </p:cNvSpPr>
            <p:nvPr/>
          </p:nvSpPr>
          <p:spPr bwMode="auto">
            <a:xfrm>
              <a:off x="10866013" y="4296330"/>
              <a:ext cx="67228" cy="365478"/>
            </a:xfrm>
            <a:custGeom>
              <a:avLst/>
              <a:gdLst>
                <a:gd name="T0" fmla="*/ 18 w 19"/>
                <a:gd name="T1" fmla="*/ 8 h 103"/>
                <a:gd name="T2" fmla="*/ 11 w 19"/>
                <a:gd name="T3" fmla="*/ 5 h 103"/>
                <a:gd name="T4" fmla="*/ 10 w 19"/>
                <a:gd name="T5" fmla="*/ 97 h 103"/>
                <a:gd name="T6" fmla="*/ 19 w 19"/>
                <a:gd name="T7" fmla="*/ 97 h 103"/>
                <a:gd name="T8" fmla="*/ 18 w 19"/>
                <a:gd name="T9" fmla="*/ 8 h 103"/>
              </a:gdLst>
              <a:ahLst/>
              <a:cxnLst>
                <a:cxn ang="0">
                  <a:pos x="T0" y="T1"/>
                </a:cxn>
                <a:cxn ang="0">
                  <a:pos x="T2" y="T3"/>
                </a:cxn>
                <a:cxn ang="0">
                  <a:pos x="T4" y="T5"/>
                </a:cxn>
                <a:cxn ang="0">
                  <a:pos x="T6" y="T7"/>
                </a:cxn>
                <a:cxn ang="0">
                  <a:pos x="T8" y="T9"/>
                </a:cxn>
              </a:cxnLst>
              <a:rect l="0" t="0" r="r" b="b"/>
              <a:pathLst>
                <a:path w="19" h="103">
                  <a:moveTo>
                    <a:pt x="18" y="8"/>
                  </a:moveTo>
                  <a:cubicBezTo>
                    <a:pt x="19" y="3"/>
                    <a:pt x="13" y="0"/>
                    <a:pt x="11" y="5"/>
                  </a:cubicBezTo>
                  <a:cubicBezTo>
                    <a:pt x="0" y="33"/>
                    <a:pt x="9" y="67"/>
                    <a:pt x="10" y="97"/>
                  </a:cubicBezTo>
                  <a:cubicBezTo>
                    <a:pt x="10" y="103"/>
                    <a:pt x="19" y="103"/>
                    <a:pt x="19" y="97"/>
                  </a:cubicBezTo>
                  <a:cubicBezTo>
                    <a:pt x="18" y="67"/>
                    <a:pt x="12" y="38"/>
                    <a:pt x="18" y="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6" name="Freeform 76">
              <a:extLst>
                <a:ext uri="{FF2B5EF4-FFF2-40B4-BE49-F238E27FC236}">
                  <a16:creationId xmlns:a16="http://schemas.microsoft.com/office/drawing/2014/main" id="{0E50559A-5AA0-644C-9EEE-028762B3B394}"/>
                </a:ext>
              </a:extLst>
            </p:cNvPr>
            <p:cNvSpPr>
              <a:spLocks/>
            </p:cNvSpPr>
            <p:nvPr/>
          </p:nvSpPr>
          <p:spPr bwMode="auto">
            <a:xfrm>
              <a:off x="10933241" y="4399006"/>
              <a:ext cx="48893" cy="262802"/>
            </a:xfrm>
            <a:custGeom>
              <a:avLst/>
              <a:gdLst>
                <a:gd name="T0" fmla="*/ 11 w 14"/>
                <a:gd name="T1" fmla="*/ 69 h 74"/>
                <a:gd name="T2" fmla="*/ 11 w 14"/>
                <a:gd name="T3" fmla="*/ 69 h 74"/>
                <a:gd name="T4" fmla="*/ 11 w 14"/>
                <a:gd name="T5" fmla="*/ 67 h 74"/>
                <a:gd name="T6" fmla="*/ 11 w 14"/>
                <a:gd name="T7" fmla="*/ 64 h 74"/>
                <a:gd name="T8" fmla="*/ 10 w 14"/>
                <a:gd name="T9" fmla="*/ 63 h 74"/>
                <a:gd name="T10" fmla="*/ 11 w 14"/>
                <a:gd name="T11" fmla="*/ 61 h 74"/>
                <a:gd name="T12" fmla="*/ 6 w 14"/>
                <a:gd name="T13" fmla="*/ 3 h 74"/>
                <a:gd name="T14" fmla="*/ 0 w 14"/>
                <a:gd name="T15" fmla="*/ 4 h 74"/>
                <a:gd name="T16" fmla="*/ 4 w 14"/>
                <a:gd name="T17" fmla="*/ 62 h 74"/>
                <a:gd name="T18" fmla="*/ 4 w 14"/>
                <a:gd name="T19" fmla="*/ 63 h 74"/>
                <a:gd name="T20" fmla="*/ 4 w 14"/>
                <a:gd name="T21" fmla="*/ 64 h 74"/>
                <a:gd name="T22" fmla="*/ 3 w 14"/>
                <a:gd name="T23" fmla="*/ 67 h 74"/>
                <a:gd name="T24" fmla="*/ 3 w 14"/>
                <a:gd name="T25" fmla="*/ 68 h 74"/>
                <a:gd name="T26" fmla="*/ 3 w 14"/>
                <a:gd name="T27" fmla="*/ 69 h 74"/>
                <a:gd name="T28" fmla="*/ 7 w 14"/>
                <a:gd name="T29" fmla="*/ 74 h 74"/>
                <a:gd name="T30" fmla="*/ 11 w 14"/>
                <a:gd name="T31" fmla="*/ 6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 h="74">
                  <a:moveTo>
                    <a:pt x="11" y="69"/>
                  </a:moveTo>
                  <a:cubicBezTo>
                    <a:pt x="11" y="69"/>
                    <a:pt x="11" y="69"/>
                    <a:pt x="11" y="69"/>
                  </a:cubicBezTo>
                  <a:cubicBezTo>
                    <a:pt x="11" y="68"/>
                    <a:pt x="11" y="68"/>
                    <a:pt x="11" y="67"/>
                  </a:cubicBezTo>
                  <a:cubicBezTo>
                    <a:pt x="11" y="66"/>
                    <a:pt x="11" y="65"/>
                    <a:pt x="11" y="64"/>
                  </a:cubicBezTo>
                  <a:cubicBezTo>
                    <a:pt x="11" y="64"/>
                    <a:pt x="10" y="63"/>
                    <a:pt x="10" y="63"/>
                  </a:cubicBezTo>
                  <a:cubicBezTo>
                    <a:pt x="11" y="62"/>
                    <a:pt x="11" y="62"/>
                    <a:pt x="11" y="61"/>
                  </a:cubicBezTo>
                  <a:cubicBezTo>
                    <a:pt x="14" y="43"/>
                    <a:pt x="8" y="22"/>
                    <a:pt x="6" y="3"/>
                  </a:cubicBezTo>
                  <a:cubicBezTo>
                    <a:pt x="6" y="0"/>
                    <a:pt x="0" y="1"/>
                    <a:pt x="0" y="4"/>
                  </a:cubicBezTo>
                  <a:cubicBezTo>
                    <a:pt x="0" y="22"/>
                    <a:pt x="0" y="44"/>
                    <a:pt x="4" y="62"/>
                  </a:cubicBezTo>
                  <a:cubicBezTo>
                    <a:pt x="4" y="62"/>
                    <a:pt x="4" y="62"/>
                    <a:pt x="4" y="63"/>
                  </a:cubicBezTo>
                  <a:cubicBezTo>
                    <a:pt x="4" y="63"/>
                    <a:pt x="4" y="63"/>
                    <a:pt x="4" y="64"/>
                  </a:cubicBezTo>
                  <a:cubicBezTo>
                    <a:pt x="4" y="65"/>
                    <a:pt x="3" y="66"/>
                    <a:pt x="3" y="67"/>
                  </a:cubicBezTo>
                  <a:cubicBezTo>
                    <a:pt x="3" y="67"/>
                    <a:pt x="3" y="68"/>
                    <a:pt x="3" y="68"/>
                  </a:cubicBezTo>
                  <a:cubicBezTo>
                    <a:pt x="3" y="68"/>
                    <a:pt x="3" y="69"/>
                    <a:pt x="3" y="69"/>
                  </a:cubicBezTo>
                  <a:cubicBezTo>
                    <a:pt x="2" y="71"/>
                    <a:pt x="4" y="74"/>
                    <a:pt x="7" y="74"/>
                  </a:cubicBezTo>
                  <a:cubicBezTo>
                    <a:pt x="9" y="74"/>
                    <a:pt x="12" y="72"/>
                    <a:pt x="11" y="69"/>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7" name="Freeform 77">
              <a:extLst>
                <a:ext uri="{FF2B5EF4-FFF2-40B4-BE49-F238E27FC236}">
                  <a16:creationId xmlns:a16="http://schemas.microsoft.com/office/drawing/2014/main" id="{C232D5CA-E423-F54E-98AB-C57EE604CEAC}"/>
                </a:ext>
              </a:extLst>
            </p:cNvPr>
            <p:cNvSpPr>
              <a:spLocks/>
            </p:cNvSpPr>
            <p:nvPr/>
          </p:nvSpPr>
          <p:spPr bwMode="auto">
            <a:xfrm>
              <a:off x="7634164" y="4930721"/>
              <a:ext cx="2187976" cy="85563"/>
            </a:xfrm>
            <a:custGeom>
              <a:avLst/>
              <a:gdLst>
                <a:gd name="T0" fmla="*/ 617 w 617"/>
                <a:gd name="T1" fmla="*/ 12 h 24"/>
                <a:gd name="T2" fmla="*/ 605 w 617"/>
                <a:gd name="T3" fmla="*/ 24 h 24"/>
                <a:gd name="T4" fmla="*/ 12 w 617"/>
                <a:gd name="T5" fmla="*/ 24 h 24"/>
                <a:gd name="T6" fmla="*/ 0 w 617"/>
                <a:gd name="T7" fmla="*/ 12 h 24"/>
                <a:gd name="T8" fmla="*/ 12 w 617"/>
                <a:gd name="T9" fmla="*/ 0 h 24"/>
                <a:gd name="T10" fmla="*/ 605 w 617"/>
                <a:gd name="T11" fmla="*/ 0 h 24"/>
                <a:gd name="T12" fmla="*/ 617 w 617"/>
                <a:gd name="T13" fmla="*/ 12 h 24"/>
              </a:gdLst>
              <a:ahLst/>
              <a:cxnLst>
                <a:cxn ang="0">
                  <a:pos x="T0" y="T1"/>
                </a:cxn>
                <a:cxn ang="0">
                  <a:pos x="T2" y="T3"/>
                </a:cxn>
                <a:cxn ang="0">
                  <a:pos x="T4" y="T5"/>
                </a:cxn>
                <a:cxn ang="0">
                  <a:pos x="T6" y="T7"/>
                </a:cxn>
                <a:cxn ang="0">
                  <a:pos x="T8" y="T9"/>
                </a:cxn>
                <a:cxn ang="0">
                  <a:pos x="T10" y="T11"/>
                </a:cxn>
                <a:cxn ang="0">
                  <a:pos x="T12" y="T13"/>
                </a:cxn>
              </a:cxnLst>
              <a:rect l="0" t="0" r="r" b="b"/>
              <a:pathLst>
                <a:path w="617" h="24">
                  <a:moveTo>
                    <a:pt x="617" y="12"/>
                  </a:moveTo>
                  <a:cubicBezTo>
                    <a:pt x="617" y="19"/>
                    <a:pt x="612" y="24"/>
                    <a:pt x="605" y="24"/>
                  </a:cubicBezTo>
                  <a:cubicBezTo>
                    <a:pt x="12" y="24"/>
                    <a:pt x="12" y="24"/>
                    <a:pt x="12" y="24"/>
                  </a:cubicBezTo>
                  <a:cubicBezTo>
                    <a:pt x="5" y="24"/>
                    <a:pt x="0" y="19"/>
                    <a:pt x="0" y="12"/>
                  </a:cubicBezTo>
                  <a:cubicBezTo>
                    <a:pt x="0" y="5"/>
                    <a:pt x="5" y="0"/>
                    <a:pt x="12" y="0"/>
                  </a:cubicBezTo>
                  <a:cubicBezTo>
                    <a:pt x="605" y="0"/>
                    <a:pt x="605" y="0"/>
                    <a:pt x="605" y="0"/>
                  </a:cubicBezTo>
                  <a:cubicBezTo>
                    <a:pt x="612" y="0"/>
                    <a:pt x="617" y="5"/>
                    <a:pt x="617"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8" name="Oval 78">
              <a:extLst>
                <a:ext uri="{FF2B5EF4-FFF2-40B4-BE49-F238E27FC236}">
                  <a16:creationId xmlns:a16="http://schemas.microsoft.com/office/drawing/2014/main" id="{72C9A1AB-28C4-6445-9118-0AD6B2129A9A}"/>
                </a:ext>
              </a:extLst>
            </p:cNvPr>
            <p:cNvSpPr>
              <a:spLocks noChangeArrowheads="1"/>
            </p:cNvSpPr>
            <p:nvPr/>
          </p:nvSpPr>
          <p:spPr bwMode="auto">
            <a:xfrm>
              <a:off x="9542226" y="4977170"/>
              <a:ext cx="184572" cy="184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9" name="Oval 79">
              <a:extLst>
                <a:ext uri="{FF2B5EF4-FFF2-40B4-BE49-F238E27FC236}">
                  <a16:creationId xmlns:a16="http://schemas.microsoft.com/office/drawing/2014/main" id="{7F371D0D-F1BF-B746-A043-CBDE721F1610}"/>
                </a:ext>
              </a:extLst>
            </p:cNvPr>
            <p:cNvSpPr>
              <a:spLocks noChangeArrowheads="1"/>
            </p:cNvSpPr>
            <p:nvPr/>
          </p:nvSpPr>
          <p:spPr bwMode="auto">
            <a:xfrm>
              <a:off x="9283092" y="4977170"/>
              <a:ext cx="113677" cy="113677"/>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0" name="Oval 80">
              <a:extLst>
                <a:ext uri="{FF2B5EF4-FFF2-40B4-BE49-F238E27FC236}">
                  <a16:creationId xmlns:a16="http://schemas.microsoft.com/office/drawing/2014/main" id="{C0CC7029-33F5-B145-9731-119123645755}"/>
                </a:ext>
              </a:extLst>
            </p:cNvPr>
            <p:cNvSpPr>
              <a:spLocks noChangeArrowheads="1"/>
            </p:cNvSpPr>
            <p:nvPr/>
          </p:nvSpPr>
          <p:spPr bwMode="auto">
            <a:xfrm>
              <a:off x="9120521" y="5044398"/>
              <a:ext cx="59894" cy="61117"/>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1" name="Oval 81">
              <a:extLst>
                <a:ext uri="{FF2B5EF4-FFF2-40B4-BE49-F238E27FC236}">
                  <a16:creationId xmlns:a16="http://schemas.microsoft.com/office/drawing/2014/main" id="{C681F1BC-527A-4046-A1B4-8CC244C753A0}"/>
                </a:ext>
              </a:extLst>
            </p:cNvPr>
            <p:cNvSpPr>
              <a:spLocks noChangeArrowheads="1"/>
            </p:cNvSpPr>
            <p:nvPr/>
          </p:nvSpPr>
          <p:spPr bwMode="auto">
            <a:xfrm>
              <a:off x="9428549" y="4870827"/>
              <a:ext cx="113677" cy="113677"/>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2" name="Freeform 82">
              <a:extLst>
                <a:ext uri="{FF2B5EF4-FFF2-40B4-BE49-F238E27FC236}">
                  <a16:creationId xmlns:a16="http://schemas.microsoft.com/office/drawing/2014/main" id="{F9AE16F5-C20D-7240-A943-BEA9570C7CC8}"/>
                </a:ext>
              </a:extLst>
            </p:cNvPr>
            <p:cNvSpPr>
              <a:spLocks/>
            </p:cNvSpPr>
            <p:nvPr/>
          </p:nvSpPr>
          <p:spPr bwMode="auto">
            <a:xfrm>
              <a:off x="9499445" y="3770727"/>
              <a:ext cx="301916" cy="270136"/>
            </a:xfrm>
            <a:custGeom>
              <a:avLst/>
              <a:gdLst>
                <a:gd name="T0" fmla="*/ 70 w 85"/>
                <a:gd name="T1" fmla="*/ 76 h 76"/>
                <a:gd name="T2" fmla="*/ 0 w 85"/>
                <a:gd name="T3" fmla="*/ 7 h 76"/>
                <a:gd name="T4" fmla="*/ 7 w 85"/>
                <a:gd name="T5" fmla="*/ 0 h 76"/>
                <a:gd name="T6" fmla="*/ 77 w 85"/>
                <a:gd name="T7" fmla="*/ 54 h 76"/>
                <a:gd name="T8" fmla="*/ 75 w 85"/>
                <a:gd name="T9" fmla="*/ 76 h 76"/>
                <a:gd name="T10" fmla="*/ 70 w 85"/>
                <a:gd name="T11" fmla="*/ 76 h 76"/>
              </a:gdLst>
              <a:ahLst/>
              <a:cxnLst>
                <a:cxn ang="0">
                  <a:pos x="T0" y="T1"/>
                </a:cxn>
                <a:cxn ang="0">
                  <a:pos x="T2" y="T3"/>
                </a:cxn>
                <a:cxn ang="0">
                  <a:pos x="T4" y="T5"/>
                </a:cxn>
                <a:cxn ang="0">
                  <a:pos x="T6" y="T7"/>
                </a:cxn>
                <a:cxn ang="0">
                  <a:pos x="T8" y="T9"/>
                </a:cxn>
                <a:cxn ang="0">
                  <a:pos x="T10" y="T11"/>
                </a:cxn>
              </a:cxnLst>
              <a:rect l="0" t="0" r="r" b="b"/>
              <a:pathLst>
                <a:path w="85" h="76">
                  <a:moveTo>
                    <a:pt x="70" y="76"/>
                  </a:moveTo>
                  <a:cubicBezTo>
                    <a:pt x="0" y="7"/>
                    <a:pt x="0" y="7"/>
                    <a:pt x="0" y="7"/>
                  </a:cubicBezTo>
                  <a:cubicBezTo>
                    <a:pt x="7" y="0"/>
                    <a:pt x="7" y="0"/>
                    <a:pt x="7" y="0"/>
                  </a:cubicBezTo>
                  <a:cubicBezTo>
                    <a:pt x="7" y="0"/>
                    <a:pt x="68" y="63"/>
                    <a:pt x="77" y="54"/>
                  </a:cubicBezTo>
                  <a:cubicBezTo>
                    <a:pt x="85" y="44"/>
                    <a:pt x="75" y="76"/>
                    <a:pt x="75" y="76"/>
                  </a:cubicBezTo>
                  <a:cubicBezTo>
                    <a:pt x="70" y="76"/>
                    <a:pt x="70" y="76"/>
                    <a:pt x="70" y="76"/>
                  </a:cubicBezTo>
                </a:path>
              </a:pathLst>
            </a:custGeom>
            <a:solidFill>
              <a:srgbClr val="683B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3" name="Freeform 83">
              <a:extLst>
                <a:ext uri="{FF2B5EF4-FFF2-40B4-BE49-F238E27FC236}">
                  <a16:creationId xmlns:a16="http://schemas.microsoft.com/office/drawing/2014/main" id="{BDECD801-96C3-FF4D-8432-406FCE93913F}"/>
                </a:ext>
              </a:extLst>
            </p:cNvPr>
            <p:cNvSpPr>
              <a:spLocks/>
            </p:cNvSpPr>
            <p:nvPr/>
          </p:nvSpPr>
          <p:spPr bwMode="auto">
            <a:xfrm>
              <a:off x="9564228" y="3841623"/>
              <a:ext cx="205352" cy="199240"/>
            </a:xfrm>
            <a:custGeom>
              <a:avLst/>
              <a:gdLst>
                <a:gd name="T0" fmla="*/ 3 w 58"/>
                <a:gd name="T1" fmla="*/ 0 h 56"/>
                <a:gd name="T2" fmla="*/ 0 w 58"/>
                <a:gd name="T3" fmla="*/ 4 h 56"/>
                <a:gd name="T4" fmla="*/ 52 w 58"/>
                <a:gd name="T5" fmla="*/ 56 h 56"/>
                <a:gd name="T6" fmla="*/ 52 w 58"/>
                <a:gd name="T7" fmla="*/ 56 h 56"/>
                <a:gd name="T8" fmla="*/ 58 w 58"/>
                <a:gd name="T9" fmla="*/ 35 h 56"/>
                <a:gd name="T10" fmla="*/ 51 w 58"/>
                <a:gd name="T11" fmla="*/ 38 h 56"/>
                <a:gd name="T12" fmla="*/ 39 w 58"/>
                <a:gd name="T13" fmla="*/ 33 h 56"/>
                <a:gd name="T14" fmla="*/ 12 w 58"/>
                <a:gd name="T15" fmla="*/ 10 h 56"/>
                <a:gd name="T16" fmla="*/ 7 w 58"/>
                <a:gd name="T17" fmla="*/ 4 h 56"/>
                <a:gd name="T18" fmla="*/ 3 w 58"/>
                <a:gd name="T19"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6">
                  <a:moveTo>
                    <a:pt x="3" y="0"/>
                  </a:moveTo>
                  <a:cubicBezTo>
                    <a:pt x="2" y="2"/>
                    <a:pt x="1" y="3"/>
                    <a:pt x="0" y="4"/>
                  </a:cubicBezTo>
                  <a:cubicBezTo>
                    <a:pt x="52" y="56"/>
                    <a:pt x="52" y="56"/>
                    <a:pt x="52" y="56"/>
                  </a:cubicBezTo>
                  <a:cubicBezTo>
                    <a:pt x="52" y="56"/>
                    <a:pt x="52" y="56"/>
                    <a:pt x="52" y="56"/>
                  </a:cubicBezTo>
                  <a:cubicBezTo>
                    <a:pt x="55" y="49"/>
                    <a:pt x="57" y="42"/>
                    <a:pt x="58" y="35"/>
                  </a:cubicBezTo>
                  <a:cubicBezTo>
                    <a:pt x="56" y="37"/>
                    <a:pt x="54" y="38"/>
                    <a:pt x="51" y="38"/>
                  </a:cubicBezTo>
                  <a:cubicBezTo>
                    <a:pt x="47" y="38"/>
                    <a:pt x="43" y="36"/>
                    <a:pt x="39" y="33"/>
                  </a:cubicBezTo>
                  <a:cubicBezTo>
                    <a:pt x="29" y="27"/>
                    <a:pt x="19" y="20"/>
                    <a:pt x="12" y="10"/>
                  </a:cubicBezTo>
                  <a:cubicBezTo>
                    <a:pt x="10" y="8"/>
                    <a:pt x="9" y="6"/>
                    <a:pt x="7" y="4"/>
                  </a:cubicBezTo>
                  <a:cubicBezTo>
                    <a:pt x="6" y="3"/>
                    <a:pt x="4" y="2"/>
                    <a:pt x="3" y="0"/>
                  </a:cubicBezTo>
                </a:path>
              </a:pathLst>
            </a:custGeom>
            <a:solidFill>
              <a:srgbClr val="512E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4" name="Freeform 84">
              <a:extLst>
                <a:ext uri="{FF2B5EF4-FFF2-40B4-BE49-F238E27FC236}">
                  <a16:creationId xmlns:a16="http://schemas.microsoft.com/office/drawing/2014/main" id="{004A59DD-0A30-CA40-BAA7-7675D0018FE1}"/>
                </a:ext>
              </a:extLst>
            </p:cNvPr>
            <p:cNvSpPr>
              <a:spLocks/>
            </p:cNvSpPr>
            <p:nvPr/>
          </p:nvSpPr>
          <p:spPr bwMode="auto">
            <a:xfrm>
              <a:off x="9596009" y="3507926"/>
              <a:ext cx="552495" cy="1273671"/>
            </a:xfrm>
            <a:custGeom>
              <a:avLst/>
              <a:gdLst>
                <a:gd name="T0" fmla="*/ 0 w 156"/>
                <a:gd name="T1" fmla="*/ 348 h 359"/>
                <a:gd name="T2" fmla="*/ 23 w 156"/>
                <a:gd name="T3" fmla="*/ 328 h 359"/>
                <a:gd name="T4" fmla="*/ 28 w 156"/>
                <a:gd name="T5" fmla="*/ 213 h 359"/>
                <a:gd name="T6" fmla="*/ 53 w 156"/>
                <a:gd name="T7" fmla="*/ 89 h 359"/>
                <a:gd name="T8" fmla="*/ 25 w 156"/>
                <a:gd name="T9" fmla="*/ 27 h 359"/>
                <a:gd name="T10" fmla="*/ 37 w 156"/>
                <a:gd name="T11" fmla="*/ 21 h 359"/>
                <a:gd name="T12" fmla="*/ 78 w 156"/>
                <a:gd name="T13" fmla="*/ 91 h 359"/>
                <a:gd name="T14" fmla="*/ 123 w 156"/>
                <a:gd name="T15" fmla="*/ 0 h 359"/>
                <a:gd name="T16" fmla="*/ 130 w 156"/>
                <a:gd name="T17" fmla="*/ 2 h 359"/>
                <a:gd name="T18" fmla="*/ 95 w 156"/>
                <a:gd name="T19" fmla="*/ 91 h 359"/>
                <a:gd name="T20" fmla="*/ 97 w 156"/>
                <a:gd name="T21" fmla="*/ 138 h 359"/>
                <a:gd name="T22" fmla="*/ 147 w 156"/>
                <a:gd name="T23" fmla="*/ 100 h 359"/>
                <a:gd name="T24" fmla="*/ 156 w 156"/>
                <a:gd name="T25" fmla="*/ 114 h 359"/>
                <a:gd name="T26" fmla="*/ 91 w 156"/>
                <a:gd name="T27" fmla="*/ 170 h 359"/>
                <a:gd name="T28" fmla="*/ 85 w 156"/>
                <a:gd name="T29" fmla="*/ 331 h 359"/>
                <a:gd name="T30" fmla="*/ 109 w 156"/>
                <a:gd name="T31" fmla="*/ 359 h 359"/>
                <a:gd name="T32" fmla="*/ 0 w 156"/>
                <a:gd name="T33" fmla="*/ 348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6" h="359">
                  <a:moveTo>
                    <a:pt x="0" y="348"/>
                  </a:moveTo>
                  <a:cubicBezTo>
                    <a:pt x="0" y="348"/>
                    <a:pt x="14" y="343"/>
                    <a:pt x="23" y="328"/>
                  </a:cubicBezTo>
                  <a:cubicBezTo>
                    <a:pt x="31" y="314"/>
                    <a:pt x="25" y="248"/>
                    <a:pt x="28" y="213"/>
                  </a:cubicBezTo>
                  <a:cubicBezTo>
                    <a:pt x="33" y="163"/>
                    <a:pt x="59" y="122"/>
                    <a:pt x="53" y="89"/>
                  </a:cubicBezTo>
                  <a:cubicBezTo>
                    <a:pt x="47" y="58"/>
                    <a:pt x="25" y="27"/>
                    <a:pt x="25" y="27"/>
                  </a:cubicBezTo>
                  <a:cubicBezTo>
                    <a:pt x="37" y="21"/>
                    <a:pt x="37" y="21"/>
                    <a:pt x="37" y="21"/>
                  </a:cubicBezTo>
                  <a:cubicBezTo>
                    <a:pt x="78" y="91"/>
                    <a:pt x="78" y="91"/>
                    <a:pt x="78" y="91"/>
                  </a:cubicBezTo>
                  <a:cubicBezTo>
                    <a:pt x="123" y="0"/>
                    <a:pt x="123" y="0"/>
                    <a:pt x="123" y="0"/>
                  </a:cubicBezTo>
                  <a:cubicBezTo>
                    <a:pt x="130" y="2"/>
                    <a:pt x="130" y="2"/>
                    <a:pt x="130" y="2"/>
                  </a:cubicBezTo>
                  <a:cubicBezTo>
                    <a:pt x="130" y="2"/>
                    <a:pt x="105" y="55"/>
                    <a:pt x="95" y="91"/>
                  </a:cubicBezTo>
                  <a:cubicBezTo>
                    <a:pt x="86" y="121"/>
                    <a:pt x="88" y="133"/>
                    <a:pt x="97" y="138"/>
                  </a:cubicBezTo>
                  <a:cubicBezTo>
                    <a:pt x="107" y="143"/>
                    <a:pt x="141" y="106"/>
                    <a:pt x="147" y="100"/>
                  </a:cubicBezTo>
                  <a:cubicBezTo>
                    <a:pt x="154" y="93"/>
                    <a:pt x="156" y="114"/>
                    <a:pt x="156" y="114"/>
                  </a:cubicBezTo>
                  <a:cubicBezTo>
                    <a:pt x="156" y="114"/>
                    <a:pt x="99" y="148"/>
                    <a:pt x="91" y="170"/>
                  </a:cubicBezTo>
                  <a:cubicBezTo>
                    <a:pt x="77" y="207"/>
                    <a:pt x="80" y="312"/>
                    <a:pt x="85" y="331"/>
                  </a:cubicBezTo>
                  <a:cubicBezTo>
                    <a:pt x="90" y="349"/>
                    <a:pt x="109" y="359"/>
                    <a:pt x="109" y="359"/>
                  </a:cubicBezTo>
                  <a:cubicBezTo>
                    <a:pt x="0" y="348"/>
                    <a:pt x="0" y="348"/>
                    <a:pt x="0" y="348"/>
                  </a:cubicBezTo>
                </a:path>
              </a:pathLst>
            </a:custGeom>
            <a:solidFill>
              <a:srgbClr val="683B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5" name="Freeform 85">
              <a:extLst>
                <a:ext uri="{FF2B5EF4-FFF2-40B4-BE49-F238E27FC236}">
                  <a16:creationId xmlns:a16="http://schemas.microsoft.com/office/drawing/2014/main" id="{1FE449AB-CB13-8243-878C-553A10560E3F}"/>
                </a:ext>
              </a:extLst>
            </p:cNvPr>
            <p:cNvSpPr>
              <a:spLocks noEditPoints="1"/>
            </p:cNvSpPr>
            <p:nvPr/>
          </p:nvSpPr>
          <p:spPr bwMode="auto">
            <a:xfrm>
              <a:off x="9915038" y="3958967"/>
              <a:ext cx="31781" cy="42782"/>
            </a:xfrm>
            <a:custGeom>
              <a:avLst/>
              <a:gdLst>
                <a:gd name="T0" fmla="*/ 9 w 9"/>
                <a:gd name="T1" fmla="*/ 12 h 12"/>
                <a:gd name="T2" fmla="*/ 9 w 9"/>
                <a:gd name="T3" fmla="*/ 12 h 12"/>
                <a:gd name="T4" fmla="*/ 9 w 9"/>
                <a:gd name="T5" fmla="*/ 12 h 12"/>
                <a:gd name="T6" fmla="*/ 9 w 9"/>
                <a:gd name="T7" fmla="*/ 12 h 12"/>
                <a:gd name="T8" fmla="*/ 7 w 9"/>
                <a:gd name="T9" fmla="*/ 11 h 12"/>
                <a:gd name="T10" fmla="*/ 7 w 9"/>
                <a:gd name="T11" fmla="*/ 11 h 12"/>
                <a:gd name="T12" fmla="*/ 7 w 9"/>
                <a:gd name="T13" fmla="*/ 11 h 12"/>
                <a:gd name="T14" fmla="*/ 7 w 9"/>
                <a:gd name="T15" fmla="*/ 11 h 12"/>
                <a:gd name="T16" fmla="*/ 7 w 9"/>
                <a:gd name="T17" fmla="*/ 11 h 12"/>
                <a:gd name="T18" fmla="*/ 7 w 9"/>
                <a:gd name="T19" fmla="*/ 11 h 12"/>
                <a:gd name="T20" fmla="*/ 7 w 9"/>
                <a:gd name="T21" fmla="*/ 11 h 12"/>
                <a:gd name="T22" fmla="*/ 7 w 9"/>
                <a:gd name="T23" fmla="*/ 11 h 12"/>
                <a:gd name="T24" fmla="*/ 7 w 9"/>
                <a:gd name="T25" fmla="*/ 11 h 12"/>
                <a:gd name="T26" fmla="*/ 7 w 9"/>
                <a:gd name="T27" fmla="*/ 11 h 12"/>
                <a:gd name="T28" fmla="*/ 7 w 9"/>
                <a:gd name="T29" fmla="*/ 11 h 12"/>
                <a:gd name="T30" fmla="*/ 0 w 9"/>
                <a:gd name="T31" fmla="*/ 0 h 12"/>
                <a:gd name="T32" fmla="*/ 0 w 9"/>
                <a:gd name="T33" fmla="*/ 0 h 12"/>
                <a:gd name="T34" fmla="*/ 7 w 9"/>
                <a:gd name="T35" fmla="*/ 11 h 12"/>
                <a:gd name="T36" fmla="*/ 0 w 9"/>
                <a:gd name="T3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12">
                  <a:moveTo>
                    <a:pt x="9" y="12"/>
                  </a:moveTo>
                  <a:cubicBezTo>
                    <a:pt x="9" y="12"/>
                    <a:pt x="9" y="12"/>
                    <a:pt x="9" y="12"/>
                  </a:cubicBezTo>
                  <a:cubicBezTo>
                    <a:pt x="9" y="12"/>
                    <a:pt x="9" y="12"/>
                    <a:pt x="9" y="12"/>
                  </a:cubicBezTo>
                  <a:cubicBezTo>
                    <a:pt x="9" y="12"/>
                    <a:pt x="9" y="12"/>
                    <a:pt x="9" y="12"/>
                  </a:cubicBezTo>
                  <a:moveTo>
                    <a:pt x="7" y="11"/>
                  </a:moveTo>
                  <a:cubicBezTo>
                    <a:pt x="7" y="11"/>
                    <a:pt x="7" y="11"/>
                    <a:pt x="7" y="11"/>
                  </a:cubicBezTo>
                  <a:cubicBezTo>
                    <a:pt x="7" y="11"/>
                    <a:pt x="7" y="11"/>
                    <a:pt x="7" y="11"/>
                  </a:cubicBezTo>
                  <a:cubicBezTo>
                    <a:pt x="7" y="11"/>
                    <a:pt x="7" y="11"/>
                    <a:pt x="7" y="11"/>
                  </a:cubicBezTo>
                  <a:cubicBezTo>
                    <a:pt x="7" y="11"/>
                    <a:pt x="7" y="11"/>
                    <a:pt x="7" y="11"/>
                  </a:cubicBezTo>
                  <a:moveTo>
                    <a:pt x="7" y="11"/>
                  </a:moveTo>
                  <a:cubicBezTo>
                    <a:pt x="7" y="11"/>
                    <a:pt x="7" y="11"/>
                    <a:pt x="7" y="11"/>
                  </a:cubicBezTo>
                  <a:cubicBezTo>
                    <a:pt x="7" y="11"/>
                    <a:pt x="7" y="11"/>
                    <a:pt x="7" y="11"/>
                  </a:cubicBezTo>
                  <a:moveTo>
                    <a:pt x="7" y="11"/>
                  </a:moveTo>
                  <a:cubicBezTo>
                    <a:pt x="7" y="11"/>
                    <a:pt x="7" y="11"/>
                    <a:pt x="7" y="11"/>
                  </a:cubicBezTo>
                  <a:cubicBezTo>
                    <a:pt x="7" y="11"/>
                    <a:pt x="7" y="11"/>
                    <a:pt x="7" y="11"/>
                  </a:cubicBezTo>
                  <a:moveTo>
                    <a:pt x="0" y="0"/>
                  </a:moveTo>
                  <a:cubicBezTo>
                    <a:pt x="0" y="0"/>
                    <a:pt x="0" y="0"/>
                    <a:pt x="0" y="0"/>
                  </a:cubicBezTo>
                  <a:cubicBezTo>
                    <a:pt x="1" y="5"/>
                    <a:pt x="3" y="9"/>
                    <a:pt x="7" y="11"/>
                  </a:cubicBezTo>
                  <a:cubicBezTo>
                    <a:pt x="3" y="9"/>
                    <a:pt x="1" y="5"/>
                    <a:pt x="0" y="0"/>
                  </a:cubicBezTo>
                </a:path>
              </a:pathLst>
            </a:custGeom>
            <a:solidFill>
              <a:srgbClr val="C6C6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6" name="Freeform 86">
              <a:extLst>
                <a:ext uri="{FF2B5EF4-FFF2-40B4-BE49-F238E27FC236}">
                  <a16:creationId xmlns:a16="http://schemas.microsoft.com/office/drawing/2014/main" id="{0B7CEB4B-61AE-A543-A7DE-5EB484764ABA}"/>
                </a:ext>
              </a:extLst>
            </p:cNvPr>
            <p:cNvSpPr>
              <a:spLocks/>
            </p:cNvSpPr>
            <p:nvPr/>
          </p:nvSpPr>
          <p:spPr bwMode="auto">
            <a:xfrm>
              <a:off x="9907704" y="3912518"/>
              <a:ext cx="169904" cy="95342"/>
            </a:xfrm>
            <a:custGeom>
              <a:avLst/>
              <a:gdLst>
                <a:gd name="T0" fmla="*/ 45 w 48"/>
                <a:gd name="T1" fmla="*/ 0 h 27"/>
                <a:gd name="T2" fmla="*/ 11 w 48"/>
                <a:gd name="T3" fmla="*/ 25 h 27"/>
                <a:gd name="T4" fmla="*/ 11 w 48"/>
                <a:gd name="T5" fmla="*/ 25 h 27"/>
                <a:gd name="T6" fmla="*/ 11 w 48"/>
                <a:gd name="T7" fmla="*/ 25 h 27"/>
                <a:gd name="T8" fmla="*/ 11 w 48"/>
                <a:gd name="T9" fmla="*/ 25 h 27"/>
                <a:gd name="T10" fmla="*/ 9 w 48"/>
                <a:gd name="T11" fmla="*/ 24 h 27"/>
                <a:gd name="T12" fmla="*/ 9 w 48"/>
                <a:gd name="T13" fmla="*/ 24 h 27"/>
                <a:gd name="T14" fmla="*/ 9 w 48"/>
                <a:gd name="T15" fmla="*/ 24 h 27"/>
                <a:gd name="T16" fmla="*/ 9 w 48"/>
                <a:gd name="T17" fmla="*/ 24 h 27"/>
                <a:gd name="T18" fmla="*/ 9 w 48"/>
                <a:gd name="T19" fmla="*/ 24 h 27"/>
                <a:gd name="T20" fmla="*/ 9 w 48"/>
                <a:gd name="T21" fmla="*/ 24 h 27"/>
                <a:gd name="T22" fmla="*/ 9 w 48"/>
                <a:gd name="T23" fmla="*/ 24 h 27"/>
                <a:gd name="T24" fmla="*/ 9 w 48"/>
                <a:gd name="T25" fmla="*/ 24 h 27"/>
                <a:gd name="T26" fmla="*/ 2 w 48"/>
                <a:gd name="T27" fmla="*/ 13 h 27"/>
                <a:gd name="T28" fmla="*/ 2 w 48"/>
                <a:gd name="T29" fmla="*/ 23 h 27"/>
                <a:gd name="T30" fmla="*/ 8 w 48"/>
                <a:gd name="T31" fmla="*/ 27 h 27"/>
                <a:gd name="T32" fmla="*/ 38 w 48"/>
                <a:gd name="T33" fmla="*/ 10 h 27"/>
                <a:gd name="T34" fmla="*/ 48 w 48"/>
                <a:gd name="T35" fmla="*/ 2 h 27"/>
                <a:gd name="T36" fmla="*/ 45 w 48"/>
                <a:gd name="T3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27">
                  <a:moveTo>
                    <a:pt x="45" y="0"/>
                  </a:moveTo>
                  <a:cubicBezTo>
                    <a:pt x="34" y="11"/>
                    <a:pt x="19" y="25"/>
                    <a:pt x="11" y="25"/>
                  </a:cubicBezTo>
                  <a:cubicBezTo>
                    <a:pt x="11" y="25"/>
                    <a:pt x="11" y="25"/>
                    <a:pt x="11" y="25"/>
                  </a:cubicBezTo>
                  <a:cubicBezTo>
                    <a:pt x="11" y="25"/>
                    <a:pt x="11" y="25"/>
                    <a:pt x="11" y="25"/>
                  </a:cubicBezTo>
                  <a:cubicBezTo>
                    <a:pt x="11" y="25"/>
                    <a:pt x="11" y="25"/>
                    <a:pt x="11" y="25"/>
                  </a:cubicBezTo>
                  <a:cubicBezTo>
                    <a:pt x="10" y="25"/>
                    <a:pt x="10" y="25"/>
                    <a:pt x="9" y="24"/>
                  </a:cubicBezTo>
                  <a:cubicBezTo>
                    <a:pt x="9" y="24"/>
                    <a:pt x="9" y="24"/>
                    <a:pt x="9" y="24"/>
                  </a:cubicBezTo>
                  <a:cubicBezTo>
                    <a:pt x="9" y="24"/>
                    <a:pt x="9" y="24"/>
                    <a:pt x="9" y="24"/>
                  </a:cubicBezTo>
                  <a:cubicBezTo>
                    <a:pt x="9" y="24"/>
                    <a:pt x="9" y="24"/>
                    <a:pt x="9" y="24"/>
                  </a:cubicBezTo>
                  <a:cubicBezTo>
                    <a:pt x="9" y="24"/>
                    <a:pt x="9" y="24"/>
                    <a:pt x="9" y="24"/>
                  </a:cubicBezTo>
                  <a:cubicBezTo>
                    <a:pt x="9" y="24"/>
                    <a:pt x="9" y="24"/>
                    <a:pt x="9" y="24"/>
                  </a:cubicBezTo>
                  <a:cubicBezTo>
                    <a:pt x="9" y="24"/>
                    <a:pt x="9" y="24"/>
                    <a:pt x="9" y="24"/>
                  </a:cubicBezTo>
                  <a:cubicBezTo>
                    <a:pt x="9" y="24"/>
                    <a:pt x="9" y="24"/>
                    <a:pt x="9" y="24"/>
                  </a:cubicBezTo>
                  <a:cubicBezTo>
                    <a:pt x="5" y="22"/>
                    <a:pt x="3" y="18"/>
                    <a:pt x="2" y="13"/>
                  </a:cubicBezTo>
                  <a:cubicBezTo>
                    <a:pt x="1" y="17"/>
                    <a:pt x="0" y="21"/>
                    <a:pt x="2" y="23"/>
                  </a:cubicBezTo>
                  <a:cubicBezTo>
                    <a:pt x="4" y="26"/>
                    <a:pt x="6" y="27"/>
                    <a:pt x="8" y="27"/>
                  </a:cubicBezTo>
                  <a:cubicBezTo>
                    <a:pt x="18" y="27"/>
                    <a:pt x="33" y="13"/>
                    <a:pt x="38" y="10"/>
                  </a:cubicBezTo>
                  <a:cubicBezTo>
                    <a:pt x="41" y="7"/>
                    <a:pt x="45" y="5"/>
                    <a:pt x="48" y="2"/>
                  </a:cubicBezTo>
                  <a:cubicBezTo>
                    <a:pt x="47" y="2"/>
                    <a:pt x="46" y="1"/>
                    <a:pt x="45" y="0"/>
                  </a:cubicBezTo>
                </a:path>
              </a:pathLst>
            </a:custGeom>
            <a:solidFill>
              <a:srgbClr val="512E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7" name="Freeform 87">
              <a:extLst>
                <a:ext uri="{FF2B5EF4-FFF2-40B4-BE49-F238E27FC236}">
                  <a16:creationId xmlns:a16="http://schemas.microsoft.com/office/drawing/2014/main" id="{0C4A195B-82F1-CA45-880A-D380A0751D4F}"/>
                </a:ext>
              </a:extLst>
            </p:cNvPr>
            <p:cNvSpPr>
              <a:spLocks/>
            </p:cNvSpPr>
            <p:nvPr/>
          </p:nvSpPr>
          <p:spPr bwMode="auto">
            <a:xfrm>
              <a:off x="9875923" y="3536039"/>
              <a:ext cx="141791" cy="287248"/>
            </a:xfrm>
            <a:custGeom>
              <a:avLst/>
              <a:gdLst>
                <a:gd name="T0" fmla="*/ 40 w 40"/>
                <a:gd name="T1" fmla="*/ 0 h 81"/>
                <a:gd name="T2" fmla="*/ 0 w 40"/>
                <a:gd name="T3" fmla="*/ 81 h 81"/>
                <a:gd name="T4" fmla="*/ 0 w 40"/>
                <a:gd name="T5" fmla="*/ 81 h 81"/>
                <a:gd name="T6" fmla="*/ 40 w 40"/>
                <a:gd name="T7" fmla="*/ 0 h 81"/>
                <a:gd name="T8" fmla="*/ 40 w 40"/>
                <a:gd name="T9" fmla="*/ 0 h 81"/>
              </a:gdLst>
              <a:ahLst/>
              <a:cxnLst>
                <a:cxn ang="0">
                  <a:pos x="T0" y="T1"/>
                </a:cxn>
                <a:cxn ang="0">
                  <a:pos x="T2" y="T3"/>
                </a:cxn>
                <a:cxn ang="0">
                  <a:pos x="T4" y="T5"/>
                </a:cxn>
                <a:cxn ang="0">
                  <a:pos x="T6" y="T7"/>
                </a:cxn>
                <a:cxn ang="0">
                  <a:pos x="T8" y="T9"/>
                </a:cxn>
              </a:cxnLst>
              <a:rect l="0" t="0" r="r" b="b"/>
              <a:pathLst>
                <a:path w="40" h="81">
                  <a:moveTo>
                    <a:pt x="40" y="0"/>
                  </a:moveTo>
                  <a:cubicBezTo>
                    <a:pt x="0" y="81"/>
                    <a:pt x="0" y="81"/>
                    <a:pt x="0" y="81"/>
                  </a:cubicBezTo>
                  <a:cubicBezTo>
                    <a:pt x="0" y="81"/>
                    <a:pt x="0" y="81"/>
                    <a:pt x="0" y="81"/>
                  </a:cubicBezTo>
                  <a:cubicBezTo>
                    <a:pt x="40" y="0"/>
                    <a:pt x="40" y="0"/>
                    <a:pt x="40" y="0"/>
                  </a:cubicBezTo>
                  <a:cubicBezTo>
                    <a:pt x="40" y="0"/>
                    <a:pt x="40" y="0"/>
                    <a:pt x="40" y="0"/>
                  </a:cubicBezTo>
                </a:path>
              </a:pathLst>
            </a:custGeom>
            <a:solidFill>
              <a:srgbClr val="C6C6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8" name="Freeform 88">
              <a:extLst>
                <a:ext uri="{FF2B5EF4-FFF2-40B4-BE49-F238E27FC236}">
                  <a16:creationId xmlns:a16="http://schemas.microsoft.com/office/drawing/2014/main" id="{AF2E36C9-E9A0-E841-80D2-9C528CA8CBF3}"/>
                </a:ext>
              </a:extLst>
            </p:cNvPr>
            <p:cNvSpPr>
              <a:spLocks/>
            </p:cNvSpPr>
            <p:nvPr/>
          </p:nvSpPr>
          <p:spPr bwMode="auto">
            <a:xfrm>
              <a:off x="9875923" y="3536039"/>
              <a:ext cx="160126" cy="294582"/>
            </a:xfrm>
            <a:custGeom>
              <a:avLst/>
              <a:gdLst>
                <a:gd name="T0" fmla="*/ 40 w 45"/>
                <a:gd name="T1" fmla="*/ 0 h 83"/>
                <a:gd name="T2" fmla="*/ 0 w 45"/>
                <a:gd name="T3" fmla="*/ 81 h 83"/>
                <a:gd name="T4" fmla="*/ 2 w 45"/>
                <a:gd name="T5" fmla="*/ 83 h 83"/>
                <a:gd name="T6" fmla="*/ 45 w 45"/>
                <a:gd name="T7" fmla="*/ 4 h 83"/>
                <a:gd name="T8" fmla="*/ 40 w 45"/>
                <a:gd name="T9" fmla="*/ 0 h 83"/>
              </a:gdLst>
              <a:ahLst/>
              <a:cxnLst>
                <a:cxn ang="0">
                  <a:pos x="T0" y="T1"/>
                </a:cxn>
                <a:cxn ang="0">
                  <a:pos x="T2" y="T3"/>
                </a:cxn>
                <a:cxn ang="0">
                  <a:pos x="T4" y="T5"/>
                </a:cxn>
                <a:cxn ang="0">
                  <a:pos x="T6" y="T7"/>
                </a:cxn>
                <a:cxn ang="0">
                  <a:pos x="T8" y="T9"/>
                </a:cxn>
              </a:cxnLst>
              <a:rect l="0" t="0" r="r" b="b"/>
              <a:pathLst>
                <a:path w="45" h="83">
                  <a:moveTo>
                    <a:pt x="40" y="0"/>
                  </a:moveTo>
                  <a:cubicBezTo>
                    <a:pt x="0" y="81"/>
                    <a:pt x="0" y="81"/>
                    <a:pt x="0" y="81"/>
                  </a:cubicBezTo>
                  <a:cubicBezTo>
                    <a:pt x="1" y="82"/>
                    <a:pt x="1" y="82"/>
                    <a:pt x="2" y="83"/>
                  </a:cubicBezTo>
                  <a:cubicBezTo>
                    <a:pt x="11" y="54"/>
                    <a:pt x="28" y="29"/>
                    <a:pt x="45" y="4"/>
                  </a:cubicBezTo>
                  <a:cubicBezTo>
                    <a:pt x="43" y="3"/>
                    <a:pt x="41" y="1"/>
                    <a:pt x="40" y="0"/>
                  </a:cubicBezTo>
                </a:path>
              </a:pathLst>
            </a:custGeom>
            <a:solidFill>
              <a:srgbClr val="512E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9" name="Freeform 89">
              <a:extLst>
                <a:ext uri="{FF2B5EF4-FFF2-40B4-BE49-F238E27FC236}">
                  <a16:creationId xmlns:a16="http://schemas.microsoft.com/office/drawing/2014/main" id="{0A72AEFE-7653-0041-A0F0-516F4C13F38A}"/>
                </a:ext>
              </a:extLst>
            </p:cNvPr>
            <p:cNvSpPr>
              <a:spLocks/>
            </p:cNvSpPr>
            <p:nvPr/>
          </p:nvSpPr>
          <p:spPr bwMode="auto">
            <a:xfrm>
              <a:off x="9596009" y="3617936"/>
              <a:ext cx="229799" cy="1135547"/>
            </a:xfrm>
            <a:custGeom>
              <a:avLst/>
              <a:gdLst>
                <a:gd name="T0" fmla="*/ 36 w 65"/>
                <a:gd name="T1" fmla="*/ 0 h 320"/>
                <a:gd name="T2" fmla="*/ 28 w 65"/>
                <a:gd name="T3" fmla="*/ 0 h 320"/>
                <a:gd name="T4" fmla="*/ 28 w 65"/>
                <a:gd name="T5" fmla="*/ 0 h 320"/>
                <a:gd name="T6" fmla="*/ 35 w 65"/>
                <a:gd name="T7" fmla="*/ 12 h 320"/>
                <a:gd name="T8" fmla="*/ 48 w 65"/>
                <a:gd name="T9" fmla="*/ 31 h 320"/>
                <a:gd name="T10" fmla="*/ 48 w 65"/>
                <a:gd name="T11" fmla="*/ 33 h 320"/>
                <a:gd name="T12" fmla="*/ 48 w 65"/>
                <a:gd name="T13" fmla="*/ 33 h 320"/>
                <a:gd name="T14" fmla="*/ 47 w 65"/>
                <a:gd name="T15" fmla="*/ 34 h 320"/>
                <a:gd name="T16" fmla="*/ 47 w 65"/>
                <a:gd name="T17" fmla="*/ 37 h 320"/>
                <a:gd name="T18" fmla="*/ 53 w 65"/>
                <a:gd name="T19" fmla="*/ 58 h 320"/>
                <a:gd name="T20" fmla="*/ 54 w 65"/>
                <a:gd name="T21" fmla="*/ 69 h 320"/>
                <a:gd name="T22" fmla="*/ 28 w 65"/>
                <a:gd name="T23" fmla="*/ 182 h 320"/>
                <a:gd name="T24" fmla="*/ 27 w 65"/>
                <a:gd name="T25" fmla="*/ 218 h 320"/>
                <a:gd name="T26" fmla="*/ 27 w 65"/>
                <a:gd name="T27" fmla="*/ 248 h 320"/>
                <a:gd name="T28" fmla="*/ 23 w 65"/>
                <a:gd name="T29" fmla="*/ 297 h 320"/>
                <a:gd name="T30" fmla="*/ 0 w 65"/>
                <a:gd name="T31" fmla="*/ 317 h 320"/>
                <a:gd name="T32" fmla="*/ 34 w 65"/>
                <a:gd name="T33" fmla="*/ 320 h 320"/>
                <a:gd name="T34" fmla="*/ 34 w 65"/>
                <a:gd name="T35" fmla="*/ 173 h 320"/>
                <a:gd name="T36" fmla="*/ 51 w 65"/>
                <a:gd name="T37" fmla="*/ 173 h 320"/>
                <a:gd name="T38" fmla="*/ 52 w 65"/>
                <a:gd name="T39" fmla="*/ 162 h 320"/>
                <a:gd name="T40" fmla="*/ 61 w 65"/>
                <a:gd name="T41" fmla="*/ 101 h 320"/>
                <a:gd name="T42" fmla="*/ 58 w 65"/>
                <a:gd name="T43" fmla="*/ 42 h 320"/>
                <a:gd name="T44" fmla="*/ 36 w 65"/>
                <a:gd name="T4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5" h="320">
                  <a:moveTo>
                    <a:pt x="36" y="0"/>
                  </a:moveTo>
                  <a:cubicBezTo>
                    <a:pt x="33" y="0"/>
                    <a:pt x="31" y="0"/>
                    <a:pt x="28" y="0"/>
                  </a:cubicBezTo>
                  <a:cubicBezTo>
                    <a:pt x="28" y="0"/>
                    <a:pt x="28" y="0"/>
                    <a:pt x="28" y="0"/>
                  </a:cubicBezTo>
                  <a:cubicBezTo>
                    <a:pt x="29" y="3"/>
                    <a:pt x="32" y="7"/>
                    <a:pt x="35" y="12"/>
                  </a:cubicBezTo>
                  <a:cubicBezTo>
                    <a:pt x="42" y="15"/>
                    <a:pt x="48" y="22"/>
                    <a:pt x="48" y="31"/>
                  </a:cubicBezTo>
                  <a:cubicBezTo>
                    <a:pt x="48" y="31"/>
                    <a:pt x="48" y="32"/>
                    <a:pt x="48" y="33"/>
                  </a:cubicBezTo>
                  <a:cubicBezTo>
                    <a:pt x="48" y="33"/>
                    <a:pt x="48" y="33"/>
                    <a:pt x="48" y="33"/>
                  </a:cubicBezTo>
                  <a:cubicBezTo>
                    <a:pt x="48" y="33"/>
                    <a:pt x="47" y="34"/>
                    <a:pt x="47" y="34"/>
                  </a:cubicBezTo>
                  <a:cubicBezTo>
                    <a:pt x="47" y="35"/>
                    <a:pt x="47" y="36"/>
                    <a:pt x="47" y="37"/>
                  </a:cubicBezTo>
                  <a:cubicBezTo>
                    <a:pt x="49" y="44"/>
                    <a:pt x="51" y="51"/>
                    <a:pt x="53" y="58"/>
                  </a:cubicBezTo>
                  <a:cubicBezTo>
                    <a:pt x="54" y="61"/>
                    <a:pt x="54" y="65"/>
                    <a:pt x="54" y="69"/>
                  </a:cubicBezTo>
                  <a:cubicBezTo>
                    <a:pt x="54" y="100"/>
                    <a:pt x="33" y="138"/>
                    <a:pt x="28" y="182"/>
                  </a:cubicBezTo>
                  <a:cubicBezTo>
                    <a:pt x="27" y="192"/>
                    <a:pt x="27" y="204"/>
                    <a:pt x="27" y="218"/>
                  </a:cubicBezTo>
                  <a:cubicBezTo>
                    <a:pt x="27" y="228"/>
                    <a:pt x="27" y="238"/>
                    <a:pt x="27" y="248"/>
                  </a:cubicBezTo>
                  <a:cubicBezTo>
                    <a:pt x="27" y="271"/>
                    <a:pt x="27" y="290"/>
                    <a:pt x="23" y="297"/>
                  </a:cubicBezTo>
                  <a:cubicBezTo>
                    <a:pt x="14" y="312"/>
                    <a:pt x="0" y="317"/>
                    <a:pt x="0" y="317"/>
                  </a:cubicBezTo>
                  <a:cubicBezTo>
                    <a:pt x="34" y="320"/>
                    <a:pt x="34" y="320"/>
                    <a:pt x="34" y="320"/>
                  </a:cubicBezTo>
                  <a:cubicBezTo>
                    <a:pt x="34" y="173"/>
                    <a:pt x="34" y="173"/>
                    <a:pt x="34" y="173"/>
                  </a:cubicBezTo>
                  <a:cubicBezTo>
                    <a:pt x="51" y="173"/>
                    <a:pt x="51" y="173"/>
                    <a:pt x="51" y="173"/>
                  </a:cubicBezTo>
                  <a:cubicBezTo>
                    <a:pt x="51" y="169"/>
                    <a:pt x="52" y="166"/>
                    <a:pt x="52" y="162"/>
                  </a:cubicBezTo>
                  <a:cubicBezTo>
                    <a:pt x="55" y="142"/>
                    <a:pt x="59" y="121"/>
                    <a:pt x="61" y="101"/>
                  </a:cubicBezTo>
                  <a:cubicBezTo>
                    <a:pt x="63" y="81"/>
                    <a:pt x="65" y="61"/>
                    <a:pt x="58" y="42"/>
                  </a:cubicBezTo>
                  <a:cubicBezTo>
                    <a:pt x="53" y="28"/>
                    <a:pt x="43" y="14"/>
                    <a:pt x="36" y="0"/>
                  </a:cubicBezTo>
                </a:path>
              </a:pathLst>
            </a:custGeom>
            <a:solidFill>
              <a:srgbClr val="512E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0" name="Freeform 90">
              <a:extLst>
                <a:ext uri="{FF2B5EF4-FFF2-40B4-BE49-F238E27FC236}">
                  <a16:creationId xmlns:a16="http://schemas.microsoft.com/office/drawing/2014/main" id="{49553040-80D2-C049-8FF9-847A50AE7922}"/>
                </a:ext>
              </a:extLst>
            </p:cNvPr>
            <p:cNvSpPr>
              <a:spLocks/>
            </p:cNvSpPr>
            <p:nvPr/>
          </p:nvSpPr>
          <p:spPr bwMode="auto">
            <a:xfrm>
              <a:off x="9215863" y="2769636"/>
              <a:ext cx="1195442" cy="851966"/>
            </a:xfrm>
            <a:custGeom>
              <a:avLst/>
              <a:gdLst>
                <a:gd name="T0" fmla="*/ 335 w 337"/>
                <a:gd name="T1" fmla="*/ 150 h 240"/>
                <a:gd name="T2" fmla="*/ 298 w 337"/>
                <a:gd name="T3" fmla="*/ 104 h 240"/>
                <a:gd name="T4" fmla="*/ 282 w 337"/>
                <a:gd name="T5" fmla="*/ 106 h 240"/>
                <a:gd name="T6" fmla="*/ 260 w 337"/>
                <a:gd name="T7" fmla="*/ 85 h 240"/>
                <a:gd name="T8" fmla="*/ 258 w 337"/>
                <a:gd name="T9" fmla="*/ 85 h 240"/>
                <a:gd name="T10" fmla="*/ 259 w 337"/>
                <a:gd name="T11" fmla="*/ 78 h 240"/>
                <a:gd name="T12" fmla="*/ 219 w 337"/>
                <a:gd name="T13" fmla="*/ 29 h 240"/>
                <a:gd name="T14" fmla="*/ 195 w 337"/>
                <a:gd name="T15" fmla="*/ 34 h 240"/>
                <a:gd name="T16" fmla="*/ 178 w 337"/>
                <a:gd name="T17" fmla="*/ 25 h 240"/>
                <a:gd name="T18" fmla="*/ 164 w 337"/>
                <a:gd name="T19" fmla="*/ 27 h 240"/>
                <a:gd name="T20" fmla="*/ 132 w 337"/>
                <a:gd name="T21" fmla="*/ 2 h 240"/>
                <a:gd name="T22" fmla="*/ 89 w 337"/>
                <a:gd name="T23" fmla="*/ 37 h 240"/>
                <a:gd name="T24" fmla="*/ 89 w 337"/>
                <a:gd name="T25" fmla="*/ 42 h 240"/>
                <a:gd name="T26" fmla="*/ 80 w 337"/>
                <a:gd name="T27" fmla="*/ 57 h 240"/>
                <a:gd name="T28" fmla="*/ 80 w 337"/>
                <a:gd name="T29" fmla="*/ 64 h 240"/>
                <a:gd name="T30" fmla="*/ 66 w 337"/>
                <a:gd name="T31" fmla="*/ 81 h 240"/>
                <a:gd name="T32" fmla="*/ 68 w 337"/>
                <a:gd name="T33" fmla="*/ 92 h 240"/>
                <a:gd name="T34" fmla="*/ 62 w 337"/>
                <a:gd name="T35" fmla="*/ 102 h 240"/>
                <a:gd name="T36" fmla="*/ 62 w 337"/>
                <a:gd name="T37" fmla="*/ 103 h 240"/>
                <a:gd name="T38" fmla="*/ 62 w 337"/>
                <a:gd name="T39" fmla="*/ 103 h 240"/>
                <a:gd name="T40" fmla="*/ 41 w 337"/>
                <a:gd name="T41" fmla="*/ 120 h 240"/>
                <a:gd name="T42" fmla="*/ 41 w 337"/>
                <a:gd name="T43" fmla="*/ 121 h 240"/>
                <a:gd name="T44" fmla="*/ 2 w 337"/>
                <a:gd name="T45" fmla="*/ 158 h 240"/>
                <a:gd name="T46" fmla="*/ 38 w 337"/>
                <a:gd name="T47" fmla="*/ 202 h 240"/>
                <a:gd name="T48" fmla="*/ 58 w 337"/>
                <a:gd name="T49" fmla="*/ 200 h 240"/>
                <a:gd name="T50" fmla="*/ 82 w 337"/>
                <a:gd name="T51" fmla="*/ 219 h 240"/>
                <a:gd name="T52" fmla="*/ 96 w 337"/>
                <a:gd name="T53" fmla="*/ 217 h 240"/>
                <a:gd name="T54" fmla="*/ 130 w 337"/>
                <a:gd name="T55" fmla="*/ 239 h 240"/>
                <a:gd name="T56" fmla="*/ 165 w 337"/>
                <a:gd name="T57" fmla="*/ 227 h 240"/>
                <a:gd name="T58" fmla="*/ 183 w 337"/>
                <a:gd name="T59" fmla="*/ 233 h 240"/>
                <a:gd name="T60" fmla="*/ 225 w 337"/>
                <a:gd name="T61" fmla="*/ 213 h 240"/>
                <a:gd name="T62" fmla="*/ 238 w 337"/>
                <a:gd name="T63" fmla="*/ 222 h 240"/>
                <a:gd name="T64" fmla="*/ 251 w 337"/>
                <a:gd name="T65" fmla="*/ 219 h 240"/>
                <a:gd name="T66" fmla="*/ 266 w 337"/>
                <a:gd name="T67" fmla="*/ 225 h 240"/>
                <a:gd name="T68" fmla="*/ 298 w 337"/>
                <a:gd name="T69" fmla="*/ 200 h 240"/>
                <a:gd name="T70" fmla="*/ 296 w 337"/>
                <a:gd name="T71" fmla="*/ 187 h 240"/>
                <a:gd name="T72" fmla="*/ 335 w 337"/>
                <a:gd name="T73" fmla="*/ 15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7" h="240">
                  <a:moveTo>
                    <a:pt x="335" y="150"/>
                  </a:moveTo>
                  <a:cubicBezTo>
                    <a:pt x="337" y="127"/>
                    <a:pt x="321" y="107"/>
                    <a:pt x="298" y="104"/>
                  </a:cubicBezTo>
                  <a:cubicBezTo>
                    <a:pt x="293" y="104"/>
                    <a:pt x="287" y="104"/>
                    <a:pt x="282" y="106"/>
                  </a:cubicBezTo>
                  <a:cubicBezTo>
                    <a:pt x="280" y="95"/>
                    <a:pt x="271" y="86"/>
                    <a:pt x="260" y="85"/>
                  </a:cubicBezTo>
                  <a:cubicBezTo>
                    <a:pt x="259" y="85"/>
                    <a:pt x="258" y="85"/>
                    <a:pt x="258" y="85"/>
                  </a:cubicBezTo>
                  <a:cubicBezTo>
                    <a:pt x="258" y="83"/>
                    <a:pt x="259" y="81"/>
                    <a:pt x="259" y="78"/>
                  </a:cubicBezTo>
                  <a:cubicBezTo>
                    <a:pt x="262" y="53"/>
                    <a:pt x="244" y="31"/>
                    <a:pt x="219" y="29"/>
                  </a:cubicBezTo>
                  <a:cubicBezTo>
                    <a:pt x="210" y="28"/>
                    <a:pt x="202" y="30"/>
                    <a:pt x="195" y="34"/>
                  </a:cubicBezTo>
                  <a:cubicBezTo>
                    <a:pt x="190" y="29"/>
                    <a:pt x="185" y="26"/>
                    <a:pt x="178" y="25"/>
                  </a:cubicBezTo>
                  <a:cubicBezTo>
                    <a:pt x="173" y="24"/>
                    <a:pt x="168" y="25"/>
                    <a:pt x="164" y="27"/>
                  </a:cubicBezTo>
                  <a:cubicBezTo>
                    <a:pt x="159" y="14"/>
                    <a:pt x="147" y="4"/>
                    <a:pt x="132" y="2"/>
                  </a:cubicBezTo>
                  <a:cubicBezTo>
                    <a:pt x="110" y="0"/>
                    <a:pt x="91" y="16"/>
                    <a:pt x="89" y="37"/>
                  </a:cubicBezTo>
                  <a:cubicBezTo>
                    <a:pt x="89" y="39"/>
                    <a:pt x="89" y="41"/>
                    <a:pt x="89" y="42"/>
                  </a:cubicBezTo>
                  <a:cubicBezTo>
                    <a:pt x="84" y="45"/>
                    <a:pt x="80" y="51"/>
                    <a:pt x="80" y="57"/>
                  </a:cubicBezTo>
                  <a:cubicBezTo>
                    <a:pt x="79" y="59"/>
                    <a:pt x="80" y="61"/>
                    <a:pt x="80" y="64"/>
                  </a:cubicBezTo>
                  <a:cubicBezTo>
                    <a:pt x="73" y="66"/>
                    <a:pt x="67" y="73"/>
                    <a:pt x="66" y="81"/>
                  </a:cubicBezTo>
                  <a:cubicBezTo>
                    <a:pt x="66" y="85"/>
                    <a:pt x="67" y="88"/>
                    <a:pt x="68" y="92"/>
                  </a:cubicBezTo>
                  <a:cubicBezTo>
                    <a:pt x="65" y="94"/>
                    <a:pt x="62" y="97"/>
                    <a:pt x="62" y="102"/>
                  </a:cubicBezTo>
                  <a:cubicBezTo>
                    <a:pt x="62" y="102"/>
                    <a:pt x="62" y="103"/>
                    <a:pt x="62" y="103"/>
                  </a:cubicBezTo>
                  <a:cubicBezTo>
                    <a:pt x="62" y="103"/>
                    <a:pt x="62" y="103"/>
                    <a:pt x="62" y="103"/>
                  </a:cubicBezTo>
                  <a:cubicBezTo>
                    <a:pt x="51" y="102"/>
                    <a:pt x="42" y="110"/>
                    <a:pt x="41" y="120"/>
                  </a:cubicBezTo>
                  <a:cubicBezTo>
                    <a:pt x="41" y="121"/>
                    <a:pt x="41" y="121"/>
                    <a:pt x="41" y="121"/>
                  </a:cubicBezTo>
                  <a:cubicBezTo>
                    <a:pt x="21" y="122"/>
                    <a:pt x="4" y="137"/>
                    <a:pt x="2" y="158"/>
                  </a:cubicBezTo>
                  <a:cubicBezTo>
                    <a:pt x="0" y="180"/>
                    <a:pt x="16" y="200"/>
                    <a:pt x="38" y="202"/>
                  </a:cubicBezTo>
                  <a:cubicBezTo>
                    <a:pt x="45" y="203"/>
                    <a:pt x="52" y="202"/>
                    <a:pt x="58" y="200"/>
                  </a:cubicBezTo>
                  <a:cubicBezTo>
                    <a:pt x="62" y="210"/>
                    <a:pt x="71" y="218"/>
                    <a:pt x="82" y="219"/>
                  </a:cubicBezTo>
                  <a:cubicBezTo>
                    <a:pt x="87" y="219"/>
                    <a:pt x="92" y="218"/>
                    <a:pt x="96" y="217"/>
                  </a:cubicBezTo>
                  <a:cubicBezTo>
                    <a:pt x="103" y="229"/>
                    <a:pt x="116" y="238"/>
                    <a:pt x="130" y="239"/>
                  </a:cubicBezTo>
                  <a:cubicBezTo>
                    <a:pt x="144" y="240"/>
                    <a:pt x="156" y="236"/>
                    <a:pt x="165" y="227"/>
                  </a:cubicBezTo>
                  <a:cubicBezTo>
                    <a:pt x="171" y="230"/>
                    <a:pt x="177" y="233"/>
                    <a:pt x="183" y="233"/>
                  </a:cubicBezTo>
                  <a:cubicBezTo>
                    <a:pt x="200" y="235"/>
                    <a:pt x="216" y="227"/>
                    <a:pt x="225" y="213"/>
                  </a:cubicBezTo>
                  <a:cubicBezTo>
                    <a:pt x="228" y="218"/>
                    <a:pt x="232" y="222"/>
                    <a:pt x="238" y="222"/>
                  </a:cubicBezTo>
                  <a:cubicBezTo>
                    <a:pt x="243" y="223"/>
                    <a:pt x="248" y="221"/>
                    <a:pt x="251" y="219"/>
                  </a:cubicBezTo>
                  <a:cubicBezTo>
                    <a:pt x="255" y="222"/>
                    <a:pt x="260" y="225"/>
                    <a:pt x="266" y="225"/>
                  </a:cubicBezTo>
                  <a:cubicBezTo>
                    <a:pt x="282" y="227"/>
                    <a:pt x="296" y="215"/>
                    <a:pt x="298" y="200"/>
                  </a:cubicBezTo>
                  <a:cubicBezTo>
                    <a:pt x="298" y="195"/>
                    <a:pt x="297" y="191"/>
                    <a:pt x="296" y="187"/>
                  </a:cubicBezTo>
                  <a:cubicBezTo>
                    <a:pt x="316" y="186"/>
                    <a:pt x="333" y="170"/>
                    <a:pt x="335" y="15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1" name="Freeform 91">
              <a:extLst>
                <a:ext uri="{FF2B5EF4-FFF2-40B4-BE49-F238E27FC236}">
                  <a16:creationId xmlns:a16="http://schemas.microsoft.com/office/drawing/2014/main" id="{BB17D101-9475-D94D-AA81-1A1222CCEC9D}"/>
                </a:ext>
              </a:extLst>
            </p:cNvPr>
            <p:cNvSpPr>
              <a:spLocks/>
            </p:cNvSpPr>
            <p:nvPr/>
          </p:nvSpPr>
          <p:spPr bwMode="auto">
            <a:xfrm>
              <a:off x="9985933" y="2872312"/>
              <a:ext cx="149125" cy="160126"/>
            </a:xfrm>
            <a:custGeom>
              <a:avLst/>
              <a:gdLst>
                <a:gd name="T0" fmla="*/ 0 w 42"/>
                <a:gd name="T1" fmla="*/ 0 h 45"/>
                <a:gd name="T2" fmla="*/ 2 w 42"/>
                <a:gd name="T3" fmla="*/ 0 h 45"/>
                <a:gd name="T4" fmla="*/ 42 w 42"/>
                <a:gd name="T5" fmla="*/ 45 h 45"/>
                <a:gd name="T6" fmla="*/ 2 w 42"/>
                <a:gd name="T7" fmla="*/ 0 h 45"/>
                <a:gd name="T8" fmla="*/ 0 w 42"/>
                <a:gd name="T9" fmla="*/ 0 h 45"/>
              </a:gdLst>
              <a:ahLst/>
              <a:cxnLst>
                <a:cxn ang="0">
                  <a:pos x="T0" y="T1"/>
                </a:cxn>
                <a:cxn ang="0">
                  <a:pos x="T2" y="T3"/>
                </a:cxn>
                <a:cxn ang="0">
                  <a:pos x="T4" y="T5"/>
                </a:cxn>
                <a:cxn ang="0">
                  <a:pos x="T6" y="T7"/>
                </a:cxn>
                <a:cxn ang="0">
                  <a:pos x="T8" y="T9"/>
                </a:cxn>
              </a:cxnLst>
              <a:rect l="0" t="0" r="r" b="b"/>
              <a:pathLst>
                <a:path w="42" h="45">
                  <a:moveTo>
                    <a:pt x="0" y="0"/>
                  </a:moveTo>
                  <a:cubicBezTo>
                    <a:pt x="1" y="0"/>
                    <a:pt x="1" y="0"/>
                    <a:pt x="2" y="0"/>
                  </a:cubicBezTo>
                  <a:cubicBezTo>
                    <a:pt x="25" y="2"/>
                    <a:pt x="42" y="22"/>
                    <a:pt x="42" y="45"/>
                  </a:cubicBezTo>
                  <a:cubicBezTo>
                    <a:pt x="42" y="22"/>
                    <a:pt x="25" y="2"/>
                    <a:pt x="2" y="0"/>
                  </a:cubicBezTo>
                  <a:cubicBezTo>
                    <a:pt x="1" y="0"/>
                    <a:pt x="1"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2" name="Freeform 92">
              <a:extLst>
                <a:ext uri="{FF2B5EF4-FFF2-40B4-BE49-F238E27FC236}">
                  <a16:creationId xmlns:a16="http://schemas.microsoft.com/office/drawing/2014/main" id="{700F562C-5930-9749-9387-C47BFE276A5C}"/>
                </a:ext>
              </a:extLst>
            </p:cNvPr>
            <p:cNvSpPr>
              <a:spLocks noEditPoints="1"/>
            </p:cNvSpPr>
            <p:nvPr/>
          </p:nvSpPr>
          <p:spPr bwMode="auto">
            <a:xfrm>
              <a:off x="10403971" y="3259792"/>
              <a:ext cx="0" cy="46449"/>
            </a:xfrm>
            <a:custGeom>
              <a:avLst/>
              <a:gdLst>
                <a:gd name="T0" fmla="*/ 13 h 13"/>
                <a:gd name="T1" fmla="*/ 13 h 13"/>
                <a:gd name="T2" fmla="*/ 13 h 13"/>
                <a:gd name="T3" fmla="*/ 12 h 13"/>
                <a:gd name="T4" fmla="*/ 12 h 13"/>
                <a:gd name="T5" fmla="*/ 12 h 13"/>
                <a:gd name="T6" fmla="*/ 0 h 13"/>
                <a:gd name="T7" fmla="*/ 0 h 13"/>
                <a:gd name="T8" fmla="*/ 7 h 13"/>
                <a:gd name="T9" fmla="*/ 0 h 13"/>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13">
                  <a:moveTo>
                    <a:pt x="0" y="13"/>
                  </a:moveTo>
                  <a:cubicBezTo>
                    <a:pt x="0" y="13"/>
                    <a:pt x="0" y="13"/>
                    <a:pt x="0" y="13"/>
                  </a:cubicBezTo>
                  <a:cubicBezTo>
                    <a:pt x="0" y="13"/>
                    <a:pt x="0" y="13"/>
                    <a:pt x="0" y="13"/>
                  </a:cubicBezTo>
                  <a:moveTo>
                    <a:pt x="0" y="12"/>
                  </a:moveTo>
                  <a:cubicBezTo>
                    <a:pt x="0" y="12"/>
                    <a:pt x="0" y="12"/>
                    <a:pt x="0" y="12"/>
                  </a:cubicBezTo>
                  <a:cubicBezTo>
                    <a:pt x="0" y="12"/>
                    <a:pt x="0" y="12"/>
                    <a:pt x="0" y="12"/>
                  </a:cubicBezTo>
                  <a:moveTo>
                    <a:pt x="0" y="0"/>
                  </a:moveTo>
                  <a:cubicBezTo>
                    <a:pt x="0" y="0"/>
                    <a:pt x="0" y="0"/>
                    <a:pt x="0" y="0"/>
                  </a:cubicBezTo>
                  <a:cubicBezTo>
                    <a:pt x="0" y="2"/>
                    <a:pt x="0" y="5"/>
                    <a:pt x="0" y="7"/>
                  </a:cubicBezTo>
                  <a:cubicBezTo>
                    <a:pt x="0" y="5"/>
                    <a:pt x="0" y="2"/>
                    <a:pt x="0" y="0"/>
                  </a:cubicBezTo>
                </a:path>
              </a:pathLst>
            </a:custGeom>
            <a:solidFill>
              <a:srgbClr val="8EA2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3" name="Freeform 93">
              <a:extLst>
                <a:ext uri="{FF2B5EF4-FFF2-40B4-BE49-F238E27FC236}">
                  <a16:creationId xmlns:a16="http://schemas.microsoft.com/office/drawing/2014/main" id="{187D5116-A8C1-C242-9752-8C43048AFB01}"/>
                </a:ext>
              </a:extLst>
            </p:cNvPr>
            <p:cNvSpPr>
              <a:spLocks/>
            </p:cNvSpPr>
            <p:nvPr/>
          </p:nvSpPr>
          <p:spPr bwMode="auto">
            <a:xfrm>
              <a:off x="9926039" y="2872312"/>
              <a:ext cx="477932" cy="465709"/>
            </a:xfrm>
            <a:custGeom>
              <a:avLst/>
              <a:gdLst>
                <a:gd name="T0" fmla="*/ 15 w 135"/>
                <a:gd name="T1" fmla="*/ 0 h 131"/>
                <a:gd name="T2" fmla="*/ 0 w 135"/>
                <a:gd name="T3" fmla="*/ 2 h 131"/>
                <a:gd name="T4" fmla="*/ 8 w 135"/>
                <a:gd name="T5" fmla="*/ 6 h 131"/>
                <a:gd name="T6" fmla="*/ 37 w 135"/>
                <a:gd name="T7" fmla="*/ 26 h 131"/>
                <a:gd name="T8" fmla="*/ 49 w 135"/>
                <a:gd name="T9" fmla="*/ 59 h 131"/>
                <a:gd name="T10" fmla="*/ 81 w 135"/>
                <a:gd name="T11" fmla="*/ 90 h 131"/>
                <a:gd name="T12" fmla="*/ 101 w 135"/>
                <a:gd name="T13" fmla="*/ 98 h 131"/>
                <a:gd name="T14" fmla="*/ 113 w 135"/>
                <a:gd name="T15" fmla="*/ 102 h 131"/>
                <a:gd name="T16" fmla="*/ 130 w 135"/>
                <a:gd name="T17" fmla="*/ 123 h 131"/>
                <a:gd name="T18" fmla="*/ 133 w 135"/>
                <a:gd name="T19" fmla="*/ 131 h 131"/>
                <a:gd name="T20" fmla="*/ 135 w 135"/>
                <a:gd name="T21" fmla="*/ 122 h 131"/>
                <a:gd name="T22" fmla="*/ 135 w 135"/>
                <a:gd name="T23" fmla="*/ 122 h 131"/>
                <a:gd name="T24" fmla="*/ 135 w 135"/>
                <a:gd name="T25" fmla="*/ 121 h 131"/>
                <a:gd name="T26" fmla="*/ 135 w 135"/>
                <a:gd name="T27" fmla="*/ 121 h 131"/>
                <a:gd name="T28" fmla="*/ 135 w 135"/>
                <a:gd name="T29" fmla="*/ 121 h 131"/>
                <a:gd name="T30" fmla="*/ 135 w 135"/>
                <a:gd name="T31" fmla="*/ 116 h 131"/>
                <a:gd name="T32" fmla="*/ 135 w 135"/>
                <a:gd name="T33" fmla="*/ 109 h 131"/>
                <a:gd name="T34" fmla="*/ 135 w 135"/>
                <a:gd name="T35" fmla="*/ 109 h 131"/>
                <a:gd name="T36" fmla="*/ 98 w 135"/>
                <a:gd name="T37" fmla="*/ 75 h 131"/>
                <a:gd name="T38" fmla="*/ 94 w 135"/>
                <a:gd name="T39" fmla="*/ 75 h 131"/>
                <a:gd name="T40" fmla="*/ 82 w 135"/>
                <a:gd name="T41" fmla="*/ 77 h 131"/>
                <a:gd name="T42" fmla="*/ 60 w 135"/>
                <a:gd name="T43" fmla="*/ 56 h 131"/>
                <a:gd name="T44" fmla="*/ 58 w 135"/>
                <a:gd name="T45" fmla="*/ 56 h 131"/>
                <a:gd name="T46" fmla="*/ 58 w 135"/>
                <a:gd name="T47" fmla="*/ 56 h 131"/>
                <a:gd name="T48" fmla="*/ 58 w 135"/>
                <a:gd name="T49" fmla="*/ 56 h 131"/>
                <a:gd name="T50" fmla="*/ 59 w 135"/>
                <a:gd name="T51" fmla="*/ 49 h 131"/>
                <a:gd name="T52" fmla="*/ 59 w 135"/>
                <a:gd name="T53" fmla="*/ 45 h 131"/>
                <a:gd name="T54" fmla="*/ 19 w 135"/>
                <a:gd name="T55" fmla="*/ 0 h 131"/>
                <a:gd name="T56" fmla="*/ 17 w 135"/>
                <a:gd name="T57" fmla="*/ 0 h 131"/>
                <a:gd name="T58" fmla="*/ 15 w 135"/>
                <a:gd name="T59"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5" h="131">
                  <a:moveTo>
                    <a:pt x="15" y="0"/>
                  </a:moveTo>
                  <a:cubicBezTo>
                    <a:pt x="10" y="0"/>
                    <a:pt x="5" y="1"/>
                    <a:pt x="0" y="2"/>
                  </a:cubicBezTo>
                  <a:cubicBezTo>
                    <a:pt x="3" y="4"/>
                    <a:pt x="6" y="5"/>
                    <a:pt x="8" y="6"/>
                  </a:cubicBezTo>
                  <a:cubicBezTo>
                    <a:pt x="19" y="11"/>
                    <a:pt x="30" y="16"/>
                    <a:pt x="37" y="26"/>
                  </a:cubicBezTo>
                  <a:cubicBezTo>
                    <a:pt x="43" y="36"/>
                    <a:pt x="43" y="48"/>
                    <a:pt x="49" y="59"/>
                  </a:cubicBezTo>
                  <a:cubicBezTo>
                    <a:pt x="57" y="71"/>
                    <a:pt x="68" y="82"/>
                    <a:pt x="81" y="90"/>
                  </a:cubicBezTo>
                  <a:cubicBezTo>
                    <a:pt x="87" y="93"/>
                    <a:pt x="94" y="96"/>
                    <a:pt x="101" y="98"/>
                  </a:cubicBezTo>
                  <a:cubicBezTo>
                    <a:pt x="105" y="99"/>
                    <a:pt x="109" y="100"/>
                    <a:pt x="113" y="102"/>
                  </a:cubicBezTo>
                  <a:cubicBezTo>
                    <a:pt x="122" y="106"/>
                    <a:pt x="127" y="114"/>
                    <a:pt x="130" y="123"/>
                  </a:cubicBezTo>
                  <a:cubicBezTo>
                    <a:pt x="131" y="126"/>
                    <a:pt x="132" y="128"/>
                    <a:pt x="133" y="131"/>
                  </a:cubicBezTo>
                  <a:cubicBezTo>
                    <a:pt x="134" y="128"/>
                    <a:pt x="135" y="125"/>
                    <a:pt x="135" y="122"/>
                  </a:cubicBezTo>
                  <a:cubicBezTo>
                    <a:pt x="135" y="122"/>
                    <a:pt x="135" y="122"/>
                    <a:pt x="135" y="122"/>
                  </a:cubicBezTo>
                  <a:cubicBezTo>
                    <a:pt x="135" y="121"/>
                    <a:pt x="135" y="121"/>
                    <a:pt x="135" y="121"/>
                  </a:cubicBezTo>
                  <a:cubicBezTo>
                    <a:pt x="135" y="121"/>
                    <a:pt x="135" y="121"/>
                    <a:pt x="135" y="121"/>
                  </a:cubicBezTo>
                  <a:cubicBezTo>
                    <a:pt x="135" y="121"/>
                    <a:pt x="135" y="121"/>
                    <a:pt x="135" y="121"/>
                  </a:cubicBezTo>
                  <a:cubicBezTo>
                    <a:pt x="135" y="119"/>
                    <a:pt x="135" y="118"/>
                    <a:pt x="135" y="116"/>
                  </a:cubicBezTo>
                  <a:cubicBezTo>
                    <a:pt x="135" y="114"/>
                    <a:pt x="135" y="111"/>
                    <a:pt x="135" y="109"/>
                  </a:cubicBezTo>
                  <a:cubicBezTo>
                    <a:pt x="135" y="109"/>
                    <a:pt x="135" y="109"/>
                    <a:pt x="135" y="109"/>
                  </a:cubicBezTo>
                  <a:cubicBezTo>
                    <a:pt x="131" y="91"/>
                    <a:pt x="117" y="77"/>
                    <a:pt x="98" y="75"/>
                  </a:cubicBezTo>
                  <a:cubicBezTo>
                    <a:pt x="97" y="75"/>
                    <a:pt x="95" y="75"/>
                    <a:pt x="94" y="75"/>
                  </a:cubicBezTo>
                  <a:cubicBezTo>
                    <a:pt x="90" y="75"/>
                    <a:pt x="86" y="76"/>
                    <a:pt x="82" y="77"/>
                  </a:cubicBezTo>
                  <a:cubicBezTo>
                    <a:pt x="80" y="66"/>
                    <a:pt x="71" y="57"/>
                    <a:pt x="60" y="56"/>
                  </a:cubicBezTo>
                  <a:cubicBezTo>
                    <a:pt x="59" y="56"/>
                    <a:pt x="58" y="56"/>
                    <a:pt x="58" y="56"/>
                  </a:cubicBezTo>
                  <a:cubicBezTo>
                    <a:pt x="58" y="56"/>
                    <a:pt x="58" y="56"/>
                    <a:pt x="58" y="56"/>
                  </a:cubicBezTo>
                  <a:cubicBezTo>
                    <a:pt x="58" y="56"/>
                    <a:pt x="58" y="56"/>
                    <a:pt x="58" y="56"/>
                  </a:cubicBezTo>
                  <a:cubicBezTo>
                    <a:pt x="58" y="54"/>
                    <a:pt x="59" y="52"/>
                    <a:pt x="59" y="49"/>
                  </a:cubicBezTo>
                  <a:cubicBezTo>
                    <a:pt x="59" y="48"/>
                    <a:pt x="59" y="46"/>
                    <a:pt x="59" y="45"/>
                  </a:cubicBezTo>
                  <a:cubicBezTo>
                    <a:pt x="59" y="22"/>
                    <a:pt x="42" y="2"/>
                    <a:pt x="19" y="0"/>
                  </a:cubicBezTo>
                  <a:cubicBezTo>
                    <a:pt x="18" y="0"/>
                    <a:pt x="18" y="0"/>
                    <a:pt x="17" y="0"/>
                  </a:cubicBezTo>
                  <a:cubicBezTo>
                    <a:pt x="16" y="0"/>
                    <a:pt x="16" y="0"/>
                    <a:pt x="15" y="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4" name="Freeform 94">
              <a:extLst>
                <a:ext uri="{FF2B5EF4-FFF2-40B4-BE49-F238E27FC236}">
                  <a16:creationId xmlns:a16="http://schemas.microsoft.com/office/drawing/2014/main" id="{136A1518-05C3-1243-A877-49D9680FC325}"/>
                </a:ext>
              </a:extLst>
            </p:cNvPr>
            <p:cNvSpPr>
              <a:spLocks/>
            </p:cNvSpPr>
            <p:nvPr/>
          </p:nvSpPr>
          <p:spPr bwMode="auto">
            <a:xfrm>
              <a:off x="9386990" y="2776970"/>
              <a:ext cx="957087" cy="840965"/>
            </a:xfrm>
            <a:custGeom>
              <a:avLst/>
              <a:gdLst>
                <a:gd name="T0" fmla="*/ 41 w 270"/>
                <a:gd name="T1" fmla="*/ 35 h 237"/>
                <a:gd name="T2" fmla="*/ 42 w 270"/>
                <a:gd name="T3" fmla="*/ 55 h 237"/>
                <a:gd name="T4" fmla="*/ 20 w 270"/>
                <a:gd name="T5" fmla="*/ 108 h 237"/>
                <a:gd name="T6" fmla="*/ 5 w 270"/>
                <a:gd name="T7" fmla="*/ 128 h 237"/>
                <a:gd name="T8" fmla="*/ 16 w 270"/>
                <a:gd name="T9" fmla="*/ 145 h 237"/>
                <a:gd name="T10" fmla="*/ 16 w 270"/>
                <a:gd name="T11" fmla="*/ 145 h 237"/>
                <a:gd name="T12" fmla="*/ 16 w 270"/>
                <a:gd name="T13" fmla="*/ 146 h 237"/>
                <a:gd name="T14" fmla="*/ 16 w 270"/>
                <a:gd name="T15" fmla="*/ 146 h 237"/>
                <a:gd name="T16" fmla="*/ 0 w 270"/>
                <a:gd name="T17" fmla="*/ 161 h 237"/>
                <a:gd name="T18" fmla="*/ 1 w 270"/>
                <a:gd name="T19" fmla="*/ 164 h 237"/>
                <a:gd name="T20" fmla="*/ 19 w 270"/>
                <a:gd name="T21" fmla="*/ 170 h 237"/>
                <a:gd name="T22" fmla="*/ 44 w 270"/>
                <a:gd name="T23" fmla="*/ 193 h 237"/>
                <a:gd name="T24" fmla="*/ 88 w 270"/>
                <a:gd name="T25" fmla="*/ 209 h 237"/>
                <a:gd name="T26" fmla="*/ 109 w 270"/>
                <a:gd name="T27" fmla="*/ 206 h 237"/>
                <a:gd name="T28" fmla="*/ 140 w 270"/>
                <a:gd name="T29" fmla="*/ 214 h 237"/>
                <a:gd name="T30" fmla="*/ 187 w 270"/>
                <a:gd name="T31" fmla="*/ 203 h 237"/>
                <a:gd name="T32" fmla="*/ 237 w 270"/>
                <a:gd name="T33" fmla="*/ 213 h 237"/>
                <a:gd name="T34" fmla="*/ 221 w 270"/>
                <a:gd name="T35" fmla="*/ 223 h 237"/>
                <a:gd name="T36" fmla="*/ 203 w 270"/>
                <a:gd name="T37" fmla="*/ 217 h 237"/>
                <a:gd name="T38" fmla="*/ 190 w 270"/>
                <a:gd name="T39" fmla="*/ 220 h 237"/>
                <a:gd name="T40" fmla="*/ 140 w 270"/>
                <a:gd name="T41" fmla="*/ 231 h 237"/>
                <a:gd name="T42" fmla="*/ 117 w 270"/>
                <a:gd name="T43" fmla="*/ 225 h 237"/>
                <a:gd name="T44" fmla="*/ 82 w 270"/>
                <a:gd name="T45" fmla="*/ 237 h 237"/>
                <a:gd name="T46" fmla="*/ 70 w 270"/>
                <a:gd name="T47" fmla="*/ 234 h 237"/>
                <a:gd name="T48" fmla="*/ 87 w 270"/>
                <a:gd name="T49" fmla="*/ 237 h 237"/>
                <a:gd name="T50" fmla="*/ 135 w 270"/>
                <a:gd name="T51" fmla="*/ 231 h 237"/>
                <a:gd name="T52" fmla="*/ 177 w 270"/>
                <a:gd name="T53" fmla="*/ 211 h 237"/>
                <a:gd name="T54" fmla="*/ 192 w 270"/>
                <a:gd name="T55" fmla="*/ 220 h 237"/>
                <a:gd name="T56" fmla="*/ 218 w 270"/>
                <a:gd name="T57" fmla="*/ 223 h 237"/>
                <a:gd name="T58" fmla="*/ 250 w 270"/>
                <a:gd name="T59" fmla="*/ 198 h 237"/>
                <a:gd name="T60" fmla="*/ 248 w 270"/>
                <a:gd name="T61" fmla="*/ 185 h 237"/>
                <a:gd name="T62" fmla="*/ 248 w 270"/>
                <a:gd name="T63" fmla="*/ 185 h 237"/>
                <a:gd name="T64" fmla="*/ 231 w 270"/>
                <a:gd name="T65" fmla="*/ 171 h 237"/>
                <a:gd name="T66" fmla="*/ 172 w 270"/>
                <a:gd name="T67" fmla="*/ 186 h 237"/>
                <a:gd name="T68" fmla="*/ 133 w 270"/>
                <a:gd name="T69" fmla="*/ 188 h 237"/>
                <a:gd name="T70" fmla="*/ 70 w 270"/>
                <a:gd name="T71" fmla="*/ 177 h 237"/>
                <a:gd name="T72" fmla="*/ 46 w 270"/>
                <a:gd name="T73" fmla="*/ 92 h 237"/>
                <a:gd name="T74" fmla="*/ 67 w 270"/>
                <a:gd name="T75" fmla="*/ 42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70" h="237">
                  <a:moveTo>
                    <a:pt x="77" y="0"/>
                  </a:moveTo>
                  <a:cubicBezTo>
                    <a:pt x="58" y="1"/>
                    <a:pt x="43" y="16"/>
                    <a:pt x="41" y="35"/>
                  </a:cubicBezTo>
                  <a:cubicBezTo>
                    <a:pt x="42" y="26"/>
                    <a:pt x="46" y="17"/>
                    <a:pt x="52" y="11"/>
                  </a:cubicBezTo>
                  <a:cubicBezTo>
                    <a:pt x="56" y="26"/>
                    <a:pt x="49" y="42"/>
                    <a:pt x="42" y="55"/>
                  </a:cubicBezTo>
                  <a:cubicBezTo>
                    <a:pt x="38" y="63"/>
                    <a:pt x="33" y="70"/>
                    <a:pt x="30" y="78"/>
                  </a:cubicBezTo>
                  <a:cubicBezTo>
                    <a:pt x="25" y="88"/>
                    <a:pt x="24" y="98"/>
                    <a:pt x="20" y="108"/>
                  </a:cubicBezTo>
                  <a:cubicBezTo>
                    <a:pt x="17" y="117"/>
                    <a:pt x="12" y="121"/>
                    <a:pt x="6" y="127"/>
                  </a:cubicBezTo>
                  <a:cubicBezTo>
                    <a:pt x="5" y="127"/>
                    <a:pt x="5" y="127"/>
                    <a:pt x="5" y="128"/>
                  </a:cubicBezTo>
                  <a:cubicBezTo>
                    <a:pt x="11" y="130"/>
                    <a:pt x="16" y="136"/>
                    <a:pt x="16" y="144"/>
                  </a:cubicBezTo>
                  <a:cubicBezTo>
                    <a:pt x="16" y="144"/>
                    <a:pt x="16" y="145"/>
                    <a:pt x="16" y="145"/>
                  </a:cubicBezTo>
                  <a:cubicBezTo>
                    <a:pt x="16" y="145"/>
                    <a:pt x="16" y="145"/>
                    <a:pt x="16" y="145"/>
                  </a:cubicBezTo>
                  <a:cubicBezTo>
                    <a:pt x="16" y="145"/>
                    <a:pt x="16" y="145"/>
                    <a:pt x="16" y="145"/>
                  </a:cubicBezTo>
                  <a:cubicBezTo>
                    <a:pt x="16" y="145"/>
                    <a:pt x="16" y="145"/>
                    <a:pt x="16" y="145"/>
                  </a:cubicBezTo>
                  <a:cubicBezTo>
                    <a:pt x="16" y="145"/>
                    <a:pt x="16" y="146"/>
                    <a:pt x="16" y="146"/>
                  </a:cubicBezTo>
                  <a:cubicBezTo>
                    <a:pt x="16" y="146"/>
                    <a:pt x="16" y="146"/>
                    <a:pt x="16" y="146"/>
                  </a:cubicBezTo>
                  <a:cubicBezTo>
                    <a:pt x="16" y="146"/>
                    <a:pt x="16" y="146"/>
                    <a:pt x="16" y="146"/>
                  </a:cubicBezTo>
                  <a:cubicBezTo>
                    <a:pt x="15" y="153"/>
                    <a:pt x="9" y="159"/>
                    <a:pt x="2" y="160"/>
                  </a:cubicBezTo>
                  <a:cubicBezTo>
                    <a:pt x="1" y="161"/>
                    <a:pt x="0" y="161"/>
                    <a:pt x="0" y="161"/>
                  </a:cubicBezTo>
                  <a:cubicBezTo>
                    <a:pt x="0" y="161"/>
                    <a:pt x="0" y="161"/>
                    <a:pt x="0" y="161"/>
                  </a:cubicBezTo>
                  <a:cubicBezTo>
                    <a:pt x="0" y="162"/>
                    <a:pt x="0" y="163"/>
                    <a:pt x="1" y="164"/>
                  </a:cubicBezTo>
                  <a:cubicBezTo>
                    <a:pt x="3" y="165"/>
                    <a:pt x="5" y="165"/>
                    <a:pt x="7" y="165"/>
                  </a:cubicBezTo>
                  <a:cubicBezTo>
                    <a:pt x="11" y="166"/>
                    <a:pt x="15" y="167"/>
                    <a:pt x="19" y="170"/>
                  </a:cubicBezTo>
                  <a:cubicBezTo>
                    <a:pt x="22" y="172"/>
                    <a:pt x="25" y="176"/>
                    <a:pt x="27" y="180"/>
                  </a:cubicBezTo>
                  <a:cubicBezTo>
                    <a:pt x="31" y="186"/>
                    <a:pt x="37" y="191"/>
                    <a:pt x="44" y="193"/>
                  </a:cubicBezTo>
                  <a:cubicBezTo>
                    <a:pt x="54" y="195"/>
                    <a:pt x="63" y="195"/>
                    <a:pt x="71" y="201"/>
                  </a:cubicBezTo>
                  <a:cubicBezTo>
                    <a:pt x="77" y="205"/>
                    <a:pt x="82" y="208"/>
                    <a:pt x="88" y="209"/>
                  </a:cubicBezTo>
                  <a:cubicBezTo>
                    <a:pt x="90" y="210"/>
                    <a:pt x="91" y="210"/>
                    <a:pt x="92" y="210"/>
                  </a:cubicBezTo>
                  <a:cubicBezTo>
                    <a:pt x="98" y="210"/>
                    <a:pt x="104" y="207"/>
                    <a:pt x="109" y="206"/>
                  </a:cubicBezTo>
                  <a:cubicBezTo>
                    <a:pt x="111" y="205"/>
                    <a:pt x="112" y="205"/>
                    <a:pt x="114" y="205"/>
                  </a:cubicBezTo>
                  <a:cubicBezTo>
                    <a:pt x="123" y="205"/>
                    <a:pt x="131" y="212"/>
                    <a:pt x="140" y="214"/>
                  </a:cubicBezTo>
                  <a:cubicBezTo>
                    <a:pt x="142" y="215"/>
                    <a:pt x="144" y="215"/>
                    <a:pt x="146" y="215"/>
                  </a:cubicBezTo>
                  <a:cubicBezTo>
                    <a:pt x="160" y="215"/>
                    <a:pt x="174" y="205"/>
                    <a:pt x="187" y="203"/>
                  </a:cubicBezTo>
                  <a:cubicBezTo>
                    <a:pt x="190" y="203"/>
                    <a:pt x="192" y="203"/>
                    <a:pt x="194" y="203"/>
                  </a:cubicBezTo>
                  <a:cubicBezTo>
                    <a:pt x="209" y="203"/>
                    <a:pt x="223" y="208"/>
                    <a:pt x="237" y="213"/>
                  </a:cubicBezTo>
                  <a:cubicBezTo>
                    <a:pt x="239" y="213"/>
                    <a:pt x="240" y="214"/>
                    <a:pt x="242" y="214"/>
                  </a:cubicBezTo>
                  <a:cubicBezTo>
                    <a:pt x="237" y="220"/>
                    <a:pt x="229" y="223"/>
                    <a:pt x="221" y="223"/>
                  </a:cubicBezTo>
                  <a:cubicBezTo>
                    <a:pt x="220" y="223"/>
                    <a:pt x="219" y="223"/>
                    <a:pt x="218" y="223"/>
                  </a:cubicBezTo>
                  <a:cubicBezTo>
                    <a:pt x="212" y="223"/>
                    <a:pt x="207" y="220"/>
                    <a:pt x="203" y="217"/>
                  </a:cubicBezTo>
                  <a:cubicBezTo>
                    <a:pt x="200" y="219"/>
                    <a:pt x="196" y="220"/>
                    <a:pt x="192" y="220"/>
                  </a:cubicBezTo>
                  <a:cubicBezTo>
                    <a:pt x="192" y="220"/>
                    <a:pt x="191" y="220"/>
                    <a:pt x="190" y="220"/>
                  </a:cubicBezTo>
                  <a:cubicBezTo>
                    <a:pt x="184" y="220"/>
                    <a:pt x="180" y="216"/>
                    <a:pt x="177" y="211"/>
                  </a:cubicBezTo>
                  <a:cubicBezTo>
                    <a:pt x="169" y="224"/>
                    <a:pt x="155" y="231"/>
                    <a:pt x="140" y="231"/>
                  </a:cubicBezTo>
                  <a:cubicBezTo>
                    <a:pt x="138" y="231"/>
                    <a:pt x="137" y="231"/>
                    <a:pt x="135" y="231"/>
                  </a:cubicBezTo>
                  <a:cubicBezTo>
                    <a:pt x="129" y="231"/>
                    <a:pt x="123" y="228"/>
                    <a:pt x="117" y="225"/>
                  </a:cubicBezTo>
                  <a:cubicBezTo>
                    <a:pt x="109" y="233"/>
                    <a:pt x="98" y="237"/>
                    <a:pt x="87" y="237"/>
                  </a:cubicBezTo>
                  <a:cubicBezTo>
                    <a:pt x="85" y="237"/>
                    <a:pt x="84" y="237"/>
                    <a:pt x="82" y="237"/>
                  </a:cubicBezTo>
                  <a:cubicBezTo>
                    <a:pt x="78" y="237"/>
                    <a:pt x="74" y="236"/>
                    <a:pt x="70" y="234"/>
                  </a:cubicBezTo>
                  <a:cubicBezTo>
                    <a:pt x="70" y="234"/>
                    <a:pt x="70" y="234"/>
                    <a:pt x="70" y="234"/>
                  </a:cubicBezTo>
                  <a:cubicBezTo>
                    <a:pt x="74" y="236"/>
                    <a:pt x="78" y="237"/>
                    <a:pt x="82" y="237"/>
                  </a:cubicBezTo>
                  <a:cubicBezTo>
                    <a:pt x="84" y="237"/>
                    <a:pt x="85" y="237"/>
                    <a:pt x="87" y="237"/>
                  </a:cubicBezTo>
                  <a:cubicBezTo>
                    <a:pt x="98" y="237"/>
                    <a:pt x="109" y="233"/>
                    <a:pt x="117" y="225"/>
                  </a:cubicBezTo>
                  <a:cubicBezTo>
                    <a:pt x="123" y="228"/>
                    <a:pt x="129" y="231"/>
                    <a:pt x="135" y="231"/>
                  </a:cubicBezTo>
                  <a:cubicBezTo>
                    <a:pt x="137" y="231"/>
                    <a:pt x="138" y="231"/>
                    <a:pt x="140" y="231"/>
                  </a:cubicBezTo>
                  <a:cubicBezTo>
                    <a:pt x="155" y="231"/>
                    <a:pt x="169" y="224"/>
                    <a:pt x="177" y="211"/>
                  </a:cubicBezTo>
                  <a:cubicBezTo>
                    <a:pt x="180" y="216"/>
                    <a:pt x="184" y="220"/>
                    <a:pt x="190" y="220"/>
                  </a:cubicBezTo>
                  <a:cubicBezTo>
                    <a:pt x="191" y="220"/>
                    <a:pt x="192" y="220"/>
                    <a:pt x="192" y="220"/>
                  </a:cubicBezTo>
                  <a:cubicBezTo>
                    <a:pt x="196" y="220"/>
                    <a:pt x="200" y="219"/>
                    <a:pt x="203" y="217"/>
                  </a:cubicBezTo>
                  <a:cubicBezTo>
                    <a:pt x="207" y="220"/>
                    <a:pt x="212" y="223"/>
                    <a:pt x="218" y="223"/>
                  </a:cubicBezTo>
                  <a:cubicBezTo>
                    <a:pt x="219" y="223"/>
                    <a:pt x="220" y="223"/>
                    <a:pt x="221" y="223"/>
                  </a:cubicBezTo>
                  <a:cubicBezTo>
                    <a:pt x="236" y="223"/>
                    <a:pt x="248" y="212"/>
                    <a:pt x="250" y="198"/>
                  </a:cubicBezTo>
                  <a:cubicBezTo>
                    <a:pt x="250" y="197"/>
                    <a:pt x="250" y="196"/>
                    <a:pt x="250" y="195"/>
                  </a:cubicBezTo>
                  <a:cubicBezTo>
                    <a:pt x="250" y="191"/>
                    <a:pt x="249" y="188"/>
                    <a:pt x="248" y="185"/>
                  </a:cubicBezTo>
                  <a:cubicBezTo>
                    <a:pt x="248" y="185"/>
                    <a:pt x="248" y="185"/>
                    <a:pt x="248" y="185"/>
                  </a:cubicBezTo>
                  <a:cubicBezTo>
                    <a:pt x="248" y="185"/>
                    <a:pt x="248" y="185"/>
                    <a:pt x="248" y="185"/>
                  </a:cubicBezTo>
                  <a:cubicBezTo>
                    <a:pt x="256" y="184"/>
                    <a:pt x="263" y="182"/>
                    <a:pt x="270" y="177"/>
                  </a:cubicBezTo>
                  <a:cubicBezTo>
                    <a:pt x="257" y="174"/>
                    <a:pt x="244" y="171"/>
                    <a:pt x="231" y="171"/>
                  </a:cubicBezTo>
                  <a:cubicBezTo>
                    <a:pt x="226" y="171"/>
                    <a:pt x="221" y="171"/>
                    <a:pt x="215" y="173"/>
                  </a:cubicBezTo>
                  <a:cubicBezTo>
                    <a:pt x="200" y="177"/>
                    <a:pt x="187" y="183"/>
                    <a:pt x="172" y="186"/>
                  </a:cubicBezTo>
                  <a:cubicBezTo>
                    <a:pt x="163" y="188"/>
                    <a:pt x="154" y="188"/>
                    <a:pt x="144" y="188"/>
                  </a:cubicBezTo>
                  <a:cubicBezTo>
                    <a:pt x="141" y="188"/>
                    <a:pt x="137" y="188"/>
                    <a:pt x="133" y="188"/>
                  </a:cubicBezTo>
                  <a:cubicBezTo>
                    <a:pt x="120" y="187"/>
                    <a:pt x="108" y="183"/>
                    <a:pt x="96" y="181"/>
                  </a:cubicBezTo>
                  <a:cubicBezTo>
                    <a:pt x="87" y="180"/>
                    <a:pt x="79" y="178"/>
                    <a:pt x="70" y="177"/>
                  </a:cubicBezTo>
                  <a:cubicBezTo>
                    <a:pt x="55" y="174"/>
                    <a:pt x="38" y="171"/>
                    <a:pt x="27" y="160"/>
                  </a:cubicBezTo>
                  <a:cubicBezTo>
                    <a:pt x="4" y="138"/>
                    <a:pt x="31" y="109"/>
                    <a:pt x="46" y="92"/>
                  </a:cubicBezTo>
                  <a:cubicBezTo>
                    <a:pt x="52" y="84"/>
                    <a:pt x="58" y="77"/>
                    <a:pt x="62" y="67"/>
                  </a:cubicBezTo>
                  <a:cubicBezTo>
                    <a:pt x="65" y="59"/>
                    <a:pt x="66" y="50"/>
                    <a:pt x="67" y="42"/>
                  </a:cubicBezTo>
                  <a:cubicBezTo>
                    <a:pt x="68" y="27"/>
                    <a:pt x="70" y="13"/>
                    <a:pt x="77" y="0"/>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5" name="Freeform 95">
              <a:extLst>
                <a:ext uri="{FF2B5EF4-FFF2-40B4-BE49-F238E27FC236}">
                  <a16:creationId xmlns:a16="http://schemas.microsoft.com/office/drawing/2014/main" id="{3483BE96-C175-FD48-8279-DBED39C5CD2D}"/>
                </a:ext>
              </a:extLst>
            </p:cNvPr>
            <p:cNvSpPr>
              <a:spLocks noEditPoints="1"/>
            </p:cNvSpPr>
            <p:nvPr/>
          </p:nvSpPr>
          <p:spPr bwMode="auto">
            <a:xfrm>
              <a:off x="9241532" y="2816085"/>
              <a:ext cx="1003536" cy="801851"/>
            </a:xfrm>
            <a:custGeom>
              <a:avLst/>
              <a:gdLst>
                <a:gd name="T0" fmla="*/ 42 w 283"/>
                <a:gd name="T1" fmla="*/ 154 h 226"/>
                <a:gd name="T2" fmla="*/ 30 w 283"/>
                <a:gd name="T3" fmla="*/ 166 h 226"/>
                <a:gd name="T4" fmla="*/ 22 w 283"/>
                <a:gd name="T5" fmla="*/ 163 h 226"/>
                <a:gd name="T6" fmla="*/ 17 w 283"/>
                <a:gd name="T7" fmla="*/ 164 h 226"/>
                <a:gd name="T8" fmla="*/ 0 w 283"/>
                <a:gd name="T9" fmla="*/ 168 h 226"/>
                <a:gd name="T10" fmla="*/ 35 w 283"/>
                <a:gd name="T11" fmla="*/ 190 h 226"/>
                <a:gd name="T12" fmla="*/ 47 w 283"/>
                <a:gd name="T13" fmla="*/ 187 h 226"/>
                <a:gd name="T14" fmla="*/ 51 w 283"/>
                <a:gd name="T15" fmla="*/ 187 h 226"/>
                <a:gd name="T16" fmla="*/ 65 w 283"/>
                <a:gd name="T17" fmla="*/ 200 h 226"/>
                <a:gd name="T18" fmla="*/ 72 w 283"/>
                <a:gd name="T19" fmla="*/ 198 h 226"/>
                <a:gd name="T20" fmla="*/ 83 w 283"/>
                <a:gd name="T21" fmla="*/ 201 h 226"/>
                <a:gd name="T22" fmla="*/ 83 w 283"/>
                <a:gd name="T23" fmla="*/ 201 h 226"/>
                <a:gd name="T24" fmla="*/ 92 w 283"/>
                <a:gd name="T25" fmla="*/ 200 h 226"/>
                <a:gd name="T26" fmla="*/ 111 w 283"/>
                <a:gd name="T27" fmla="*/ 223 h 226"/>
                <a:gd name="T28" fmla="*/ 128 w 283"/>
                <a:gd name="T29" fmla="*/ 226 h 226"/>
                <a:gd name="T30" fmla="*/ 176 w 283"/>
                <a:gd name="T31" fmla="*/ 220 h 226"/>
                <a:gd name="T32" fmla="*/ 218 w 283"/>
                <a:gd name="T33" fmla="*/ 200 h 226"/>
                <a:gd name="T34" fmla="*/ 233 w 283"/>
                <a:gd name="T35" fmla="*/ 209 h 226"/>
                <a:gd name="T36" fmla="*/ 259 w 283"/>
                <a:gd name="T37" fmla="*/ 212 h 226"/>
                <a:gd name="T38" fmla="*/ 283 w 283"/>
                <a:gd name="T39" fmla="*/ 203 h 226"/>
                <a:gd name="T40" fmla="*/ 235 w 283"/>
                <a:gd name="T41" fmla="*/ 192 h 226"/>
                <a:gd name="T42" fmla="*/ 187 w 283"/>
                <a:gd name="T43" fmla="*/ 204 h 226"/>
                <a:gd name="T44" fmla="*/ 155 w 283"/>
                <a:gd name="T45" fmla="*/ 194 h 226"/>
                <a:gd name="T46" fmla="*/ 133 w 283"/>
                <a:gd name="T47" fmla="*/ 199 h 226"/>
                <a:gd name="T48" fmla="*/ 112 w 283"/>
                <a:gd name="T49" fmla="*/ 190 h 226"/>
                <a:gd name="T50" fmla="*/ 68 w 283"/>
                <a:gd name="T51" fmla="*/ 169 h 226"/>
                <a:gd name="T52" fmla="*/ 48 w 283"/>
                <a:gd name="T53" fmla="*/ 154 h 226"/>
                <a:gd name="T54" fmla="*/ 93 w 283"/>
                <a:gd name="T55" fmla="*/ 0 h 226"/>
                <a:gd name="T56" fmla="*/ 82 w 283"/>
                <a:gd name="T57" fmla="*/ 24 h 226"/>
                <a:gd name="T58" fmla="*/ 82 w 283"/>
                <a:gd name="T59" fmla="*/ 28 h 226"/>
                <a:gd name="T60" fmla="*/ 82 w 283"/>
                <a:gd name="T61" fmla="*/ 29 h 226"/>
                <a:gd name="T62" fmla="*/ 82 w 283"/>
                <a:gd name="T63" fmla="*/ 29 h 226"/>
                <a:gd name="T64" fmla="*/ 73 w 283"/>
                <a:gd name="T65" fmla="*/ 44 h 226"/>
                <a:gd name="T66" fmla="*/ 73 w 283"/>
                <a:gd name="T67" fmla="*/ 51 h 226"/>
                <a:gd name="T68" fmla="*/ 73 w 283"/>
                <a:gd name="T69" fmla="*/ 51 h 226"/>
                <a:gd name="T70" fmla="*/ 73 w 283"/>
                <a:gd name="T71" fmla="*/ 51 h 226"/>
                <a:gd name="T72" fmla="*/ 59 w 283"/>
                <a:gd name="T73" fmla="*/ 70 h 226"/>
                <a:gd name="T74" fmla="*/ 61 w 283"/>
                <a:gd name="T75" fmla="*/ 79 h 226"/>
                <a:gd name="T76" fmla="*/ 61 w 283"/>
                <a:gd name="T77" fmla="*/ 79 h 226"/>
                <a:gd name="T78" fmla="*/ 55 w 283"/>
                <a:gd name="T79" fmla="*/ 89 h 226"/>
                <a:gd name="T80" fmla="*/ 55 w 283"/>
                <a:gd name="T81" fmla="*/ 90 h 226"/>
                <a:gd name="T82" fmla="*/ 55 w 283"/>
                <a:gd name="T83" fmla="*/ 90 h 226"/>
                <a:gd name="T84" fmla="*/ 55 w 283"/>
                <a:gd name="T85" fmla="*/ 90 h 226"/>
                <a:gd name="T86" fmla="*/ 34 w 283"/>
                <a:gd name="T87" fmla="*/ 107 h 226"/>
                <a:gd name="T88" fmla="*/ 29 w 283"/>
                <a:gd name="T89" fmla="*/ 109 h 226"/>
                <a:gd name="T90" fmla="*/ 40 w 283"/>
                <a:gd name="T91" fmla="*/ 116 h 226"/>
                <a:gd name="T92" fmla="*/ 46 w 283"/>
                <a:gd name="T93" fmla="*/ 117 h 226"/>
                <a:gd name="T94" fmla="*/ 61 w 283"/>
                <a:gd name="T95" fmla="*/ 97 h 226"/>
                <a:gd name="T96" fmla="*/ 83 w 283"/>
                <a:gd name="T97" fmla="*/ 4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3" h="226">
                  <a:moveTo>
                    <a:pt x="42" y="153"/>
                  </a:moveTo>
                  <a:cubicBezTo>
                    <a:pt x="42" y="153"/>
                    <a:pt x="42" y="153"/>
                    <a:pt x="42" y="154"/>
                  </a:cubicBezTo>
                  <a:cubicBezTo>
                    <a:pt x="42" y="154"/>
                    <a:pt x="42" y="155"/>
                    <a:pt x="41" y="155"/>
                  </a:cubicBezTo>
                  <a:cubicBezTo>
                    <a:pt x="41" y="161"/>
                    <a:pt x="36" y="166"/>
                    <a:pt x="30" y="166"/>
                  </a:cubicBezTo>
                  <a:cubicBezTo>
                    <a:pt x="29" y="166"/>
                    <a:pt x="29" y="166"/>
                    <a:pt x="29" y="165"/>
                  </a:cubicBezTo>
                  <a:cubicBezTo>
                    <a:pt x="26" y="165"/>
                    <a:pt x="24" y="164"/>
                    <a:pt x="22" y="163"/>
                  </a:cubicBezTo>
                  <a:cubicBezTo>
                    <a:pt x="21" y="164"/>
                    <a:pt x="19" y="164"/>
                    <a:pt x="18" y="164"/>
                  </a:cubicBezTo>
                  <a:cubicBezTo>
                    <a:pt x="18" y="164"/>
                    <a:pt x="17" y="164"/>
                    <a:pt x="17" y="164"/>
                  </a:cubicBezTo>
                  <a:cubicBezTo>
                    <a:pt x="15" y="164"/>
                    <a:pt x="13" y="163"/>
                    <a:pt x="12" y="161"/>
                  </a:cubicBezTo>
                  <a:cubicBezTo>
                    <a:pt x="9" y="165"/>
                    <a:pt x="5" y="168"/>
                    <a:pt x="0" y="168"/>
                  </a:cubicBezTo>
                  <a:cubicBezTo>
                    <a:pt x="6" y="180"/>
                    <a:pt x="18" y="188"/>
                    <a:pt x="31" y="189"/>
                  </a:cubicBezTo>
                  <a:cubicBezTo>
                    <a:pt x="33" y="190"/>
                    <a:pt x="34" y="190"/>
                    <a:pt x="35" y="190"/>
                  </a:cubicBezTo>
                  <a:cubicBezTo>
                    <a:pt x="37" y="190"/>
                    <a:pt x="38" y="190"/>
                    <a:pt x="39" y="189"/>
                  </a:cubicBezTo>
                  <a:cubicBezTo>
                    <a:pt x="41" y="188"/>
                    <a:pt x="44" y="187"/>
                    <a:pt x="47" y="187"/>
                  </a:cubicBezTo>
                  <a:cubicBezTo>
                    <a:pt x="48" y="187"/>
                    <a:pt x="48" y="187"/>
                    <a:pt x="49" y="187"/>
                  </a:cubicBezTo>
                  <a:cubicBezTo>
                    <a:pt x="49" y="187"/>
                    <a:pt x="50" y="187"/>
                    <a:pt x="51" y="187"/>
                  </a:cubicBezTo>
                  <a:cubicBezTo>
                    <a:pt x="51" y="187"/>
                    <a:pt x="51" y="187"/>
                    <a:pt x="51" y="188"/>
                  </a:cubicBezTo>
                  <a:cubicBezTo>
                    <a:pt x="58" y="189"/>
                    <a:pt x="63" y="194"/>
                    <a:pt x="65" y="200"/>
                  </a:cubicBezTo>
                  <a:cubicBezTo>
                    <a:pt x="67" y="199"/>
                    <a:pt x="69" y="198"/>
                    <a:pt x="70" y="198"/>
                  </a:cubicBezTo>
                  <a:cubicBezTo>
                    <a:pt x="71" y="198"/>
                    <a:pt x="71" y="198"/>
                    <a:pt x="72" y="198"/>
                  </a:cubicBezTo>
                  <a:cubicBezTo>
                    <a:pt x="75" y="199"/>
                    <a:pt x="78" y="200"/>
                    <a:pt x="80" y="203"/>
                  </a:cubicBezTo>
                  <a:cubicBezTo>
                    <a:pt x="81" y="202"/>
                    <a:pt x="82" y="202"/>
                    <a:pt x="83" y="201"/>
                  </a:cubicBezTo>
                  <a:cubicBezTo>
                    <a:pt x="83" y="201"/>
                    <a:pt x="83" y="201"/>
                    <a:pt x="83" y="201"/>
                  </a:cubicBezTo>
                  <a:cubicBezTo>
                    <a:pt x="83" y="201"/>
                    <a:pt x="83" y="201"/>
                    <a:pt x="83" y="201"/>
                  </a:cubicBezTo>
                  <a:cubicBezTo>
                    <a:pt x="85" y="201"/>
                    <a:pt x="87" y="200"/>
                    <a:pt x="89" y="200"/>
                  </a:cubicBezTo>
                  <a:cubicBezTo>
                    <a:pt x="90" y="200"/>
                    <a:pt x="91" y="200"/>
                    <a:pt x="92" y="200"/>
                  </a:cubicBezTo>
                  <a:cubicBezTo>
                    <a:pt x="103" y="202"/>
                    <a:pt x="111" y="211"/>
                    <a:pt x="111" y="222"/>
                  </a:cubicBezTo>
                  <a:cubicBezTo>
                    <a:pt x="111" y="222"/>
                    <a:pt x="111" y="223"/>
                    <a:pt x="111" y="223"/>
                  </a:cubicBezTo>
                  <a:cubicBezTo>
                    <a:pt x="115" y="225"/>
                    <a:pt x="119" y="226"/>
                    <a:pt x="123" y="226"/>
                  </a:cubicBezTo>
                  <a:cubicBezTo>
                    <a:pt x="125" y="226"/>
                    <a:pt x="126" y="226"/>
                    <a:pt x="128" y="226"/>
                  </a:cubicBezTo>
                  <a:cubicBezTo>
                    <a:pt x="139" y="226"/>
                    <a:pt x="150" y="222"/>
                    <a:pt x="158" y="214"/>
                  </a:cubicBezTo>
                  <a:cubicBezTo>
                    <a:pt x="164" y="217"/>
                    <a:pt x="170" y="220"/>
                    <a:pt x="176" y="220"/>
                  </a:cubicBezTo>
                  <a:cubicBezTo>
                    <a:pt x="178" y="220"/>
                    <a:pt x="179" y="220"/>
                    <a:pt x="181" y="220"/>
                  </a:cubicBezTo>
                  <a:cubicBezTo>
                    <a:pt x="196" y="220"/>
                    <a:pt x="210" y="213"/>
                    <a:pt x="218" y="200"/>
                  </a:cubicBezTo>
                  <a:cubicBezTo>
                    <a:pt x="221" y="205"/>
                    <a:pt x="225" y="209"/>
                    <a:pt x="231" y="209"/>
                  </a:cubicBezTo>
                  <a:cubicBezTo>
                    <a:pt x="232" y="209"/>
                    <a:pt x="233" y="209"/>
                    <a:pt x="233" y="209"/>
                  </a:cubicBezTo>
                  <a:cubicBezTo>
                    <a:pt x="237" y="209"/>
                    <a:pt x="241" y="208"/>
                    <a:pt x="244" y="206"/>
                  </a:cubicBezTo>
                  <a:cubicBezTo>
                    <a:pt x="248" y="209"/>
                    <a:pt x="253" y="212"/>
                    <a:pt x="259" y="212"/>
                  </a:cubicBezTo>
                  <a:cubicBezTo>
                    <a:pt x="260" y="212"/>
                    <a:pt x="261" y="212"/>
                    <a:pt x="262" y="212"/>
                  </a:cubicBezTo>
                  <a:cubicBezTo>
                    <a:pt x="270" y="212"/>
                    <a:pt x="278" y="209"/>
                    <a:pt x="283" y="203"/>
                  </a:cubicBezTo>
                  <a:cubicBezTo>
                    <a:pt x="281" y="203"/>
                    <a:pt x="280" y="202"/>
                    <a:pt x="278" y="202"/>
                  </a:cubicBezTo>
                  <a:cubicBezTo>
                    <a:pt x="264" y="197"/>
                    <a:pt x="250" y="192"/>
                    <a:pt x="235" y="192"/>
                  </a:cubicBezTo>
                  <a:cubicBezTo>
                    <a:pt x="233" y="192"/>
                    <a:pt x="231" y="192"/>
                    <a:pt x="228" y="192"/>
                  </a:cubicBezTo>
                  <a:cubicBezTo>
                    <a:pt x="215" y="194"/>
                    <a:pt x="201" y="204"/>
                    <a:pt x="187" y="204"/>
                  </a:cubicBezTo>
                  <a:cubicBezTo>
                    <a:pt x="185" y="204"/>
                    <a:pt x="183" y="204"/>
                    <a:pt x="181" y="203"/>
                  </a:cubicBezTo>
                  <a:cubicBezTo>
                    <a:pt x="172" y="201"/>
                    <a:pt x="164" y="194"/>
                    <a:pt x="155" y="194"/>
                  </a:cubicBezTo>
                  <a:cubicBezTo>
                    <a:pt x="153" y="194"/>
                    <a:pt x="152" y="194"/>
                    <a:pt x="150" y="195"/>
                  </a:cubicBezTo>
                  <a:cubicBezTo>
                    <a:pt x="145" y="196"/>
                    <a:pt x="139" y="199"/>
                    <a:pt x="133" y="199"/>
                  </a:cubicBezTo>
                  <a:cubicBezTo>
                    <a:pt x="132" y="199"/>
                    <a:pt x="131" y="199"/>
                    <a:pt x="129" y="198"/>
                  </a:cubicBezTo>
                  <a:cubicBezTo>
                    <a:pt x="123" y="197"/>
                    <a:pt x="118" y="194"/>
                    <a:pt x="112" y="190"/>
                  </a:cubicBezTo>
                  <a:cubicBezTo>
                    <a:pt x="104" y="184"/>
                    <a:pt x="95" y="184"/>
                    <a:pt x="85" y="182"/>
                  </a:cubicBezTo>
                  <a:cubicBezTo>
                    <a:pt x="78" y="180"/>
                    <a:pt x="72" y="175"/>
                    <a:pt x="68" y="169"/>
                  </a:cubicBezTo>
                  <a:cubicBezTo>
                    <a:pt x="66" y="165"/>
                    <a:pt x="63" y="161"/>
                    <a:pt x="60" y="159"/>
                  </a:cubicBezTo>
                  <a:cubicBezTo>
                    <a:pt x="56" y="156"/>
                    <a:pt x="52" y="155"/>
                    <a:pt x="48" y="154"/>
                  </a:cubicBezTo>
                  <a:cubicBezTo>
                    <a:pt x="46" y="154"/>
                    <a:pt x="44" y="154"/>
                    <a:pt x="42" y="153"/>
                  </a:cubicBezTo>
                  <a:moveTo>
                    <a:pt x="93" y="0"/>
                  </a:moveTo>
                  <a:cubicBezTo>
                    <a:pt x="87" y="6"/>
                    <a:pt x="83" y="15"/>
                    <a:pt x="82" y="24"/>
                  </a:cubicBezTo>
                  <a:cubicBezTo>
                    <a:pt x="82" y="24"/>
                    <a:pt x="82" y="24"/>
                    <a:pt x="82" y="24"/>
                  </a:cubicBezTo>
                  <a:cubicBezTo>
                    <a:pt x="82" y="24"/>
                    <a:pt x="82" y="24"/>
                    <a:pt x="82" y="24"/>
                  </a:cubicBezTo>
                  <a:cubicBezTo>
                    <a:pt x="82" y="25"/>
                    <a:pt x="82" y="26"/>
                    <a:pt x="82" y="28"/>
                  </a:cubicBezTo>
                  <a:cubicBezTo>
                    <a:pt x="82" y="28"/>
                    <a:pt x="82" y="29"/>
                    <a:pt x="82" y="29"/>
                  </a:cubicBezTo>
                  <a:cubicBezTo>
                    <a:pt x="82" y="29"/>
                    <a:pt x="82" y="29"/>
                    <a:pt x="82" y="29"/>
                  </a:cubicBezTo>
                  <a:cubicBezTo>
                    <a:pt x="82" y="29"/>
                    <a:pt x="82" y="29"/>
                    <a:pt x="82" y="29"/>
                  </a:cubicBezTo>
                  <a:cubicBezTo>
                    <a:pt x="82" y="29"/>
                    <a:pt x="82" y="29"/>
                    <a:pt x="82" y="29"/>
                  </a:cubicBezTo>
                  <a:cubicBezTo>
                    <a:pt x="82" y="29"/>
                    <a:pt x="82" y="29"/>
                    <a:pt x="82" y="29"/>
                  </a:cubicBezTo>
                  <a:cubicBezTo>
                    <a:pt x="77" y="32"/>
                    <a:pt x="73" y="38"/>
                    <a:pt x="73" y="44"/>
                  </a:cubicBezTo>
                  <a:cubicBezTo>
                    <a:pt x="73" y="44"/>
                    <a:pt x="73" y="45"/>
                    <a:pt x="73" y="45"/>
                  </a:cubicBezTo>
                  <a:cubicBezTo>
                    <a:pt x="73" y="47"/>
                    <a:pt x="73" y="49"/>
                    <a:pt x="73" y="51"/>
                  </a:cubicBezTo>
                  <a:cubicBezTo>
                    <a:pt x="73" y="51"/>
                    <a:pt x="73" y="51"/>
                    <a:pt x="73" y="51"/>
                  </a:cubicBezTo>
                  <a:cubicBezTo>
                    <a:pt x="73" y="51"/>
                    <a:pt x="73" y="51"/>
                    <a:pt x="73" y="51"/>
                  </a:cubicBezTo>
                  <a:cubicBezTo>
                    <a:pt x="73" y="51"/>
                    <a:pt x="73" y="51"/>
                    <a:pt x="73" y="51"/>
                  </a:cubicBezTo>
                  <a:cubicBezTo>
                    <a:pt x="73" y="51"/>
                    <a:pt x="73" y="51"/>
                    <a:pt x="73" y="51"/>
                  </a:cubicBezTo>
                  <a:cubicBezTo>
                    <a:pt x="66" y="53"/>
                    <a:pt x="60" y="60"/>
                    <a:pt x="59" y="68"/>
                  </a:cubicBezTo>
                  <a:cubicBezTo>
                    <a:pt x="59" y="69"/>
                    <a:pt x="59" y="70"/>
                    <a:pt x="59" y="70"/>
                  </a:cubicBezTo>
                  <a:cubicBezTo>
                    <a:pt x="59" y="73"/>
                    <a:pt x="60" y="76"/>
                    <a:pt x="61" y="79"/>
                  </a:cubicBezTo>
                  <a:cubicBezTo>
                    <a:pt x="61" y="79"/>
                    <a:pt x="61" y="79"/>
                    <a:pt x="61" y="79"/>
                  </a:cubicBezTo>
                  <a:cubicBezTo>
                    <a:pt x="61" y="79"/>
                    <a:pt x="61" y="79"/>
                    <a:pt x="61" y="79"/>
                  </a:cubicBezTo>
                  <a:cubicBezTo>
                    <a:pt x="61" y="79"/>
                    <a:pt x="61" y="79"/>
                    <a:pt x="61" y="79"/>
                  </a:cubicBezTo>
                  <a:cubicBezTo>
                    <a:pt x="61" y="79"/>
                    <a:pt x="61" y="79"/>
                    <a:pt x="61" y="79"/>
                  </a:cubicBezTo>
                  <a:cubicBezTo>
                    <a:pt x="58" y="81"/>
                    <a:pt x="55" y="84"/>
                    <a:pt x="55" y="89"/>
                  </a:cubicBezTo>
                  <a:cubicBezTo>
                    <a:pt x="55" y="89"/>
                    <a:pt x="55" y="89"/>
                    <a:pt x="55" y="89"/>
                  </a:cubicBezTo>
                  <a:cubicBezTo>
                    <a:pt x="55" y="90"/>
                    <a:pt x="55" y="90"/>
                    <a:pt x="55" y="90"/>
                  </a:cubicBezTo>
                  <a:cubicBezTo>
                    <a:pt x="55" y="90"/>
                    <a:pt x="55" y="90"/>
                    <a:pt x="55" y="90"/>
                  </a:cubicBezTo>
                  <a:cubicBezTo>
                    <a:pt x="55" y="90"/>
                    <a:pt x="55" y="90"/>
                    <a:pt x="55" y="90"/>
                  </a:cubicBezTo>
                  <a:cubicBezTo>
                    <a:pt x="55" y="90"/>
                    <a:pt x="55" y="90"/>
                    <a:pt x="55" y="90"/>
                  </a:cubicBezTo>
                  <a:cubicBezTo>
                    <a:pt x="55" y="90"/>
                    <a:pt x="55" y="90"/>
                    <a:pt x="55" y="90"/>
                  </a:cubicBezTo>
                  <a:cubicBezTo>
                    <a:pt x="54" y="90"/>
                    <a:pt x="53" y="90"/>
                    <a:pt x="53" y="90"/>
                  </a:cubicBezTo>
                  <a:cubicBezTo>
                    <a:pt x="43" y="90"/>
                    <a:pt x="35" y="98"/>
                    <a:pt x="34" y="107"/>
                  </a:cubicBezTo>
                  <a:cubicBezTo>
                    <a:pt x="34" y="108"/>
                    <a:pt x="34" y="108"/>
                    <a:pt x="34" y="108"/>
                  </a:cubicBezTo>
                  <a:cubicBezTo>
                    <a:pt x="32" y="108"/>
                    <a:pt x="31" y="109"/>
                    <a:pt x="29" y="109"/>
                  </a:cubicBezTo>
                  <a:cubicBezTo>
                    <a:pt x="32" y="110"/>
                    <a:pt x="35" y="113"/>
                    <a:pt x="35" y="116"/>
                  </a:cubicBezTo>
                  <a:cubicBezTo>
                    <a:pt x="37" y="116"/>
                    <a:pt x="38" y="116"/>
                    <a:pt x="40" y="116"/>
                  </a:cubicBezTo>
                  <a:cubicBezTo>
                    <a:pt x="41" y="116"/>
                    <a:pt x="41" y="116"/>
                    <a:pt x="42" y="116"/>
                  </a:cubicBezTo>
                  <a:cubicBezTo>
                    <a:pt x="43" y="116"/>
                    <a:pt x="44" y="116"/>
                    <a:pt x="46" y="117"/>
                  </a:cubicBezTo>
                  <a:cubicBezTo>
                    <a:pt x="46" y="116"/>
                    <a:pt x="46" y="116"/>
                    <a:pt x="47" y="116"/>
                  </a:cubicBezTo>
                  <a:cubicBezTo>
                    <a:pt x="53" y="110"/>
                    <a:pt x="58" y="106"/>
                    <a:pt x="61" y="97"/>
                  </a:cubicBezTo>
                  <a:cubicBezTo>
                    <a:pt x="65" y="87"/>
                    <a:pt x="66" y="77"/>
                    <a:pt x="71" y="67"/>
                  </a:cubicBezTo>
                  <a:cubicBezTo>
                    <a:pt x="74" y="59"/>
                    <a:pt x="79" y="52"/>
                    <a:pt x="83" y="44"/>
                  </a:cubicBezTo>
                  <a:cubicBezTo>
                    <a:pt x="90" y="31"/>
                    <a:pt x="97" y="15"/>
                    <a:pt x="93" y="0"/>
                  </a:cubicBezTo>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6" name="Freeform 96">
              <a:extLst>
                <a:ext uri="{FF2B5EF4-FFF2-40B4-BE49-F238E27FC236}">
                  <a16:creationId xmlns:a16="http://schemas.microsoft.com/office/drawing/2014/main" id="{04101723-3B84-B340-A57C-EC8C19BAAF36}"/>
                </a:ext>
              </a:extLst>
            </p:cNvPr>
            <p:cNvSpPr>
              <a:spLocks/>
            </p:cNvSpPr>
            <p:nvPr/>
          </p:nvSpPr>
          <p:spPr bwMode="auto">
            <a:xfrm>
              <a:off x="9911371" y="3578821"/>
              <a:ext cx="496267" cy="352032"/>
            </a:xfrm>
            <a:custGeom>
              <a:avLst/>
              <a:gdLst>
                <a:gd name="T0" fmla="*/ 139 w 140"/>
                <a:gd name="T1" fmla="*/ 61 h 99"/>
                <a:gd name="T2" fmla="*/ 123 w 140"/>
                <a:gd name="T3" fmla="*/ 43 h 99"/>
                <a:gd name="T4" fmla="*/ 117 w 140"/>
                <a:gd name="T5" fmla="*/ 43 h 99"/>
                <a:gd name="T6" fmla="*/ 108 w 140"/>
                <a:gd name="T7" fmla="*/ 35 h 99"/>
                <a:gd name="T8" fmla="*/ 107 w 140"/>
                <a:gd name="T9" fmla="*/ 35 h 99"/>
                <a:gd name="T10" fmla="*/ 107 w 140"/>
                <a:gd name="T11" fmla="*/ 32 h 99"/>
                <a:gd name="T12" fmla="*/ 91 w 140"/>
                <a:gd name="T13" fmla="*/ 12 h 99"/>
                <a:gd name="T14" fmla="*/ 81 w 140"/>
                <a:gd name="T15" fmla="*/ 14 h 99"/>
                <a:gd name="T16" fmla="*/ 74 w 140"/>
                <a:gd name="T17" fmla="*/ 10 h 99"/>
                <a:gd name="T18" fmla="*/ 68 w 140"/>
                <a:gd name="T19" fmla="*/ 11 h 99"/>
                <a:gd name="T20" fmla="*/ 55 w 140"/>
                <a:gd name="T21" fmla="*/ 1 h 99"/>
                <a:gd name="T22" fmla="*/ 37 w 140"/>
                <a:gd name="T23" fmla="*/ 15 h 99"/>
                <a:gd name="T24" fmla="*/ 37 w 140"/>
                <a:gd name="T25" fmla="*/ 17 h 99"/>
                <a:gd name="T26" fmla="*/ 33 w 140"/>
                <a:gd name="T27" fmla="*/ 23 h 99"/>
                <a:gd name="T28" fmla="*/ 34 w 140"/>
                <a:gd name="T29" fmla="*/ 26 h 99"/>
                <a:gd name="T30" fmla="*/ 28 w 140"/>
                <a:gd name="T31" fmla="*/ 33 h 99"/>
                <a:gd name="T32" fmla="*/ 29 w 140"/>
                <a:gd name="T33" fmla="*/ 37 h 99"/>
                <a:gd name="T34" fmla="*/ 26 w 140"/>
                <a:gd name="T35" fmla="*/ 42 h 99"/>
                <a:gd name="T36" fmla="*/ 26 w 140"/>
                <a:gd name="T37" fmla="*/ 42 h 99"/>
                <a:gd name="T38" fmla="*/ 26 w 140"/>
                <a:gd name="T39" fmla="*/ 42 h 99"/>
                <a:gd name="T40" fmla="*/ 17 w 140"/>
                <a:gd name="T41" fmla="*/ 49 h 99"/>
                <a:gd name="T42" fmla="*/ 17 w 140"/>
                <a:gd name="T43" fmla="*/ 50 h 99"/>
                <a:gd name="T44" fmla="*/ 1 w 140"/>
                <a:gd name="T45" fmla="*/ 65 h 99"/>
                <a:gd name="T46" fmla="*/ 16 w 140"/>
                <a:gd name="T47" fmla="*/ 83 h 99"/>
                <a:gd name="T48" fmla="*/ 24 w 140"/>
                <a:gd name="T49" fmla="*/ 82 h 99"/>
                <a:gd name="T50" fmla="*/ 35 w 140"/>
                <a:gd name="T51" fmla="*/ 90 h 99"/>
                <a:gd name="T52" fmla="*/ 40 w 140"/>
                <a:gd name="T53" fmla="*/ 89 h 99"/>
                <a:gd name="T54" fmla="*/ 54 w 140"/>
                <a:gd name="T55" fmla="*/ 98 h 99"/>
                <a:gd name="T56" fmla="*/ 69 w 140"/>
                <a:gd name="T57" fmla="*/ 93 h 99"/>
                <a:gd name="T58" fmla="*/ 76 w 140"/>
                <a:gd name="T59" fmla="*/ 96 h 99"/>
                <a:gd name="T60" fmla="*/ 93 w 140"/>
                <a:gd name="T61" fmla="*/ 88 h 99"/>
                <a:gd name="T62" fmla="*/ 99 w 140"/>
                <a:gd name="T63" fmla="*/ 91 h 99"/>
                <a:gd name="T64" fmla="*/ 104 w 140"/>
                <a:gd name="T65" fmla="*/ 90 h 99"/>
                <a:gd name="T66" fmla="*/ 110 w 140"/>
                <a:gd name="T67" fmla="*/ 92 h 99"/>
                <a:gd name="T68" fmla="*/ 123 w 140"/>
                <a:gd name="T69" fmla="*/ 82 h 99"/>
                <a:gd name="T70" fmla="*/ 122 w 140"/>
                <a:gd name="T71" fmla="*/ 77 h 99"/>
                <a:gd name="T72" fmla="*/ 139 w 140"/>
                <a:gd name="T73" fmla="*/ 6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0" h="99">
                  <a:moveTo>
                    <a:pt x="139" y="61"/>
                  </a:moveTo>
                  <a:cubicBezTo>
                    <a:pt x="140" y="52"/>
                    <a:pt x="133" y="44"/>
                    <a:pt x="123" y="43"/>
                  </a:cubicBezTo>
                  <a:cubicBezTo>
                    <a:pt x="121" y="42"/>
                    <a:pt x="119" y="43"/>
                    <a:pt x="117" y="43"/>
                  </a:cubicBezTo>
                  <a:cubicBezTo>
                    <a:pt x="116" y="39"/>
                    <a:pt x="112" y="35"/>
                    <a:pt x="108" y="35"/>
                  </a:cubicBezTo>
                  <a:cubicBezTo>
                    <a:pt x="107" y="35"/>
                    <a:pt x="107" y="35"/>
                    <a:pt x="107" y="35"/>
                  </a:cubicBezTo>
                  <a:cubicBezTo>
                    <a:pt x="107" y="34"/>
                    <a:pt x="107" y="33"/>
                    <a:pt x="107" y="32"/>
                  </a:cubicBezTo>
                  <a:cubicBezTo>
                    <a:pt x="108" y="22"/>
                    <a:pt x="101" y="13"/>
                    <a:pt x="91" y="12"/>
                  </a:cubicBezTo>
                  <a:cubicBezTo>
                    <a:pt x="87" y="11"/>
                    <a:pt x="84" y="12"/>
                    <a:pt x="81" y="14"/>
                  </a:cubicBezTo>
                  <a:cubicBezTo>
                    <a:pt x="79" y="12"/>
                    <a:pt x="77" y="10"/>
                    <a:pt x="74" y="10"/>
                  </a:cubicBezTo>
                  <a:cubicBezTo>
                    <a:pt x="72" y="10"/>
                    <a:pt x="70" y="10"/>
                    <a:pt x="68" y="11"/>
                  </a:cubicBezTo>
                  <a:cubicBezTo>
                    <a:pt x="66" y="5"/>
                    <a:pt x="61" y="1"/>
                    <a:pt x="55" y="1"/>
                  </a:cubicBezTo>
                  <a:cubicBezTo>
                    <a:pt x="46" y="0"/>
                    <a:pt x="38" y="6"/>
                    <a:pt x="37" y="15"/>
                  </a:cubicBezTo>
                  <a:cubicBezTo>
                    <a:pt x="37" y="16"/>
                    <a:pt x="37" y="16"/>
                    <a:pt x="37" y="17"/>
                  </a:cubicBezTo>
                  <a:cubicBezTo>
                    <a:pt x="35" y="18"/>
                    <a:pt x="34" y="21"/>
                    <a:pt x="33" y="23"/>
                  </a:cubicBezTo>
                  <a:cubicBezTo>
                    <a:pt x="33" y="24"/>
                    <a:pt x="33" y="25"/>
                    <a:pt x="34" y="26"/>
                  </a:cubicBezTo>
                  <a:cubicBezTo>
                    <a:pt x="31" y="27"/>
                    <a:pt x="28" y="30"/>
                    <a:pt x="28" y="33"/>
                  </a:cubicBezTo>
                  <a:cubicBezTo>
                    <a:pt x="28" y="35"/>
                    <a:pt x="28" y="36"/>
                    <a:pt x="29" y="37"/>
                  </a:cubicBezTo>
                  <a:cubicBezTo>
                    <a:pt x="27" y="38"/>
                    <a:pt x="26" y="40"/>
                    <a:pt x="26" y="42"/>
                  </a:cubicBezTo>
                  <a:cubicBezTo>
                    <a:pt x="26" y="42"/>
                    <a:pt x="26" y="42"/>
                    <a:pt x="26" y="42"/>
                  </a:cubicBezTo>
                  <a:cubicBezTo>
                    <a:pt x="26" y="42"/>
                    <a:pt x="26" y="42"/>
                    <a:pt x="26" y="42"/>
                  </a:cubicBezTo>
                  <a:cubicBezTo>
                    <a:pt x="22" y="42"/>
                    <a:pt x="18" y="45"/>
                    <a:pt x="17" y="49"/>
                  </a:cubicBezTo>
                  <a:cubicBezTo>
                    <a:pt x="17" y="49"/>
                    <a:pt x="17" y="50"/>
                    <a:pt x="17" y="50"/>
                  </a:cubicBezTo>
                  <a:cubicBezTo>
                    <a:pt x="9" y="50"/>
                    <a:pt x="2" y="56"/>
                    <a:pt x="1" y="65"/>
                  </a:cubicBezTo>
                  <a:cubicBezTo>
                    <a:pt x="0" y="74"/>
                    <a:pt x="7" y="82"/>
                    <a:pt x="16" y="83"/>
                  </a:cubicBezTo>
                  <a:cubicBezTo>
                    <a:pt x="19" y="83"/>
                    <a:pt x="22" y="83"/>
                    <a:pt x="24" y="82"/>
                  </a:cubicBezTo>
                  <a:cubicBezTo>
                    <a:pt x="26" y="86"/>
                    <a:pt x="30" y="89"/>
                    <a:pt x="35" y="90"/>
                  </a:cubicBezTo>
                  <a:cubicBezTo>
                    <a:pt x="36" y="90"/>
                    <a:pt x="38" y="90"/>
                    <a:pt x="40" y="89"/>
                  </a:cubicBezTo>
                  <a:cubicBezTo>
                    <a:pt x="43" y="94"/>
                    <a:pt x="48" y="98"/>
                    <a:pt x="54" y="98"/>
                  </a:cubicBezTo>
                  <a:cubicBezTo>
                    <a:pt x="60" y="99"/>
                    <a:pt x="65" y="97"/>
                    <a:pt x="69" y="93"/>
                  </a:cubicBezTo>
                  <a:cubicBezTo>
                    <a:pt x="71" y="95"/>
                    <a:pt x="73" y="96"/>
                    <a:pt x="76" y="96"/>
                  </a:cubicBezTo>
                  <a:cubicBezTo>
                    <a:pt x="83" y="96"/>
                    <a:pt x="89" y="93"/>
                    <a:pt x="93" y="88"/>
                  </a:cubicBezTo>
                  <a:cubicBezTo>
                    <a:pt x="94" y="90"/>
                    <a:pt x="96" y="91"/>
                    <a:pt x="99" y="91"/>
                  </a:cubicBezTo>
                  <a:cubicBezTo>
                    <a:pt x="101" y="92"/>
                    <a:pt x="102" y="91"/>
                    <a:pt x="104" y="90"/>
                  </a:cubicBezTo>
                  <a:cubicBezTo>
                    <a:pt x="106" y="91"/>
                    <a:pt x="108" y="92"/>
                    <a:pt x="110" y="92"/>
                  </a:cubicBezTo>
                  <a:cubicBezTo>
                    <a:pt x="117" y="93"/>
                    <a:pt x="122" y="88"/>
                    <a:pt x="123" y="82"/>
                  </a:cubicBezTo>
                  <a:cubicBezTo>
                    <a:pt x="123" y="80"/>
                    <a:pt x="123" y="78"/>
                    <a:pt x="122" y="77"/>
                  </a:cubicBezTo>
                  <a:cubicBezTo>
                    <a:pt x="131" y="76"/>
                    <a:pt x="138" y="70"/>
                    <a:pt x="139" y="61"/>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7" name="Freeform 97">
              <a:extLst>
                <a:ext uri="{FF2B5EF4-FFF2-40B4-BE49-F238E27FC236}">
                  <a16:creationId xmlns:a16="http://schemas.microsoft.com/office/drawing/2014/main" id="{B3362BAB-C466-4F43-9CAA-6A1C383C4BBE}"/>
                </a:ext>
              </a:extLst>
            </p:cNvPr>
            <p:cNvSpPr>
              <a:spLocks noEditPoints="1"/>
            </p:cNvSpPr>
            <p:nvPr/>
          </p:nvSpPr>
          <p:spPr bwMode="auto">
            <a:xfrm>
              <a:off x="10205953" y="3621603"/>
              <a:ext cx="198018" cy="177238"/>
            </a:xfrm>
            <a:custGeom>
              <a:avLst/>
              <a:gdLst>
                <a:gd name="T0" fmla="*/ 56 w 56"/>
                <a:gd name="T1" fmla="*/ 49 h 50"/>
                <a:gd name="T2" fmla="*/ 56 w 56"/>
                <a:gd name="T3" fmla="*/ 50 h 50"/>
                <a:gd name="T4" fmla="*/ 56 w 56"/>
                <a:gd name="T5" fmla="*/ 49 h 50"/>
                <a:gd name="T6" fmla="*/ 0 w 56"/>
                <a:gd name="T7" fmla="*/ 0 h 50"/>
                <a:gd name="T8" fmla="*/ 0 w 56"/>
                <a:gd name="T9" fmla="*/ 1 h 50"/>
                <a:gd name="T10" fmla="*/ 0 w 56"/>
                <a:gd name="T11" fmla="*/ 1 h 50"/>
                <a:gd name="T12" fmla="*/ 0 w 56"/>
                <a:gd name="T13" fmla="*/ 0 h 50"/>
                <a:gd name="T14" fmla="*/ 0 w 56"/>
                <a:gd name="T15" fmla="*/ 0 h 50"/>
                <a:gd name="T16" fmla="*/ 0 w 56"/>
                <a:gd name="T17" fmla="*/ 0 h 50"/>
                <a:gd name="T18" fmla="*/ 0 w 56"/>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0">
                  <a:moveTo>
                    <a:pt x="56" y="49"/>
                  </a:moveTo>
                  <a:cubicBezTo>
                    <a:pt x="56" y="50"/>
                    <a:pt x="56" y="50"/>
                    <a:pt x="56" y="50"/>
                  </a:cubicBezTo>
                  <a:cubicBezTo>
                    <a:pt x="56" y="50"/>
                    <a:pt x="56" y="50"/>
                    <a:pt x="56" y="49"/>
                  </a:cubicBezTo>
                  <a:moveTo>
                    <a:pt x="0" y="0"/>
                  </a:moveTo>
                  <a:cubicBezTo>
                    <a:pt x="0" y="0"/>
                    <a:pt x="0" y="1"/>
                    <a:pt x="0" y="1"/>
                  </a:cubicBezTo>
                  <a:cubicBezTo>
                    <a:pt x="0" y="1"/>
                    <a:pt x="0" y="1"/>
                    <a:pt x="0" y="1"/>
                  </a:cubicBezTo>
                  <a:cubicBezTo>
                    <a:pt x="0" y="1"/>
                    <a:pt x="0" y="0"/>
                    <a:pt x="0" y="0"/>
                  </a:cubicBezTo>
                  <a:moveTo>
                    <a:pt x="0" y="0"/>
                  </a:move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8" name="Freeform 98">
              <a:extLst>
                <a:ext uri="{FF2B5EF4-FFF2-40B4-BE49-F238E27FC236}">
                  <a16:creationId xmlns:a16="http://schemas.microsoft.com/office/drawing/2014/main" id="{6B3C1D80-66EF-A14F-A04C-72EF5A11F71F}"/>
                </a:ext>
              </a:extLst>
            </p:cNvPr>
            <p:cNvSpPr>
              <a:spLocks/>
            </p:cNvSpPr>
            <p:nvPr/>
          </p:nvSpPr>
          <p:spPr bwMode="auto">
            <a:xfrm>
              <a:off x="10205953" y="3621603"/>
              <a:ext cx="198018" cy="191906"/>
            </a:xfrm>
            <a:custGeom>
              <a:avLst/>
              <a:gdLst>
                <a:gd name="T0" fmla="*/ 6 w 56"/>
                <a:gd name="T1" fmla="*/ 0 h 54"/>
                <a:gd name="T2" fmla="*/ 0 w 56"/>
                <a:gd name="T3" fmla="*/ 0 h 54"/>
                <a:gd name="T4" fmla="*/ 0 w 56"/>
                <a:gd name="T5" fmla="*/ 0 h 54"/>
                <a:gd name="T6" fmla="*/ 0 w 56"/>
                <a:gd name="T7" fmla="*/ 0 h 54"/>
                <a:gd name="T8" fmla="*/ 0 w 56"/>
                <a:gd name="T9" fmla="*/ 1 h 54"/>
                <a:gd name="T10" fmla="*/ 3 w 56"/>
                <a:gd name="T11" fmla="*/ 2 h 54"/>
                <a:gd name="T12" fmla="*/ 15 w 56"/>
                <a:gd name="T13" fmla="*/ 10 h 54"/>
                <a:gd name="T14" fmla="*/ 20 w 56"/>
                <a:gd name="T15" fmla="*/ 24 h 54"/>
                <a:gd name="T16" fmla="*/ 33 w 56"/>
                <a:gd name="T17" fmla="*/ 37 h 54"/>
                <a:gd name="T18" fmla="*/ 41 w 56"/>
                <a:gd name="T19" fmla="*/ 40 h 54"/>
                <a:gd name="T20" fmla="*/ 47 w 56"/>
                <a:gd name="T21" fmla="*/ 42 h 54"/>
                <a:gd name="T22" fmla="*/ 53 w 56"/>
                <a:gd name="T23" fmla="*/ 50 h 54"/>
                <a:gd name="T24" fmla="*/ 55 w 56"/>
                <a:gd name="T25" fmla="*/ 54 h 54"/>
                <a:gd name="T26" fmla="*/ 56 w 56"/>
                <a:gd name="T27" fmla="*/ 50 h 54"/>
                <a:gd name="T28" fmla="*/ 56 w 56"/>
                <a:gd name="T29" fmla="*/ 49 h 54"/>
                <a:gd name="T30" fmla="*/ 56 w 56"/>
                <a:gd name="T31" fmla="*/ 49 h 54"/>
                <a:gd name="T32" fmla="*/ 56 w 56"/>
                <a:gd name="T33" fmla="*/ 48 h 54"/>
                <a:gd name="T34" fmla="*/ 40 w 56"/>
                <a:gd name="T35" fmla="*/ 31 h 54"/>
                <a:gd name="T36" fmla="*/ 39 w 56"/>
                <a:gd name="T37" fmla="*/ 31 h 54"/>
                <a:gd name="T38" fmla="*/ 34 w 56"/>
                <a:gd name="T39" fmla="*/ 31 h 54"/>
                <a:gd name="T40" fmla="*/ 25 w 56"/>
                <a:gd name="T41" fmla="*/ 23 h 54"/>
                <a:gd name="T42" fmla="*/ 24 w 56"/>
                <a:gd name="T43" fmla="*/ 23 h 54"/>
                <a:gd name="T44" fmla="*/ 24 w 56"/>
                <a:gd name="T45" fmla="*/ 23 h 54"/>
                <a:gd name="T46" fmla="*/ 24 w 56"/>
                <a:gd name="T47" fmla="*/ 23 h 54"/>
                <a:gd name="T48" fmla="*/ 24 w 56"/>
                <a:gd name="T49" fmla="*/ 20 h 54"/>
                <a:gd name="T50" fmla="*/ 24 w 56"/>
                <a:gd name="T51" fmla="*/ 18 h 54"/>
                <a:gd name="T52" fmla="*/ 8 w 56"/>
                <a:gd name="T53" fmla="*/ 0 h 54"/>
                <a:gd name="T54" fmla="*/ 8 w 56"/>
                <a:gd name="T55" fmla="*/ 0 h 54"/>
                <a:gd name="T56" fmla="*/ 6 w 56"/>
                <a:gd name="T5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54">
                  <a:moveTo>
                    <a:pt x="6" y="0"/>
                  </a:moveTo>
                  <a:cubicBezTo>
                    <a:pt x="4" y="0"/>
                    <a:pt x="2" y="0"/>
                    <a:pt x="0" y="0"/>
                  </a:cubicBezTo>
                  <a:cubicBezTo>
                    <a:pt x="0" y="0"/>
                    <a:pt x="0" y="0"/>
                    <a:pt x="0" y="0"/>
                  </a:cubicBezTo>
                  <a:cubicBezTo>
                    <a:pt x="0" y="0"/>
                    <a:pt x="0" y="0"/>
                    <a:pt x="0" y="0"/>
                  </a:cubicBezTo>
                  <a:cubicBezTo>
                    <a:pt x="0" y="0"/>
                    <a:pt x="0" y="1"/>
                    <a:pt x="0" y="1"/>
                  </a:cubicBezTo>
                  <a:cubicBezTo>
                    <a:pt x="1" y="1"/>
                    <a:pt x="2" y="2"/>
                    <a:pt x="3" y="2"/>
                  </a:cubicBezTo>
                  <a:cubicBezTo>
                    <a:pt x="8" y="4"/>
                    <a:pt x="12" y="6"/>
                    <a:pt x="15" y="10"/>
                  </a:cubicBezTo>
                  <a:cubicBezTo>
                    <a:pt x="18" y="15"/>
                    <a:pt x="18" y="20"/>
                    <a:pt x="20" y="24"/>
                  </a:cubicBezTo>
                  <a:cubicBezTo>
                    <a:pt x="23" y="29"/>
                    <a:pt x="28" y="34"/>
                    <a:pt x="33" y="37"/>
                  </a:cubicBezTo>
                  <a:cubicBezTo>
                    <a:pt x="36" y="38"/>
                    <a:pt x="38" y="39"/>
                    <a:pt x="41" y="40"/>
                  </a:cubicBezTo>
                  <a:cubicBezTo>
                    <a:pt x="43" y="41"/>
                    <a:pt x="45" y="41"/>
                    <a:pt x="47" y="42"/>
                  </a:cubicBezTo>
                  <a:cubicBezTo>
                    <a:pt x="50" y="43"/>
                    <a:pt x="52" y="47"/>
                    <a:pt x="53" y="50"/>
                  </a:cubicBezTo>
                  <a:cubicBezTo>
                    <a:pt x="54" y="51"/>
                    <a:pt x="54" y="53"/>
                    <a:pt x="55" y="54"/>
                  </a:cubicBezTo>
                  <a:cubicBezTo>
                    <a:pt x="55" y="53"/>
                    <a:pt x="55" y="51"/>
                    <a:pt x="56" y="50"/>
                  </a:cubicBezTo>
                  <a:cubicBezTo>
                    <a:pt x="56" y="50"/>
                    <a:pt x="56" y="50"/>
                    <a:pt x="56" y="49"/>
                  </a:cubicBezTo>
                  <a:cubicBezTo>
                    <a:pt x="56" y="49"/>
                    <a:pt x="56" y="49"/>
                    <a:pt x="56" y="49"/>
                  </a:cubicBezTo>
                  <a:cubicBezTo>
                    <a:pt x="56" y="49"/>
                    <a:pt x="56" y="48"/>
                    <a:pt x="56" y="48"/>
                  </a:cubicBezTo>
                  <a:cubicBezTo>
                    <a:pt x="56" y="39"/>
                    <a:pt x="49" y="32"/>
                    <a:pt x="40" y="31"/>
                  </a:cubicBezTo>
                  <a:cubicBezTo>
                    <a:pt x="40" y="31"/>
                    <a:pt x="39" y="31"/>
                    <a:pt x="39" y="31"/>
                  </a:cubicBezTo>
                  <a:cubicBezTo>
                    <a:pt x="37" y="31"/>
                    <a:pt x="35" y="31"/>
                    <a:pt x="34" y="31"/>
                  </a:cubicBezTo>
                  <a:cubicBezTo>
                    <a:pt x="33" y="27"/>
                    <a:pt x="29" y="23"/>
                    <a:pt x="25" y="23"/>
                  </a:cubicBezTo>
                  <a:cubicBezTo>
                    <a:pt x="24" y="23"/>
                    <a:pt x="24" y="23"/>
                    <a:pt x="24" y="23"/>
                  </a:cubicBezTo>
                  <a:cubicBezTo>
                    <a:pt x="24" y="23"/>
                    <a:pt x="24" y="23"/>
                    <a:pt x="24" y="23"/>
                  </a:cubicBezTo>
                  <a:cubicBezTo>
                    <a:pt x="24" y="23"/>
                    <a:pt x="24" y="23"/>
                    <a:pt x="24" y="23"/>
                  </a:cubicBezTo>
                  <a:cubicBezTo>
                    <a:pt x="24" y="22"/>
                    <a:pt x="24" y="21"/>
                    <a:pt x="24" y="20"/>
                  </a:cubicBezTo>
                  <a:cubicBezTo>
                    <a:pt x="24" y="19"/>
                    <a:pt x="24" y="19"/>
                    <a:pt x="24" y="18"/>
                  </a:cubicBezTo>
                  <a:cubicBezTo>
                    <a:pt x="24" y="9"/>
                    <a:pt x="17" y="1"/>
                    <a:pt x="8" y="0"/>
                  </a:cubicBezTo>
                  <a:cubicBezTo>
                    <a:pt x="8" y="0"/>
                    <a:pt x="8" y="0"/>
                    <a:pt x="8" y="0"/>
                  </a:cubicBezTo>
                  <a:cubicBezTo>
                    <a:pt x="7" y="0"/>
                    <a:pt x="7" y="0"/>
                    <a:pt x="6" y="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9" name="Freeform 99">
              <a:extLst>
                <a:ext uri="{FF2B5EF4-FFF2-40B4-BE49-F238E27FC236}">
                  <a16:creationId xmlns:a16="http://schemas.microsoft.com/office/drawing/2014/main" id="{B34B175F-2C80-6D4A-9990-4706DEA4951E}"/>
                </a:ext>
              </a:extLst>
            </p:cNvPr>
            <p:cNvSpPr>
              <a:spLocks noEditPoints="1"/>
            </p:cNvSpPr>
            <p:nvPr/>
          </p:nvSpPr>
          <p:spPr bwMode="auto">
            <a:xfrm>
              <a:off x="10045828" y="3621603"/>
              <a:ext cx="309250" cy="231021"/>
            </a:xfrm>
            <a:custGeom>
              <a:avLst/>
              <a:gdLst>
                <a:gd name="T0" fmla="*/ 87 w 87"/>
                <a:gd name="T1" fmla="*/ 64 h 65"/>
                <a:gd name="T2" fmla="*/ 84 w 87"/>
                <a:gd name="T3" fmla="*/ 65 h 65"/>
                <a:gd name="T4" fmla="*/ 87 w 87"/>
                <a:gd name="T5" fmla="*/ 64 h 65"/>
                <a:gd name="T6" fmla="*/ 87 w 87"/>
                <a:gd name="T7" fmla="*/ 64 h 65"/>
                <a:gd name="T8" fmla="*/ 87 w 87"/>
                <a:gd name="T9" fmla="*/ 64 h 65"/>
                <a:gd name="T10" fmla="*/ 87 w 87"/>
                <a:gd name="T11" fmla="*/ 64 h 65"/>
                <a:gd name="T12" fmla="*/ 0 w 87"/>
                <a:gd name="T13" fmla="*/ 0 h 65"/>
                <a:gd name="T14" fmla="*/ 0 w 87"/>
                <a:gd name="T15" fmla="*/ 0 h 65"/>
                <a:gd name="T16" fmla="*/ 0 w 87"/>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65">
                  <a:moveTo>
                    <a:pt x="87" y="64"/>
                  </a:moveTo>
                  <a:cubicBezTo>
                    <a:pt x="86" y="65"/>
                    <a:pt x="85" y="65"/>
                    <a:pt x="84" y="65"/>
                  </a:cubicBezTo>
                  <a:cubicBezTo>
                    <a:pt x="85" y="65"/>
                    <a:pt x="86" y="65"/>
                    <a:pt x="87" y="64"/>
                  </a:cubicBezTo>
                  <a:moveTo>
                    <a:pt x="87" y="64"/>
                  </a:moveTo>
                  <a:cubicBezTo>
                    <a:pt x="87" y="64"/>
                    <a:pt x="87" y="64"/>
                    <a:pt x="87" y="64"/>
                  </a:cubicBezTo>
                  <a:cubicBezTo>
                    <a:pt x="87" y="64"/>
                    <a:pt x="87" y="64"/>
                    <a:pt x="87" y="64"/>
                  </a:cubicBezTo>
                  <a:moveTo>
                    <a:pt x="0" y="0"/>
                  </a:moveTo>
                  <a:cubicBezTo>
                    <a:pt x="0" y="0"/>
                    <a:pt x="0" y="0"/>
                    <a:pt x="0" y="0"/>
                  </a:cubicBezTo>
                  <a:cubicBezTo>
                    <a:pt x="0" y="0"/>
                    <a:pt x="0" y="0"/>
                    <a:pt x="0" y="0"/>
                  </a:cubicBezTo>
                </a:path>
              </a:pathLst>
            </a:custGeom>
            <a:solidFill>
              <a:srgbClr val="DAE0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0" name="Freeform 100">
              <a:extLst>
                <a:ext uri="{FF2B5EF4-FFF2-40B4-BE49-F238E27FC236}">
                  <a16:creationId xmlns:a16="http://schemas.microsoft.com/office/drawing/2014/main" id="{51DCB540-6582-BA40-BB7B-3FBB4EBB53A7}"/>
                </a:ext>
              </a:extLst>
            </p:cNvPr>
            <p:cNvSpPr>
              <a:spLocks/>
            </p:cNvSpPr>
            <p:nvPr/>
          </p:nvSpPr>
          <p:spPr bwMode="auto">
            <a:xfrm>
              <a:off x="9915038" y="3582488"/>
              <a:ext cx="460820" cy="344698"/>
            </a:xfrm>
            <a:custGeom>
              <a:avLst/>
              <a:gdLst>
                <a:gd name="T0" fmla="*/ 37 w 130"/>
                <a:gd name="T1" fmla="*/ 11 h 97"/>
                <a:gd name="T2" fmla="*/ 37 w 130"/>
                <a:gd name="T3" fmla="*/ 12 h 97"/>
                <a:gd name="T4" fmla="*/ 37 w 130"/>
                <a:gd name="T5" fmla="*/ 22 h 97"/>
                <a:gd name="T6" fmla="*/ 28 w 130"/>
                <a:gd name="T7" fmla="*/ 44 h 97"/>
                <a:gd name="T8" fmla="*/ 17 w 130"/>
                <a:gd name="T9" fmla="*/ 58 h 97"/>
                <a:gd name="T10" fmla="*/ 22 w 130"/>
                <a:gd name="T11" fmla="*/ 68 h 97"/>
                <a:gd name="T12" fmla="*/ 31 w 130"/>
                <a:gd name="T13" fmla="*/ 74 h 97"/>
                <a:gd name="T14" fmla="*/ 49 w 130"/>
                <a:gd name="T15" fmla="*/ 82 h 97"/>
                <a:gd name="T16" fmla="*/ 57 w 130"/>
                <a:gd name="T17" fmla="*/ 86 h 97"/>
                <a:gd name="T18" fmla="*/ 66 w 130"/>
                <a:gd name="T19" fmla="*/ 84 h 97"/>
                <a:gd name="T20" fmla="*/ 79 w 130"/>
                <a:gd name="T21" fmla="*/ 88 h 97"/>
                <a:gd name="T22" fmla="*/ 99 w 130"/>
                <a:gd name="T23" fmla="*/ 83 h 97"/>
                <a:gd name="T24" fmla="*/ 119 w 130"/>
                <a:gd name="T25" fmla="*/ 88 h 97"/>
                <a:gd name="T26" fmla="*/ 109 w 130"/>
                <a:gd name="T27" fmla="*/ 91 h 97"/>
                <a:gd name="T28" fmla="*/ 98 w 130"/>
                <a:gd name="T29" fmla="*/ 90 h 97"/>
                <a:gd name="T30" fmla="*/ 92 w 130"/>
                <a:gd name="T31" fmla="*/ 87 h 97"/>
                <a:gd name="T32" fmla="*/ 75 w 130"/>
                <a:gd name="T33" fmla="*/ 95 h 97"/>
                <a:gd name="T34" fmla="*/ 55 w 130"/>
                <a:gd name="T35" fmla="*/ 97 h 97"/>
                <a:gd name="T36" fmla="*/ 39 w 130"/>
                <a:gd name="T37" fmla="*/ 88 h 97"/>
                <a:gd name="T38" fmla="*/ 34 w 130"/>
                <a:gd name="T39" fmla="*/ 89 h 97"/>
                <a:gd name="T40" fmla="*/ 17 w 130"/>
                <a:gd name="T41" fmla="*/ 82 h 97"/>
                <a:gd name="T42" fmla="*/ 0 w 130"/>
                <a:gd name="T43" fmla="*/ 65 h 97"/>
                <a:gd name="T44" fmla="*/ 15 w 130"/>
                <a:gd name="T45" fmla="*/ 82 h 97"/>
                <a:gd name="T46" fmla="*/ 23 w 130"/>
                <a:gd name="T47" fmla="*/ 81 h 97"/>
                <a:gd name="T48" fmla="*/ 35 w 130"/>
                <a:gd name="T49" fmla="*/ 89 h 97"/>
                <a:gd name="T50" fmla="*/ 53 w 130"/>
                <a:gd name="T51" fmla="*/ 97 h 97"/>
                <a:gd name="T52" fmla="*/ 68 w 130"/>
                <a:gd name="T53" fmla="*/ 92 h 97"/>
                <a:gd name="T54" fmla="*/ 77 w 130"/>
                <a:gd name="T55" fmla="*/ 95 h 97"/>
                <a:gd name="T56" fmla="*/ 98 w 130"/>
                <a:gd name="T57" fmla="*/ 90 h 97"/>
                <a:gd name="T58" fmla="*/ 103 w 130"/>
                <a:gd name="T59" fmla="*/ 89 h 97"/>
                <a:gd name="T60" fmla="*/ 110 w 130"/>
                <a:gd name="T61" fmla="*/ 92 h 97"/>
                <a:gd name="T62" fmla="*/ 122 w 130"/>
                <a:gd name="T63" fmla="*/ 80 h 97"/>
                <a:gd name="T64" fmla="*/ 121 w 130"/>
                <a:gd name="T65" fmla="*/ 76 h 97"/>
                <a:gd name="T66" fmla="*/ 121 w 130"/>
                <a:gd name="T67" fmla="*/ 76 h 97"/>
                <a:gd name="T68" fmla="*/ 124 w 130"/>
                <a:gd name="T69" fmla="*/ 75 h 97"/>
                <a:gd name="T70" fmla="*/ 130 w 130"/>
                <a:gd name="T71" fmla="*/ 73 h 97"/>
                <a:gd name="T72" fmla="*/ 108 w 130"/>
                <a:gd name="T73" fmla="*/ 71 h 97"/>
                <a:gd name="T74" fmla="*/ 79 w 130"/>
                <a:gd name="T75" fmla="*/ 77 h 97"/>
                <a:gd name="T76" fmla="*/ 59 w 130"/>
                <a:gd name="T77" fmla="*/ 74 h 97"/>
                <a:gd name="T78" fmla="*/ 30 w 130"/>
                <a:gd name="T79" fmla="*/ 66 h 97"/>
                <a:gd name="T80" fmla="*/ 45 w 130"/>
                <a:gd name="T81" fmla="*/ 27 h 97"/>
                <a:gd name="T82" fmla="*/ 51 w 130"/>
                <a:gd name="T83"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0" h="97">
                  <a:moveTo>
                    <a:pt x="51" y="0"/>
                  </a:moveTo>
                  <a:cubicBezTo>
                    <a:pt x="44" y="0"/>
                    <a:pt x="38" y="5"/>
                    <a:pt x="37" y="11"/>
                  </a:cubicBezTo>
                  <a:cubicBezTo>
                    <a:pt x="37" y="11"/>
                    <a:pt x="37" y="11"/>
                    <a:pt x="37" y="11"/>
                  </a:cubicBezTo>
                  <a:cubicBezTo>
                    <a:pt x="37" y="12"/>
                    <a:pt x="37" y="12"/>
                    <a:pt x="37" y="12"/>
                  </a:cubicBezTo>
                  <a:cubicBezTo>
                    <a:pt x="37" y="9"/>
                    <a:pt x="39" y="6"/>
                    <a:pt x="41" y="4"/>
                  </a:cubicBezTo>
                  <a:cubicBezTo>
                    <a:pt x="42" y="10"/>
                    <a:pt x="40" y="17"/>
                    <a:pt x="37" y="22"/>
                  </a:cubicBezTo>
                  <a:cubicBezTo>
                    <a:pt x="35" y="25"/>
                    <a:pt x="33" y="28"/>
                    <a:pt x="32" y="32"/>
                  </a:cubicBezTo>
                  <a:cubicBezTo>
                    <a:pt x="30" y="36"/>
                    <a:pt x="29" y="40"/>
                    <a:pt x="28" y="44"/>
                  </a:cubicBezTo>
                  <a:cubicBezTo>
                    <a:pt x="26" y="48"/>
                    <a:pt x="24" y="49"/>
                    <a:pt x="22" y="52"/>
                  </a:cubicBezTo>
                  <a:cubicBezTo>
                    <a:pt x="20" y="54"/>
                    <a:pt x="18" y="55"/>
                    <a:pt x="17" y="58"/>
                  </a:cubicBezTo>
                  <a:cubicBezTo>
                    <a:pt x="16" y="60"/>
                    <a:pt x="16" y="62"/>
                    <a:pt x="17" y="64"/>
                  </a:cubicBezTo>
                  <a:cubicBezTo>
                    <a:pt x="18" y="67"/>
                    <a:pt x="20" y="67"/>
                    <a:pt x="22" y="68"/>
                  </a:cubicBezTo>
                  <a:cubicBezTo>
                    <a:pt x="24" y="68"/>
                    <a:pt x="25" y="68"/>
                    <a:pt x="27" y="69"/>
                  </a:cubicBezTo>
                  <a:cubicBezTo>
                    <a:pt x="28" y="71"/>
                    <a:pt x="29" y="72"/>
                    <a:pt x="31" y="74"/>
                  </a:cubicBezTo>
                  <a:cubicBezTo>
                    <a:pt x="32" y="76"/>
                    <a:pt x="34" y="78"/>
                    <a:pt x="37" y="79"/>
                  </a:cubicBezTo>
                  <a:cubicBezTo>
                    <a:pt x="41" y="80"/>
                    <a:pt x="45" y="80"/>
                    <a:pt x="49" y="82"/>
                  </a:cubicBezTo>
                  <a:cubicBezTo>
                    <a:pt x="51" y="84"/>
                    <a:pt x="53" y="85"/>
                    <a:pt x="56" y="86"/>
                  </a:cubicBezTo>
                  <a:cubicBezTo>
                    <a:pt x="56" y="86"/>
                    <a:pt x="57" y="86"/>
                    <a:pt x="57" y="86"/>
                  </a:cubicBezTo>
                  <a:cubicBezTo>
                    <a:pt x="60" y="86"/>
                    <a:pt x="62" y="85"/>
                    <a:pt x="64" y="84"/>
                  </a:cubicBezTo>
                  <a:cubicBezTo>
                    <a:pt x="65" y="84"/>
                    <a:pt x="66" y="84"/>
                    <a:pt x="66" y="84"/>
                  </a:cubicBezTo>
                  <a:cubicBezTo>
                    <a:pt x="70" y="84"/>
                    <a:pt x="73" y="87"/>
                    <a:pt x="77" y="88"/>
                  </a:cubicBezTo>
                  <a:cubicBezTo>
                    <a:pt x="78" y="88"/>
                    <a:pt x="79" y="88"/>
                    <a:pt x="79" y="88"/>
                  </a:cubicBezTo>
                  <a:cubicBezTo>
                    <a:pt x="85" y="88"/>
                    <a:pt x="91" y="84"/>
                    <a:pt x="96" y="83"/>
                  </a:cubicBezTo>
                  <a:cubicBezTo>
                    <a:pt x="97" y="83"/>
                    <a:pt x="98" y="83"/>
                    <a:pt x="99" y="83"/>
                  </a:cubicBezTo>
                  <a:cubicBezTo>
                    <a:pt x="105" y="83"/>
                    <a:pt x="111" y="85"/>
                    <a:pt x="117" y="87"/>
                  </a:cubicBezTo>
                  <a:cubicBezTo>
                    <a:pt x="118" y="87"/>
                    <a:pt x="118" y="88"/>
                    <a:pt x="119" y="88"/>
                  </a:cubicBezTo>
                  <a:cubicBezTo>
                    <a:pt x="117" y="90"/>
                    <a:pt x="114" y="92"/>
                    <a:pt x="110" y="92"/>
                  </a:cubicBezTo>
                  <a:cubicBezTo>
                    <a:pt x="110" y="92"/>
                    <a:pt x="110" y="92"/>
                    <a:pt x="109" y="91"/>
                  </a:cubicBezTo>
                  <a:cubicBezTo>
                    <a:pt x="107" y="91"/>
                    <a:pt x="105" y="90"/>
                    <a:pt x="103" y="89"/>
                  </a:cubicBezTo>
                  <a:cubicBezTo>
                    <a:pt x="102" y="90"/>
                    <a:pt x="100" y="90"/>
                    <a:pt x="98" y="90"/>
                  </a:cubicBezTo>
                  <a:cubicBezTo>
                    <a:pt x="98" y="90"/>
                    <a:pt x="98" y="90"/>
                    <a:pt x="98" y="90"/>
                  </a:cubicBezTo>
                  <a:cubicBezTo>
                    <a:pt x="95" y="90"/>
                    <a:pt x="93" y="89"/>
                    <a:pt x="92" y="87"/>
                  </a:cubicBezTo>
                  <a:cubicBezTo>
                    <a:pt x="89" y="92"/>
                    <a:pt x="83" y="95"/>
                    <a:pt x="77" y="95"/>
                  </a:cubicBezTo>
                  <a:cubicBezTo>
                    <a:pt x="76" y="95"/>
                    <a:pt x="76" y="95"/>
                    <a:pt x="75" y="95"/>
                  </a:cubicBezTo>
                  <a:cubicBezTo>
                    <a:pt x="72" y="95"/>
                    <a:pt x="70" y="94"/>
                    <a:pt x="68" y="92"/>
                  </a:cubicBezTo>
                  <a:cubicBezTo>
                    <a:pt x="64" y="95"/>
                    <a:pt x="60" y="97"/>
                    <a:pt x="55" y="97"/>
                  </a:cubicBezTo>
                  <a:cubicBezTo>
                    <a:pt x="54" y="97"/>
                    <a:pt x="54" y="97"/>
                    <a:pt x="53" y="97"/>
                  </a:cubicBezTo>
                  <a:cubicBezTo>
                    <a:pt x="47" y="97"/>
                    <a:pt x="42" y="93"/>
                    <a:pt x="39" y="88"/>
                  </a:cubicBezTo>
                  <a:cubicBezTo>
                    <a:pt x="38" y="89"/>
                    <a:pt x="36" y="89"/>
                    <a:pt x="35" y="89"/>
                  </a:cubicBezTo>
                  <a:cubicBezTo>
                    <a:pt x="34" y="89"/>
                    <a:pt x="34" y="89"/>
                    <a:pt x="34" y="89"/>
                  </a:cubicBezTo>
                  <a:cubicBezTo>
                    <a:pt x="29" y="88"/>
                    <a:pt x="25" y="85"/>
                    <a:pt x="23" y="81"/>
                  </a:cubicBezTo>
                  <a:cubicBezTo>
                    <a:pt x="21" y="82"/>
                    <a:pt x="19" y="82"/>
                    <a:pt x="17" y="82"/>
                  </a:cubicBezTo>
                  <a:cubicBezTo>
                    <a:pt x="16" y="82"/>
                    <a:pt x="16" y="82"/>
                    <a:pt x="15" y="82"/>
                  </a:cubicBezTo>
                  <a:cubicBezTo>
                    <a:pt x="7" y="81"/>
                    <a:pt x="0" y="74"/>
                    <a:pt x="0" y="65"/>
                  </a:cubicBezTo>
                  <a:cubicBezTo>
                    <a:pt x="0" y="65"/>
                    <a:pt x="0" y="65"/>
                    <a:pt x="0" y="65"/>
                  </a:cubicBezTo>
                  <a:cubicBezTo>
                    <a:pt x="0" y="74"/>
                    <a:pt x="7" y="81"/>
                    <a:pt x="15" y="82"/>
                  </a:cubicBezTo>
                  <a:cubicBezTo>
                    <a:pt x="16" y="82"/>
                    <a:pt x="16" y="82"/>
                    <a:pt x="17" y="82"/>
                  </a:cubicBezTo>
                  <a:cubicBezTo>
                    <a:pt x="19" y="82"/>
                    <a:pt x="21" y="82"/>
                    <a:pt x="23" y="81"/>
                  </a:cubicBezTo>
                  <a:cubicBezTo>
                    <a:pt x="25" y="85"/>
                    <a:pt x="29" y="88"/>
                    <a:pt x="34" y="89"/>
                  </a:cubicBezTo>
                  <a:cubicBezTo>
                    <a:pt x="34" y="89"/>
                    <a:pt x="34" y="89"/>
                    <a:pt x="35" y="89"/>
                  </a:cubicBezTo>
                  <a:cubicBezTo>
                    <a:pt x="36" y="89"/>
                    <a:pt x="38" y="89"/>
                    <a:pt x="39" y="88"/>
                  </a:cubicBezTo>
                  <a:cubicBezTo>
                    <a:pt x="42" y="93"/>
                    <a:pt x="47" y="97"/>
                    <a:pt x="53" y="97"/>
                  </a:cubicBezTo>
                  <a:cubicBezTo>
                    <a:pt x="54" y="97"/>
                    <a:pt x="54" y="97"/>
                    <a:pt x="55" y="97"/>
                  </a:cubicBezTo>
                  <a:cubicBezTo>
                    <a:pt x="60" y="97"/>
                    <a:pt x="64" y="95"/>
                    <a:pt x="68" y="92"/>
                  </a:cubicBezTo>
                  <a:cubicBezTo>
                    <a:pt x="70" y="94"/>
                    <a:pt x="72" y="95"/>
                    <a:pt x="75" y="95"/>
                  </a:cubicBezTo>
                  <a:cubicBezTo>
                    <a:pt x="76" y="95"/>
                    <a:pt x="76" y="95"/>
                    <a:pt x="77" y="95"/>
                  </a:cubicBezTo>
                  <a:cubicBezTo>
                    <a:pt x="83" y="95"/>
                    <a:pt x="89" y="92"/>
                    <a:pt x="92" y="87"/>
                  </a:cubicBezTo>
                  <a:cubicBezTo>
                    <a:pt x="93" y="89"/>
                    <a:pt x="95" y="90"/>
                    <a:pt x="98" y="90"/>
                  </a:cubicBezTo>
                  <a:cubicBezTo>
                    <a:pt x="98" y="90"/>
                    <a:pt x="98" y="90"/>
                    <a:pt x="98" y="90"/>
                  </a:cubicBezTo>
                  <a:cubicBezTo>
                    <a:pt x="100" y="90"/>
                    <a:pt x="102" y="90"/>
                    <a:pt x="103" y="89"/>
                  </a:cubicBezTo>
                  <a:cubicBezTo>
                    <a:pt x="105" y="90"/>
                    <a:pt x="107" y="91"/>
                    <a:pt x="109" y="91"/>
                  </a:cubicBezTo>
                  <a:cubicBezTo>
                    <a:pt x="110" y="92"/>
                    <a:pt x="110" y="92"/>
                    <a:pt x="110" y="92"/>
                  </a:cubicBezTo>
                  <a:cubicBezTo>
                    <a:pt x="116" y="92"/>
                    <a:pt x="122" y="87"/>
                    <a:pt x="122" y="81"/>
                  </a:cubicBezTo>
                  <a:cubicBezTo>
                    <a:pt x="122" y="81"/>
                    <a:pt x="122" y="80"/>
                    <a:pt x="122" y="80"/>
                  </a:cubicBezTo>
                  <a:cubicBezTo>
                    <a:pt x="122" y="78"/>
                    <a:pt x="122" y="77"/>
                    <a:pt x="121" y="76"/>
                  </a:cubicBezTo>
                  <a:cubicBezTo>
                    <a:pt x="121" y="76"/>
                    <a:pt x="121" y="76"/>
                    <a:pt x="121" y="76"/>
                  </a:cubicBezTo>
                  <a:cubicBezTo>
                    <a:pt x="121" y="76"/>
                    <a:pt x="121" y="76"/>
                    <a:pt x="121" y="76"/>
                  </a:cubicBezTo>
                  <a:cubicBezTo>
                    <a:pt x="121" y="76"/>
                    <a:pt x="121" y="76"/>
                    <a:pt x="121" y="76"/>
                  </a:cubicBezTo>
                  <a:cubicBezTo>
                    <a:pt x="122" y="76"/>
                    <a:pt x="123" y="76"/>
                    <a:pt x="124" y="75"/>
                  </a:cubicBezTo>
                  <a:cubicBezTo>
                    <a:pt x="124" y="75"/>
                    <a:pt x="124" y="75"/>
                    <a:pt x="124" y="75"/>
                  </a:cubicBezTo>
                  <a:cubicBezTo>
                    <a:pt x="124" y="75"/>
                    <a:pt x="124" y="75"/>
                    <a:pt x="124" y="75"/>
                  </a:cubicBezTo>
                  <a:cubicBezTo>
                    <a:pt x="126" y="75"/>
                    <a:pt x="128" y="74"/>
                    <a:pt x="130" y="73"/>
                  </a:cubicBezTo>
                  <a:cubicBezTo>
                    <a:pt x="125" y="71"/>
                    <a:pt x="120" y="70"/>
                    <a:pt x="115" y="70"/>
                  </a:cubicBezTo>
                  <a:cubicBezTo>
                    <a:pt x="112" y="70"/>
                    <a:pt x="110" y="70"/>
                    <a:pt x="108" y="71"/>
                  </a:cubicBezTo>
                  <a:cubicBezTo>
                    <a:pt x="102" y="72"/>
                    <a:pt x="96" y="75"/>
                    <a:pt x="90" y="76"/>
                  </a:cubicBezTo>
                  <a:cubicBezTo>
                    <a:pt x="86" y="77"/>
                    <a:pt x="83" y="77"/>
                    <a:pt x="79" y="77"/>
                  </a:cubicBezTo>
                  <a:cubicBezTo>
                    <a:pt x="77" y="77"/>
                    <a:pt x="76" y="77"/>
                    <a:pt x="74" y="77"/>
                  </a:cubicBezTo>
                  <a:cubicBezTo>
                    <a:pt x="69" y="76"/>
                    <a:pt x="64" y="75"/>
                    <a:pt x="59" y="74"/>
                  </a:cubicBezTo>
                  <a:cubicBezTo>
                    <a:pt x="55" y="73"/>
                    <a:pt x="52" y="73"/>
                    <a:pt x="48" y="72"/>
                  </a:cubicBezTo>
                  <a:cubicBezTo>
                    <a:pt x="42" y="71"/>
                    <a:pt x="35" y="70"/>
                    <a:pt x="30" y="66"/>
                  </a:cubicBezTo>
                  <a:cubicBezTo>
                    <a:pt x="21" y="57"/>
                    <a:pt x="32" y="45"/>
                    <a:pt x="38" y="37"/>
                  </a:cubicBezTo>
                  <a:cubicBezTo>
                    <a:pt x="41" y="34"/>
                    <a:pt x="43" y="31"/>
                    <a:pt x="45" y="27"/>
                  </a:cubicBezTo>
                  <a:cubicBezTo>
                    <a:pt x="46" y="24"/>
                    <a:pt x="46" y="20"/>
                    <a:pt x="47" y="17"/>
                  </a:cubicBezTo>
                  <a:cubicBezTo>
                    <a:pt x="47" y="11"/>
                    <a:pt x="48" y="5"/>
                    <a:pt x="51" y="0"/>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1" name="Freeform 101">
              <a:extLst>
                <a:ext uri="{FF2B5EF4-FFF2-40B4-BE49-F238E27FC236}">
                  <a16:creationId xmlns:a16="http://schemas.microsoft.com/office/drawing/2014/main" id="{3C6F9DD2-EFF9-B04C-BD3B-06A6A07A6DDC}"/>
                </a:ext>
              </a:extLst>
            </p:cNvPr>
            <p:cNvSpPr>
              <a:spLocks/>
            </p:cNvSpPr>
            <p:nvPr/>
          </p:nvSpPr>
          <p:spPr bwMode="auto">
            <a:xfrm>
              <a:off x="10045828" y="362527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DAE0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2" name="Oval 102">
              <a:extLst>
                <a:ext uri="{FF2B5EF4-FFF2-40B4-BE49-F238E27FC236}">
                  <a16:creationId xmlns:a16="http://schemas.microsoft.com/office/drawing/2014/main" id="{44A8A170-0B7B-9C4A-B371-55C88B0CB7C4}"/>
                </a:ext>
              </a:extLst>
            </p:cNvPr>
            <p:cNvSpPr>
              <a:spLocks noChangeArrowheads="1"/>
            </p:cNvSpPr>
            <p:nvPr/>
          </p:nvSpPr>
          <p:spPr bwMode="auto">
            <a:xfrm>
              <a:off x="10045828" y="3625270"/>
              <a:ext cx="1222" cy="1222"/>
            </a:xfrm>
            <a:prstGeom prst="ellipse">
              <a:avLst/>
            </a:prstGeom>
            <a:solidFill>
              <a:srgbClr val="548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3" name="Freeform 103">
              <a:extLst>
                <a:ext uri="{FF2B5EF4-FFF2-40B4-BE49-F238E27FC236}">
                  <a16:creationId xmlns:a16="http://schemas.microsoft.com/office/drawing/2014/main" id="{8A9F54B8-9D87-0047-BA57-E84F414FCBBC}"/>
                </a:ext>
              </a:extLst>
            </p:cNvPr>
            <p:cNvSpPr>
              <a:spLocks/>
            </p:cNvSpPr>
            <p:nvPr/>
          </p:nvSpPr>
          <p:spPr bwMode="auto">
            <a:xfrm>
              <a:off x="10042161" y="362527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DAE0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4" name="Freeform 104">
              <a:extLst>
                <a:ext uri="{FF2B5EF4-FFF2-40B4-BE49-F238E27FC236}">
                  <a16:creationId xmlns:a16="http://schemas.microsoft.com/office/drawing/2014/main" id="{66059090-49A1-9448-BB55-889D692886A4}"/>
                </a:ext>
              </a:extLst>
            </p:cNvPr>
            <p:cNvSpPr>
              <a:spLocks/>
            </p:cNvSpPr>
            <p:nvPr/>
          </p:nvSpPr>
          <p:spPr bwMode="auto">
            <a:xfrm>
              <a:off x="10045828" y="362527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548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5" name="Freeform 105">
              <a:extLst>
                <a:ext uri="{FF2B5EF4-FFF2-40B4-BE49-F238E27FC236}">
                  <a16:creationId xmlns:a16="http://schemas.microsoft.com/office/drawing/2014/main" id="{7280A641-71BC-214A-A0DF-104431629C58}"/>
                </a:ext>
              </a:extLst>
            </p:cNvPr>
            <p:cNvSpPr>
              <a:spLocks noEditPoints="1"/>
            </p:cNvSpPr>
            <p:nvPr/>
          </p:nvSpPr>
          <p:spPr bwMode="auto">
            <a:xfrm>
              <a:off x="10042161" y="3625270"/>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DAE0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6" name="Freeform 106">
              <a:extLst>
                <a:ext uri="{FF2B5EF4-FFF2-40B4-BE49-F238E27FC236}">
                  <a16:creationId xmlns:a16="http://schemas.microsoft.com/office/drawing/2014/main" id="{77435ABB-7848-5D44-9C59-B927397648B1}"/>
                </a:ext>
              </a:extLst>
            </p:cNvPr>
            <p:cNvSpPr>
              <a:spLocks/>
            </p:cNvSpPr>
            <p:nvPr/>
          </p:nvSpPr>
          <p:spPr bwMode="auto">
            <a:xfrm>
              <a:off x="10042161" y="3625270"/>
              <a:ext cx="3667" cy="0"/>
            </a:xfrm>
            <a:custGeom>
              <a:avLst/>
              <a:gdLst>
                <a:gd name="T0" fmla="*/ 1 w 1"/>
                <a:gd name="T1" fmla="*/ 0 w 1"/>
                <a:gd name="T2" fmla="*/ 0 w 1"/>
                <a:gd name="T3" fmla="*/ 0 w 1"/>
                <a:gd name="T4" fmla="*/ 0 w 1"/>
                <a:gd name="T5" fmla="*/ 1 w 1"/>
              </a:gdLst>
              <a:ahLst/>
              <a:cxnLst>
                <a:cxn ang="0">
                  <a:pos x="T0" y="0"/>
                </a:cxn>
                <a:cxn ang="0">
                  <a:pos x="T1" y="0"/>
                </a:cxn>
                <a:cxn ang="0">
                  <a:pos x="T2" y="0"/>
                </a:cxn>
                <a:cxn ang="0">
                  <a:pos x="T3" y="0"/>
                </a:cxn>
                <a:cxn ang="0">
                  <a:pos x="T4" y="0"/>
                </a:cxn>
                <a:cxn ang="0">
                  <a:pos x="T5" y="0"/>
                </a:cxn>
              </a:cxnLst>
              <a:rect l="0" t="0" r="r" b="b"/>
              <a:pathLst>
                <a:path w="1">
                  <a:moveTo>
                    <a:pt x="1" y="0"/>
                  </a:moveTo>
                  <a:cubicBezTo>
                    <a:pt x="1" y="0"/>
                    <a:pt x="0" y="0"/>
                    <a:pt x="0" y="0"/>
                  </a:cubicBezTo>
                  <a:cubicBezTo>
                    <a:pt x="0" y="0"/>
                    <a:pt x="0" y="0"/>
                    <a:pt x="0" y="0"/>
                  </a:cubicBezTo>
                  <a:cubicBezTo>
                    <a:pt x="0" y="0"/>
                    <a:pt x="0" y="0"/>
                    <a:pt x="0" y="0"/>
                  </a:cubicBezTo>
                  <a:cubicBezTo>
                    <a:pt x="0" y="0"/>
                    <a:pt x="0" y="0"/>
                    <a:pt x="0" y="0"/>
                  </a:cubicBezTo>
                  <a:cubicBezTo>
                    <a:pt x="0" y="0"/>
                    <a:pt x="0" y="0"/>
                    <a:pt x="1" y="0"/>
                  </a:cubicBezTo>
                </a:path>
              </a:pathLst>
            </a:custGeom>
            <a:solidFill>
              <a:srgbClr val="548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7" name="Freeform 107">
              <a:extLst>
                <a:ext uri="{FF2B5EF4-FFF2-40B4-BE49-F238E27FC236}">
                  <a16:creationId xmlns:a16="http://schemas.microsoft.com/office/drawing/2014/main" id="{A61D89CC-CFAA-1A48-A9FB-8730F085A5B2}"/>
                </a:ext>
              </a:extLst>
            </p:cNvPr>
            <p:cNvSpPr>
              <a:spLocks/>
            </p:cNvSpPr>
            <p:nvPr/>
          </p:nvSpPr>
          <p:spPr bwMode="auto">
            <a:xfrm>
              <a:off x="10042161" y="3625270"/>
              <a:ext cx="0" cy="11001"/>
            </a:xfrm>
            <a:custGeom>
              <a:avLst/>
              <a:gdLst>
                <a:gd name="T0" fmla="*/ 0 h 3"/>
                <a:gd name="T1" fmla="*/ 2 h 3"/>
                <a:gd name="T2" fmla="*/ 3 h 3"/>
                <a:gd name="T3" fmla="*/ 2 h 3"/>
                <a:gd name="T4" fmla="*/ 0 h 3"/>
                <a:gd name="T5" fmla="*/ 0 h 3"/>
                <a:gd name="T6" fmla="*/ 0 h 3"/>
                <a:gd name="T7" fmla="*/ 0 h 3"/>
                <a:gd name="T8" fmla="*/ 0 h 3"/>
                <a:gd name="T9" fmla="*/ 0 h 3"/>
                <a:gd name="T10" fmla="*/ 0 h 3"/>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Lst>
              <a:rect l="0" t="0" r="r" b="b"/>
              <a:pathLst>
                <a:path h="3">
                  <a:moveTo>
                    <a:pt x="0" y="0"/>
                  </a:moveTo>
                  <a:cubicBezTo>
                    <a:pt x="0" y="0"/>
                    <a:pt x="0" y="1"/>
                    <a:pt x="0" y="2"/>
                  </a:cubicBezTo>
                  <a:cubicBezTo>
                    <a:pt x="0" y="3"/>
                    <a:pt x="0" y="3"/>
                    <a:pt x="0" y="3"/>
                  </a:cubicBezTo>
                  <a:cubicBezTo>
                    <a:pt x="0" y="3"/>
                    <a:pt x="0" y="3"/>
                    <a:pt x="0" y="2"/>
                  </a:cubicBezTo>
                  <a:cubicBezTo>
                    <a:pt x="0" y="1"/>
                    <a:pt x="0" y="1"/>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path>
              </a:pathLst>
            </a:custGeom>
            <a:solidFill>
              <a:srgbClr val="DAE0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8" name="Freeform 108">
              <a:extLst>
                <a:ext uri="{FF2B5EF4-FFF2-40B4-BE49-F238E27FC236}">
                  <a16:creationId xmlns:a16="http://schemas.microsoft.com/office/drawing/2014/main" id="{934AA4F3-4FF0-8148-91E7-C65C636E1D61}"/>
                </a:ext>
              </a:extLst>
            </p:cNvPr>
            <p:cNvSpPr>
              <a:spLocks noEditPoints="1"/>
            </p:cNvSpPr>
            <p:nvPr/>
          </p:nvSpPr>
          <p:spPr bwMode="auto">
            <a:xfrm>
              <a:off x="10042161" y="362527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548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9" name="Freeform 109">
              <a:extLst>
                <a:ext uri="{FF2B5EF4-FFF2-40B4-BE49-F238E27FC236}">
                  <a16:creationId xmlns:a16="http://schemas.microsoft.com/office/drawing/2014/main" id="{CF96D4A3-5F8F-DF45-8AA2-2738C2FEFE1A}"/>
                </a:ext>
              </a:extLst>
            </p:cNvPr>
            <p:cNvSpPr>
              <a:spLocks noEditPoints="1"/>
            </p:cNvSpPr>
            <p:nvPr/>
          </p:nvSpPr>
          <p:spPr bwMode="auto">
            <a:xfrm>
              <a:off x="10042161" y="3625270"/>
              <a:ext cx="0" cy="11001"/>
            </a:xfrm>
            <a:custGeom>
              <a:avLst/>
              <a:gdLst>
                <a:gd name="T0" fmla="*/ 0 h 3"/>
                <a:gd name="T1" fmla="*/ 2 h 3"/>
                <a:gd name="T2" fmla="*/ 3 h 3"/>
                <a:gd name="T3" fmla="*/ 3 h 3"/>
                <a:gd name="T4" fmla="*/ 2 h 3"/>
                <a:gd name="T5" fmla="*/ 0 h 3"/>
                <a:gd name="T6" fmla="*/ 0 h 3"/>
                <a:gd name="T7" fmla="*/ 0 h 3"/>
                <a:gd name="T8" fmla="*/ 0 h 3"/>
                <a:gd name="T9" fmla="*/ 0 h 3"/>
                <a:gd name="T10" fmla="*/ 0 h 3"/>
                <a:gd name="T11" fmla="*/ 0 h 3"/>
                <a:gd name="T12" fmla="*/ 0 h 3"/>
                <a:gd name="T13" fmla="*/ 0 h 3"/>
                <a:gd name="T14" fmla="*/ 0 h 3"/>
                <a:gd name="T15" fmla="*/ 0 h 3"/>
                <a:gd name="T16" fmla="*/ 0 h 3"/>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Lst>
              <a:rect l="0" t="0" r="r" b="b"/>
              <a:pathLst>
                <a:path h="3">
                  <a:moveTo>
                    <a:pt x="0" y="0"/>
                  </a:moveTo>
                  <a:cubicBezTo>
                    <a:pt x="0" y="1"/>
                    <a:pt x="0" y="1"/>
                    <a:pt x="0" y="2"/>
                  </a:cubicBezTo>
                  <a:cubicBezTo>
                    <a:pt x="0" y="3"/>
                    <a:pt x="0" y="3"/>
                    <a:pt x="0" y="3"/>
                  </a:cubicBezTo>
                  <a:cubicBezTo>
                    <a:pt x="0" y="3"/>
                    <a:pt x="0" y="3"/>
                    <a:pt x="0" y="3"/>
                  </a:cubicBezTo>
                  <a:cubicBezTo>
                    <a:pt x="0" y="3"/>
                    <a:pt x="0" y="3"/>
                    <a:pt x="0" y="2"/>
                  </a:cubicBezTo>
                  <a:cubicBezTo>
                    <a:pt x="0" y="1"/>
                    <a:pt x="0" y="1"/>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cubicBezTo>
                    <a:pt x="0" y="0"/>
                    <a:pt x="0" y="0"/>
                    <a:pt x="0" y="0"/>
                  </a:cubicBezTo>
                </a:path>
              </a:pathLst>
            </a:custGeom>
            <a:solidFill>
              <a:srgbClr val="BAC5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0" name="Freeform 110">
              <a:extLst>
                <a:ext uri="{FF2B5EF4-FFF2-40B4-BE49-F238E27FC236}">
                  <a16:creationId xmlns:a16="http://schemas.microsoft.com/office/drawing/2014/main" id="{354C53A0-1153-464D-8743-CC3793EB6C1E}"/>
                </a:ext>
              </a:extLst>
            </p:cNvPr>
            <p:cNvSpPr>
              <a:spLocks/>
            </p:cNvSpPr>
            <p:nvPr/>
          </p:nvSpPr>
          <p:spPr bwMode="auto">
            <a:xfrm>
              <a:off x="9915038" y="3597156"/>
              <a:ext cx="421705" cy="330030"/>
            </a:xfrm>
            <a:custGeom>
              <a:avLst/>
              <a:gdLst>
                <a:gd name="T0" fmla="*/ 37 w 119"/>
                <a:gd name="T1" fmla="*/ 8 h 93"/>
                <a:gd name="T2" fmla="*/ 37 w 119"/>
                <a:gd name="T3" fmla="*/ 8 h 93"/>
                <a:gd name="T4" fmla="*/ 36 w 119"/>
                <a:gd name="T5" fmla="*/ 8 h 93"/>
                <a:gd name="T6" fmla="*/ 36 w 119"/>
                <a:gd name="T7" fmla="*/ 8 h 93"/>
                <a:gd name="T8" fmla="*/ 36 w 119"/>
                <a:gd name="T9" fmla="*/ 8 h 93"/>
                <a:gd name="T10" fmla="*/ 36 w 119"/>
                <a:gd name="T11" fmla="*/ 10 h 93"/>
                <a:gd name="T12" fmla="*/ 36 w 119"/>
                <a:gd name="T13" fmla="*/ 12 h 93"/>
                <a:gd name="T14" fmla="*/ 36 w 119"/>
                <a:gd name="T15" fmla="*/ 12 h 93"/>
                <a:gd name="T16" fmla="*/ 36 w 119"/>
                <a:gd name="T17" fmla="*/ 12 h 93"/>
                <a:gd name="T18" fmla="*/ 32 w 119"/>
                <a:gd name="T19" fmla="*/ 19 h 93"/>
                <a:gd name="T20" fmla="*/ 33 w 119"/>
                <a:gd name="T21" fmla="*/ 21 h 93"/>
                <a:gd name="T22" fmla="*/ 33 w 119"/>
                <a:gd name="T23" fmla="*/ 21 h 93"/>
                <a:gd name="T24" fmla="*/ 27 w 119"/>
                <a:gd name="T25" fmla="*/ 28 h 93"/>
                <a:gd name="T26" fmla="*/ 28 w 119"/>
                <a:gd name="T27" fmla="*/ 32 h 93"/>
                <a:gd name="T28" fmla="*/ 28 w 119"/>
                <a:gd name="T29" fmla="*/ 32 h 93"/>
                <a:gd name="T30" fmla="*/ 28 w 119"/>
                <a:gd name="T31" fmla="*/ 32 h 93"/>
                <a:gd name="T32" fmla="*/ 25 w 119"/>
                <a:gd name="T33" fmla="*/ 37 h 93"/>
                <a:gd name="T34" fmla="*/ 25 w 119"/>
                <a:gd name="T35" fmla="*/ 37 h 93"/>
                <a:gd name="T36" fmla="*/ 25 w 119"/>
                <a:gd name="T37" fmla="*/ 37 h 93"/>
                <a:gd name="T38" fmla="*/ 24 w 119"/>
                <a:gd name="T39" fmla="*/ 37 h 93"/>
                <a:gd name="T40" fmla="*/ 16 w 119"/>
                <a:gd name="T41" fmla="*/ 45 h 93"/>
                <a:gd name="T42" fmla="*/ 0 w 119"/>
                <a:gd name="T43" fmla="*/ 60 h 93"/>
                <a:gd name="T44" fmla="*/ 15 w 119"/>
                <a:gd name="T45" fmla="*/ 78 h 93"/>
                <a:gd name="T46" fmla="*/ 23 w 119"/>
                <a:gd name="T47" fmla="*/ 77 h 93"/>
                <a:gd name="T48" fmla="*/ 35 w 119"/>
                <a:gd name="T49" fmla="*/ 85 h 93"/>
                <a:gd name="T50" fmla="*/ 53 w 119"/>
                <a:gd name="T51" fmla="*/ 93 h 93"/>
                <a:gd name="T52" fmla="*/ 68 w 119"/>
                <a:gd name="T53" fmla="*/ 88 h 93"/>
                <a:gd name="T54" fmla="*/ 77 w 119"/>
                <a:gd name="T55" fmla="*/ 91 h 93"/>
                <a:gd name="T56" fmla="*/ 98 w 119"/>
                <a:gd name="T57" fmla="*/ 86 h 93"/>
                <a:gd name="T58" fmla="*/ 103 w 119"/>
                <a:gd name="T59" fmla="*/ 85 h 93"/>
                <a:gd name="T60" fmla="*/ 110 w 119"/>
                <a:gd name="T61" fmla="*/ 88 h 93"/>
                <a:gd name="T62" fmla="*/ 117 w 119"/>
                <a:gd name="T63" fmla="*/ 83 h 93"/>
                <a:gd name="T64" fmla="*/ 96 w 119"/>
                <a:gd name="T65" fmla="*/ 79 h 93"/>
                <a:gd name="T66" fmla="*/ 77 w 119"/>
                <a:gd name="T67" fmla="*/ 84 h 93"/>
                <a:gd name="T68" fmla="*/ 64 w 119"/>
                <a:gd name="T69" fmla="*/ 80 h 93"/>
                <a:gd name="T70" fmla="*/ 56 w 119"/>
                <a:gd name="T71" fmla="*/ 82 h 93"/>
                <a:gd name="T72" fmla="*/ 37 w 119"/>
                <a:gd name="T73" fmla="*/ 75 h 93"/>
                <a:gd name="T74" fmla="*/ 27 w 119"/>
                <a:gd name="T75" fmla="*/ 65 h 93"/>
                <a:gd name="T76" fmla="*/ 17 w 119"/>
                <a:gd name="T77" fmla="*/ 60 h 93"/>
                <a:gd name="T78" fmla="*/ 22 w 119"/>
                <a:gd name="T79" fmla="*/ 48 h 93"/>
                <a:gd name="T80" fmla="*/ 32 w 119"/>
                <a:gd name="T81" fmla="*/ 28 h 93"/>
                <a:gd name="T82" fmla="*/ 41 w 119"/>
                <a:gd name="T83"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9" h="93">
                  <a:moveTo>
                    <a:pt x="41" y="0"/>
                  </a:moveTo>
                  <a:cubicBezTo>
                    <a:pt x="39" y="2"/>
                    <a:pt x="37" y="5"/>
                    <a:pt x="37" y="8"/>
                  </a:cubicBezTo>
                  <a:cubicBezTo>
                    <a:pt x="37" y="8"/>
                    <a:pt x="37" y="8"/>
                    <a:pt x="37" y="8"/>
                  </a:cubicBezTo>
                  <a:cubicBezTo>
                    <a:pt x="37" y="8"/>
                    <a:pt x="37" y="8"/>
                    <a:pt x="37" y="8"/>
                  </a:cubicBezTo>
                  <a:cubicBezTo>
                    <a:pt x="36" y="8"/>
                    <a:pt x="36" y="8"/>
                    <a:pt x="36" y="8"/>
                  </a:cubicBezTo>
                  <a:cubicBezTo>
                    <a:pt x="36" y="8"/>
                    <a:pt x="36" y="8"/>
                    <a:pt x="36" y="8"/>
                  </a:cubicBezTo>
                  <a:cubicBezTo>
                    <a:pt x="36" y="8"/>
                    <a:pt x="36" y="8"/>
                    <a:pt x="36" y="8"/>
                  </a:cubicBezTo>
                  <a:cubicBezTo>
                    <a:pt x="36" y="8"/>
                    <a:pt x="36" y="8"/>
                    <a:pt x="36" y="8"/>
                  </a:cubicBezTo>
                  <a:cubicBezTo>
                    <a:pt x="36" y="8"/>
                    <a:pt x="36" y="8"/>
                    <a:pt x="36" y="8"/>
                  </a:cubicBezTo>
                  <a:cubicBezTo>
                    <a:pt x="36" y="8"/>
                    <a:pt x="36" y="8"/>
                    <a:pt x="36" y="8"/>
                  </a:cubicBezTo>
                  <a:cubicBezTo>
                    <a:pt x="36" y="8"/>
                    <a:pt x="36" y="8"/>
                    <a:pt x="36" y="8"/>
                  </a:cubicBezTo>
                  <a:cubicBezTo>
                    <a:pt x="36" y="9"/>
                    <a:pt x="36" y="9"/>
                    <a:pt x="36" y="10"/>
                  </a:cubicBezTo>
                  <a:cubicBezTo>
                    <a:pt x="36" y="11"/>
                    <a:pt x="36" y="11"/>
                    <a:pt x="36" y="11"/>
                  </a:cubicBezTo>
                  <a:cubicBezTo>
                    <a:pt x="36" y="12"/>
                    <a:pt x="36" y="12"/>
                    <a:pt x="36" y="12"/>
                  </a:cubicBezTo>
                  <a:cubicBezTo>
                    <a:pt x="36" y="12"/>
                    <a:pt x="36" y="12"/>
                    <a:pt x="36" y="12"/>
                  </a:cubicBezTo>
                  <a:cubicBezTo>
                    <a:pt x="36" y="12"/>
                    <a:pt x="36" y="12"/>
                    <a:pt x="36" y="12"/>
                  </a:cubicBezTo>
                  <a:cubicBezTo>
                    <a:pt x="36" y="12"/>
                    <a:pt x="36" y="12"/>
                    <a:pt x="36" y="12"/>
                  </a:cubicBezTo>
                  <a:cubicBezTo>
                    <a:pt x="36" y="12"/>
                    <a:pt x="36" y="12"/>
                    <a:pt x="36" y="12"/>
                  </a:cubicBezTo>
                  <a:cubicBezTo>
                    <a:pt x="34" y="13"/>
                    <a:pt x="33" y="16"/>
                    <a:pt x="32" y="18"/>
                  </a:cubicBezTo>
                  <a:cubicBezTo>
                    <a:pt x="32" y="18"/>
                    <a:pt x="32" y="19"/>
                    <a:pt x="32" y="19"/>
                  </a:cubicBezTo>
                  <a:cubicBezTo>
                    <a:pt x="32" y="20"/>
                    <a:pt x="32" y="20"/>
                    <a:pt x="33" y="21"/>
                  </a:cubicBezTo>
                  <a:cubicBezTo>
                    <a:pt x="33" y="21"/>
                    <a:pt x="33" y="21"/>
                    <a:pt x="33" y="21"/>
                  </a:cubicBezTo>
                  <a:cubicBezTo>
                    <a:pt x="33" y="21"/>
                    <a:pt x="33" y="21"/>
                    <a:pt x="33" y="21"/>
                  </a:cubicBezTo>
                  <a:cubicBezTo>
                    <a:pt x="33" y="21"/>
                    <a:pt x="33" y="21"/>
                    <a:pt x="33" y="21"/>
                  </a:cubicBezTo>
                  <a:cubicBezTo>
                    <a:pt x="33" y="21"/>
                    <a:pt x="33" y="21"/>
                    <a:pt x="33" y="21"/>
                  </a:cubicBezTo>
                  <a:cubicBezTo>
                    <a:pt x="30" y="22"/>
                    <a:pt x="27" y="25"/>
                    <a:pt x="27" y="28"/>
                  </a:cubicBezTo>
                  <a:cubicBezTo>
                    <a:pt x="27" y="28"/>
                    <a:pt x="27" y="29"/>
                    <a:pt x="27" y="29"/>
                  </a:cubicBezTo>
                  <a:cubicBezTo>
                    <a:pt x="27" y="30"/>
                    <a:pt x="27" y="31"/>
                    <a:pt x="28" y="32"/>
                  </a:cubicBezTo>
                  <a:cubicBezTo>
                    <a:pt x="28" y="32"/>
                    <a:pt x="28" y="32"/>
                    <a:pt x="28" y="32"/>
                  </a:cubicBezTo>
                  <a:cubicBezTo>
                    <a:pt x="28" y="32"/>
                    <a:pt x="28" y="32"/>
                    <a:pt x="28" y="32"/>
                  </a:cubicBezTo>
                  <a:cubicBezTo>
                    <a:pt x="28" y="32"/>
                    <a:pt x="28" y="32"/>
                    <a:pt x="28" y="32"/>
                  </a:cubicBezTo>
                  <a:cubicBezTo>
                    <a:pt x="28" y="32"/>
                    <a:pt x="28" y="32"/>
                    <a:pt x="28" y="32"/>
                  </a:cubicBezTo>
                  <a:cubicBezTo>
                    <a:pt x="26" y="33"/>
                    <a:pt x="25" y="35"/>
                    <a:pt x="25" y="37"/>
                  </a:cubicBezTo>
                  <a:cubicBezTo>
                    <a:pt x="25" y="37"/>
                    <a:pt x="25" y="37"/>
                    <a:pt x="25" y="37"/>
                  </a:cubicBezTo>
                  <a:cubicBezTo>
                    <a:pt x="25" y="37"/>
                    <a:pt x="25" y="37"/>
                    <a:pt x="25" y="37"/>
                  </a:cubicBezTo>
                  <a:cubicBezTo>
                    <a:pt x="25" y="37"/>
                    <a:pt x="25" y="37"/>
                    <a:pt x="25" y="37"/>
                  </a:cubicBezTo>
                  <a:cubicBezTo>
                    <a:pt x="25" y="37"/>
                    <a:pt x="25" y="37"/>
                    <a:pt x="25" y="37"/>
                  </a:cubicBezTo>
                  <a:cubicBezTo>
                    <a:pt x="25" y="37"/>
                    <a:pt x="25" y="37"/>
                    <a:pt x="25" y="37"/>
                  </a:cubicBezTo>
                  <a:cubicBezTo>
                    <a:pt x="25" y="37"/>
                    <a:pt x="25" y="37"/>
                    <a:pt x="25" y="37"/>
                  </a:cubicBezTo>
                  <a:cubicBezTo>
                    <a:pt x="25" y="37"/>
                    <a:pt x="24" y="37"/>
                    <a:pt x="24" y="37"/>
                  </a:cubicBezTo>
                  <a:cubicBezTo>
                    <a:pt x="20" y="37"/>
                    <a:pt x="17" y="40"/>
                    <a:pt x="16" y="44"/>
                  </a:cubicBezTo>
                  <a:cubicBezTo>
                    <a:pt x="16" y="44"/>
                    <a:pt x="16" y="45"/>
                    <a:pt x="16" y="45"/>
                  </a:cubicBezTo>
                  <a:cubicBezTo>
                    <a:pt x="15" y="45"/>
                    <a:pt x="13" y="45"/>
                    <a:pt x="12" y="46"/>
                  </a:cubicBezTo>
                  <a:cubicBezTo>
                    <a:pt x="6" y="48"/>
                    <a:pt x="1" y="53"/>
                    <a:pt x="0" y="60"/>
                  </a:cubicBezTo>
                  <a:cubicBezTo>
                    <a:pt x="0" y="60"/>
                    <a:pt x="0" y="61"/>
                    <a:pt x="0" y="61"/>
                  </a:cubicBezTo>
                  <a:cubicBezTo>
                    <a:pt x="0" y="70"/>
                    <a:pt x="7" y="77"/>
                    <a:pt x="15" y="78"/>
                  </a:cubicBezTo>
                  <a:cubicBezTo>
                    <a:pt x="16" y="78"/>
                    <a:pt x="16" y="78"/>
                    <a:pt x="17" y="78"/>
                  </a:cubicBezTo>
                  <a:cubicBezTo>
                    <a:pt x="19" y="78"/>
                    <a:pt x="21" y="78"/>
                    <a:pt x="23" y="77"/>
                  </a:cubicBezTo>
                  <a:cubicBezTo>
                    <a:pt x="25" y="81"/>
                    <a:pt x="29" y="84"/>
                    <a:pt x="34" y="85"/>
                  </a:cubicBezTo>
                  <a:cubicBezTo>
                    <a:pt x="34" y="85"/>
                    <a:pt x="34" y="85"/>
                    <a:pt x="35" y="85"/>
                  </a:cubicBezTo>
                  <a:cubicBezTo>
                    <a:pt x="36" y="85"/>
                    <a:pt x="38" y="85"/>
                    <a:pt x="39" y="84"/>
                  </a:cubicBezTo>
                  <a:cubicBezTo>
                    <a:pt x="42" y="89"/>
                    <a:pt x="47" y="93"/>
                    <a:pt x="53" y="93"/>
                  </a:cubicBezTo>
                  <a:cubicBezTo>
                    <a:pt x="54" y="93"/>
                    <a:pt x="54" y="93"/>
                    <a:pt x="55" y="93"/>
                  </a:cubicBezTo>
                  <a:cubicBezTo>
                    <a:pt x="60" y="93"/>
                    <a:pt x="64" y="91"/>
                    <a:pt x="68" y="88"/>
                  </a:cubicBezTo>
                  <a:cubicBezTo>
                    <a:pt x="70" y="90"/>
                    <a:pt x="72" y="91"/>
                    <a:pt x="75" y="91"/>
                  </a:cubicBezTo>
                  <a:cubicBezTo>
                    <a:pt x="76" y="91"/>
                    <a:pt x="76" y="91"/>
                    <a:pt x="77" y="91"/>
                  </a:cubicBezTo>
                  <a:cubicBezTo>
                    <a:pt x="83" y="91"/>
                    <a:pt x="89" y="88"/>
                    <a:pt x="92" y="83"/>
                  </a:cubicBezTo>
                  <a:cubicBezTo>
                    <a:pt x="93" y="85"/>
                    <a:pt x="95" y="86"/>
                    <a:pt x="98" y="86"/>
                  </a:cubicBezTo>
                  <a:cubicBezTo>
                    <a:pt x="98" y="86"/>
                    <a:pt x="98" y="86"/>
                    <a:pt x="98" y="86"/>
                  </a:cubicBezTo>
                  <a:cubicBezTo>
                    <a:pt x="100" y="86"/>
                    <a:pt x="102" y="86"/>
                    <a:pt x="103" y="85"/>
                  </a:cubicBezTo>
                  <a:cubicBezTo>
                    <a:pt x="105" y="86"/>
                    <a:pt x="107" y="87"/>
                    <a:pt x="109" y="87"/>
                  </a:cubicBezTo>
                  <a:cubicBezTo>
                    <a:pt x="110" y="88"/>
                    <a:pt x="110" y="88"/>
                    <a:pt x="110" y="88"/>
                  </a:cubicBezTo>
                  <a:cubicBezTo>
                    <a:pt x="114" y="88"/>
                    <a:pt x="117" y="86"/>
                    <a:pt x="119" y="84"/>
                  </a:cubicBezTo>
                  <a:cubicBezTo>
                    <a:pt x="118" y="84"/>
                    <a:pt x="118" y="83"/>
                    <a:pt x="117" y="83"/>
                  </a:cubicBezTo>
                  <a:cubicBezTo>
                    <a:pt x="111" y="81"/>
                    <a:pt x="105" y="79"/>
                    <a:pt x="99" y="79"/>
                  </a:cubicBezTo>
                  <a:cubicBezTo>
                    <a:pt x="98" y="79"/>
                    <a:pt x="97" y="79"/>
                    <a:pt x="96" y="79"/>
                  </a:cubicBezTo>
                  <a:cubicBezTo>
                    <a:pt x="91" y="80"/>
                    <a:pt x="85" y="84"/>
                    <a:pt x="79" y="84"/>
                  </a:cubicBezTo>
                  <a:cubicBezTo>
                    <a:pt x="79" y="84"/>
                    <a:pt x="78" y="84"/>
                    <a:pt x="77" y="84"/>
                  </a:cubicBezTo>
                  <a:cubicBezTo>
                    <a:pt x="73" y="83"/>
                    <a:pt x="70" y="80"/>
                    <a:pt x="66" y="80"/>
                  </a:cubicBezTo>
                  <a:cubicBezTo>
                    <a:pt x="66" y="80"/>
                    <a:pt x="65" y="80"/>
                    <a:pt x="64" y="80"/>
                  </a:cubicBezTo>
                  <a:cubicBezTo>
                    <a:pt x="62" y="81"/>
                    <a:pt x="60" y="82"/>
                    <a:pt x="57" y="82"/>
                  </a:cubicBezTo>
                  <a:cubicBezTo>
                    <a:pt x="57" y="82"/>
                    <a:pt x="56" y="82"/>
                    <a:pt x="56" y="82"/>
                  </a:cubicBezTo>
                  <a:cubicBezTo>
                    <a:pt x="53" y="81"/>
                    <a:pt x="51" y="80"/>
                    <a:pt x="49" y="78"/>
                  </a:cubicBezTo>
                  <a:cubicBezTo>
                    <a:pt x="45" y="76"/>
                    <a:pt x="41" y="76"/>
                    <a:pt x="37" y="75"/>
                  </a:cubicBezTo>
                  <a:cubicBezTo>
                    <a:pt x="34" y="74"/>
                    <a:pt x="32" y="72"/>
                    <a:pt x="31" y="70"/>
                  </a:cubicBezTo>
                  <a:cubicBezTo>
                    <a:pt x="29" y="68"/>
                    <a:pt x="28" y="67"/>
                    <a:pt x="27" y="65"/>
                  </a:cubicBezTo>
                  <a:cubicBezTo>
                    <a:pt x="25" y="64"/>
                    <a:pt x="24" y="64"/>
                    <a:pt x="22" y="64"/>
                  </a:cubicBezTo>
                  <a:cubicBezTo>
                    <a:pt x="20" y="63"/>
                    <a:pt x="18" y="63"/>
                    <a:pt x="17" y="60"/>
                  </a:cubicBezTo>
                  <a:cubicBezTo>
                    <a:pt x="16" y="58"/>
                    <a:pt x="16" y="56"/>
                    <a:pt x="17" y="54"/>
                  </a:cubicBezTo>
                  <a:cubicBezTo>
                    <a:pt x="18" y="51"/>
                    <a:pt x="20" y="50"/>
                    <a:pt x="22" y="48"/>
                  </a:cubicBezTo>
                  <a:cubicBezTo>
                    <a:pt x="24" y="45"/>
                    <a:pt x="26" y="44"/>
                    <a:pt x="28" y="40"/>
                  </a:cubicBezTo>
                  <a:cubicBezTo>
                    <a:pt x="29" y="36"/>
                    <a:pt x="30" y="32"/>
                    <a:pt x="32" y="28"/>
                  </a:cubicBezTo>
                  <a:cubicBezTo>
                    <a:pt x="33" y="24"/>
                    <a:pt x="35" y="21"/>
                    <a:pt x="37" y="18"/>
                  </a:cubicBezTo>
                  <a:cubicBezTo>
                    <a:pt x="40" y="13"/>
                    <a:pt x="42" y="6"/>
                    <a:pt x="41" y="0"/>
                  </a:cubicBezTo>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1" name="Freeform 111">
              <a:extLst>
                <a:ext uri="{FF2B5EF4-FFF2-40B4-BE49-F238E27FC236}">
                  <a16:creationId xmlns:a16="http://schemas.microsoft.com/office/drawing/2014/main" id="{7A6A8C1E-E07A-564D-9987-F86F517B1957}"/>
                </a:ext>
              </a:extLst>
            </p:cNvPr>
            <p:cNvSpPr>
              <a:spLocks/>
            </p:cNvSpPr>
            <p:nvPr/>
          </p:nvSpPr>
          <p:spPr bwMode="auto">
            <a:xfrm>
              <a:off x="9191417" y="3476145"/>
              <a:ext cx="578164" cy="411926"/>
            </a:xfrm>
            <a:custGeom>
              <a:avLst/>
              <a:gdLst>
                <a:gd name="T0" fmla="*/ 162 w 163"/>
                <a:gd name="T1" fmla="*/ 73 h 116"/>
                <a:gd name="T2" fmla="*/ 144 w 163"/>
                <a:gd name="T3" fmla="*/ 51 h 116"/>
                <a:gd name="T4" fmla="*/ 136 w 163"/>
                <a:gd name="T5" fmla="*/ 52 h 116"/>
                <a:gd name="T6" fmla="*/ 125 w 163"/>
                <a:gd name="T7" fmla="*/ 42 h 116"/>
                <a:gd name="T8" fmla="*/ 124 w 163"/>
                <a:gd name="T9" fmla="*/ 41 h 116"/>
                <a:gd name="T10" fmla="*/ 125 w 163"/>
                <a:gd name="T11" fmla="*/ 38 h 116"/>
                <a:gd name="T12" fmla="*/ 106 w 163"/>
                <a:gd name="T13" fmla="*/ 14 h 116"/>
                <a:gd name="T14" fmla="*/ 94 w 163"/>
                <a:gd name="T15" fmla="*/ 17 h 116"/>
                <a:gd name="T16" fmla="*/ 86 w 163"/>
                <a:gd name="T17" fmla="*/ 12 h 116"/>
                <a:gd name="T18" fmla="*/ 79 w 163"/>
                <a:gd name="T19" fmla="*/ 14 h 116"/>
                <a:gd name="T20" fmla="*/ 63 w 163"/>
                <a:gd name="T21" fmla="*/ 1 h 116"/>
                <a:gd name="T22" fmla="*/ 43 w 163"/>
                <a:gd name="T23" fmla="*/ 18 h 116"/>
                <a:gd name="T24" fmla="*/ 43 w 163"/>
                <a:gd name="T25" fmla="*/ 21 h 116"/>
                <a:gd name="T26" fmla="*/ 38 w 163"/>
                <a:gd name="T27" fmla="*/ 28 h 116"/>
                <a:gd name="T28" fmla="*/ 39 w 163"/>
                <a:gd name="T29" fmla="*/ 31 h 116"/>
                <a:gd name="T30" fmla="*/ 32 w 163"/>
                <a:gd name="T31" fmla="*/ 40 h 116"/>
                <a:gd name="T32" fmla="*/ 33 w 163"/>
                <a:gd name="T33" fmla="*/ 45 h 116"/>
                <a:gd name="T34" fmla="*/ 30 w 163"/>
                <a:gd name="T35" fmla="*/ 49 h 116"/>
                <a:gd name="T36" fmla="*/ 30 w 163"/>
                <a:gd name="T37" fmla="*/ 50 h 116"/>
                <a:gd name="T38" fmla="*/ 30 w 163"/>
                <a:gd name="T39" fmla="*/ 50 h 116"/>
                <a:gd name="T40" fmla="*/ 20 w 163"/>
                <a:gd name="T41" fmla="*/ 58 h 116"/>
                <a:gd name="T42" fmla="*/ 20 w 163"/>
                <a:gd name="T43" fmla="*/ 59 h 116"/>
                <a:gd name="T44" fmla="*/ 1 w 163"/>
                <a:gd name="T45" fmla="*/ 77 h 116"/>
                <a:gd name="T46" fmla="*/ 18 w 163"/>
                <a:gd name="T47" fmla="*/ 98 h 116"/>
                <a:gd name="T48" fmla="*/ 28 w 163"/>
                <a:gd name="T49" fmla="*/ 97 h 116"/>
                <a:gd name="T50" fmla="*/ 40 w 163"/>
                <a:gd name="T51" fmla="*/ 106 h 116"/>
                <a:gd name="T52" fmla="*/ 46 w 163"/>
                <a:gd name="T53" fmla="*/ 105 h 116"/>
                <a:gd name="T54" fmla="*/ 63 w 163"/>
                <a:gd name="T55" fmla="*/ 116 h 116"/>
                <a:gd name="T56" fmla="*/ 80 w 163"/>
                <a:gd name="T57" fmla="*/ 110 h 116"/>
                <a:gd name="T58" fmla="*/ 88 w 163"/>
                <a:gd name="T59" fmla="*/ 113 h 116"/>
                <a:gd name="T60" fmla="*/ 108 w 163"/>
                <a:gd name="T61" fmla="*/ 103 h 116"/>
                <a:gd name="T62" fmla="*/ 115 w 163"/>
                <a:gd name="T63" fmla="*/ 108 h 116"/>
                <a:gd name="T64" fmla="*/ 121 w 163"/>
                <a:gd name="T65" fmla="*/ 106 h 116"/>
                <a:gd name="T66" fmla="*/ 128 w 163"/>
                <a:gd name="T67" fmla="*/ 109 h 116"/>
                <a:gd name="T68" fmla="*/ 143 w 163"/>
                <a:gd name="T69" fmla="*/ 97 h 116"/>
                <a:gd name="T70" fmla="*/ 143 w 163"/>
                <a:gd name="T71" fmla="*/ 91 h 116"/>
                <a:gd name="T72" fmla="*/ 162 w 163"/>
                <a:gd name="T73" fmla="*/ 73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3" h="116">
                  <a:moveTo>
                    <a:pt x="162" y="73"/>
                  </a:moveTo>
                  <a:cubicBezTo>
                    <a:pt x="163" y="62"/>
                    <a:pt x="155" y="52"/>
                    <a:pt x="144" y="51"/>
                  </a:cubicBezTo>
                  <a:cubicBezTo>
                    <a:pt x="141" y="51"/>
                    <a:pt x="138" y="51"/>
                    <a:pt x="136" y="52"/>
                  </a:cubicBezTo>
                  <a:cubicBezTo>
                    <a:pt x="135" y="46"/>
                    <a:pt x="131" y="42"/>
                    <a:pt x="125" y="42"/>
                  </a:cubicBezTo>
                  <a:cubicBezTo>
                    <a:pt x="125" y="42"/>
                    <a:pt x="125" y="42"/>
                    <a:pt x="124" y="41"/>
                  </a:cubicBezTo>
                  <a:cubicBezTo>
                    <a:pt x="125" y="40"/>
                    <a:pt x="125" y="39"/>
                    <a:pt x="125" y="38"/>
                  </a:cubicBezTo>
                  <a:cubicBezTo>
                    <a:pt x="126" y="26"/>
                    <a:pt x="117" y="16"/>
                    <a:pt x="106" y="14"/>
                  </a:cubicBezTo>
                  <a:cubicBezTo>
                    <a:pt x="101" y="14"/>
                    <a:pt x="97" y="15"/>
                    <a:pt x="94" y="17"/>
                  </a:cubicBezTo>
                  <a:cubicBezTo>
                    <a:pt x="92" y="14"/>
                    <a:pt x="89" y="13"/>
                    <a:pt x="86" y="12"/>
                  </a:cubicBezTo>
                  <a:cubicBezTo>
                    <a:pt x="83" y="12"/>
                    <a:pt x="81" y="13"/>
                    <a:pt x="79" y="14"/>
                  </a:cubicBezTo>
                  <a:cubicBezTo>
                    <a:pt x="77" y="7"/>
                    <a:pt x="71" y="2"/>
                    <a:pt x="63" y="1"/>
                  </a:cubicBezTo>
                  <a:cubicBezTo>
                    <a:pt x="53" y="0"/>
                    <a:pt x="44" y="8"/>
                    <a:pt x="43" y="18"/>
                  </a:cubicBezTo>
                  <a:cubicBezTo>
                    <a:pt x="43" y="19"/>
                    <a:pt x="43" y="20"/>
                    <a:pt x="43" y="21"/>
                  </a:cubicBezTo>
                  <a:cubicBezTo>
                    <a:pt x="40" y="22"/>
                    <a:pt x="39" y="25"/>
                    <a:pt x="38" y="28"/>
                  </a:cubicBezTo>
                  <a:cubicBezTo>
                    <a:pt x="38" y="29"/>
                    <a:pt x="38" y="30"/>
                    <a:pt x="39" y="31"/>
                  </a:cubicBezTo>
                  <a:cubicBezTo>
                    <a:pt x="35" y="32"/>
                    <a:pt x="32" y="36"/>
                    <a:pt x="32" y="40"/>
                  </a:cubicBezTo>
                  <a:cubicBezTo>
                    <a:pt x="32" y="41"/>
                    <a:pt x="32" y="43"/>
                    <a:pt x="33" y="45"/>
                  </a:cubicBezTo>
                  <a:cubicBezTo>
                    <a:pt x="31" y="46"/>
                    <a:pt x="30" y="47"/>
                    <a:pt x="30" y="49"/>
                  </a:cubicBezTo>
                  <a:cubicBezTo>
                    <a:pt x="30" y="50"/>
                    <a:pt x="30" y="50"/>
                    <a:pt x="30" y="50"/>
                  </a:cubicBezTo>
                  <a:cubicBezTo>
                    <a:pt x="30" y="50"/>
                    <a:pt x="30" y="50"/>
                    <a:pt x="30" y="50"/>
                  </a:cubicBezTo>
                  <a:cubicBezTo>
                    <a:pt x="25" y="50"/>
                    <a:pt x="20" y="53"/>
                    <a:pt x="20" y="58"/>
                  </a:cubicBezTo>
                  <a:cubicBezTo>
                    <a:pt x="20" y="59"/>
                    <a:pt x="20" y="59"/>
                    <a:pt x="20" y="59"/>
                  </a:cubicBezTo>
                  <a:cubicBezTo>
                    <a:pt x="10" y="59"/>
                    <a:pt x="2" y="67"/>
                    <a:pt x="1" y="77"/>
                  </a:cubicBezTo>
                  <a:cubicBezTo>
                    <a:pt x="0" y="87"/>
                    <a:pt x="8" y="97"/>
                    <a:pt x="18" y="98"/>
                  </a:cubicBezTo>
                  <a:cubicBezTo>
                    <a:pt x="22" y="98"/>
                    <a:pt x="25" y="98"/>
                    <a:pt x="28" y="97"/>
                  </a:cubicBezTo>
                  <a:cubicBezTo>
                    <a:pt x="30" y="102"/>
                    <a:pt x="34" y="105"/>
                    <a:pt x="40" y="106"/>
                  </a:cubicBezTo>
                  <a:cubicBezTo>
                    <a:pt x="42" y="106"/>
                    <a:pt x="44" y="106"/>
                    <a:pt x="46" y="105"/>
                  </a:cubicBezTo>
                  <a:cubicBezTo>
                    <a:pt x="50" y="111"/>
                    <a:pt x="56" y="115"/>
                    <a:pt x="63" y="116"/>
                  </a:cubicBezTo>
                  <a:cubicBezTo>
                    <a:pt x="69" y="116"/>
                    <a:pt x="75" y="114"/>
                    <a:pt x="80" y="110"/>
                  </a:cubicBezTo>
                  <a:cubicBezTo>
                    <a:pt x="82" y="112"/>
                    <a:pt x="85" y="113"/>
                    <a:pt x="88" y="113"/>
                  </a:cubicBezTo>
                  <a:cubicBezTo>
                    <a:pt x="96" y="114"/>
                    <a:pt x="104" y="110"/>
                    <a:pt x="108" y="103"/>
                  </a:cubicBezTo>
                  <a:cubicBezTo>
                    <a:pt x="110" y="106"/>
                    <a:pt x="112" y="107"/>
                    <a:pt x="115" y="108"/>
                  </a:cubicBezTo>
                  <a:cubicBezTo>
                    <a:pt x="117" y="108"/>
                    <a:pt x="119" y="107"/>
                    <a:pt x="121" y="106"/>
                  </a:cubicBezTo>
                  <a:cubicBezTo>
                    <a:pt x="123" y="108"/>
                    <a:pt x="126" y="109"/>
                    <a:pt x="128" y="109"/>
                  </a:cubicBezTo>
                  <a:cubicBezTo>
                    <a:pt x="136" y="110"/>
                    <a:pt x="143" y="104"/>
                    <a:pt x="143" y="97"/>
                  </a:cubicBezTo>
                  <a:cubicBezTo>
                    <a:pt x="144" y="95"/>
                    <a:pt x="143" y="92"/>
                    <a:pt x="143" y="91"/>
                  </a:cubicBezTo>
                  <a:cubicBezTo>
                    <a:pt x="152" y="90"/>
                    <a:pt x="161" y="83"/>
                    <a:pt x="162" y="73"/>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2" name="Freeform 112">
              <a:extLst>
                <a:ext uri="{FF2B5EF4-FFF2-40B4-BE49-F238E27FC236}">
                  <a16:creationId xmlns:a16="http://schemas.microsoft.com/office/drawing/2014/main" id="{2C31BD45-F922-F044-B067-0B546F75CBF0}"/>
                </a:ext>
              </a:extLst>
            </p:cNvPr>
            <p:cNvSpPr>
              <a:spLocks noEditPoints="1"/>
            </p:cNvSpPr>
            <p:nvPr/>
          </p:nvSpPr>
          <p:spPr bwMode="auto">
            <a:xfrm>
              <a:off x="9534892" y="3526261"/>
              <a:ext cx="100231" cy="77007"/>
            </a:xfrm>
            <a:custGeom>
              <a:avLst/>
              <a:gdLst>
                <a:gd name="T0" fmla="*/ 0 w 28"/>
                <a:gd name="T1" fmla="*/ 1 h 22"/>
                <a:gd name="T2" fmla="*/ 0 w 28"/>
                <a:gd name="T3" fmla="*/ 1 h 22"/>
                <a:gd name="T4" fmla="*/ 0 w 28"/>
                <a:gd name="T5" fmla="*/ 1 h 22"/>
                <a:gd name="T6" fmla="*/ 6 w 28"/>
                <a:gd name="T7" fmla="*/ 0 h 22"/>
                <a:gd name="T8" fmla="*/ 0 w 28"/>
                <a:gd name="T9" fmla="*/ 1 h 22"/>
                <a:gd name="T10" fmla="*/ 6 w 28"/>
                <a:gd name="T11" fmla="*/ 0 h 22"/>
                <a:gd name="T12" fmla="*/ 9 w 28"/>
                <a:gd name="T13" fmla="*/ 0 h 22"/>
                <a:gd name="T14" fmla="*/ 28 w 28"/>
                <a:gd name="T15" fmla="*/ 22 h 22"/>
                <a:gd name="T16" fmla="*/ 9 w 28"/>
                <a:gd name="T17" fmla="*/ 0 h 22"/>
                <a:gd name="T18" fmla="*/ 6 w 28"/>
                <a:gd name="T19"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2">
                  <a:moveTo>
                    <a:pt x="0" y="1"/>
                  </a:moveTo>
                  <a:cubicBezTo>
                    <a:pt x="0" y="1"/>
                    <a:pt x="0" y="1"/>
                    <a:pt x="0" y="1"/>
                  </a:cubicBezTo>
                  <a:cubicBezTo>
                    <a:pt x="0" y="1"/>
                    <a:pt x="0" y="1"/>
                    <a:pt x="0" y="1"/>
                  </a:cubicBezTo>
                  <a:moveTo>
                    <a:pt x="6" y="0"/>
                  </a:moveTo>
                  <a:cubicBezTo>
                    <a:pt x="4" y="0"/>
                    <a:pt x="2" y="1"/>
                    <a:pt x="0" y="1"/>
                  </a:cubicBezTo>
                  <a:cubicBezTo>
                    <a:pt x="2" y="1"/>
                    <a:pt x="4" y="0"/>
                    <a:pt x="6" y="0"/>
                  </a:cubicBezTo>
                  <a:cubicBezTo>
                    <a:pt x="7" y="0"/>
                    <a:pt x="8" y="0"/>
                    <a:pt x="9" y="0"/>
                  </a:cubicBezTo>
                  <a:cubicBezTo>
                    <a:pt x="20" y="2"/>
                    <a:pt x="28" y="11"/>
                    <a:pt x="28" y="22"/>
                  </a:cubicBezTo>
                  <a:cubicBezTo>
                    <a:pt x="28" y="11"/>
                    <a:pt x="20" y="2"/>
                    <a:pt x="9" y="0"/>
                  </a:cubicBezTo>
                  <a:cubicBezTo>
                    <a:pt x="8" y="0"/>
                    <a:pt x="7" y="0"/>
                    <a:pt x="6" y="0"/>
                  </a:cubicBezTo>
                </a:path>
              </a:pathLst>
            </a:custGeom>
            <a:solidFill>
              <a:srgbClr val="688E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3" name="Freeform 113">
              <a:extLst>
                <a:ext uri="{FF2B5EF4-FFF2-40B4-BE49-F238E27FC236}">
                  <a16:creationId xmlns:a16="http://schemas.microsoft.com/office/drawing/2014/main" id="{7A18C9BF-DB81-9143-A487-96C65DE33B89}"/>
                </a:ext>
              </a:extLst>
            </p:cNvPr>
            <p:cNvSpPr>
              <a:spLocks noEditPoints="1"/>
            </p:cNvSpPr>
            <p:nvPr/>
          </p:nvSpPr>
          <p:spPr bwMode="auto">
            <a:xfrm>
              <a:off x="9719465" y="3660717"/>
              <a:ext cx="46449" cy="78229"/>
            </a:xfrm>
            <a:custGeom>
              <a:avLst/>
              <a:gdLst>
                <a:gd name="T0" fmla="*/ 13 w 13"/>
                <a:gd name="T1" fmla="*/ 21 h 22"/>
                <a:gd name="T2" fmla="*/ 12 w 13"/>
                <a:gd name="T3" fmla="*/ 22 h 22"/>
                <a:gd name="T4" fmla="*/ 13 w 13"/>
                <a:gd name="T5" fmla="*/ 21 h 22"/>
                <a:gd name="T6" fmla="*/ 0 w 13"/>
                <a:gd name="T7" fmla="*/ 0 h 22"/>
                <a:gd name="T8" fmla="*/ 0 w 13"/>
                <a:gd name="T9" fmla="*/ 0 h 22"/>
                <a:gd name="T10" fmla="*/ 13 w 13"/>
                <a:gd name="T11" fmla="*/ 19 h 22"/>
                <a:gd name="T12" fmla="*/ 0 w 13"/>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3" h="22">
                  <a:moveTo>
                    <a:pt x="13" y="21"/>
                  </a:moveTo>
                  <a:cubicBezTo>
                    <a:pt x="13" y="21"/>
                    <a:pt x="12" y="22"/>
                    <a:pt x="12" y="22"/>
                  </a:cubicBezTo>
                  <a:cubicBezTo>
                    <a:pt x="12" y="22"/>
                    <a:pt x="13" y="21"/>
                    <a:pt x="13" y="21"/>
                  </a:cubicBezTo>
                  <a:moveTo>
                    <a:pt x="0" y="0"/>
                  </a:moveTo>
                  <a:cubicBezTo>
                    <a:pt x="0" y="0"/>
                    <a:pt x="0" y="0"/>
                    <a:pt x="0" y="0"/>
                  </a:cubicBezTo>
                  <a:cubicBezTo>
                    <a:pt x="7" y="3"/>
                    <a:pt x="13" y="10"/>
                    <a:pt x="13" y="19"/>
                  </a:cubicBezTo>
                  <a:cubicBezTo>
                    <a:pt x="13" y="10"/>
                    <a:pt x="7" y="3"/>
                    <a:pt x="0" y="0"/>
                  </a:cubicBezTo>
                </a:path>
              </a:pathLst>
            </a:custGeom>
            <a:solidFill>
              <a:srgbClr val="714D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4" name="Freeform 114">
              <a:extLst>
                <a:ext uri="{FF2B5EF4-FFF2-40B4-BE49-F238E27FC236}">
                  <a16:creationId xmlns:a16="http://schemas.microsoft.com/office/drawing/2014/main" id="{2B6E0B77-E3F0-0341-B632-604F47EDD9E1}"/>
                </a:ext>
              </a:extLst>
            </p:cNvPr>
            <p:cNvSpPr>
              <a:spLocks/>
            </p:cNvSpPr>
            <p:nvPr/>
          </p:nvSpPr>
          <p:spPr bwMode="auto">
            <a:xfrm>
              <a:off x="9532448" y="3526261"/>
              <a:ext cx="233466" cy="226132"/>
            </a:xfrm>
            <a:custGeom>
              <a:avLst/>
              <a:gdLst>
                <a:gd name="T0" fmla="*/ 7 w 66"/>
                <a:gd name="T1" fmla="*/ 0 h 64"/>
                <a:gd name="T2" fmla="*/ 1 w 66"/>
                <a:gd name="T3" fmla="*/ 1 h 64"/>
                <a:gd name="T4" fmla="*/ 1 w 66"/>
                <a:gd name="T5" fmla="*/ 1 h 64"/>
                <a:gd name="T6" fmla="*/ 1 w 66"/>
                <a:gd name="T7" fmla="*/ 1 h 64"/>
                <a:gd name="T8" fmla="*/ 0 w 66"/>
                <a:gd name="T9" fmla="*/ 2 h 64"/>
                <a:gd name="T10" fmla="*/ 4 w 66"/>
                <a:gd name="T11" fmla="*/ 3 h 64"/>
                <a:gd name="T12" fmla="*/ 18 w 66"/>
                <a:gd name="T13" fmla="*/ 13 h 64"/>
                <a:gd name="T14" fmla="*/ 24 w 66"/>
                <a:gd name="T15" fmla="*/ 29 h 64"/>
                <a:gd name="T16" fmla="*/ 39 w 66"/>
                <a:gd name="T17" fmla="*/ 44 h 64"/>
                <a:gd name="T18" fmla="*/ 49 w 66"/>
                <a:gd name="T19" fmla="*/ 48 h 64"/>
                <a:gd name="T20" fmla="*/ 55 w 66"/>
                <a:gd name="T21" fmla="*/ 50 h 64"/>
                <a:gd name="T22" fmla="*/ 63 w 66"/>
                <a:gd name="T23" fmla="*/ 60 h 64"/>
                <a:gd name="T24" fmla="*/ 64 w 66"/>
                <a:gd name="T25" fmla="*/ 64 h 64"/>
                <a:gd name="T26" fmla="*/ 65 w 66"/>
                <a:gd name="T27" fmla="*/ 60 h 64"/>
                <a:gd name="T28" fmla="*/ 66 w 66"/>
                <a:gd name="T29" fmla="*/ 59 h 64"/>
                <a:gd name="T30" fmla="*/ 66 w 66"/>
                <a:gd name="T31" fmla="*/ 59 h 64"/>
                <a:gd name="T32" fmla="*/ 66 w 66"/>
                <a:gd name="T33" fmla="*/ 57 h 64"/>
                <a:gd name="T34" fmla="*/ 53 w 66"/>
                <a:gd name="T35" fmla="*/ 38 h 64"/>
                <a:gd name="T36" fmla="*/ 48 w 66"/>
                <a:gd name="T37" fmla="*/ 37 h 64"/>
                <a:gd name="T38" fmla="*/ 46 w 66"/>
                <a:gd name="T39" fmla="*/ 37 h 64"/>
                <a:gd name="T40" fmla="*/ 40 w 66"/>
                <a:gd name="T41" fmla="*/ 38 h 64"/>
                <a:gd name="T42" fmla="*/ 29 w 66"/>
                <a:gd name="T43" fmla="*/ 28 h 64"/>
                <a:gd name="T44" fmla="*/ 28 w 66"/>
                <a:gd name="T45" fmla="*/ 27 h 64"/>
                <a:gd name="T46" fmla="*/ 28 w 66"/>
                <a:gd name="T47" fmla="*/ 27 h 64"/>
                <a:gd name="T48" fmla="*/ 28 w 66"/>
                <a:gd name="T49" fmla="*/ 27 h 64"/>
                <a:gd name="T50" fmla="*/ 29 w 66"/>
                <a:gd name="T51" fmla="*/ 24 h 64"/>
                <a:gd name="T52" fmla="*/ 29 w 66"/>
                <a:gd name="T53" fmla="*/ 22 h 64"/>
                <a:gd name="T54" fmla="*/ 10 w 66"/>
                <a:gd name="T55" fmla="*/ 0 h 64"/>
                <a:gd name="T56" fmla="*/ 7 w 66"/>
                <a:gd name="T5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6" h="64">
                  <a:moveTo>
                    <a:pt x="7" y="0"/>
                  </a:moveTo>
                  <a:cubicBezTo>
                    <a:pt x="5" y="0"/>
                    <a:pt x="3" y="1"/>
                    <a:pt x="1" y="1"/>
                  </a:cubicBezTo>
                  <a:cubicBezTo>
                    <a:pt x="1" y="1"/>
                    <a:pt x="1" y="1"/>
                    <a:pt x="1" y="1"/>
                  </a:cubicBezTo>
                  <a:cubicBezTo>
                    <a:pt x="1" y="1"/>
                    <a:pt x="1" y="1"/>
                    <a:pt x="1" y="1"/>
                  </a:cubicBezTo>
                  <a:cubicBezTo>
                    <a:pt x="1" y="1"/>
                    <a:pt x="1" y="1"/>
                    <a:pt x="0" y="2"/>
                  </a:cubicBezTo>
                  <a:cubicBezTo>
                    <a:pt x="2" y="2"/>
                    <a:pt x="3" y="3"/>
                    <a:pt x="4" y="3"/>
                  </a:cubicBezTo>
                  <a:cubicBezTo>
                    <a:pt x="10" y="6"/>
                    <a:pt x="15" y="8"/>
                    <a:pt x="18" y="13"/>
                  </a:cubicBezTo>
                  <a:cubicBezTo>
                    <a:pt x="21" y="18"/>
                    <a:pt x="21" y="24"/>
                    <a:pt x="24" y="29"/>
                  </a:cubicBezTo>
                  <a:cubicBezTo>
                    <a:pt x="28" y="35"/>
                    <a:pt x="33" y="40"/>
                    <a:pt x="39" y="44"/>
                  </a:cubicBezTo>
                  <a:cubicBezTo>
                    <a:pt x="42" y="46"/>
                    <a:pt x="46" y="47"/>
                    <a:pt x="49" y="48"/>
                  </a:cubicBezTo>
                  <a:cubicBezTo>
                    <a:pt x="51" y="48"/>
                    <a:pt x="53" y="49"/>
                    <a:pt x="55" y="50"/>
                  </a:cubicBezTo>
                  <a:cubicBezTo>
                    <a:pt x="59" y="52"/>
                    <a:pt x="62" y="56"/>
                    <a:pt x="63" y="60"/>
                  </a:cubicBezTo>
                  <a:cubicBezTo>
                    <a:pt x="63" y="61"/>
                    <a:pt x="64" y="62"/>
                    <a:pt x="64" y="64"/>
                  </a:cubicBezTo>
                  <a:cubicBezTo>
                    <a:pt x="65" y="63"/>
                    <a:pt x="65" y="61"/>
                    <a:pt x="65" y="60"/>
                  </a:cubicBezTo>
                  <a:cubicBezTo>
                    <a:pt x="65" y="60"/>
                    <a:pt x="66" y="59"/>
                    <a:pt x="66" y="59"/>
                  </a:cubicBezTo>
                  <a:cubicBezTo>
                    <a:pt x="66" y="59"/>
                    <a:pt x="66" y="59"/>
                    <a:pt x="66" y="59"/>
                  </a:cubicBezTo>
                  <a:cubicBezTo>
                    <a:pt x="66" y="58"/>
                    <a:pt x="66" y="57"/>
                    <a:pt x="66" y="57"/>
                  </a:cubicBezTo>
                  <a:cubicBezTo>
                    <a:pt x="66" y="48"/>
                    <a:pt x="60" y="41"/>
                    <a:pt x="53" y="38"/>
                  </a:cubicBezTo>
                  <a:cubicBezTo>
                    <a:pt x="51" y="37"/>
                    <a:pt x="49" y="37"/>
                    <a:pt x="48" y="37"/>
                  </a:cubicBezTo>
                  <a:cubicBezTo>
                    <a:pt x="47" y="37"/>
                    <a:pt x="46" y="37"/>
                    <a:pt x="46" y="37"/>
                  </a:cubicBezTo>
                  <a:cubicBezTo>
                    <a:pt x="44" y="37"/>
                    <a:pt x="42" y="37"/>
                    <a:pt x="40" y="38"/>
                  </a:cubicBezTo>
                  <a:cubicBezTo>
                    <a:pt x="39" y="32"/>
                    <a:pt x="35" y="28"/>
                    <a:pt x="29" y="28"/>
                  </a:cubicBezTo>
                  <a:cubicBezTo>
                    <a:pt x="29" y="28"/>
                    <a:pt x="29" y="28"/>
                    <a:pt x="28" y="27"/>
                  </a:cubicBezTo>
                  <a:cubicBezTo>
                    <a:pt x="28" y="27"/>
                    <a:pt x="28" y="27"/>
                    <a:pt x="28" y="27"/>
                  </a:cubicBezTo>
                  <a:cubicBezTo>
                    <a:pt x="28" y="27"/>
                    <a:pt x="28" y="27"/>
                    <a:pt x="28" y="27"/>
                  </a:cubicBezTo>
                  <a:cubicBezTo>
                    <a:pt x="29" y="26"/>
                    <a:pt x="29" y="25"/>
                    <a:pt x="29" y="24"/>
                  </a:cubicBezTo>
                  <a:cubicBezTo>
                    <a:pt x="29" y="23"/>
                    <a:pt x="29" y="23"/>
                    <a:pt x="29" y="22"/>
                  </a:cubicBezTo>
                  <a:cubicBezTo>
                    <a:pt x="29" y="11"/>
                    <a:pt x="21" y="2"/>
                    <a:pt x="10" y="0"/>
                  </a:cubicBezTo>
                  <a:cubicBezTo>
                    <a:pt x="9" y="0"/>
                    <a:pt x="8" y="0"/>
                    <a:pt x="7" y="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5" name="Freeform 115">
              <a:extLst>
                <a:ext uri="{FF2B5EF4-FFF2-40B4-BE49-F238E27FC236}">
                  <a16:creationId xmlns:a16="http://schemas.microsoft.com/office/drawing/2014/main" id="{D9BD6A9A-1267-B44F-9F1F-96842EA55816}"/>
                </a:ext>
              </a:extLst>
            </p:cNvPr>
            <p:cNvSpPr>
              <a:spLocks noEditPoints="1"/>
            </p:cNvSpPr>
            <p:nvPr/>
          </p:nvSpPr>
          <p:spPr bwMode="auto">
            <a:xfrm>
              <a:off x="9322206" y="3479812"/>
              <a:ext cx="411926" cy="382590"/>
            </a:xfrm>
            <a:custGeom>
              <a:avLst/>
              <a:gdLst>
                <a:gd name="T0" fmla="*/ 93 w 116"/>
                <a:gd name="T1" fmla="*/ 108 h 108"/>
                <a:gd name="T2" fmla="*/ 93 w 116"/>
                <a:gd name="T3" fmla="*/ 108 h 108"/>
                <a:gd name="T4" fmla="*/ 93 w 116"/>
                <a:gd name="T5" fmla="*/ 108 h 108"/>
                <a:gd name="T6" fmla="*/ 93 w 116"/>
                <a:gd name="T7" fmla="*/ 108 h 108"/>
                <a:gd name="T8" fmla="*/ 93 w 116"/>
                <a:gd name="T9" fmla="*/ 108 h 108"/>
                <a:gd name="T10" fmla="*/ 93 w 116"/>
                <a:gd name="T11" fmla="*/ 108 h 108"/>
                <a:gd name="T12" fmla="*/ 93 w 116"/>
                <a:gd name="T13" fmla="*/ 108 h 108"/>
                <a:gd name="T14" fmla="*/ 93 w 116"/>
                <a:gd name="T15" fmla="*/ 108 h 108"/>
                <a:gd name="T16" fmla="*/ 93 w 116"/>
                <a:gd name="T17" fmla="*/ 108 h 108"/>
                <a:gd name="T18" fmla="*/ 98 w 116"/>
                <a:gd name="T19" fmla="*/ 83 h 108"/>
                <a:gd name="T20" fmla="*/ 90 w 116"/>
                <a:gd name="T21" fmla="*/ 84 h 108"/>
                <a:gd name="T22" fmla="*/ 69 w 116"/>
                <a:gd name="T23" fmla="*/ 90 h 108"/>
                <a:gd name="T24" fmla="*/ 66 w 116"/>
                <a:gd name="T25" fmla="*/ 91 h 108"/>
                <a:gd name="T26" fmla="*/ 66 w 116"/>
                <a:gd name="T27" fmla="*/ 102 h 108"/>
                <a:gd name="T28" fmla="*/ 76 w 116"/>
                <a:gd name="T29" fmla="*/ 98 h 108"/>
                <a:gd name="T30" fmla="*/ 80 w 116"/>
                <a:gd name="T31" fmla="*/ 98 h 108"/>
                <a:gd name="T32" fmla="*/ 100 w 116"/>
                <a:gd name="T33" fmla="*/ 103 h 108"/>
                <a:gd name="T34" fmla="*/ 103 w 116"/>
                <a:gd name="T35" fmla="*/ 104 h 108"/>
                <a:gd name="T36" fmla="*/ 93 w 116"/>
                <a:gd name="T37" fmla="*/ 108 h 108"/>
                <a:gd name="T38" fmla="*/ 106 w 116"/>
                <a:gd name="T39" fmla="*/ 96 h 108"/>
                <a:gd name="T40" fmla="*/ 107 w 116"/>
                <a:gd name="T41" fmla="*/ 94 h 108"/>
                <a:gd name="T42" fmla="*/ 106 w 116"/>
                <a:gd name="T43" fmla="*/ 90 h 108"/>
                <a:gd name="T44" fmla="*/ 106 w 116"/>
                <a:gd name="T45" fmla="*/ 90 h 108"/>
                <a:gd name="T46" fmla="*/ 106 w 116"/>
                <a:gd name="T47" fmla="*/ 90 h 108"/>
                <a:gd name="T48" fmla="*/ 116 w 116"/>
                <a:gd name="T49" fmla="*/ 86 h 108"/>
                <a:gd name="T50" fmla="*/ 98 w 116"/>
                <a:gd name="T51" fmla="*/ 83 h 108"/>
                <a:gd name="T52" fmla="*/ 6 w 116"/>
                <a:gd name="T53" fmla="*/ 17 h 108"/>
                <a:gd name="T54" fmla="*/ 6 w 116"/>
                <a:gd name="T55" fmla="*/ 17 h 108"/>
                <a:gd name="T56" fmla="*/ 6 w 116"/>
                <a:gd name="T57" fmla="*/ 17 h 108"/>
                <a:gd name="T58" fmla="*/ 6 w 116"/>
                <a:gd name="T59" fmla="*/ 17 h 108"/>
                <a:gd name="T60" fmla="*/ 6 w 116"/>
                <a:gd name="T61" fmla="*/ 17 h 108"/>
                <a:gd name="T62" fmla="*/ 6 w 116"/>
                <a:gd name="T63" fmla="*/ 17 h 108"/>
                <a:gd name="T64" fmla="*/ 6 w 116"/>
                <a:gd name="T65" fmla="*/ 17 h 108"/>
                <a:gd name="T66" fmla="*/ 6 w 116"/>
                <a:gd name="T67" fmla="*/ 17 h 108"/>
                <a:gd name="T68" fmla="*/ 6 w 116"/>
                <a:gd name="T69" fmla="*/ 17 h 108"/>
                <a:gd name="T70" fmla="*/ 6 w 116"/>
                <a:gd name="T71" fmla="*/ 17 h 108"/>
                <a:gd name="T72" fmla="*/ 6 w 116"/>
                <a:gd name="T73" fmla="*/ 17 h 108"/>
                <a:gd name="T74" fmla="*/ 6 w 116"/>
                <a:gd name="T75" fmla="*/ 17 h 108"/>
                <a:gd name="T76" fmla="*/ 6 w 116"/>
                <a:gd name="T77" fmla="*/ 16 h 108"/>
                <a:gd name="T78" fmla="*/ 6 w 116"/>
                <a:gd name="T79" fmla="*/ 16 h 108"/>
                <a:gd name="T80" fmla="*/ 6 w 116"/>
                <a:gd name="T81" fmla="*/ 16 h 108"/>
                <a:gd name="T82" fmla="*/ 6 w 116"/>
                <a:gd name="T83" fmla="*/ 16 h 108"/>
                <a:gd name="T84" fmla="*/ 6 w 116"/>
                <a:gd name="T85" fmla="*/ 16 h 108"/>
                <a:gd name="T86" fmla="*/ 6 w 116"/>
                <a:gd name="T87" fmla="*/ 16 h 108"/>
                <a:gd name="T88" fmla="*/ 23 w 116"/>
                <a:gd name="T89" fmla="*/ 0 h 108"/>
                <a:gd name="T90" fmla="*/ 6 w 116"/>
                <a:gd name="T91" fmla="*/ 16 h 108"/>
                <a:gd name="T92" fmla="*/ 11 w 116"/>
                <a:gd name="T93" fmla="*/ 6 h 108"/>
                <a:gd name="T94" fmla="*/ 6 w 116"/>
                <a:gd name="T95" fmla="*/ 27 h 108"/>
                <a:gd name="T96" fmla="*/ 0 w 116"/>
                <a:gd name="T97" fmla="*/ 38 h 108"/>
                <a:gd name="T98" fmla="*/ 0 w 116"/>
                <a:gd name="T99" fmla="*/ 39 h 108"/>
                <a:gd name="T100" fmla="*/ 8 w 116"/>
                <a:gd name="T101" fmla="*/ 44 h 108"/>
                <a:gd name="T102" fmla="*/ 16 w 116"/>
                <a:gd name="T103" fmla="*/ 33 h 108"/>
                <a:gd name="T104" fmla="*/ 18 w 116"/>
                <a:gd name="T105" fmla="*/ 20 h 108"/>
                <a:gd name="T106" fmla="*/ 23 w 116"/>
                <a:gd name="T107"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6" h="108">
                  <a:moveTo>
                    <a:pt x="93" y="108"/>
                  </a:moveTo>
                  <a:cubicBezTo>
                    <a:pt x="93" y="108"/>
                    <a:pt x="93" y="108"/>
                    <a:pt x="93" y="108"/>
                  </a:cubicBezTo>
                  <a:cubicBezTo>
                    <a:pt x="93" y="108"/>
                    <a:pt x="93" y="108"/>
                    <a:pt x="93" y="108"/>
                  </a:cubicBezTo>
                  <a:moveTo>
                    <a:pt x="93" y="108"/>
                  </a:moveTo>
                  <a:cubicBezTo>
                    <a:pt x="93" y="108"/>
                    <a:pt x="93" y="108"/>
                    <a:pt x="93" y="108"/>
                  </a:cubicBezTo>
                  <a:cubicBezTo>
                    <a:pt x="93" y="108"/>
                    <a:pt x="93" y="108"/>
                    <a:pt x="93" y="108"/>
                  </a:cubicBezTo>
                  <a:moveTo>
                    <a:pt x="93" y="108"/>
                  </a:moveTo>
                  <a:cubicBezTo>
                    <a:pt x="93" y="108"/>
                    <a:pt x="93" y="108"/>
                    <a:pt x="93" y="108"/>
                  </a:cubicBezTo>
                  <a:cubicBezTo>
                    <a:pt x="93" y="108"/>
                    <a:pt x="93" y="108"/>
                    <a:pt x="93" y="108"/>
                  </a:cubicBezTo>
                  <a:moveTo>
                    <a:pt x="98" y="83"/>
                  </a:moveTo>
                  <a:cubicBezTo>
                    <a:pt x="95" y="83"/>
                    <a:pt x="92" y="83"/>
                    <a:pt x="90" y="84"/>
                  </a:cubicBezTo>
                  <a:cubicBezTo>
                    <a:pt x="83" y="86"/>
                    <a:pt x="76" y="89"/>
                    <a:pt x="69" y="90"/>
                  </a:cubicBezTo>
                  <a:cubicBezTo>
                    <a:pt x="68" y="90"/>
                    <a:pt x="67" y="90"/>
                    <a:pt x="66" y="91"/>
                  </a:cubicBezTo>
                  <a:cubicBezTo>
                    <a:pt x="66" y="102"/>
                    <a:pt x="66" y="102"/>
                    <a:pt x="66" y="102"/>
                  </a:cubicBezTo>
                  <a:cubicBezTo>
                    <a:pt x="69" y="100"/>
                    <a:pt x="73" y="99"/>
                    <a:pt x="76" y="98"/>
                  </a:cubicBezTo>
                  <a:cubicBezTo>
                    <a:pt x="77" y="98"/>
                    <a:pt x="79" y="98"/>
                    <a:pt x="80" y="98"/>
                  </a:cubicBezTo>
                  <a:cubicBezTo>
                    <a:pt x="87" y="98"/>
                    <a:pt x="94" y="101"/>
                    <a:pt x="100" y="103"/>
                  </a:cubicBezTo>
                  <a:cubicBezTo>
                    <a:pt x="101" y="103"/>
                    <a:pt x="102" y="104"/>
                    <a:pt x="103" y="104"/>
                  </a:cubicBezTo>
                  <a:cubicBezTo>
                    <a:pt x="100" y="106"/>
                    <a:pt x="97" y="108"/>
                    <a:pt x="93" y="108"/>
                  </a:cubicBezTo>
                  <a:cubicBezTo>
                    <a:pt x="100" y="108"/>
                    <a:pt x="106" y="103"/>
                    <a:pt x="106" y="96"/>
                  </a:cubicBezTo>
                  <a:cubicBezTo>
                    <a:pt x="106" y="95"/>
                    <a:pt x="107" y="95"/>
                    <a:pt x="107" y="94"/>
                  </a:cubicBezTo>
                  <a:cubicBezTo>
                    <a:pt x="107" y="93"/>
                    <a:pt x="106" y="91"/>
                    <a:pt x="106" y="90"/>
                  </a:cubicBezTo>
                  <a:cubicBezTo>
                    <a:pt x="106" y="90"/>
                    <a:pt x="106" y="90"/>
                    <a:pt x="106" y="90"/>
                  </a:cubicBezTo>
                  <a:cubicBezTo>
                    <a:pt x="106" y="90"/>
                    <a:pt x="106" y="90"/>
                    <a:pt x="106" y="90"/>
                  </a:cubicBezTo>
                  <a:cubicBezTo>
                    <a:pt x="109" y="89"/>
                    <a:pt x="113" y="88"/>
                    <a:pt x="116" y="86"/>
                  </a:cubicBezTo>
                  <a:cubicBezTo>
                    <a:pt x="110" y="84"/>
                    <a:pt x="104" y="83"/>
                    <a:pt x="98" y="83"/>
                  </a:cubicBezTo>
                  <a:moveTo>
                    <a:pt x="6" y="17"/>
                  </a:moveTo>
                  <a:cubicBezTo>
                    <a:pt x="6" y="17"/>
                    <a:pt x="6" y="17"/>
                    <a:pt x="6" y="17"/>
                  </a:cubicBezTo>
                  <a:cubicBezTo>
                    <a:pt x="6" y="17"/>
                    <a:pt x="6" y="17"/>
                    <a:pt x="6" y="17"/>
                  </a:cubicBezTo>
                  <a:moveTo>
                    <a:pt x="6" y="17"/>
                  </a:moveTo>
                  <a:cubicBezTo>
                    <a:pt x="6" y="17"/>
                    <a:pt x="6" y="17"/>
                    <a:pt x="6" y="17"/>
                  </a:cubicBezTo>
                  <a:cubicBezTo>
                    <a:pt x="6" y="17"/>
                    <a:pt x="6" y="17"/>
                    <a:pt x="6" y="17"/>
                  </a:cubicBezTo>
                  <a:moveTo>
                    <a:pt x="6" y="17"/>
                  </a:moveTo>
                  <a:cubicBezTo>
                    <a:pt x="6" y="17"/>
                    <a:pt x="6" y="17"/>
                    <a:pt x="6" y="17"/>
                  </a:cubicBezTo>
                  <a:cubicBezTo>
                    <a:pt x="6" y="17"/>
                    <a:pt x="6" y="17"/>
                    <a:pt x="6" y="17"/>
                  </a:cubicBezTo>
                  <a:moveTo>
                    <a:pt x="6" y="17"/>
                  </a:moveTo>
                  <a:cubicBezTo>
                    <a:pt x="6" y="17"/>
                    <a:pt x="6" y="17"/>
                    <a:pt x="6" y="17"/>
                  </a:cubicBezTo>
                  <a:cubicBezTo>
                    <a:pt x="6" y="17"/>
                    <a:pt x="6" y="17"/>
                    <a:pt x="6" y="17"/>
                  </a:cubicBezTo>
                  <a:moveTo>
                    <a:pt x="6" y="16"/>
                  </a:moveTo>
                  <a:cubicBezTo>
                    <a:pt x="6" y="16"/>
                    <a:pt x="6" y="16"/>
                    <a:pt x="6" y="16"/>
                  </a:cubicBezTo>
                  <a:cubicBezTo>
                    <a:pt x="6" y="16"/>
                    <a:pt x="6" y="16"/>
                    <a:pt x="6" y="16"/>
                  </a:cubicBezTo>
                  <a:moveTo>
                    <a:pt x="6" y="16"/>
                  </a:moveTo>
                  <a:cubicBezTo>
                    <a:pt x="6" y="16"/>
                    <a:pt x="6" y="16"/>
                    <a:pt x="6" y="16"/>
                  </a:cubicBezTo>
                  <a:cubicBezTo>
                    <a:pt x="6" y="16"/>
                    <a:pt x="6" y="16"/>
                    <a:pt x="6" y="16"/>
                  </a:cubicBezTo>
                  <a:moveTo>
                    <a:pt x="23" y="0"/>
                  </a:moveTo>
                  <a:cubicBezTo>
                    <a:pt x="14" y="1"/>
                    <a:pt x="7" y="8"/>
                    <a:pt x="6" y="16"/>
                  </a:cubicBezTo>
                  <a:cubicBezTo>
                    <a:pt x="6" y="12"/>
                    <a:pt x="8" y="9"/>
                    <a:pt x="11" y="6"/>
                  </a:cubicBezTo>
                  <a:cubicBezTo>
                    <a:pt x="13" y="13"/>
                    <a:pt x="10" y="20"/>
                    <a:pt x="6" y="27"/>
                  </a:cubicBezTo>
                  <a:cubicBezTo>
                    <a:pt x="4" y="31"/>
                    <a:pt x="2" y="34"/>
                    <a:pt x="0" y="38"/>
                  </a:cubicBezTo>
                  <a:cubicBezTo>
                    <a:pt x="0" y="38"/>
                    <a:pt x="0" y="39"/>
                    <a:pt x="0" y="39"/>
                  </a:cubicBezTo>
                  <a:cubicBezTo>
                    <a:pt x="8" y="44"/>
                    <a:pt x="8" y="44"/>
                    <a:pt x="8" y="44"/>
                  </a:cubicBezTo>
                  <a:cubicBezTo>
                    <a:pt x="11" y="41"/>
                    <a:pt x="14" y="37"/>
                    <a:pt x="16" y="33"/>
                  </a:cubicBezTo>
                  <a:cubicBezTo>
                    <a:pt x="17" y="29"/>
                    <a:pt x="18" y="25"/>
                    <a:pt x="18" y="20"/>
                  </a:cubicBezTo>
                  <a:cubicBezTo>
                    <a:pt x="19" y="14"/>
                    <a:pt x="20" y="7"/>
                    <a:pt x="23" y="0"/>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6" name="Freeform 116">
              <a:extLst>
                <a:ext uri="{FF2B5EF4-FFF2-40B4-BE49-F238E27FC236}">
                  <a16:creationId xmlns:a16="http://schemas.microsoft.com/office/drawing/2014/main" id="{C9A08CFC-2F66-9B49-9225-B97643872FCE}"/>
                </a:ext>
              </a:extLst>
            </p:cNvPr>
            <p:cNvSpPr>
              <a:spLocks noEditPoints="1"/>
            </p:cNvSpPr>
            <p:nvPr/>
          </p:nvSpPr>
          <p:spPr bwMode="auto">
            <a:xfrm>
              <a:off x="9644902" y="3862402"/>
              <a:ext cx="7334" cy="0"/>
            </a:xfrm>
            <a:custGeom>
              <a:avLst/>
              <a:gdLst>
                <a:gd name="T0" fmla="*/ 2 w 2"/>
                <a:gd name="T1" fmla="*/ 2 w 2"/>
                <a:gd name="T2" fmla="*/ 2 w 2"/>
                <a:gd name="T3" fmla="*/ 2 w 2"/>
                <a:gd name="T4" fmla="*/ 2 w 2"/>
                <a:gd name="T5" fmla="*/ 2 w 2"/>
                <a:gd name="T6" fmla="*/ 2 w 2"/>
                <a:gd name="T7" fmla="*/ 2 w 2"/>
                <a:gd name="T8" fmla="*/ 2 w 2"/>
                <a:gd name="T9" fmla="*/ 0 w 2"/>
                <a:gd name="T10" fmla="*/ 2 w 2"/>
                <a:gd name="T11" fmla="*/ 2 w 2"/>
                <a:gd name="T12" fmla="*/ 2 w 2"/>
                <a:gd name="T13" fmla="*/ 0 w 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Lst>
              <a:rect l="0" t="0" r="r" b="b"/>
              <a:pathLst>
                <a:path w="2">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0" y="0"/>
                  </a:moveTo>
                  <a:cubicBezTo>
                    <a:pt x="1" y="0"/>
                    <a:pt x="1" y="0"/>
                    <a:pt x="2" y="0"/>
                  </a:cubicBezTo>
                  <a:cubicBezTo>
                    <a:pt x="2" y="0"/>
                    <a:pt x="2" y="0"/>
                    <a:pt x="2" y="0"/>
                  </a:cubicBezTo>
                  <a:cubicBezTo>
                    <a:pt x="2" y="0"/>
                    <a:pt x="2" y="0"/>
                    <a:pt x="2" y="0"/>
                  </a:cubicBezTo>
                  <a:cubicBezTo>
                    <a:pt x="1" y="0"/>
                    <a:pt x="1" y="0"/>
                    <a:pt x="0" y="0"/>
                  </a:cubicBezTo>
                </a:path>
              </a:pathLst>
            </a:custGeom>
            <a:solidFill>
              <a:srgbClr val="DAE0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7" name="Freeform 117">
              <a:extLst>
                <a:ext uri="{FF2B5EF4-FFF2-40B4-BE49-F238E27FC236}">
                  <a16:creationId xmlns:a16="http://schemas.microsoft.com/office/drawing/2014/main" id="{B03EFA9D-CF43-DB41-AF6E-B707B4A533B2}"/>
                </a:ext>
              </a:extLst>
            </p:cNvPr>
            <p:cNvSpPr>
              <a:spLocks noEditPoints="1"/>
            </p:cNvSpPr>
            <p:nvPr/>
          </p:nvSpPr>
          <p:spPr bwMode="auto">
            <a:xfrm>
              <a:off x="9344208" y="3536039"/>
              <a:ext cx="0" cy="3667"/>
            </a:xfrm>
            <a:custGeom>
              <a:avLst/>
              <a:gdLst>
                <a:gd name="T0" fmla="*/ 1 h 1"/>
                <a:gd name="T1" fmla="*/ 1 h 1"/>
                <a:gd name="T2" fmla="*/ 1 h 1"/>
                <a:gd name="T3" fmla="*/ 1 h 1"/>
                <a:gd name="T4" fmla="*/ 1 h 1"/>
                <a:gd name="T5" fmla="*/ 1 h 1"/>
                <a:gd name="T6" fmla="*/ 1 h 1"/>
                <a:gd name="T7" fmla="*/ 1 h 1"/>
                <a:gd name="T8" fmla="*/ 1 h 1"/>
                <a:gd name="T9" fmla="*/ 1 h 1"/>
                <a:gd name="T10" fmla="*/ 1 h 1"/>
                <a:gd name="T11" fmla="*/ 1 h 1"/>
                <a:gd name="T12" fmla="*/ 1 h 1"/>
                <a:gd name="T13" fmla="*/ 0 h 1"/>
                <a:gd name="T14" fmla="*/ 1 h 1"/>
                <a:gd name="T15" fmla="*/ 0 h 1"/>
                <a:gd name="T16" fmla="*/ 0 h 1"/>
                <a:gd name="T17" fmla="*/ 0 h 1"/>
                <a:gd name="T18" fmla="*/ 0 h 1"/>
                <a:gd name="T19" fmla="*/ 0 h 1"/>
                <a:gd name="T20" fmla="*/ 0 h 1"/>
                <a:gd name="T21" fmla="*/ 0 h 1"/>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Lst>
              <a:rect l="0" t="0" r="r" b="b"/>
              <a:pathLst>
                <a:path h="1">
                  <a:moveTo>
                    <a:pt x="0" y="1"/>
                  </a:moveTo>
                  <a:cubicBezTo>
                    <a:pt x="0" y="1"/>
                    <a:pt x="0" y="1"/>
                    <a:pt x="0" y="1"/>
                  </a:cubicBez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0"/>
                  </a:moveTo>
                  <a:cubicBezTo>
                    <a:pt x="0" y="1"/>
                    <a:pt x="0" y="1"/>
                    <a:pt x="0" y="1"/>
                  </a:cubicBezTo>
                  <a:cubicBezTo>
                    <a:pt x="0" y="1"/>
                    <a:pt x="0" y="1"/>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548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8" name="Freeform 118">
              <a:extLst>
                <a:ext uri="{FF2B5EF4-FFF2-40B4-BE49-F238E27FC236}">
                  <a16:creationId xmlns:a16="http://schemas.microsoft.com/office/drawing/2014/main" id="{CBEDBD4B-7DFF-5843-A47E-72F24A65559C}"/>
                </a:ext>
              </a:extLst>
            </p:cNvPr>
            <p:cNvSpPr>
              <a:spLocks noEditPoints="1"/>
            </p:cNvSpPr>
            <p:nvPr/>
          </p:nvSpPr>
          <p:spPr bwMode="auto">
            <a:xfrm>
              <a:off x="9308761" y="3500592"/>
              <a:ext cx="378923" cy="361811"/>
            </a:xfrm>
            <a:custGeom>
              <a:avLst/>
              <a:gdLst>
                <a:gd name="T0" fmla="*/ 84 w 107"/>
                <a:gd name="T1" fmla="*/ 92 h 102"/>
                <a:gd name="T2" fmla="*/ 80 w 107"/>
                <a:gd name="T3" fmla="*/ 92 h 102"/>
                <a:gd name="T4" fmla="*/ 70 w 107"/>
                <a:gd name="T5" fmla="*/ 96 h 102"/>
                <a:gd name="T6" fmla="*/ 70 w 107"/>
                <a:gd name="T7" fmla="*/ 102 h 102"/>
                <a:gd name="T8" fmla="*/ 75 w 107"/>
                <a:gd name="T9" fmla="*/ 96 h 102"/>
                <a:gd name="T10" fmla="*/ 82 w 107"/>
                <a:gd name="T11" fmla="*/ 101 h 102"/>
                <a:gd name="T12" fmla="*/ 83 w 107"/>
                <a:gd name="T13" fmla="*/ 101 h 102"/>
                <a:gd name="T14" fmla="*/ 88 w 107"/>
                <a:gd name="T15" fmla="*/ 99 h 102"/>
                <a:gd name="T16" fmla="*/ 95 w 107"/>
                <a:gd name="T17" fmla="*/ 102 h 102"/>
                <a:gd name="T18" fmla="*/ 95 w 107"/>
                <a:gd name="T19" fmla="*/ 102 h 102"/>
                <a:gd name="T20" fmla="*/ 97 w 107"/>
                <a:gd name="T21" fmla="*/ 102 h 102"/>
                <a:gd name="T22" fmla="*/ 97 w 107"/>
                <a:gd name="T23" fmla="*/ 102 h 102"/>
                <a:gd name="T24" fmla="*/ 97 w 107"/>
                <a:gd name="T25" fmla="*/ 102 h 102"/>
                <a:gd name="T26" fmla="*/ 97 w 107"/>
                <a:gd name="T27" fmla="*/ 102 h 102"/>
                <a:gd name="T28" fmla="*/ 97 w 107"/>
                <a:gd name="T29" fmla="*/ 102 h 102"/>
                <a:gd name="T30" fmla="*/ 97 w 107"/>
                <a:gd name="T31" fmla="*/ 102 h 102"/>
                <a:gd name="T32" fmla="*/ 97 w 107"/>
                <a:gd name="T33" fmla="*/ 102 h 102"/>
                <a:gd name="T34" fmla="*/ 97 w 107"/>
                <a:gd name="T35" fmla="*/ 102 h 102"/>
                <a:gd name="T36" fmla="*/ 107 w 107"/>
                <a:gd name="T37" fmla="*/ 98 h 102"/>
                <a:gd name="T38" fmla="*/ 104 w 107"/>
                <a:gd name="T39" fmla="*/ 97 h 102"/>
                <a:gd name="T40" fmla="*/ 84 w 107"/>
                <a:gd name="T41" fmla="*/ 92 h 102"/>
                <a:gd name="T42" fmla="*/ 15 w 107"/>
                <a:gd name="T43" fmla="*/ 0 h 102"/>
                <a:gd name="T44" fmla="*/ 10 w 107"/>
                <a:gd name="T45" fmla="*/ 10 h 102"/>
                <a:gd name="T46" fmla="*/ 10 w 107"/>
                <a:gd name="T47" fmla="*/ 10 h 102"/>
                <a:gd name="T48" fmla="*/ 10 w 107"/>
                <a:gd name="T49" fmla="*/ 10 h 102"/>
                <a:gd name="T50" fmla="*/ 10 w 107"/>
                <a:gd name="T51" fmla="*/ 10 h 102"/>
                <a:gd name="T52" fmla="*/ 10 w 107"/>
                <a:gd name="T53" fmla="*/ 10 h 102"/>
                <a:gd name="T54" fmla="*/ 10 w 107"/>
                <a:gd name="T55" fmla="*/ 11 h 102"/>
                <a:gd name="T56" fmla="*/ 10 w 107"/>
                <a:gd name="T57" fmla="*/ 11 h 102"/>
                <a:gd name="T58" fmla="*/ 10 w 107"/>
                <a:gd name="T59" fmla="*/ 11 h 102"/>
                <a:gd name="T60" fmla="*/ 10 w 107"/>
                <a:gd name="T61" fmla="*/ 11 h 102"/>
                <a:gd name="T62" fmla="*/ 10 w 107"/>
                <a:gd name="T63" fmla="*/ 11 h 102"/>
                <a:gd name="T64" fmla="*/ 10 w 107"/>
                <a:gd name="T65" fmla="*/ 11 h 102"/>
                <a:gd name="T66" fmla="*/ 10 w 107"/>
                <a:gd name="T67" fmla="*/ 11 h 102"/>
                <a:gd name="T68" fmla="*/ 10 w 107"/>
                <a:gd name="T69" fmla="*/ 11 h 102"/>
                <a:gd name="T70" fmla="*/ 10 w 107"/>
                <a:gd name="T71" fmla="*/ 11 h 102"/>
                <a:gd name="T72" fmla="*/ 10 w 107"/>
                <a:gd name="T73" fmla="*/ 11 h 102"/>
                <a:gd name="T74" fmla="*/ 10 w 107"/>
                <a:gd name="T75" fmla="*/ 13 h 102"/>
                <a:gd name="T76" fmla="*/ 10 w 107"/>
                <a:gd name="T77" fmla="*/ 14 h 102"/>
                <a:gd name="T78" fmla="*/ 10 w 107"/>
                <a:gd name="T79" fmla="*/ 14 h 102"/>
                <a:gd name="T80" fmla="*/ 10 w 107"/>
                <a:gd name="T81" fmla="*/ 14 h 102"/>
                <a:gd name="T82" fmla="*/ 10 w 107"/>
                <a:gd name="T83" fmla="*/ 14 h 102"/>
                <a:gd name="T84" fmla="*/ 10 w 107"/>
                <a:gd name="T85" fmla="*/ 14 h 102"/>
                <a:gd name="T86" fmla="*/ 5 w 107"/>
                <a:gd name="T87" fmla="*/ 21 h 102"/>
                <a:gd name="T88" fmla="*/ 5 w 107"/>
                <a:gd name="T89" fmla="*/ 22 h 102"/>
                <a:gd name="T90" fmla="*/ 6 w 107"/>
                <a:gd name="T91" fmla="*/ 24 h 102"/>
                <a:gd name="T92" fmla="*/ 6 w 107"/>
                <a:gd name="T93" fmla="*/ 24 h 102"/>
                <a:gd name="T94" fmla="*/ 6 w 107"/>
                <a:gd name="T95" fmla="*/ 24 h 102"/>
                <a:gd name="T96" fmla="*/ 6 w 107"/>
                <a:gd name="T97" fmla="*/ 24 h 102"/>
                <a:gd name="T98" fmla="*/ 6 w 107"/>
                <a:gd name="T99" fmla="*/ 24 h 102"/>
                <a:gd name="T100" fmla="*/ 0 w 107"/>
                <a:gd name="T101" fmla="*/ 30 h 102"/>
                <a:gd name="T102" fmla="*/ 4 w 107"/>
                <a:gd name="T103" fmla="*/ 33 h 102"/>
                <a:gd name="T104" fmla="*/ 4 w 107"/>
                <a:gd name="T105" fmla="*/ 32 h 102"/>
                <a:gd name="T106" fmla="*/ 10 w 107"/>
                <a:gd name="T107" fmla="*/ 21 h 102"/>
                <a:gd name="T108" fmla="*/ 15 w 107"/>
                <a:gd name="T10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7" h="102">
                  <a:moveTo>
                    <a:pt x="84" y="92"/>
                  </a:moveTo>
                  <a:cubicBezTo>
                    <a:pt x="83" y="92"/>
                    <a:pt x="81" y="92"/>
                    <a:pt x="80" y="92"/>
                  </a:cubicBezTo>
                  <a:cubicBezTo>
                    <a:pt x="77" y="93"/>
                    <a:pt x="73" y="94"/>
                    <a:pt x="70" y="96"/>
                  </a:cubicBezTo>
                  <a:cubicBezTo>
                    <a:pt x="70" y="102"/>
                    <a:pt x="70" y="102"/>
                    <a:pt x="70" y="102"/>
                  </a:cubicBezTo>
                  <a:cubicBezTo>
                    <a:pt x="72" y="100"/>
                    <a:pt x="74" y="99"/>
                    <a:pt x="75" y="96"/>
                  </a:cubicBezTo>
                  <a:cubicBezTo>
                    <a:pt x="77" y="99"/>
                    <a:pt x="79" y="100"/>
                    <a:pt x="82" y="101"/>
                  </a:cubicBezTo>
                  <a:cubicBezTo>
                    <a:pt x="82" y="101"/>
                    <a:pt x="82" y="101"/>
                    <a:pt x="83" y="101"/>
                  </a:cubicBezTo>
                  <a:cubicBezTo>
                    <a:pt x="85" y="101"/>
                    <a:pt x="86" y="100"/>
                    <a:pt x="88" y="99"/>
                  </a:cubicBezTo>
                  <a:cubicBezTo>
                    <a:pt x="90" y="101"/>
                    <a:pt x="93" y="102"/>
                    <a:pt x="95" y="102"/>
                  </a:cubicBezTo>
                  <a:cubicBezTo>
                    <a:pt x="95" y="102"/>
                    <a:pt x="95" y="102"/>
                    <a:pt x="95" y="102"/>
                  </a:cubicBezTo>
                  <a:cubicBezTo>
                    <a:pt x="96" y="102"/>
                    <a:pt x="96" y="102"/>
                    <a:pt x="97" y="102"/>
                  </a:cubicBezTo>
                  <a:cubicBezTo>
                    <a:pt x="97" y="102"/>
                    <a:pt x="97" y="102"/>
                    <a:pt x="97" y="102"/>
                  </a:cubicBezTo>
                  <a:cubicBezTo>
                    <a:pt x="97" y="102"/>
                    <a:pt x="97" y="102"/>
                    <a:pt x="97" y="102"/>
                  </a:cubicBezTo>
                  <a:cubicBezTo>
                    <a:pt x="97" y="102"/>
                    <a:pt x="97" y="102"/>
                    <a:pt x="97" y="102"/>
                  </a:cubicBezTo>
                  <a:cubicBezTo>
                    <a:pt x="97" y="102"/>
                    <a:pt x="97" y="102"/>
                    <a:pt x="97" y="102"/>
                  </a:cubicBezTo>
                  <a:cubicBezTo>
                    <a:pt x="97" y="102"/>
                    <a:pt x="97" y="102"/>
                    <a:pt x="97" y="102"/>
                  </a:cubicBezTo>
                  <a:cubicBezTo>
                    <a:pt x="97" y="102"/>
                    <a:pt x="97" y="102"/>
                    <a:pt x="97" y="102"/>
                  </a:cubicBezTo>
                  <a:cubicBezTo>
                    <a:pt x="97" y="102"/>
                    <a:pt x="97" y="102"/>
                    <a:pt x="97" y="102"/>
                  </a:cubicBezTo>
                  <a:cubicBezTo>
                    <a:pt x="101" y="102"/>
                    <a:pt x="104" y="100"/>
                    <a:pt x="107" y="98"/>
                  </a:cubicBezTo>
                  <a:cubicBezTo>
                    <a:pt x="106" y="98"/>
                    <a:pt x="105" y="97"/>
                    <a:pt x="104" y="97"/>
                  </a:cubicBezTo>
                  <a:cubicBezTo>
                    <a:pt x="98" y="95"/>
                    <a:pt x="91" y="92"/>
                    <a:pt x="84" y="92"/>
                  </a:cubicBezTo>
                  <a:moveTo>
                    <a:pt x="15" y="0"/>
                  </a:moveTo>
                  <a:cubicBezTo>
                    <a:pt x="12" y="3"/>
                    <a:pt x="10" y="6"/>
                    <a:pt x="10" y="10"/>
                  </a:cubicBezTo>
                  <a:cubicBezTo>
                    <a:pt x="10" y="10"/>
                    <a:pt x="10" y="10"/>
                    <a:pt x="10" y="10"/>
                  </a:cubicBezTo>
                  <a:cubicBezTo>
                    <a:pt x="10" y="10"/>
                    <a:pt x="10" y="10"/>
                    <a:pt x="10" y="10"/>
                  </a:cubicBezTo>
                  <a:cubicBezTo>
                    <a:pt x="10" y="10"/>
                    <a:pt x="10" y="10"/>
                    <a:pt x="10" y="10"/>
                  </a:cubicBezTo>
                  <a:cubicBezTo>
                    <a:pt x="10" y="10"/>
                    <a:pt x="10" y="10"/>
                    <a:pt x="10" y="10"/>
                  </a:cubicBezTo>
                  <a:cubicBezTo>
                    <a:pt x="10" y="11"/>
                    <a:pt x="10" y="11"/>
                    <a:pt x="10" y="11"/>
                  </a:cubicBezTo>
                  <a:cubicBezTo>
                    <a:pt x="10" y="11"/>
                    <a:pt x="10" y="11"/>
                    <a:pt x="10" y="11"/>
                  </a:cubicBezTo>
                  <a:cubicBezTo>
                    <a:pt x="10" y="11"/>
                    <a:pt x="10" y="11"/>
                    <a:pt x="10" y="11"/>
                  </a:cubicBezTo>
                  <a:cubicBezTo>
                    <a:pt x="10" y="11"/>
                    <a:pt x="10" y="11"/>
                    <a:pt x="10" y="11"/>
                  </a:cubicBezTo>
                  <a:cubicBezTo>
                    <a:pt x="10" y="11"/>
                    <a:pt x="10" y="11"/>
                    <a:pt x="10" y="11"/>
                  </a:cubicBezTo>
                  <a:cubicBezTo>
                    <a:pt x="10" y="11"/>
                    <a:pt x="10" y="11"/>
                    <a:pt x="10" y="11"/>
                  </a:cubicBezTo>
                  <a:cubicBezTo>
                    <a:pt x="10" y="11"/>
                    <a:pt x="10" y="11"/>
                    <a:pt x="10" y="11"/>
                  </a:cubicBezTo>
                  <a:cubicBezTo>
                    <a:pt x="10" y="11"/>
                    <a:pt x="10" y="11"/>
                    <a:pt x="10" y="11"/>
                  </a:cubicBezTo>
                  <a:cubicBezTo>
                    <a:pt x="10" y="11"/>
                    <a:pt x="10" y="11"/>
                    <a:pt x="10" y="11"/>
                  </a:cubicBezTo>
                  <a:cubicBezTo>
                    <a:pt x="10" y="11"/>
                    <a:pt x="10" y="11"/>
                    <a:pt x="10" y="11"/>
                  </a:cubicBezTo>
                  <a:cubicBezTo>
                    <a:pt x="10" y="12"/>
                    <a:pt x="10" y="12"/>
                    <a:pt x="10" y="13"/>
                  </a:cubicBezTo>
                  <a:cubicBezTo>
                    <a:pt x="10" y="13"/>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7" y="15"/>
                    <a:pt x="6" y="18"/>
                    <a:pt x="5" y="21"/>
                  </a:cubicBezTo>
                  <a:cubicBezTo>
                    <a:pt x="5" y="21"/>
                    <a:pt x="5" y="21"/>
                    <a:pt x="5" y="22"/>
                  </a:cubicBezTo>
                  <a:cubicBezTo>
                    <a:pt x="5" y="23"/>
                    <a:pt x="5" y="23"/>
                    <a:pt x="6" y="24"/>
                  </a:cubicBezTo>
                  <a:cubicBezTo>
                    <a:pt x="6" y="24"/>
                    <a:pt x="6" y="24"/>
                    <a:pt x="6" y="24"/>
                  </a:cubicBezTo>
                  <a:cubicBezTo>
                    <a:pt x="6" y="24"/>
                    <a:pt x="6" y="24"/>
                    <a:pt x="6" y="24"/>
                  </a:cubicBezTo>
                  <a:cubicBezTo>
                    <a:pt x="6" y="24"/>
                    <a:pt x="6" y="24"/>
                    <a:pt x="6" y="24"/>
                  </a:cubicBezTo>
                  <a:cubicBezTo>
                    <a:pt x="6" y="24"/>
                    <a:pt x="6" y="24"/>
                    <a:pt x="6" y="24"/>
                  </a:cubicBezTo>
                  <a:cubicBezTo>
                    <a:pt x="3" y="25"/>
                    <a:pt x="1" y="27"/>
                    <a:pt x="0" y="30"/>
                  </a:cubicBezTo>
                  <a:cubicBezTo>
                    <a:pt x="4" y="33"/>
                    <a:pt x="4" y="33"/>
                    <a:pt x="4" y="33"/>
                  </a:cubicBezTo>
                  <a:cubicBezTo>
                    <a:pt x="4" y="33"/>
                    <a:pt x="4" y="32"/>
                    <a:pt x="4" y="32"/>
                  </a:cubicBezTo>
                  <a:cubicBezTo>
                    <a:pt x="6" y="28"/>
                    <a:pt x="8" y="25"/>
                    <a:pt x="10" y="21"/>
                  </a:cubicBezTo>
                  <a:cubicBezTo>
                    <a:pt x="14" y="14"/>
                    <a:pt x="17" y="7"/>
                    <a:pt x="15" y="0"/>
                  </a:cubicBezTo>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9" name="Freeform 119">
              <a:extLst>
                <a:ext uri="{FF2B5EF4-FFF2-40B4-BE49-F238E27FC236}">
                  <a16:creationId xmlns:a16="http://schemas.microsoft.com/office/drawing/2014/main" id="{2465080F-F987-7444-B471-DF65795D253E}"/>
                </a:ext>
              </a:extLst>
            </p:cNvPr>
            <p:cNvSpPr>
              <a:spLocks/>
            </p:cNvSpPr>
            <p:nvPr/>
          </p:nvSpPr>
          <p:spPr bwMode="auto">
            <a:xfrm>
              <a:off x="8538691" y="3267126"/>
              <a:ext cx="305583" cy="268913"/>
            </a:xfrm>
            <a:custGeom>
              <a:avLst/>
              <a:gdLst>
                <a:gd name="T0" fmla="*/ 71 w 86"/>
                <a:gd name="T1" fmla="*/ 76 h 76"/>
                <a:gd name="T2" fmla="*/ 0 w 86"/>
                <a:gd name="T3" fmla="*/ 7 h 76"/>
                <a:gd name="T4" fmla="*/ 8 w 86"/>
                <a:gd name="T5" fmla="*/ 0 h 76"/>
                <a:gd name="T6" fmla="*/ 77 w 86"/>
                <a:gd name="T7" fmla="*/ 54 h 76"/>
                <a:gd name="T8" fmla="*/ 75 w 86"/>
                <a:gd name="T9" fmla="*/ 76 h 76"/>
                <a:gd name="T10" fmla="*/ 71 w 86"/>
                <a:gd name="T11" fmla="*/ 76 h 76"/>
              </a:gdLst>
              <a:ahLst/>
              <a:cxnLst>
                <a:cxn ang="0">
                  <a:pos x="T0" y="T1"/>
                </a:cxn>
                <a:cxn ang="0">
                  <a:pos x="T2" y="T3"/>
                </a:cxn>
                <a:cxn ang="0">
                  <a:pos x="T4" y="T5"/>
                </a:cxn>
                <a:cxn ang="0">
                  <a:pos x="T6" y="T7"/>
                </a:cxn>
                <a:cxn ang="0">
                  <a:pos x="T8" y="T9"/>
                </a:cxn>
                <a:cxn ang="0">
                  <a:pos x="T10" y="T11"/>
                </a:cxn>
              </a:cxnLst>
              <a:rect l="0" t="0" r="r" b="b"/>
              <a:pathLst>
                <a:path w="86" h="76">
                  <a:moveTo>
                    <a:pt x="71" y="76"/>
                  </a:moveTo>
                  <a:cubicBezTo>
                    <a:pt x="0" y="7"/>
                    <a:pt x="0" y="7"/>
                    <a:pt x="0" y="7"/>
                  </a:cubicBezTo>
                  <a:cubicBezTo>
                    <a:pt x="8" y="0"/>
                    <a:pt x="8" y="0"/>
                    <a:pt x="8" y="0"/>
                  </a:cubicBezTo>
                  <a:cubicBezTo>
                    <a:pt x="8" y="0"/>
                    <a:pt x="69" y="63"/>
                    <a:pt x="77" y="54"/>
                  </a:cubicBezTo>
                  <a:cubicBezTo>
                    <a:pt x="86" y="44"/>
                    <a:pt x="75" y="76"/>
                    <a:pt x="75" y="76"/>
                  </a:cubicBezTo>
                  <a:cubicBezTo>
                    <a:pt x="71" y="76"/>
                    <a:pt x="71" y="76"/>
                    <a:pt x="71" y="76"/>
                  </a:cubicBezTo>
                </a:path>
              </a:pathLst>
            </a:custGeom>
            <a:solidFill>
              <a:srgbClr val="683B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0" name="Freeform 120">
              <a:extLst>
                <a:ext uri="{FF2B5EF4-FFF2-40B4-BE49-F238E27FC236}">
                  <a16:creationId xmlns:a16="http://schemas.microsoft.com/office/drawing/2014/main" id="{CB3E1522-FCC3-1C46-ABC8-35EA5C6AD885}"/>
                </a:ext>
              </a:extLst>
            </p:cNvPr>
            <p:cNvSpPr>
              <a:spLocks/>
            </p:cNvSpPr>
            <p:nvPr/>
          </p:nvSpPr>
          <p:spPr bwMode="auto">
            <a:xfrm>
              <a:off x="8602252" y="3338021"/>
              <a:ext cx="57450" cy="59894"/>
            </a:xfrm>
            <a:custGeom>
              <a:avLst/>
              <a:gdLst>
                <a:gd name="T0" fmla="*/ 4 w 16"/>
                <a:gd name="T1" fmla="*/ 0 h 17"/>
                <a:gd name="T2" fmla="*/ 0 w 16"/>
                <a:gd name="T3" fmla="*/ 4 h 17"/>
                <a:gd name="T4" fmla="*/ 13 w 16"/>
                <a:gd name="T5" fmla="*/ 17 h 17"/>
                <a:gd name="T6" fmla="*/ 16 w 16"/>
                <a:gd name="T7" fmla="*/ 15 h 17"/>
                <a:gd name="T8" fmla="*/ 12 w 16"/>
                <a:gd name="T9" fmla="*/ 10 h 17"/>
                <a:gd name="T10" fmla="*/ 8 w 16"/>
                <a:gd name="T11" fmla="*/ 4 h 17"/>
                <a:gd name="T12" fmla="*/ 4 w 16"/>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4" y="0"/>
                  </a:moveTo>
                  <a:cubicBezTo>
                    <a:pt x="3" y="2"/>
                    <a:pt x="2" y="3"/>
                    <a:pt x="0" y="4"/>
                  </a:cubicBezTo>
                  <a:cubicBezTo>
                    <a:pt x="13" y="17"/>
                    <a:pt x="13" y="17"/>
                    <a:pt x="13" y="17"/>
                  </a:cubicBezTo>
                  <a:cubicBezTo>
                    <a:pt x="16" y="15"/>
                    <a:pt x="16" y="15"/>
                    <a:pt x="16" y="15"/>
                  </a:cubicBezTo>
                  <a:cubicBezTo>
                    <a:pt x="14" y="13"/>
                    <a:pt x="13" y="12"/>
                    <a:pt x="12" y="10"/>
                  </a:cubicBezTo>
                  <a:cubicBezTo>
                    <a:pt x="10" y="8"/>
                    <a:pt x="9" y="6"/>
                    <a:pt x="8" y="4"/>
                  </a:cubicBezTo>
                  <a:cubicBezTo>
                    <a:pt x="6" y="3"/>
                    <a:pt x="5" y="2"/>
                    <a:pt x="4" y="0"/>
                  </a:cubicBezTo>
                </a:path>
              </a:pathLst>
            </a:custGeom>
            <a:solidFill>
              <a:srgbClr val="512E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1" name="Freeform 121">
              <a:extLst>
                <a:ext uri="{FF2B5EF4-FFF2-40B4-BE49-F238E27FC236}">
                  <a16:creationId xmlns:a16="http://schemas.microsoft.com/office/drawing/2014/main" id="{EACAA8E5-CBE8-314C-803D-56A36B5BD593}"/>
                </a:ext>
              </a:extLst>
            </p:cNvPr>
            <p:cNvSpPr>
              <a:spLocks/>
            </p:cNvSpPr>
            <p:nvPr/>
          </p:nvSpPr>
          <p:spPr bwMode="auto">
            <a:xfrm>
              <a:off x="8637700" y="3004324"/>
              <a:ext cx="550050" cy="1273671"/>
            </a:xfrm>
            <a:custGeom>
              <a:avLst/>
              <a:gdLst>
                <a:gd name="T0" fmla="*/ 0 w 155"/>
                <a:gd name="T1" fmla="*/ 348 h 359"/>
                <a:gd name="T2" fmla="*/ 22 w 155"/>
                <a:gd name="T3" fmla="*/ 328 h 359"/>
                <a:gd name="T4" fmla="*/ 28 w 155"/>
                <a:gd name="T5" fmla="*/ 213 h 359"/>
                <a:gd name="T6" fmla="*/ 52 w 155"/>
                <a:gd name="T7" fmla="*/ 89 h 359"/>
                <a:gd name="T8" fmla="*/ 25 w 155"/>
                <a:gd name="T9" fmla="*/ 27 h 359"/>
                <a:gd name="T10" fmla="*/ 37 w 155"/>
                <a:gd name="T11" fmla="*/ 21 h 359"/>
                <a:gd name="T12" fmla="*/ 77 w 155"/>
                <a:gd name="T13" fmla="*/ 91 h 359"/>
                <a:gd name="T14" fmla="*/ 122 w 155"/>
                <a:gd name="T15" fmla="*/ 0 h 359"/>
                <a:gd name="T16" fmla="*/ 130 w 155"/>
                <a:gd name="T17" fmla="*/ 2 h 359"/>
                <a:gd name="T18" fmla="*/ 94 w 155"/>
                <a:gd name="T19" fmla="*/ 91 h 359"/>
                <a:gd name="T20" fmla="*/ 97 w 155"/>
                <a:gd name="T21" fmla="*/ 138 h 359"/>
                <a:gd name="T22" fmla="*/ 147 w 155"/>
                <a:gd name="T23" fmla="*/ 100 h 359"/>
                <a:gd name="T24" fmla="*/ 155 w 155"/>
                <a:gd name="T25" fmla="*/ 114 h 359"/>
                <a:gd name="T26" fmla="*/ 91 w 155"/>
                <a:gd name="T27" fmla="*/ 170 h 359"/>
                <a:gd name="T28" fmla="*/ 84 w 155"/>
                <a:gd name="T29" fmla="*/ 331 h 359"/>
                <a:gd name="T30" fmla="*/ 108 w 155"/>
                <a:gd name="T31" fmla="*/ 359 h 359"/>
                <a:gd name="T32" fmla="*/ 0 w 155"/>
                <a:gd name="T33" fmla="*/ 348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5" h="359">
                  <a:moveTo>
                    <a:pt x="0" y="348"/>
                  </a:moveTo>
                  <a:cubicBezTo>
                    <a:pt x="0" y="348"/>
                    <a:pt x="13" y="343"/>
                    <a:pt x="22" y="328"/>
                  </a:cubicBezTo>
                  <a:cubicBezTo>
                    <a:pt x="30" y="314"/>
                    <a:pt x="24" y="248"/>
                    <a:pt x="28" y="213"/>
                  </a:cubicBezTo>
                  <a:cubicBezTo>
                    <a:pt x="33" y="163"/>
                    <a:pt x="59" y="122"/>
                    <a:pt x="52" y="89"/>
                  </a:cubicBezTo>
                  <a:cubicBezTo>
                    <a:pt x="46" y="58"/>
                    <a:pt x="25" y="27"/>
                    <a:pt x="25" y="27"/>
                  </a:cubicBezTo>
                  <a:cubicBezTo>
                    <a:pt x="37" y="21"/>
                    <a:pt x="37" y="21"/>
                    <a:pt x="37" y="21"/>
                  </a:cubicBezTo>
                  <a:cubicBezTo>
                    <a:pt x="77" y="91"/>
                    <a:pt x="77" y="91"/>
                    <a:pt x="77" y="91"/>
                  </a:cubicBezTo>
                  <a:cubicBezTo>
                    <a:pt x="122" y="0"/>
                    <a:pt x="122" y="0"/>
                    <a:pt x="122" y="0"/>
                  </a:cubicBezTo>
                  <a:cubicBezTo>
                    <a:pt x="130" y="2"/>
                    <a:pt x="130" y="2"/>
                    <a:pt x="130" y="2"/>
                  </a:cubicBezTo>
                  <a:cubicBezTo>
                    <a:pt x="130" y="2"/>
                    <a:pt x="105" y="55"/>
                    <a:pt x="94" y="91"/>
                  </a:cubicBezTo>
                  <a:cubicBezTo>
                    <a:pt x="85" y="121"/>
                    <a:pt x="87" y="133"/>
                    <a:pt x="97" y="138"/>
                  </a:cubicBezTo>
                  <a:cubicBezTo>
                    <a:pt x="106" y="143"/>
                    <a:pt x="141" y="106"/>
                    <a:pt x="147" y="100"/>
                  </a:cubicBezTo>
                  <a:cubicBezTo>
                    <a:pt x="153" y="93"/>
                    <a:pt x="155" y="114"/>
                    <a:pt x="155" y="114"/>
                  </a:cubicBezTo>
                  <a:cubicBezTo>
                    <a:pt x="155" y="114"/>
                    <a:pt x="99" y="148"/>
                    <a:pt x="91" y="170"/>
                  </a:cubicBezTo>
                  <a:cubicBezTo>
                    <a:pt x="76" y="207"/>
                    <a:pt x="79" y="312"/>
                    <a:pt x="84" y="331"/>
                  </a:cubicBezTo>
                  <a:cubicBezTo>
                    <a:pt x="90" y="349"/>
                    <a:pt x="108" y="359"/>
                    <a:pt x="108" y="359"/>
                  </a:cubicBezTo>
                  <a:cubicBezTo>
                    <a:pt x="0" y="348"/>
                    <a:pt x="0" y="348"/>
                    <a:pt x="0" y="348"/>
                  </a:cubicBezTo>
                </a:path>
              </a:pathLst>
            </a:custGeom>
            <a:solidFill>
              <a:srgbClr val="683B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2" name="Freeform 122">
              <a:extLst>
                <a:ext uri="{FF2B5EF4-FFF2-40B4-BE49-F238E27FC236}">
                  <a16:creationId xmlns:a16="http://schemas.microsoft.com/office/drawing/2014/main" id="{23FBCFB5-036B-B048-B511-92459D48C55E}"/>
                </a:ext>
              </a:extLst>
            </p:cNvPr>
            <p:cNvSpPr>
              <a:spLocks/>
            </p:cNvSpPr>
            <p:nvPr/>
          </p:nvSpPr>
          <p:spPr bwMode="auto">
            <a:xfrm>
              <a:off x="9070406" y="3408917"/>
              <a:ext cx="50116" cy="39115"/>
            </a:xfrm>
            <a:custGeom>
              <a:avLst/>
              <a:gdLst>
                <a:gd name="T0" fmla="*/ 11 w 14"/>
                <a:gd name="T1" fmla="*/ 0 h 11"/>
                <a:gd name="T2" fmla="*/ 0 w 14"/>
                <a:gd name="T3" fmla="*/ 10 h 11"/>
                <a:gd name="T4" fmla="*/ 1 w 14"/>
                <a:gd name="T5" fmla="*/ 11 h 11"/>
                <a:gd name="T6" fmla="*/ 3 w 14"/>
                <a:gd name="T7" fmla="*/ 10 h 11"/>
                <a:gd name="T8" fmla="*/ 14 w 14"/>
                <a:gd name="T9" fmla="*/ 2 h 11"/>
                <a:gd name="T10" fmla="*/ 11 w 14"/>
                <a:gd name="T11" fmla="*/ 0 h 11"/>
              </a:gdLst>
              <a:ahLst/>
              <a:cxnLst>
                <a:cxn ang="0">
                  <a:pos x="T0" y="T1"/>
                </a:cxn>
                <a:cxn ang="0">
                  <a:pos x="T2" y="T3"/>
                </a:cxn>
                <a:cxn ang="0">
                  <a:pos x="T4" y="T5"/>
                </a:cxn>
                <a:cxn ang="0">
                  <a:pos x="T6" y="T7"/>
                </a:cxn>
                <a:cxn ang="0">
                  <a:pos x="T8" y="T9"/>
                </a:cxn>
                <a:cxn ang="0">
                  <a:pos x="T10" y="T11"/>
                </a:cxn>
              </a:cxnLst>
              <a:rect l="0" t="0" r="r" b="b"/>
              <a:pathLst>
                <a:path w="14" h="11">
                  <a:moveTo>
                    <a:pt x="11" y="0"/>
                  </a:moveTo>
                  <a:cubicBezTo>
                    <a:pt x="7" y="3"/>
                    <a:pt x="3" y="7"/>
                    <a:pt x="0" y="10"/>
                  </a:cubicBezTo>
                  <a:cubicBezTo>
                    <a:pt x="1" y="11"/>
                    <a:pt x="1" y="11"/>
                    <a:pt x="1" y="11"/>
                  </a:cubicBezTo>
                  <a:cubicBezTo>
                    <a:pt x="2" y="11"/>
                    <a:pt x="3" y="10"/>
                    <a:pt x="3" y="10"/>
                  </a:cubicBezTo>
                  <a:cubicBezTo>
                    <a:pt x="7" y="7"/>
                    <a:pt x="10" y="5"/>
                    <a:pt x="14" y="2"/>
                  </a:cubicBezTo>
                  <a:cubicBezTo>
                    <a:pt x="13" y="2"/>
                    <a:pt x="12" y="1"/>
                    <a:pt x="11" y="0"/>
                  </a:cubicBezTo>
                </a:path>
              </a:pathLst>
            </a:custGeom>
            <a:solidFill>
              <a:srgbClr val="512E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3" name="Freeform 123">
              <a:extLst>
                <a:ext uri="{FF2B5EF4-FFF2-40B4-BE49-F238E27FC236}">
                  <a16:creationId xmlns:a16="http://schemas.microsoft.com/office/drawing/2014/main" id="{4E41C584-E547-9041-B0B7-913C97533158}"/>
                </a:ext>
              </a:extLst>
            </p:cNvPr>
            <p:cNvSpPr>
              <a:spLocks/>
            </p:cNvSpPr>
            <p:nvPr/>
          </p:nvSpPr>
          <p:spPr bwMode="auto">
            <a:xfrm>
              <a:off x="8917614" y="3032438"/>
              <a:ext cx="143013" cy="287248"/>
            </a:xfrm>
            <a:custGeom>
              <a:avLst/>
              <a:gdLst>
                <a:gd name="T0" fmla="*/ 40 w 40"/>
                <a:gd name="T1" fmla="*/ 0 h 81"/>
                <a:gd name="T2" fmla="*/ 0 w 40"/>
                <a:gd name="T3" fmla="*/ 81 h 81"/>
                <a:gd name="T4" fmla="*/ 0 w 40"/>
                <a:gd name="T5" fmla="*/ 81 h 81"/>
                <a:gd name="T6" fmla="*/ 40 w 40"/>
                <a:gd name="T7" fmla="*/ 0 h 81"/>
                <a:gd name="T8" fmla="*/ 40 w 40"/>
                <a:gd name="T9" fmla="*/ 0 h 81"/>
              </a:gdLst>
              <a:ahLst/>
              <a:cxnLst>
                <a:cxn ang="0">
                  <a:pos x="T0" y="T1"/>
                </a:cxn>
                <a:cxn ang="0">
                  <a:pos x="T2" y="T3"/>
                </a:cxn>
                <a:cxn ang="0">
                  <a:pos x="T4" y="T5"/>
                </a:cxn>
                <a:cxn ang="0">
                  <a:pos x="T6" y="T7"/>
                </a:cxn>
                <a:cxn ang="0">
                  <a:pos x="T8" y="T9"/>
                </a:cxn>
              </a:cxnLst>
              <a:rect l="0" t="0" r="r" b="b"/>
              <a:pathLst>
                <a:path w="40" h="81">
                  <a:moveTo>
                    <a:pt x="40" y="0"/>
                  </a:moveTo>
                  <a:cubicBezTo>
                    <a:pt x="0" y="81"/>
                    <a:pt x="0" y="81"/>
                    <a:pt x="0" y="81"/>
                  </a:cubicBezTo>
                  <a:cubicBezTo>
                    <a:pt x="0" y="81"/>
                    <a:pt x="0" y="81"/>
                    <a:pt x="0" y="81"/>
                  </a:cubicBezTo>
                  <a:cubicBezTo>
                    <a:pt x="40" y="0"/>
                    <a:pt x="40" y="0"/>
                    <a:pt x="40" y="0"/>
                  </a:cubicBezTo>
                  <a:cubicBezTo>
                    <a:pt x="40" y="0"/>
                    <a:pt x="40" y="0"/>
                    <a:pt x="40" y="0"/>
                  </a:cubicBezTo>
                </a:path>
              </a:pathLst>
            </a:custGeom>
            <a:solidFill>
              <a:srgbClr val="C6C6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4" name="Freeform 124">
              <a:extLst>
                <a:ext uri="{FF2B5EF4-FFF2-40B4-BE49-F238E27FC236}">
                  <a16:creationId xmlns:a16="http://schemas.microsoft.com/office/drawing/2014/main" id="{725EC658-3119-E54D-B108-5A4506FD38B9}"/>
                </a:ext>
              </a:extLst>
            </p:cNvPr>
            <p:cNvSpPr>
              <a:spLocks/>
            </p:cNvSpPr>
            <p:nvPr/>
          </p:nvSpPr>
          <p:spPr bwMode="auto">
            <a:xfrm>
              <a:off x="8917614" y="3032438"/>
              <a:ext cx="156459" cy="294582"/>
            </a:xfrm>
            <a:custGeom>
              <a:avLst/>
              <a:gdLst>
                <a:gd name="T0" fmla="*/ 40 w 44"/>
                <a:gd name="T1" fmla="*/ 0 h 83"/>
                <a:gd name="T2" fmla="*/ 0 w 44"/>
                <a:gd name="T3" fmla="*/ 81 h 83"/>
                <a:gd name="T4" fmla="*/ 2 w 44"/>
                <a:gd name="T5" fmla="*/ 83 h 83"/>
                <a:gd name="T6" fmla="*/ 44 w 44"/>
                <a:gd name="T7" fmla="*/ 4 h 83"/>
                <a:gd name="T8" fmla="*/ 40 w 44"/>
                <a:gd name="T9" fmla="*/ 0 h 83"/>
              </a:gdLst>
              <a:ahLst/>
              <a:cxnLst>
                <a:cxn ang="0">
                  <a:pos x="T0" y="T1"/>
                </a:cxn>
                <a:cxn ang="0">
                  <a:pos x="T2" y="T3"/>
                </a:cxn>
                <a:cxn ang="0">
                  <a:pos x="T4" y="T5"/>
                </a:cxn>
                <a:cxn ang="0">
                  <a:pos x="T6" y="T7"/>
                </a:cxn>
                <a:cxn ang="0">
                  <a:pos x="T8" y="T9"/>
                </a:cxn>
              </a:cxnLst>
              <a:rect l="0" t="0" r="r" b="b"/>
              <a:pathLst>
                <a:path w="44" h="83">
                  <a:moveTo>
                    <a:pt x="40" y="0"/>
                  </a:moveTo>
                  <a:cubicBezTo>
                    <a:pt x="0" y="81"/>
                    <a:pt x="0" y="81"/>
                    <a:pt x="0" y="81"/>
                  </a:cubicBezTo>
                  <a:cubicBezTo>
                    <a:pt x="0" y="82"/>
                    <a:pt x="1" y="82"/>
                    <a:pt x="2" y="83"/>
                  </a:cubicBezTo>
                  <a:cubicBezTo>
                    <a:pt x="11" y="54"/>
                    <a:pt x="28" y="29"/>
                    <a:pt x="44" y="4"/>
                  </a:cubicBezTo>
                  <a:cubicBezTo>
                    <a:pt x="42" y="3"/>
                    <a:pt x="41" y="1"/>
                    <a:pt x="40" y="0"/>
                  </a:cubicBezTo>
                </a:path>
              </a:pathLst>
            </a:custGeom>
            <a:solidFill>
              <a:srgbClr val="512E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5" name="Freeform 125">
              <a:extLst>
                <a:ext uri="{FF2B5EF4-FFF2-40B4-BE49-F238E27FC236}">
                  <a16:creationId xmlns:a16="http://schemas.microsoft.com/office/drawing/2014/main" id="{1EA4DB9A-4AEF-A44F-92C1-8957F1DB20A5}"/>
                </a:ext>
              </a:extLst>
            </p:cNvPr>
            <p:cNvSpPr>
              <a:spLocks/>
            </p:cNvSpPr>
            <p:nvPr/>
          </p:nvSpPr>
          <p:spPr bwMode="auto">
            <a:xfrm>
              <a:off x="8734264" y="3114334"/>
              <a:ext cx="116122" cy="184572"/>
            </a:xfrm>
            <a:custGeom>
              <a:avLst/>
              <a:gdLst>
                <a:gd name="T0" fmla="*/ 8 w 33"/>
                <a:gd name="T1" fmla="*/ 0 h 52"/>
                <a:gd name="T2" fmla="*/ 0 w 33"/>
                <a:gd name="T3" fmla="*/ 0 h 52"/>
                <a:gd name="T4" fmla="*/ 0 w 33"/>
                <a:gd name="T5" fmla="*/ 0 h 52"/>
                <a:gd name="T6" fmla="*/ 7 w 33"/>
                <a:gd name="T7" fmla="*/ 12 h 52"/>
                <a:gd name="T8" fmla="*/ 20 w 33"/>
                <a:gd name="T9" fmla="*/ 31 h 52"/>
                <a:gd name="T10" fmla="*/ 20 w 33"/>
                <a:gd name="T11" fmla="*/ 33 h 52"/>
                <a:gd name="T12" fmla="*/ 19 w 33"/>
                <a:gd name="T13" fmla="*/ 37 h 52"/>
                <a:gd name="T14" fmla="*/ 23 w 33"/>
                <a:gd name="T15" fmla="*/ 48 h 52"/>
                <a:gd name="T16" fmla="*/ 25 w 33"/>
                <a:gd name="T17" fmla="*/ 46 h 52"/>
                <a:gd name="T18" fmla="*/ 33 w 33"/>
                <a:gd name="T19" fmla="*/ 52 h 52"/>
                <a:gd name="T20" fmla="*/ 31 w 33"/>
                <a:gd name="T21" fmla="*/ 42 h 52"/>
                <a:gd name="T22" fmla="*/ 8 w 33"/>
                <a:gd name="T23"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52">
                  <a:moveTo>
                    <a:pt x="8" y="0"/>
                  </a:moveTo>
                  <a:cubicBezTo>
                    <a:pt x="6" y="0"/>
                    <a:pt x="3" y="0"/>
                    <a:pt x="0" y="0"/>
                  </a:cubicBezTo>
                  <a:cubicBezTo>
                    <a:pt x="0" y="0"/>
                    <a:pt x="0" y="0"/>
                    <a:pt x="0" y="0"/>
                  </a:cubicBezTo>
                  <a:cubicBezTo>
                    <a:pt x="2" y="3"/>
                    <a:pt x="4" y="7"/>
                    <a:pt x="7" y="12"/>
                  </a:cubicBezTo>
                  <a:cubicBezTo>
                    <a:pt x="15" y="15"/>
                    <a:pt x="20" y="22"/>
                    <a:pt x="20" y="31"/>
                  </a:cubicBezTo>
                  <a:cubicBezTo>
                    <a:pt x="20" y="31"/>
                    <a:pt x="20" y="32"/>
                    <a:pt x="20" y="33"/>
                  </a:cubicBezTo>
                  <a:cubicBezTo>
                    <a:pt x="20" y="34"/>
                    <a:pt x="19" y="36"/>
                    <a:pt x="19" y="37"/>
                  </a:cubicBezTo>
                  <a:cubicBezTo>
                    <a:pt x="20" y="40"/>
                    <a:pt x="22" y="44"/>
                    <a:pt x="23" y="48"/>
                  </a:cubicBezTo>
                  <a:cubicBezTo>
                    <a:pt x="25" y="46"/>
                    <a:pt x="25" y="46"/>
                    <a:pt x="25" y="46"/>
                  </a:cubicBezTo>
                  <a:cubicBezTo>
                    <a:pt x="33" y="52"/>
                    <a:pt x="33" y="52"/>
                    <a:pt x="33" y="52"/>
                  </a:cubicBezTo>
                  <a:cubicBezTo>
                    <a:pt x="33" y="49"/>
                    <a:pt x="32" y="46"/>
                    <a:pt x="31" y="42"/>
                  </a:cubicBezTo>
                  <a:cubicBezTo>
                    <a:pt x="25" y="28"/>
                    <a:pt x="15" y="14"/>
                    <a:pt x="8" y="0"/>
                  </a:cubicBezTo>
                </a:path>
              </a:pathLst>
            </a:custGeom>
            <a:solidFill>
              <a:srgbClr val="512E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6" name="Freeform 126">
              <a:extLst>
                <a:ext uri="{FF2B5EF4-FFF2-40B4-BE49-F238E27FC236}">
                  <a16:creationId xmlns:a16="http://schemas.microsoft.com/office/drawing/2014/main" id="{6EE46543-22CD-874D-9985-B915849266E7}"/>
                </a:ext>
              </a:extLst>
            </p:cNvPr>
            <p:cNvSpPr>
              <a:spLocks/>
            </p:cNvSpPr>
            <p:nvPr/>
          </p:nvSpPr>
          <p:spPr bwMode="auto">
            <a:xfrm>
              <a:off x="8255109" y="2266035"/>
              <a:ext cx="1199109" cy="851966"/>
            </a:xfrm>
            <a:custGeom>
              <a:avLst/>
              <a:gdLst>
                <a:gd name="T0" fmla="*/ 336 w 338"/>
                <a:gd name="T1" fmla="*/ 150 h 240"/>
                <a:gd name="T2" fmla="*/ 299 w 338"/>
                <a:gd name="T3" fmla="*/ 104 h 240"/>
                <a:gd name="T4" fmla="*/ 283 w 338"/>
                <a:gd name="T5" fmla="*/ 106 h 240"/>
                <a:gd name="T6" fmla="*/ 260 w 338"/>
                <a:gd name="T7" fmla="*/ 85 h 240"/>
                <a:gd name="T8" fmla="*/ 258 w 338"/>
                <a:gd name="T9" fmla="*/ 85 h 240"/>
                <a:gd name="T10" fmla="*/ 260 w 338"/>
                <a:gd name="T11" fmla="*/ 78 h 240"/>
                <a:gd name="T12" fmla="*/ 219 w 338"/>
                <a:gd name="T13" fmla="*/ 29 h 240"/>
                <a:gd name="T14" fmla="*/ 195 w 338"/>
                <a:gd name="T15" fmla="*/ 33 h 240"/>
                <a:gd name="T16" fmla="*/ 178 w 338"/>
                <a:gd name="T17" fmla="*/ 25 h 240"/>
                <a:gd name="T18" fmla="*/ 165 w 338"/>
                <a:gd name="T19" fmla="*/ 27 h 240"/>
                <a:gd name="T20" fmla="*/ 132 w 338"/>
                <a:gd name="T21" fmla="*/ 2 h 240"/>
                <a:gd name="T22" fmla="*/ 89 w 338"/>
                <a:gd name="T23" fmla="*/ 37 h 240"/>
                <a:gd name="T24" fmla="*/ 89 w 338"/>
                <a:gd name="T25" fmla="*/ 42 h 240"/>
                <a:gd name="T26" fmla="*/ 80 w 338"/>
                <a:gd name="T27" fmla="*/ 57 h 240"/>
                <a:gd name="T28" fmla="*/ 81 w 338"/>
                <a:gd name="T29" fmla="*/ 64 h 240"/>
                <a:gd name="T30" fmla="*/ 67 w 338"/>
                <a:gd name="T31" fmla="*/ 81 h 240"/>
                <a:gd name="T32" fmla="*/ 68 w 338"/>
                <a:gd name="T33" fmla="*/ 92 h 240"/>
                <a:gd name="T34" fmla="*/ 62 w 338"/>
                <a:gd name="T35" fmla="*/ 102 h 240"/>
                <a:gd name="T36" fmla="*/ 62 w 338"/>
                <a:gd name="T37" fmla="*/ 103 h 240"/>
                <a:gd name="T38" fmla="*/ 62 w 338"/>
                <a:gd name="T39" fmla="*/ 103 h 240"/>
                <a:gd name="T40" fmla="*/ 41 w 338"/>
                <a:gd name="T41" fmla="*/ 120 h 240"/>
                <a:gd name="T42" fmla="*/ 41 w 338"/>
                <a:gd name="T43" fmla="*/ 121 h 240"/>
                <a:gd name="T44" fmla="*/ 2 w 338"/>
                <a:gd name="T45" fmla="*/ 158 h 240"/>
                <a:gd name="T46" fmla="*/ 39 w 338"/>
                <a:gd name="T47" fmla="*/ 202 h 240"/>
                <a:gd name="T48" fmla="*/ 58 w 338"/>
                <a:gd name="T49" fmla="*/ 200 h 240"/>
                <a:gd name="T50" fmla="*/ 83 w 338"/>
                <a:gd name="T51" fmla="*/ 219 h 240"/>
                <a:gd name="T52" fmla="*/ 97 w 338"/>
                <a:gd name="T53" fmla="*/ 217 h 240"/>
                <a:gd name="T54" fmla="*/ 131 w 338"/>
                <a:gd name="T55" fmla="*/ 239 h 240"/>
                <a:gd name="T56" fmla="*/ 166 w 338"/>
                <a:gd name="T57" fmla="*/ 227 h 240"/>
                <a:gd name="T58" fmla="*/ 183 w 338"/>
                <a:gd name="T59" fmla="*/ 233 h 240"/>
                <a:gd name="T60" fmla="*/ 225 w 338"/>
                <a:gd name="T61" fmla="*/ 213 h 240"/>
                <a:gd name="T62" fmla="*/ 239 w 338"/>
                <a:gd name="T63" fmla="*/ 222 h 240"/>
                <a:gd name="T64" fmla="*/ 251 w 338"/>
                <a:gd name="T65" fmla="*/ 219 h 240"/>
                <a:gd name="T66" fmla="*/ 267 w 338"/>
                <a:gd name="T67" fmla="*/ 225 h 240"/>
                <a:gd name="T68" fmla="*/ 298 w 338"/>
                <a:gd name="T69" fmla="*/ 200 h 240"/>
                <a:gd name="T70" fmla="*/ 296 w 338"/>
                <a:gd name="T71" fmla="*/ 187 h 240"/>
                <a:gd name="T72" fmla="*/ 336 w 338"/>
                <a:gd name="T73" fmla="*/ 15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8" h="240">
                  <a:moveTo>
                    <a:pt x="336" y="150"/>
                  </a:moveTo>
                  <a:cubicBezTo>
                    <a:pt x="338" y="127"/>
                    <a:pt x="321" y="107"/>
                    <a:pt x="299" y="104"/>
                  </a:cubicBezTo>
                  <a:cubicBezTo>
                    <a:pt x="293" y="104"/>
                    <a:pt x="288" y="104"/>
                    <a:pt x="283" y="106"/>
                  </a:cubicBezTo>
                  <a:cubicBezTo>
                    <a:pt x="281" y="95"/>
                    <a:pt x="272" y="86"/>
                    <a:pt x="260" y="85"/>
                  </a:cubicBezTo>
                  <a:cubicBezTo>
                    <a:pt x="260" y="85"/>
                    <a:pt x="259" y="85"/>
                    <a:pt x="258" y="85"/>
                  </a:cubicBezTo>
                  <a:cubicBezTo>
                    <a:pt x="259" y="83"/>
                    <a:pt x="259" y="80"/>
                    <a:pt x="260" y="78"/>
                  </a:cubicBezTo>
                  <a:cubicBezTo>
                    <a:pt x="262" y="53"/>
                    <a:pt x="244" y="31"/>
                    <a:pt x="219" y="29"/>
                  </a:cubicBezTo>
                  <a:cubicBezTo>
                    <a:pt x="211" y="28"/>
                    <a:pt x="202" y="30"/>
                    <a:pt x="195" y="33"/>
                  </a:cubicBezTo>
                  <a:cubicBezTo>
                    <a:pt x="191" y="29"/>
                    <a:pt x="185" y="26"/>
                    <a:pt x="178" y="25"/>
                  </a:cubicBezTo>
                  <a:cubicBezTo>
                    <a:pt x="173" y="24"/>
                    <a:pt x="169" y="25"/>
                    <a:pt x="165" y="27"/>
                  </a:cubicBezTo>
                  <a:cubicBezTo>
                    <a:pt x="160" y="14"/>
                    <a:pt x="147" y="4"/>
                    <a:pt x="132" y="2"/>
                  </a:cubicBezTo>
                  <a:cubicBezTo>
                    <a:pt x="110" y="0"/>
                    <a:pt x="91" y="16"/>
                    <a:pt x="89" y="37"/>
                  </a:cubicBezTo>
                  <a:cubicBezTo>
                    <a:pt x="89" y="39"/>
                    <a:pt x="89" y="41"/>
                    <a:pt x="89" y="42"/>
                  </a:cubicBezTo>
                  <a:cubicBezTo>
                    <a:pt x="84" y="45"/>
                    <a:pt x="81" y="51"/>
                    <a:pt x="80" y="57"/>
                  </a:cubicBezTo>
                  <a:cubicBezTo>
                    <a:pt x="80" y="59"/>
                    <a:pt x="80" y="61"/>
                    <a:pt x="81" y="64"/>
                  </a:cubicBezTo>
                  <a:cubicBezTo>
                    <a:pt x="73" y="66"/>
                    <a:pt x="68" y="73"/>
                    <a:pt x="67" y="81"/>
                  </a:cubicBezTo>
                  <a:cubicBezTo>
                    <a:pt x="66" y="85"/>
                    <a:pt x="67" y="88"/>
                    <a:pt x="68" y="92"/>
                  </a:cubicBezTo>
                  <a:cubicBezTo>
                    <a:pt x="65" y="94"/>
                    <a:pt x="63" y="97"/>
                    <a:pt x="62" y="102"/>
                  </a:cubicBezTo>
                  <a:cubicBezTo>
                    <a:pt x="62" y="102"/>
                    <a:pt x="62" y="103"/>
                    <a:pt x="62" y="103"/>
                  </a:cubicBezTo>
                  <a:cubicBezTo>
                    <a:pt x="62" y="103"/>
                    <a:pt x="62" y="103"/>
                    <a:pt x="62" y="103"/>
                  </a:cubicBezTo>
                  <a:cubicBezTo>
                    <a:pt x="52" y="102"/>
                    <a:pt x="42" y="110"/>
                    <a:pt x="41" y="120"/>
                  </a:cubicBezTo>
                  <a:cubicBezTo>
                    <a:pt x="41" y="121"/>
                    <a:pt x="41" y="121"/>
                    <a:pt x="41" y="121"/>
                  </a:cubicBezTo>
                  <a:cubicBezTo>
                    <a:pt x="21" y="122"/>
                    <a:pt x="4" y="137"/>
                    <a:pt x="2" y="158"/>
                  </a:cubicBezTo>
                  <a:cubicBezTo>
                    <a:pt x="0" y="180"/>
                    <a:pt x="16" y="200"/>
                    <a:pt x="39" y="202"/>
                  </a:cubicBezTo>
                  <a:cubicBezTo>
                    <a:pt x="46" y="203"/>
                    <a:pt x="52" y="202"/>
                    <a:pt x="58" y="200"/>
                  </a:cubicBezTo>
                  <a:cubicBezTo>
                    <a:pt x="62" y="210"/>
                    <a:pt x="71" y="218"/>
                    <a:pt x="83" y="219"/>
                  </a:cubicBezTo>
                  <a:cubicBezTo>
                    <a:pt x="88" y="219"/>
                    <a:pt x="92" y="218"/>
                    <a:pt x="97" y="217"/>
                  </a:cubicBezTo>
                  <a:cubicBezTo>
                    <a:pt x="104" y="229"/>
                    <a:pt x="116" y="238"/>
                    <a:pt x="131" y="239"/>
                  </a:cubicBezTo>
                  <a:cubicBezTo>
                    <a:pt x="144" y="240"/>
                    <a:pt x="156" y="236"/>
                    <a:pt x="166" y="227"/>
                  </a:cubicBezTo>
                  <a:cubicBezTo>
                    <a:pt x="171" y="230"/>
                    <a:pt x="177" y="233"/>
                    <a:pt x="183" y="233"/>
                  </a:cubicBezTo>
                  <a:cubicBezTo>
                    <a:pt x="201" y="235"/>
                    <a:pt x="216" y="227"/>
                    <a:pt x="225" y="213"/>
                  </a:cubicBezTo>
                  <a:cubicBezTo>
                    <a:pt x="228" y="218"/>
                    <a:pt x="233" y="222"/>
                    <a:pt x="239" y="222"/>
                  </a:cubicBezTo>
                  <a:cubicBezTo>
                    <a:pt x="243" y="223"/>
                    <a:pt x="248" y="221"/>
                    <a:pt x="251" y="219"/>
                  </a:cubicBezTo>
                  <a:cubicBezTo>
                    <a:pt x="256" y="222"/>
                    <a:pt x="261" y="225"/>
                    <a:pt x="267" y="225"/>
                  </a:cubicBezTo>
                  <a:cubicBezTo>
                    <a:pt x="282" y="227"/>
                    <a:pt x="296" y="215"/>
                    <a:pt x="298" y="200"/>
                  </a:cubicBezTo>
                  <a:cubicBezTo>
                    <a:pt x="298" y="195"/>
                    <a:pt x="298" y="191"/>
                    <a:pt x="296" y="187"/>
                  </a:cubicBezTo>
                  <a:cubicBezTo>
                    <a:pt x="317" y="186"/>
                    <a:pt x="334" y="170"/>
                    <a:pt x="336" y="15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7" name="Freeform 127">
              <a:extLst>
                <a:ext uri="{FF2B5EF4-FFF2-40B4-BE49-F238E27FC236}">
                  <a16:creationId xmlns:a16="http://schemas.microsoft.com/office/drawing/2014/main" id="{E8F5EA4F-9669-A745-835E-141739F51219}"/>
                </a:ext>
              </a:extLst>
            </p:cNvPr>
            <p:cNvSpPr>
              <a:spLocks noEditPoints="1"/>
            </p:cNvSpPr>
            <p:nvPr/>
          </p:nvSpPr>
          <p:spPr bwMode="auto">
            <a:xfrm>
              <a:off x="9027624" y="2368711"/>
              <a:ext cx="149125" cy="156459"/>
            </a:xfrm>
            <a:custGeom>
              <a:avLst/>
              <a:gdLst>
                <a:gd name="T0" fmla="*/ 0 w 42"/>
                <a:gd name="T1" fmla="*/ 0 h 44"/>
                <a:gd name="T2" fmla="*/ 1 w 42"/>
                <a:gd name="T3" fmla="*/ 0 h 44"/>
                <a:gd name="T4" fmla="*/ 42 w 42"/>
                <a:gd name="T5" fmla="*/ 44 h 44"/>
                <a:gd name="T6" fmla="*/ 1 w 42"/>
                <a:gd name="T7" fmla="*/ 0 h 44"/>
                <a:gd name="T8" fmla="*/ 0 w 42"/>
                <a:gd name="T9" fmla="*/ 0 h 44"/>
                <a:gd name="T10" fmla="*/ 0 w 42"/>
                <a:gd name="T11" fmla="*/ 0 h 44"/>
                <a:gd name="T12" fmla="*/ 0 w 42"/>
                <a:gd name="T13" fmla="*/ 0 h 44"/>
                <a:gd name="T14" fmla="*/ 0 w 42"/>
                <a:gd name="T15" fmla="*/ 0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44">
                  <a:moveTo>
                    <a:pt x="0" y="0"/>
                  </a:moveTo>
                  <a:cubicBezTo>
                    <a:pt x="1" y="0"/>
                    <a:pt x="1" y="0"/>
                    <a:pt x="1" y="0"/>
                  </a:cubicBezTo>
                  <a:cubicBezTo>
                    <a:pt x="24" y="2"/>
                    <a:pt x="42" y="22"/>
                    <a:pt x="42" y="44"/>
                  </a:cubicBezTo>
                  <a:cubicBezTo>
                    <a:pt x="42" y="22"/>
                    <a:pt x="24" y="2"/>
                    <a:pt x="1" y="0"/>
                  </a:cubicBezTo>
                  <a:cubicBezTo>
                    <a:pt x="1" y="0"/>
                    <a:pt x="1" y="0"/>
                    <a:pt x="0" y="0"/>
                  </a:cubicBezTo>
                  <a:moveTo>
                    <a:pt x="0" y="0"/>
                  </a:move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8" name="Freeform 128">
              <a:extLst>
                <a:ext uri="{FF2B5EF4-FFF2-40B4-BE49-F238E27FC236}">
                  <a16:creationId xmlns:a16="http://schemas.microsoft.com/office/drawing/2014/main" id="{0ACA941C-82A2-E04C-BDDB-0B8DF695745E}"/>
                </a:ext>
              </a:extLst>
            </p:cNvPr>
            <p:cNvSpPr>
              <a:spLocks/>
            </p:cNvSpPr>
            <p:nvPr/>
          </p:nvSpPr>
          <p:spPr bwMode="auto">
            <a:xfrm>
              <a:off x="8964063" y="2368711"/>
              <a:ext cx="482822" cy="464487"/>
            </a:xfrm>
            <a:custGeom>
              <a:avLst/>
              <a:gdLst>
                <a:gd name="T0" fmla="*/ 15 w 136"/>
                <a:gd name="T1" fmla="*/ 0 h 131"/>
                <a:gd name="T2" fmla="*/ 0 w 136"/>
                <a:gd name="T3" fmla="*/ 2 h 131"/>
                <a:gd name="T4" fmla="*/ 9 w 136"/>
                <a:gd name="T5" fmla="*/ 6 h 131"/>
                <a:gd name="T6" fmla="*/ 37 w 136"/>
                <a:gd name="T7" fmla="*/ 26 h 131"/>
                <a:gd name="T8" fmla="*/ 50 w 136"/>
                <a:gd name="T9" fmla="*/ 59 h 131"/>
                <a:gd name="T10" fmla="*/ 81 w 136"/>
                <a:gd name="T11" fmla="*/ 90 h 131"/>
                <a:gd name="T12" fmla="*/ 101 w 136"/>
                <a:gd name="T13" fmla="*/ 98 h 131"/>
                <a:gd name="T14" fmla="*/ 114 w 136"/>
                <a:gd name="T15" fmla="*/ 102 h 131"/>
                <a:gd name="T16" fmla="*/ 130 w 136"/>
                <a:gd name="T17" fmla="*/ 123 h 131"/>
                <a:gd name="T18" fmla="*/ 133 w 136"/>
                <a:gd name="T19" fmla="*/ 131 h 131"/>
                <a:gd name="T20" fmla="*/ 136 w 136"/>
                <a:gd name="T21" fmla="*/ 121 h 131"/>
                <a:gd name="T22" fmla="*/ 136 w 136"/>
                <a:gd name="T23" fmla="*/ 117 h 131"/>
                <a:gd name="T24" fmla="*/ 99 w 136"/>
                <a:gd name="T25" fmla="*/ 75 h 131"/>
                <a:gd name="T26" fmla="*/ 94 w 136"/>
                <a:gd name="T27" fmla="*/ 75 h 131"/>
                <a:gd name="T28" fmla="*/ 83 w 136"/>
                <a:gd name="T29" fmla="*/ 77 h 131"/>
                <a:gd name="T30" fmla="*/ 60 w 136"/>
                <a:gd name="T31" fmla="*/ 56 h 131"/>
                <a:gd name="T32" fmla="*/ 58 w 136"/>
                <a:gd name="T33" fmla="*/ 56 h 131"/>
                <a:gd name="T34" fmla="*/ 58 w 136"/>
                <a:gd name="T35" fmla="*/ 56 h 131"/>
                <a:gd name="T36" fmla="*/ 58 w 136"/>
                <a:gd name="T37" fmla="*/ 56 h 131"/>
                <a:gd name="T38" fmla="*/ 60 w 136"/>
                <a:gd name="T39" fmla="*/ 49 h 131"/>
                <a:gd name="T40" fmla="*/ 60 w 136"/>
                <a:gd name="T41" fmla="*/ 44 h 131"/>
                <a:gd name="T42" fmla="*/ 19 w 136"/>
                <a:gd name="T43" fmla="*/ 0 h 131"/>
                <a:gd name="T44" fmla="*/ 18 w 136"/>
                <a:gd name="T45" fmla="*/ 0 h 131"/>
                <a:gd name="T46" fmla="*/ 18 w 136"/>
                <a:gd name="T47" fmla="*/ 0 h 131"/>
                <a:gd name="T48" fmla="*/ 18 w 136"/>
                <a:gd name="T49" fmla="*/ 0 h 131"/>
                <a:gd name="T50" fmla="*/ 15 w 136"/>
                <a:gd name="T51"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 h="131">
                  <a:moveTo>
                    <a:pt x="15" y="0"/>
                  </a:moveTo>
                  <a:cubicBezTo>
                    <a:pt x="10" y="0"/>
                    <a:pt x="5" y="1"/>
                    <a:pt x="0" y="2"/>
                  </a:cubicBezTo>
                  <a:cubicBezTo>
                    <a:pt x="3" y="4"/>
                    <a:pt x="6" y="5"/>
                    <a:pt x="9" y="6"/>
                  </a:cubicBezTo>
                  <a:cubicBezTo>
                    <a:pt x="20" y="11"/>
                    <a:pt x="31" y="16"/>
                    <a:pt x="37" y="26"/>
                  </a:cubicBezTo>
                  <a:cubicBezTo>
                    <a:pt x="43" y="36"/>
                    <a:pt x="43" y="48"/>
                    <a:pt x="50" y="59"/>
                  </a:cubicBezTo>
                  <a:cubicBezTo>
                    <a:pt x="57" y="71"/>
                    <a:pt x="68" y="82"/>
                    <a:pt x="81" y="90"/>
                  </a:cubicBezTo>
                  <a:cubicBezTo>
                    <a:pt x="88" y="93"/>
                    <a:pt x="94" y="96"/>
                    <a:pt x="101" y="98"/>
                  </a:cubicBezTo>
                  <a:cubicBezTo>
                    <a:pt x="105" y="99"/>
                    <a:pt x="110" y="100"/>
                    <a:pt x="114" y="102"/>
                  </a:cubicBezTo>
                  <a:cubicBezTo>
                    <a:pt x="123" y="106"/>
                    <a:pt x="127" y="114"/>
                    <a:pt x="130" y="123"/>
                  </a:cubicBezTo>
                  <a:cubicBezTo>
                    <a:pt x="131" y="126"/>
                    <a:pt x="132" y="128"/>
                    <a:pt x="133" y="131"/>
                  </a:cubicBezTo>
                  <a:cubicBezTo>
                    <a:pt x="134" y="128"/>
                    <a:pt x="135" y="124"/>
                    <a:pt x="136" y="121"/>
                  </a:cubicBezTo>
                  <a:cubicBezTo>
                    <a:pt x="136" y="119"/>
                    <a:pt x="136" y="118"/>
                    <a:pt x="136" y="117"/>
                  </a:cubicBezTo>
                  <a:cubicBezTo>
                    <a:pt x="136" y="95"/>
                    <a:pt x="120" y="77"/>
                    <a:pt x="99" y="75"/>
                  </a:cubicBezTo>
                  <a:cubicBezTo>
                    <a:pt x="97" y="75"/>
                    <a:pt x="96" y="75"/>
                    <a:pt x="94" y="75"/>
                  </a:cubicBezTo>
                  <a:cubicBezTo>
                    <a:pt x="90" y="75"/>
                    <a:pt x="86" y="76"/>
                    <a:pt x="83" y="77"/>
                  </a:cubicBezTo>
                  <a:cubicBezTo>
                    <a:pt x="81" y="66"/>
                    <a:pt x="72" y="57"/>
                    <a:pt x="60" y="56"/>
                  </a:cubicBezTo>
                  <a:cubicBezTo>
                    <a:pt x="60" y="56"/>
                    <a:pt x="59" y="56"/>
                    <a:pt x="58" y="56"/>
                  </a:cubicBezTo>
                  <a:cubicBezTo>
                    <a:pt x="58" y="56"/>
                    <a:pt x="58" y="56"/>
                    <a:pt x="58" y="56"/>
                  </a:cubicBezTo>
                  <a:cubicBezTo>
                    <a:pt x="58" y="56"/>
                    <a:pt x="58" y="56"/>
                    <a:pt x="58" y="56"/>
                  </a:cubicBezTo>
                  <a:cubicBezTo>
                    <a:pt x="59" y="54"/>
                    <a:pt x="59" y="51"/>
                    <a:pt x="60" y="49"/>
                  </a:cubicBezTo>
                  <a:cubicBezTo>
                    <a:pt x="60" y="48"/>
                    <a:pt x="60" y="46"/>
                    <a:pt x="60" y="44"/>
                  </a:cubicBezTo>
                  <a:cubicBezTo>
                    <a:pt x="60" y="22"/>
                    <a:pt x="42" y="2"/>
                    <a:pt x="19" y="0"/>
                  </a:cubicBezTo>
                  <a:cubicBezTo>
                    <a:pt x="19" y="0"/>
                    <a:pt x="19" y="0"/>
                    <a:pt x="18" y="0"/>
                  </a:cubicBezTo>
                  <a:cubicBezTo>
                    <a:pt x="18" y="0"/>
                    <a:pt x="18" y="0"/>
                    <a:pt x="18" y="0"/>
                  </a:cubicBezTo>
                  <a:cubicBezTo>
                    <a:pt x="18" y="0"/>
                    <a:pt x="18" y="0"/>
                    <a:pt x="18" y="0"/>
                  </a:cubicBezTo>
                  <a:cubicBezTo>
                    <a:pt x="17" y="0"/>
                    <a:pt x="16" y="0"/>
                    <a:pt x="15" y="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9" name="Freeform 129">
              <a:extLst>
                <a:ext uri="{FF2B5EF4-FFF2-40B4-BE49-F238E27FC236}">
                  <a16:creationId xmlns:a16="http://schemas.microsoft.com/office/drawing/2014/main" id="{0B8A2EAD-0F87-D649-A549-3900107F41C5}"/>
                </a:ext>
              </a:extLst>
            </p:cNvPr>
            <p:cNvSpPr>
              <a:spLocks/>
            </p:cNvSpPr>
            <p:nvPr/>
          </p:nvSpPr>
          <p:spPr bwMode="auto">
            <a:xfrm>
              <a:off x="8393233" y="2273369"/>
              <a:ext cx="990090" cy="840965"/>
            </a:xfrm>
            <a:custGeom>
              <a:avLst/>
              <a:gdLst>
                <a:gd name="T0" fmla="*/ 50 w 279"/>
                <a:gd name="T1" fmla="*/ 35 h 237"/>
                <a:gd name="T2" fmla="*/ 51 w 279"/>
                <a:gd name="T3" fmla="*/ 55 h 237"/>
                <a:gd name="T4" fmla="*/ 29 w 279"/>
                <a:gd name="T5" fmla="*/ 108 h 237"/>
                <a:gd name="T6" fmla="*/ 3 w 279"/>
                <a:gd name="T7" fmla="*/ 141 h 237"/>
                <a:gd name="T8" fmla="*/ 16 w 279"/>
                <a:gd name="T9" fmla="*/ 165 h 237"/>
                <a:gd name="T10" fmla="*/ 37 w 279"/>
                <a:gd name="T11" fmla="*/ 180 h 237"/>
                <a:gd name="T12" fmla="*/ 80 w 279"/>
                <a:gd name="T13" fmla="*/ 201 h 237"/>
                <a:gd name="T14" fmla="*/ 102 w 279"/>
                <a:gd name="T15" fmla="*/ 210 h 237"/>
                <a:gd name="T16" fmla="*/ 123 w 279"/>
                <a:gd name="T17" fmla="*/ 205 h 237"/>
                <a:gd name="T18" fmla="*/ 155 w 279"/>
                <a:gd name="T19" fmla="*/ 215 h 237"/>
                <a:gd name="T20" fmla="*/ 203 w 279"/>
                <a:gd name="T21" fmla="*/ 203 h 237"/>
                <a:gd name="T22" fmla="*/ 251 w 279"/>
                <a:gd name="T23" fmla="*/ 214 h 237"/>
                <a:gd name="T24" fmla="*/ 228 w 279"/>
                <a:gd name="T25" fmla="*/ 223 h 237"/>
                <a:gd name="T26" fmla="*/ 202 w 279"/>
                <a:gd name="T27" fmla="*/ 220 h 237"/>
                <a:gd name="T28" fmla="*/ 186 w 279"/>
                <a:gd name="T29" fmla="*/ 211 h 237"/>
                <a:gd name="T30" fmla="*/ 144 w 279"/>
                <a:gd name="T31" fmla="*/ 231 h 237"/>
                <a:gd name="T32" fmla="*/ 96 w 279"/>
                <a:gd name="T33" fmla="*/ 237 h 237"/>
                <a:gd name="T34" fmla="*/ 79 w 279"/>
                <a:gd name="T35" fmla="*/ 234 h 237"/>
                <a:gd name="T36" fmla="*/ 92 w 279"/>
                <a:gd name="T37" fmla="*/ 237 h 237"/>
                <a:gd name="T38" fmla="*/ 127 w 279"/>
                <a:gd name="T39" fmla="*/ 225 h 237"/>
                <a:gd name="T40" fmla="*/ 149 w 279"/>
                <a:gd name="T41" fmla="*/ 231 h 237"/>
                <a:gd name="T42" fmla="*/ 200 w 279"/>
                <a:gd name="T43" fmla="*/ 220 h 237"/>
                <a:gd name="T44" fmla="*/ 212 w 279"/>
                <a:gd name="T45" fmla="*/ 217 h 237"/>
                <a:gd name="T46" fmla="*/ 231 w 279"/>
                <a:gd name="T47" fmla="*/ 223 h 237"/>
                <a:gd name="T48" fmla="*/ 259 w 279"/>
                <a:gd name="T49" fmla="*/ 195 h 237"/>
                <a:gd name="T50" fmla="*/ 257 w 279"/>
                <a:gd name="T51" fmla="*/ 185 h 237"/>
                <a:gd name="T52" fmla="*/ 279 w 279"/>
                <a:gd name="T53" fmla="*/ 177 h 237"/>
                <a:gd name="T54" fmla="*/ 224 w 279"/>
                <a:gd name="T55" fmla="*/ 173 h 237"/>
                <a:gd name="T56" fmla="*/ 154 w 279"/>
                <a:gd name="T57" fmla="*/ 188 h 237"/>
                <a:gd name="T58" fmla="*/ 105 w 279"/>
                <a:gd name="T59" fmla="*/ 181 h 237"/>
                <a:gd name="T60" fmla="*/ 36 w 279"/>
                <a:gd name="T61" fmla="*/ 160 h 237"/>
                <a:gd name="T62" fmla="*/ 71 w 279"/>
                <a:gd name="T63" fmla="*/ 67 h 237"/>
                <a:gd name="T64" fmla="*/ 86 w 279"/>
                <a:gd name="T65" fmla="*/ 0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9" h="237">
                  <a:moveTo>
                    <a:pt x="86" y="0"/>
                  </a:moveTo>
                  <a:cubicBezTo>
                    <a:pt x="68" y="1"/>
                    <a:pt x="52" y="16"/>
                    <a:pt x="50" y="35"/>
                  </a:cubicBezTo>
                  <a:cubicBezTo>
                    <a:pt x="51" y="26"/>
                    <a:pt x="55" y="17"/>
                    <a:pt x="61" y="11"/>
                  </a:cubicBezTo>
                  <a:cubicBezTo>
                    <a:pt x="65" y="26"/>
                    <a:pt x="58" y="42"/>
                    <a:pt x="51" y="55"/>
                  </a:cubicBezTo>
                  <a:cubicBezTo>
                    <a:pt x="47" y="63"/>
                    <a:pt x="43" y="70"/>
                    <a:pt x="39" y="78"/>
                  </a:cubicBezTo>
                  <a:cubicBezTo>
                    <a:pt x="35" y="88"/>
                    <a:pt x="33" y="98"/>
                    <a:pt x="29" y="108"/>
                  </a:cubicBezTo>
                  <a:cubicBezTo>
                    <a:pt x="26" y="117"/>
                    <a:pt x="21" y="121"/>
                    <a:pt x="15" y="127"/>
                  </a:cubicBezTo>
                  <a:cubicBezTo>
                    <a:pt x="10" y="131"/>
                    <a:pt x="6" y="136"/>
                    <a:pt x="3" y="141"/>
                  </a:cubicBezTo>
                  <a:cubicBezTo>
                    <a:pt x="0" y="146"/>
                    <a:pt x="1" y="152"/>
                    <a:pt x="3" y="157"/>
                  </a:cubicBezTo>
                  <a:cubicBezTo>
                    <a:pt x="5" y="163"/>
                    <a:pt x="11" y="164"/>
                    <a:pt x="16" y="165"/>
                  </a:cubicBezTo>
                  <a:cubicBezTo>
                    <a:pt x="21" y="166"/>
                    <a:pt x="24" y="167"/>
                    <a:pt x="28" y="170"/>
                  </a:cubicBezTo>
                  <a:cubicBezTo>
                    <a:pt x="32" y="172"/>
                    <a:pt x="34" y="176"/>
                    <a:pt x="37" y="180"/>
                  </a:cubicBezTo>
                  <a:cubicBezTo>
                    <a:pt x="41" y="186"/>
                    <a:pt x="46" y="191"/>
                    <a:pt x="54" y="193"/>
                  </a:cubicBezTo>
                  <a:cubicBezTo>
                    <a:pt x="63" y="195"/>
                    <a:pt x="72" y="195"/>
                    <a:pt x="80" y="201"/>
                  </a:cubicBezTo>
                  <a:cubicBezTo>
                    <a:pt x="86" y="205"/>
                    <a:pt x="91" y="208"/>
                    <a:pt x="98" y="209"/>
                  </a:cubicBezTo>
                  <a:cubicBezTo>
                    <a:pt x="99" y="210"/>
                    <a:pt x="100" y="210"/>
                    <a:pt x="102" y="210"/>
                  </a:cubicBezTo>
                  <a:cubicBezTo>
                    <a:pt x="108" y="210"/>
                    <a:pt x="113" y="207"/>
                    <a:pt x="119" y="206"/>
                  </a:cubicBezTo>
                  <a:cubicBezTo>
                    <a:pt x="120" y="205"/>
                    <a:pt x="122" y="205"/>
                    <a:pt x="123" y="205"/>
                  </a:cubicBezTo>
                  <a:cubicBezTo>
                    <a:pt x="132" y="205"/>
                    <a:pt x="140" y="212"/>
                    <a:pt x="149" y="214"/>
                  </a:cubicBezTo>
                  <a:cubicBezTo>
                    <a:pt x="151" y="215"/>
                    <a:pt x="153" y="215"/>
                    <a:pt x="155" y="215"/>
                  </a:cubicBezTo>
                  <a:cubicBezTo>
                    <a:pt x="169" y="215"/>
                    <a:pt x="183" y="205"/>
                    <a:pt x="197" y="203"/>
                  </a:cubicBezTo>
                  <a:cubicBezTo>
                    <a:pt x="199" y="203"/>
                    <a:pt x="201" y="203"/>
                    <a:pt x="203" y="203"/>
                  </a:cubicBezTo>
                  <a:cubicBezTo>
                    <a:pt x="218" y="203"/>
                    <a:pt x="233" y="208"/>
                    <a:pt x="246" y="213"/>
                  </a:cubicBezTo>
                  <a:cubicBezTo>
                    <a:pt x="248" y="213"/>
                    <a:pt x="250" y="214"/>
                    <a:pt x="251" y="214"/>
                  </a:cubicBezTo>
                  <a:cubicBezTo>
                    <a:pt x="246" y="220"/>
                    <a:pt x="239" y="223"/>
                    <a:pt x="231" y="223"/>
                  </a:cubicBezTo>
                  <a:cubicBezTo>
                    <a:pt x="230" y="223"/>
                    <a:pt x="229" y="223"/>
                    <a:pt x="228" y="223"/>
                  </a:cubicBezTo>
                  <a:cubicBezTo>
                    <a:pt x="222" y="223"/>
                    <a:pt x="217" y="220"/>
                    <a:pt x="212" y="217"/>
                  </a:cubicBezTo>
                  <a:cubicBezTo>
                    <a:pt x="209" y="219"/>
                    <a:pt x="206" y="220"/>
                    <a:pt x="202" y="220"/>
                  </a:cubicBezTo>
                  <a:cubicBezTo>
                    <a:pt x="201" y="220"/>
                    <a:pt x="200" y="220"/>
                    <a:pt x="200" y="220"/>
                  </a:cubicBezTo>
                  <a:cubicBezTo>
                    <a:pt x="194" y="220"/>
                    <a:pt x="189" y="216"/>
                    <a:pt x="186" y="211"/>
                  </a:cubicBezTo>
                  <a:cubicBezTo>
                    <a:pt x="178" y="224"/>
                    <a:pt x="164" y="231"/>
                    <a:pt x="149" y="231"/>
                  </a:cubicBezTo>
                  <a:cubicBezTo>
                    <a:pt x="148" y="231"/>
                    <a:pt x="146" y="231"/>
                    <a:pt x="144" y="231"/>
                  </a:cubicBezTo>
                  <a:cubicBezTo>
                    <a:pt x="138" y="231"/>
                    <a:pt x="132" y="228"/>
                    <a:pt x="127" y="225"/>
                  </a:cubicBezTo>
                  <a:cubicBezTo>
                    <a:pt x="119" y="233"/>
                    <a:pt x="108" y="237"/>
                    <a:pt x="96" y="237"/>
                  </a:cubicBezTo>
                  <a:cubicBezTo>
                    <a:pt x="95" y="237"/>
                    <a:pt x="93" y="237"/>
                    <a:pt x="92" y="237"/>
                  </a:cubicBezTo>
                  <a:cubicBezTo>
                    <a:pt x="87" y="237"/>
                    <a:pt x="83" y="236"/>
                    <a:pt x="79" y="234"/>
                  </a:cubicBezTo>
                  <a:cubicBezTo>
                    <a:pt x="79" y="234"/>
                    <a:pt x="79" y="234"/>
                    <a:pt x="79" y="234"/>
                  </a:cubicBezTo>
                  <a:cubicBezTo>
                    <a:pt x="83" y="236"/>
                    <a:pt x="87" y="237"/>
                    <a:pt x="92" y="237"/>
                  </a:cubicBezTo>
                  <a:cubicBezTo>
                    <a:pt x="93" y="237"/>
                    <a:pt x="95" y="237"/>
                    <a:pt x="96" y="237"/>
                  </a:cubicBezTo>
                  <a:cubicBezTo>
                    <a:pt x="108" y="237"/>
                    <a:pt x="119" y="233"/>
                    <a:pt x="127" y="225"/>
                  </a:cubicBezTo>
                  <a:cubicBezTo>
                    <a:pt x="132" y="228"/>
                    <a:pt x="138" y="231"/>
                    <a:pt x="144" y="231"/>
                  </a:cubicBezTo>
                  <a:cubicBezTo>
                    <a:pt x="146" y="231"/>
                    <a:pt x="148" y="231"/>
                    <a:pt x="149" y="231"/>
                  </a:cubicBezTo>
                  <a:cubicBezTo>
                    <a:pt x="164" y="231"/>
                    <a:pt x="178" y="224"/>
                    <a:pt x="186" y="211"/>
                  </a:cubicBezTo>
                  <a:cubicBezTo>
                    <a:pt x="189" y="216"/>
                    <a:pt x="194" y="220"/>
                    <a:pt x="200" y="220"/>
                  </a:cubicBezTo>
                  <a:cubicBezTo>
                    <a:pt x="200" y="220"/>
                    <a:pt x="201" y="220"/>
                    <a:pt x="202" y="220"/>
                  </a:cubicBezTo>
                  <a:cubicBezTo>
                    <a:pt x="206" y="220"/>
                    <a:pt x="209" y="219"/>
                    <a:pt x="212" y="217"/>
                  </a:cubicBezTo>
                  <a:cubicBezTo>
                    <a:pt x="217" y="220"/>
                    <a:pt x="222" y="223"/>
                    <a:pt x="228" y="223"/>
                  </a:cubicBezTo>
                  <a:cubicBezTo>
                    <a:pt x="229" y="223"/>
                    <a:pt x="230" y="223"/>
                    <a:pt x="231" y="223"/>
                  </a:cubicBezTo>
                  <a:cubicBezTo>
                    <a:pt x="245" y="223"/>
                    <a:pt x="258" y="212"/>
                    <a:pt x="259" y="198"/>
                  </a:cubicBezTo>
                  <a:cubicBezTo>
                    <a:pt x="259" y="197"/>
                    <a:pt x="259" y="196"/>
                    <a:pt x="259" y="195"/>
                  </a:cubicBezTo>
                  <a:cubicBezTo>
                    <a:pt x="259" y="191"/>
                    <a:pt x="259" y="188"/>
                    <a:pt x="257" y="185"/>
                  </a:cubicBezTo>
                  <a:cubicBezTo>
                    <a:pt x="257" y="185"/>
                    <a:pt x="257" y="185"/>
                    <a:pt x="257" y="185"/>
                  </a:cubicBezTo>
                  <a:cubicBezTo>
                    <a:pt x="257" y="185"/>
                    <a:pt x="257" y="185"/>
                    <a:pt x="257" y="185"/>
                  </a:cubicBezTo>
                  <a:cubicBezTo>
                    <a:pt x="265" y="184"/>
                    <a:pt x="273" y="182"/>
                    <a:pt x="279" y="177"/>
                  </a:cubicBezTo>
                  <a:cubicBezTo>
                    <a:pt x="266" y="174"/>
                    <a:pt x="254" y="171"/>
                    <a:pt x="241" y="171"/>
                  </a:cubicBezTo>
                  <a:cubicBezTo>
                    <a:pt x="235" y="171"/>
                    <a:pt x="230" y="171"/>
                    <a:pt x="224" y="173"/>
                  </a:cubicBezTo>
                  <a:cubicBezTo>
                    <a:pt x="210" y="177"/>
                    <a:pt x="196" y="183"/>
                    <a:pt x="181" y="186"/>
                  </a:cubicBezTo>
                  <a:cubicBezTo>
                    <a:pt x="172" y="188"/>
                    <a:pt x="163" y="188"/>
                    <a:pt x="154" y="188"/>
                  </a:cubicBezTo>
                  <a:cubicBezTo>
                    <a:pt x="150" y="188"/>
                    <a:pt x="146" y="188"/>
                    <a:pt x="142" y="188"/>
                  </a:cubicBezTo>
                  <a:cubicBezTo>
                    <a:pt x="129" y="187"/>
                    <a:pt x="118" y="183"/>
                    <a:pt x="105" y="181"/>
                  </a:cubicBezTo>
                  <a:cubicBezTo>
                    <a:pt x="97" y="180"/>
                    <a:pt x="88" y="178"/>
                    <a:pt x="79" y="177"/>
                  </a:cubicBezTo>
                  <a:cubicBezTo>
                    <a:pt x="65" y="174"/>
                    <a:pt x="47" y="171"/>
                    <a:pt x="36" y="160"/>
                  </a:cubicBezTo>
                  <a:cubicBezTo>
                    <a:pt x="13" y="138"/>
                    <a:pt x="40" y="109"/>
                    <a:pt x="55" y="92"/>
                  </a:cubicBezTo>
                  <a:cubicBezTo>
                    <a:pt x="61" y="84"/>
                    <a:pt x="68" y="77"/>
                    <a:pt x="71" y="67"/>
                  </a:cubicBezTo>
                  <a:cubicBezTo>
                    <a:pt x="74" y="59"/>
                    <a:pt x="75" y="50"/>
                    <a:pt x="76" y="42"/>
                  </a:cubicBezTo>
                  <a:cubicBezTo>
                    <a:pt x="78" y="27"/>
                    <a:pt x="80" y="13"/>
                    <a:pt x="86" y="0"/>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0" name="Freeform 130">
              <a:extLst>
                <a:ext uri="{FF2B5EF4-FFF2-40B4-BE49-F238E27FC236}">
                  <a16:creationId xmlns:a16="http://schemas.microsoft.com/office/drawing/2014/main" id="{642A8665-1C15-DF40-80B5-1CF24A4BA192}"/>
                </a:ext>
              </a:extLst>
            </p:cNvPr>
            <p:cNvSpPr>
              <a:spLocks/>
            </p:cNvSpPr>
            <p:nvPr/>
          </p:nvSpPr>
          <p:spPr bwMode="auto">
            <a:xfrm>
              <a:off x="8262443" y="2312484"/>
              <a:ext cx="1020648" cy="801851"/>
            </a:xfrm>
            <a:custGeom>
              <a:avLst/>
              <a:gdLst>
                <a:gd name="T0" fmla="*/ 87 w 288"/>
                <a:gd name="T1" fmla="*/ 24 h 226"/>
                <a:gd name="T2" fmla="*/ 87 w 288"/>
                <a:gd name="T3" fmla="*/ 24 h 226"/>
                <a:gd name="T4" fmla="*/ 87 w 288"/>
                <a:gd name="T5" fmla="*/ 29 h 226"/>
                <a:gd name="T6" fmla="*/ 87 w 288"/>
                <a:gd name="T7" fmla="*/ 29 h 226"/>
                <a:gd name="T8" fmla="*/ 87 w 288"/>
                <a:gd name="T9" fmla="*/ 29 h 226"/>
                <a:gd name="T10" fmla="*/ 78 w 288"/>
                <a:gd name="T11" fmla="*/ 45 h 226"/>
                <a:gd name="T12" fmla="*/ 79 w 288"/>
                <a:gd name="T13" fmla="*/ 51 h 226"/>
                <a:gd name="T14" fmla="*/ 79 w 288"/>
                <a:gd name="T15" fmla="*/ 51 h 226"/>
                <a:gd name="T16" fmla="*/ 65 w 288"/>
                <a:gd name="T17" fmla="*/ 68 h 226"/>
                <a:gd name="T18" fmla="*/ 66 w 288"/>
                <a:gd name="T19" fmla="*/ 79 h 226"/>
                <a:gd name="T20" fmla="*/ 66 w 288"/>
                <a:gd name="T21" fmla="*/ 79 h 226"/>
                <a:gd name="T22" fmla="*/ 66 w 288"/>
                <a:gd name="T23" fmla="*/ 79 h 226"/>
                <a:gd name="T24" fmla="*/ 60 w 288"/>
                <a:gd name="T25" fmla="*/ 89 h 226"/>
                <a:gd name="T26" fmla="*/ 60 w 288"/>
                <a:gd name="T27" fmla="*/ 90 h 226"/>
                <a:gd name="T28" fmla="*/ 60 w 288"/>
                <a:gd name="T29" fmla="*/ 90 h 226"/>
                <a:gd name="T30" fmla="*/ 58 w 288"/>
                <a:gd name="T31" fmla="*/ 90 h 226"/>
                <a:gd name="T32" fmla="*/ 39 w 288"/>
                <a:gd name="T33" fmla="*/ 108 h 226"/>
                <a:gd name="T34" fmla="*/ 0 w 288"/>
                <a:gd name="T35" fmla="*/ 149 h 226"/>
                <a:gd name="T36" fmla="*/ 41 w 288"/>
                <a:gd name="T37" fmla="*/ 190 h 226"/>
                <a:gd name="T38" fmla="*/ 53 w 288"/>
                <a:gd name="T39" fmla="*/ 187 h 226"/>
                <a:gd name="T40" fmla="*/ 56 w 288"/>
                <a:gd name="T41" fmla="*/ 187 h 226"/>
                <a:gd name="T42" fmla="*/ 71 w 288"/>
                <a:gd name="T43" fmla="*/ 200 h 226"/>
                <a:gd name="T44" fmla="*/ 77 w 288"/>
                <a:gd name="T45" fmla="*/ 198 h 226"/>
                <a:gd name="T46" fmla="*/ 88 w 288"/>
                <a:gd name="T47" fmla="*/ 202 h 226"/>
                <a:gd name="T48" fmla="*/ 95 w 288"/>
                <a:gd name="T49" fmla="*/ 200 h 226"/>
                <a:gd name="T50" fmla="*/ 116 w 288"/>
                <a:gd name="T51" fmla="*/ 222 h 226"/>
                <a:gd name="T52" fmla="*/ 129 w 288"/>
                <a:gd name="T53" fmla="*/ 226 h 226"/>
                <a:gd name="T54" fmla="*/ 164 w 288"/>
                <a:gd name="T55" fmla="*/ 214 h 226"/>
                <a:gd name="T56" fmla="*/ 186 w 288"/>
                <a:gd name="T57" fmla="*/ 220 h 226"/>
                <a:gd name="T58" fmla="*/ 237 w 288"/>
                <a:gd name="T59" fmla="*/ 209 h 226"/>
                <a:gd name="T60" fmla="*/ 249 w 288"/>
                <a:gd name="T61" fmla="*/ 206 h 226"/>
                <a:gd name="T62" fmla="*/ 268 w 288"/>
                <a:gd name="T63" fmla="*/ 212 h 226"/>
                <a:gd name="T64" fmla="*/ 283 w 288"/>
                <a:gd name="T65" fmla="*/ 202 h 226"/>
                <a:gd name="T66" fmla="*/ 234 w 288"/>
                <a:gd name="T67" fmla="*/ 192 h 226"/>
                <a:gd name="T68" fmla="*/ 186 w 288"/>
                <a:gd name="T69" fmla="*/ 203 h 226"/>
                <a:gd name="T70" fmla="*/ 156 w 288"/>
                <a:gd name="T71" fmla="*/ 195 h 226"/>
                <a:gd name="T72" fmla="*/ 135 w 288"/>
                <a:gd name="T73" fmla="*/ 198 h 226"/>
                <a:gd name="T74" fmla="*/ 91 w 288"/>
                <a:gd name="T75" fmla="*/ 182 h 226"/>
                <a:gd name="T76" fmla="*/ 65 w 288"/>
                <a:gd name="T77" fmla="*/ 159 h 226"/>
                <a:gd name="T78" fmla="*/ 40 w 288"/>
                <a:gd name="T79" fmla="*/ 146 h 226"/>
                <a:gd name="T80" fmla="*/ 52 w 288"/>
                <a:gd name="T81" fmla="*/ 116 h 226"/>
                <a:gd name="T82" fmla="*/ 76 w 288"/>
                <a:gd name="T83" fmla="*/ 67 h 226"/>
                <a:gd name="T84" fmla="*/ 98 w 288"/>
                <a:gd name="T85" fmla="*/ 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8" h="226">
                  <a:moveTo>
                    <a:pt x="98" y="0"/>
                  </a:moveTo>
                  <a:cubicBezTo>
                    <a:pt x="92" y="6"/>
                    <a:pt x="88" y="15"/>
                    <a:pt x="87" y="24"/>
                  </a:cubicBezTo>
                  <a:cubicBezTo>
                    <a:pt x="87" y="24"/>
                    <a:pt x="87" y="24"/>
                    <a:pt x="87" y="24"/>
                  </a:cubicBezTo>
                  <a:cubicBezTo>
                    <a:pt x="87" y="24"/>
                    <a:pt x="87" y="24"/>
                    <a:pt x="87" y="24"/>
                  </a:cubicBezTo>
                  <a:cubicBezTo>
                    <a:pt x="87" y="25"/>
                    <a:pt x="87" y="26"/>
                    <a:pt x="87" y="28"/>
                  </a:cubicBezTo>
                  <a:cubicBezTo>
                    <a:pt x="87" y="28"/>
                    <a:pt x="87" y="29"/>
                    <a:pt x="87" y="29"/>
                  </a:cubicBezTo>
                  <a:cubicBezTo>
                    <a:pt x="87" y="29"/>
                    <a:pt x="87" y="29"/>
                    <a:pt x="87" y="29"/>
                  </a:cubicBezTo>
                  <a:cubicBezTo>
                    <a:pt x="87" y="29"/>
                    <a:pt x="87" y="29"/>
                    <a:pt x="87" y="29"/>
                  </a:cubicBezTo>
                  <a:cubicBezTo>
                    <a:pt x="87" y="29"/>
                    <a:pt x="87" y="29"/>
                    <a:pt x="87" y="29"/>
                  </a:cubicBezTo>
                  <a:cubicBezTo>
                    <a:pt x="87" y="29"/>
                    <a:pt x="87" y="29"/>
                    <a:pt x="87" y="29"/>
                  </a:cubicBezTo>
                  <a:cubicBezTo>
                    <a:pt x="82" y="32"/>
                    <a:pt x="79" y="38"/>
                    <a:pt x="78" y="44"/>
                  </a:cubicBezTo>
                  <a:cubicBezTo>
                    <a:pt x="78" y="44"/>
                    <a:pt x="78" y="45"/>
                    <a:pt x="78" y="45"/>
                  </a:cubicBezTo>
                  <a:cubicBezTo>
                    <a:pt x="78" y="47"/>
                    <a:pt x="78" y="49"/>
                    <a:pt x="79" y="51"/>
                  </a:cubicBezTo>
                  <a:cubicBezTo>
                    <a:pt x="79" y="51"/>
                    <a:pt x="79" y="51"/>
                    <a:pt x="79" y="51"/>
                  </a:cubicBezTo>
                  <a:cubicBezTo>
                    <a:pt x="79" y="51"/>
                    <a:pt x="79" y="51"/>
                    <a:pt x="79" y="51"/>
                  </a:cubicBezTo>
                  <a:cubicBezTo>
                    <a:pt x="79" y="51"/>
                    <a:pt x="79" y="51"/>
                    <a:pt x="79" y="51"/>
                  </a:cubicBezTo>
                  <a:cubicBezTo>
                    <a:pt x="79" y="51"/>
                    <a:pt x="79" y="51"/>
                    <a:pt x="79" y="51"/>
                  </a:cubicBezTo>
                  <a:cubicBezTo>
                    <a:pt x="71" y="53"/>
                    <a:pt x="66" y="60"/>
                    <a:pt x="65" y="68"/>
                  </a:cubicBezTo>
                  <a:cubicBezTo>
                    <a:pt x="65" y="69"/>
                    <a:pt x="65" y="70"/>
                    <a:pt x="65" y="70"/>
                  </a:cubicBezTo>
                  <a:cubicBezTo>
                    <a:pt x="65" y="73"/>
                    <a:pt x="65" y="76"/>
                    <a:pt x="66" y="79"/>
                  </a:cubicBezTo>
                  <a:cubicBezTo>
                    <a:pt x="66" y="79"/>
                    <a:pt x="66" y="79"/>
                    <a:pt x="66" y="79"/>
                  </a:cubicBezTo>
                  <a:cubicBezTo>
                    <a:pt x="66" y="79"/>
                    <a:pt x="66" y="79"/>
                    <a:pt x="66" y="79"/>
                  </a:cubicBezTo>
                  <a:cubicBezTo>
                    <a:pt x="66" y="79"/>
                    <a:pt x="66" y="79"/>
                    <a:pt x="66" y="79"/>
                  </a:cubicBezTo>
                  <a:cubicBezTo>
                    <a:pt x="66" y="79"/>
                    <a:pt x="66" y="79"/>
                    <a:pt x="66" y="79"/>
                  </a:cubicBezTo>
                  <a:cubicBezTo>
                    <a:pt x="63" y="81"/>
                    <a:pt x="61" y="84"/>
                    <a:pt x="60" y="89"/>
                  </a:cubicBezTo>
                  <a:cubicBezTo>
                    <a:pt x="60" y="89"/>
                    <a:pt x="60" y="89"/>
                    <a:pt x="60" y="89"/>
                  </a:cubicBezTo>
                  <a:cubicBezTo>
                    <a:pt x="60" y="90"/>
                    <a:pt x="60" y="90"/>
                    <a:pt x="60" y="90"/>
                  </a:cubicBezTo>
                  <a:cubicBezTo>
                    <a:pt x="60" y="90"/>
                    <a:pt x="60" y="90"/>
                    <a:pt x="60" y="90"/>
                  </a:cubicBezTo>
                  <a:cubicBezTo>
                    <a:pt x="60" y="90"/>
                    <a:pt x="60" y="90"/>
                    <a:pt x="60" y="90"/>
                  </a:cubicBezTo>
                  <a:cubicBezTo>
                    <a:pt x="60" y="90"/>
                    <a:pt x="60" y="90"/>
                    <a:pt x="60" y="90"/>
                  </a:cubicBezTo>
                  <a:cubicBezTo>
                    <a:pt x="60" y="90"/>
                    <a:pt x="60" y="90"/>
                    <a:pt x="60" y="90"/>
                  </a:cubicBezTo>
                  <a:cubicBezTo>
                    <a:pt x="59" y="90"/>
                    <a:pt x="59" y="90"/>
                    <a:pt x="58" y="90"/>
                  </a:cubicBezTo>
                  <a:cubicBezTo>
                    <a:pt x="49" y="90"/>
                    <a:pt x="40" y="98"/>
                    <a:pt x="39" y="107"/>
                  </a:cubicBezTo>
                  <a:cubicBezTo>
                    <a:pt x="39" y="108"/>
                    <a:pt x="39" y="108"/>
                    <a:pt x="39" y="108"/>
                  </a:cubicBezTo>
                  <a:cubicBezTo>
                    <a:pt x="19" y="109"/>
                    <a:pt x="2" y="124"/>
                    <a:pt x="0" y="145"/>
                  </a:cubicBezTo>
                  <a:cubicBezTo>
                    <a:pt x="0" y="146"/>
                    <a:pt x="0" y="148"/>
                    <a:pt x="0" y="149"/>
                  </a:cubicBezTo>
                  <a:cubicBezTo>
                    <a:pt x="0" y="170"/>
                    <a:pt x="16" y="187"/>
                    <a:pt x="37" y="189"/>
                  </a:cubicBezTo>
                  <a:cubicBezTo>
                    <a:pt x="38" y="190"/>
                    <a:pt x="40" y="190"/>
                    <a:pt x="41" y="190"/>
                  </a:cubicBezTo>
                  <a:cubicBezTo>
                    <a:pt x="42" y="190"/>
                    <a:pt x="43" y="190"/>
                    <a:pt x="44" y="189"/>
                  </a:cubicBezTo>
                  <a:cubicBezTo>
                    <a:pt x="47" y="188"/>
                    <a:pt x="50" y="187"/>
                    <a:pt x="53" y="187"/>
                  </a:cubicBezTo>
                  <a:cubicBezTo>
                    <a:pt x="53" y="187"/>
                    <a:pt x="54" y="187"/>
                    <a:pt x="54" y="187"/>
                  </a:cubicBezTo>
                  <a:cubicBezTo>
                    <a:pt x="55" y="187"/>
                    <a:pt x="56" y="187"/>
                    <a:pt x="56" y="187"/>
                  </a:cubicBezTo>
                  <a:cubicBezTo>
                    <a:pt x="56" y="187"/>
                    <a:pt x="57" y="187"/>
                    <a:pt x="57" y="188"/>
                  </a:cubicBezTo>
                  <a:cubicBezTo>
                    <a:pt x="63" y="189"/>
                    <a:pt x="68" y="194"/>
                    <a:pt x="71" y="200"/>
                  </a:cubicBezTo>
                  <a:cubicBezTo>
                    <a:pt x="72" y="199"/>
                    <a:pt x="74" y="198"/>
                    <a:pt x="76" y="198"/>
                  </a:cubicBezTo>
                  <a:cubicBezTo>
                    <a:pt x="76" y="198"/>
                    <a:pt x="77" y="198"/>
                    <a:pt x="77" y="198"/>
                  </a:cubicBezTo>
                  <a:cubicBezTo>
                    <a:pt x="80" y="199"/>
                    <a:pt x="83" y="200"/>
                    <a:pt x="85" y="203"/>
                  </a:cubicBezTo>
                  <a:cubicBezTo>
                    <a:pt x="86" y="202"/>
                    <a:pt x="87" y="202"/>
                    <a:pt x="88" y="202"/>
                  </a:cubicBezTo>
                  <a:cubicBezTo>
                    <a:pt x="88" y="202"/>
                    <a:pt x="88" y="202"/>
                    <a:pt x="88" y="202"/>
                  </a:cubicBezTo>
                  <a:cubicBezTo>
                    <a:pt x="90" y="201"/>
                    <a:pt x="92" y="200"/>
                    <a:pt x="95" y="200"/>
                  </a:cubicBezTo>
                  <a:cubicBezTo>
                    <a:pt x="95" y="200"/>
                    <a:pt x="96" y="200"/>
                    <a:pt x="97" y="200"/>
                  </a:cubicBezTo>
                  <a:cubicBezTo>
                    <a:pt x="108" y="202"/>
                    <a:pt x="116" y="211"/>
                    <a:pt x="116" y="222"/>
                  </a:cubicBezTo>
                  <a:cubicBezTo>
                    <a:pt x="116" y="222"/>
                    <a:pt x="116" y="223"/>
                    <a:pt x="116" y="223"/>
                  </a:cubicBezTo>
                  <a:cubicBezTo>
                    <a:pt x="120" y="225"/>
                    <a:pt x="124" y="226"/>
                    <a:pt x="129" y="226"/>
                  </a:cubicBezTo>
                  <a:cubicBezTo>
                    <a:pt x="130" y="226"/>
                    <a:pt x="132" y="226"/>
                    <a:pt x="133" y="226"/>
                  </a:cubicBezTo>
                  <a:cubicBezTo>
                    <a:pt x="145" y="226"/>
                    <a:pt x="156" y="222"/>
                    <a:pt x="164" y="214"/>
                  </a:cubicBezTo>
                  <a:cubicBezTo>
                    <a:pt x="169" y="217"/>
                    <a:pt x="175" y="220"/>
                    <a:pt x="181" y="220"/>
                  </a:cubicBezTo>
                  <a:cubicBezTo>
                    <a:pt x="183" y="220"/>
                    <a:pt x="185" y="220"/>
                    <a:pt x="186" y="220"/>
                  </a:cubicBezTo>
                  <a:cubicBezTo>
                    <a:pt x="201" y="220"/>
                    <a:pt x="215" y="213"/>
                    <a:pt x="223" y="200"/>
                  </a:cubicBezTo>
                  <a:cubicBezTo>
                    <a:pt x="226" y="205"/>
                    <a:pt x="231" y="209"/>
                    <a:pt x="237" y="209"/>
                  </a:cubicBezTo>
                  <a:cubicBezTo>
                    <a:pt x="237" y="209"/>
                    <a:pt x="238" y="209"/>
                    <a:pt x="239" y="209"/>
                  </a:cubicBezTo>
                  <a:cubicBezTo>
                    <a:pt x="243" y="209"/>
                    <a:pt x="246" y="208"/>
                    <a:pt x="249" y="206"/>
                  </a:cubicBezTo>
                  <a:cubicBezTo>
                    <a:pt x="254" y="209"/>
                    <a:pt x="259" y="212"/>
                    <a:pt x="265" y="212"/>
                  </a:cubicBezTo>
                  <a:cubicBezTo>
                    <a:pt x="266" y="212"/>
                    <a:pt x="267" y="212"/>
                    <a:pt x="268" y="212"/>
                  </a:cubicBezTo>
                  <a:cubicBezTo>
                    <a:pt x="276" y="212"/>
                    <a:pt x="283" y="209"/>
                    <a:pt x="288" y="203"/>
                  </a:cubicBezTo>
                  <a:cubicBezTo>
                    <a:pt x="287" y="203"/>
                    <a:pt x="285" y="202"/>
                    <a:pt x="283" y="202"/>
                  </a:cubicBezTo>
                  <a:cubicBezTo>
                    <a:pt x="270" y="197"/>
                    <a:pt x="255" y="192"/>
                    <a:pt x="240" y="192"/>
                  </a:cubicBezTo>
                  <a:cubicBezTo>
                    <a:pt x="238" y="192"/>
                    <a:pt x="236" y="192"/>
                    <a:pt x="234" y="192"/>
                  </a:cubicBezTo>
                  <a:cubicBezTo>
                    <a:pt x="220" y="194"/>
                    <a:pt x="206" y="204"/>
                    <a:pt x="192" y="204"/>
                  </a:cubicBezTo>
                  <a:cubicBezTo>
                    <a:pt x="190" y="204"/>
                    <a:pt x="188" y="204"/>
                    <a:pt x="186" y="203"/>
                  </a:cubicBezTo>
                  <a:cubicBezTo>
                    <a:pt x="177" y="201"/>
                    <a:pt x="169" y="194"/>
                    <a:pt x="160" y="194"/>
                  </a:cubicBezTo>
                  <a:cubicBezTo>
                    <a:pt x="159" y="194"/>
                    <a:pt x="157" y="194"/>
                    <a:pt x="156" y="195"/>
                  </a:cubicBezTo>
                  <a:cubicBezTo>
                    <a:pt x="150" y="196"/>
                    <a:pt x="145" y="199"/>
                    <a:pt x="139" y="199"/>
                  </a:cubicBezTo>
                  <a:cubicBezTo>
                    <a:pt x="137" y="199"/>
                    <a:pt x="136" y="199"/>
                    <a:pt x="135" y="198"/>
                  </a:cubicBezTo>
                  <a:cubicBezTo>
                    <a:pt x="128" y="197"/>
                    <a:pt x="123" y="194"/>
                    <a:pt x="117" y="190"/>
                  </a:cubicBezTo>
                  <a:cubicBezTo>
                    <a:pt x="109" y="184"/>
                    <a:pt x="100" y="184"/>
                    <a:pt x="91" y="182"/>
                  </a:cubicBezTo>
                  <a:cubicBezTo>
                    <a:pt x="83" y="180"/>
                    <a:pt x="78" y="175"/>
                    <a:pt x="74" y="169"/>
                  </a:cubicBezTo>
                  <a:cubicBezTo>
                    <a:pt x="71" y="165"/>
                    <a:pt x="69" y="161"/>
                    <a:pt x="65" y="159"/>
                  </a:cubicBezTo>
                  <a:cubicBezTo>
                    <a:pt x="61" y="156"/>
                    <a:pt x="58" y="155"/>
                    <a:pt x="53" y="154"/>
                  </a:cubicBezTo>
                  <a:cubicBezTo>
                    <a:pt x="48" y="153"/>
                    <a:pt x="42" y="152"/>
                    <a:pt x="40" y="146"/>
                  </a:cubicBezTo>
                  <a:cubicBezTo>
                    <a:pt x="38" y="141"/>
                    <a:pt x="37" y="135"/>
                    <a:pt x="40" y="130"/>
                  </a:cubicBezTo>
                  <a:cubicBezTo>
                    <a:pt x="43" y="125"/>
                    <a:pt x="47" y="120"/>
                    <a:pt x="52" y="116"/>
                  </a:cubicBezTo>
                  <a:cubicBezTo>
                    <a:pt x="58" y="110"/>
                    <a:pt x="63" y="106"/>
                    <a:pt x="66" y="97"/>
                  </a:cubicBezTo>
                  <a:cubicBezTo>
                    <a:pt x="70" y="87"/>
                    <a:pt x="72" y="77"/>
                    <a:pt x="76" y="67"/>
                  </a:cubicBezTo>
                  <a:cubicBezTo>
                    <a:pt x="80" y="59"/>
                    <a:pt x="84" y="52"/>
                    <a:pt x="88" y="44"/>
                  </a:cubicBezTo>
                  <a:cubicBezTo>
                    <a:pt x="95" y="31"/>
                    <a:pt x="102" y="15"/>
                    <a:pt x="98" y="0"/>
                  </a:cubicBezTo>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1" name="Freeform 131">
              <a:extLst>
                <a:ext uri="{FF2B5EF4-FFF2-40B4-BE49-F238E27FC236}">
                  <a16:creationId xmlns:a16="http://schemas.microsoft.com/office/drawing/2014/main" id="{B2E293FA-9B0B-E24C-A8E9-B93C8103B9D0}"/>
                </a:ext>
              </a:extLst>
            </p:cNvPr>
            <p:cNvSpPr>
              <a:spLocks/>
            </p:cNvSpPr>
            <p:nvPr/>
          </p:nvSpPr>
          <p:spPr bwMode="auto">
            <a:xfrm>
              <a:off x="8954284" y="3075220"/>
              <a:ext cx="492600" cy="350810"/>
            </a:xfrm>
            <a:custGeom>
              <a:avLst/>
              <a:gdLst>
                <a:gd name="T0" fmla="*/ 138 w 139"/>
                <a:gd name="T1" fmla="*/ 61 h 99"/>
                <a:gd name="T2" fmla="*/ 123 w 139"/>
                <a:gd name="T3" fmla="*/ 43 h 99"/>
                <a:gd name="T4" fmla="*/ 116 w 139"/>
                <a:gd name="T5" fmla="*/ 43 h 99"/>
                <a:gd name="T6" fmla="*/ 107 w 139"/>
                <a:gd name="T7" fmla="*/ 35 h 99"/>
                <a:gd name="T8" fmla="*/ 106 w 139"/>
                <a:gd name="T9" fmla="*/ 35 h 99"/>
                <a:gd name="T10" fmla="*/ 107 w 139"/>
                <a:gd name="T11" fmla="*/ 32 h 99"/>
                <a:gd name="T12" fmla="*/ 90 w 139"/>
                <a:gd name="T13" fmla="*/ 12 h 99"/>
                <a:gd name="T14" fmla="*/ 80 w 139"/>
                <a:gd name="T15" fmla="*/ 14 h 99"/>
                <a:gd name="T16" fmla="*/ 73 w 139"/>
                <a:gd name="T17" fmla="*/ 10 h 99"/>
                <a:gd name="T18" fmla="*/ 68 w 139"/>
                <a:gd name="T19" fmla="*/ 11 h 99"/>
                <a:gd name="T20" fmla="*/ 54 w 139"/>
                <a:gd name="T21" fmla="*/ 1 h 99"/>
                <a:gd name="T22" fmla="*/ 36 w 139"/>
                <a:gd name="T23" fmla="*/ 15 h 99"/>
                <a:gd name="T24" fmla="*/ 36 w 139"/>
                <a:gd name="T25" fmla="*/ 17 h 99"/>
                <a:gd name="T26" fmla="*/ 33 w 139"/>
                <a:gd name="T27" fmla="*/ 23 h 99"/>
                <a:gd name="T28" fmla="*/ 33 w 139"/>
                <a:gd name="T29" fmla="*/ 26 h 99"/>
                <a:gd name="T30" fmla="*/ 27 w 139"/>
                <a:gd name="T31" fmla="*/ 33 h 99"/>
                <a:gd name="T32" fmla="*/ 28 w 139"/>
                <a:gd name="T33" fmla="*/ 37 h 99"/>
                <a:gd name="T34" fmla="*/ 25 w 139"/>
                <a:gd name="T35" fmla="*/ 42 h 99"/>
                <a:gd name="T36" fmla="*/ 25 w 139"/>
                <a:gd name="T37" fmla="*/ 42 h 99"/>
                <a:gd name="T38" fmla="*/ 25 w 139"/>
                <a:gd name="T39" fmla="*/ 42 h 99"/>
                <a:gd name="T40" fmla="*/ 17 w 139"/>
                <a:gd name="T41" fmla="*/ 49 h 99"/>
                <a:gd name="T42" fmla="*/ 17 w 139"/>
                <a:gd name="T43" fmla="*/ 50 h 99"/>
                <a:gd name="T44" fmla="*/ 1 w 139"/>
                <a:gd name="T45" fmla="*/ 65 h 99"/>
                <a:gd name="T46" fmla="*/ 16 w 139"/>
                <a:gd name="T47" fmla="*/ 83 h 99"/>
                <a:gd name="T48" fmla="*/ 24 w 139"/>
                <a:gd name="T49" fmla="*/ 82 h 99"/>
                <a:gd name="T50" fmla="*/ 34 w 139"/>
                <a:gd name="T51" fmla="*/ 90 h 99"/>
                <a:gd name="T52" fmla="*/ 40 w 139"/>
                <a:gd name="T53" fmla="*/ 89 h 99"/>
                <a:gd name="T54" fmla="*/ 54 w 139"/>
                <a:gd name="T55" fmla="*/ 98 h 99"/>
                <a:gd name="T56" fmla="*/ 68 w 139"/>
                <a:gd name="T57" fmla="*/ 93 h 99"/>
                <a:gd name="T58" fmla="*/ 75 w 139"/>
                <a:gd name="T59" fmla="*/ 96 h 99"/>
                <a:gd name="T60" fmla="*/ 93 w 139"/>
                <a:gd name="T61" fmla="*/ 88 h 99"/>
                <a:gd name="T62" fmla="*/ 98 w 139"/>
                <a:gd name="T63" fmla="*/ 91 h 99"/>
                <a:gd name="T64" fmla="*/ 103 w 139"/>
                <a:gd name="T65" fmla="*/ 90 h 99"/>
                <a:gd name="T66" fmla="*/ 110 w 139"/>
                <a:gd name="T67" fmla="*/ 92 h 99"/>
                <a:gd name="T68" fmla="*/ 122 w 139"/>
                <a:gd name="T69" fmla="*/ 82 h 99"/>
                <a:gd name="T70" fmla="*/ 122 w 139"/>
                <a:gd name="T71" fmla="*/ 77 h 99"/>
                <a:gd name="T72" fmla="*/ 138 w 139"/>
                <a:gd name="T73" fmla="*/ 6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 h="99">
                  <a:moveTo>
                    <a:pt x="138" y="61"/>
                  </a:moveTo>
                  <a:cubicBezTo>
                    <a:pt x="139" y="52"/>
                    <a:pt x="132" y="44"/>
                    <a:pt x="123" y="43"/>
                  </a:cubicBezTo>
                  <a:cubicBezTo>
                    <a:pt x="120" y="42"/>
                    <a:pt x="118" y="43"/>
                    <a:pt x="116" y="43"/>
                  </a:cubicBezTo>
                  <a:cubicBezTo>
                    <a:pt x="115" y="39"/>
                    <a:pt x="112" y="35"/>
                    <a:pt x="107" y="35"/>
                  </a:cubicBezTo>
                  <a:cubicBezTo>
                    <a:pt x="107" y="35"/>
                    <a:pt x="106" y="35"/>
                    <a:pt x="106" y="35"/>
                  </a:cubicBezTo>
                  <a:cubicBezTo>
                    <a:pt x="106" y="34"/>
                    <a:pt x="107" y="33"/>
                    <a:pt x="107" y="32"/>
                  </a:cubicBezTo>
                  <a:cubicBezTo>
                    <a:pt x="108" y="22"/>
                    <a:pt x="100" y="13"/>
                    <a:pt x="90" y="12"/>
                  </a:cubicBezTo>
                  <a:cubicBezTo>
                    <a:pt x="87" y="11"/>
                    <a:pt x="83" y="12"/>
                    <a:pt x="80" y="14"/>
                  </a:cubicBezTo>
                  <a:cubicBezTo>
                    <a:pt x="78" y="12"/>
                    <a:pt x="76" y="10"/>
                    <a:pt x="73" y="10"/>
                  </a:cubicBezTo>
                  <a:cubicBezTo>
                    <a:pt x="71" y="10"/>
                    <a:pt x="69" y="10"/>
                    <a:pt x="68" y="11"/>
                  </a:cubicBezTo>
                  <a:cubicBezTo>
                    <a:pt x="66" y="5"/>
                    <a:pt x="60" y="1"/>
                    <a:pt x="54" y="1"/>
                  </a:cubicBezTo>
                  <a:cubicBezTo>
                    <a:pt x="45" y="0"/>
                    <a:pt x="37" y="6"/>
                    <a:pt x="36" y="15"/>
                  </a:cubicBezTo>
                  <a:cubicBezTo>
                    <a:pt x="36" y="16"/>
                    <a:pt x="36" y="16"/>
                    <a:pt x="36" y="17"/>
                  </a:cubicBezTo>
                  <a:cubicBezTo>
                    <a:pt x="34" y="18"/>
                    <a:pt x="33" y="21"/>
                    <a:pt x="33" y="23"/>
                  </a:cubicBezTo>
                  <a:cubicBezTo>
                    <a:pt x="33" y="24"/>
                    <a:pt x="33" y="25"/>
                    <a:pt x="33" y="26"/>
                  </a:cubicBezTo>
                  <a:cubicBezTo>
                    <a:pt x="30" y="27"/>
                    <a:pt x="28" y="30"/>
                    <a:pt x="27" y="33"/>
                  </a:cubicBezTo>
                  <a:cubicBezTo>
                    <a:pt x="27" y="35"/>
                    <a:pt x="27" y="36"/>
                    <a:pt x="28" y="37"/>
                  </a:cubicBezTo>
                  <a:cubicBezTo>
                    <a:pt x="27" y="38"/>
                    <a:pt x="26" y="40"/>
                    <a:pt x="25" y="42"/>
                  </a:cubicBezTo>
                  <a:cubicBezTo>
                    <a:pt x="25" y="42"/>
                    <a:pt x="25" y="42"/>
                    <a:pt x="25" y="42"/>
                  </a:cubicBezTo>
                  <a:cubicBezTo>
                    <a:pt x="25" y="42"/>
                    <a:pt x="25" y="42"/>
                    <a:pt x="25" y="42"/>
                  </a:cubicBezTo>
                  <a:cubicBezTo>
                    <a:pt x="21" y="42"/>
                    <a:pt x="17" y="45"/>
                    <a:pt x="17" y="49"/>
                  </a:cubicBezTo>
                  <a:cubicBezTo>
                    <a:pt x="17" y="49"/>
                    <a:pt x="17" y="50"/>
                    <a:pt x="17" y="50"/>
                  </a:cubicBezTo>
                  <a:cubicBezTo>
                    <a:pt x="9" y="50"/>
                    <a:pt x="2" y="56"/>
                    <a:pt x="1" y="65"/>
                  </a:cubicBezTo>
                  <a:cubicBezTo>
                    <a:pt x="0" y="74"/>
                    <a:pt x="7" y="82"/>
                    <a:pt x="16" y="83"/>
                  </a:cubicBezTo>
                  <a:cubicBezTo>
                    <a:pt x="19" y="83"/>
                    <a:pt x="21" y="83"/>
                    <a:pt x="24" y="82"/>
                  </a:cubicBezTo>
                  <a:cubicBezTo>
                    <a:pt x="25" y="86"/>
                    <a:pt x="29" y="89"/>
                    <a:pt x="34" y="90"/>
                  </a:cubicBezTo>
                  <a:cubicBezTo>
                    <a:pt x="36" y="90"/>
                    <a:pt x="38" y="90"/>
                    <a:pt x="40" y="89"/>
                  </a:cubicBezTo>
                  <a:cubicBezTo>
                    <a:pt x="42" y="94"/>
                    <a:pt x="48" y="98"/>
                    <a:pt x="54" y="98"/>
                  </a:cubicBezTo>
                  <a:cubicBezTo>
                    <a:pt x="59" y="99"/>
                    <a:pt x="64" y="97"/>
                    <a:pt x="68" y="93"/>
                  </a:cubicBezTo>
                  <a:cubicBezTo>
                    <a:pt x="70" y="95"/>
                    <a:pt x="73" y="95"/>
                    <a:pt x="75" y="96"/>
                  </a:cubicBezTo>
                  <a:cubicBezTo>
                    <a:pt x="82" y="96"/>
                    <a:pt x="89" y="93"/>
                    <a:pt x="93" y="88"/>
                  </a:cubicBezTo>
                  <a:cubicBezTo>
                    <a:pt x="94" y="90"/>
                    <a:pt x="96" y="91"/>
                    <a:pt x="98" y="91"/>
                  </a:cubicBezTo>
                  <a:cubicBezTo>
                    <a:pt x="100" y="92"/>
                    <a:pt x="102" y="91"/>
                    <a:pt x="103" y="90"/>
                  </a:cubicBezTo>
                  <a:cubicBezTo>
                    <a:pt x="105" y="91"/>
                    <a:pt x="107" y="92"/>
                    <a:pt x="110" y="92"/>
                  </a:cubicBezTo>
                  <a:cubicBezTo>
                    <a:pt x="116" y="93"/>
                    <a:pt x="122" y="88"/>
                    <a:pt x="122" y="82"/>
                  </a:cubicBezTo>
                  <a:cubicBezTo>
                    <a:pt x="123" y="80"/>
                    <a:pt x="122" y="78"/>
                    <a:pt x="122" y="77"/>
                  </a:cubicBezTo>
                  <a:cubicBezTo>
                    <a:pt x="130" y="76"/>
                    <a:pt x="137" y="70"/>
                    <a:pt x="138" y="61"/>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2" name="Freeform 132">
              <a:extLst>
                <a:ext uri="{FF2B5EF4-FFF2-40B4-BE49-F238E27FC236}">
                  <a16:creationId xmlns:a16="http://schemas.microsoft.com/office/drawing/2014/main" id="{2EB25C53-D93A-5C4E-B13C-17DBA8C9CF32}"/>
                </a:ext>
              </a:extLst>
            </p:cNvPr>
            <p:cNvSpPr>
              <a:spLocks noEditPoints="1"/>
            </p:cNvSpPr>
            <p:nvPr/>
          </p:nvSpPr>
          <p:spPr bwMode="auto">
            <a:xfrm>
              <a:off x="9443217" y="3291573"/>
              <a:ext cx="0" cy="3667"/>
            </a:xfrm>
            <a:custGeom>
              <a:avLst/>
              <a:gdLst>
                <a:gd name="T0" fmla="*/ 1 h 1"/>
                <a:gd name="T1" fmla="*/ 1 h 1"/>
                <a:gd name="T2" fmla="*/ 1 h 1"/>
                <a:gd name="T3" fmla="*/ 0 h 1"/>
                <a:gd name="T4" fmla="*/ 1 h 1"/>
                <a:gd name="T5" fmla="*/ 0 h 1"/>
                <a:gd name="T6" fmla="*/ 0 h 1"/>
                <a:gd name="T7" fmla="*/ 0 h 1"/>
                <a:gd name="T8" fmla="*/ 0 h 1"/>
              </a:gdLst>
              <a:ahLst/>
              <a:cxnLst>
                <a:cxn ang="0">
                  <a:pos x="0" y="T0"/>
                </a:cxn>
                <a:cxn ang="0">
                  <a:pos x="0" y="T1"/>
                </a:cxn>
                <a:cxn ang="0">
                  <a:pos x="0" y="T2"/>
                </a:cxn>
                <a:cxn ang="0">
                  <a:pos x="0" y="T3"/>
                </a:cxn>
                <a:cxn ang="0">
                  <a:pos x="0" y="T4"/>
                </a:cxn>
                <a:cxn ang="0">
                  <a:pos x="0" y="T5"/>
                </a:cxn>
                <a:cxn ang="0">
                  <a:pos x="0" y="T6"/>
                </a:cxn>
                <a:cxn ang="0">
                  <a:pos x="0" y="T7"/>
                </a:cxn>
                <a:cxn ang="0">
                  <a:pos x="0" y="T8"/>
                </a:cxn>
              </a:cxnLst>
              <a:rect l="0" t="0" r="r" b="b"/>
              <a:pathLst>
                <a:path h="1">
                  <a:moveTo>
                    <a:pt x="0" y="1"/>
                  </a:moveTo>
                  <a:cubicBezTo>
                    <a:pt x="0" y="1"/>
                    <a:pt x="0" y="1"/>
                    <a:pt x="0" y="1"/>
                  </a:cubicBezTo>
                  <a:cubicBezTo>
                    <a:pt x="0" y="1"/>
                    <a:pt x="0" y="1"/>
                    <a:pt x="0" y="1"/>
                  </a:cubicBezTo>
                  <a:moveTo>
                    <a:pt x="0" y="0"/>
                  </a:moveTo>
                  <a:cubicBezTo>
                    <a:pt x="0" y="0"/>
                    <a:pt x="0" y="1"/>
                    <a:pt x="0" y="1"/>
                  </a:cubicBezTo>
                  <a:cubicBezTo>
                    <a:pt x="0" y="1"/>
                    <a:pt x="0" y="0"/>
                    <a:pt x="0" y="0"/>
                  </a:cubicBezTo>
                  <a:moveTo>
                    <a:pt x="0" y="0"/>
                  </a:moveTo>
                  <a:cubicBezTo>
                    <a:pt x="0" y="0"/>
                    <a:pt x="0" y="0"/>
                    <a:pt x="0" y="0"/>
                  </a:cubicBezTo>
                  <a:cubicBezTo>
                    <a:pt x="0" y="0"/>
                    <a:pt x="0" y="0"/>
                    <a:pt x="0" y="0"/>
                  </a:cubicBezTo>
                </a:path>
              </a:pathLst>
            </a:custGeom>
            <a:solidFill>
              <a:srgbClr val="739B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3" name="Freeform 133">
              <a:extLst>
                <a:ext uri="{FF2B5EF4-FFF2-40B4-BE49-F238E27FC236}">
                  <a16:creationId xmlns:a16="http://schemas.microsoft.com/office/drawing/2014/main" id="{B52FA173-C821-CC41-B082-BCEA3CA5D7F4}"/>
                </a:ext>
              </a:extLst>
            </p:cNvPr>
            <p:cNvSpPr>
              <a:spLocks/>
            </p:cNvSpPr>
            <p:nvPr/>
          </p:nvSpPr>
          <p:spPr bwMode="auto">
            <a:xfrm>
              <a:off x="9243977" y="3118001"/>
              <a:ext cx="199240" cy="191906"/>
            </a:xfrm>
            <a:custGeom>
              <a:avLst/>
              <a:gdLst>
                <a:gd name="T0" fmla="*/ 6 w 56"/>
                <a:gd name="T1" fmla="*/ 0 h 54"/>
                <a:gd name="T2" fmla="*/ 0 w 56"/>
                <a:gd name="T3" fmla="*/ 1 h 54"/>
                <a:gd name="T4" fmla="*/ 4 w 56"/>
                <a:gd name="T5" fmla="*/ 2 h 54"/>
                <a:gd name="T6" fmla="*/ 15 w 56"/>
                <a:gd name="T7" fmla="*/ 10 h 54"/>
                <a:gd name="T8" fmla="*/ 21 w 56"/>
                <a:gd name="T9" fmla="*/ 24 h 54"/>
                <a:gd name="T10" fmla="*/ 34 w 56"/>
                <a:gd name="T11" fmla="*/ 37 h 54"/>
                <a:gd name="T12" fmla="*/ 42 w 56"/>
                <a:gd name="T13" fmla="*/ 40 h 54"/>
                <a:gd name="T14" fmla="*/ 47 w 56"/>
                <a:gd name="T15" fmla="*/ 42 h 54"/>
                <a:gd name="T16" fmla="*/ 54 w 56"/>
                <a:gd name="T17" fmla="*/ 50 h 54"/>
                <a:gd name="T18" fmla="*/ 55 w 56"/>
                <a:gd name="T19" fmla="*/ 54 h 54"/>
                <a:gd name="T20" fmla="*/ 56 w 56"/>
                <a:gd name="T21" fmla="*/ 50 h 54"/>
                <a:gd name="T22" fmla="*/ 56 w 56"/>
                <a:gd name="T23" fmla="*/ 50 h 54"/>
                <a:gd name="T24" fmla="*/ 56 w 56"/>
                <a:gd name="T25" fmla="*/ 50 h 54"/>
                <a:gd name="T26" fmla="*/ 56 w 56"/>
                <a:gd name="T27" fmla="*/ 49 h 54"/>
                <a:gd name="T28" fmla="*/ 56 w 56"/>
                <a:gd name="T29" fmla="*/ 49 h 54"/>
                <a:gd name="T30" fmla="*/ 56 w 56"/>
                <a:gd name="T31" fmla="*/ 49 h 54"/>
                <a:gd name="T32" fmla="*/ 56 w 56"/>
                <a:gd name="T33" fmla="*/ 49 h 54"/>
                <a:gd name="T34" fmla="*/ 56 w 56"/>
                <a:gd name="T35" fmla="*/ 48 h 54"/>
                <a:gd name="T36" fmla="*/ 45 w 56"/>
                <a:gd name="T37" fmla="*/ 32 h 54"/>
                <a:gd name="T38" fmla="*/ 41 w 56"/>
                <a:gd name="T39" fmla="*/ 31 h 54"/>
                <a:gd name="T40" fmla="*/ 39 w 56"/>
                <a:gd name="T41" fmla="*/ 31 h 54"/>
                <a:gd name="T42" fmla="*/ 34 w 56"/>
                <a:gd name="T43" fmla="*/ 31 h 54"/>
                <a:gd name="T44" fmla="*/ 28 w 56"/>
                <a:gd name="T45" fmla="*/ 24 h 54"/>
                <a:gd name="T46" fmla="*/ 25 w 56"/>
                <a:gd name="T47" fmla="*/ 23 h 54"/>
                <a:gd name="T48" fmla="*/ 24 w 56"/>
                <a:gd name="T49" fmla="*/ 23 h 54"/>
                <a:gd name="T50" fmla="*/ 24 w 56"/>
                <a:gd name="T51" fmla="*/ 23 h 54"/>
                <a:gd name="T52" fmla="*/ 24 w 56"/>
                <a:gd name="T53" fmla="*/ 23 h 54"/>
                <a:gd name="T54" fmla="*/ 25 w 56"/>
                <a:gd name="T55" fmla="*/ 20 h 54"/>
                <a:gd name="T56" fmla="*/ 25 w 56"/>
                <a:gd name="T57" fmla="*/ 18 h 54"/>
                <a:gd name="T58" fmla="*/ 8 w 56"/>
                <a:gd name="T59" fmla="*/ 0 h 54"/>
                <a:gd name="T60" fmla="*/ 8 w 56"/>
                <a:gd name="T61" fmla="*/ 0 h 54"/>
                <a:gd name="T62" fmla="*/ 6 w 56"/>
                <a:gd name="T63"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6" h="54">
                  <a:moveTo>
                    <a:pt x="6" y="0"/>
                  </a:moveTo>
                  <a:cubicBezTo>
                    <a:pt x="4" y="0"/>
                    <a:pt x="2" y="0"/>
                    <a:pt x="0" y="1"/>
                  </a:cubicBezTo>
                  <a:cubicBezTo>
                    <a:pt x="2" y="1"/>
                    <a:pt x="3" y="2"/>
                    <a:pt x="4" y="2"/>
                  </a:cubicBezTo>
                  <a:cubicBezTo>
                    <a:pt x="8" y="4"/>
                    <a:pt x="13" y="6"/>
                    <a:pt x="15" y="10"/>
                  </a:cubicBezTo>
                  <a:cubicBezTo>
                    <a:pt x="18" y="15"/>
                    <a:pt x="18" y="20"/>
                    <a:pt x="21" y="24"/>
                  </a:cubicBezTo>
                  <a:cubicBezTo>
                    <a:pt x="24" y="29"/>
                    <a:pt x="28" y="34"/>
                    <a:pt x="34" y="37"/>
                  </a:cubicBezTo>
                  <a:cubicBezTo>
                    <a:pt x="36" y="38"/>
                    <a:pt x="39" y="39"/>
                    <a:pt x="42" y="40"/>
                  </a:cubicBezTo>
                  <a:cubicBezTo>
                    <a:pt x="43" y="41"/>
                    <a:pt x="45" y="41"/>
                    <a:pt x="47" y="42"/>
                  </a:cubicBezTo>
                  <a:cubicBezTo>
                    <a:pt x="51" y="43"/>
                    <a:pt x="53" y="47"/>
                    <a:pt x="54" y="50"/>
                  </a:cubicBezTo>
                  <a:cubicBezTo>
                    <a:pt x="54" y="51"/>
                    <a:pt x="55" y="53"/>
                    <a:pt x="55" y="54"/>
                  </a:cubicBezTo>
                  <a:cubicBezTo>
                    <a:pt x="55" y="52"/>
                    <a:pt x="56" y="51"/>
                    <a:pt x="56" y="50"/>
                  </a:cubicBezTo>
                  <a:cubicBezTo>
                    <a:pt x="56" y="50"/>
                    <a:pt x="56" y="50"/>
                    <a:pt x="56" y="50"/>
                  </a:cubicBezTo>
                  <a:cubicBezTo>
                    <a:pt x="56" y="50"/>
                    <a:pt x="56" y="50"/>
                    <a:pt x="56" y="50"/>
                  </a:cubicBezTo>
                  <a:cubicBezTo>
                    <a:pt x="56" y="50"/>
                    <a:pt x="56" y="49"/>
                    <a:pt x="56" y="49"/>
                  </a:cubicBezTo>
                  <a:cubicBezTo>
                    <a:pt x="56" y="49"/>
                    <a:pt x="56" y="49"/>
                    <a:pt x="56" y="49"/>
                  </a:cubicBezTo>
                  <a:cubicBezTo>
                    <a:pt x="56" y="49"/>
                    <a:pt x="56" y="49"/>
                    <a:pt x="56" y="49"/>
                  </a:cubicBezTo>
                  <a:cubicBezTo>
                    <a:pt x="56" y="49"/>
                    <a:pt x="56" y="49"/>
                    <a:pt x="56" y="49"/>
                  </a:cubicBezTo>
                  <a:cubicBezTo>
                    <a:pt x="56" y="49"/>
                    <a:pt x="56" y="48"/>
                    <a:pt x="56" y="48"/>
                  </a:cubicBezTo>
                  <a:cubicBezTo>
                    <a:pt x="56" y="40"/>
                    <a:pt x="51" y="34"/>
                    <a:pt x="45" y="32"/>
                  </a:cubicBezTo>
                  <a:cubicBezTo>
                    <a:pt x="43" y="31"/>
                    <a:pt x="42" y="31"/>
                    <a:pt x="41" y="31"/>
                  </a:cubicBezTo>
                  <a:cubicBezTo>
                    <a:pt x="40" y="31"/>
                    <a:pt x="40" y="31"/>
                    <a:pt x="39" y="31"/>
                  </a:cubicBezTo>
                  <a:cubicBezTo>
                    <a:pt x="37" y="31"/>
                    <a:pt x="36" y="31"/>
                    <a:pt x="34" y="31"/>
                  </a:cubicBezTo>
                  <a:cubicBezTo>
                    <a:pt x="34" y="28"/>
                    <a:pt x="31" y="25"/>
                    <a:pt x="28" y="24"/>
                  </a:cubicBezTo>
                  <a:cubicBezTo>
                    <a:pt x="27" y="23"/>
                    <a:pt x="26" y="23"/>
                    <a:pt x="25" y="23"/>
                  </a:cubicBezTo>
                  <a:cubicBezTo>
                    <a:pt x="25" y="23"/>
                    <a:pt x="24" y="23"/>
                    <a:pt x="24" y="23"/>
                  </a:cubicBezTo>
                  <a:cubicBezTo>
                    <a:pt x="24" y="23"/>
                    <a:pt x="24" y="23"/>
                    <a:pt x="24" y="23"/>
                  </a:cubicBezTo>
                  <a:cubicBezTo>
                    <a:pt x="24" y="23"/>
                    <a:pt x="24" y="23"/>
                    <a:pt x="24" y="23"/>
                  </a:cubicBezTo>
                  <a:cubicBezTo>
                    <a:pt x="24" y="22"/>
                    <a:pt x="25" y="21"/>
                    <a:pt x="25" y="20"/>
                  </a:cubicBezTo>
                  <a:cubicBezTo>
                    <a:pt x="25" y="19"/>
                    <a:pt x="25" y="19"/>
                    <a:pt x="25" y="18"/>
                  </a:cubicBezTo>
                  <a:cubicBezTo>
                    <a:pt x="25" y="9"/>
                    <a:pt x="18" y="1"/>
                    <a:pt x="8" y="0"/>
                  </a:cubicBezTo>
                  <a:cubicBezTo>
                    <a:pt x="8" y="0"/>
                    <a:pt x="8" y="0"/>
                    <a:pt x="8" y="0"/>
                  </a:cubicBezTo>
                  <a:cubicBezTo>
                    <a:pt x="8" y="0"/>
                    <a:pt x="7" y="0"/>
                    <a:pt x="6" y="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4" name="Freeform 134">
              <a:extLst>
                <a:ext uri="{FF2B5EF4-FFF2-40B4-BE49-F238E27FC236}">
                  <a16:creationId xmlns:a16="http://schemas.microsoft.com/office/drawing/2014/main" id="{B39CCE48-F8A5-4A45-8D52-4088637257DA}"/>
                </a:ext>
              </a:extLst>
            </p:cNvPr>
            <p:cNvSpPr>
              <a:spLocks noEditPoints="1"/>
            </p:cNvSpPr>
            <p:nvPr/>
          </p:nvSpPr>
          <p:spPr bwMode="auto">
            <a:xfrm>
              <a:off x="9085074" y="312533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DAE0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5" name="Freeform 135">
              <a:extLst>
                <a:ext uri="{FF2B5EF4-FFF2-40B4-BE49-F238E27FC236}">
                  <a16:creationId xmlns:a16="http://schemas.microsoft.com/office/drawing/2014/main" id="{65EDC80A-E43C-3F42-96E9-65B616D9A75B}"/>
                </a:ext>
              </a:extLst>
            </p:cNvPr>
            <p:cNvSpPr>
              <a:spLocks/>
            </p:cNvSpPr>
            <p:nvPr/>
          </p:nvSpPr>
          <p:spPr bwMode="auto">
            <a:xfrm>
              <a:off x="9386990" y="3345355"/>
              <a:ext cx="6112" cy="2445"/>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1" y="1"/>
                    <a:pt x="0" y="1"/>
                    <a:pt x="0" y="1"/>
                  </a:cubicBezTo>
                  <a:cubicBezTo>
                    <a:pt x="0" y="1"/>
                    <a:pt x="1" y="1"/>
                    <a:pt x="2" y="0"/>
                  </a:cubicBezTo>
                </a:path>
              </a:pathLst>
            </a:custGeom>
            <a:solidFill>
              <a:srgbClr val="487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6" name="Freeform 136">
              <a:extLst>
                <a:ext uri="{FF2B5EF4-FFF2-40B4-BE49-F238E27FC236}">
                  <a16:creationId xmlns:a16="http://schemas.microsoft.com/office/drawing/2014/main" id="{375D79F9-FC04-A148-A315-C71C7C724F7F}"/>
                </a:ext>
              </a:extLst>
            </p:cNvPr>
            <p:cNvSpPr>
              <a:spLocks/>
            </p:cNvSpPr>
            <p:nvPr/>
          </p:nvSpPr>
          <p:spPr bwMode="auto">
            <a:xfrm>
              <a:off x="8956729" y="3078887"/>
              <a:ext cx="462042" cy="343476"/>
            </a:xfrm>
            <a:custGeom>
              <a:avLst/>
              <a:gdLst>
                <a:gd name="T0" fmla="*/ 36 w 130"/>
                <a:gd name="T1" fmla="*/ 13 h 97"/>
                <a:gd name="T2" fmla="*/ 36 w 130"/>
                <a:gd name="T3" fmla="*/ 13 h 97"/>
                <a:gd name="T4" fmla="*/ 36 w 130"/>
                <a:gd name="T5" fmla="*/ 13 h 97"/>
                <a:gd name="T6" fmla="*/ 36 w 130"/>
                <a:gd name="T7" fmla="*/ 13 h 97"/>
                <a:gd name="T8" fmla="*/ 36 w 130"/>
                <a:gd name="T9" fmla="*/ 13 h 97"/>
                <a:gd name="T10" fmla="*/ 36 w 130"/>
                <a:gd name="T11" fmla="*/ 13 h 97"/>
                <a:gd name="T12" fmla="*/ 36 w 130"/>
                <a:gd name="T13" fmla="*/ 22 h 97"/>
                <a:gd name="T14" fmla="*/ 27 w 130"/>
                <a:gd name="T15" fmla="*/ 44 h 97"/>
                <a:gd name="T16" fmla="*/ 16 w 130"/>
                <a:gd name="T17" fmla="*/ 58 h 97"/>
                <a:gd name="T18" fmla="*/ 22 w 130"/>
                <a:gd name="T19" fmla="*/ 68 h 97"/>
                <a:gd name="T20" fmla="*/ 30 w 130"/>
                <a:gd name="T21" fmla="*/ 74 h 97"/>
                <a:gd name="T22" fmla="*/ 48 w 130"/>
                <a:gd name="T23" fmla="*/ 82 h 97"/>
                <a:gd name="T24" fmla="*/ 57 w 130"/>
                <a:gd name="T25" fmla="*/ 86 h 97"/>
                <a:gd name="T26" fmla="*/ 66 w 130"/>
                <a:gd name="T27" fmla="*/ 84 h 97"/>
                <a:gd name="T28" fmla="*/ 79 w 130"/>
                <a:gd name="T29" fmla="*/ 88 h 97"/>
                <a:gd name="T30" fmla="*/ 99 w 130"/>
                <a:gd name="T31" fmla="*/ 83 h 97"/>
                <a:gd name="T32" fmla="*/ 118 w 130"/>
                <a:gd name="T33" fmla="*/ 88 h 97"/>
                <a:gd name="T34" fmla="*/ 109 w 130"/>
                <a:gd name="T35" fmla="*/ 91 h 97"/>
                <a:gd name="T36" fmla="*/ 98 w 130"/>
                <a:gd name="T37" fmla="*/ 90 h 97"/>
                <a:gd name="T38" fmla="*/ 92 w 130"/>
                <a:gd name="T39" fmla="*/ 87 h 97"/>
                <a:gd name="T40" fmla="*/ 74 w 130"/>
                <a:gd name="T41" fmla="*/ 95 h 97"/>
                <a:gd name="T42" fmla="*/ 54 w 130"/>
                <a:gd name="T43" fmla="*/ 97 h 97"/>
                <a:gd name="T44" fmla="*/ 39 w 130"/>
                <a:gd name="T45" fmla="*/ 88 h 97"/>
                <a:gd name="T46" fmla="*/ 33 w 130"/>
                <a:gd name="T47" fmla="*/ 89 h 97"/>
                <a:gd name="T48" fmla="*/ 16 w 130"/>
                <a:gd name="T49" fmla="*/ 82 h 97"/>
                <a:gd name="T50" fmla="*/ 0 w 130"/>
                <a:gd name="T51" fmla="*/ 65 h 97"/>
                <a:gd name="T52" fmla="*/ 15 w 130"/>
                <a:gd name="T53" fmla="*/ 82 h 97"/>
                <a:gd name="T54" fmla="*/ 23 w 130"/>
                <a:gd name="T55" fmla="*/ 81 h 97"/>
                <a:gd name="T56" fmla="*/ 34 w 130"/>
                <a:gd name="T57" fmla="*/ 89 h 97"/>
                <a:gd name="T58" fmla="*/ 53 w 130"/>
                <a:gd name="T59" fmla="*/ 97 h 97"/>
                <a:gd name="T60" fmla="*/ 67 w 130"/>
                <a:gd name="T61" fmla="*/ 92 h 97"/>
                <a:gd name="T62" fmla="*/ 76 w 130"/>
                <a:gd name="T63" fmla="*/ 95 h 97"/>
                <a:gd name="T64" fmla="*/ 97 w 130"/>
                <a:gd name="T65" fmla="*/ 90 h 97"/>
                <a:gd name="T66" fmla="*/ 102 w 130"/>
                <a:gd name="T67" fmla="*/ 89 h 97"/>
                <a:gd name="T68" fmla="*/ 110 w 130"/>
                <a:gd name="T69" fmla="*/ 92 h 97"/>
                <a:gd name="T70" fmla="*/ 122 w 130"/>
                <a:gd name="T71" fmla="*/ 80 h 97"/>
                <a:gd name="T72" fmla="*/ 121 w 130"/>
                <a:gd name="T73" fmla="*/ 76 h 97"/>
                <a:gd name="T74" fmla="*/ 121 w 130"/>
                <a:gd name="T75" fmla="*/ 76 h 97"/>
                <a:gd name="T76" fmla="*/ 130 w 130"/>
                <a:gd name="T77" fmla="*/ 73 h 97"/>
                <a:gd name="T78" fmla="*/ 107 w 130"/>
                <a:gd name="T79" fmla="*/ 71 h 97"/>
                <a:gd name="T80" fmla="*/ 78 w 130"/>
                <a:gd name="T81" fmla="*/ 77 h 97"/>
                <a:gd name="T82" fmla="*/ 58 w 130"/>
                <a:gd name="T83" fmla="*/ 74 h 97"/>
                <a:gd name="T84" fmla="*/ 30 w 130"/>
                <a:gd name="T85" fmla="*/ 66 h 97"/>
                <a:gd name="T86" fmla="*/ 44 w 130"/>
                <a:gd name="T87" fmla="*/ 27 h 97"/>
                <a:gd name="T88" fmla="*/ 50 w 130"/>
                <a:gd name="T89"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0" h="97">
                  <a:moveTo>
                    <a:pt x="50" y="0"/>
                  </a:moveTo>
                  <a:cubicBezTo>
                    <a:pt x="43" y="0"/>
                    <a:pt x="37" y="5"/>
                    <a:pt x="36" y="13"/>
                  </a:cubicBezTo>
                  <a:cubicBezTo>
                    <a:pt x="36" y="13"/>
                    <a:pt x="36" y="13"/>
                    <a:pt x="36" y="13"/>
                  </a:cubicBezTo>
                  <a:cubicBezTo>
                    <a:pt x="36" y="13"/>
                    <a:pt x="36" y="13"/>
                    <a:pt x="36" y="13"/>
                  </a:cubicBezTo>
                  <a:cubicBezTo>
                    <a:pt x="36" y="13"/>
                    <a:pt x="36" y="13"/>
                    <a:pt x="36" y="13"/>
                  </a:cubicBezTo>
                  <a:cubicBezTo>
                    <a:pt x="36" y="13"/>
                    <a:pt x="36" y="13"/>
                    <a:pt x="36" y="13"/>
                  </a:cubicBezTo>
                  <a:cubicBezTo>
                    <a:pt x="36" y="13"/>
                    <a:pt x="36" y="13"/>
                    <a:pt x="36" y="13"/>
                  </a:cubicBezTo>
                  <a:cubicBezTo>
                    <a:pt x="36" y="13"/>
                    <a:pt x="36" y="13"/>
                    <a:pt x="36" y="13"/>
                  </a:cubicBezTo>
                  <a:cubicBezTo>
                    <a:pt x="36" y="13"/>
                    <a:pt x="36" y="13"/>
                    <a:pt x="36" y="13"/>
                  </a:cubicBezTo>
                  <a:cubicBezTo>
                    <a:pt x="36" y="13"/>
                    <a:pt x="36" y="13"/>
                    <a:pt x="36" y="13"/>
                  </a:cubicBezTo>
                  <a:cubicBezTo>
                    <a:pt x="36" y="13"/>
                    <a:pt x="36" y="13"/>
                    <a:pt x="36" y="13"/>
                  </a:cubicBezTo>
                  <a:cubicBezTo>
                    <a:pt x="36" y="13"/>
                    <a:pt x="36" y="13"/>
                    <a:pt x="36" y="13"/>
                  </a:cubicBezTo>
                  <a:cubicBezTo>
                    <a:pt x="36" y="10"/>
                    <a:pt x="38" y="7"/>
                    <a:pt x="40" y="4"/>
                  </a:cubicBezTo>
                  <a:cubicBezTo>
                    <a:pt x="42" y="10"/>
                    <a:pt x="39" y="17"/>
                    <a:pt x="36" y="22"/>
                  </a:cubicBezTo>
                  <a:cubicBezTo>
                    <a:pt x="34" y="25"/>
                    <a:pt x="32" y="28"/>
                    <a:pt x="31" y="32"/>
                  </a:cubicBezTo>
                  <a:cubicBezTo>
                    <a:pt x="29" y="36"/>
                    <a:pt x="28" y="40"/>
                    <a:pt x="27" y="44"/>
                  </a:cubicBezTo>
                  <a:cubicBezTo>
                    <a:pt x="26" y="48"/>
                    <a:pt x="24" y="49"/>
                    <a:pt x="21" y="52"/>
                  </a:cubicBezTo>
                  <a:cubicBezTo>
                    <a:pt x="19" y="54"/>
                    <a:pt x="17" y="55"/>
                    <a:pt x="16" y="58"/>
                  </a:cubicBezTo>
                  <a:cubicBezTo>
                    <a:pt x="15" y="60"/>
                    <a:pt x="15" y="62"/>
                    <a:pt x="16" y="64"/>
                  </a:cubicBezTo>
                  <a:cubicBezTo>
                    <a:pt x="17" y="67"/>
                    <a:pt x="19" y="67"/>
                    <a:pt x="22" y="68"/>
                  </a:cubicBezTo>
                  <a:cubicBezTo>
                    <a:pt x="23" y="68"/>
                    <a:pt x="25" y="68"/>
                    <a:pt x="26" y="69"/>
                  </a:cubicBezTo>
                  <a:cubicBezTo>
                    <a:pt x="28" y="71"/>
                    <a:pt x="29" y="72"/>
                    <a:pt x="30" y="74"/>
                  </a:cubicBezTo>
                  <a:cubicBezTo>
                    <a:pt x="32" y="76"/>
                    <a:pt x="34" y="78"/>
                    <a:pt x="37" y="79"/>
                  </a:cubicBezTo>
                  <a:cubicBezTo>
                    <a:pt x="41" y="80"/>
                    <a:pt x="45" y="80"/>
                    <a:pt x="48" y="82"/>
                  </a:cubicBezTo>
                  <a:cubicBezTo>
                    <a:pt x="50" y="84"/>
                    <a:pt x="52" y="85"/>
                    <a:pt x="55" y="86"/>
                  </a:cubicBezTo>
                  <a:cubicBezTo>
                    <a:pt x="56" y="86"/>
                    <a:pt x="56" y="86"/>
                    <a:pt x="57" y="86"/>
                  </a:cubicBezTo>
                  <a:cubicBezTo>
                    <a:pt x="59" y="86"/>
                    <a:pt x="61" y="85"/>
                    <a:pt x="64" y="84"/>
                  </a:cubicBezTo>
                  <a:cubicBezTo>
                    <a:pt x="64" y="84"/>
                    <a:pt x="65" y="84"/>
                    <a:pt x="66" y="84"/>
                  </a:cubicBezTo>
                  <a:cubicBezTo>
                    <a:pt x="69" y="84"/>
                    <a:pt x="73" y="87"/>
                    <a:pt x="76" y="88"/>
                  </a:cubicBezTo>
                  <a:cubicBezTo>
                    <a:pt x="77" y="88"/>
                    <a:pt x="78" y="88"/>
                    <a:pt x="79" y="88"/>
                  </a:cubicBezTo>
                  <a:cubicBezTo>
                    <a:pt x="84" y="88"/>
                    <a:pt x="90" y="84"/>
                    <a:pt x="96" y="83"/>
                  </a:cubicBezTo>
                  <a:cubicBezTo>
                    <a:pt x="97" y="83"/>
                    <a:pt x="98" y="83"/>
                    <a:pt x="99" y="83"/>
                  </a:cubicBezTo>
                  <a:cubicBezTo>
                    <a:pt x="105" y="83"/>
                    <a:pt x="111" y="85"/>
                    <a:pt x="116" y="87"/>
                  </a:cubicBezTo>
                  <a:cubicBezTo>
                    <a:pt x="117" y="87"/>
                    <a:pt x="118" y="88"/>
                    <a:pt x="118" y="88"/>
                  </a:cubicBezTo>
                  <a:cubicBezTo>
                    <a:pt x="116" y="90"/>
                    <a:pt x="113" y="92"/>
                    <a:pt x="110" y="92"/>
                  </a:cubicBezTo>
                  <a:cubicBezTo>
                    <a:pt x="109" y="92"/>
                    <a:pt x="109" y="92"/>
                    <a:pt x="109" y="91"/>
                  </a:cubicBezTo>
                  <a:cubicBezTo>
                    <a:pt x="106" y="91"/>
                    <a:pt x="104" y="90"/>
                    <a:pt x="102" y="89"/>
                  </a:cubicBezTo>
                  <a:cubicBezTo>
                    <a:pt x="101" y="90"/>
                    <a:pt x="99" y="90"/>
                    <a:pt x="98" y="90"/>
                  </a:cubicBezTo>
                  <a:cubicBezTo>
                    <a:pt x="98" y="90"/>
                    <a:pt x="97" y="90"/>
                    <a:pt x="97" y="90"/>
                  </a:cubicBezTo>
                  <a:cubicBezTo>
                    <a:pt x="95" y="90"/>
                    <a:pt x="93" y="89"/>
                    <a:pt x="92" y="87"/>
                  </a:cubicBezTo>
                  <a:cubicBezTo>
                    <a:pt x="88" y="92"/>
                    <a:pt x="82" y="95"/>
                    <a:pt x="76" y="95"/>
                  </a:cubicBezTo>
                  <a:cubicBezTo>
                    <a:pt x="76" y="95"/>
                    <a:pt x="75" y="95"/>
                    <a:pt x="74" y="95"/>
                  </a:cubicBezTo>
                  <a:cubicBezTo>
                    <a:pt x="72" y="94"/>
                    <a:pt x="69" y="94"/>
                    <a:pt x="67" y="92"/>
                  </a:cubicBezTo>
                  <a:cubicBezTo>
                    <a:pt x="64" y="95"/>
                    <a:pt x="59" y="97"/>
                    <a:pt x="54" y="97"/>
                  </a:cubicBezTo>
                  <a:cubicBezTo>
                    <a:pt x="54" y="97"/>
                    <a:pt x="53" y="97"/>
                    <a:pt x="53" y="97"/>
                  </a:cubicBezTo>
                  <a:cubicBezTo>
                    <a:pt x="47" y="97"/>
                    <a:pt x="41" y="93"/>
                    <a:pt x="39" y="88"/>
                  </a:cubicBezTo>
                  <a:cubicBezTo>
                    <a:pt x="37" y="89"/>
                    <a:pt x="36" y="89"/>
                    <a:pt x="34" y="89"/>
                  </a:cubicBezTo>
                  <a:cubicBezTo>
                    <a:pt x="34" y="89"/>
                    <a:pt x="33" y="89"/>
                    <a:pt x="33" y="89"/>
                  </a:cubicBezTo>
                  <a:cubicBezTo>
                    <a:pt x="28" y="88"/>
                    <a:pt x="24" y="85"/>
                    <a:pt x="23" y="81"/>
                  </a:cubicBezTo>
                  <a:cubicBezTo>
                    <a:pt x="21" y="82"/>
                    <a:pt x="19" y="82"/>
                    <a:pt x="16" y="82"/>
                  </a:cubicBezTo>
                  <a:cubicBezTo>
                    <a:pt x="16" y="82"/>
                    <a:pt x="15" y="82"/>
                    <a:pt x="15" y="82"/>
                  </a:cubicBezTo>
                  <a:cubicBezTo>
                    <a:pt x="6" y="81"/>
                    <a:pt x="0" y="74"/>
                    <a:pt x="0" y="65"/>
                  </a:cubicBezTo>
                  <a:cubicBezTo>
                    <a:pt x="0" y="65"/>
                    <a:pt x="0" y="65"/>
                    <a:pt x="0" y="65"/>
                  </a:cubicBezTo>
                  <a:cubicBezTo>
                    <a:pt x="0" y="74"/>
                    <a:pt x="6" y="81"/>
                    <a:pt x="15" y="82"/>
                  </a:cubicBezTo>
                  <a:cubicBezTo>
                    <a:pt x="15" y="82"/>
                    <a:pt x="16" y="82"/>
                    <a:pt x="16" y="82"/>
                  </a:cubicBezTo>
                  <a:cubicBezTo>
                    <a:pt x="19" y="82"/>
                    <a:pt x="21" y="82"/>
                    <a:pt x="23" y="81"/>
                  </a:cubicBezTo>
                  <a:cubicBezTo>
                    <a:pt x="24" y="85"/>
                    <a:pt x="28" y="88"/>
                    <a:pt x="33" y="89"/>
                  </a:cubicBezTo>
                  <a:cubicBezTo>
                    <a:pt x="33" y="89"/>
                    <a:pt x="34" y="89"/>
                    <a:pt x="34" y="89"/>
                  </a:cubicBezTo>
                  <a:cubicBezTo>
                    <a:pt x="36" y="89"/>
                    <a:pt x="37" y="89"/>
                    <a:pt x="39" y="88"/>
                  </a:cubicBezTo>
                  <a:cubicBezTo>
                    <a:pt x="41" y="93"/>
                    <a:pt x="47" y="97"/>
                    <a:pt x="53" y="97"/>
                  </a:cubicBezTo>
                  <a:cubicBezTo>
                    <a:pt x="53" y="97"/>
                    <a:pt x="54" y="97"/>
                    <a:pt x="54" y="97"/>
                  </a:cubicBezTo>
                  <a:cubicBezTo>
                    <a:pt x="59" y="97"/>
                    <a:pt x="64" y="95"/>
                    <a:pt x="67" y="92"/>
                  </a:cubicBezTo>
                  <a:cubicBezTo>
                    <a:pt x="69" y="94"/>
                    <a:pt x="72" y="94"/>
                    <a:pt x="74" y="95"/>
                  </a:cubicBezTo>
                  <a:cubicBezTo>
                    <a:pt x="75" y="95"/>
                    <a:pt x="76" y="95"/>
                    <a:pt x="76" y="95"/>
                  </a:cubicBezTo>
                  <a:cubicBezTo>
                    <a:pt x="82" y="95"/>
                    <a:pt x="88" y="92"/>
                    <a:pt x="92" y="87"/>
                  </a:cubicBezTo>
                  <a:cubicBezTo>
                    <a:pt x="93" y="89"/>
                    <a:pt x="95" y="90"/>
                    <a:pt x="97" y="90"/>
                  </a:cubicBezTo>
                  <a:cubicBezTo>
                    <a:pt x="97" y="90"/>
                    <a:pt x="98" y="90"/>
                    <a:pt x="98" y="90"/>
                  </a:cubicBezTo>
                  <a:cubicBezTo>
                    <a:pt x="99" y="90"/>
                    <a:pt x="101" y="90"/>
                    <a:pt x="102" y="89"/>
                  </a:cubicBezTo>
                  <a:cubicBezTo>
                    <a:pt x="104" y="90"/>
                    <a:pt x="106" y="91"/>
                    <a:pt x="109" y="91"/>
                  </a:cubicBezTo>
                  <a:cubicBezTo>
                    <a:pt x="109" y="92"/>
                    <a:pt x="109" y="92"/>
                    <a:pt x="110" y="92"/>
                  </a:cubicBezTo>
                  <a:cubicBezTo>
                    <a:pt x="116" y="92"/>
                    <a:pt x="121" y="87"/>
                    <a:pt x="121" y="81"/>
                  </a:cubicBezTo>
                  <a:cubicBezTo>
                    <a:pt x="122" y="81"/>
                    <a:pt x="122" y="80"/>
                    <a:pt x="122" y="80"/>
                  </a:cubicBezTo>
                  <a:cubicBezTo>
                    <a:pt x="122" y="78"/>
                    <a:pt x="121" y="77"/>
                    <a:pt x="121" y="76"/>
                  </a:cubicBezTo>
                  <a:cubicBezTo>
                    <a:pt x="121" y="76"/>
                    <a:pt x="121" y="76"/>
                    <a:pt x="121" y="76"/>
                  </a:cubicBezTo>
                  <a:cubicBezTo>
                    <a:pt x="121" y="76"/>
                    <a:pt x="121" y="76"/>
                    <a:pt x="121" y="76"/>
                  </a:cubicBezTo>
                  <a:cubicBezTo>
                    <a:pt x="121" y="76"/>
                    <a:pt x="121" y="76"/>
                    <a:pt x="121" y="76"/>
                  </a:cubicBezTo>
                  <a:cubicBezTo>
                    <a:pt x="121" y="76"/>
                    <a:pt x="122" y="76"/>
                    <a:pt x="123" y="75"/>
                  </a:cubicBezTo>
                  <a:cubicBezTo>
                    <a:pt x="125" y="75"/>
                    <a:pt x="128" y="74"/>
                    <a:pt x="130" y="73"/>
                  </a:cubicBezTo>
                  <a:cubicBezTo>
                    <a:pt x="124" y="71"/>
                    <a:pt x="119" y="70"/>
                    <a:pt x="114" y="70"/>
                  </a:cubicBezTo>
                  <a:cubicBezTo>
                    <a:pt x="112" y="70"/>
                    <a:pt x="110" y="70"/>
                    <a:pt x="107" y="71"/>
                  </a:cubicBezTo>
                  <a:cubicBezTo>
                    <a:pt x="101" y="72"/>
                    <a:pt x="96" y="75"/>
                    <a:pt x="90" y="76"/>
                  </a:cubicBezTo>
                  <a:cubicBezTo>
                    <a:pt x="86" y="77"/>
                    <a:pt x="82" y="77"/>
                    <a:pt x="78" y="77"/>
                  </a:cubicBezTo>
                  <a:cubicBezTo>
                    <a:pt x="77" y="77"/>
                    <a:pt x="75" y="77"/>
                    <a:pt x="73" y="77"/>
                  </a:cubicBezTo>
                  <a:cubicBezTo>
                    <a:pt x="68" y="76"/>
                    <a:pt x="63" y="75"/>
                    <a:pt x="58" y="74"/>
                  </a:cubicBezTo>
                  <a:cubicBezTo>
                    <a:pt x="55" y="73"/>
                    <a:pt x="51" y="73"/>
                    <a:pt x="47" y="72"/>
                  </a:cubicBezTo>
                  <a:cubicBezTo>
                    <a:pt x="41" y="71"/>
                    <a:pt x="34" y="70"/>
                    <a:pt x="30" y="66"/>
                  </a:cubicBezTo>
                  <a:cubicBezTo>
                    <a:pt x="20" y="57"/>
                    <a:pt x="31" y="45"/>
                    <a:pt x="37" y="37"/>
                  </a:cubicBezTo>
                  <a:cubicBezTo>
                    <a:pt x="40" y="34"/>
                    <a:pt x="43" y="31"/>
                    <a:pt x="44" y="27"/>
                  </a:cubicBezTo>
                  <a:cubicBezTo>
                    <a:pt x="45" y="24"/>
                    <a:pt x="46" y="20"/>
                    <a:pt x="46" y="17"/>
                  </a:cubicBezTo>
                  <a:cubicBezTo>
                    <a:pt x="47" y="11"/>
                    <a:pt x="48" y="5"/>
                    <a:pt x="50" y="0"/>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7" name="Freeform 137">
              <a:extLst>
                <a:ext uri="{FF2B5EF4-FFF2-40B4-BE49-F238E27FC236}">
                  <a16:creationId xmlns:a16="http://schemas.microsoft.com/office/drawing/2014/main" id="{6C61EA17-B3E5-044A-A981-8170B3DD645C}"/>
                </a:ext>
              </a:extLst>
            </p:cNvPr>
            <p:cNvSpPr>
              <a:spLocks/>
            </p:cNvSpPr>
            <p:nvPr/>
          </p:nvSpPr>
          <p:spPr bwMode="auto">
            <a:xfrm>
              <a:off x="9085074" y="312533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DAE0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8" name="Freeform 138">
              <a:extLst>
                <a:ext uri="{FF2B5EF4-FFF2-40B4-BE49-F238E27FC236}">
                  <a16:creationId xmlns:a16="http://schemas.microsoft.com/office/drawing/2014/main" id="{3BBB153F-AE7A-B343-BD77-A8A7A4318E8E}"/>
                </a:ext>
              </a:extLst>
            </p:cNvPr>
            <p:cNvSpPr>
              <a:spLocks/>
            </p:cNvSpPr>
            <p:nvPr/>
          </p:nvSpPr>
          <p:spPr bwMode="auto">
            <a:xfrm>
              <a:off x="9085074" y="312533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548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9" name="Freeform 139">
              <a:extLst>
                <a:ext uri="{FF2B5EF4-FFF2-40B4-BE49-F238E27FC236}">
                  <a16:creationId xmlns:a16="http://schemas.microsoft.com/office/drawing/2014/main" id="{EB6B31DC-6C58-2D43-8837-E7E9E6520764}"/>
                </a:ext>
              </a:extLst>
            </p:cNvPr>
            <p:cNvSpPr>
              <a:spLocks/>
            </p:cNvSpPr>
            <p:nvPr/>
          </p:nvSpPr>
          <p:spPr bwMode="auto">
            <a:xfrm>
              <a:off x="9085074" y="312533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DAE0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0" name="Freeform 140">
              <a:extLst>
                <a:ext uri="{FF2B5EF4-FFF2-40B4-BE49-F238E27FC236}">
                  <a16:creationId xmlns:a16="http://schemas.microsoft.com/office/drawing/2014/main" id="{28393560-6FBB-BE44-88D5-086EA61C37DD}"/>
                </a:ext>
              </a:extLst>
            </p:cNvPr>
            <p:cNvSpPr>
              <a:spLocks/>
            </p:cNvSpPr>
            <p:nvPr/>
          </p:nvSpPr>
          <p:spPr bwMode="auto">
            <a:xfrm>
              <a:off x="9085074" y="312533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548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1" name="Freeform 141">
              <a:extLst>
                <a:ext uri="{FF2B5EF4-FFF2-40B4-BE49-F238E27FC236}">
                  <a16:creationId xmlns:a16="http://schemas.microsoft.com/office/drawing/2014/main" id="{A5D0F4DA-78FC-4B4B-8015-D27E9EC02FB4}"/>
                </a:ext>
              </a:extLst>
            </p:cNvPr>
            <p:cNvSpPr>
              <a:spLocks/>
            </p:cNvSpPr>
            <p:nvPr/>
          </p:nvSpPr>
          <p:spPr bwMode="auto">
            <a:xfrm>
              <a:off x="9085074" y="312533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DAE0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2" name="Freeform 142">
              <a:extLst>
                <a:ext uri="{FF2B5EF4-FFF2-40B4-BE49-F238E27FC236}">
                  <a16:creationId xmlns:a16="http://schemas.microsoft.com/office/drawing/2014/main" id="{2AAAA8BE-09F6-8B4B-AF77-374076089023}"/>
                </a:ext>
              </a:extLst>
            </p:cNvPr>
            <p:cNvSpPr>
              <a:spLocks/>
            </p:cNvSpPr>
            <p:nvPr/>
          </p:nvSpPr>
          <p:spPr bwMode="auto">
            <a:xfrm>
              <a:off x="9085074" y="312533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548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3" name="Freeform 143">
              <a:extLst>
                <a:ext uri="{FF2B5EF4-FFF2-40B4-BE49-F238E27FC236}">
                  <a16:creationId xmlns:a16="http://schemas.microsoft.com/office/drawing/2014/main" id="{BC6A0544-6622-FB49-9022-F1CDE3FCAC5B}"/>
                </a:ext>
              </a:extLst>
            </p:cNvPr>
            <p:cNvSpPr>
              <a:spLocks/>
            </p:cNvSpPr>
            <p:nvPr/>
          </p:nvSpPr>
          <p:spPr bwMode="auto">
            <a:xfrm>
              <a:off x="9085074" y="312533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DAE0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4" name="Freeform 144">
              <a:extLst>
                <a:ext uri="{FF2B5EF4-FFF2-40B4-BE49-F238E27FC236}">
                  <a16:creationId xmlns:a16="http://schemas.microsoft.com/office/drawing/2014/main" id="{7B0C1068-A75F-9441-83B3-1B7626C9E9B7}"/>
                </a:ext>
              </a:extLst>
            </p:cNvPr>
            <p:cNvSpPr>
              <a:spLocks/>
            </p:cNvSpPr>
            <p:nvPr/>
          </p:nvSpPr>
          <p:spPr bwMode="auto">
            <a:xfrm>
              <a:off x="9085074" y="312533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548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5" name="Freeform 145">
              <a:extLst>
                <a:ext uri="{FF2B5EF4-FFF2-40B4-BE49-F238E27FC236}">
                  <a16:creationId xmlns:a16="http://schemas.microsoft.com/office/drawing/2014/main" id="{4DAD5097-E3C7-2B42-B705-AD8046CBA95F}"/>
                </a:ext>
              </a:extLst>
            </p:cNvPr>
            <p:cNvSpPr>
              <a:spLocks/>
            </p:cNvSpPr>
            <p:nvPr/>
          </p:nvSpPr>
          <p:spPr bwMode="auto">
            <a:xfrm>
              <a:off x="9085074" y="312533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DAE0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6" name="Freeform 146">
              <a:extLst>
                <a:ext uri="{FF2B5EF4-FFF2-40B4-BE49-F238E27FC236}">
                  <a16:creationId xmlns:a16="http://schemas.microsoft.com/office/drawing/2014/main" id="{7179F3D1-6594-254F-A0B1-C6B9887F7161}"/>
                </a:ext>
              </a:extLst>
            </p:cNvPr>
            <p:cNvSpPr>
              <a:spLocks/>
            </p:cNvSpPr>
            <p:nvPr/>
          </p:nvSpPr>
          <p:spPr bwMode="auto">
            <a:xfrm>
              <a:off x="9085074" y="312533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548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7" name="Freeform 147">
              <a:extLst>
                <a:ext uri="{FF2B5EF4-FFF2-40B4-BE49-F238E27FC236}">
                  <a16:creationId xmlns:a16="http://schemas.microsoft.com/office/drawing/2014/main" id="{9B4F0699-E501-A14C-BD50-E18ACA73A686}"/>
                </a:ext>
              </a:extLst>
            </p:cNvPr>
            <p:cNvSpPr>
              <a:spLocks/>
            </p:cNvSpPr>
            <p:nvPr/>
          </p:nvSpPr>
          <p:spPr bwMode="auto">
            <a:xfrm>
              <a:off x="9085074" y="312533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DAE0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8" name="Freeform 148">
              <a:extLst>
                <a:ext uri="{FF2B5EF4-FFF2-40B4-BE49-F238E27FC236}">
                  <a16:creationId xmlns:a16="http://schemas.microsoft.com/office/drawing/2014/main" id="{46F51681-AEF0-A64C-84AB-A3D7B13A988B}"/>
                </a:ext>
              </a:extLst>
            </p:cNvPr>
            <p:cNvSpPr>
              <a:spLocks/>
            </p:cNvSpPr>
            <p:nvPr/>
          </p:nvSpPr>
          <p:spPr bwMode="auto">
            <a:xfrm>
              <a:off x="9085074" y="312533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548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9" name="Freeform 149">
              <a:extLst>
                <a:ext uri="{FF2B5EF4-FFF2-40B4-BE49-F238E27FC236}">
                  <a16:creationId xmlns:a16="http://schemas.microsoft.com/office/drawing/2014/main" id="{69AD2F3B-6F56-C240-B41A-8BED8B3059B5}"/>
                </a:ext>
              </a:extLst>
            </p:cNvPr>
            <p:cNvSpPr>
              <a:spLocks/>
            </p:cNvSpPr>
            <p:nvPr/>
          </p:nvSpPr>
          <p:spPr bwMode="auto">
            <a:xfrm>
              <a:off x="9085074" y="312778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DAE0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0" name="Freeform 150">
              <a:extLst>
                <a:ext uri="{FF2B5EF4-FFF2-40B4-BE49-F238E27FC236}">
                  <a16:creationId xmlns:a16="http://schemas.microsoft.com/office/drawing/2014/main" id="{96B27304-3BF4-A24A-B004-FD1A393622AE}"/>
                </a:ext>
              </a:extLst>
            </p:cNvPr>
            <p:cNvSpPr>
              <a:spLocks/>
            </p:cNvSpPr>
            <p:nvPr/>
          </p:nvSpPr>
          <p:spPr bwMode="auto">
            <a:xfrm>
              <a:off x="9085074" y="312778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548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1" name="Freeform 151">
              <a:extLst>
                <a:ext uri="{FF2B5EF4-FFF2-40B4-BE49-F238E27FC236}">
                  <a16:creationId xmlns:a16="http://schemas.microsoft.com/office/drawing/2014/main" id="{EFF3DA9E-26D7-E84C-96E7-E6FD854153FD}"/>
                </a:ext>
              </a:extLst>
            </p:cNvPr>
            <p:cNvSpPr>
              <a:spLocks/>
            </p:cNvSpPr>
            <p:nvPr/>
          </p:nvSpPr>
          <p:spPr bwMode="auto">
            <a:xfrm>
              <a:off x="9085074" y="312778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DAE0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2" name="Freeform 152">
              <a:extLst>
                <a:ext uri="{FF2B5EF4-FFF2-40B4-BE49-F238E27FC236}">
                  <a16:creationId xmlns:a16="http://schemas.microsoft.com/office/drawing/2014/main" id="{16151BC7-DF01-544C-B7C1-1797DA42EC54}"/>
                </a:ext>
              </a:extLst>
            </p:cNvPr>
            <p:cNvSpPr>
              <a:spLocks/>
            </p:cNvSpPr>
            <p:nvPr/>
          </p:nvSpPr>
          <p:spPr bwMode="auto">
            <a:xfrm>
              <a:off x="9085074" y="312533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548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3" name="Freeform 153">
              <a:extLst>
                <a:ext uri="{FF2B5EF4-FFF2-40B4-BE49-F238E27FC236}">
                  <a16:creationId xmlns:a16="http://schemas.microsoft.com/office/drawing/2014/main" id="{0A53625C-55C5-304F-9ABC-0945EFA0CC94}"/>
                </a:ext>
              </a:extLst>
            </p:cNvPr>
            <p:cNvSpPr>
              <a:spLocks/>
            </p:cNvSpPr>
            <p:nvPr/>
          </p:nvSpPr>
          <p:spPr bwMode="auto">
            <a:xfrm>
              <a:off x="9085074" y="312533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DAE0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4" name="Freeform 154">
              <a:extLst>
                <a:ext uri="{FF2B5EF4-FFF2-40B4-BE49-F238E27FC236}">
                  <a16:creationId xmlns:a16="http://schemas.microsoft.com/office/drawing/2014/main" id="{6804DAF3-3226-1641-8BB8-86D25F67C973}"/>
                </a:ext>
              </a:extLst>
            </p:cNvPr>
            <p:cNvSpPr>
              <a:spLocks/>
            </p:cNvSpPr>
            <p:nvPr/>
          </p:nvSpPr>
          <p:spPr bwMode="auto">
            <a:xfrm>
              <a:off x="9085074" y="312533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548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5" name="Freeform 155">
              <a:extLst>
                <a:ext uri="{FF2B5EF4-FFF2-40B4-BE49-F238E27FC236}">
                  <a16:creationId xmlns:a16="http://schemas.microsoft.com/office/drawing/2014/main" id="{D977C5B9-22AA-754B-AA7F-13F64A4E1D57}"/>
                </a:ext>
              </a:extLst>
            </p:cNvPr>
            <p:cNvSpPr>
              <a:spLocks/>
            </p:cNvSpPr>
            <p:nvPr/>
          </p:nvSpPr>
          <p:spPr bwMode="auto">
            <a:xfrm>
              <a:off x="9085074" y="312533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DAE0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6" name="Freeform 156">
              <a:extLst>
                <a:ext uri="{FF2B5EF4-FFF2-40B4-BE49-F238E27FC236}">
                  <a16:creationId xmlns:a16="http://schemas.microsoft.com/office/drawing/2014/main" id="{E1A090CF-67AF-C247-A208-CF88774E624E}"/>
                </a:ext>
              </a:extLst>
            </p:cNvPr>
            <p:cNvSpPr>
              <a:spLocks/>
            </p:cNvSpPr>
            <p:nvPr/>
          </p:nvSpPr>
          <p:spPr bwMode="auto">
            <a:xfrm>
              <a:off x="9085074" y="312533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548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7" name="Freeform 157">
              <a:extLst>
                <a:ext uri="{FF2B5EF4-FFF2-40B4-BE49-F238E27FC236}">
                  <a16:creationId xmlns:a16="http://schemas.microsoft.com/office/drawing/2014/main" id="{0D690A9A-236A-384B-8201-FEFED779BE92}"/>
                </a:ext>
              </a:extLst>
            </p:cNvPr>
            <p:cNvSpPr>
              <a:spLocks/>
            </p:cNvSpPr>
            <p:nvPr/>
          </p:nvSpPr>
          <p:spPr bwMode="auto">
            <a:xfrm>
              <a:off x="9085074" y="312533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DAE0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8" name="Freeform 158">
              <a:extLst>
                <a:ext uri="{FF2B5EF4-FFF2-40B4-BE49-F238E27FC236}">
                  <a16:creationId xmlns:a16="http://schemas.microsoft.com/office/drawing/2014/main" id="{C93BDF6D-BA28-BF4E-B663-91BFEF236E60}"/>
                </a:ext>
              </a:extLst>
            </p:cNvPr>
            <p:cNvSpPr>
              <a:spLocks/>
            </p:cNvSpPr>
            <p:nvPr/>
          </p:nvSpPr>
          <p:spPr bwMode="auto">
            <a:xfrm>
              <a:off x="9085074" y="312533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548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9" name="Freeform 159">
              <a:extLst>
                <a:ext uri="{FF2B5EF4-FFF2-40B4-BE49-F238E27FC236}">
                  <a16:creationId xmlns:a16="http://schemas.microsoft.com/office/drawing/2014/main" id="{B83BE581-0768-414D-B87B-FFD4C48989CA}"/>
                </a:ext>
              </a:extLst>
            </p:cNvPr>
            <p:cNvSpPr>
              <a:spLocks/>
            </p:cNvSpPr>
            <p:nvPr/>
          </p:nvSpPr>
          <p:spPr bwMode="auto">
            <a:xfrm>
              <a:off x="9085074" y="312533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DAE0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0" name="Freeform 160">
              <a:extLst>
                <a:ext uri="{FF2B5EF4-FFF2-40B4-BE49-F238E27FC236}">
                  <a16:creationId xmlns:a16="http://schemas.microsoft.com/office/drawing/2014/main" id="{08CDDA0D-05C5-E24A-B1C1-08D4FB07D082}"/>
                </a:ext>
              </a:extLst>
            </p:cNvPr>
            <p:cNvSpPr>
              <a:spLocks/>
            </p:cNvSpPr>
            <p:nvPr/>
          </p:nvSpPr>
          <p:spPr bwMode="auto">
            <a:xfrm>
              <a:off x="9085074" y="312533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548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1" name="Freeform 161">
              <a:extLst>
                <a:ext uri="{FF2B5EF4-FFF2-40B4-BE49-F238E27FC236}">
                  <a16:creationId xmlns:a16="http://schemas.microsoft.com/office/drawing/2014/main" id="{C102670F-633C-7C46-94AD-F4E35B4C9695}"/>
                </a:ext>
              </a:extLst>
            </p:cNvPr>
            <p:cNvSpPr>
              <a:spLocks/>
            </p:cNvSpPr>
            <p:nvPr/>
          </p:nvSpPr>
          <p:spPr bwMode="auto">
            <a:xfrm>
              <a:off x="9085074" y="312533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DAE0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2" name="Freeform 162">
              <a:extLst>
                <a:ext uri="{FF2B5EF4-FFF2-40B4-BE49-F238E27FC236}">
                  <a16:creationId xmlns:a16="http://schemas.microsoft.com/office/drawing/2014/main" id="{9D0BB17D-AC3F-414B-A81D-EB429377F277}"/>
                </a:ext>
              </a:extLst>
            </p:cNvPr>
            <p:cNvSpPr>
              <a:spLocks/>
            </p:cNvSpPr>
            <p:nvPr/>
          </p:nvSpPr>
          <p:spPr bwMode="auto">
            <a:xfrm>
              <a:off x="9085074" y="312533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548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3" name="Freeform 163">
              <a:extLst>
                <a:ext uri="{FF2B5EF4-FFF2-40B4-BE49-F238E27FC236}">
                  <a16:creationId xmlns:a16="http://schemas.microsoft.com/office/drawing/2014/main" id="{A8950C60-7F27-8D48-BD5D-CBF7FAE0CEDB}"/>
                </a:ext>
              </a:extLst>
            </p:cNvPr>
            <p:cNvSpPr>
              <a:spLocks/>
            </p:cNvSpPr>
            <p:nvPr/>
          </p:nvSpPr>
          <p:spPr bwMode="auto">
            <a:xfrm>
              <a:off x="9085074" y="3125335"/>
              <a:ext cx="0" cy="2445"/>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1"/>
                  </a:cubicBezTo>
                  <a:cubicBezTo>
                    <a:pt x="0" y="1"/>
                    <a:pt x="0" y="1"/>
                    <a:pt x="0" y="1"/>
                  </a:cubicBezTo>
                  <a:cubicBezTo>
                    <a:pt x="0" y="0"/>
                    <a:pt x="0" y="0"/>
                    <a:pt x="0" y="0"/>
                  </a:cubicBezTo>
                </a:path>
              </a:pathLst>
            </a:custGeom>
            <a:solidFill>
              <a:srgbClr val="DAE0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4" name="Freeform 164">
              <a:extLst>
                <a:ext uri="{FF2B5EF4-FFF2-40B4-BE49-F238E27FC236}">
                  <a16:creationId xmlns:a16="http://schemas.microsoft.com/office/drawing/2014/main" id="{1CEF5F3B-118E-9D44-8383-9D353789C6DE}"/>
                </a:ext>
              </a:extLst>
            </p:cNvPr>
            <p:cNvSpPr>
              <a:spLocks/>
            </p:cNvSpPr>
            <p:nvPr/>
          </p:nvSpPr>
          <p:spPr bwMode="auto">
            <a:xfrm>
              <a:off x="9085074" y="312778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548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5" name="Freeform 165">
              <a:extLst>
                <a:ext uri="{FF2B5EF4-FFF2-40B4-BE49-F238E27FC236}">
                  <a16:creationId xmlns:a16="http://schemas.microsoft.com/office/drawing/2014/main" id="{27EE1A52-6350-A546-BD82-1C8CD6F84738}"/>
                </a:ext>
              </a:extLst>
            </p:cNvPr>
            <p:cNvSpPr>
              <a:spLocks noEditPoints="1"/>
            </p:cNvSpPr>
            <p:nvPr/>
          </p:nvSpPr>
          <p:spPr bwMode="auto">
            <a:xfrm>
              <a:off x="9085074" y="3127780"/>
              <a:ext cx="0" cy="0"/>
            </a:xfrm>
            <a:custGeom>
              <a:avLst/>
              <a:gdLst/>
              <a:ahLst/>
              <a:cxnLst>
                <a:cxn ang="0">
                  <a:pos x="0" y="0"/>
                </a:cxn>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path>
              </a:pathLst>
            </a:custGeom>
            <a:solidFill>
              <a:srgbClr val="DAE0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6" name="Oval 166">
              <a:extLst>
                <a:ext uri="{FF2B5EF4-FFF2-40B4-BE49-F238E27FC236}">
                  <a16:creationId xmlns:a16="http://schemas.microsoft.com/office/drawing/2014/main" id="{550958B1-72FC-6A48-88B9-46AFEF38AE69}"/>
                </a:ext>
              </a:extLst>
            </p:cNvPr>
            <p:cNvSpPr>
              <a:spLocks noChangeArrowheads="1"/>
            </p:cNvSpPr>
            <p:nvPr/>
          </p:nvSpPr>
          <p:spPr bwMode="auto">
            <a:xfrm>
              <a:off x="9085074" y="3127780"/>
              <a:ext cx="1222" cy="1222"/>
            </a:xfrm>
            <a:prstGeom prst="ellipse">
              <a:avLst/>
            </a:prstGeom>
            <a:solidFill>
              <a:srgbClr val="548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7" name="Freeform 167">
              <a:extLst>
                <a:ext uri="{FF2B5EF4-FFF2-40B4-BE49-F238E27FC236}">
                  <a16:creationId xmlns:a16="http://schemas.microsoft.com/office/drawing/2014/main" id="{D18534E0-2F5D-AE4A-A13A-E199D4225239}"/>
                </a:ext>
              </a:extLst>
            </p:cNvPr>
            <p:cNvSpPr>
              <a:spLocks noEditPoints="1"/>
            </p:cNvSpPr>
            <p:nvPr/>
          </p:nvSpPr>
          <p:spPr bwMode="auto">
            <a:xfrm>
              <a:off x="9081407" y="3127780"/>
              <a:ext cx="3667" cy="3667"/>
            </a:xfrm>
            <a:custGeom>
              <a:avLst/>
              <a:gdLst>
                <a:gd name="T0" fmla="*/ 0 w 1"/>
                <a:gd name="T1" fmla="*/ 0 h 1"/>
                <a:gd name="T2" fmla="*/ 0 w 1"/>
                <a:gd name="T3" fmla="*/ 0 h 1"/>
                <a:gd name="T4" fmla="*/ 0 w 1"/>
                <a:gd name="T5" fmla="*/ 1 h 1"/>
                <a:gd name="T6" fmla="*/ 0 w 1"/>
                <a:gd name="T7" fmla="*/ 0 h 1"/>
                <a:gd name="T8" fmla="*/ 0 w 1"/>
                <a:gd name="T9" fmla="*/ 0 h 1"/>
                <a:gd name="T10" fmla="*/ 0 w 1"/>
                <a:gd name="T11" fmla="*/ 0 h 1"/>
                <a:gd name="T12" fmla="*/ 0 w 1"/>
                <a:gd name="T13" fmla="*/ 0 h 1"/>
                <a:gd name="T14" fmla="*/ 0 w 1"/>
                <a:gd name="T15" fmla="*/ 0 h 1"/>
                <a:gd name="T16" fmla="*/ 0 w 1"/>
                <a:gd name="T17" fmla="*/ 0 h 1"/>
                <a:gd name="T18" fmla="*/ 0 w 1"/>
                <a:gd name="T19" fmla="*/ 0 h 1"/>
                <a:gd name="T20" fmla="*/ 0 w 1"/>
                <a:gd name="T21" fmla="*/ 0 h 1"/>
                <a:gd name="T22" fmla="*/ 0 w 1"/>
                <a:gd name="T23" fmla="*/ 0 h 1"/>
                <a:gd name="T24" fmla="*/ 0 w 1"/>
                <a:gd name="T25" fmla="*/ 0 h 1"/>
                <a:gd name="T26" fmla="*/ 0 w 1"/>
                <a:gd name="T27" fmla="*/ 0 h 1"/>
                <a:gd name="T28" fmla="*/ 0 w 1"/>
                <a:gd name="T29" fmla="*/ 0 h 1"/>
                <a:gd name="T30" fmla="*/ 0 w 1"/>
                <a:gd name="T31" fmla="*/ 0 h 1"/>
                <a:gd name="T32" fmla="*/ 1 w 1"/>
                <a:gd name="T33" fmla="*/ 0 h 1"/>
                <a:gd name="T34" fmla="*/ 0 w 1"/>
                <a:gd name="T35" fmla="*/ 0 h 1"/>
                <a:gd name="T36" fmla="*/ 1 w 1"/>
                <a:gd name="T37" fmla="*/ 0 h 1"/>
                <a:gd name="T38" fmla="*/ 1 w 1"/>
                <a:gd name="T3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 h="1">
                  <a:moveTo>
                    <a:pt x="0" y="0"/>
                  </a:moveTo>
                  <a:cubicBezTo>
                    <a:pt x="0" y="0"/>
                    <a:pt x="0" y="0"/>
                    <a:pt x="0" y="0"/>
                  </a:cubicBezTo>
                  <a:cubicBezTo>
                    <a:pt x="0" y="0"/>
                    <a:pt x="0" y="1"/>
                    <a:pt x="0" y="1"/>
                  </a:cubicBezTo>
                  <a:cubicBezTo>
                    <a:pt x="0" y="1"/>
                    <a:pt x="0" y="0"/>
                    <a:pt x="0" y="0"/>
                  </a:cubicBez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cubicBezTo>
                    <a:pt x="0" y="0"/>
                    <a:pt x="0" y="0"/>
                    <a:pt x="0" y="0"/>
                  </a:cubicBezTo>
                  <a:moveTo>
                    <a:pt x="1" y="0"/>
                  </a:moveTo>
                  <a:cubicBezTo>
                    <a:pt x="1" y="0"/>
                    <a:pt x="1" y="0"/>
                    <a:pt x="0" y="0"/>
                  </a:cubicBezTo>
                  <a:cubicBezTo>
                    <a:pt x="0" y="0"/>
                    <a:pt x="0" y="0"/>
                    <a:pt x="1" y="0"/>
                  </a:cubicBezTo>
                  <a:cubicBezTo>
                    <a:pt x="1" y="0"/>
                    <a:pt x="1" y="0"/>
                    <a:pt x="1" y="0"/>
                  </a:cubicBezTo>
                </a:path>
              </a:pathLst>
            </a:custGeom>
            <a:solidFill>
              <a:srgbClr val="DAE0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8" name="Freeform 168">
              <a:extLst>
                <a:ext uri="{FF2B5EF4-FFF2-40B4-BE49-F238E27FC236}">
                  <a16:creationId xmlns:a16="http://schemas.microsoft.com/office/drawing/2014/main" id="{A5D98A3B-FECE-0F4D-8C80-C5F95F3CC95E}"/>
                </a:ext>
              </a:extLst>
            </p:cNvPr>
            <p:cNvSpPr>
              <a:spLocks noEditPoints="1"/>
            </p:cNvSpPr>
            <p:nvPr/>
          </p:nvSpPr>
          <p:spPr bwMode="auto">
            <a:xfrm>
              <a:off x="9081407" y="3127780"/>
              <a:ext cx="3667" cy="0"/>
            </a:xfrm>
            <a:custGeom>
              <a:avLst/>
              <a:gdLst>
                <a:gd name="T0" fmla="*/ 0 w 1"/>
                <a:gd name="T1" fmla="*/ 0 w 1"/>
                <a:gd name="T2" fmla="*/ 0 w 1"/>
                <a:gd name="T3" fmla="*/ 0 w 1"/>
                <a:gd name="T4" fmla="*/ 0 w 1"/>
                <a:gd name="T5" fmla="*/ 0 w 1"/>
                <a:gd name="T6" fmla="*/ 0 w 1"/>
                <a:gd name="T7" fmla="*/ 0 w 1"/>
                <a:gd name="T8" fmla="*/ 0 w 1"/>
                <a:gd name="T9" fmla="*/ 0 w 1"/>
                <a:gd name="T10" fmla="*/ 1 w 1"/>
                <a:gd name="T11" fmla="*/ 0 w 1"/>
                <a:gd name="T12" fmla="*/ 0 w 1"/>
                <a:gd name="T13" fmla="*/ 0 w 1"/>
                <a:gd name="T14" fmla="*/ 1 w 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Lst>
              <a:rect l="0" t="0" r="r" b="b"/>
              <a:pathLst>
                <a:path w="1">
                  <a:moveTo>
                    <a:pt x="0" y="0"/>
                  </a:moveTo>
                  <a:cubicBezTo>
                    <a:pt x="0" y="0"/>
                    <a:pt x="0" y="0"/>
                    <a:pt x="0" y="0"/>
                  </a:cubicBezTo>
                  <a:cubicBezTo>
                    <a:pt x="0" y="0"/>
                    <a:pt x="0" y="0"/>
                    <a:pt x="0" y="0"/>
                  </a:cubicBez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cubicBezTo>
                    <a:pt x="0" y="0"/>
                    <a:pt x="0" y="0"/>
                    <a:pt x="0" y="0"/>
                  </a:cubicBezTo>
                  <a:moveTo>
                    <a:pt x="1" y="0"/>
                  </a:moveTo>
                  <a:cubicBezTo>
                    <a:pt x="0" y="0"/>
                    <a:pt x="0" y="0"/>
                    <a:pt x="0" y="0"/>
                  </a:cubicBezTo>
                  <a:cubicBezTo>
                    <a:pt x="0" y="0"/>
                    <a:pt x="0" y="0"/>
                    <a:pt x="0" y="0"/>
                  </a:cubicBezTo>
                  <a:cubicBezTo>
                    <a:pt x="0" y="0"/>
                    <a:pt x="0" y="0"/>
                    <a:pt x="0" y="0"/>
                  </a:cubicBezTo>
                  <a:cubicBezTo>
                    <a:pt x="0" y="0"/>
                    <a:pt x="0" y="0"/>
                    <a:pt x="1" y="0"/>
                  </a:cubicBezTo>
                </a:path>
              </a:pathLst>
            </a:custGeom>
            <a:solidFill>
              <a:srgbClr val="548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9" name="Freeform 169">
              <a:extLst>
                <a:ext uri="{FF2B5EF4-FFF2-40B4-BE49-F238E27FC236}">
                  <a16:creationId xmlns:a16="http://schemas.microsoft.com/office/drawing/2014/main" id="{205ADFCD-FF64-274F-90DA-940C8956CF42}"/>
                </a:ext>
              </a:extLst>
            </p:cNvPr>
            <p:cNvSpPr>
              <a:spLocks noEditPoints="1"/>
            </p:cNvSpPr>
            <p:nvPr/>
          </p:nvSpPr>
          <p:spPr bwMode="auto">
            <a:xfrm>
              <a:off x="9081407" y="3125335"/>
              <a:ext cx="3667" cy="6112"/>
            </a:xfrm>
            <a:custGeom>
              <a:avLst/>
              <a:gdLst>
                <a:gd name="T0" fmla="*/ 0 w 1"/>
                <a:gd name="T1" fmla="*/ 1 h 2"/>
                <a:gd name="T2" fmla="*/ 0 w 1"/>
                <a:gd name="T3" fmla="*/ 1 h 2"/>
                <a:gd name="T4" fmla="*/ 0 w 1"/>
                <a:gd name="T5" fmla="*/ 2 h 2"/>
                <a:gd name="T6" fmla="*/ 0 w 1"/>
                <a:gd name="T7" fmla="*/ 2 h 2"/>
                <a:gd name="T8" fmla="*/ 0 w 1"/>
                <a:gd name="T9" fmla="*/ 1 h 2"/>
                <a:gd name="T10" fmla="*/ 0 w 1"/>
                <a:gd name="T11" fmla="*/ 1 h 2"/>
                <a:gd name="T12" fmla="*/ 0 w 1"/>
                <a:gd name="T13" fmla="*/ 1 h 2"/>
                <a:gd name="T14" fmla="*/ 0 w 1"/>
                <a:gd name="T15" fmla="*/ 1 h 2"/>
                <a:gd name="T16" fmla="*/ 0 w 1"/>
                <a:gd name="T17" fmla="*/ 1 h 2"/>
                <a:gd name="T18" fmla="*/ 0 w 1"/>
                <a:gd name="T19" fmla="*/ 1 h 2"/>
                <a:gd name="T20" fmla="*/ 0 w 1"/>
                <a:gd name="T21" fmla="*/ 1 h 2"/>
                <a:gd name="T22" fmla="*/ 0 w 1"/>
                <a:gd name="T23" fmla="*/ 1 h 2"/>
                <a:gd name="T24" fmla="*/ 1 w 1"/>
                <a:gd name="T25" fmla="*/ 1 h 2"/>
                <a:gd name="T26" fmla="*/ 1 w 1"/>
                <a:gd name="T27" fmla="*/ 1 h 2"/>
                <a:gd name="T28" fmla="*/ 1 w 1"/>
                <a:gd name="T29" fmla="*/ 1 h 2"/>
                <a:gd name="T30" fmla="*/ 1 w 1"/>
                <a:gd name="T31" fmla="*/ 1 h 2"/>
                <a:gd name="T32" fmla="*/ 1 w 1"/>
                <a:gd name="T33" fmla="*/ 1 h 2"/>
                <a:gd name="T34" fmla="*/ 1 w 1"/>
                <a:gd name="T35" fmla="*/ 1 h 2"/>
                <a:gd name="T36" fmla="*/ 1 w 1"/>
                <a:gd name="T37" fmla="*/ 1 h 2"/>
                <a:gd name="T38" fmla="*/ 1 w 1"/>
                <a:gd name="T39" fmla="*/ 1 h 2"/>
                <a:gd name="T40" fmla="*/ 1 w 1"/>
                <a:gd name="T41" fmla="*/ 1 h 2"/>
                <a:gd name="T42" fmla="*/ 1 w 1"/>
                <a:gd name="T43" fmla="*/ 0 h 2"/>
                <a:gd name="T44" fmla="*/ 1 w 1"/>
                <a:gd name="T45" fmla="*/ 0 h 2"/>
                <a:gd name="T46" fmla="*/ 1 w 1"/>
                <a:gd name="T47" fmla="*/ 1 h 2"/>
                <a:gd name="T48" fmla="*/ 1 w 1"/>
                <a:gd name="T49" fmla="*/ 0 h 2"/>
                <a:gd name="T50" fmla="*/ 1 w 1"/>
                <a:gd name="T51" fmla="*/ 0 h 2"/>
                <a:gd name="T52" fmla="*/ 1 w 1"/>
                <a:gd name="T53" fmla="*/ 0 h 2"/>
                <a:gd name="T54" fmla="*/ 1 w 1"/>
                <a:gd name="T55" fmla="*/ 0 h 2"/>
                <a:gd name="T56" fmla="*/ 1 w 1"/>
                <a:gd name="T57" fmla="*/ 0 h 2"/>
                <a:gd name="T58" fmla="*/ 1 w 1"/>
                <a:gd name="T59" fmla="*/ 0 h 2"/>
                <a:gd name="T60" fmla="*/ 1 w 1"/>
                <a:gd name="T61" fmla="*/ 0 h 2"/>
                <a:gd name="T62" fmla="*/ 1 w 1"/>
                <a:gd name="T63" fmla="*/ 0 h 2"/>
                <a:gd name="T64" fmla="*/ 1 w 1"/>
                <a:gd name="T65" fmla="*/ 0 h 2"/>
                <a:gd name="T66" fmla="*/ 1 w 1"/>
                <a:gd name="T67" fmla="*/ 0 h 2"/>
                <a:gd name="T68" fmla="*/ 1 w 1"/>
                <a:gd name="T69" fmla="*/ 0 h 2"/>
                <a:gd name="T70" fmla="*/ 1 w 1"/>
                <a:gd name="T71" fmla="*/ 0 h 2"/>
                <a:gd name="T72" fmla="*/ 1 w 1"/>
                <a:gd name="T73" fmla="*/ 0 h 2"/>
                <a:gd name="T74" fmla="*/ 1 w 1"/>
                <a:gd name="T75" fmla="*/ 0 h 2"/>
                <a:gd name="T76" fmla="*/ 1 w 1"/>
                <a:gd name="T77" fmla="*/ 0 h 2"/>
                <a:gd name="T78" fmla="*/ 1 w 1"/>
                <a:gd name="T79" fmla="*/ 0 h 2"/>
                <a:gd name="T80" fmla="*/ 1 w 1"/>
                <a:gd name="T81" fmla="*/ 0 h 2"/>
                <a:gd name="T82" fmla="*/ 1 w 1"/>
                <a:gd name="T83" fmla="*/ 0 h 2"/>
                <a:gd name="T84" fmla="*/ 1 w 1"/>
                <a:gd name="T85" fmla="*/ 0 h 2"/>
                <a:gd name="T86" fmla="*/ 1 w 1"/>
                <a:gd name="T87" fmla="*/ 0 h 2"/>
                <a:gd name="T88" fmla="*/ 1 w 1"/>
                <a:gd name="T8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 h="2">
                  <a:moveTo>
                    <a:pt x="0" y="1"/>
                  </a:moveTo>
                  <a:cubicBezTo>
                    <a:pt x="0" y="1"/>
                    <a:pt x="0" y="1"/>
                    <a:pt x="0" y="1"/>
                  </a:cubicBezTo>
                  <a:cubicBezTo>
                    <a:pt x="0" y="1"/>
                    <a:pt x="0" y="2"/>
                    <a:pt x="0" y="2"/>
                  </a:cubicBezTo>
                  <a:cubicBezTo>
                    <a:pt x="0" y="2"/>
                    <a:pt x="0" y="2"/>
                    <a:pt x="0" y="2"/>
                  </a:cubicBezTo>
                  <a:cubicBezTo>
                    <a:pt x="0" y="2"/>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1" y="1"/>
                  </a:moveTo>
                  <a:cubicBezTo>
                    <a:pt x="1" y="1"/>
                    <a:pt x="1" y="1"/>
                    <a:pt x="1" y="1"/>
                  </a:cubicBezTo>
                  <a:cubicBezTo>
                    <a:pt x="1" y="1"/>
                    <a:pt x="1" y="1"/>
                    <a:pt x="1" y="1"/>
                  </a:cubicBezTo>
                  <a:cubicBezTo>
                    <a:pt x="1" y="1"/>
                    <a:pt x="1" y="1"/>
                    <a:pt x="1" y="1"/>
                  </a:cubicBezTo>
                  <a:cubicBezTo>
                    <a:pt x="1" y="1"/>
                    <a:pt x="1" y="1"/>
                    <a:pt x="1" y="1"/>
                  </a:cubicBezTo>
                  <a:moveTo>
                    <a:pt x="1" y="1"/>
                  </a:moveTo>
                  <a:cubicBezTo>
                    <a:pt x="1" y="1"/>
                    <a:pt x="1" y="1"/>
                    <a:pt x="1" y="1"/>
                  </a:cubicBezTo>
                  <a:cubicBezTo>
                    <a:pt x="1" y="1"/>
                    <a:pt x="1" y="1"/>
                    <a:pt x="1" y="1"/>
                  </a:cubicBezTo>
                  <a:cubicBezTo>
                    <a:pt x="1" y="1"/>
                    <a:pt x="1" y="1"/>
                    <a:pt x="1" y="1"/>
                  </a:cubicBezTo>
                  <a:moveTo>
                    <a:pt x="1" y="0"/>
                  </a:moveTo>
                  <a:cubicBezTo>
                    <a:pt x="1" y="0"/>
                    <a:pt x="1" y="0"/>
                    <a:pt x="1" y="0"/>
                  </a:cubicBezTo>
                  <a:cubicBezTo>
                    <a:pt x="1" y="0"/>
                    <a:pt x="1" y="0"/>
                    <a:pt x="1" y="1"/>
                  </a:cubicBezTo>
                  <a:cubicBezTo>
                    <a:pt x="1" y="0"/>
                    <a:pt x="1" y="0"/>
                    <a:pt x="1" y="0"/>
                  </a:cubicBezTo>
                  <a:moveTo>
                    <a:pt x="1" y="0"/>
                  </a:moveTo>
                  <a:cubicBezTo>
                    <a:pt x="1" y="0"/>
                    <a:pt x="1" y="0"/>
                    <a:pt x="1" y="0"/>
                  </a:cubicBezTo>
                  <a:cubicBezTo>
                    <a:pt x="1" y="0"/>
                    <a:pt x="1" y="0"/>
                    <a:pt x="1" y="0"/>
                  </a:cubicBezTo>
                  <a:cubicBezTo>
                    <a:pt x="1" y="0"/>
                    <a:pt x="1" y="0"/>
                    <a:pt x="1" y="0"/>
                  </a:cubicBezTo>
                  <a:moveTo>
                    <a:pt x="1" y="0"/>
                  </a:moveTo>
                  <a:cubicBezTo>
                    <a:pt x="1" y="0"/>
                    <a:pt x="1" y="0"/>
                    <a:pt x="1" y="0"/>
                  </a:cubicBezTo>
                  <a:cubicBezTo>
                    <a:pt x="1" y="0"/>
                    <a:pt x="1" y="0"/>
                    <a:pt x="1" y="0"/>
                  </a:cubicBezTo>
                  <a:cubicBezTo>
                    <a:pt x="1" y="0"/>
                    <a:pt x="1" y="0"/>
                    <a:pt x="1" y="0"/>
                  </a:cubicBezTo>
                  <a:moveTo>
                    <a:pt x="1" y="0"/>
                  </a:moveTo>
                  <a:cubicBezTo>
                    <a:pt x="1" y="0"/>
                    <a:pt x="1" y="0"/>
                    <a:pt x="1" y="0"/>
                  </a:cubicBezTo>
                  <a:cubicBezTo>
                    <a:pt x="1" y="0"/>
                    <a:pt x="1" y="0"/>
                    <a:pt x="1" y="0"/>
                  </a:cubicBezTo>
                  <a:cubicBezTo>
                    <a:pt x="1" y="0"/>
                    <a:pt x="1" y="0"/>
                    <a:pt x="1" y="0"/>
                  </a:cubicBezTo>
                  <a:moveTo>
                    <a:pt x="1" y="0"/>
                  </a:moveTo>
                  <a:cubicBezTo>
                    <a:pt x="1" y="0"/>
                    <a:pt x="1" y="0"/>
                    <a:pt x="1" y="0"/>
                  </a:cubicBezTo>
                  <a:cubicBezTo>
                    <a:pt x="1" y="0"/>
                    <a:pt x="1" y="0"/>
                    <a:pt x="1" y="0"/>
                  </a:cubicBezTo>
                  <a:cubicBezTo>
                    <a:pt x="1" y="0"/>
                    <a:pt x="1" y="0"/>
                    <a:pt x="1" y="0"/>
                  </a:cubicBezTo>
                  <a:moveTo>
                    <a:pt x="1" y="0"/>
                  </a:moveTo>
                  <a:cubicBezTo>
                    <a:pt x="1" y="0"/>
                    <a:pt x="1" y="0"/>
                    <a:pt x="1" y="0"/>
                  </a:cubicBezTo>
                  <a:cubicBezTo>
                    <a:pt x="1" y="0"/>
                    <a:pt x="1" y="0"/>
                    <a:pt x="1" y="0"/>
                  </a:cubicBezTo>
                  <a:cubicBezTo>
                    <a:pt x="1" y="0"/>
                    <a:pt x="1" y="0"/>
                    <a:pt x="1" y="0"/>
                  </a:cubicBezTo>
                </a:path>
              </a:pathLst>
            </a:custGeom>
            <a:solidFill>
              <a:srgbClr val="BAC5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0" name="Freeform 170">
              <a:extLst>
                <a:ext uri="{FF2B5EF4-FFF2-40B4-BE49-F238E27FC236}">
                  <a16:creationId xmlns:a16="http://schemas.microsoft.com/office/drawing/2014/main" id="{ED84507E-76B6-B446-9594-9DF27AEC4F1F}"/>
                </a:ext>
              </a:extLst>
            </p:cNvPr>
            <p:cNvSpPr>
              <a:spLocks/>
            </p:cNvSpPr>
            <p:nvPr/>
          </p:nvSpPr>
          <p:spPr bwMode="auto">
            <a:xfrm>
              <a:off x="8956729" y="3092332"/>
              <a:ext cx="419260" cy="330030"/>
            </a:xfrm>
            <a:custGeom>
              <a:avLst/>
              <a:gdLst>
                <a:gd name="T0" fmla="*/ 36 w 118"/>
                <a:gd name="T1" fmla="*/ 9 h 93"/>
                <a:gd name="T2" fmla="*/ 36 w 118"/>
                <a:gd name="T3" fmla="*/ 9 h 93"/>
                <a:gd name="T4" fmla="*/ 36 w 118"/>
                <a:gd name="T5" fmla="*/ 9 h 93"/>
                <a:gd name="T6" fmla="*/ 36 w 118"/>
                <a:gd name="T7" fmla="*/ 9 h 93"/>
                <a:gd name="T8" fmla="*/ 36 w 118"/>
                <a:gd name="T9" fmla="*/ 9 h 93"/>
                <a:gd name="T10" fmla="*/ 36 w 118"/>
                <a:gd name="T11" fmla="*/ 9 h 93"/>
                <a:gd name="T12" fmla="*/ 36 w 118"/>
                <a:gd name="T13" fmla="*/ 9 h 93"/>
                <a:gd name="T14" fmla="*/ 36 w 118"/>
                <a:gd name="T15" fmla="*/ 9 h 93"/>
                <a:gd name="T16" fmla="*/ 36 w 118"/>
                <a:gd name="T17" fmla="*/ 9 h 93"/>
                <a:gd name="T18" fmla="*/ 36 w 118"/>
                <a:gd name="T19" fmla="*/ 10 h 93"/>
                <a:gd name="T20" fmla="*/ 36 w 118"/>
                <a:gd name="T21" fmla="*/ 10 h 93"/>
                <a:gd name="T22" fmla="*/ 36 w 118"/>
                <a:gd name="T23" fmla="*/ 10 h 93"/>
                <a:gd name="T24" fmla="*/ 35 w 118"/>
                <a:gd name="T25" fmla="*/ 10 h 93"/>
                <a:gd name="T26" fmla="*/ 35 w 118"/>
                <a:gd name="T27" fmla="*/ 10 h 93"/>
                <a:gd name="T28" fmla="*/ 35 w 118"/>
                <a:gd name="T29" fmla="*/ 10 h 93"/>
                <a:gd name="T30" fmla="*/ 35 w 118"/>
                <a:gd name="T31" fmla="*/ 11 h 93"/>
                <a:gd name="T32" fmla="*/ 35 w 118"/>
                <a:gd name="T33" fmla="*/ 12 h 93"/>
                <a:gd name="T34" fmla="*/ 35 w 118"/>
                <a:gd name="T35" fmla="*/ 12 h 93"/>
                <a:gd name="T36" fmla="*/ 32 w 118"/>
                <a:gd name="T37" fmla="*/ 18 h 93"/>
                <a:gd name="T38" fmla="*/ 32 w 118"/>
                <a:gd name="T39" fmla="*/ 21 h 93"/>
                <a:gd name="T40" fmla="*/ 32 w 118"/>
                <a:gd name="T41" fmla="*/ 21 h 93"/>
                <a:gd name="T42" fmla="*/ 32 w 118"/>
                <a:gd name="T43" fmla="*/ 21 h 93"/>
                <a:gd name="T44" fmla="*/ 26 w 118"/>
                <a:gd name="T45" fmla="*/ 29 h 93"/>
                <a:gd name="T46" fmla="*/ 27 w 118"/>
                <a:gd name="T47" fmla="*/ 32 h 93"/>
                <a:gd name="T48" fmla="*/ 27 w 118"/>
                <a:gd name="T49" fmla="*/ 32 h 93"/>
                <a:gd name="T50" fmla="*/ 24 w 118"/>
                <a:gd name="T51" fmla="*/ 37 h 93"/>
                <a:gd name="T52" fmla="*/ 24 w 118"/>
                <a:gd name="T53" fmla="*/ 37 h 93"/>
                <a:gd name="T54" fmla="*/ 24 w 118"/>
                <a:gd name="T55" fmla="*/ 37 h 93"/>
                <a:gd name="T56" fmla="*/ 24 w 118"/>
                <a:gd name="T57" fmla="*/ 37 h 93"/>
                <a:gd name="T58" fmla="*/ 16 w 118"/>
                <a:gd name="T59" fmla="*/ 44 h 93"/>
                <a:gd name="T60" fmla="*/ 11 w 118"/>
                <a:gd name="T61" fmla="*/ 46 h 93"/>
                <a:gd name="T62" fmla="*/ 0 w 118"/>
                <a:gd name="T63" fmla="*/ 61 h 93"/>
                <a:gd name="T64" fmla="*/ 16 w 118"/>
                <a:gd name="T65" fmla="*/ 78 h 93"/>
                <a:gd name="T66" fmla="*/ 33 w 118"/>
                <a:gd name="T67" fmla="*/ 85 h 93"/>
                <a:gd name="T68" fmla="*/ 39 w 118"/>
                <a:gd name="T69" fmla="*/ 84 h 93"/>
                <a:gd name="T70" fmla="*/ 54 w 118"/>
                <a:gd name="T71" fmla="*/ 93 h 93"/>
                <a:gd name="T72" fmla="*/ 74 w 118"/>
                <a:gd name="T73" fmla="*/ 91 h 93"/>
                <a:gd name="T74" fmla="*/ 92 w 118"/>
                <a:gd name="T75" fmla="*/ 83 h 93"/>
                <a:gd name="T76" fmla="*/ 98 w 118"/>
                <a:gd name="T77" fmla="*/ 86 h 93"/>
                <a:gd name="T78" fmla="*/ 109 w 118"/>
                <a:gd name="T79" fmla="*/ 87 h 93"/>
                <a:gd name="T80" fmla="*/ 118 w 118"/>
                <a:gd name="T81" fmla="*/ 84 h 93"/>
                <a:gd name="T82" fmla="*/ 99 w 118"/>
                <a:gd name="T83" fmla="*/ 79 h 93"/>
                <a:gd name="T84" fmla="*/ 79 w 118"/>
                <a:gd name="T85" fmla="*/ 84 h 93"/>
                <a:gd name="T86" fmla="*/ 66 w 118"/>
                <a:gd name="T87" fmla="*/ 80 h 93"/>
                <a:gd name="T88" fmla="*/ 57 w 118"/>
                <a:gd name="T89" fmla="*/ 82 h 93"/>
                <a:gd name="T90" fmla="*/ 48 w 118"/>
                <a:gd name="T91" fmla="*/ 78 h 93"/>
                <a:gd name="T92" fmla="*/ 30 w 118"/>
                <a:gd name="T93" fmla="*/ 70 h 93"/>
                <a:gd name="T94" fmla="*/ 22 w 118"/>
                <a:gd name="T95" fmla="*/ 64 h 93"/>
                <a:gd name="T96" fmla="*/ 16 w 118"/>
                <a:gd name="T97" fmla="*/ 54 h 93"/>
                <a:gd name="T98" fmla="*/ 27 w 118"/>
                <a:gd name="T99" fmla="*/ 40 h 93"/>
                <a:gd name="T100" fmla="*/ 36 w 118"/>
                <a:gd name="T101" fmla="*/ 1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8" h="93">
                  <a:moveTo>
                    <a:pt x="40" y="0"/>
                  </a:moveTo>
                  <a:cubicBezTo>
                    <a:pt x="38" y="3"/>
                    <a:pt x="36" y="6"/>
                    <a:pt x="36" y="9"/>
                  </a:cubicBezTo>
                  <a:cubicBezTo>
                    <a:pt x="36" y="9"/>
                    <a:pt x="36" y="9"/>
                    <a:pt x="36" y="9"/>
                  </a:cubicBezTo>
                  <a:cubicBezTo>
                    <a:pt x="36" y="9"/>
                    <a:pt x="36" y="9"/>
                    <a:pt x="36" y="9"/>
                  </a:cubicBezTo>
                  <a:cubicBezTo>
                    <a:pt x="36" y="9"/>
                    <a:pt x="36" y="9"/>
                    <a:pt x="36" y="9"/>
                  </a:cubicBezTo>
                  <a:cubicBezTo>
                    <a:pt x="36" y="9"/>
                    <a:pt x="36" y="9"/>
                    <a:pt x="36" y="9"/>
                  </a:cubicBezTo>
                  <a:cubicBezTo>
                    <a:pt x="36" y="9"/>
                    <a:pt x="36" y="9"/>
                    <a:pt x="36" y="9"/>
                  </a:cubicBezTo>
                  <a:cubicBezTo>
                    <a:pt x="36" y="9"/>
                    <a:pt x="36" y="9"/>
                    <a:pt x="36" y="9"/>
                  </a:cubicBezTo>
                  <a:cubicBezTo>
                    <a:pt x="36" y="9"/>
                    <a:pt x="36" y="9"/>
                    <a:pt x="36" y="9"/>
                  </a:cubicBezTo>
                  <a:cubicBezTo>
                    <a:pt x="36" y="9"/>
                    <a:pt x="36" y="9"/>
                    <a:pt x="36" y="9"/>
                  </a:cubicBezTo>
                  <a:cubicBezTo>
                    <a:pt x="36" y="9"/>
                    <a:pt x="36" y="9"/>
                    <a:pt x="36" y="9"/>
                  </a:cubicBezTo>
                  <a:cubicBezTo>
                    <a:pt x="36" y="9"/>
                    <a:pt x="36" y="9"/>
                    <a:pt x="36" y="9"/>
                  </a:cubicBezTo>
                  <a:cubicBezTo>
                    <a:pt x="36" y="9"/>
                    <a:pt x="36" y="9"/>
                    <a:pt x="36" y="9"/>
                  </a:cubicBezTo>
                  <a:cubicBezTo>
                    <a:pt x="36" y="9"/>
                    <a:pt x="36" y="9"/>
                    <a:pt x="36" y="9"/>
                  </a:cubicBezTo>
                  <a:cubicBezTo>
                    <a:pt x="36" y="9"/>
                    <a:pt x="36" y="9"/>
                    <a:pt x="36" y="9"/>
                  </a:cubicBezTo>
                  <a:cubicBezTo>
                    <a:pt x="36" y="9"/>
                    <a:pt x="36" y="9"/>
                    <a:pt x="36" y="9"/>
                  </a:cubicBezTo>
                  <a:cubicBezTo>
                    <a:pt x="36" y="9"/>
                    <a:pt x="36" y="9"/>
                    <a:pt x="36" y="9"/>
                  </a:cubicBezTo>
                  <a:cubicBezTo>
                    <a:pt x="36" y="9"/>
                    <a:pt x="36" y="9"/>
                    <a:pt x="36" y="9"/>
                  </a:cubicBezTo>
                  <a:cubicBezTo>
                    <a:pt x="36" y="9"/>
                    <a:pt x="36" y="9"/>
                    <a:pt x="36" y="9"/>
                  </a:cubicBezTo>
                  <a:cubicBezTo>
                    <a:pt x="36" y="9"/>
                    <a:pt x="36" y="9"/>
                    <a:pt x="36" y="10"/>
                  </a:cubicBezTo>
                  <a:cubicBezTo>
                    <a:pt x="36" y="10"/>
                    <a:pt x="36" y="10"/>
                    <a:pt x="36" y="10"/>
                  </a:cubicBezTo>
                  <a:cubicBezTo>
                    <a:pt x="36" y="10"/>
                    <a:pt x="36" y="10"/>
                    <a:pt x="36" y="10"/>
                  </a:cubicBezTo>
                  <a:cubicBezTo>
                    <a:pt x="36" y="10"/>
                    <a:pt x="36" y="10"/>
                    <a:pt x="36" y="10"/>
                  </a:cubicBezTo>
                  <a:cubicBezTo>
                    <a:pt x="36" y="10"/>
                    <a:pt x="36" y="10"/>
                    <a:pt x="36" y="10"/>
                  </a:cubicBezTo>
                  <a:cubicBezTo>
                    <a:pt x="36" y="10"/>
                    <a:pt x="36" y="10"/>
                    <a:pt x="36" y="10"/>
                  </a:cubicBezTo>
                  <a:cubicBezTo>
                    <a:pt x="35" y="10"/>
                    <a:pt x="35" y="10"/>
                    <a:pt x="35" y="10"/>
                  </a:cubicBezTo>
                  <a:cubicBezTo>
                    <a:pt x="35" y="10"/>
                    <a:pt x="35" y="10"/>
                    <a:pt x="35" y="10"/>
                  </a:cubicBezTo>
                  <a:cubicBezTo>
                    <a:pt x="35" y="10"/>
                    <a:pt x="35" y="10"/>
                    <a:pt x="35" y="10"/>
                  </a:cubicBezTo>
                  <a:cubicBezTo>
                    <a:pt x="35" y="10"/>
                    <a:pt x="35" y="10"/>
                    <a:pt x="35" y="10"/>
                  </a:cubicBezTo>
                  <a:cubicBezTo>
                    <a:pt x="35" y="10"/>
                    <a:pt x="35" y="10"/>
                    <a:pt x="35" y="10"/>
                  </a:cubicBezTo>
                  <a:cubicBezTo>
                    <a:pt x="35" y="10"/>
                    <a:pt x="35" y="10"/>
                    <a:pt x="35" y="10"/>
                  </a:cubicBezTo>
                  <a:cubicBezTo>
                    <a:pt x="35" y="10"/>
                    <a:pt x="35" y="11"/>
                    <a:pt x="35" y="11"/>
                  </a:cubicBezTo>
                  <a:cubicBezTo>
                    <a:pt x="35" y="12"/>
                    <a:pt x="35" y="12"/>
                    <a:pt x="35" y="12"/>
                  </a:cubicBezTo>
                  <a:cubicBezTo>
                    <a:pt x="35" y="12"/>
                    <a:pt x="35" y="12"/>
                    <a:pt x="35" y="12"/>
                  </a:cubicBezTo>
                  <a:cubicBezTo>
                    <a:pt x="35" y="12"/>
                    <a:pt x="35" y="12"/>
                    <a:pt x="35" y="12"/>
                  </a:cubicBezTo>
                  <a:cubicBezTo>
                    <a:pt x="35" y="12"/>
                    <a:pt x="35" y="12"/>
                    <a:pt x="35" y="12"/>
                  </a:cubicBezTo>
                  <a:cubicBezTo>
                    <a:pt x="35" y="12"/>
                    <a:pt x="35" y="12"/>
                    <a:pt x="35" y="12"/>
                  </a:cubicBezTo>
                  <a:cubicBezTo>
                    <a:pt x="33" y="13"/>
                    <a:pt x="32" y="16"/>
                    <a:pt x="32" y="18"/>
                  </a:cubicBezTo>
                  <a:cubicBezTo>
                    <a:pt x="32" y="18"/>
                    <a:pt x="32" y="19"/>
                    <a:pt x="32" y="19"/>
                  </a:cubicBezTo>
                  <a:cubicBezTo>
                    <a:pt x="32" y="20"/>
                    <a:pt x="32" y="20"/>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29" y="22"/>
                    <a:pt x="27" y="25"/>
                    <a:pt x="26" y="28"/>
                  </a:cubicBezTo>
                  <a:cubicBezTo>
                    <a:pt x="26" y="28"/>
                    <a:pt x="26" y="29"/>
                    <a:pt x="26" y="29"/>
                  </a:cubicBezTo>
                  <a:cubicBezTo>
                    <a:pt x="26" y="30"/>
                    <a:pt x="26" y="31"/>
                    <a:pt x="27" y="32"/>
                  </a:cubicBezTo>
                  <a:cubicBezTo>
                    <a:pt x="27" y="32"/>
                    <a:pt x="27" y="32"/>
                    <a:pt x="27" y="32"/>
                  </a:cubicBezTo>
                  <a:cubicBezTo>
                    <a:pt x="27" y="32"/>
                    <a:pt x="27" y="32"/>
                    <a:pt x="27" y="32"/>
                  </a:cubicBezTo>
                  <a:cubicBezTo>
                    <a:pt x="27" y="32"/>
                    <a:pt x="27" y="32"/>
                    <a:pt x="27" y="32"/>
                  </a:cubicBezTo>
                  <a:cubicBezTo>
                    <a:pt x="27" y="32"/>
                    <a:pt x="27" y="32"/>
                    <a:pt x="27" y="32"/>
                  </a:cubicBezTo>
                  <a:cubicBezTo>
                    <a:pt x="26" y="33"/>
                    <a:pt x="25" y="35"/>
                    <a:pt x="24" y="37"/>
                  </a:cubicBezTo>
                  <a:cubicBezTo>
                    <a:pt x="24" y="37"/>
                    <a:pt x="24" y="37"/>
                    <a:pt x="24" y="37"/>
                  </a:cubicBezTo>
                  <a:cubicBezTo>
                    <a:pt x="24" y="37"/>
                    <a:pt x="24" y="37"/>
                    <a:pt x="24" y="37"/>
                  </a:cubicBezTo>
                  <a:cubicBezTo>
                    <a:pt x="24" y="37"/>
                    <a:pt x="24" y="37"/>
                    <a:pt x="24" y="37"/>
                  </a:cubicBezTo>
                  <a:cubicBezTo>
                    <a:pt x="24" y="37"/>
                    <a:pt x="24" y="37"/>
                    <a:pt x="24" y="37"/>
                  </a:cubicBezTo>
                  <a:cubicBezTo>
                    <a:pt x="24" y="37"/>
                    <a:pt x="24" y="37"/>
                    <a:pt x="24" y="37"/>
                  </a:cubicBezTo>
                  <a:cubicBezTo>
                    <a:pt x="24" y="37"/>
                    <a:pt x="24" y="37"/>
                    <a:pt x="24" y="37"/>
                  </a:cubicBezTo>
                  <a:cubicBezTo>
                    <a:pt x="24" y="37"/>
                    <a:pt x="24" y="37"/>
                    <a:pt x="24" y="37"/>
                  </a:cubicBezTo>
                  <a:cubicBezTo>
                    <a:pt x="20" y="37"/>
                    <a:pt x="16" y="40"/>
                    <a:pt x="16" y="44"/>
                  </a:cubicBezTo>
                  <a:cubicBezTo>
                    <a:pt x="16" y="44"/>
                    <a:pt x="16" y="45"/>
                    <a:pt x="16" y="45"/>
                  </a:cubicBezTo>
                  <a:cubicBezTo>
                    <a:pt x="14" y="45"/>
                    <a:pt x="13" y="45"/>
                    <a:pt x="11" y="46"/>
                  </a:cubicBezTo>
                  <a:cubicBezTo>
                    <a:pt x="5" y="48"/>
                    <a:pt x="0" y="53"/>
                    <a:pt x="0" y="60"/>
                  </a:cubicBezTo>
                  <a:cubicBezTo>
                    <a:pt x="0" y="60"/>
                    <a:pt x="0" y="61"/>
                    <a:pt x="0" y="61"/>
                  </a:cubicBezTo>
                  <a:cubicBezTo>
                    <a:pt x="0" y="70"/>
                    <a:pt x="6" y="77"/>
                    <a:pt x="15" y="78"/>
                  </a:cubicBezTo>
                  <a:cubicBezTo>
                    <a:pt x="15" y="78"/>
                    <a:pt x="16" y="78"/>
                    <a:pt x="16" y="78"/>
                  </a:cubicBezTo>
                  <a:cubicBezTo>
                    <a:pt x="19" y="78"/>
                    <a:pt x="21" y="78"/>
                    <a:pt x="23" y="77"/>
                  </a:cubicBezTo>
                  <a:cubicBezTo>
                    <a:pt x="24" y="81"/>
                    <a:pt x="28" y="84"/>
                    <a:pt x="33" y="85"/>
                  </a:cubicBezTo>
                  <a:cubicBezTo>
                    <a:pt x="33" y="85"/>
                    <a:pt x="34" y="85"/>
                    <a:pt x="34" y="85"/>
                  </a:cubicBezTo>
                  <a:cubicBezTo>
                    <a:pt x="36" y="85"/>
                    <a:pt x="37" y="85"/>
                    <a:pt x="39" y="84"/>
                  </a:cubicBezTo>
                  <a:cubicBezTo>
                    <a:pt x="41" y="89"/>
                    <a:pt x="47" y="93"/>
                    <a:pt x="53" y="93"/>
                  </a:cubicBezTo>
                  <a:cubicBezTo>
                    <a:pt x="53" y="93"/>
                    <a:pt x="54" y="93"/>
                    <a:pt x="54" y="93"/>
                  </a:cubicBezTo>
                  <a:cubicBezTo>
                    <a:pt x="59" y="93"/>
                    <a:pt x="64" y="91"/>
                    <a:pt x="67" y="88"/>
                  </a:cubicBezTo>
                  <a:cubicBezTo>
                    <a:pt x="69" y="90"/>
                    <a:pt x="72" y="90"/>
                    <a:pt x="74" y="91"/>
                  </a:cubicBezTo>
                  <a:cubicBezTo>
                    <a:pt x="75" y="91"/>
                    <a:pt x="76" y="91"/>
                    <a:pt x="76" y="91"/>
                  </a:cubicBezTo>
                  <a:cubicBezTo>
                    <a:pt x="82" y="91"/>
                    <a:pt x="88" y="88"/>
                    <a:pt x="92" y="83"/>
                  </a:cubicBezTo>
                  <a:cubicBezTo>
                    <a:pt x="93" y="85"/>
                    <a:pt x="95" y="86"/>
                    <a:pt x="97" y="86"/>
                  </a:cubicBezTo>
                  <a:cubicBezTo>
                    <a:pt x="97" y="86"/>
                    <a:pt x="98" y="86"/>
                    <a:pt x="98" y="86"/>
                  </a:cubicBezTo>
                  <a:cubicBezTo>
                    <a:pt x="99" y="86"/>
                    <a:pt x="101" y="86"/>
                    <a:pt x="102" y="85"/>
                  </a:cubicBezTo>
                  <a:cubicBezTo>
                    <a:pt x="104" y="86"/>
                    <a:pt x="106" y="87"/>
                    <a:pt x="109" y="87"/>
                  </a:cubicBezTo>
                  <a:cubicBezTo>
                    <a:pt x="109" y="88"/>
                    <a:pt x="109" y="88"/>
                    <a:pt x="110" y="88"/>
                  </a:cubicBezTo>
                  <a:cubicBezTo>
                    <a:pt x="113" y="88"/>
                    <a:pt x="116" y="86"/>
                    <a:pt x="118" y="84"/>
                  </a:cubicBezTo>
                  <a:cubicBezTo>
                    <a:pt x="118" y="84"/>
                    <a:pt x="117" y="83"/>
                    <a:pt x="116" y="83"/>
                  </a:cubicBezTo>
                  <a:cubicBezTo>
                    <a:pt x="111" y="81"/>
                    <a:pt x="105" y="79"/>
                    <a:pt x="99" y="79"/>
                  </a:cubicBezTo>
                  <a:cubicBezTo>
                    <a:pt x="98" y="79"/>
                    <a:pt x="97" y="79"/>
                    <a:pt x="96" y="79"/>
                  </a:cubicBezTo>
                  <a:cubicBezTo>
                    <a:pt x="90" y="80"/>
                    <a:pt x="84" y="84"/>
                    <a:pt x="79" y="84"/>
                  </a:cubicBezTo>
                  <a:cubicBezTo>
                    <a:pt x="78" y="84"/>
                    <a:pt x="77" y="84"/>
                    <a:pt x="76" y="84"/>
                  </a:cubicBezTo>
                  <a:cubicBezTo>
                    <a:pt x="73" y="83"/>
                    <a:pt x="69" y="80"/>
                    <a:pt x="66" y="80"/>
                  </a:cubicBezTo>
                  <a:cubicBezTo>
                    <a:pt x="65" y="80"/>
                    <a:pt x="64" y="80"/>
                    <a:pt x="64" y="80"/>
                  </a:cubicBezTo>
                  <a:cubicBezTo>
                    <a:pt x="61" y="81"/>
                    <a:pt x="59" y="82"/>
                    <a:pt x="57" y="82"/>
                  </a:cubicBezTo>
                  <a:cubicBezTo>
                    <a:pt x="56" y="82"/>
                    <a:pt x="56" y="82"/>
                    <a:pt x="55" y="82"/>
                  </a:cubicBezTo>
                  <a:cubicBezTo>
                    <a:pt x="52" y="81"/>
                    <a:pt x="50" y="80"/>
                    <a:pt x="48" y="78"/>
                  </a:cubicBezTo>
                  <a:cubicBezTo>
                    <a:pt x="45" y="76"/>
                    <a:pt x="41" y="76"/>
                    <a:pt x="37" y="75"/>
                  </a:cubicBezTo>
                  <a:cubicBezTo>
                    <a:pt x="34" y="74"/>
                    <a:pt x="32" y="72"/>
                    <a:pt x="30" y="70"/>
                  </a:cubicBezTo>
                  <a:cubicBezTo>
                    <a:pt x="29" y="68"/>
                    <a:pt x="28" y="67"/>
                    <a:pt x="26" y="65"/>
                  </a:cubicBezTo>
                  <a:cubicBezTo>
                    <a:pt x="25" y="64"/>
                    <a:pt x="23" y="64"/>
                    <a:pt x="22" y="64"/>
                  </a:cubicBezTo>
                  <a:cubicBezTo>
                    <a:pt x="19" y="63"/>
                    <a:pt x="17" y="63"/>
                    <a:pt x="16" y="60"/>
                  </a:cubicBezTo>
                  <a:cubicBezTo>
                    <a:pt x="15" y="58"/>
                    <a:pt x="15" y="56"/>
                    <a:pt x="16" y="54"/>
                  </a:cubicBezTo>
                  <a:cubicBezTo>
                    <a:pt x="17" y="51"/>
                    <a:pt x="19" y="50"/>
                    <a:pt x="21" y="48"/>
                  </a:cubicBezTo>
                  <a:cubicBezTo>
                    <a:pt x="24" y="45"/>
                    <a:pt x="26" y="44"/>
                    <a:pt x="27" y="40"/>
                  </a:cubicBezTo>
                  <a:cubicBezTo>
                    <a:pt x="28" y="36"/>
                    <a:pt x="29" y="32"/>
                    <a:pt x="31" y="28"/>
                  </a:cubicBezTo>
                  <a:cubicBezTo>
                    <a:pt x="32" y="24"/>
                    <a:pt x="34" y="21"/>
                    <a:pt x="36" y="18"/>
                  </a:cubicBezTo>
                  <a:cubicBezTo>
                    <a:pt x="39" y="13"/>
                    <a:pt x="42" y="6"/>
                    <a:pt x="40" y="0"/>
                  </a:cubicBezTo>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1" name="Freeform 171">
              <a:extLst>
                <a:ext uri="{FF2B5EF4-FFF2-40B4-BE49-F238E27FC236}">
                  <a16:creationId xmlns:a16="http://schemas.microsoft.com/office/drawing/2014/main" id="{0C4EA8E1-7675-FA48-A1FC-D0AE98D18CD1}"/>
                </a:ext>
              </a:extLst>
            </p:cNvPr>
            <p:cNvSpPr>
              <a:spLocks/>
            </p:cNvSpPr>
            <p:nvPr/>
          </p:nvSpPr>
          <p:spPr bwMode="auto">
            <a:xfrm>
              <a:off x="8230663" y="2972544"/>
              <a:ext cx="578164" cy="410704"/>
            </a:xfrm>
            <a:custGeom>
              <a:avLst/>
              <a:gdLst>
                <a:gd name="T0" fmla="*/ 162 w 163"/>
                <a:gd name="T1" fmla="*/ 73 h 116"/>
                <a:gd name="T2" fmla="*/ 144 w 163"/>
                <a:gd name="T3" fmla="*/ 51 h 116"/>
                <a:gd name="T4" fmla="*/ 136 w 163"/>
                <a:gd name="T5" fmla="*/ 52 h 116"/>
                <a:gd name="T6" fmla="*/ 126 w 163"/>
                <a:gd name="T7" fmla="*/ 42 h 116"/>
                <a:gd name="T8" fmla="*/ 125 w 163"/>
                <a:gd name="T9" fmla="*/ 41 h 116"/>
                <a:gd name="T10" fmla="*/ 125 w 163"/>
                <a:gd name="T11" fmla="*/ 38 h 116"/>
                <a:gd name="T12" fmla="*/ 106 w 163"/>
                <a:gd name="T13" fmla="*/ 14 h 116"/>
                <a:gd name="T14" fmla="*/ 94 w 163"/>
                <a:gd name="T15" fmla="*/ 17 h 116"/>
                <a:gd name="T16" fmla="*/ 86 w 163"/>
                <a:gd name="T17" fmla="*/ 12 h 116"/>
                <a:gd name="T18" fmla="*/ 80 w 163"/>
                <a:gd name="T19" fmla="*/ 14 h 116"/>
                <a:gd name="T20" fmla="*/ 64 w 163"/>
                <a:gd name="T21" fmla="*/ 1 h 116"/>
                <a:gd name="T22" fmla="*/ 43 w 163"/>
                <a:gd name="T23" fmla="*/ 18 h 116"/>
                <a:gd name="T24" fmla="*/ 43 w 163"/>
                <a:gd name="T25" fmla="*/ 21 h 116"/>
                <a:gd name="T26" fmla="*/ 39 w 163"/>
                <a:gd name="T27" fmla="*/ 28 h 116"/>
                <a:gd name="T28" fmla="*/ 39 w 163"/>
                <a:gd name="T29" fmla="*/ 31 h 116"/>
                <a:gd name="T30" fmla="*/ 32 w 163"/>
                <a:gd name="T31" fmla="*/ 40 h 116"/>
                <a:gd name="T32" fmla="*/ 33 w 163"/>
                <a:gd name="T33" fmla="*/ 45 h 116"/>
                <a:gd name="T34" fmla="*/ 30 w 163"/>
                <a:gd name="T35" fmla="*/ 49 h 116"/>
                <a:gd name="T36" fmla="*/ 30 w 163"/>
                <a:gd name="T37" fmla="*/ 50 h 116"/>
                <a:gd name="T38" fmla="*/ 30 w 163"/>
                <a:gd name="T39" fmla="*/ 50 h 116"/>
                <a:gd name="T40" fmla="*/ 20 w 163"/>
                <a:gd name="T41" fmla="*/ 58 h 116"/>
                <a:gd name="T42" fmla="*/ 20 w 163"/>
                <a:gd name="T43" fmla="*/ 59 h 116"/>
                <a:gd name="T44" fmla="*/ 1 w 163"/>
                <a:gd name="T45" fmla="*/ 77 h 116"/>
                <a:gd name="T46" fmla="*/ 19 w 163"/>
                <a:gd name="T47" fmla="*/ 98 h 116"/>
                <a:gd name="T48" fmla="*/ 28 w 163"/>
                <a:gd name="T49" fmla="*/ 97 h 116"/>
                <a:gd name="T50" fmla="*/ 40 w 163"/>
                <a:gd name="T51" fmla="*/ 106 h 116"/>
                <a:gd name="T52" fmla="*/ 47 w 163"/>
                <a:gd name="T53" fmla="*/ 105 h 116"/>
                <a:gd name="T54" fmla="*/ 63 w 163"/>
                <a:gd name="T55" fmla="*/ 116 h 116"/>
                <a:gd name="T56" fmla="*/ 80 w 163"/>
                <a:gd name="T57" fmla="*/ 110 h 116"/>
                <a:gd name="T58" fmla="*/ 89 w 163"/>
                <a:gd name="T59" fmla="*/ 113 h 116"/>
                <a:gd name="T60" fmla="*/ 109 w 163"/>
                <a:gd name="T61" fmla="*/ 103 h 116"/>
                <a:gd name="T62" fmla="*/ 115 w 163"/>
                <a:gd name="T63" fmla="*/ 108 h 116"/>
                <a:gd name="T64" fmla="*/ 121 w 163"/>
                <a:gd name="T65" fmla="*/ 106 h 116"/>
                <a:gd name="T66" fmla="*/ 129 w 163"/>
                <a:gd name="T67" fmla="*/ 109 h 116"/>
                <a:gd name="T68" fmla="*/ 144 w 163"/>
                <a:gd name="T69" fmla="*/ 97 h 116"/>
                <a:gd name="T70" fmla="*/ 143 w 163"/>
                <a:gd name="T71" fmla="*/ 91 h 116"/>
                <a:gd name="T72" fmla="*/ 162 w 163"/>
                <a:gd name="T73" fmla="*/ 73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3" h="116">
                  <a:moveTo>
                    <a:pt x="162" y="73"/>
                  </a:moveTo>
                  <a:cubicBezTo>
                    <a:pt x="163" y="62"/>
                    <a:pt x="155" y="52"/>
                    <a:pt x="144" y="51"/>
                  </a:cubicBezTo>
                  <a:cubicBezTo>
                    <a:pt x="141" y="50"/>
                    <a:pt x="139" y="51"/>
                    <a:pt x="136" y="52"/>
                  </a:cubicBezTo>
                  <a:cubicBezTo>
                    <a:pt x="135" y="46"/>
                    <a:pt x="131" y="42"/>
                    <a:pt x="126" y="42"/>
                  </a:cubicBezTo>
                  <a:cubicBezTo>
                    <a:pt x="125" y="42"/>
                    <a:pt x="125" y="41"/>
                    <a:pt x="125" y="41"/>
                  </a:cubicBezTo>
                  <a:cubicBezTo>
                    <a:pt x="125" y="40"/>
                    <a:pt x="125" y="39"/>
                    <a:pt x="125" y="38"/>
                  </a:cubicBezTo>
                  <a:cubicBezTo>
                    <a:pt x="126" y="26"/>
                    <a:pt x="118" y="16"/>
                    <a:pt x="106" y="14"/>
                  </a:cubicBezTo>
                  <a:cubicBezTo>
                    <a:pt x="102" y="14"/>
                    <a:pt x="98" y="15"/>
                    <a:pt x="94" y="17"/>
                  </a:cubicBezTo>
                  <a:cubicBezTo>
                    <a:pt x="92" y="14"/>
                    <a:pt x="89" y="13"/>
                    <a:pt x="86" y="12"/>
                  </a:cubicBezTo>
                  <a:cubicBezTo>
                    <a:pt x="84" y="12"/>
                    <a:pt x="82" y="13"/>
                    <a:pt x="80" y="14"/>
                  </a:cubicBezTo>
                  <a:cubicBezTo>
                    <a:pt x="77" y="7"/>
                    <a:pt x="71" y="2"/>
                    <a:pt x="64" y="1"/>
                  </a:cubicBezTo>
                  <a:cubicBezTo>
                    <a:pt x="53" y="0"/>
                    <a:pt x="44" y="8"/>
                    <a:pt x="43" y="18"/>
                  </a:cubicBezTo>
                  <a:cubicBezTo>
                    <a:pt x="43" y="19"/>
                    <a:pt x="43" y="20"/>
                    <a:pt x="43" y="21"/>
                  </a:cubicBezTo>
                  <a:cubicBezTo>
                    <a:pt x="41" y="22"/>
                    <a:pt x="39" y="25"/>
                    <a:pt x="39" y="28"/>
                  </a:cubicBezTo>
                  <a:cubicBezTo>
                    <a:pt x="39" y="29"/>
                    <a:pt x="39" y="30"/>
                    <a:pt x="39" y="31"/>
                  </a:cubicBezTo>
                  <a:cubicBezTo>
                    <a:pt x="35" y="32"/>
                    <a:pt x="33" y="36"/>
                    <a:pt x="32" y="40"/>
                  </a:cubicBezTo>
                  <a:cubicBezTo>
                    <a:pt x="32" y="41"/>
                    <a:pt x="32" y="43"/>
                    <a:pt x="33" y="45"/>
                  </a:cubicBezTo>
                  <a:cubicBezTo>
                    <a:pt x="31" y="46"/>
                    <a:pt x="30" y="47"/>
                    <a:pt x="30" y="49"/>
                  </a:cubicBezTo>
                  <a:cubicBezTo>
                    <a:pt x="30" y="50"/>
                    <a:pt x="30" y="50"/>
                    <a:pt x="30" y="50"/>
                  </a:cubicBezTo>
                  <a:cubicBezTo>
                    <a:pt x="30" y="50"/>
                    <a:pt x="30" y="50"/>
                    <a:pt x="30" y="50"/>
                  </a:cubicBezTo>
                  <a:cubicBezTo>
                    <a:pt x="25" y="50"/>
                    <a:pt x="21" y="53"/>
                    <a:pt x="20" y="58"/>
                  </a:cubicBezTo>
                  <a:cubicBezTo>
                    <a:pt x="20" y="59"/>
                    <a:pt x="20" y="59"/>
                    <a:pt x="20" y="59"/>
                  </a:cubicBezTo>
                  <a:cubicBezTo>
                    <a:pt x="10" y="59"/>
                    <a:pt x="2" y="67"/>
                    <a:pt x="1" y="77"/>
                  </a:cubicBezTo>
                  <a:cubicBezTo>
                    <a:pt x="0" y="87"/>
                    <a:pt x="8" y="97"/>
                    <a:pt x="19" y="98"/>
                  </a:cubicBezTo>
                  <a:cubicBezTo>
                    <a:pt x="22" y="98"/>
                    <a:pt x="25" y="98"/>
                    <a:pt x="28" y="97"/>
                  </a:cubicBezTo>
                  <a:cubicBezTo>
                    <a:pt x="30" y="102"/>
                    <a:pt x="34" y="105"/>
                    <a:pt x="40" y="106"/>
                  </a:cubicBezTo>
                  <a:cubicBezTo>
                    <a:pt x="42" y="106"/>
                    <a:pt x="45" y="106"/>
                    <a:pt x="47" y="105"/>
                  </a:cubicBezTo>
                  <a:cubicBezTo>
                    <a:pt x="50" y="111"/>
                    <a:pt x="56" y="115"/>
                    <a:pt x="63" y="116"/>
                  </a:cubicBezTo>
                  <a:cubicBezTo>
                    <a:pt x="70" y="116"/>
                    <a:pt x="76" y="114"/>
                    <a:pt x="80" y="110"/>
                  </a:cubicBezTo>
                  <a:cubicBezTo>
                    <a:pt x="83" y="112"/>
                    <a:pt x="85" y="113"/>
                    <a:pt x="89" y="113"/>
                  </a:cubicBezTo>
                  <a:cubicBezTo>
                    <a:pt x="97" y="114"/>
                    <a:pt x="104" y="110"/>
                    <a:pt x="109" y="103"/>
                  </a:cubicBezTo>
                  <a:cubicBezTo>
                    <a:pt x="110" y="106"/>
                    <a:pt x="112" y="107"/>
                    <a:pt x="115" y="108"/>
                  </a:cubicBezTo>
                  <a:cubicBezTo>
                    <a:pt x="118" y="108"/>
                    <a:pt x="120" y="107"/>
                    <a:pt x="121" y="106"/>
                  </a:cubicBezTo>
                  <a:cubicBezTo>
                    <a:pt x="123" y="108"/>
                    <a:pt x="126" y="109"/>
                    <a:pt x="129" y="109"/>
                  </a:cubicBezTo>
                  <a:cubicBezTo>
                    <a:pt x="136" y="110"/>
                    <a:pt x="143" y="104"/>
                    <a:pt x="144" y="97"/>
                  </a:cubicBezTo>
                  <a:cubicBezTo>
                    <a:pt x="144" y="95"/>
                    <a:pt x="144" y="92"/>
                    <a:pt x="143" y="91"/>
                  </a:cubicBezTo>
                  <a:cubicBezTo>
                    <a:pt x="153" y="90"/>
                    <a:pt x="161" y="83"/>
                    <a:pt x="162" y="73"/>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2" name="Freeform 172">
              <a:extLst>
                <a:ext uri="{FF2B5EF4-FFF2-40B4-BE49-F238E27FC236}">
                  <a16:creationId xmlns:a16="http://schemas.microsoft.com/office/drawing/2014/main" id="{E6B4CF5F-4E99-B24A-AB8E-D6D77FDA8263}"/>
                </a:ext>
              </a:extLst>
            </p:cNvPr>
            <p:cNvSpPr>
              <a:spLocks/>
            </p:cNvSpPr>
            <p:nvPr/>
          </p:nvSpPr>
          <p:spPr bwMode="auto">
            <a:xfrm>
              <a:off x="8574138" y="3021437"/>
              <a:ext cx="99009" cy="78229"/>
            </a:xfrm>
            <a:custGeom>
              <a:avLst/>
              <a:gdLst>
                <a:gd name="T0" fmla="*/ 7 w 28"/>
                <a:gd name="T1" fmla="*/ 0 h 22"/>
                <a:gd name="T2" fmla="*/ 0 w 28"/>
                <a:gd name="T3" fmla="*/ 2 h 22"/>
                <a:gd name="T4" fmla="*/ 0 w 28"/>
                <a:gd name="T5" fmla="*/ 2 h 22"/>
                <a:gd name="T6" fmla="*/ 7 w 28"/>
                <a:gd name="T7" fmla="*/ 0 h 22"/>
                <a:gd name="T8" fmla="*/ 9 w 28"/>
                <a:gd name="T9" fmla="*/ 0 h 22"/>
                <a:gd name="T10" fmla="*/ 28 w 28"/>
                <a:gd name="T11" fmla="*/ 22 h 22"/>
                <a:gd name="T12" fmla="*/ 9 w 28"/>
                <a:gd name="T13" fmla="*/ 0 h 22"/>
                <a:gd name="T14" fmla="*/ 7 w 28"/>
                <a:gd name="T15" fmla="*/ 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2">
                  <a:moveTo>
                    <a:pt x="7" y="0"/>
                  </a:moveTo>
                  <a:cubicBezTo>
                    <a:pt x="4" y="0"/>
                    <a:pt x="2" y="1"/>
                    <a:pt x="0" y="2"/>
                  </a:cubicBezTo>
                  <a:cubicBezTo>
                    <a:pt x="0" y="2"/>
                    <a:pt x="0" y="2"/>
                    <a:pt x="0" y="2"/>
                  </a:cubicBezTo>
                  <a:cubicBezTo>
                    <a:pt x="2" y="1"/>
                    <a:pt x="4" y="0"/>
                    <a:pt x="7" y="0"/>
                  </a:cubicBezTo>
                  <a:cubicBezTo>
                    <a:pt x="7" y="0"/>
                    <a:pt x="8" y="0"/>
                    <a:pt x="9" y="0"/>
                  </a:cubicBezTo>
                  <a:cubicBezTo>
                    <a:pt x="20" y="2"/>
                    <a:pt x="28" y="11"/>
                    <a:pt x="28" y="22"/>
                  </a:cubicBezTo>
                  <a:cubicBezTo>
                    <a:pt x="28" y="11"/>
                    <a:pt x="20" y="2"/>
                    <a:pt x="9" y="0"/>
                  </a:cubicBezTo>
                  <a:cubicBezTo>
                    <a:pt x="8" y="0"/>
                    <a:pt x="7" y="0"/>
                    <a:pt x="7" y="0"/>
                  </a:cubicBezTo>
                </a:path>
              </a:pathLst>
            </a:custGeom>
            <a:solidFill>
              <a:srgbClr val="688E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3" name="Freeform 173">
              <a:extLst>
                <a:ext uri="{FF2B5EF4-FFF2-40B4-BE49-F238E27FC236}">
                  <a16:creationId xmlns:a16="http://schemas.microsoft.com/office/drawing/2014/main" id="{B456BCD7-8491-2E4D-85B3-7209A0037401}"/>
                </a:ext>
              </a:extLst>
            </p:cNvPr>
            <p:cNvSpPr>
              <a:spLocks/>
            </p:cNvSpPr>
            <p:nvPr/>
          </p:nvSpPr>
          <p:spPr bwMode="auto">
            <a:xfrm>
              <a:off x="8574138" y="3021437"/>
              <a:ext cx="231021" cy="227354"/>
            </a:xfrm>
            <a:custGeom>
              <a:avLst/>
              <a:gdLst>
                <a:gd name="T0" fmla="*/ 7 w 65"/>
                <a:gd name="T1" fmla="*/ 0 h 64"/>
                <a:gd name="T2" fmla="*/ 0 w 65"/>
                <a:gd name="T3" fmla="*/ 2 h 64"/>
                <a:gd name="T4" fmla="*/ 4 w 65"/>
                <a:gd name="T5" fmla="*/ 3 h 64"/>
                <a:gd name="T6" fmla="*/ 17 w 65"/>
                <a:gd name="T7" fmla="*/ 13 h 64"/>
                <a:gd name="T8" fmla="*/ 23 w 65"/>
                <a:gd name="T9" fmla="*/ 29 h 64"/>
                <a:gd name="T10" fmla="*/ 39 w 65"/>
                <a:gd name="T11" fmla="*/ 44 h 64"/>
                <a:gd name="T12" fmla="*/ 48 w 65"/>
                <a:gd name="T13" fmla="*/ 48 h 64"/>
                <a:gd name="T14" fmla="*/ 54 w 65"/>
                <a:gd name="T15" fmla="*/ 50 h 64"/>
                <a:gd name="T16" fmla="*/ 62 w 65"/>
                <a:gd name="T17" fmla="*/ 60 h 64"/>
                <a:gd name="T18" fmla="*/ 64 w 65"/>
                <a:gd name="T19" fmla="*/ 64 h 64"/>
                <a:gd name="T20" fmla="*/ 65 w 65"/>
                <a:gd name="T21" fmla="*/ 59 h 64"/>
                <a:gd name="T22" fmla="*/ 65 w 65"/>
                <a:gd name="T23" fmla="*/ 57 h 64"/>
                <a:gd name="T24" fmla="*/ 52 w 65"/>
                <a:gd name="T25" fmla="*/ 38 h 64"/>
                <a:gd name="T26" fmla="*/ 47 w 65"/>
                <a:gd name="T27" fmla="*/ 37 h 64"/>
                <a:gd name="T28" fmla="*/ 45 w 65"/>
                <a:gd name="T29" fmla="*/ 37 h 64"/>
                <a:gd name="T30" fmla="*/ 39 w 65"/>
                <a:gd name="T31" fmla="*/ 38 h 64"/>
                <a:gd name="T32" fmla="*/ 29 w 65"/>
                <a:gd name="T33" fmla="*/ 28 h 64"/>
                <a:gd name="T34" fmla="*/ 28 w 65"/>
                <a:gd name="T35" fmla="*/ 27 h 64"/>
                <a:gd name="T36" fmla="*/ 28 w 65"/>
                <a:gd name="T37" fmla="*/ 27 h 64"/>
                <a:gd name="T38" fmla="*/ 28 w 65"/>
                <a:gd name="T39" fmla="*/ 27 h 64"/>
                <a:gd name="T40" fmla="*/ 28 w 65"/>
                <a:gd name="T41" fmla="*/ 24 h 64"/>
                <a:gd name="T42" fmla="*/ 28 w 65"/>
                <a:gd name="T43" fmla="*/ 22 h 64"/>
                <a:gd name="T44" fmla="*/ 9 w 65"/>
                <a:gd name="T45" fmla="*/ 0 h 64"/>
                <a:gd name="T46" fmla="*/ 7 w 65"/>
                <a:gd name="T4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5" h="64">
                  <a:moveTo>
                    <a:pt x="7" y="0"/>
                  </a:moveTo>
                  <a:cubicBezTo>
                    <a:pt x="4" y="0"/>
                    <a:pt x="2" y="1"/>
                    <a:pt x="0" y="2"/>
                  </a:cubicBezTo>
                  <a:cubicBezTo>
                    <a:pt x="1" y="2"/>
                    <a:pt x="3" y="3"/>
                    <a:pt x="4" y="3"/>
                  </a:cubicBezTo>
                  <a:cubicBezTo>
                    <a:pt x="9" y="6"/>
                    <a:pt x="14" y="8"/>
                    <a:pt x="17" y="13"/>
                  </a:cubicBezTo>
                  <a:cubicBezTo>
                    <a:pt x="20" y="18"/>
                    <a:pt x="21" y="24"/>
                    <a:pt x="23" y="29"/>
                  </a:cubicBezTo>
                  <a:cubicBezTo>
                    <a:pt x="27" y="35"/>
                    <a:pt x="33" y="40"/>
                    <a:pt x="39" y="44"/>
                  </a:cubicBezTo>
                  <a:cubicBezTo>
                    <a:pt x="42" y="46"/>
                    <a:pt x="45" y="47"/>
                    <a:pt x="48" y="48"/>
                  </a:cubicBezTo>
                  <a:cubicBezTo>
                    <a:pt x="50" y="48"/>
                    <a:pt x="53" y="49"/>
                    <a:pt x="54" y="50"/>
                  </a:cubicBezTo>
                  <a:cubicBezTo>
                    <a:pt x="59" y="52"/>
                    <a:pt x="61" y="56"/>
                    <a:pt x="62" y="60"/>
                  </a:cubicBezTo>
                  <a:cubicBezTo>
                    <a:pt x="63" y="61"/>
                    <a:pt x="63" y="62"/>
                    <a:pt x="64" y="64"/>
                  </a:cubicBezTo>
                  <a:cubicBezTo>
                    <a:pt x="64" y="62"/>
                    <a:pt x="65" y="60"/>
                    <a:pt x="65" y="59"/>
                  </a:cubicBezTo>
                  <a:cubicBezTo>
                    <a:pt x="65" y="58"/>
                    <a:pt x="65" y="57"/>
                    <a:pt x="65" y="57"/>
                  </a:cubicBezTo>
                  <a:cubicBezTo>
                    <a:pt x="65" y="48"/>
                    <a:pt x="60" y="41"/>
                    <a:pt x="52" y="38"/>
                  </a:cubicBezTo>
                  <a:cubicBezTo>
                    <a:pt x="51" y="37"/>
                    <a:pt x="49" y="37"/>
                    <a:pt x="47" y="37"/>
                  </a:cubicBezTo>
                  <a:cubicBezTo>
                    <a:pt x="46" y="37"/>
                    <a:pt x="46" y="37"/>
                    <a:pt x="45" y="37"/>
                  </a:cubicBezTo>
                  <a:cubicBezTo>
                    <a:pt x="43" y="37"/>
                    <a:pt x="41" y="37"/>
                    <a:pt x="39" y="38"/>
                  </a:cubicBezTo>
                  <a:cubicBezTo>
                    <a:pt x="38" y="32"/>
                    <a:pt x="34" y="28"/>
                    <a:pt x="29" y="28"/>
                  </a:cubicBezTo>
                  <a:cubicBezTo>
                    <a:pt x="28" y="28"/>
                    <a:pt x="28" y="27"/>
                    <a:pt x="28" y="27"/>
                  </a:cubicBezTo>
                  <a:cubicBezTo>
                    <a:pt x="28" y="27"/>
                    <a:pt x="28" y="27"/>
                    <a:pt x="28" y="27"/>
                  </a:cubicBezTo>
                  <a:cubicBezTo>
                    <a:pt x="28" y="27"/>
                    <a:pt x="28" y="27"/>
                    <a:pt x="28" y="27"/>
                  </a:cubicBezTo>
                  <a:cubicBezTo>
                    <a:pt x="28" y="26"/>
                    <a:pt x="28" y="25"/>
                    <a:pt x="28" y="24"/>
                  </a:cubicBezTo>
                  <a:cubicBezTo>
                    <a:pt x="28" y="23"/>
                    <a:pt x="28" y="23"/>
                    <a:pt x="28" y="22"/>
                  </a:cubicBezTo>
                  <a:cubicBezTo>
                    <a:pt x="28" y="11"/>
                    <a:pt x="20" y="2"/>
                    <a:pt x="9" y="0"/>
                  </a:cubicBezTo>
                  <a:cubicBezTo>
                    <a:pt x="8" y="0"/>
                    <a:pt x="7" y="0"/>
                    <a:pt x="7" y="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4" name="Freeform 174">
              <a:extLst>
                <a:ext uri="{FF2B5EF4-FFF2-40B4-BE49-F238E27FC236}">
                  <a16:creationId xmlns:a16="http://schemas.microsoft.com/office/drawing/2014/main" id="{CEC4ADAB-36DC-7640-8405-97E424BE6699}"/>
                </a:ext>
              </a:extLst>
            </p:cNvPr>
            <p:cNvSpPr>
              <a:spLocks noEditPoints="1"/>
            </p:cNvSpPr>
            <p:nvPr/>
          </p:nvSpPr>
          <p:spPr bwMode="auto">
            <a:xfrm>
              <a:off x="8382232" y="3028771"/>
              <a:ext cx="0" cy="7334"/>
            </a:xfrm>
            <a:custGeom>
              <a:avLst/>
              <a:gdLst>
                <a:gd name="T0" fmla="*/ 2 h 2"/>
                <a:gd name="T1" fmla="*/ 2 h 2"/>
                <a:gd name="T2" fmla="*/ 2 h 2"/>
                <a:gd name="T3" fmla="*/ 2 h 2"/>
                <a:gd name="T4" fmla="*/ 2 h 2"/>
                <a:gd name="T5" fmla="*/ 2 h 2"/>
                <a:gd name="T6" fmla="*/ 2 h 2"/>
                <a:gd name="T7" fmla="*/ 2 h 2"/>
                <a:gd name="T8" fmla="*/ 2 h 2"/>
                <a:gd name="T9" fmla="*/ 2 h 2"/>
                <a:gd name="T10" fmla="*/ 2 h 2"/>
                <a:gd name="T11" fmla="*/ 2 h 2"/>
                <a:gd name="T12" fmla="*/ 2 h 2"/>
                <a:gd name="T13" fmla="*/ 2 h 2"/>
                <a:gd name="T14" fmla="*/ 2 h 2"/>
                <a:gd name="T15" fmla="*/ 2 h 2"/>
                <a:gd name="T16" fmla="*/ 2 h 2"/>
                <a:gd name="T17" fmla="*/ 2 h 2"/>
                <a:gd name="T18" fmla="*/ 2 h 2"/>
                <a:gd name="T19" fmla="*/ 2 h 2"/>
                <a:gd name="T20" fmla="*/ 2 h 2"/>
                <a:gd name="T21" fmla="*/ 1 h 2"/>
                <a:gd name="T22" fmla="*/ 1 h 2"/>
                <a:gd name="T23" fmla="*/ 1 h 2"/>
                <a:gd name="T24" fmla="*/ 1 h 2"/>
                <a:gd name="T25" fmla="*/ 1 h 2"/>
                <a:gd name="T26" fmla="*/ 1 h 2"/>
                <a:gd name="T27" fmla="*/ 1 h 2"/>
                <a:gd name="T28" fmla="*/ 1 h 2"/>
                <a:gd name="T29" fmla="*/ 1 h 2"/>
                <a:gd name="T30" fmla="*/ 1 h 2"/>
                <a:gd name="T31" fmla="*/ 1 h 2"/>
                <a:gd name="T32" fmla="*/ 1 h 2"/>
                <a:gd name="T33" fmla="*/ 1 h 2"/>
                <a:gd name="T34" fmla="*/ 1 h 2"/>
                <a:gd name="T35" fmla="*/ 1 h 2"/>
                <a:gd name="T36" fmla="*/ 1 h 2"/>
                <a:gd name="T37" fmla="*/ 1 h 2"/>
                <a:gd name="T38" fmla="*/ 1 h 2"/>
                <a:gd name="T39" fmla="*/ 1 h 2"/>
                <a:gd name="T40" fmla="*/ 1 h 2"/>
                <a:gd name="T41" fmla="*/ 1 h 2"/>
                <a:gd name="T42" fmla="*/ 1 h 2"/>
                <a:gd name="T43" fmla="*/ 1 h 2"/>
                <a:gd name="T44" fmla="*/ 1 h 2"/>
                <a:gd name="T45" fmla="*/ 1 h 2"/>
                <a:gd name="T46" fmla="*/ 1 h 2"/>
                <a:gd name="T47" fmla="*/ 1 h 2"/>
                <a:gd name="T48" fmla="*/ 1 h 2"/>
                <a:gd name="T49" fmla="*/ 1 h 2"/>
                <a:gd name="T50" fmla="*/ 1 h 2"/>
                <a:gd name="T51" fmla="*/ 0 h 2"/>
                <a:gd name="T52" fmla="*/ 0 h 2"/>
                <a:gd name="T53" fmla="*/ 0 h 2"/>
                <a:gd name="T54" fmla="*/ 0 h 2"/>
                <a:gd name="T55" fmla="*/ 0 h 2"/>
                <a:gd name="T56"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 ang="0">
                  <a:pos x="0" y="T27"/>
                </a:cxn>
                <a:cxn ang="0">
                  <a:pos x="0" y="T28"/>
                </a:cxn>
                <a:cxn ang="0">
                  <a:pos x="0" y="T29"/>
                </a:cxn>
                <a:cxn ang="0">
                  <a:pos x="0" y="T30"/>
                </a:cxn>
                <a:cxn ang="0">
                  <a:pos x="0" y="T31"/>
                </a:cxn>
                <a:cxn ang="0">
                  <a:pos x="0" y="T32"/>
                </a:cxn>
                <a:cxn ang="0">
                  <a:pos x="0" y="T33"/>
                </a:cxn>
                <a:cxn ang="0">
                  <a:pos x="0" y="T34"/>
                </a:cxn>
                <a:cxn ang="0">
                  <a:pos x="0" y="T35"/>
                </a:cxn>
                <a:cxn ang="0">
                  <a:pos x="0" y="T36"/>
                </a:cxn>
                <a:cxn ang="0">
                  <a:pos x="0" y="T37"/>
                </a:cxn>
                <a:cxn ang="0">
                  <a:pos x="0" y="T38"/>
                </a:cxn>
                <a:cxn ang="0">
                  <a:pos x="0" y="T39"/>
                </a:cxn>
                <a:cxn ang="0">
                  <a:pos x="0" y="T40"/>
                </a:cxn>
                <a:cxn ang="0">
                  <a:pos x="0" y="T41"/>
                </a:cxn>
                <a:cxn ang="0">
                  <a:pos x="0" y="T42"/>
                </a:cxn>
                <a:cxn ang="0">
                  <a:pos x="0" y="T43"/>
                </a:cxn>
                <a:cxn ang="0">
                  <a:pos x="0" y="T44"/>
                </a:cxn>
                <a:cxn ang="0">
                  <a:pos x="0" y="T45"/>
                </a:cxn>
                <a:cxn ang="0">
                  <a:pos x="0" y="T46"/>
                </a:cxn>
                <a:cxn ang="0">
                  <a:pos x="0" y="T47"/>
                </a:cxn>
                <a:cxn ang="0">
                  <a:pos x="0" y="T48"/>
                </a:cxn>
                <a:cxn ang="0">
                  <a:pos x="0" y="T49"/>
                </a:cxn>
                <a:cxn ang="0">
                  <a:pos x="0" y="T50"/>
                </a:cxn>
                <a:cxn ang="0">
                  <a:pos x="0" y="T51"/>
                </a:cxn>
                <a:cxn ang="0">
                  <a:pos x="0" y="T52"/>
                </a:cxn>
                <a:cxn ang="0">
                  <a:pos x="0" y="T53"/>
                </a:cxn>
                <a:cxn ang="0">
                  <a:pos x="0" y="T54"/>
                </a:cxn>
                <a:cxn ang="0">
                  <a:pos x="0" y="T55"/>
                </a:cxn>
                <a:cxn ang="0">
                  <a:pos x="0" y="T56"/>
                </a:cxn>
              </a:cxnLst>
              <a:rect l="0" t="0" r="r" b="b"/>
              <a:pathLst>
                <a:path h="2">
                  <a:moveTo>
                    <a:pt x="0" y="2"/>
                  </a:moveTo>
                  <a:cubicBezTo>
                    <a:pt x="0" y="2"/>
                    <a:pt x="0" y="2"/>
                    <a:pt x="0" y="2"/>
                  </a:cubicBezTo>
                  <a:cubicBezTo>
                    <a:pt x="0" y="2"/>
                    <a:pt x="0" y="2"/>
                    <a:pt x="0" y="2"/>
                  </a:cubicBezTo>
                  <a:moveTo>
                    <a:pt x="0" y="2"/>
                  </a:moveTo>
                  <a:cubicBezTo>
                    <a:pt x="0" y="2"/>
                    <a:pt x="0" y="2"/>
                    <a:pt x="0" y="2"/>
                  </a:cubicBezTo>
                  <a:cubicBezTo>
                    <a:pt x="0" y="2"/>
                    <a:pt x="0" y="2"/>
                    <a:pt x="0" y="2"/>
                  </a:cubicBezTo>
                  <a:moveTo>
                    <a:pt x="0" y="2"/>
                  </a:moveTo>
                  <a:cubicBezTo>
                    <a:pt x="0" y="2"/>
                    <a:pt x="0" y="2"/>
                    <a:pt x="0" y="2"/>
                  </a:cubicBezTo>
                  <a:cubicBezTo>
                    <a:pt x="0" y="2"/>
                    <a:pt x="0" y="2"/>
                    <a:pt x="0" y="2"/>
                  </a:cubicBezTo>
                  <a:moveTo>
                    <a:pt x="0" y="2"/>
                  </a:moveTo>
                  <a:cubicBezTo>
                    <a:pt x="0" y="2"/>
                    <a:pt x="0" y="2"/>
                    <a:pt x="0" y="2"/>
                  </a:cubicBezTo>
                  <a:cubicBezTo>
                    <a:pt x="0" y="2"/>
                    <a:pt x="0" y="2"/>
                    <a:pt x="0" y="2"/>
                  </a:cubicBezTo>
                  <a:moveTo>
                    <a:pt x="0" y="2"/>
                  </a:moveTo>
                  <a:cubicBezTo>
                    <a:pt x="0" y="2"/>
                    <a:pt x="0" y="2"/>
                    <a:pt x="0" y="2"/>
                  </a:cubicBezTo>
                  <a:cubicBezTo>
                    <a:pt x="0" y="2"/>
                    <a:pt x="0" y="2"/>
                    <a:pt x="0" y="2"/>
                  </a:cubicBezTo>
                  <a:moveTo>
                    <a:pt x="0" y="2"/>
                  </a:moveTo>
                  <a:cubicBezTo>
                    <a:pt x="0" y="2"/>
                    <a:pt x="0" y="2"/>
                    <a:pt x="0" y="2"/>
                  </a:cubicBezTo>
                  <a:cubicBezTo>
                    <a:pt x="0" y="2"/>
                    <a:pt x="0" y="2"/>
                    <a:pt x="0" y="2"/>
                  </a:cubicBezTo>
                  <a:moveTo>
                    <a:pt x="0" y="2"/>
                  </a:moveTo>
                  <a:cubicBezTo>
                    <a:pt x="0" y="2"/>
                    <a:pt x="0" y="2"/>
                    <a:pt x="0" y="2"/>
                  </a:cubicBezTo>
                  <a:cubicBezTo>
                    <a:pt x="0" y="2"/>
                    <a:pt x="0" y="2"/>
                    <a:pt x="0" y="2"/>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DAE0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5" name="Freeform 175">
              <a:extLst>
                <a:ext uri="{FF2B5EF4-FFF2-40B4-BE49-F238E27FC236}">
                  <a16:creationId xmlns:a16="http://schemas.microsoft.com/office/drawing/2014/main" id="{8CE6D54D-12EB-2A48-A4E6-CF21199F9DD7}"/>
                </a:ext>
              </a:extLst>
            </p:cNvPr>
            <p:cNvSpPr>
              <a:spLocks noEditPoints="1"/>
            </p:cNvSpPr>
            <p:nvPr/>
          </p:nvSpPr>
          <p:spPr bwMode="auto">
            <a:xfrm>
              <a:off x="8297891" y="2976211"/>
              <a:ext cx="475488" cy="407037"/>
            </a:xfrm>
            <a:custGeom>
              <a:avLst/>
              <a:gdLst>
                <a:gd name="T0" fmla="*/ 6 w 134"/>
                <a:gd name="T1" fmla="*/ 97 h 115"/>
                <a:gd name="T2" fmla="*/ 9 w 134"/>
                <a:gd name="T3" fmla="*/ 96 h 115"/>
                <a:gd name="T4" fmla="*/ 22 w 134"/>
                <a:gd name="T5" fmla="*/ 105 h 115"/>
                <a:gd name="T6" fmla="*/ 44 w 134"/>
                <a:gd name="T7" fmla="*/ 115 h 115"/>
                <a:gd name="T8" fmla="*/ 61 w 134"/>
                <a:gd name="T9" fmla="*/ 109 h 115"/>
                <a:gd name="T10" fmla="*/ 72 w 134"/>
                <a:gd name="T11" fmla="*/ 112 h 115"/>
                <a:gd name="T12" fmla="*/ 96 w 134"/>
                <a:gd name="T13" fmla="*/ 107 h 115"/>
                <a:gd name="T14" fmla="*/ 102 w 134"/>
                <a:gd name="T15" fmla="*/ 105 h 115"/>
                <a:gd name="T16" fmla="*/ 111 w 134"/>
                <a:gd name="T17" fmla="*/ 108 h 115"/>
                <a:gd name="T18" fmla="*/ 115 w 134"/>
                <a:gd name="T19" fmla="*/ 107 h 115"/>
                <a:gd name="T20" fmla="*/ 110 w 134"/>
                <a:gd name="T21" fmla="*/ 108 h 115"/>
                <a:gd name="T22" fmla="*/ 97 w 134"/>
                <a:gd name="T23" fmla="*/ 107 h 115"/>
                <a:gd name="T24" fmla="*/ 90 w 134"/>
                <a:gd name="T25" fmla="*/ 102 h 115"/>
                <a:gd name="T26" fmla="*/ 70 w 134"/>
                <a:gd name="T27" fmla="*/ 112 h 115"/>
                <a:gd name="T28" fmla="*/ 46 w 134"/>
                <a:gd name="T29" fmla="*/ 115 h 115"/>
                <a:gd name="T30" fmla="*/ 28 w 134"/>
                <a:gd name="T31" fmla="*/ 104 h 115"/>
                <a:gd name="T32" fmla="*/ 21 w 134"/>
                <a:gd name="T33" fmla="*/ 105 h 115"/>
                <a:gd name="T34" fmla="*/ 41 w 134"/>
                <a:gd name="T35" fmla="*/ 0 h 115"/>
                <a:gd name="T36" fmla="*/ 24 w 134"/>
                <a:gd name="T37" fmla="*/ 15 h 115"/>
                <a:gd name="T38" fmla="*/ 24 w 134"/>
                <a:gd name="T39" fmla="*/ 15 h 115"/>
                <a:gd name="T40" fmla="*/ 24 w 134"/>
                <a:gd name="T41" fmla="*/ 16 h 115"/>
                <a:gd name="T42" fmla="*/ 24 w 134"/>
                <a:gd name="T43" fmla="*/ 16 h 115"/>
                <a:gd name="T44" fmla="*/ 24 w 134"/>
                <a:gd name="T45" fmla="*/ 16 h 115"/>
                <a:gd name="T46" fmla="*/ 24 w 134"/>
                <a:gd name="T47" fmla="*/ 16 h 115"/>
                <a:gd name="T48" fmla="*/ 24 w 134"/>
                <a:gd name="T49" fmla="*/ 16 h 115"/>
                <a:gd name="T50" fmla="*/ 24 w 134"/>
                <a:gd name="T51" fmla="*/ 16 h 115"/>
                <a:gd name="T52" fmla="*/ 24 w 134"/>
                <a:gd name="T53" fmla="*/ 16 h 115"/>
                <a:gd name="T54" fmla="*/ 24 w 134"/>
                <a:gd name="T55" fmla="*/ 16 h 115"/>
                <a:gd name="T56" fmla="*/ 24 w 134"/>
                <a:gd name="T57" fmla="*/ 16 h 115"/>
                <a:gd name="T58" fmla="*/ 24 w 134"/>
                <a:gd name="T59" fmla="*/ 16 h 115"/>
                <a:gd name="T60" fmla="*/ 24 w 134"/>
                <a:gd name="T61" fmla="*/ 17 h 115"/>
                <a:gd name="T62" fmla="*/ 24 w 134"/>
                <a:gd name="T63" fmla="*/ 17 h 115"/>
                <a:gd name="T64" fmla="*/ 24 w 134"/>
                <a:gd name="T65" fmla="*/ 17 h 115"/>
                <a:gd name="T66" fmla="*/ 24 w 134"/>
                <a:gd name="T67" fmla="*/ 17 h 115"/>
                <a:gd name="T68" fmla="*/ 24 w 134"/>
                <a:gd name="T69" fmla="*/ 17 h 115"/>
                <a:gd name="T70" fmla="*/ 24 w 134"/>
                <a:gd name="T71" fmla="*/ 17 h 115"/>
                <a:gd name="T72" fmla="*/ 24 w 134"/>
                <a:gd name="T73" fmla="*/ 17 h 115"/>
                <a:gd name="T74" fmla="*/ 30 w 134"/>
                <a:gd name="T75" fmla="*/ 6 h 115"/>
                <a:gd name="T76" fmla="*/ 19 w 134"/>
                <a:gd name="T77" fmla="*/ 38 h 115"/>
                <a:gd name="T78" fmla="*/ 7 w 134"/>
                <a:gd name="T79" fmla="*/ 62 h 115"/>
                <a:gd name="T80" fmla="*/ 1 w 134"/>
                <a:gd name="T81" fmla="*/ 76 h 115"/>
                <a:gd name="T82" fmla="*/ 13 w 134"/>
                <a:gd name="T83" fmla="*/ 82 h 115"/>
                <a:gd name="T84" fmla="*/ 26 w 134"/>
                <a:gd name="T85" fmla="*/ 93 h 115"/>
                <a:gd name="T86" fmla="*/ 47 w 134"/>
                <a:gd name="T87" fmla="*/ 101 h 115"/>
                <a:gd name="T88" fmla="*/ 57 w 134"/>
                <a:gd name="T89" fmla="*/ 100 h 115"/>
                <a:gd name="T90" fmla="*/ 72 w 134"/>
                <a:gd name="T91" fmla="*/ 104 h 115"/>
                <a:gd name="T92" fmla="*/ 95 w 134"/>
                <a:gd name="T93" fmla="*/ 98 h 115"/>
                <a:gd name="T94" fmla="*/ 119 w 134"/>
                <a:gd name="T95" fmla="*/ 103 h 115"/>
                <a:gd name="T96" fmla="*/ 122 w 134"/>
                <a:gd name="T97" fmla="*/ 103 h 115"/>
                <a:gd name="T98" fmla="*/ 125 w 134"/>
                <a:gd name="T99" fmla="*/ 94 h 115"/>
                <a:gd name="T100" fmla="*/ 124 w 134"/>
                <a:gd name="T101" fmla="*/ 90 h 115"/>
                <a:gd name="T102" fmla="*/ 134 w 134"/>
                <a:gd name="T103" fmla="*/ 86 h 115"/>
                <a:gd name="T104" fmla="*/ 108 w 134"/>
                <a:gd name="T105" fmla="*/ 84 h 115"/>
                <a:gd name="T106" fmla="*/ 74 w 134"/>
                <a:gd name="T107" fmla="*/ 91 h 115"/>
                <a:gd name="T108" fmla="*/ 51 w 134"/>
                <a:gd name="T109" fmla="*/ 88 h 115"/>
                <a:gd name="T110" fmla="*/ 17 w 134"/>
                <a:gd name="T111" fmla="*/ 78 h 115"/>
                <a:gd name="T112" fmla="*/ 34 w 134"/>
                <a:gd name="T113" fmla="*/ 33 h 115"/>
                <a:gd name="T114" fmla="*/ 41 w 134"/>
                <a:gd name="T11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4" h="115">
                  <a:moveTo>
                    <a:pt x="9" y="96"/>
                  </a:moveTo>
                  <a:cubicBezTo>
                    <a:pt x="8" y="96"/>
                    <a:pt x="7" y="97"/>
                    <a:pt x="6" y="97"/>
                  </a:cubicBezTo>
                  <a:cubicBezTo>
                    <a:pt x="6" y="97"/>
                    <a:pt x="6" y="97"/>
                    <a:pt x="6" y="97"/>
                  </a:cubicBezTo>
                  <a:cubicBezTo>
                    <a:pt x="7" y="97"/>
                    <a:pt x="8" y="96"/>
                    <a:pt x="9" y="96"/>
                  </a:cubicBezTo>
                  <a:cubicBezTo>
                    <a:pt x="11" y="101"/>
                    <a:pt x="15" y="104"/>
                    <a:pt x="21" y="105"/>
                  </a:cubicBezTo>
                  <a:cubicBezTo>
                    <a:pt x="22" y="105"/>
                    <a:pt x="22" y="105"/>
                    <a:pt x="22" y="105"/>
                  </a:cubicBezTo>
                  <a:cubicBezTo>
                    <a:pt x="24" y="105"/>
                    <a:pt x="26" y="105"/>
                    <a:pt x="28" y="104"/>
                  </a:cubicBezTo>
                  <a:cubicBezTo>
                    <a:pt x="31" y="110"/>
                    <a:pt x="37" y="114"/>
                    <a:pt x="44" y="115"/>
                  </a:cubicBezTo>
                  <a:cubicBezTo>
                    <a:pt x="45" y="115"/>
                    <a:pt x="46" y="115"/>
                    <a:pt x="46" y="115"/>
                  </a:cubicBezTo>
                  <a:cubicBezTo>
                    <a:pt x="52" y="115"/>
                    <a:pt x="57" y="113"/>
                    <a:pt x="61" y="109"/>
                  </a:cubicBezTo>
                  <a:cubicBezTo>
                    <a:pt x="64" y="111"/>
                    <a:pt x="66" y="112"/>
                    <a:pt x="70" y="112"/>
                  </a:cubicBezTo>
                  <a:cubicBezTo>
                    <a:pt x="70" y="112"/>
                    <a:pt x="71" y="112"/>
                    <a:pt x="72" y="112"/>
                  </a:cubicBezTo>
                  <a:cubicBezTo>
                    <a:pt x="79" y="112"/>
                    <a:pt x="86" y="108"/>
                    <a:pt x="90" y="102"/>
                  </a:cubicBezTo>
                  <a:cubicBezTo>
                    <a:pt x="91" y="105"/>
                    <a:pt x="93" y="106"/>
                    <a:pt x="96" y="107"/>
                  </a:cubicBezTo>
                  <a:cubicBezTo>
                    <a:pt x="97" y="107"/>
                    <a:pt x="97" y="107"/>
                    <a:pt x="97" y="107"/>
                  </a:cubicBezTo>
                  <a:cubicBezTo>
                    <a:pt x="99" y="107"/>
                    <a:pt x="101" y="106"/>
                    <a:pt x="102" y="105"/>
                  </a:cubicBezTo>
                  <a:cubicBezTo>
                    <a:pt x="104" y="107"/>
                    <a:pt x="107" y="108"/>
                    <a:pt x="110" y="108"/>
                  </a:cubicBezTo>
                  <a:cubicBezTo>
                    <a:pt x="110" y="108"/>
                    <a:pt x="111" y="108"/>
                    <a:pt x="111" y="108"/>
                  </a:cubicBezTo>
                  <a:cubicBezTo>
                    <a:pt x="113" y="108"/>
                    <a:pt x="114" y="108"/>
                    <a:pt x="115" y="107"/>
                  </a:cubicBezTo>
                  <a:cubicBezTo>
                    <a:pt x="115" y="107"/>
                    <a:pt x="115" y="107"/>
                    <a:pt x="115" y="107"/>
                  </a:cubicBezTo>
                  <a:cubicBezTo>
                    <a:pt x="114" y="108"/>
                    <a:pt x="113" y="108"/>
                    <a:pt x="111" y="108"/>
                  </a:cubicBezTo>
                  <a:cubicBezTo>
                    <a:pt x="111" y="108"/>
                    <a:pt x="110" y="108"/>
                    <a:pt x="110" y="108"/>
                  </a:cubicBezTo>
                  <a:cubicBezTo>
                    <a:pt x="107" y="108"/>
                    <a:pt x="104" y="107"/>
                    <a:pt x="102" y="105"/>
                  </a:cubicBezTo>
                  <a:cubicBezTo>
                    <a:pt x="101" y="106"/>
                    <a:pt x="99" y="107"/>
                    <a:pt x="97" y="107"/>
                  </a:cubicBezTo>
                  <a:cubicBezTo>
                    <a:pt x="97" y="107"/>
                    <a:pt x="97" y="107"/>
                    <a:pt x="96" y="107"/>
                  </a:cubicBezTo>
                  <a:cubicBezTo>
                    <a:pt x="93" y="106"/>
                    <a:pt x="91" y="105"/>
                    <a:pt x="90" y="102"/>
                  </a:cubicBezTo>
                  <a:cubicBezTo>
                    <a:pt x="86" y="108"/>
                    <a:pt x="79" y="112"/>
                    <a:pt x="72" y="112"/>
                  </a:cubicBezTo>
                  <a:cubicBezTo>
                    <a:pt x="71" y="112"/>
                    <a:pt x="70" y="112"/>
                    <a:pt x="70" y="112"/>
                  </a:cubicBezTo>
                  <a:cubicBezTo>
                    <a:pt x="66" y="112"/>
                    <a:pt x="64" y="111"/>
                    <a:pt x="61" y="109"/>
                  </a:cubicBezTo>
                  <a:cubicBezTo>
                    <a:pt x="57" y="113"/>
                    <a:pt x="52" y="115"/>
                    <a:pt x="46" y="115"/>
                  </a:cubicBezTo>
                  <a:cubicBezTo>
                    <a:pt x="46" y="115"/>
                    <a:pt x="45" y="115"/>
                    <a:pt x="44" y="115"/>
                  </a:cubicBezTo>
                  <a:cubicBezTo>
                    <a:pt x="37" y="114"/>
                    <a:pt x="31" y="110"/>
                    <a:pt x="28" y="104"/>
                  </a:cubicBezTo>
                  <a:cubicBezTo>
                    <a:pt x="26" y="105"/>
                    <a:pt x="24" y="105"/>
                    <a:pt x="22" y="105"/>
                  </a:cubicBezTo>
                  <a:cubicBezTo>
                    <a:pt x="22" y="105"/>
                    <a:pt x="22" y="105"/>
                    <a:pt x="21" y="105"/>
                  </a:cubicBezTo>
                  <a:cubicBezTo>
                    <a:pt x="15" y="104"/>
                    <a:pt x="11" y="101"/>
                    <a:pt x="9" y="96"/>
                  </a:cubicBezTo>
                  <a:moveTo>
                    <a:pt x="41" y="0"/>
                  </a:moveTo>
                  <a:cubicBezTo>
                    <a:pt x="33" y="1"/>
                    <a:pt x="26" y="7"/>
                    <a:pt x="24" y="15"/>
                  </a:cubicBezTo>
                  <a:cubicBezTo>
                    <a:pt x="24" y="15"/>
                    <a:pt x="24" y="15"/>
                    <a:pt x="24" y="15"/>
                  </a:cubicBezTo>
                  <a:cubicBezTo>
                    <a:pt x="24" y="15"/>
                    <a:pt x="24" y="15"/>
                    <a:pt x="24" y="15"/>
                  </a:cubicBezTo>
                  <a:cubicBezTo>
                    <a:pt x="24" y="15"/>
                    <a:pt x="24" y="15"/>
                    <a:pt x="24" y="15"/>
                  </a:cubicBezTo>
                  <a:cubicBezTo>
                    <a:pt x="24" y="15"/>
                    <a:pt x="24" y="15"/>
                    <a:pt x="24" y="16"/>
                  </a:cubicBezTo>
                  <a:cubicBezTo>
                    <a:pt x="24" y="16"/>
                    <a:pt x="24" y="16"/>
                    <a:pt x="24" y="16"/>
                  </a:cubicBezTo>
                  <a:cubicBezTo>
                    <a:pt x="24" y="16"/>
                    <a:pt x="24" y="16"/>
                    <a:pt x="24" y="16"/>
                  </a:cubicBezTo>
                  <a:cubicBezTo>
                    <a:pt x="24" y="16"/>
                    <a:pt x="24" y="16"/>
                    <a:pt x="24" y="16"/>
                  </a:cubicBezTo>
                  <a:cubicBezTo>
                    <a:pt x="24" y="16"/>
                    <a:pt x="24" y="16"/>
                    <a:pt x="24" y="16"/>
                  </a:cubicBezTo>
                  <a:cubicBezTo>
                    <a:pt x="24" y="16"/>
                    <a:pt x="24" y="16"/>
                    <a:pt x="24" y="16"/>
                  </a:cubicBezTo>
                  <a:cubicBezTo>
                    <a:pt x="24" y="16"/>
                    <a:pt x="24" y="16"/>
                    <a:pt x="24" y="16"/>
                  </a:cubicBezTo>
                  <a:cubicBezTo>
                    <a:pt x="24" y="16"/>
                    <a:pt x="24" y="16"/>
                    <a:pt x="24" y="16"/>
                  </a:cubicBezTo>
                  <a:cubicBezTo>
                    <a:pt x="24" y="16"/>
                    <a:pt x="24" y="16"/>
                    <a:pt x="24" y="16"/>
                  </a:cubicBezTo>
                  <a:cubicBezTo>
                    <a:pt x="24" y="16"/>
                    <a:pt x="24" y="16"/>
                    <a:pt x="24" y="16"/>
                  </a:cubicBezTo>
                  <a:cubicBezTo>
                    <a:pt x="24" y="16"/>
                    <a:pt x="24" y="16"/>
                    <a:pt x="24" y="16"/>
                  </a:cubicBezTo>
                  <a:cubicBezTo>
                    <a:pt x="24" y="16"/>
                    <a:pt x="24" y="16"/>
                    <a:pt x="24" y="16"/>
                  </a:cubicBezTo>
                  <a:cubicBezTo>
                    <a:pt x="24" y="16"/>
                    <a:pt x="24" y="16"/>
                    <a:pt x="24" y="16"/>
                  </a:cubicBezTo>
                  <a:cubicBezTo>
                    <a:pt x="24" y="16"/>
                    <a:pt x="24" y="16"/>
                    <a:pt x="24" y="16"/>
                  </a:cubicBezTo>
                  <a:cubicBezTo>
                    <a:pt x="24" y="16"/>
                    <a:pt x="24" y="16"/>
                    <a:pt x="24" y="16"/>
                  </a:cubicBezTo>
                  <a:cubicBezTo>
                    <a:pt x="24" y="16"/>
                    <a:pt x="24" y="16"/>
                    <a:pt x="24" y="16"/>
                  </a:cubicBezTo>
                  <a:cubicBezTo>
                    <a:pt x="24" y="16"/>
                    <a:pt x="24" y="16"/>
                    <a:pt x="24" y="16"/>
                  </a:cubicBezTo>
                  <a:cubicBezTo>
                    <a:pt x="24" y="16"/>
                    <a:pt x="24" y="16"/>
                    <a:pt x="24" y="16"/>
                  </a:cubicBezTo>
                  <a:cubicBezTo>
                    <a:pt x="24" y="16"/>
                    <a:pt x="24" y="16"/>
                    <a:pt x="24" y="16"/>
                  </a:cubicBezTo>
                  <a:cubicBezTo>
                    <a:pt x="24" y="16"/>
                    <a:pt x="24" y="16"/>
                    <a:pt x="24" y="16"/>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3"/>
                    <a:pt x="27" y="9"/>
                    <a:pt x="30" y="6"/>
                  </a:cubicBezTo>
                  <a:cubicBezTo>
                    <a:pt x="31" y="13"/>
                    <a:pt x="28" y="20"/>
                    <a:pt x="25" y="27"/>
                  </a:cubicBezTo>
                  <a:cubicBezTo>
                    <a:pt x="23" y="31"/>
                    <a:pt x="20" y="34"/>
                    <a:pt x="19" y="38"/>
                  </a:cubicBezTo>
                  <a:cubicBezTo>
                    <a:pt x="17" y="43"/>
                    <a:pt x="16" y="48"/>
                    <a:pt x="14" y="53"/>
                  </a:cubicBezTo>
                  <a:cubicBezTo>
                    <a:pt x="13" y="57"/>
                    <a:pt x="10" y="59"/>
                    <a:pt x="7" y="62"/>
                  </a:cubicBezTo>
                  <a:cubicBezTo>
                    <a:pt x="5" y="64"/>
                    <a:pt x="3" y="66"/>
                    <a:pt x="1" y="69"/>
                  </a:cubicBezTo>
                  <a:cubicBezTo>
                    <a:pt x="0" y="71"/>
                    <a:pt x="0" y="74"/>
                    <a:pt x="1" y="76"/>
                  </a:cubicBezTo>
                  <a:cubicBezTo>
                    <a:pt x="2" y="79"/>
                    <a:pt x="5" y="80"/>
                    <a:pt x="8" y="80"/>
                  </a:cubicBezTo>
                  <a:cubicBezTo>
                    <a:pt x="10" y="81"/>
                    <a:pt x="12" y="81"/>
                    <a:pt x="13" y="82"/>
                  </a:cubicBezTo>
                  <a:cubicBezTo>
                    <a:pt x="15" y="84"/>
                    <a:pt x="16" y="86"/>
                    <a:pt x="18" y="87"/>
                  </a:cubicBezTo>
                  <a:cubicBezTo>
                    <a:pt x="20" y="90"/>
                    <a:pt x="22" y="93"/>
                    <a:pt x="26" y="93"/>
                  </a:cubicBezTo>
                  <a:cubicBezTo>
                    <a:pt x="30" y="95"/>
                    <a:pt x="35" y="95"/>
                    <a:pt x="39" y="97"/>
                  </a:cubicBezTo>
                  <a:cubicBezTo>
                    <a:pt x="41" y="99"/>
                    <a:pt x="44" y="101"/>
                    <a:pt x="47" y="101"/>
                  </a:cubicBezTo>
                  <a:cubicBezTo>
                    <a:pt x="48" y="101"/>
                    <a:pt x="48" y="102"/>
                    <a:pt x="49" y="102"/>
                  </a:cubicBezTo>
                  <a:cubicBezTo>
                    <a:pt x="52" y="102"/>
                    <a:pt x="54" y="100"/>
                    <a:pt x="57" y="100"/>
                  </a:cubicBezTo>
                  <a:cubicBezTo>
                    <a:pt x="58" y="100"/>
                    <a:pt x="59" y="99"/>
                    <a:pt x="59" y="99"/>
                  </a:cubicBezTo>
                  <a:cubicBezTo>
                    <a:pt x="64" y="99"/>
                    <a:pt x="68" y="103"/>
                    <a:pt x="72" y="104"/>
                  </a:cubicBezTo>
                  <a:cubicBezTo>
                    <a:pt x="73" y="104"/>
                    <a:pt x="74" y="104"/>
                    <a:pt x="75" y="104"/>
                  </a:cubicBezTo>
                  <a:cubicBezTo>
                    <a:pt x="81" y="104"/>
                    <a:pt x="88" y="99"/>
                    <a:pt x="95" y="98"/>
                  </a:cubicBezTo>
                  <a:cubicBezTo>
                    <a:pt x="96" y="98"/>
                    <a:pt x="97" y="98"/>
                    <a:pt x="98" y="98"/>
                  </a:cubicBezTo>
                  <a:cubicBezTo>
                    <a:pt x="105" y="98"/>
                    <a:pt x="112" y="101"/>
                    <a:pt x="119" y="103"/>
                  </a:cubicBezTo>
                  <a:cubicBezTo>
                    <a:pt x="119" y="103"/>
                    <a:pt x="120" y="104"/>
                    <a:pt x="121" y="104"/>
                  </a:cubicBezTo>
                  <a:cubicBezTo>
                    <a:pt x="122" y="103"/>
                    <a:pt x="122" y="103"/>
                    <a:pt x="122" y="103"/>
                  </a:cubicBezTo>
                  <a:cubicBezTo>
                    <a:pt x="123" y="101"/>
                    <a:pt x="125" y="99"/>
                    <a:pt x="125" y="96"/>
                  </a:cubicBezTo>
                  <a:cubicBezTo>
                    <a:pt x="125" y="95"/>
                    <a:pt x="125" y="95"/>
                    <a:pt x="125" y="94"/>
                  </a:cubicBezTo>
                  <a:cubicBezTo>
                    <a:pt x="125" y="93"/>
                    <a:pt x="125" y="91"/>
                    <a:pt x="124" y="90"/>
                  </a:cubicBezTo>
                  <a:cubicBezTo>
                    <a:pt x="124" y="90"/>
                    <a:pt x="124" y="90"/>
                    <a:pt x="124" y="90"/>
                  </a:cubicBezTo>
                  <a:cubicBezTo>
                    <a:pt x="124" y="90"/>
                    <a:pt x="124" y="90"/>
                    <a:pt x="124" y="90"/>
                  </a:cubicBezTo>
                  <a:cubicBezTo>
                    <a:pt x="128" y="89"/>
                    <a:pt x="131" y="88"/>
                    <a:pt x="134" y="86"/>
                  </a:cubicBezTo>
                  <a:cubicBezTo>
                    <a:pt x="128" y="84"/>
                    <a:pt x="122" y="83"/>
                    <a:pt x="116" y="83"/>
                  </a:cubicBezTo>
                  <a:cubicBezTo>
                    <a:pt x="113" y="83"/>
                    <a:pt x="111" y="83"/>
                    <a:pt x="108" y="84"/>
                  </a:cubicBezTo>
                  <a:cubicBezTo>
                    <a:pt x="101" y="86"/>
                    <a:pt x="95" y="89"/>
                    <a:pt x="87" y="90"/>
                  </a:cubicBezTo>
                  <a:cubicBezTo>
                    <a:pt x="83" y="91"/>
                    <a:pt x="79" y="91"/>
                    <a:pt x="74" y="91"/>
                  </a:cubicBezTo>
                  <a:cubicBezTo>
                    <a:pt x="72" y="91"/>
                    <a:pt x="70" y="91"/>
                    <a:pt x="68" y="91"/>
                  </a:cubicBezTo>
                  <a:cubicBezTo>
                    <a:pt x="62" y="91"/>
                    <a:pt x="57" y="89"/>
                    <a:pt x="51" y="88"/>
                  </a:cubicBezTo>
                  <a:cubicBezTo>
                    <a:pt x="47" y="87"/>
                    <a:pt x="42" y="86"/>
                    <a:pt x="38" y="86"/>
                  </a:cubicBezTo>
                  <a:cubicBezTo>
                    <a:pt x="31" y="84"/>
                    <a:pt x="23" y="83"/>
                    <a:pt x="17" y="78"/>
                  </a:cubicBezTo>
                  <a:cubicBezTo>
                    <a:pt x="6" y="67"/>
                    <a:pt x="19" y="53"/>
                    <a:pt x="26" y="45"/>
                  </a:cubicBezTo>
                  <a:cubicBezTo>
                    <a:pt x="29" y="41"/>
                    <a:pt x="32" y="37"/>
                    <a:pt x="34" y="33"/>
                  </a:cubicBezTo>
                  <a:cubicBezTo>
                    <a:pt x="36" y="29"/>
                    <a:pt x="36" y="25"/>
                    <a:pt x="37" y="20"/>
                  </a:cubicBezTo>
                  <a:cubicBezTo>
                    <a:pt x="37" y="14"/>
                    <a:pt x="38" y="7"/>
                    <a:pt x="41" y="0"/>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6" name="Freeform 176">
              <a:extLst>
                <a:ext uri="{FF2B5EF4-FFF2-40B4-BE49-F238E27FC236}">
                  <a16:creationId xmlns:a16="http://schemas.microsoft.com/office/drawing/2014/main" id="{797F7EEB-C904-8E43-A1BA-6EE2B499B843}"/>
                </a:ext>
              </a:extLst>
            </p:cNvPr>
            <p:cNvSpPr>
              <a:spLocks/>
            </p:cNvSpPr>
            <p:nvPr/>
          </p:nvSpPr>
          <p:spPr bwMode="auto">
            <a:xfrm>
              <a:off x="8233107" y="2996990"/>
              <a:ext cx="493823" cy="386257"/>
            </a:xfrm>
            <a:custGeom>
              <a:avLst/>
              <a:gdLst>
                <a:gd name="T0" fmla="*/ 42 w 139"/>
                <a:gd name="T1" fmla="*/ 11 h 109"/>
                <a:gd name="T2" fmla="*/ 42 w 139"/>
                <a:gd name="T3" fmla="*/ 11 h 109"/>
                <a:gd name="T4" fmla="*/ 42 w 139"/>
                <a:gd name="T5" fmla="*/ 14 h 109"/>
                <a:gd name="T6" fmla="*/ 42 w 139"/>
                <a:gd name="T7" fmla="*/ 14 h 109"/>
                <a:gd name="T8" fmla="*/ 42 w 139"/>
                <a:gd name="T9" fmla="*/ 14 h 109"/>
                <a:gd name="T10" fmla="*/ 38 w 139"/>
                <a:gd name="T11" fmla="*/ 22 h 109"/>
                <a:gd name="T12" fmla="*/ 38 w 139"/>
                <a:gd name="T13" fmla="*/ 24 h 109"/>
                <a:gd name="T14" fmla="*/ 38 w 139"/>
                <a:gd name="T15" fmla="*/ 24 h 109"/>
                <a:gd name="T16" fmla="*/ 31 w 139"/>
                <a:gd name="T17" fmla="*/ 33 h 109"/>
                <a:gd name="T18" fmla="*/ 32 w 139"/>
                <a:gd name="T19" fmla="*/ 38 h 109"/>
                <a:gd name="T20" fmla="*/ 32 w 139"/>
                <a:gd name="T21" fmla="*/ 38 h 109"/>
                <a:gd name="T22" fmla="*/ 32 w 139"/>
                <a:gd name="T23" fmla="*/ 38 h 109"/>
                <a:gd name="T24" fmla="*/ 29 w 139"/>
                <a:gd name="T25" fmla="*/ 43 h 109"/>
                <a:gd name="T26" fmla="*/ 29 w 139"/>
                <a:gd name="T27" fmla="*/ 43 h 109"/>
                <a:gd name="T28" fmla="*/ 29 w 139"/>
                <a:gd name="T29" fmla="*/ 43 h 109"/>
                <a:gd name="T30" fmla="*/ 28 w 139"/>
                <a:gd name="T31" fmla="*/ 43 h 109"/>
                <a:gd name="T32" fmla="*/ 19 w 139"/>
                <a:gd name="T33" fmla="*/ 52 h 109"/>
                <a:gd name="T34" fmla="*/ 0 w 139"/>
                <a:gd name="T35" fmla="*/ 72 h 109"/>
                <a:gd name="T36" fmla="*/ 24 w 139"/>
                <a:gd name="T37" fmla="*/ 91 h 109"/>
                <a:gd name="T38" fmla="*/ 39 w 139"/>
                <a:gd name="T39" fmla="*/ 99 h 109"/>
                <a:gd name="T40" fmla="*/ 46 w 139"/>
                <a:gd name="T41" fmla="*/ 98 h 109"/>
                <a:gd name="T42" fmla="*/ 64 w 139"/>
                <a:gd name="T43" fmla="*/ 109 h 109"/>
                <a:gd name="T44" fmla="*/ 88 w 139"/>
                <a:gd name="T45" fmla="*/ 106 h 109"/>
                <a:gd name="T46" fmla="*/ 108 w 139"/>
                <a:gd name="T47" fmla="*/ 96 h 109"/>
                <a:gd name="T48" fmla="*/ 115 w 139"/>
                <a:gd name="T49" fmla="*/ 101 h 109"/>
                <a:gd name="T50" fmla="*/ 128 w 139"/>
                <a:gd name="T51" fmla="*/ 102 h 109"/>
                <a:gd name="T52" fmla="*/ 133 w 139"/>
                <a:gd name="T53" fmla="*/ 101 h 109"/>
                <a:gd name="T54" fmla="*/ 137 w 139"/>
                <a:gd name="T55" fmla="*/ 97 h 109"/>
                <a:gd name="T56" fmla="*/ 113 w 139"/>
                <a:gd name="T57" fmla="*/ 92 h 109"/>
                <a:gd name="T58" fmla="*/ 90 w 139"/>
                <a:gd name="T59" fmla="*/ 98 h 109"/>
                <a:gd name="T60" fmla="*/ 75 w 139"/>
                <a:gd name="T61" fmla="*/ 94 h 109"/>
                <a:gd name="T62" fmla="*/ 65 w 139"/>
                <a:gd name="T63" fmla="*/ 95 h 109"/>
                <a:gd name="T64" fmla="*/ 44 w 139"/>
                <a:gd name="T65" fmla="*/ 87 h 109"/>
                <a:gd name="T66" fmla="*/ 31 w 139"/>
                <a:gd name="T67" fmla="*/ 76 h 109"/>
                <a:gd name="T68" fmla="*/ 19 w 139"/>
                <a:gd name="T69" fmla="*/ 70 h 109"/>
                <a:gd name="T70" fmla="*/ 25 w 139"/>
                <a:gd name="T71" fmla="*/ 56 h 109"/>
                <a:gd name="T72" fmla="*/ 37 w 139"/>
                <a:gd name="T73" fmla="*/ 32 h 109"/>
                <a:gd name="T74" fmla="*/ 48 w 139"/>
                <a:gd name="T7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9" h="109">
                  <a:moveTo>
                    <a:pt x="48" y="0"/>
                  </a:moveTo>
                  <a:cubicBezTo>
                    <a:pt x="45" y="3"/>
                    <a:pt x="42" y="7"/>
                    <a:pt x="42" y="11"/>
                  </a:cubicBezTo>
                  <a:cubicBezTo>
                    <a:pt x="42" y="11"/>
                    <a:pt x="42" y="11"/>
                    <a:pt x="42" y="11"/>
                  </a:cubicBezTo>
                  <a:cubicBezTo>
                    <a:pt x="42" y="11"/>
                    <a:pt x="42" y="11"/>
                    <a:pt x="42" y="11"/>
                  </a:cubicBezTo>
                  <a:cubicBezTo>
                    <a:pt x="42" y="12"/>
                    <a:pt x="42" y="13"/>
                    <a:pt x="42" y="13"/>
                  </a:cubicBezTo>
                  <a:cubicBezTo>
                    <a:pt x="42" y="13"/>
                    <a:pt x="42" y="14"/>
                    <a:pt x="42" y="14"/>
                  </a:cubicBezTo>
                  <a:cubicBezTo>
                    <a:pt x="42" y="14"/>
                    <a:pt x="42" y="14"/>
                    <a:pt x="42" y="14"/>
                  </a:cubicBezTo>
                  <a:cubicBezTo>
                    <a:pt x="42" y="14"/>
                    <a:pt x="42" y="14"/>
                    <a:pt x="42" y="14"/>
                  </a:cubicBezTo>
                  <a:cubicBezTo>
                    <a:pt x="42" y="14"/>
                    <a:pt x="42" y="14"/>
                    <a:pt x="42" y="14"/>
                  </a:cubicBezTo>
                  <a:cubicBezTo>
                    <a:pt x="42" y="14"/>
                    <a:pt x="42" y="14"/>
                    <a:pt x="42" y="14"/>
                  </a:cubicBezTo>
                  <a:cubicBezTo>
                    <a:pt x="40" y="15"/>
                    <a:pt x="38" y="18"/>
                    <a:pt x="38" y="21"/>
                  </a:cubicBezTo>
                  <a:cubicBezTo>
                    <a:pt x="38" y="21"/>
                    <a:pt x="38" y="21"/>
                    <a:pt x="38" y="22"/>
                  </a:cubicBezTo>
                  <a:cubicBezTo>
                    <a:pt x="38" y="22"/>
                    <a:pt x="38" y="23"/>
                    <a:pt x="38" y="24"/>
                  </a:cubicBezTo>
                  <a:cubicBezTo>
                    <a:pt x="38" y="24"/>
                    <a:pt x="38" y="24"/>
                    <a:pt x="38" y="24"/>
                  </a:cubicBezTo>
                  <a:cubicBezTo>
                    <a:pt x="38" y="24"/>
                    <a:pt x="38" y="24"/>
                    <a:pt x="38" y="24"/>
                  </a:cubicBezTo>
                  <a:cubicBezTo>
                    <a:pt x="38" y="24"/>
                    <a:pt x="38" y="24"/>
                    <a:pt x="38" y="24"/>
                  </a:cubicBezTo>
                  <a:cubicBezTo>
                    <a:pt x="38" y="24"/>
                    <a:pt x="38" y="24"/>
                    <a:pt x="38" y="24"/>
                  </a:cubicBezTo>
                  <a:cubicBezTo>
                    <a:pt x="34" y="25"/>
                    <a:pt x="32" y="29"/>
                    <a:pt x="31" y="33"/>
                  </a:cubicBezTo>
                  <a:cubicBezTo>
                    <a:pt x="31" y="33"/>
                    <a:pt x="31" y="33"/>
                    <a:pt x="31" y="34"/>
                  </a:cubicBezTo>
                  <a:cubicBezTo>
                    <a:pt x="31" y="35"/>
                    <a:pt x="32" y="36"/>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0" y="39"/>
                    <a:pt x="29" y="40"/>
                    <a:pt x="29" y="42"/>
                  </a:cubicBezTo>
                  <a:cubicBezTo>
                    <a:pt x="29" y="43"/>
                    <a:pt x="29" y="43"/>
                    <a:pt x="29" y="43"/>
                  </a:cubicBezTo>
                  <a:cubicBezTo>
                    <a:pt x="29" y="43"/>
                    <a:pt x="29" y="43"/>
                    <a:pt x="29" y="43"/>
                  </a:cubicBezTo>
                  <a:cubicBezTo>
                    <a:pt x="29" y="43"/>
                    <a:pt x="29" y="43"/>
                    <a:pt x="29" y="43"/>
                  </a:cubicBezTo>
                  <a:cubicBezTo>
                    <a:pt x="29" y="43"/>
                    <a:pt x="29" y="43"/>
                    <a:pt x="29" y="43"/>
                  </a:cubicBezTo>
                  <a:cubicBezTo>
                    <a:pt x="29" y="43"/>
                    <a:pt x="29" y="43"/>
                    <a:pt x="29" y="43"/>
                  </a:cubicBezTo>
                  <a:cubicBezTo>
                    <a:pt x="29" y="43"/>
                    <a:pt x="29" y="43"/>
                    <a:pt x="29" y="43"/>
                  </a:cubicBezTo>
                  <a:cubicBezTo>
                    <a:pt x="29" y="43"/>
                    <a:pt x="28" y="43"/>
                    <a:pt x="28" y="43"/>
                  </a:cubicBezTo>
                  <a:cubicBezTo>
                    <a:pt x="23" y="43"/>
                    <a:pt x="19" y="47"/>
                    <a:pt x="19" y="51"/>
                  </a:cubicBezTo>
                  <a:cubicBezTo>
                    <a:pt x="19" y="52"/>
                    <a:pt x="19" y="52"/>
                    <a:pt x="19" y="52"/>
                  </a:cubicBezTo>
                  <a:cubicBezTo>
                    <a:pt x="9" y="52"/>
                    <a:pt x="1" y="60"/>
                    <a:pt x="0" y="70"/>
                  </a:cubicBezTo>
                  <a:cubicBezTo>
                    <a:pt x="0" y="70"/>
                    <a:pt x="0" y="71"/>
                    <a:pt x="0" y="72"/>
                  </a:cubicBezTo>
                  <a:cubicBezTo>
                    <a:pt x="0" y="73"/>
                    <a:pt x="0" y="75"/>
                    <a:pt x="1" y="77"/>
                  </a:cubicBezTo>
                  <a:cubicBezTo>
                    <a:pt x="10" y="79"/>
                    <a:pt x="18" y="84"/>
                    <a:pt x="24" y="91"/>
                  </a:cubicBezTo>
                  <a:cubicBezTo>
                    <a:pt x="25" y="91"/>
                    <a:pt x="26" y="90"/>
                    <a:pt x="27" y="90"/>
                  </a:cubicBezTo>
                  <a:cubicBezTo>
                    <a:pt x="29" y="95"/>
                    <a:pt x="33" y="98"/>
                    <a:pt x="39" y="99"/>
                  </a:cubicBezTo>
                  <a:cubicBezTo>
                    <a:pt x="40" y="99"/>
                    <a:pt x="40" y="99"/>
                    <a:pt x="40" y="99"/>
                  </a:cubicBezTo>
                  <a:cubicBezTo>
                    <a:pt x="42" y="99"/>
                    <a:pt x="44" y="99"/>
                    <a:pt x="46" y="98"/>
                  </a:cubicBezTo>
                  <a:cubicBezTo>
                    <a:pt x="49" y="104"/>
                    <a:pt x="55" y="108"/>
                    <a:pt x="62" y="109"/>
                  </a:cubicBezTo>
                  <a:cubicBezTo>
                    <a:pt x="63" y="109"/>
                    <a:pt x="64" y="109"/>
                    <a:pt x="64" y="109"/>
                  </a:cubicBezTo>
                  <a:cubicBezTo>
                    <a:pt x="70" y="109"/>
                    <a:pt x="75" y="107"/>
                    <a:pt x="79" y="103"/>
                  </a:cubicBezTo>
                  <a:cubicBezTo>
                    <a:pt x="82" y="105"/>
                    <a:pt x="84" y="106"/>
                    <a:pt x="88" y="106"/>
                  </a:cubicBezTo>
                  <a:cubicBezTo>
                    <a:pt x="88" y="106"/>
                    <a:pt x="89" y="106"/>
                    <a:pt x="90" y="106"/>
                  </a:cubicBezTo>
                  <a:cubicBezTo>
                    <a:pt x="97" y="106"/>
                    <a:pt x="104" y="102"/>
                    <a:pt x="108" y="96"/>
                  </a:cubicBezTo>
                  <a:cubicBezTo>
                    <a:pt x="109" y="99"/>
                    <a:pt x="111" y="100"/>
                    <a:pt x="114" y="101"/>
                  </a:cubicBezTo>
                  <a:cubicBezTo>
                    <a:pt x="115" y="101"/>
                    <a:pt x="115" y="101"/>
                    <a:pt x="115" y="101"/>
                  </a:cubicBezTo>
                  <a:cubicBezTo>
                    <a:pt x="117" y="101"/>
                    <a:pt x="119" y="100"/>
                    <a:pt x="120" y="99"/>
                  </a:cubicBezTo>
                  <a:cubicBezTo>
                    <a:pt x="122" y="101"/>
                    <a:pt x="125" y="102"/>
                    <a:pt x="128" y="102"/>
                  </a:cubicBezTo>
                  <a:cubicBezTo>
                    <a:pt x="128" y="102"/>
                    <a:pt x="129" y="102"/>
                    <a:pt x="129" y="102"/>
                  </a:cubicBezTo>
                  <a:cubicBezTo>
                    <a:pt x="131" y="102"/>
                    <a:pt x="132" y="102"/>
                    <a:pt x="133" y="101"/>
                  </a:cubicBezTo>
                  <a:cubicBezTo>
                    <a:pt x="139" y="98"/>
                    <a:pt x="139" y="98"/>
                    <a:pt x="139" y="98"/>
                  </a:cubicBezTo>
                  <a:cubicBezTo>
                    <a:pt x="138" y="98"/>
                    <a:pt x="137" y="97"/>
                    <a:pt x="137" y="97"/>
                  </a:cubicBezTo>
                  <a:cubicBezTo>
                    <a:pt x="130" y="95"/>
                    <a:pt x="123" y="92"/>
                    <a:pt x="116" y="92"/>
                  </a:cubicBezTo>
                  <a:cubicBezTo>
                    <a:pt x="115" y="92"/>
                    <a:pt x="114" y="92"/>
                    <a:pt x="113" y="92"/>
                  </a:cubicBezTo>
                  <a:cubicBezTo>
                    <a:pt x="106" y="93"/>
                    <a:pt x="99" y="98"/>
                    <a:pt x="93" y="98"/>
                  </a:cubicBezTo>
                  <a:cubicBezTo>
                    <a:pt x="92" y="98"/>
                    <a:pt x="91" y="98"/>
                    <a:pt x="90" y="98"/>
                  </a:cubicBezTo>
                  <a:cubicBezTo>
                    <a:pt x="86" y="97"/>
                    <a:pt x="82" y="93"/>
                    <a:pt x="77" y="93"/>
                  </a:cubicBezTo>
                  <a:cubicBezTo>
                    <a:pt x="77" y="93"/>
                    <a:pt x="76" y="94"/>
                    <a:pt x="75" y="94"/>
                  </a:cubicBezTo>
                  <a:cubicBezTo>
                    <a:pt x="72" y="94"/>
                    <a:pt x="70" y="96"/>
                    <a:pt x="67" y="96"/>
                  </a:cubicBezTo>
                  <a:cubicBezTo>
                    <a:pt x="66" y="96"/>
                    <a:pt x="66" y="95"/>
                    <a:pt x="65" y="95"/>
                  </a:cubicBezTo>
                  <a:cubicBezTo>
                    <a:pt x="62" y="95"/>
                    <a:pt x="59" y="93"/>
                    <a:pt x="57" y="91"/>
                  </a:cubicBezTo>
                  <a:cubicBezTo>
                    <a:pt x="53" y="89"/>
                    <a:pt x="48" y="89"/>
                    <a:pt x="44" y="87"/>
                  </a:cubicBezTo>
                  <a:cubicBezTo>
                    <a:pt x="40" y="87"/>
                    <a:pt x="38" y="84"/>
                    <a:pt x="36" y="81"/>
                  </a:cubicBezTo>
                  <a:cubicBezTo>
                    <a:pt x="34" y="80"/>
                    <a:pt x="33" y="78"/>
                    <a:pt x="31" y="76"/>
                  </a:cubicBezTo>
                  <a:cubicBezTo>
                    <a:pt x="30" y="75"/>
                    <a:pt x="28" y="75"/>
                    <a:pt x="26" y="74"/>
                  </a:cubicBezTo>
                  <a:cubicBezTo>
                    <a:pt x="23" y="74"/>
                    <a:pt x="20" y="73"/>
                    <a:pt x="19" y="70"/>
                  </a:cubicBezTo>
                  <a:cubicBezTo>
                    <a:pt x="18" y="68"/>
                    <a:pt x="18" y="65"/>
                    <a:pt x="19" y="63"/>
                  </a:cubicBezTo>
                  <a:cubicBezTo>
                    <a:pt x="21" y="60"/>
                    <a:pt x="23" y="58"/>
                    <a:pt x="25" y="56"/>
                  </a:cubicBezTo>
                  <a:cubicBezTo>
                    <a:pt x="28" y="53"/>
                    <a:pt x="31" y="51"/>
                    <a:pt x="32" y="47"/>
                  </a:cubicBezTo>
                  <a:cubicBezTo>
                    <a:pt x="34" y="42"/>
                    <a:pt x="35" y="37"/>
                    <a:pt x="37" y="32"/>
                  </a:cubicBezTo>
                  <a:cubicBezTo>
                    <a:pt x="38" y="28"/>
                    <a:pt x="41" y="25"/>
                    <a:pt x="43" y="21"/>
                  </a:cubicBezTo>
                  <a:cubicBezTo>
                    <a:pt x="46" y="14"/>
                    <a:pt x="49" y="7"/>
                    <a:pt x="48" y="0"/>
                  </a:cubicBezTo>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7" name="Freeform 177">
              <a:extLst>
                <a:ext uri="{FF2B5EF4-FFF2-40B4-BE49-F238E27FC236}">
                  <a16:creationId xmlns:a16="http://schemas.microsoft.com/office/drawing/2014/main" id="{FE4B7A4E-E66F-9E41-88CD-4ED192E6A86D}"/>
                </a:ext>
              </a:extLst>
            </p:cNvPr>
            <p:cNvSpPr>
              <a:spLocks/>
            </p:cNvSpPr>
            <p:nvPr/>
          </p:nvSpPr>
          <p:spPr bwMode="auto">
            <a:xfrm>
              <a:off x="7442258" y="3895405"/>
              <a:ext cx="305583" cy="272580"/>
            </a:xfrm>
            <a:custGeom>
              <a:avLst/>
              <a:gdLst>
                <a:gd name="T0" fmla="*/ 71 w 86"/>
                <a:gd name="T1" fmla="*/ 76 h 77"/>
                <a:gd name="T2" fmla="*/ 0 w 86"/>
                <a:gd name="T3" fmla="*/ 7 h 77"/>
                <a:gd name="T4" fmla="*/ 8 w 86"/>
                <a:gd name="T5" fmla="*/ 0 h 77"/>
                <a:gd name="T6" fmla="*/ 77 w 86"/>
                <a:gd name="T7" fmla="*/ 54 h 77"/>
                <a:gd name="T8" fmla="*/ 75 w 86"/>
                <a:gd name="T9" fmla="*/ 77 h 77"/>
                <a:gd name="T10" fmla="*/ 71 w 86"/>
                <a:gd name="T11" fmla="*/ 76 h 77"/>
              </a:gdLst>
              <a:ahLst/>
              <a:cxnLst>
                <a:cxn ang="0">
                  <a:pos x="T0" y="T1"/>
                </a:cxn>
                <a:cxn ang="0">
                  <a:pos x="T2" y="T3"/>
                </a:cxn>
                <a:cxn ang="0">
                  <a:pos x="T4" y="T5"/>
                </a:cxn>
                <a:cxn ang="0">
                  <a:pos x="T6" y="T7"/>
                </a:cxn>
                <a:cxn ang="0">
                  <a:pos x="T8" y="T9"/>
                </a:cxn>
                <a:cxn ang="0">
                  <a:pos x="T10" y="T11"/>
                </a:cxn>
              </a:cxnLst>
              <a:rect l="0" t="0" r="r" b="b"/>
              <a:pathLst>
                <a:path w="86" h="77">
                  <a:moveTo>
                    <a:pt x="71" y="76"/>
                  </a:moveTo>
                  <a:cubicBezTo>
                    <a:pt x="0" y="7"/>
                    <a:pt x="0" y="7"/>
                    <a:pt x="0" y="7"/>
                  </a:cubicBezTo>
                  <a:cubicBezTo>
                    <a:pt x="8" y="0"/>
                    <a:pt x="8" y="0"/>
                    <a:pt x="8" y="0"/>
                  </a:cubicBezTo>
                  <a:cubicBezTo>
                    <a:pt x="8" y="0"/>
                    <a:pt x="69" y="64"/>
                    <a:pt x="77" y="54"/>
                  </a:cubicBezTo>
                  <a:cubicBezTo>
                    <a:pt x="86" y="45"/>
                    <a:pt x="75" y="77"/>
                    <a:pt x="75" y="77"/>
                  </a:cubicBezTo>
                  <a:cubicBezTo>
                    <a:pt x="71" y="76"/>
                    <a:pt x="71" y="76"/>
                    <a:pt x="71" y="76"/>
                  </a:cubicBezTo>
                </a:path>
              </a:pathLst>
            </a:custGeom>
            <a:solidFill>
              <a:srgbClr val="683B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8" name="Freeform 178">
              <a:extLst>
                <a:ext uri="{FF2B5EF4-FFF2-40B4-BE49-F238E27FC236}">
                  <a16:creationId xmlns:a16="http://schemas.microsoft.com/office/drawing/2014/main" id="{631BBE63-69EF-1445-A451-E4FD0D79399A}"/>
                </a:ext>
              </a:extLst>
            </p:cNvPr>
            <p:cNvSpPr>
              <a:spLocks/>
            </p:cNvSpPr>
            <p:nvPr/>
          </p:nvSpPr>
          <p:spPr bwMode="auto">
            <a:xfrm>
              <a:off x="7509486" y="3969968"/>
              <a:ext cx="206574" cy="194351"/>
            </a:xfrm>
            <a:custGeom>
              <a:avLst/>
              <a:gdLst>
                <a:gd name="T0" fmla="*/ 3 w 58"/>
                <a:gd name="T1" fmla="*/ 0 h 55"/>
                <a:gd name="T2" fmla="*/ 0 w 58"/>
                <a:gd name="T3" fmla="*/ 4 h 55"/>
                <a:gd name="T4" fmla="*/ 52 w 58"/>
                <a:gd name="T5" fmla="*/ 55 h 55"/>
                <a:gd name="T6" fmla="*/ 52 w 58"/>
                <a:gd name="T7" fmla="*/ 55 h 55"/>
                <a:gd name="T8" fmla="*/ 58 w 58"/>
                <a:gd name="T9" fmla="*/ 35 h 55"/>
                <a:gd name="T10" fmla="*/ 51 w 58"/>
                <a:gd name="T11" fmla="*/ 37 h 55"/>
                <a:gd name="T12" fmla="*/ 38 w 58"/>
                <a:gd name="T13" fmla="*/ 33 h 55"/>
                <a:gd name="T14" fmla="*/ 11 w 58"/>
                <a:gd name="T15" fmla="*/ 10 h 55"/>
                <a:gd name="T16" fmla="*/ 7 w 58"/>
                <a:gd name="T17" fmla="*/ 4 h 55"/>
                <a:gd name="T18" fmla="*/ 3 w 58"/>
                <a:gd name="T19"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5">
                  <a:moveTo>
                    <a:pt x="3" y="0"/>
                  </a:moveTo>
                  <a:cubicBezTo>
                    <a:pt x="2" y="1"/>
                    <a:pt x="1" y="3"/>
                    <a:pt x="0" y="4"/>
                  </a:cubicBezTo>
                  <a:cubicBezTo>
                    <a:pt x="52" y="55"/>
                    <a:pt x="52" y="55"/>
                    <a:pt x="52" y="55"/>
                  </a:cubicBezTo>
                  <a:cubicBezTo>
                    <a:pt x="52" y="55"/>
                    <a:pt x="52" y="55"/>
                    <a:pt x="52" y="55"/>
                  </a:cubicBezTo>
                  <a:cubicBezTo>
                    <a:pt x="54" y="48"/>
                    <a:pt x="56" y="41"/>
                    <a:pt x="58" y="35"/>
                  </a:cubicBezTo>
                  <a:cubicBezTo>
                    <a:pt x="56" y="37"/>
                    <a:pt x="54" y="37"/>
                    <a:pt x="51" y="37"/>
                  </a:cubicBezTo>
                  <a:cubicBezTo>
                    <a:pt x="47" y="37"/>
                    <a:pt x="42" y="35"/>
                    <a:pt x="38" y="33"/>
                  </a:cubicBezTo>
                  <a:cubicBezTo>
                    <a:pt x="28" y="26"/>
                    <a:pt x="19" y="19"/>
                    <a:pt x="11" y="10"/>
                  </a:cubicBezTo>
                  <a:cubicBezTo>
                    <a:pt x="10" y="8"/>
                    <a:pt x="8" y="6"/>
                    <a:pt x="7" y="4"/>
                  </a:cubicBezTo>
                  <a:cubicBezTo>
                    <a:pt x="5" y="3"/>
                    <a:pt x="4" y="2"/>
                    <a:pt x="3" y="0"/>
                  </a:cubicBezTo>
                </a:path>
              </a:pathLst>
            </a:custGeom>
            <a:solidFill>
              <a:srgbClr val="512E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9" name="Freeform 179">
              <a:extLst>
                <a:ext uri="{FF2B5EF4-FFF2-40B4-BE49-F238E27FC236}">
                  <a16:creationId xmlns:a16="http://schemas.microsoft.com/office/drawing/2014/main" id="{8C41DA25-9788-134C-BD4B-902568A40438}"/>
                </a:ext>
              </a:extLst>
            </p:cNvPr>
            <p:cNvSpPr>
              <a:spLocks/>
            </p:cNvSpPr>
            <p:nvPr/>
          </p:nvSpPr>
          <p:spPr bwMode="auto">
            <a:xfrm>
              <a:off x="7542489" y="3636271"/>
              <a:ext cx="548828" cy="1270004"/>
            </a:xfrm>
            <a:custGeom>
              <a:avLst/>
              <a:gdLst>
                <a:gd name="T0" fmla="*/ 0 w 155"/>
                <a:gd name="T1" fmla="*/ 348 h 358"/>
                <a:gd name="T2" fmla="*/ 22 w 155"/>
                <a:gd name="T3" fmla="*/ 328 h 358"/>
                <a:gd name="T4" fmla="*/ 28 w 155"/>
                <a:gd name="T5" fmla="*/ 213 h 358"/>
                <a:gd name="T6" fmla="*/ 53 w 155"/>
                <a:gd name="T7" fmla="*/ 88 h 358"/>
                <a:gd name="T8" fmla="*/ 25 w 155"/>
                <a:gd name="T9" fmla="*/ 27 h 358"/>
                <a:gd name="T10" fmla="*/ 37 w 155"/>
                <a:gd name="T11" fmla="*/ 21 h 358"/>
                <a:gd name="T12" fmla="*/ 78 w 155"/>
                <a:gd name="T13" fmla="*/ 91 h 358"/>
                <a:gd name="T14" fmla="*/ 123 w 155"/>
                <a:gd name="T15" fmla="*/ 0 h 358"/>
                <a:gd name="T16" fmla="*/ 130 w 155"/>
                <a:gd name="T17" fmla="*/ 2 h 358"/>
                <a:gd name="T18" fmla="*/ 95 w 155"/>
                <a:gd name="T19" fmla="*/ 90 h 358"/>
                <a:gd name="T20" fmla="*/ 97 w 155"/>
                <a:gd name="T21" fmla="*/ 138 h 358"/>
                <a:gd name="T22" fmla="*/ 147 w 155"/>
                <a:gd name="T23" fmla="*/ 99 h 358"/>
                <a:gd name="T24" fmla="*/ 155 w 155"/>
                <a:gd name="T25" fmla="*/ 114 h 358"/>
                <a:gd name="T26" fmla="*/ 91 w 155"/>
                <a:gd name="T27" fmla="*/ 169 h 358"/>
                <a:gd name="T28" fmla="*/ 85 w 155"/>
                <a:gd name="T29" fmla="*/ 330 h 358"/>
                <a:gd name="T30" fmla="*/ 109 w 155"/>
                <a:gd name="T31" fmla="*/ 358 h 358"/>
                <a:gd name="T32" fmla="*/ 0 w 155"/>
                <a:gd name="T33" fmla="*/ 348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5" h="358">
                  <a:moveTo>
                    <a:pt x="0" y="348"/>
                  </a:moveTo>
                  <a:cubicBezTo>
                    <a:pt x="0" y="348"/>
                    <a:pt x="14" y="343"/>
                    <a:pt x="22" y="328"/>
                  </a:cubicBezTo>
                  <a:cubicBezTo>
                    <a:pt x="31" y="313"/>
                    <a:pt x="25" y="247"/>
                    <a:pt x="28" y="213"/>
                  </a:cubicBezTo>
                  <a:cubicBezTo>
                    <a:pt x="33" y="163"/>
                    <a:pt x="59" y="121"/>
                    <a:pt x="53" y="88"/>
                  </a:cubicBezTo>
                  <a:cubicBezTo>
                    <a:pt x="47" y="58"/>
                    <a:pt x="25" y="27"/>
                    <a:pt x="25" y="27"/>
                  </a:cubicBezTo>
                  <a:cubicBezTo>
                    <a:pt x="37" y="21"/>
                    <a:pt x="37" y="21"/>
                    <a:pt x="37" y="21"/>
                  </a:cubicBezTo>
                  <a:cubicBezTo>
                    <a:pt x="78" y="91"/>
                    <a:pt x="78" y="91"/>
                    <a:pt x="78" y="91"/>
                  </a:cubicBezTo>
                  <a:cubicBezTo>
                    <a:pt x="123" y="0"/>
                    <a:pt x="123" y="0"/>
                    <a:pt x="123" y="0"/>
                  </a:cubicBezTo>
                  <a:cubicBezTo>
                    <a:pt x="130" y="2"/>
                    <a:pt x="130" y="2"/>
                    <a:pt x="130" y="2"/>
                  </a:cubicBezTo>
                  <a:cubicBezTo>
                    <a:pt x="130" y="2"/>
                    <a:pt x="105" y="55"/>
                    <a:pt x="95" y="90"/>
                  </a:cubicBezTo>
                  <a:cubicBezTo>
                    <a:pt x="86" y="120"/>
                    <a:pt x="87" y="133"/>
                    <a:pt x="97" y="138"/>
                  </a:cubicBezTo>
                  <a:cubicBezTo>
                    <a:pt x="106" y="143"/>
                    <a:pt x="141" y="106"/>
                    <a:pt x="147" y="99"/>
                  </a:cubicBezTo>
                  <a:cubicBezTo>
                    <a:pt x="153" y="93"/>
                    <a:pt x="155" y="114"/>
                    <a:pt x="155" y="114"/>
                  </a:cubicBezTo>
                  <a:cubicBezTo>
                    <a:pt x="155" y="114"/>
                    <a:pt x="99" y="148"/>
                    <a:pt x="91" y="169"/>
                  </a:cubicBezTo>
                  <a:cubicBezTo>
                    <a:pt x="77" y="207"/>
                    <a:pt x="79" y="311"/>
                    <a:pt x="85" y="330"/>
                  </a:cubicBezTo>
                  <a:cubicBezTo>
                    <a:pt x="90" y="349"/>
                    <a:pt x="109" y="358"/>
                    <a:pt x="109" y="358"/>
                  </a:cubicBezTo>
                  <a:cubicBezTo>
                    <a:pt x="0" y="348"/>
                    <a:pt x="0" y="348"/>
                    <a:pt x="0" y="348"/>
                  </a:cubicBezTo>
                </a:path>
              </a:pathLst>
            </a:custGeom>
            <a:solidFill>
              <a:srgbClr val="683B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0" name="Freeform 180">
              <a:extLst>
                <a:ext uri="{FF2B5EF4-FFF2-40B4-BE49-F238E27FC236}">
                  <a16:creationId xmlns:a16="http://schemas.microsoft.com/office/drawing/2014/main" id="{C8B7FB7D-D3DE-9E43-88B0-E62F56856851}"/>
                </a:ext>
              </a:extLst>
            </p:cNvPr>
            <p:cNvSpPr>
              <a:spLocks noEditPoints="1"/>
            </p:cNvSpPr>
            <p:nvPr/>
          </p:nvSpPr>
          <p:spPr bwMode="auto">
            <a:xfrm>
              <a:off x="7857851" y="4082422"/>
              <a:ext cx="35448" cy="42782"/>
            </a:xfrm>
            <a:custGeom>
              <a:avLst/>
              <a:gdLst>
                <a:gd name="T0" fmla="*/ 10 w 10"/>
                <a:gd name="T1" fmla="*/ 12 h 12"/>
                <a:gd name="T2" fmla="*/ 10 w 10"/>
                <a:gd name="T3" fmla="*/ 12 h 12"/>
                <a:gd name="T4" fmla="*/ 10 w 10"/>
                <a:gd name="T5" fmla="*/ 12 h 12"/>
                <a:gd name="T6" fmla="*/ 10 w 10"/>
                <a:gd name="T7" fmla="*/ 12 h 12"/>
                <a:gd name="T8" fmla="*/ 7 w 10"/>
                <a:gd name="T9" fmla="*/ 11 h 12"/>
                <a:gd name="T10" fmla="*/ 7 w 10"/>
                <a:gd name="T11" fmla="*/ 11 h 12"/>
                <a:gd name="T12" fmla="*/ 7 w 10"/>
                <a:gd name="T13" fmla="*/ 11 h 12"/>
                <a:gd name="T14" fmla="*/ 0 w 10"/>
                <a:gd name="T15" fmla="*/ 0 h 12"/>
                <a:gd name="T16" fmla="*/ 0 w 10"/>
                <a:gd name="T17" fmla="*/ 0 h 12"/>
                <a:gd name="T18" fmla="*/ 7 w 10"/>
                <a:gd name="T19" fmla="*/ 11 h 12"/>
                <a:gd name="T20" fmla="*/ 0 w 10"/>
                <a:gd name="T2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2">
                  <a:moveTo>
                    <a:pt x="10" y="12"/>
                  </a:moveTo>
                  <a:cubicBezTo>
                    <a:pt x="10" y="12"/>
                    <a:pt x="10" y="12"/>
                    <a:pt x="10" y="12"/>
                  </a:cubicBezTo>
                  <a:cubicBezTo>
                    <a:pt x="10" y="12"/>
                    <a:pt x="10" y="12"/>
                    <a:pt x="10" y="12"/>
                  </a:cubicBezTo>
                  <a:cubicBezTo>
                    <a:pt x="10" y="12"/>
                    <a:pt x="10" y="12"/>
                    <a:pt x="10" y="12"/>
                  </a:cubicBezTo>
                  <a:moveTo>
                    <a:pt x="7" y="11"/>
                  </a:moveTo>
                  <a:cubicBezTo>
                    <a:pt x="7" y="11"/>
                    <a:pt x="7" y="11"/>
                    <a:pt x="7" y="11"/>
                  </a:cubicBezTo>
                  <a:cubicBezTo>
                    <a:pt x="7" y="11"/>
                    <a:pt x="7" y="11"/>
                    <a:pt x="7" y="11"/>
                  </a:cubicBezTo>
                  <a:moveTo>
                    <a:pt x="0" y="0"/>
                  </a:moveTo>
                  <a:cubicBezTo>
                    <a:pt x="0" y="0"/>
                    <a:pt x="0" y="0"/>
                    <a:pt x="0" y="0"/>
                  </a:cubicBezTo>
                  <a:cubicBezTo>
                    <a:pt x="1" y="6"/>
                    <a:pt x="3" y="9"/>
                    <a:pt x="7" y="11"/>
                  </a:cubicBezTo>
                  <a:cubicBezTo>
                    <a:pt x="3" y="9"/>
                    <a:pt x="1" y="6"/>
                    <a:pt x="0" y="0"/>
                  </a:cubicBezTo>
                </a:path>
              </a:pathLst>
            </a:custGeom>
            <a:solidFill>
              <a:srgbClr val="C6C6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1" name="Freeform 181">
              <a:extLst>
                <a:ext uri="{FF2B5EF4-FFF2-40B4-BE49-F238E27FC236}">
                  <a16:creationId xmlns:a16="http://schemas.microsoft.com/office/drawing/2014/main" id="{819AB1DD-ED66-BA41-91F1-073FF452C725}"/>
                </a:ext>
              </a:extLst>
            </p:cNvPr>
            <p:cNvSpPr>
              <a:spLocks/>
            </p:cNvSpPr>
            <p:nvPr/>
          </p:nvSpPr>
          <p:spPr bwMode="auto">
            <a:xfrm>
              <a:off x="7854184" y="4040863"/>
              <a:ext cx="169904" cy="95342"/>
            </a:xfrm>
            <a:custGeom>
              <a:avLst/>
              <a:gdLst>
                <a:gd name="T0" fmla="*/ 45 w 48"/>
                <a:gd name="T1" fmla="*/ 0 h 27"/>
                <a:gd name="T2" fmla="*/ 11 w 48"/>
                <a:gd name="T3" fmla="*/ 24 h 27"/>
                <a:gd name="T4" fmla="*/ 11 w 48"/>
                <a:gd name="T5" fmla="*/ 24 h 27"/>
                <a:gd name="T6" fmla="*/ 11 w 48"/>
                <a:gd name="T7" fmla="*/ 24 h 27"/>
                <a:gd name="T8" fmla="*/ 11 w 48"/>
                <a:gd name="T9" fmla="*/ 24 h 27"/>
                <a:gd name="T10" fmla="*/ 9 w 48"/>
                <a:gd name="T11" fmla="*/ 24 h 27"/>
                <a:gd name="T12" fmla="*/ 9 w 48"/>
                <a:gd name="T13" fmla="*/ 24 h 27"/>
                <a:gd name="T14" fmla="*/ 9 w 48"/>
                <a:gd name="T15" fmla="*/ 24 h 27"/>
                <a:gd name="T16" fmla="*/ 8 w 48"/>
                <a:gd name="T17" fmla="*/ 23 h 27"/>
                <a:gd name="T18" fmla="*/ 8 w 48"/>
                <a:gd name="T19" fmla="*/ 23 h 27"/>
                <a:gd name="T20" fmla="*/ 8 w 48"/>
                <a:gd name="T21" fmla="*/ 23 h 27"/>
                <a:gd name="T22" fmla="*/ 1 w 48"/>
                <a:gd name="T23" fmla="*/ 12 h 27"/>
                <a:gd name="T24" fmla="*/ 2 w 48"/>
                <a:gd name="T25" fmla="*/ 23 h 27"/>
                <a:gd name="T26" fmla="*/ 8 w 48"/>
                <a:gd name="T27" fmla="*/ 27 h 27"/>
                <a:gd name="T28" fmla="*/ 37 w 48"/>
                <a:gd name="T29" fmla="*/ 9 h 27"/>
                <a:gd name="T30" fmla="*/ 48 w 48"/>
                <a:gd name="T31" fmla="*/ 2 h 27"/>
                <a:gd name="T32" fmla="*/ 45 w 48"/>
                <a:gd name="T3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27">
                  <a:moveTo>
                    <a:pt x="45" y="0"/>
                  </a:moveTo>
                  <a:cubicBezTo>
                    <a:pt x="33" y="11"/>
                    <a:pt x="18" y="24"/>
                    <a:pt x="11" y="24"/>
                  </a:cubicBezTo>
                  <a:cubicBezTo>
                    <a:pt x="11" y="24"/>
                    <a:pt x="11" y="24"/>
                    <a:pt x="11" y="24"/>
                  </a:cubicBezTo>
                  <a:cubicBezTo>
                    <a:pt x="11" y="24"/>
                    <a:pt x="11" y="24"/>
                    <a:pt x="11" y="24"/>
                  </a:cubicBezTo>
                  <a:cubicBezTo>
                    <a:pt x="11" y="24"/>
                    <a:pt x="11" y="24"/>
                    <a:pt x="11" y="24"/>
                  </a:cubicBezTo>
                  <a:cubicBezTo>
                    <a:pt x="10" y="24"/>
                    <a:pt x="9" y="24"/>
                    <a:pt x="9" y="24"/>
                  </a:cubicBezTo>
                  <a:cubicBezTo>
                    <a:pt x="9" y="24"/>
                    <a:pt x="9" y="24"/>
                    <a:pt x="9" y="24"/>
                  </a:cubicBezTo>
                  <a:cubicBezTo>
                    <a:pt x="9" y="24"/>
                    <a:pt x="9" y="24"/>
                    <a:pt x="9" y="24"/>
                  </a:cubicBezTo>
                  <a:cubicBezTo>
                    <a:pt x="8" y="24"/>
                    <a:pt x="8" y="23"/>
                    <a:pt x="8" y="23"/>
                  </a:cubicBezTo>
                  <a:cubicBezTo>
                    <a:pt x="8" y="23"/>
                    <a:pt x="8" y="23"/>
                    <a:pt x="8" y="23"/>
                  </a:cubicBezTo>
                  <a:cubicBezTo>
                    <a:pt x="8" y="23"/>
                    <a:pt x="8" y="23"/>
                    <a:pt x="8" y="23"/>
                  </a:cubicBezTo>
                  <a:cubicBezTo>
                    <a:pt x="4" y="21"/>
                    <a:pt x="2" y="18"/>
                    <a:pt x="1" y="12"/>
                  </a:cubicBezTo>
                  <a:cubicBezTo>
                    <a:pt x="0" y="16"/>
                    <a:pt x="0" y="20"/>
                    <a:pt x="2" y="23"/>
                  </a:cubicBezTo>
                  <a:cubicBezTo>
                    <a:pt x="3" y="26"/>
                    <a:pt x="5" y="27"/>
                    <a:pt x="8" y="27"/>
                  </a:cubicBezTo>
                  <a:cubicBezTo>
                    <a:pt x="18" y="27"/>
                    <a:pt x="32" y="13"/>
                    <a:pt x="37" y="9"/>
                  </a:cubicBezTo>
                  <a:cubicBezTo>
                    <a:pt x="41" y="7"/>
                    <a:pt x="44" y="4"/>
                    <a:pt x="48" y="2"/>
                  </a:cubicBezTo>
                  <a:cubicBezTo>
                    <a:pt x="47" y="1"/>
                    <a:pt x="46" y="0"/>
                    <a:pt x="45" y="0"/>
                  </a:cubicBezTo>
                </a:path>
              </a:pathLst>
            </a:custGeom>
            <a:solidFill>
              <a:srgbClr val="512E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2" name="Freeform 182">
              <a:extLst>
                <a:ext uri="{FF2B5EF4-FFF2-40B4-BE49-F238E27FC236}">
                  <a16:creationId xmlns:a16="http://schemas.microsoft.com/office/drawing/2014/main" id="{8DB300D2-8D34-F248-BB7E-54B8AA119AA4}"/>
                </a:ext>
              </a:extLst>
            </p:cNvPr>
            <p:cNvSpPr>
              <a:spLocks/>
            </p:cNvSpPr>
            <p:nvPr/>
          </p:nvSpPr>
          <p:spPr bwMode="auto">
            <a:xfrm>
              <a:off x="7822403" y="3660717"/>
              <a:ext cx="141791" cy="287248"/>
            </a:xfrm>
            <a:custGeom>
              <a:avLst/>
              <a:gdLst>
                <a:gd name="T0" fmla="*/ 40 w 40"/>
                <a:gd name="T1" fmla="*/ 0 h 81"/>
                <a:gd name="T2" fmla="*/ 0 w 40"/>
                <a:gd name="T3" fmla="*/ 81 h 81"/>
                <a:gd name="T4" fmla="*/ 0 w 40"/>
                <a:gd name="T5" fmla="*/ 81 h 81"/>
                <a:gd name="T6" fmla="*/ 40 w 40"/>
                <a:gd name="T7" fmla="*/ 0 h 81"/>
                <a:gd name="T8" fmla="*/ 40 w 40"/>
                <a:gd name="T9" fmla="*/ 0 h 81"/>
              </a:gdLst>
              <a:ahLst/>
              <a:cxnLst>
                <a:cxn ang="0">
                  <a:pos x="T0" y="T1"/>
                </a:cxn>
                <a:cxn ang="0">
                  <a:pos x="T2" y="T3"/>
                </a:cxn>
                <a:cxn ang="0">
                  <a:pos x="T4" y="T5"/>
                </a:cxn>
                <a:cxn ang="0">
                  <a:pos x="T6" y="T7"/>
                </a:cxn>
                <a:cxn ang="0">
                  <a:pos x="T8" y="T9"/>
                </a:cxn>
              </a:cxnLst>
              <a:rect l="0" t="0" r="r" b="b"/>
              <a:pathLst>
                <a:path w="40" h="81">
                  <a:moveTo>
                    <a:pt x="40" y="0"/>
                  </a:moveTo>
                  <a:cubicBezTo>
                    <a:pt x="0" y="81"/>
                    <a:pt x="0" y="81"/>
                    <a:pt x="0" y="81"/>
                  </a:cubicBezTo>
                  <a:cubicBezTo>
                    <a:pt x="0" y="81"/>
                    <a:pt x="0" y="81"/>
                    <a:pt x="0" y="81"/>
                  </a:cubicBezTo>
                  <a:cubicBezTo>
                    <a:pt x="40" y="0"/>
                    <a:pt x="40" y="0"/>
                    <a:pt x="40" y="0"/>
                  </a:cubicBezTo>
                  <a:cubicBezTo>
                    <a:pt x="40" y="0"/>
                    <a:pt x="40" y="0"/>
                    <a:pt x="40" y="0"/>
                  </a:cubicBezTo>
                </a:path>
              </a:pathLst>
            </a:custGeom>
            <a:solidFill>
              <a:srgbClr val="C6C6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3" name="Freeform 183">
              <a:extLst>
                <a:ext uri="{FF2B5EF4-FFF2-40B4-BE49-F238E27FC236}">
                  <a16:creationId xmlns:a16="http://schemas.microsoft.com/office/drawing/2014/main" id="{48EBF133-3DAA-634D-91B9-75DFE7124207}"/>
                </a:ext>
              </a:extLst>
            </p:cNvPr>
            <p:cNvSpPr>
              <a:spLocks/>
            </p:cNvSpPr>
            <p:nvPr/>
          </p:nvSpPr>
          <p:spPr bwMode="auto">
            <a:xfrm>
              <a:off x="7822403" y="3660717"/>
              <a:ext cx="158903" cy="298249"/>
            </a:xfrm>
            <a:custGeom>
              <a:avLst/>
              <a:gdLst>
                <a:gd name="T0" fmla="*/ 40 w 45"/>
                <a:gd name="T1" fmla="*/ 0 h 84"/>
                <a:gd name="T2" fmla="*/ 0 w 45"/>
                <a:gd name="T3" fmla="*/ 81 h 84"/>
                <a:gd name="T4" fmla="*/ 2 w 45"/>
                <a:gd name="T5" fmla="*/ 84 h 84"/>
                <a:gd name="T6" fmla="*/ 45 w 45"/>
                <a:gd name="T7" fmla="*/ 4 h 84"/>
                <a:gd name="T8" fmla="*/ 40 w 45"/>
                <a:gd name="T9" fmla="*/ 0 h 84"/>
              </a:gdLst>
              <a:ahLst/>
              <a:cxnLst>
                <a:cxn ang="0">
                  <a:pos x="T0" y="T1"/>
                </a:cxn>
                <a:cxn ang="0">
                  <a:pos x="T2" y="T3"/>
                </a:cxn>
                <a:cxn ang="0">
                  <a:pos x="T4" y="T5"/>
                </a:cxn>
                <a:cxn ang="0">
                  <a:pos x="T6" y="T7"/>
                </a:cxn>
                <a:cxn ang="0">
                  <a:pos x="T8" y="T9"/>
                </a:cxn>
              </a:cxnLst>
              <a:rect l="0" t="0" r="r" b="b"/>
              <a:pathLst>
                <a:path w="45" h="84">
                  <a:moveTo>
                    <a:pt x="40" y="0"/>
                  </a:moveTo>
                  <a:cubicBezTo>
                    <a:pt x="0" y="81"/>
                    <a:pt x="0" y="81"/>
                    <a:pt x="0" y="81"/>
                  </a:cubicBezTo>
                  <a:cubicBezTo>
                    <a:pt x="0" y="82"/>
                    <a:pt x="1" y="83"/>
                    <a:pt x="2" y="84"/>
                  </a:cubicBezTo>
                  <a:cubicBezTo>
                    <a:pt x="11" y="55"/>
                    <a:pt x="28" y="30"/>
                    <a:pt x="45" y="4"/>
                  </a:cubicBezTo>
                  <a:cubicBezTo>
                    <a:pt x="43" y="3"/>
                    <a:pt x="41" y="2"/>
                    <a:pt x="40" y="0"/>
                  </a:cubicBezTo>
                </a:path>
              </a:pathLst>
            </a:custGeom>
            <a:solidFill>
              <a:srgbClr val="512E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4" name="Freeform 184">
              <a:extLst>
                <a:ext uri="{FF2B5EF4-FFF2-40B4-BE49-F238E27FC236}">
                  <a16:creationId xmlns:a16="http://schemas.microsoft.com/office/drawing/2014/main" id="{CA8ADB40-06A8-BA46-8A86-D9E531CF9083}"/>
                </a:ext>
              </a:extLst>
            </p:cNvPr>
            <p:cNvSpPr>
              <a:spLocks/>
            </p:cNvSpPr>
            <p:nvPr/>
          </p:nvSpPr>
          <p:spPr bwMode="auto">
            <a:xfrm>
              <a:off x="7871297" y="4859826"/>
              <a:ext cx="57450" cy="46449"/>
            </a:xfrm>
            <a:custGeom>
              <a:avLst/>
              <a:gdLst>
                <a:gd name="T0" fmla="*/ 0 w 16"/>
                <a:gd name="T1" fmla="*/ 0 h 13"/>
                <a:gd name="T2" fmla="*/ 16 w 16"/>
                <a:gd name="T3" fmla="*/ 13 h 13"/>
                <a:gd name="T4" fmla="*/ 16 w 16"/>
                <a:gd name="T5" fmla="*/ 13 h 13"/>
                <a:gd name="T6" fmla="*/ 0 w 16"/>
                <a:gd name="T7" fmla="*/ 0 h 13"/>
                <a:gd name="T8" fmla="*/ 0 w 16"/>
                <a:gd name="T9" fmla="*/ 0 h 13"/>
              </a:gdLst>
              <a:ahLst/>
              <a:cxnLst>
                <a:cxn ang="0">
                  <a:pos x="T0" y="T1"/>
                </a:cxn>
                <a:cxn ang="0">
                  <a:pos x="T2" y="T3"/>
                </a:cxn>
                <a:cxn ang="0">
                  <a:pos x="T4" y="T5"/>
                </a:cxn>
                <a:cxn ang="0">
                  <a:pos x="T6" y="T7"/>
                </a:cxn>
                <a:cxn ang="0">
                  <a:pos x="T8" y="T9"/>
                </a:cxn>
              </a:cxnLst>
              <a:rect l="0" t="0" r="r" b="b"/>
              <a:pathLst>
                <a:path w="16" h="13">
                  <a:moveTo>
                    <a:pt x="0" y="0"/>
                  </a:moveTo>
                  <a:cubicBezTo>
                    <a:pt x="7" y="9"/>
                    <a:pt x="16" y="13"/>
                    <a:pt x="16" y="13"/>
                  </a:cubicBezTo>
                  <a:cubicBezTo>
                    <a:pt x="16" y="13"/>
                    <a:pt x="16" y="13"/>
                    <a:pt x="16" y="13"/>
                  </a:cubicBezTo>
                  <a:cubicBezTo>
                    <a:pt x="16" y="13"/>
                    <a:pt x="7" y="9"/>
                    <a:pt x="0" y="0"/>
                  </a:cubicBezTo>
                  <a:cubicBezTo>
                    <a:pt x="0" y="0"/>
                    <a:pt x="0" y="0"/>
                    <a:pt x="0" y="0"/>
                  </a:cubicBezTo>
                </a:path>
              </a:pathLst>
            </a:custGeom>
            <a:solidFill>
              <a:srgbClr val="748E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5" name="Freeform 185">
              <a:extLst>
                <a:ext uri="{FF2B5EF4-FFF2-40B4-BE49-F238E27FC236}">
                  <a16:creationId xmlns:a16="http://schemas.microsoft.com/office/drawing/2014/main" id="{D47AE146-CD1F-2348-AB8D-6DCBC2BE79C2}"/>
                </a:ext>
              </a:extLst>
            </p:cNvPr>
            <p:cNvSpPr>
              <a:spLocks/>
            </p:cNvSpPr>
            <p:nvPr/>
          </p:nvSpPr>
          <p:spPr bwMode="auto">
            <a:xfrm>
              <a:off x="7542489" y="3742614"/>
              <a:ext cx="386257" cy="1163661"/>
            </a:xfrm>
            <a:custGeom>
              <a:avLst/>
              <a:gdLst>
                <a:gd name="T0" fmla="*/ 35 w 109"/>
                <a:gd name="T1" fmla="*/ 0 h 328"/>
                <a:gd name="T2" fmla="*/ 28 w 109"/>
                <a:gd name="T3" fmla="*/ 1 h 328"/>
                <a:gd name="T4" fmla="*/ 27 w 109"/>
                <a:gd name="T5" fmla="*/ 1 h 328"/>
                <a:gd name="T6" fmla="*/ 34 w 109"/>
                <a:gd name="T7" fmla="*/ 13 h 328"/>
                <a:gd name="T8" fmla="*/ 47 w 109"/>
                <a:gd name="T9" fmla="*/ 31 h 328"/>
                <a:gd name="T10" fmla="*/ 47 w 109"/>
                <a:gd name="T11" fmla="*/ 33 h 328"/>
                <a:gd name="T12" fmla="*/ 47 w 109"/>
                <a:gd name="T13" fmla="*/ 33 h 328"/>
                <a:gd name="T14" fmla="*/ 47 w 109"/>
                <a:gd name="T15" fmla="*/ 35 h 328"/>
                <a:gd name="T16" fmla="*/ 46 w 109"/>
                <a:gd name="T17" fmla="*/ 37 h 328"/>
                <a:gd name="T18" fmla="*/ 53 w 109"/>
                <a:gd name="T19" fmla="*/ 58 h 328"/>
                <a:gd name="T20" fmla="*/ 54 w 109"/>
                <a:gd name="T21" fmla="*/ 69 h 328"/>
                <a:gd name="T22" fmla="*/ 29 w 109"/>
                <a:gd name="T23" fmla="*/ 176 h 328"/>
                <a:gd name="T24" fmla="*/ 29 w 109"/>
                <a:gd name="T25" fmla="*/ 293 h 328"/>
                <a:gd name="T26" fmla="*/ 24 w 109"/>
                <a:gd name="T27" fmla="*/ 293 h 328"/>
                <a:gd name="T28" fmla="*/ 22 w 109"/>
                <a:gd name="T29" fmla="*/ 298 h 328"/>
                <a:gd name="T30" fmla="*/ 0 w 109"/>
                <a:gd name="T31" fmla="*/ 318 h 328"/>
                <a:gd name="T32" fmla="*/ 109 w 109"/>
                <a:gd name="T33" fmla="*/ 328 h 328"/>
                <a:gd name="T34" fmla="*/ 93 w 109"/>
                <a:gd name="T35" fmla="*/ 315 h 328"/>
                <a:gd name="T36" fmla="*/ 67 w 109"/>
                <a:gd name="T37" fmla="*/ 305 h 328"/>
                <a:gd name="T38" fmla="*/ 67 w 109"/>
                <a:gd name="T39" fmla="*/ 305 h 328"/>
                <a:gd name="T40" fmla="*/ 51 w 109"/>
                <a:gd name="T41" fmla="*/ 274 h 328"/>
                <a:gd name="T42" fmla="*/ 52 w 109"/>
                <a:gd name="T43" fmla="*/ 163 h 328"/>
                <a:gd name="T44" fmla="*/ 61 w 109"/>
                <a:gd name="T45" fmla="*/ 101 h 328"/>
                <a:gd name="T46" fmla="*/ 58 w 109"/>
                <a:gd name="T47" fmla="*/ 43 h 328"/>
                <a:gd name="T48" fmla="*/ 35 w 109"/>
                <a:gd name="T49"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 h="328">
                  <a:moveTo>
                    <a:pt x="35" y="0"/>
                  </a:moveTo>
                  <a:cubicBezTo>
                    <a:pt x="33" y="1"/>
                    <a:pt x="30" y="1"/>
                    <a:pt x="28" y="1"/>
                  </a:cubicBezTo>
                  <a:cubicBezTo>
                    <a:pt x="28" y="1"/>
                    <a:pt x="27" y="1"/>
                    <a:pt x="27" y="1"/>
                  </a:cubicBezTo>
                  <a:cubicBezTo>
                    <a:pt x="29" y="4"/>
                    <a:pt x="32" y="8"/>
                    <a:pt x="34" y="13"/>
                  </a:cubicBezTo>
                  <a:cubicBezTo>
                    <a:pt x="42" y="15"/>
                    <a:pt x="47" y="23"/>
                    <a:pt x="47" y="31"/>
                  </a:cubicBezTo>
                  <a:cubicBezTo>
                    <a:pt x="47" y="32"/>
                    <a:pt x="47" y="33"/>
                    <a:pt x="47" y="33"/>
                  </a:cubicBezTo>
                  <a:cubicBezTo>
                    <a:pt x="47" y="33"/>
                    <a:pt x="47" y="33"/>
                    <a:pt x="47" y="33"/>
                  </a:cubicBezTo>
                  <a:cubicBezTo>
                    <a:pt x="47" y="34"/>
                    <a:pt x="47" y="34"/>
                    <a:pt x="47" y="35"/>
                  </a:cubicBezTo>
                  <a:cubicBezTo>
                    <a:pt x="47" y="36"/>
                    <a:pt x="47" y="37"/>
                    <a:pt x="46" y="37"/>
                  </a:cubicBezTo>
                  <a:cubicBezTo>
                    <a:pt x="49" y="44"/>
                    <a:pt x="51" y="51"/>
                    <a:pt x="53" y="58"/>
                  </a:cubicBezTo>
                  <a:cubicBezTo>
                    <a:pt x="53" y="62"/>
                    <a:pt x="54" y="66"/>
                    <a:pt x="54" y="69"/>
                  </a:cubicBezTo>
                  <a:cubicBezTo>
                    <a:pt x="54" y="99"/>
                    <a:pt x="34" y="135"/>
                    <a:pt x="29" y="176"/>
                  </a:cubicBezTo>
                  <a:cubicBezTo>
                    <a:pt x="29" y="293"/>
                    <a:pt x="29" y="293"/>
                    <a:pt x="29" y="293"/>
                  </a:cubicBezTo>
                  <a:cubicBezTo>
                    <a:pt x="24" y="293"/>
                    <a:pt x="24" y="293"/>
                    <a:pt x="24" y="293"/>
                  </a:cubicBezTo>
                  <a:cubicBezTo>
                    <a:pt x="23" y="295"/>
                    <a:pt x="23" y="297"/>
                    <a:pt x="22" y="298"/>
                  </a:cubicBezTo>
                  <a:cubicBezTo>
                    <a:pt x="14" y="313"/>
                    <a:pt x="0" y="318"/>
                    <a:pt x="0" y="318"/>
                  </a:cubicBezTo>
                  <a:cubicBezTo>
                    <a:pt x="109" y="328"/>
                    <a:pt x="109" y="328"/>
                    <a:pt x="109" y="328"/>
                  </a:cubicBezTo>
                  <a:cubicBezTo>
                    <a:pt x="109" y="328"/>
                    <a:pt x="100" y="324"/>
                    <a:pt x="93" y="315"/>
                  </a:cubicBezTo>
                  <a:cubicBezTo>
                    <a:pt x="76" y="312"/>
                    <a:pt x="67" y="309"/>
                    <a:pt x="67" y="305"/>
                  </a:cubicBezTo>
                  <a:cubicBezTo>
                    <a:pt x="67" y="305"/>
                    <a:pt x="67" y="305"/>
                    <a:pt x="67" y="305"/>
                  </a:cubicBezTo>
                  <a:cubicBezTo>
                    <a:pt x="58" y="297"/>
                    <a:pt x="53" y="286"/>
                    <a:pt x="51" y="274"/>
                  </a:cubicBezTo>
                  <a:cubicBezTo>
                    <a:pt x="42" y="238"/>
                    <a:pt x="46" y="199"/>
                    <a:pt x="52" y="163"/>
                  </a:cubicBezTo>
                  <a:cubicBezTo>
                    <a:pt x="55" y="142"/>
                    <a:pt x="59" y="122"/>
                    <a:pt x="61" y="101"/>
                  </a:cubicBezTo>
                  <a:cubicBezTo>
                    <a:pt x="63" y="82"/>
                    <a:pt x="65" y="62"/>
                    <a:pt x="58" y="43"/>
                  </a:cubicBezTo>
                  <a:cubicBezTo>
                    <a:pt x="52" y="28"/>
                    <a:pt x="43" y="15"/>
                    <a:pt x="35" y="0"/>
                  </a:cubicBezTo>
                </a:path>
              </a:pathLst>
            </a:custGeom>
            <a:solidFill>
              <a:srgbClr val="512E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6" name="Freeform 186">
              <a:extLst>
                <a:ext uri="{FF2B5EF4-FFF2-40B4-BE49-F238E27FC236}">
                  <a16:creationId xmlns:a16="http://schemas.microsoft.com/office/drawing/2014/main" id="{98632F6E-14DE-9A48-BB23-31A9109A2318}"/>
                </a:ext>
              </a:extLst>
            </p:cNvPr>
            <p:cNvSpPr>
              <a:spLocks/>
            </p:cNvSpPr>
            <p:nvPr/>
          </p:nvSpPr>
          <p:spPr bwMode="auto">
            <a:xfrm>
              <a:off x="7158677" y="2894314"/>
              <a:ext cx="1199109" cy="855633"/>
            </a:xfrm>
            <a:custGeom>
              <a:avLst/>
              <a:gdLst>
                <a:gd name="T0" fmla="*/ 336 w 338"/>
                <a:gd name="T1" fmla="*/ 150 h 241"/>
                <a:gd name="T2" fmla="*/ 299 w 338"/>
                <a:gd name="T3" fmla="*/ 105 h 241"/>
                <a:gd name="T4" fmla="*/ 283 w 338"/>
                <a:gd name="T5" fmla="*/ 106 h 241"/>
                <a:gd name="T6" fmla="*/ 260 w 338"/>
                <a:gd name="T7" fmla="*/ 86 h 241"/>
                <a:gd name="T8" fmla="*/ 258 w 338"/>
                <a:gd name="T9" fmla="*/ 86 h 241"/>
                <a:gd name="T10" fmla="*/ 260 w 338"/>
                <a:gd name="T11" fmla="*/ 79 h 241"/>
                <a:gd name="T12" fmla="*/ 220 w 338"/>
                <a:gd name="T13" fmla="*/ 30 h 241"/>
                <a:gd name="T14" fmla="*/ 195 w 338"/>
                <a:gd name="T15" fmla="*/ 34 h 241"/>
                <a:gd name="T16" fmla="*/ 179 w 338"/>
                <a:gd name="T17" fmla="*/ 25 h 241"/>
                <a:gd name="T18" fmla="*/ 165 w 338"/>
                <a:gd name="T19" fmla="*/ 28 h 241"/>
                <a:gd name="T20" fmla="*/ 132 w 338"/>
                <a:gd name="T21" fmla="*/ 3 h 241"/>
                <a:gd name="T22" fmla="*/ 89 w 338"/>
                <a:gd name="T23" fmla="*/ 38 h 241"/>
                <a:gd name="T24" fmla="*/ 89 w 338"/>
                <a:gd name="T25" fmla="*/ 43 h 241"/>
                <a:gd name="T26" fmla="*/ 80 w 338"/>
                <a:gd name="T27" fmla="*/ 57 h 241"/>
                <a:gd name="T28" fmla="*/ 81 w 338"/>
                <a:gd name="T29" fmla="*/ 64 h 241"/>
                <a:gd name="T30" fmla="*/ 67 w 338"/>
                <a:gd name="T31" fmla="*/ 82 h 241"/>
                <a:gd name="T32" fmla="*/ 69 w 338"/>
                <a:gd name="T33" fmla="*/ 92 h 241"/>
                <a:gd name="T34" fmla="*/ 62 w 338"/>
                <a:gd name="T35" fmla="*/ 102 h 241"/>
                <a:gd name="T36" fmla="*/ 62 w 338"/>
                <a:gd name="T37" fmla="*/ 104 h 241"/>
                <a:gd name="T38" fmla="*/ 62 w 338"/>
                <a:gd name="T39" fmla="*/ 104 h 241"/>
                <a:gd name="T40" fmla="*/ 42 w 338"/>
                <a:gd name="T41" fmla="*/ 121 h 241"/>
                <a:gd name="T42" fmla="*/ 42 w 338"/>
                <a:gd name="T43" fmla="*/ 122 h 241"/>
                <a:gd name="T44" fmla="*/ 3 w 338"/>
                <a:gd name="T45" fmla="*/ 158 h 241"/>
                <a:gd name="T46" fmla="*/ 39 w 338"/>
                <a:gd name="T47" fmla="*/ 203 h 241"/>
                <a:gd name="T48" fmla="*/ 58 w 338"/>
                <a:gd name="T49" fmla="*/ 200 h 241"/>
                <a:gd name="T50" fmla="*/ 83 w 338"/>
                <a:gd name="T51" fmla="*/ 219 h 241"/>
                <a:gd name="T52" fmla="*/ 97 w 338"/>
                <a:gd name="T53" fmla="*/ 217 h 241"/>
                <a:gd name="T54" fmla="*/ 131 w 338"/>
                <a:gd name="T55" fmla="*/ 240 h 241"/>
                <a:gd name="T56" fmla="*/ 166 w 338"/>
                <a:gd name="T57" fmla="*/ 228 h 241"/>
                <a:gd name="T58" fmla="*/ 184 w 338"/>
                <a:gd name="T59" fmla="*/ 234 h 241"/>
                <a:gd name="T60" fmla="*/ 225 w 338"/>
                <a:gd name="T61" fmla="*/ 214 h 241"/>
                <a:gd name="T62" fmla="*/ 239 w 338"/>
                <a:gd name="T63" fmla="*/ 223 h 241"/>
                <a:gd name="T64" fmla="*/ 252 w 338"/>
                <a:gd name="T65" fmla="*/ 219 h 241"/>
                <a:gd name="T66" fmla="*/ 267 w 338"/>
                <a:gd name="T67" fmla="*/ 226 h 241"/>
                <a:gd name="T68" fmla="*/ 298 w 338"/>
                <a:gd name="T69" fmla="*/ 200 h 241"/>
                <a:gd name="T70" fmla="*/ 297 w 338"/>
                <a:gd name="T71" fmla="*/ 187 h 241"/>
                <a:gd name="T72" fmla="*/ 336 w 338"/>
                <a:gd name="T73" fmla="*/ 15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8" h="241">
                  <a:moveTo>
                    <a:pt x="336" y="150"/>
                  </a:moveTo>
                  <a:cubicBezTo>
                    <a:pt x="338" y="127"/>
                    <a:pt x="322" y="107"/>
                    <a:pt x="299" y="105"/>
                  </a:cubicBezTo>
                  <a:cubicBezTo>
                    <a:pt x="293" y="104"/>
                    <a:pt x="288" y="105"/>
                    <a:pt x="283" y="106"/>
                  </a:cubicBezTo>
                  <a:cubicBezTo>
                    <a:pt x="281" y="96"/>
                    <a:pt x="272" y="87"/>
                    <a:pt x="260" y="86"/>
                  </a:cubicBezTo>
                  <a:cubicBezTo>
                    <a:pt x="260" y="86"/>
                    <a:pt x="259" y="86"/>
                    <a:pt x="258" y="86"/>
                  </a:cubicBezTo>
                  <a:cubicBezTo>
                    <a:pt x="259" y="83"/>
                    <a:pt x="260" y="81"/>
                    <a:pt x="260" y="79"/>
                  </a:cubicBezTo>
                  <a:cubicBezTo>
                    <a:pt x="262" y="54"/>
                    <a:pt x="244" y="32"/>
                    <a:pt x="220" y="30"/>
                  </a:cubicBezTo>
                  <a:cubicBezTo>
                    <a:pt x="211" y="29"/>
                    <a:pt x="203" y="30"/>
                    <a:pt x="195" y="34"/>
                  </a:cubicBezTo>
                  <a:cubicBezTo>
                    <a:pt x="191" y="29"/>
                    <a:pt x="185" y="26"/>
                    <a:pt x="179" y="25"/>
                  </a:cubicBezTo>
                  <a:cubicBezTo>
                    <a:pt x="174" y="25"/>
                    <a:pt x="169" y="26"/>
                    <a:pt x="165" y="28"/>
                  </a:cubicBezTo>
                  <a:cubicBezTo>
                    <a:pt x="160" y="14"/>
                    <a:pt x="148" y="4"/>
                    <a:pt x="132" y="3"/>
                  </a:cubicBezTo>
                  <a:cubicBezTo>
                    <a:pt x="111" y="0"/>
                    <a:pt x="92" y="16"/>
                    <a:pt x="89" y="38"/>
                  </a:cubicBezTo>
                  <a:cubicBezTo>
                    <a:pt x="89" y="39"/>
                    <a:pt x="89" y="41"/>
                    <a:pt x="89" y="43"/>
                  </a:cubicBezTo>
                  <a:cubicBezTo>
                    <a:pt x="84" y="46"/>
                    <a:pt x="81" y="51"/>
                    <a:pt x="80" y="57"/>
                  </a:cubicBezTo>
                  <a:cubicBezTo>
                    <a:pt x="80" y="60"/>
                    <a:pt x="80" y="62"/>
                    <a:pt x="81" y="64"/>
                  </a:cubicBezTo>
                  <a:cubicBezTo>
                    <a:pt x="74" y="67"/>
                    <a:pt x="68" y="73"/>
                    <a:pt x="67" y="82"/>
                  </a:cubicBezTo>
                  <a:cubicBezTo>
                    <a:pt x="67" y="85"/>
                    <a:pt x="67" y="89"/>
                    <a:pt x="69" y="92"/>
                  </a:cubicBezTo>
                  <a:cubicBezTo>
                    <a:pt x="65" y="94"/>
                    <a:pt x="63" y="98"/>
                    <a:pt x="62" y="102"/>
                  </a:cubicBezTo>
                  <a:cubicBezTo>
                    <a:pt x="62" y="103"/>
                    <a:pt x="62" y="103"/>
                    <a:pt x="62" y="104"/>
                  </a:cubicBezTo>
                  <a:cubicBezTo>
                    <a:pt x="62" y="104"/>
                    <a:pt x="62" y="104"/>
                    <a:pt x="62" y="104"/>
                  </a:cubicBezTo>
                  <a:cubicBezTo>
                    <a:pt x="52" y="103"/>
                    <a:pt x="43" y="110"/>
                    <a:pt x="42" y="121"/>
                  </a:cubicBezTo>
                  <a:cubicBezTo>
                    <a:pt x="42" y="121"/>
                    <a:pt x="42" y="122"/>
                    <a:pt x="42" y="122"/>
                  </a:cubicBezTo>
                  <a:cubicBezTo>
                    <a:pt x="22" y="123"/>
                    <a:pt x="5" y="138"/>
                    <a:pt x="3" y="158"/>
                  </a:cubicBezTo>
                  <a:cubicBezTo>
                    <a:pt x="0" y="181"/>
                    <a:pt x="17" y="201"/>
                    <a:pt x="39" y="203"/>
                  </a:cubicBezTo>
                  <a:cubicBezTo>
                    <a:pt x="46" y="204"/>
                    <a:pt x="53" y="203"/>
                    <a:pt x="58" y="200"/>
                  </a:cubicBezTo>
                  <a:cubicBezTo>
                    <a:pt x="62" y="210"/>
                    <a:pt x="72" y="218"/>
                    <a:pt x="83" y="219"/>
                  </a:cubicBezTo>
                  <a:cubicBezTo>
                    <a:pt x="88" y="220"/>
                    <a:pt x="93" y="219"/>
                    <a:pt x="97" y="217"/>
                  </a:cubicBezTo>
                  <a:cubicBezTo>
                    <a:pt x="104" y="229"/>
                    <a:pt x="116" y="238"/>
                    <a:pt x="131" y="240"/>
                  </a:cubicBezTo>
                  <a:cubicBezTo>
                    <a:pt x="144" y="241"/>
                    <a:pt x="157" y="236"/>
                    <a:pt x="166" y="228"/>
                  </a:cubicBezTo>
                  <a:cubicBezTo>
                    <a:pt x="171" y="231"/>
                    <a:pt x="177" y="233"/>
                    <a:pt x="184" y="234"/>
                  </a:cubicBezTo>
                  <a:cubicBezTo>
                    <a:pt x="201" y="235"/>
                    <a:pt x="217" y="227"/>
                    <a:pt x="225" y="214"/>
                  </a:cubicBezTo>
                  <a:cubicBezTo>
                    <a:pt x="228" y="219"/>
                    <a:pt x="233" y="222"/>
                    <a:pt x="239" y="223"/>
                  </a:cubicBezTo>
                  <a:cubicBezTo>
                    <a:pt x="244" y="223"/>
                    <a:pt x="248" y="222"/>
                    <a:pt x="252" y="219"/>
                  </a:cubicBezTo>
                  <a:cubicBezTo>
                    <a:pt x="256" y="223"/>
                    <a:pt x="261" y="225"/>
                    <a:pt x="267" y="226"/>
                  </a:cubicBezTo>
                  <a:cubicBezTo>
                    <a:pt x="283" y="227"/>
                    <a:pt x="297" y="216"/>
                    <a:pt x="298" y="200"/>
                  </a:cubicBezTo>
                  <a:cubicBezTo>
                    <a:pt x="299" y="196"/>
                    <a:pt x="298" y="191"/>
                    <a:pt x="297" y="187"/>
                  </a:cubicBezTo>
                  <a:cubicBezTo>
                    <a:pt x="317" y="186"/>
                    <a:pt x="334" y="171"/>
                    <a:pt x="336" y="15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7" name="Freeform 187">
              <a:extLst>
                <a:ext uri="{FF2B5EF4-FFF2-40B4-BE49-F238E27FC236}">
                  <a16:creationId xmlns:a16="http://schemas.microsoft.com/office/drawing/2014/main" id="{7E15EB25-0631-5543-A5EC-534DCD15E71C}"/>
                </a:ext>
              </a:extLst>
            </p:cNvPr>
            <p:cNvSpPr>
              <a:spLocks/>
            </p:cNvSpPr>
            <p:nvPr/>
          </p:nvSpPr>
          <p:spPr bwMode="auto">
            <a:xfrm>
              <a:off x="8350451" y="3426029"/>
              <a:ext cx="0" cy="3667"/>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8" name="Freeform 188">
              <a:extLst>
                <a:ext uri="{FF2B5EF4-FFF2-40B4-BE49-F238E27FC236}">
                  <a16:creationId xmlns:a16="http://schemas.microsoft.com/office/drawing/2014/main" id="{687DA98A-5EDA-4E4D-9889-EEECBB78FF09}"/>
                </a:ext>
              </a:extLst>
            </p:cNvPr>
            <p:cNvSpPr>
              <a:spLocks/>
            </p:cNvSpPr>
            <p:nvPr/>
          </p:nvSpPr>
          <p:spPr bwMode="auto">
            <a:xfrm>
              <a:off x="7871297" y="2996990"/>
              <a:ext cx="479155" cy="468154"/>
            </a:xfrm>
            <a:custGeom>
              <a:avLst/>
              <a:gdLst>
                <a:gd name="T0" fmla="*/ 14 w 135"/>
                <a:gd name="T1" fmla="*/ 0 h 132"/>
                <a:gd name="T2" fmla="*/ 0 w 135"/>
                <a:gd name="T3" fmla="*/ 3 h 132"/>
                <a:gd name="T4" fmla="*/ 8 w 135"/>
                <a:gd name="T5" fmla="*/ 7 h 132"/>
                <a:gd name="T6" fmla="*/ 36 w 135"/>
                <a:gd name="T7" fmla="*/ 27 h 132"/>
                <a:gd name="T8" fmla="*/ 49 w 135"/>
                <a:gd name="T9" fmla="*/ 59 h 132"/>
                <a:gd name="T10" fmla="*/ 81 w 135"/>
                <a:gd name="T11" fmla="*/ 90 h 132"/>
                <a:gd name="T12" fmla="*/ 100 w 135"/>
                <a:gd name="T13" fmla="*/ 99 h 132"/>
                <a:gd name="T14" fmla="*/ 113 w 135"/>
                <a:gd name="T15" fmla="*/ 103 h 132"/>
                <a:gd name="T16" fmla="*/ 130 w 135"/>
                <a:gd name="T17" fmla="*/ 124 h 132"/>
                <a:gd name="T18" fmla="*/ 132 w 135"/>
                <a:gd name="T19" fmla="*/ 132 h 132"/>
                <a:gd name="T20" fmla="*/ 135 w 135"/>
                <a:gd name="T21" fmla="*/ 122 h 132"/>
                <a:gd name="T22" fmla="*/ 135 w 135"/>
                <a:gd name="T23" fmla="*/ 121 h 132"/>
                <a:gd name="T24" fmla="*/ 135 w 135"/>
                <a:gd name="T25" fmla="*/ 121 h 132"/>
                <a:gd name="T26" fmla="*/ 135 w 135"/>
                <a:gd name="T27" fmla="*/ 117 h 132"/>
                <a:gd name="T28" fmla="*/ 126 w 135"/>
                <a:gd name="T29" fmla="*/ 91 h 132"/>
                <a:gd name="T30" fmla="*/ 103 w 135"/>
                <a:gd name="T31" fmla="*/ 77 h 132"/>
                <a:gd name="T32" fmla="*/ 98 w 135"/>
                <a:gd name="T33" fmla="*/ 76 h 132"/>
                <a:gd name="T34" fmla="*/ 94 w 135"/>
                <a:gd name="T35" fmla="*/ 76 h 132"/>
                <a:gd name="T36" fmla="*/ 82 w 135"/>
                <a:gd name="T37" fmla="*/ 77 h 132"/>
                <a:gd name="T38" fmla="*/ 59 w 135"/>
                <a:gd name="T39" fmla="*/ 57 h 132"/>
                <a:gd name="T40" fmla="*/ 57 w 135"/>
                <a:gd name="T41" fmla="*/ 57 h 132"/>
                <a:gd name="T42" fmla="*/ 57 w 135"/>
                <a:gd name="T43" fmla="*/ 57 h 132"/>
                <a:gd name="T44" fmla="*/ 57 w 135"/>
                <a:gd name="T45" fmla="*/ 57 h 132"/>
                <a:gd name="T46" fmla="*/ 59 w 135"/>
                <a:gd name="T47" fmla="*/ 50 h 132"/>
                <a:gd name="T48" fmla="*/ 59 w 135"/>
                <a:gd name="T49" fmla="*/ 45 h 132"/>
                <a:gd name="T50" fmla="*/ 19 w 135"/>
                <a:gd name="T51" fmla="*/ 1 h 132"/>
                <a:gd name="T52" fmla="*/ 19 w 135"/>
                <a:gd name="T53" fmla="*/ 1 h 132"/>
                <a:gd name="T54" fmla="*/ 14 w 135"/>
                <a:gd name="T55"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5" h="132">
                  <a:moveTo>
                    <a:pt x="14" y="0"/>
                  </a:moveTo>
                  <a:cubicBezTo>
                    <a:pt x="9" y="0"/>
                    <a:pt x="4" y="1"/>
                    <a:pt x="0" y="3"/>
                  </a:cubicBezTo>
                  <a:cubicBezTo>
                    <a:pt x="3" y="4"/>
                    <a:pt x="5" y="5"/>
                    <a:pt x="8" y="7"/>
                  </a:cubicBezTo>
                  <a:cubicBezTo>
                    <a:pt x="19" y="11"/>
                    <a:pt x="30" y="16"/>
                    <a:pt x="36" y="27"/>
                  </a:cubicBezTo>
                  <a:cubicBezTo>
                    <a:pt x="42" y="37"/>
                    <a:pt x="43" y="49"/>
                    <a:pt x="49" y="59"/>
                  </a:cubicBezTo>
                  <a:cubicBezTo>
                    <a:pt x="57" y="72"/>
                    <a:pt x="68" y="83"/>
                    <a:pt x="81" y="90"/>
                  </a:cubicBezTo>
                  <a:cubicBezTo>
                    <a:pt x="87" y="94"/>
                    <a:pt x="93" y="97"/>
                    <a:pt x="100" y="99"/>
                  </a:cubicBezTo>
                  <a:cubicBezTo>
                    <a:pt x="104" y="100"/>
                    <a:pt x="109" y="101"/>
                    <a:pt x="113" y="103"/>
                  </a:cubicBezTo>
                  <a:cubicBezTo>
                    <a:pt x="122" y="107"/>
                    <a:pt x="127" y="115"/>
                    <a:pt x="130" y="124"/>
                  </a:cubicBezTo>
                  <a:cubicBezTo>
                    <a:pt x="130" y="126"/>
                    <a:pt x="131" y="129"/>
                    <a:pt x="132" y="132"/>
                  </a:cubicBezTo>
                  <a:cubicBezTo>
                    <a:pt x="133" y="129"/>
                    <a:pt x="134" y="126"/>
                    <a:pt x="135" y="122"/>
                  </a:cubicBezTo>
                  <a:cubicBezTo>
                    <a:pt x="135" y="122"/>
                    <a:pt x="135" y="122"/>
                    <a:pt x="135" y="121"/>
                  </a:cubicBezTo>
                  <a:cubicBezTo>
                    <a:pt x="135" y="121"/>
                    <a:pt x="135" y="121"/>
                    <a:pt x="135" y="121"/>
                  </a:cubicBezTo>
                  <a:cubicBezTo>
                    <a:pt x="135" y="120"/>
                    <a:pt x="135" y="118"/>
                    <a:pt x="135" y="117"/>
                  </a:cubicBezTo>
                  <a:cubicBezTo>
                    <a:pt x="135" y="107"/>
                    <a:pt x="132" y="98"/>
                    <a:pt x="126" y="91"/>
                  </a:cubicBezTo>
                  <a:cubicBezTo>
                    <a:pt x="120" y="84"/>
                    <a:pt x="112" y="79"/>
                    <a:pt x="103" y="77"/>
                  </a:cubicBezTo>
                  <a:cubicBezTo>
                    <a:pt x="101" y="76"/>
                    <a:pt x="99" y="76"/>
                    <a:pt x="98" y="76"/>
                  </a:cubicBezTo>
                  <a:cubicBezTo>
                    <a:pt x="96" y="76"/>
                    <a:pt x="95" y="76"/>
                    <a:pt x="94" y="76"/>
                  </a:cubicBezTo>
                  <a:cubicBezTo>
                    <a:pt x="90" y="76"/>
                    <a:pt x="86" y="76"/>
                    <a:pt x="82" y="77"/>
                  </a:cubicBezTo>
                  <a:cubicBezTo>
                    <a:pt x="80" y="67"/>
                    <a:pt x="71" y="58"/>
                    <a:pt x="59" y="57"/>
                  </a:cubicBezTo>
                  <a:cubicBezTo>
                    <a:pt x="59" y="57"/>
                    <a:pt x="58" y="57"/>
                    <a:pt x="57" y="57"/>
                  </a:cubicBezTo>
                  <a:cubicBezTo>
                    <a:pt x="57" y="57"/>
                    <a:pt x="57" y="57"/>
                    <a:pt x="57" y="57"/>
                  </a:cubicBezTo>
                  <a:cubicBezTo>
                    <a:pt x="57" y="57"/>
                    <a:pt x="57" y="57"/>
                    <a:pt x="57" y="57"/>
                  </a:cubicBezTo>
                  <a:cubicBezTo>
                    <a:pt x="58" y="54"/>
                    <a:pt x="59" y="52"/>
                    <a:pt x="59" y="50"/>
                  </a:cubicBezTo>
                  <a:cubicBezTo>
                    <a:pt x="59" y="48"/>
                    <a:pt x="59" y="47"/>
                    <a:pt x="59" y="45"/>
                  </a:cubicBezTo>
                  <a:cubicBezTo>
                    <a:pt x="59" y="22"/>
                    <a:pt x="42" y="3"/>
                    <a:pt x="19" y="1"/>
                  </a:cubicBezTo>
                  <a:cubicBezTo>
                    <a:pt x="19" y="1"/>
                    <a:pt x="19" y="1"/>
                    <a:pt x="19" y="1"/>
                  </a:cubicBezTo>
                  <a:cubicBezTo>
                    <a:pt x="17" y="0"/>
                    <a:pt x="16" y="0"/>
                    <a:pt x="14" y="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9" name="Freeform 189">
              <a:extLst>
                <a:ext uri="{FF2B5EF4-FFF2-40B4-BE49-F238E27FC236}">
                  <a16:creationId xmlns:a16="http://schemas.microsoft.com/office/drawing/2014/main" id="{2453D5D4-D4FE-8645-8DE2-A63578E88D9E}"/>
                </a:ext>
              </a:extLst>
            </p:cNvPr>
            <p:cNvSpPr>
              <a:spLocks/>
            </p:cNvSpPr>
            <p:nvPr/>
          </p:nvSpPr>
          <p:spPr bwMode="auto">
            <a:xfrm>
              <a:off x="7300467" y="2905315"/>
              <a:ext cx="986423" cy="840965"/>
            </a:xfrm>
            <a:custGeom>
              <a:avLst/>
              <a:gdLst>
                <a:gd name="T0" fmla="*/ 49 w 278"/>
                <a:gd name="T1" fmla="*/ 35 h 237"/>
                <a:gd name="T2" fmla="*/ 51 w 278"/>
                <a:gd name="T3" fmla="*/ 55 h 237"/>
                <a:gd name="T4" fmla="*/ 29 w 278"/>
                <a:gd name="T5" fmla="*/ 108 h 237"/>
                <a:gd name="T6" fmla="*/ 2 w 278"/>
                <a:gd name="T7" fmla="*/ 141 h 237"/>
                <a:gd name="T8" fmla="*/ 16 w 278"/>
                <a:gd name="T9" fmla="*/ 165 h 237"/>
                <a:gd name="T10" fmla="*/ 36 w 278"/>
                <a:gd name="T11" fmla="*/ 180 h 237"/>
                <a:gd name="T12" fmla="*/ 80 w 278"/>
                <a:gd name="T13" fmla="*/ 200 h 237"/>
                <a:gd name="T14" fmla="*/ 101 w 278"/>
                <a:gd name="T15" fmla="*/ 209 h 237"/>
                <a:gd name="T16" fmla="*/ 122 w 278"/>
                <a:gd name="T17" fmla="*/ 205 h 237"/>
                <a:gd name="T18" fmla="*/ 154 w 278"/>
                <a:gd name="T19" fmla="*/ 215 h 237"/>
                <a:gd name="T20" fmla="*/ 203 w 278"/>
                <a:gd name="T21" fmla="*/ 202 h 237"/>
                <a:gd name="T22" fmla="*/ 251 w 278"/>
                <a:gd name="T23" fmla="*/ 214 h 237"/>
                <a:gd name="T24" fmla="*/ 227 w 278"/>
                <a:gd name="T25" fmla="*/ 223 h 237"/>
                <a:gd name="T26" fmla="*/ 201 w 278"/>
                <a:gd name="T27" fmla="*/ 220 h 237"/>
                <a:gd name="T28" fmla="*/ 185 w 278"/>
                <a:gd name="T29" fmla="*/ 211 h 237"/>
                <a:gd name="T30" fmla="*/ 144 w 278"/>
                <a:gd name="T31" fmla="*/ 231 h 237"/>
                <a:gd name="T32" fmla="*/ 96 w 278"/>
                <a:gd name="T33" fmla="*/ 237 h 237"/>
                <a:gd name="T34" fmla="*/ 79 w 278"/>
                <a:gd name="T35" fmla="*/ 233 h 237"/>
                <a:gd name="T36" fmla="*/ 91 w 278"/>
                <a:gd name="T37" fmla="*/ 237 h 237"/>
                <a:gd name="T38" fmla="*/ 126 w 278"/>
                <a:gd name="T39" fmla="*/ 225 h 237"/>
                <a:gd name="T40" fmla="*/ 148 w 278"/>
                <a:gd name="T41" fmla="*/ 231 h 237"/>
                <a:gd name="T42" fmla="*/ 199 w 278"/>
                <a:gd name="T43" fmla="*/ 220 h 237"/>
                <a:gd name="T44" fmla="*/ 212 w 278"/>
                <a:gd name="T45" fmla="*/ 216 h 237"/>
                <a:gd name="T46" fmla="*/ 230 w 278"/>
                <a:gd name="T47" fmla="*/ 223 h 237"/>
                <a:gd name="T48" fmla="*/ 258 w 278"/>
                <a:gd name="T49" fmla="*/ 194 h 237"/>
                <a:gd name="T50" fmla="*/ 257 w 278"/>
                <a:gd name="T51" fmla="*/ 184 h 237"/>
                <a:gd name="T52" fmla="*/ 278 w 278"/>
                <a:gd name="T53" fmla="*/ 177 h 237"/>
                <a:gd name="T54" fmla="*/ 224 w 278"/>
                <a:gd name="T55" fmla="*/ 172 h 237"/>
                <a:gd name="T56" fmla="*/ 153 w 278"/>
                <a:gd name="T57" fmla="*/ 188 h 237"/>
                <a:gd name="T58" fmla="*/ 105 w 278"/>
                <a:gd name="T59" fmla="*/ 181 h 237"/>
                <a:gd name="T60" fmla="*/ 35 w 278"/>
                <a:gd name="T61" fmla="*/ 160 h 237"/>
                <a:gd name="T62" fmla="*/ 70 w 278"/>
                <a:gd name="T63" fmla="*/ 67 h 237"/>
                <a:gd name="T64" fmla="*/ 85 w 278"/>
                <a:gd name="T65" fmla="*/ 0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8" h="237">
                  <a:moveTo>
                    <a:pt x="85" y="0"/>
                  </a:moveTo>
                  <a:cubicBezTo>
                    <a:pt x="67" y="1"/>
                    <a:pt x="51" y="15"/>
                    <a:pt x="49" y="35"/>
                  </a:cubicBezTo>
                  <a:cubicBezTo>
                    <a:pt x="50" y="25"/>
                    <a:pt x="54" y="17"/>
                    <a:pt x="61" y="11"/>
                  </a:cubicBezTo>
                  <a:cubicBezTo>
                    <a:pt x="64" y="26"/>
                    <a:pt x="58" y="41"/>
                    <a:pt x="51" y="55"/>
                  </a:cubicBezTo>
                  <a:cubicBezTo>
                    <a:pt x="47" y="62"/>
                    <a:pt x="42" y="69"/>
                    <a:pt x="38" y="77"/>
                  </a:cubicBezTo>
                  <a:cubicBezTo>
                    <a:pt x="34" y="87"/>
                    <a:pt x="32" y="98"/>
                    <a:pt x="29" y="108"/>
                  </a:cubicBezTo>
                  <a:cubicBezTo>
                    <a:pt x="25" y="116"/>
                    <a:pt x="21" y="121"/>
                    <a:pt x="14" y="126"/>
                  </a:cubicBezTo>
                  <a:cubicBezTo>
                    <a:pt x="9" y="131"/>
                    <a:pt x="5" y="135"/>
                    <a:pt x="2" y="141"/>
                  </a:cubicBezTo>
                  <a:cubicBezTo>
                    <a:pt x="0" y="146"/>
                    <a:pt x="0" y="151"/>
                    <a:pt x="2" y="156"/>
                  </a:cubicBezTo>
                  <a:cubicBezTo>
                    <a:pt x="4" y="162"/>
                    <a:pt x="10" y="164"/>
                    <a:pt x="16" y="165"/>
                  </a:cubicBezTo>
                  <a:cubicBezTo>
                    <a:pt x="20" y="166"/>
                    <a:pt x="24" y="166"/>
                    <a:pt x="27" y="169"/>
                  </a:cubicBezTo>
                  <a:cubicBezTo>
                    <a:pt x="31" y="172"/>
                    <a:pt x="33" y="176"/>
                    <a:pt x="36" y="180"/>
                  </a:cubicBezTo>
                  <a:cubicBezTo>
                    <a:pt x="40" y="186"/>
                    <a:pt x="45" y="191"/>
                    <a:pt x="53" y="192"/>
                  </a:cubicBezTo>
                  <a:cubicBezTo>
                    <a:pt x="62" y="195"/>
                    <a:pt x="71" y="195"/>
                    <a:pt x="80" y="200"/>
                  </a:cubicBezTo>
                  <a:cubicBezTo>
                    <a:pt x="85" y="204"/>
                    <a:pt x="90" y="207"/>
                    <a:pt x="97" y="209"/>
                  </a:cubicBezTo>
                  <a:cubicBezTo>
                    <a:pt x="98" y="209"/>
                    <a:pt x="100" y="209"/>
                    <a:pt x="101" y="209"/>
                  </a:cubicBezTo>
                  <a:cubicBezTo>
                    <a:pt x="107" y="209"/>
                    <a:pt x="112" y="207"/>
                    <a:pt x="118" y="205"/>
                  </a:cubicBezTo>
                  <a:cubicBezTo>
                    <a:pt x="119" y="205"/>
                    <a:pt x="121" y="205"/>
                    <a:pt x="122" y="205"/>
                  </a:cubicBezTo>
                  <a:cubicBezTo>
                    <a:pt x="131" y="205"/>
                    <a:pt x="140" y="212"/>
                    <a:pt x="148" y="214"/>
                  </a:cubicBezTo>
                  <a:cubicBezTo>
                    <a:pt x="150" y="214"/>
                    <a:pt x="152" y="215"/>
                    <a:pt x="154" y="215"/>
                  </a:cubicBezTo>
                  <a:cubicBezTo>
                    <a:pt x="168" y="215"/>
                    <a:pt x="183" y="204"/>
                    <a:pt x="196" y="203"/>
                  </a:cubicBezTo>
                  <a:cubicBezTo>
                    <a:pt x="198" y="202"/>
                    <a:pt x="200" y="202"/>
                    <a:pt x="203" y="202"/>
                  </a:cubicBezTo>
                  <a:cubicBezTo>
                    <a:pt x="217" y="202"/>
                    <a:pt x="232" y="207"/>
                    <a:pt x="246" y="212"/>
                  </a:cubicBezTo>
                  <a:cubicBezTo>
                    <a:pt x="247" y="213"/>
                    <a:pt x="249" y="213"/>
                    <a:pt x="251" y="214"/>
                  </a:cubicBezTo>
                  <a:cubicBezTo>
                    <a:pt x="245" y="220"/>
                    <a:pt x="238" y="223"/>
                    <a:pt x="230" y="223"/>
                  </a:cubicBezTo>
                  <a:cubicBezTo>
                    <a:pt x="229" y="223"/>
                    <a:pt x="228" y="223"/>
                    <a:pt x="227" y="223"/>
                  </a:cubicBezTo>
                  <a:cubicBezTo>
                    <a:pt x="221" y="222"/>
                    <a:pt x="216" y="220"/>
                    <a:pt x="212" y="216"/>
                  </a:cubicBezTo>
                  <a:cubicBezTo>
                    <a:pt x="209" y="219"/>
                    <a:pt x="205" y="220"/>
                    <a:pt x="201" y="220"/>
                  </a:cubicBezTo>
                  <a:cubicBezTo>
                    <a:pt x="200" y="220"/>
                    <a:pt x="200" y="220"/>
                    <a:pt x="199" y="220"/>
                  </a:cubicBezTo>
                  <a:cubicBezTo>
                    <a:pt x="193" y="219"/>
                    <a:pt x="188" y="216"/>
                    <a:pt x="185" y="211"/>
                  </a:cubicBezTo>
                  <a:cubicBezTo>
                    <a:pt x="177" y="223"/>
                    <a:pt x="164" y="231"/>
                    <a:pt x="148" y="231"/>
                  </a:cubicBezTo>
                  <a:cubicBezTo>
                    <a:pt x="147" y="231"/>
                    <a:pt x="145" y="231"/>
                    <a:pt x="144" y="231"/>
                  </a:cubicBezTo>
                  <a:cubicBezTo>
                    <a:pt x="137" y="230"/>
                    <a:pt x="131" y="228"/>
                    <a:pt x="126" y="225"/>
                  </a:cubicBezTo>
                  <a:cubicBezTo>
                    <a:pt x="118" y="232"/>
                    <a:pt x="107" y="237"/>
                    <a:pt x="96" y="237"/>
                  </a:cubicBezTo>
                  <a:cubicBezTo>
                    <a:pt x="94" y="237"/>
                    <a:pt x="93" y="237"/>
                    <a:pt x="91" y="237"/>
                  </a:cubicBezTo>
                  <a:cubicBezTo>
                    <a:pt x="87" y="236"/>
                    <a:pt x="82" y="235"/>
                    <a:pt x="79" y="233"/>
                  </a:cubicBezTo>
                  <a:cubicBezTo>
                    <a:pt x="79" y="233"/>
                    <a:pt x="79" y="233"/>
                    <a:pt x="79" y="233"/>
                  </a:cubicBezTo>
                  <a:cubicBezTo>
                    <a:pt x="82" y="235"/>
                    <a:pt x="87" y="236"/>
                    <a:pt x="91" y="237"/>
                  </a:cubicBezTo>
                  <a:cubicBezTo>
                    <a:pt x="93" y="237"/>
                    <a:pt x="94" y="237"/>
                    <a:pt x="96" y="237"/>
                  </a:cubicBezTo>
                  <a:cubicBezTo>
                    <a:pt x="107" y="237"/>
                    <a:pt x="118" y="232"/>
                    <a:pt x="126" y="225"/>
                  </a:cubicBezTo>
                  <a:cubicBezTo>
                    <a:pt x="131" y="228"/>
                    <a:pt x="137" y="230"/>
                    <a:pt x="144" y="231"/>
                  </a:cubicBezTo>
                  <a:cubicBezTo>
                    <a:pt x="145" y="231"/>
                    <a:pt x="147" y="231"/>
                    <a:pt x="148" y="231"/>
                  </a:cubicBezTo>
                  <a:cubicBezTo>
                    <a:pt x="164" y="231"/>
                    <a:pt x="177" y="223"/>
                    <a:pt x="185" y="211"/>
                  </a:cubicBezTo>
                  <a:cubicBezTo>
                    <a:pt x="188" y="216"/>
                    <a:pt x="193" y="219"/>
                    <a:pt x="199" y="220"/>
                  </a:cubicBezTo>
                  <a:cubicBezTo>
                    <a:pt x="200" y="220"/>
                    <a:pt x="200" y="220"/>
                    <a:pt x="201" y="220"/>
                  </a:cubicBezTo>
                  <a:cubicBezTo>
                    <a:pt x="205" y="220"/>
                    <a:pt x="209" y="219"/>
                    <a:pt x="212" y="216"/>
                  </a:cubicBezTo>
                  <a:cubicBezTo>
                    <a:pt x="216" y="220"/>
                    <a:pt x="221" y="222"/>
                    <a:pt x="227" y="223"/>
                  </a:cubicBezTo>
                  <a:cubicBezTo>
                    <a:pt x="228" y="223"/>
                    <a:pt x="229" y="223"/>
                    <a:pt x="230" y="223"/>
                  </a:cubicBezTo>
                  <a:cubicBezTo>
                    <a:pt x="244" y="223"/>
                    <a:pt x="257" y="212"/>
                    <a:pt x="258" y="197"/>
                  </a:cubicBezTo>
                  <a:cubicBezTo>
                    <a:pt x="258" y="196"/>
                    <a:pt x="258" y="195"/>
                    <a:pt x="258" y="194"/>
                  </a:cubicBezTo>
                  <a:cubicBezTo>
                    <a:pt x="258" y="191"/>
                    <a:pt x="258" y="188"/>
                    <a:pt x="257" y="184"/>
                  </a:cubicBezTo>
                  <a:cubicBezTo>
                    <a:pt x="257" y="184"/>
                    <a:pt x="257" y="184"/>
                    <a:pt x="257" y="184"/>
                  </a:cubicBezTo>
                  <a:cubicBezTo>
                    <a:pt x="257" y="184"/>
                    <a:pt x="257" y="184"/>
                    <a:pt x="257" y="184"/>
                  </a:cubicBezTo>
                  <a:cubicBezTo>
                    <a:pt x="265" y="184"/>
                    <a:pt x="272" y="181"/>
                    <a:pt x="278" y="177"/>
                  </a:cubicBezTo>
                  <a:cubicBezTo>
                    <a:pt x="266" y="174"/>
                    <a:pt x="253" y="170"/>
                    <a:pt x="240" y="170"/>
                  </a:cubicBezTo>
                  <a:cubicBezTo>
                    <a:pt x="235" y="170"/>
                    <a:pt x="229" y="171"/>
                    <a:pt x="224" y="172"/>
                  </a:cubicBezTo>
                  <a:cubicBezTo>
                    <a:pt x="209" y="176"/>
                    <a:pt x="196" y="183"/>
                    <a:pt x="181" y="185"/>
                  </a:cubicBezTo>
                  <a:cubicBezTo>
                    <a:pt x="172" y="187"/>
                    <a:pt x="162" y="188"/>
                    <a:pt x="153" y="188"/>
                  </a:cubicBezTo>
                  <a:cubicBezTo>
                    <a:pt x="149" y="188"/>
                    <a:pt x="145" y="188"/>
                    <a:pt x="141" y="188"/>
                  </a:cubicBezTo>
                  <a:cubicBezTo>
                    <a:pt x="129" y="186"/>
                    <a:pt x="117" y="183"/>
                    <a:pt x="105" y="181"/>
                  </a:cubicBezTo>
                  <a:cubicBezTo>
                    <a:pt x="96" y="179"/>
                    <a:pt x="87" y="178"/>
                    <a:pt x="79" y="176"/>
                  </a:cubicBezTo>
                  <a:cubicBezTo>
                    <a:pt x="64" y="174"/>
                    <a:pt x="46" y="171"/>
                    <a:pt x="35" y="160"/>
                  </a:cubicBezTo>
                  <a:cubicBezTo>
                    <a:pt x="12" y="138"/>
                    <a:pt x="39" y="109"/>
                    <a:pt x="54" y="91"/>
                  </a:cubicBezTo>
                  <a:cubicBezTo>
                    <a:pt x="61" y="84"/>
                    <a:pt x="67" y="76"/>
                    <a:pt x="70" y="67"/>
                  </a:cubicBezTo>
                  <a:cubicBezTo>
                    <a:pt x="73" y="59"/>
                    <a:pt x="75" y="50"/>
                    <a:pt x="75" y="41"/>
                  </a:cubicBezTo>
                  <a:cubicBezTo>
                    <a:pt x="77" y="27"/>
                    <a:pt x="79" y="12"/>
                    <a:pt x="85" y="0"/>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0" name="Freeform 190">
              <a:extLst>
                <a:ext uri="{FF2B5EF4-FFF2-40B4-BE49-F238E27FC236}">
                  <a16:creationId xmlns:a16="http://schemas.microsoft.com/office/drawing/2014/main" id="{6CD1D652-B09E-C444-9231-9A5453C5B09F}"/>
                </a:ext>
              </a:extLst>
            </p:cNvPr>
            <p:cNvSpPr>
              <a:spLocks/>
            </p:cNvSpPr>
            <p:nvPr/>
          </p:nvSpPr>
          <p:spPr bwMode="auto">
            <a:xfrm>
              <a:off x="7166011" y="2943208"/>
              <a:ext cx="1025538" cy="803073"/>
            </a:xfrm>
            <a:custGeom>
              <a:avLst/>
              <a:gdLst>
                <a:gd name="T0" fmla="*/ 87 w 289"/>
                <a:gd name="T1" fmla="*/ 24 h 226"/>
                <a:gd name="T2" fmla="*/ 87 w 289"/>
                <a:gd name="T3" fmla="*/ 24 h 226"/>
                <a:gd name="T4" fmla="*/ 87 w 289"/>
                <a:gd name="T5" fmla="*/ 29 h 226"/>
                <a:gd name="T6" fmla="*/ 87 w 289"/>
                <a:gd name="T7" fmla="*/ 29 h 226"/>
                <a:gd name="T8" fmla="*/ 87 w 289"/>
                <a:gd name="T9" fmla="*/ 29 h 226"/>
                <a:gd name="T10" fmla="*/ 78 w 289"/>
                <a:gd name="T11" fmla="*/ 45 h 226"/>
                <a:gd name="T12" fmla="*/ 79 w 289"/>
                <a:gd name="T13" fmla="*/ 50 h 226"/>
                <a:gd name="T14" fmla="*/ 79 w 289"/>
                <a:gd name="T15" fmla="*/ 50 h 226"/>
                <a:gd name="T16" fmla="*/ 65 w 289"/>
                <a:gd name="T17" fmla="*/ 68 h 226"/>
                <a:gd name="T18" fmla="*/ 67 w 289"/>
                <a:gd name="T19" fmla="*/ 78 h 226"/>
                <a:gd name="T20" fmla="*/ 67 w 289"/>
                <a:gd name="T21" fmla="*/ 78 h 226"/>
                <a:gd name="T22" fmla="*/ 67 w 289"/>
                <a:gd name="T23" fmla="*/ 78 h 226"/>
                <a:gd name="T24" fmla="*/ 60 w 289"/>
                <a:gd name="T25" fmla="*/ 89 h 226"/>
                <a:gd name="T26" fmla="*/ 60 w 289"/>
                <a:gd name="T27" fmla="*/ 90 h 226"/>
                <a:gd name="T28" fmla="*/ 60 w 289"/>
                <a:gd name="T29" fmla="*/ 90 h 226"/>
                <a:gd name="T30" fmla="*/ 58 w 289"/>
                <a:gd name="T31" fmla="*/ 90 h 226"/>
                <a:gd name="T32" fmla="*/ 40 w 289"/>
                <a:gd name="T33" fmla="*/ 108 h 226"/>
                <a:gd name="T34" fmla="*/ 0 w 289"/>
                <a:gd name="T35" fmla="*/ 149 h 226"/>
                <a:gd name="T36" fmla="*/ 41 w 289"/>
                <a:gd name="T37" fmla="*/ 189 h 226"/>
                <a:gd name="T38" fmla="*/ 53 w 289"/>
                <a:gd name="T39" fmla="*/ 187 h 226"/>
                <a:gd name="T40" fmla="*/ 56 w 289"/>
                <a:gd name="T41" fmla="*/ 186 h 226"/>
                <a:gd name="T42" fmla="*/ 71 w 289"/>
                <a:gd name="T43" fmla="*/ 199 h 226"/>
                <a:gd name="T44" fmla="*/ 77 w 289"/>
                <a:gd name="T45" fmla="*/ 198 h 226"/>
                <a:gd name="T46" fmla="*/ 89 w 289"/>
                <a:gd name="T47" fmla="*/ 201 h 226"/>
                <a:gd name="T48" fmla="*/ 97 w 289"/>
                <a:gd name="T49" fmla="*/ 200 h 226"/>
                <a:gd name="T50" fmla="*/ 117 w 289"/>
                <a:gd name="T51" fmla="*/ 222 h 226"/>
                <a:gd name="T52" fmla="*/ 134 w 289"/>
                <a:gd name="T53" fmla="*/ 226 h 226"/>
                <a:gd name="T54" fmla="*/ 182 w 289"/>
                <a:gd name="T55" fmla="*/ 220 h 226"/>
                <a:gd name="T56" fmla="*/ 223 w 289"/>
                <a:gd name="T57" fmla="*/ 200 h 226"/>
                <a:gd name="T58" fmla="*/ 239 w 289"/>
                <a:gd name="T59" fmla="*/ 209 h 226"/>
                <a:gd name="T60" fmla="*/ 265 w 289"/>
                <a:gd name="T61" fmla="*/ 212 h 226"/>
                <a:gd name="T62" fmla="*/ 289 w 289"/>
                <a:gd name="T63" fmla="*/ 203 h 226"/>
                <a:gd name="T64" fmla="*/ 241 w 289"/>
                <a:gd name="T65" fmla="*/ 191 h 226"/>
                <a:gd name="T66" fmla="*/ 192 w 289"/>
                <a:gd name="T67" fmla="*/ 204 h 226"/>
                <a:gd name="T68" fmla="*/ 160 w 289"/>
                <a:gd name="T69" fmla="*/ 194 h 226"/>
                <a:gd name="T70" fmla="*/ 139 w 289"/>
                <a:gd name="T71" fmla="*/ 198 h 226"/>
                <a:gd name="T72" fmla="*/ 118 w 289"/>
                <a:gd name="T73" fmla="*/ 189 h 226"/>
                <a:gd name="T74" fmla="*/ 74 w 289"/>
                <a:gd name="T75" fmla="*/ 169 h 226"/>
                <a:gd name="T76" fmla="*/ 54 w 289"/>
                <a:gd name="T77" fmla="*/ 154 h 226"/>
                <a:gd name="T78" fmla="*/ 40 w 289"/>
                <a:gd name="T79" fmla="*/ 130 h 226"/>
                <a:gd name="T80" fmla="*/ 67 w 289"/>
                <a:gd name="T81" fmla="*/ 97 h 226"/>
                <a:gd name="T82" fmla="*/ 89 w 289"/>
                <a:gd name="T83" fmla="*/ 4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9" h="226">
                  <a:moveTo>
                    <a:pt x="99" y="0"/>
                  </a:moveTo>
                  <a:cubicBezTo>
                    <a:pt x="92" y="6"/>
                    <a:pt x="88" y="14"/>
                    <a:pt x="87" y="24"/>
                  </a:cubicBezTo>
                  <a:cubicBezTo>
                    <a:pt x="87" y="24"/>
                    <a:pt x="87" y="24"/>
                    <a:pt x="87" y="24"/>
                  </a:cubicBezTo>
                  <a:cubicBezTo>
                    <a:pt x="87" y="24"/>
                    <a:pt x="87" y="24"/>
                    <a:pt x="87" y="24"/>
                  </a:cubicBezTo>
                  <a:cubicBezTo>
                    <a:pt x="87" y="25"/>
                    <a:pt x="87" y="26"/>
                    <a:pt x="87" y="27"/>
                  </a:cubicBezTo>
                  <a:cubicBezTo>
                    <a:pt x="87" y="28"/>
                    <a:pt x="87" y="28"/>
                    <a:pt x="87" y="29"/>
                  </a:cubicBezTo>
                  <a:cubicBezTo>
                    <a:pt x="87" y="29"/>
                    <a:pt x="87" y="29"/>
                    <a:pt x="87" y="29"/>
                  </a:cubicBezTo>
                  <a:cubicBezTo>
                    <a:pt x="87" y="29"/>
                    <a:pt x="87" y="29"/>
                    <a:pt x="87" y="29"/>
                  </a:cubicBezTo>
                  <a:cubicBezTo>
                    <a:pt x="87" y="29"/>
                    <a:pt x="87" y="29"/>
                    <a:pt x="87" y="29"/>
                  </a:cubicBezTo>
                  <a:cubicBezTo>
                    <a:pt x="87" y="29"/>
                    <a:pt x="87" y="29"/>
                    <a:pt x="87" y="29"/>
                  </a:cubicBezTo>
                  <a:cubicBezTo>
                    <a:pt x="82" y="32"/>
                    <a:pt x="79" y="37"/>
                    <a:pt x="78" y="43"/>
                  </a:cubicBezTo>
                  <a:cubicBezTo>
                    <a:pt x="78" y="44"/>
                    <a:pt x="78" y="44"/>
                    <a:pt x="78" y="45"/>
                  </a:cubicBezTo>
                  <a:cubicBezTo>
                    <a:pt x="78" y="47"/>
                    <a:pt x="79" y="48"/>
                    <a:pt x="79" y="50"/>
                  </a:cubicBezTo>
                  <a:cubicBezTo>
                    <a:pt x="79" y="50"/>
                    <a:pt x="79" y="50"/>
                    <a:pt x="79" y="50"/>
                  </a:cubicBezTo>
                  <a:cubicBezTo>
                    <a:pt x="79" y="50"/>
                    <a:pt x="79" y="50"/>
                    <a:pt x="79" y="50"/>
                  </a:cubicBezTo>
                  <a:cubicBezTo>
                    <a:pt x="79" y="50"/>
                    <a:pt x="79" y="50"/>
                    <a:pt x="79" y="50"/>
                  </a:cubicBezTo>
                  <a:cubicBezTo>
                    <a:pt x="79" y="50"/>
                    <a:pt x="79" y="50"/>
                    <a:pt x="79" y="50"/>
                  </a:cubicBezTo>
                  <a:cubicBezTo>
                    <a:pt x="72" y="53"/>
                    <a:pt x="66" y="59"/>
                    <a:pt x="65" y="68"/>
                  </a:cubicBezTo>
                  <a:cubicBezTo>
                    <a:pt x="65" y="68"/>
                    <a:pt x="65" y="69"/>
                    <a:pt x="65" y="70"/>
                  </a:cubicBezTo>
                  <a:cubicBezTo>
                    <a:pt x="65" y="73"/>
                    <a:pt x="66" y="76"/>
                    <a:pt x="67" y="78"/>
                  </a:cubicBezTo>
                  <a:cubicBezTo>
                    <a:pt x="67" y="78"/>
                    <a:pt x="67" y="78"/>
                    <a:pt x="67" y="78"/>
                  </a:cubicBezTo>
                  <a:cubicBezTo>
                    <a:pt x="67" y="78"/>
                    <a:pt x="67" y="78"/>
                    <a:pt x="67" y="78"/>
                  </a:cubicBezTo>
                  <a:cubicBezTo>
                    <a:pt x="67" y="78"/>
                    <a:pt x="67" y="78"/>
                    <a:pt x="67" y="78"/>
                  </a:cubicBezTo>
                  <a:cubicBezTo>
                    <a:pt x="67" y="78"/>
                    <a:pt x="67" y="78"/>
                    <a:pt x="67" y="78"/>
                  </a:cubicBezTo>
                  <a:cubicBezTo>
                    <a:pt x="63" y="80"/>
                    <a:pt x="61" y="84"/>
                    <a:pt x="60" y="88"/>
                  </a:cubicBezTo>
                  <a:cubicBezTo>
                    <a:pt x="60" y="88"/>
                    <a:pt x="60" y="89"/>
                    <a:pt x="60" y="89"/>
                  </a:cubicBezTo>
                  <a:cubicBezTo>
                    <a:pt x="60" y="89"/>
                    <a:pt x="60" y="90"/>
                    <a:pt x="60" y="90"/>
                  </a:cubicBezTo>
                  <a:cubicBezTo>
                    <a:pt x="60" y="90"/>
                    <a:pt x="60" y="90"/>
                    <a:pt x="60" y="90"/>
                  </a:cubicBezTo>
                  <a:cubicBezTo>
                    <a:pt x="60" y="90"/>
                    <a:pt x="60" y="90"/>
                    <a:pt x="60" y="90"/>
                  </a:cubicBezTo>
                  <a:cubicBezTo>
                    <a:pt x="60" y="90"/>
                    <a:pt x="60" y="90"/>
                    <a:pt x="60" y="90"/>
                  </a:cubicBezTo>
                  <a:cubicBezTo>
                    <a:pt x="60" y="90"/>
                    <a:pt x="60" y="90"/>
                    <a:pt x="60" y="90"/>
                  </a:cubicBezTo>
                  <a:cubicBezTo>
                    <a:pt x="60" y="90"/>
                    <a:pt x="59" y="90"/>
                    <a:pt x="58" y="90"/>
                  </a:cubicBezTo>
                  <a:cubicBezTo>
                    <a:pt x="49" y="90"/>
                    <a:pt x="41" y="97"/>
                    <a:pt x="40" y="107"/>
                  </a:cubicBezTo>
                  <a:cubicBezTo>
                    <a:pt x="40" y="107"/>
                    <a:pt x="40" y="108"/>
                    <a:pt x="40" y="108"/>
                  </a:cubicBezTo>
                  <a:cubicBezTo>
                    <a:pt x="20" y="109"/>
                    <a:pt x="3" y="124"/>
                    <a:pt x="1" y="144"/>
                  </a:cubicBezTo>
                  <a:cubicBezTo>
                    <a:pt x="1" y="146"/>
                    <a:pt x="0" y="147"/>
                    <a:pt x="0" y="149"/>
                  </a:cubicBezTo>
                  <a:cubicBezTo>
                    <a:pt x="0" y="169"/>
                    <a:pt x="16" y="187"/>
                    <a:pt x="37" y="189"/>
                  </a:cubicBezTo>
                  <a:cubicBezTo>
                    <a:pt x="38" y="189"/>
                    <a:pt x="40" y="189"/>
                    <a:pt x="41" y="189"/>
                  </a:cubicBezTo>
                  <a:cubicBezTo>
                    <a:pt x="42" y="189"/>
                    <a:pt x="43" y="189"/>
                    <a:pt x="44" y="189"/>
                  </a:cubicBezTo>
                  <a:cubicBezTo>
                    <a:pt x="47" y="188"/>
                    <a:pt x="50" y="187"/>
                    <a:pt x="53" y="187"/>
                  </a:cubicBezTo>
                  <a:cubicBezTo>
                    <a:pt x="53" y="187"/>
                    <a:pt x="54" y="187"/>
                    <a:pt x="54" y="187"/>
                  </a:cubicBezTo>
                  <a:cubicBezTo>
                    <a:pt x="55" y="187"/>
                    <a:pt x="56" y="186"/>
                    <a:pt x="56" y="186"/>
                  </a:cubicBezTo>
                  <a:cubicBezTo>
                    <a:pt x="57" y="186"/>
                    <a:pt x="57" y="187"/>
                    <a:pt x="57" y="187"/>
                  </a:cubicBezTo>
                  <a:cubicBezTo>
                    <a:pt x="63" y="189"/>
                    <a:pt x="69" y="193"/>
                    <a:pt x="71" y="199"/>
                  </a:cubicBezTo>
                  <a:cubicBezTo>
                    <a:pt x="72" y="198"/>
                    <a:pt x="74" y="198"/>
                    <a:pt x="76" y="198"/>
                  </a:cubicBezTo>
                  <a:cubicBezTo>
                    <a:pt x="76" y="198"/>
                    <a:pt x="77" y="198"/>
                    <a:pt x="77" y="198"/>
                  </a:cubicBezTo>
                  <a:cubicBezTo>
                    <a:pt x="81" y="198"/>
                    <a:pt x="83" y="200"/>
                    <a:pt x="85" y="202"/>
                  </a:cubicBezTo>
                  <a:cubicBezTo>
                    <a:pt x="87" y="202"/>
                    <a:pt x="88" y="201"/>
                    <a:pt x="89" y="201"/>
                  </a:cubicBezTo>
                  <a:cubicBezTo>
                    <a:pt x="91" y="200"/>
                    <a:pt x="93" y="200"/>
                    <a:pt x="95" y="200"/>
                  </a:cubicBezTo>
                  <a:cubicBezTo>
                    <a:pt x="96" y="200"/>
                    <a:pt x="96" y="200"/>
                    <a:pt x="97" y="200"/>
                  </a:cubicBezTo>
                  <a:cubicBezTo>
                    <a:pt x="108" y="201"/>
                    <a:pt x="117" y="211"/>
                    <a:pt x="117" y="221"/>
                  </a:cubicBezTo>
                  <a:cubicBezTo>
                    <a:pt x="117" y="222"/>
                    <a:pt x="117" y="222"/>
                    <a:pt x="117" y="222"/>
                  </a:cubicBezTo>
                  <a:cubicBezTo>
                    <a:pt x="120" y="224"/>
                    <a:pt x="125" y="225"/>
                    <a:pt x="129" y="226"/>
                  </a:cubicBezTo>
                  <a:cubicBezTo>
                    <a:pt x="131" y="226"/>
                    <a:pt x="132" y="226"/>
                    <a:pt x="134" y="226"/>
                  </a:cubicBezTo>
                  <a:cubicBezTo>
                    <a:pt x="145" y="226"/>
                    <a:pt x="156" y="221"/>
                    <a:pt x="164" y="214"/>
                  </a:cubicBezTo>
                  <a:cubicBezTo>
                    <a:pt x="169" y="217"/>
                    <a:pt x="175" y="219"/>
                    <a:pt x="182" y="220"/>
                  </a:cubicBezTo>
                  <a:cubicBezTo>
                    <a:pt x="183" y="220"/>
                    <a:pt x="185" y="220"/>
                    <a:pt x="186" y="220"/>
                  </a:cubicBezTo>
                  <a:cubicBezTo>
                    <a:pt x="202" y="220"/>
                    <a:pt x="215" y="212"/>
                    <a:pt x="223" y="200"/>
                  </a:cubicBezTo>
                  <a:cubicBezTo>
                    <a:pt x="226" y="205"/>
                    <a:pt x="231" y="208"/>
                    <a:pt x="237" y="209"/>
                  </a:cubicBezTo>
                  <a:cubicBezTo>
                    <a:pt x="238" y="209"/>
                    <a:pt x="238" y="209"/>
                    <a:pt x="239" y="209"/>
                  </a:cubicBezTo>
                  <a:cubicBezTo>
                    <a:pt x="243" y="209"/>
                    <a:pt x="247" y="208"/>
                    <a:pt x="250" y="205"/>
                  </a:cubicBezTo>
                  <a:cubicBezTo>
                    <a:pt x="254" y="209"/>
                    <a:pt x="259" y="211"/>
                    <a:pt x="265" y="212"/>
                  </a:cubicBezTo>
                  <a:cubicBezTo>
                    <a:pt x="266" y="212"/>
                    <a:pt x="267" y="212"/>
                    <a:pt x="268" y="212"/>
                  </a:cubicBezTo>
                  <a:cubicBezTo>
                    <a:pt x="276" y="212"/>
                    <a:pt x="283" y="209"/>
                    <a:pt x="289" y="203"/>
                  </a:cubicBezTo>
                  <a:cubicBezTo>
                    <a:pt x="287" y="202"/>
                    <a:pt x="285" y="202"/>
                    <a:pt x="284" y="201"/>
                  </a:cubicBezTo>
                  <a:cubicBezTo>
                    <a:pt x="270" y="196"/>
                    <a:pt x="255" y="191"/>
                    <a:pt x="241" y="191"/>
                  </a:cubicBezTo>
                  <a:cubicBezTo>
                    <a:pt x="238" y="191"/>
                    <a:pt x="236" y="191"/>
                    <a:pt x="234" y="192"/>
                  </a:cubicBezTo>
                  <a:cubicBezTo>
                    <a:pt x="221" y="193"/>
                    <a:pt x="206" y="204"/>
                    <a:pt x="192" y="204"/>
                  </a:cubicBezTo>
                  <a:cubicBezTo>
                    <a:pt x="190" y="204"/>
                    <a:pt x="188" y="203"/>
                    <a:pt x="186" y="203"/>
                  </a:cubicBezTo>
                  <a:cubicBezTo>
                    <a:pt x="178" y="201"/>
                    <a:pt x="169" y="194"/>
                    <a:pt x="160" y="194"/>
                  </a:cubicBezTo>
                  <a:cubicBezTo>
                    <a:pt x="159" y="194"/>
                    <a:pt x="157" y="194"/>
                    <a:pt x="156" y="194"/>
                  </a:cubicBezTo>
                  <a:cubicBezTo>
                    <a:pt x="150" y="196"/>
                    <a:pt x="145" y="198"/>
                    <a:pt x="139" y="198"/>
                  </a:cubicBezTo>
                  <a:cubicBezTo>
                    <a:pt x="138" y="198"/>
                    <a:pt x="136" y="198"/>
                    <a:pt x="135" y="198"/>
                  </a:cubicBezTo>
                  <a:cubicBezTo>
                    <a:pt x="128" y="196"/>
                    <a:pt x="123" y="193"/>
                    <a:pt x="118" y="189"/>
                  </a:cubicBezTo>
                  <a:cubicBezTo>
                    <a:pt x="109" y="184"/>
                    <a:pt x="100" y="184"/>
                    <a:pt x="91" y="181"/>
                  </a:cubicBezTo>
                  <a:cubicBezTo>
                    <a:pt x="83" y="180"/>
                    <a:pt x="78" y="175"/>
                    <a:pt x="74" y="169"/>
                  </a:cubicBezTo>
                  <a:cubicBezTo>
                    <a:pt x="71" y="165"/>
                    <a:pt x="69" y="161"/>
                    <a:pt x="65" y="158"/>
                  </a:cubicBezTo>
                  <a:cubicBezTo>
                    <a:pt x="62" y="155"/>
                    <a:pt x="58" y="155"/>
                    <a:pt x="54" y="154"/>
                  </a:cubicBezTo>
                  <a:cubicBezTo>
                    <a:pt x="48" y="153"/>
                    <a:pt x="42" y="151"/>
                    <a:pt x="40" y="145"/>
                  </a:cubicBezTo>
                  <a:cubicBezTo>
                    <a:pt x="38" y="140"/>
                    <a:pt x="38" y="135"/>
                    <a:pt x="40" y="130"/>
                  </a:cubicBezTo>
                  <a:cubicBezTo>
                    <a:pt x="43" y="124"/>
                    <a:pt x="47" y="120"/>
                    <a:pt x="52" y="115"/>
                  </a:cubicBezTo>
                  <a:cubicBezTo>
                    <a:pt x="59" y="110"/>
                    <a:pt x="63" y="105"/>
                    <a:pt x="67" y="97"/>
                  </a:cubicBezTo>
                  <a:cubicBezTo>
                    <a:pt x="70" y="87"/>
                    <a:pt x="72" y="76"/>
                    <a:pt x="76" y="66"/>
                  </a:cubicBezTo>
                  <a:cubicBezTo>
                    <a:pt x="80" y="58"/>
                    <a:pt x="85" y="51"/>
                    <a:pt x="89" y="44"/>
                  </a:cubicBezTo>
                  <a:cubicBezTo>
                    <a:pt x="96" y="30"/>
                    <a:pt x="102" y="15"/>
                    <a:pt x="99" y="0"/>
                  </a:cubicBezTo>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1" name="Freeform 191">
              <a:extLst>
                <a:ext uri="{FF2B5EF4-FFF2-40B4-BE49-F238E27FC236}">
                  <a16:creationId xmlns:a16="http://schemas.microsoft.com/office/drawing/2014/main" id="{25EBB4ED-22AC-2D46-AF96-2DDC5E237DB3}"/>
                </a:ext>
              </a:extLst>
            </p:cNvPr>
            <p:cNvSpPr>
              <a:spLocks/>
            </p:cNvSpPr>
            <p:nvPr/>
          </p:nvSpPr>
          <p:spPr bwMode="auto">
            <a:xfrm>
              <a:off x="7857851" y="3703499"/>
              <a:ext cx="492600" cy="350810"/>
            </a:xfrm>
            <a:custGeom>
              <a:avLst/>
              <a:gdLst>
                <a:gd name="T0" fmla="*/ 138 w 139"/>
                <a:gd name="T1" fmla="*/ 62 h 99"/>
                <a:gd name="T2" fmla="*/ 123 w 139"/>
                <a:gd name="T3" fmla="*/ 43 h 99"/>
                <a:gd name="T4" fmla="*/ 116 w 139"/>
                <a:gd name="T5" fmla="*/ 44 h 99"/>
                <a:gd name="T6" fmla="*/ 107 w 139"/>
                <a:gd name="T7" fmla="*/ 35 h 99"/>
                <a:gd name="T8" fmla="*/ 106 w 139"/>
                <a:gd name="T9" fmla="*/ 35 h 99"/>
                <a:gd name="T10" fmla="*/ 107 w 139"/>
                <a:gd name="T11" fmla="*/ 32 h 99"/>
                <a:gd name="T12" fmla="*/ 90 w 139"/>
                <a:gd name="T13" fmla="*/ 12 h 99"/>
                <a:gd name="T14" fmla="*/ 80 w 139"/>
                <a:gd name="T15" fmla="*/ 14 h 99"/>
                <a:gd name="T16" fmla="*/ 73 w 139"/>
                <a:gd name="T17" fmla="*/ 11 h 99"/>
                <a:gd name="T18" fmla="*/ 68 w 139"/>
                <a:gd name="T19" fmla="*/ 12 h 99"/>
                <a:gd name="T20" fmla="*/ 54 w 139"/>
                <a:gd name="T21" fmla="*/ 1 h 99"/>
                <a:gd name="T22" fmla="*/ 37 w 139"/>
                <a:gd name="T23" fmla="*/ 16 h 99"/>
                <a:gd name="T24" fmla="*/ 37 w 139"/>
                <a:gd name="T25" fmla="*/ 18 h 99"/>
                <a:gd name="T26" fmla="*/ 33 w 139"/>
                <a:gd name="T27" fmla="*/ 24 h 99"/>
                <a:gd name="T28" fmla="*/ 33 w 139"/>
                <a:gd name="T29" fmla="*/ 26 h 99"/>
                <a:gd name="T30" fmla="*/ 28 w 139"/>
                <a:gd name="T31" fmla="*/ 34 h 99"/>
                <a:gd name="T32" fmla="*/ 28 w 139"/>
                <a:gd name="T33" fmla="*/ 38 h 99"/>
                <a:gd name="T34" fmla="*/ 26 w 139"/>
                <a:gd name="T35" fmla="*/ 42 h 99"/>
                <a:gd name="T36" fmla="*/ 26 w 139"/>
                <a:gd name="T37" fmla="*/ 43 h 99"/>
                <a:gd name="T38" fmla="*/ 26 w 139"/>
                <a:gd name="T39" fmla="*/ 43 h 99"/>
                <a:gd name="T40" fmla="*/ 17 w 139"/>
                <a:gd name="T41" fmla="*/ 50 h 99"/>
                <a:gd name="T42" fmla="*/ 17 w 139"/>
                <a:gd name="T43" fmla="*/ 50 h 99"/>
                <a:gd name="T44" fmla="*/ 1 w 139"/>
                <a:gd name="T45" fmla="*/ 65 h 99"/>
                <a:gd name="T46" fmla="*/ 16 w 139"/>
                <a:gd name="T47" fmla="*/ 84 h 99"/>
                <a:gd name="T48" fmla="*/ 24 w 139"/>
                <a:gd name="T49" fmla="*/ 82 h 99"/>
                <a:gd name="T50" fmla="*/ 34 w 139"/>
                <a:gd name="T51" fmla="*/ 90 h 99"/>
                <a:gd name="T52" fmla="*/ 40 w 139"/>
                <a:gd name="T53" fmla="*/ 90 h 99"/>
                <a:gd name="T54" fmla="*/ 54 w 139"/>
                <a:gd name="T55" fmla="*/ 99 h 99"/>
                <a:gd name="T56" fmla="*/ 68 w 139"/>
                <a:gd name="T57" fmla="*/ 94 h 99"/>
                <a:gd name="T58" fmla="*/ 76 w 139"/>
                <a:gd name="T59" fmla="*/ 96 h 99"/>
                <a:gd name="T60" fmla="*/ 93 w 139"/>
                <a:gd name="T61" fmla="*/ 88 h 99"/>
                <a:gd name="T62" fmla="*/ 98 w 139"/>
                <a:gd name="T63" fmla="*/ 92 h 99"/>
                <a:gd name="T64" fmla="*/ 104 w 139"/>
                <a:gd name="T65" fmla="*/ 90 h 99"/>
                <a:gd name="T66" fmla="*/ 110 w 139"/>
                <a:gd name="T67" fmla="*/ 93 h 99"/>
                <a:gd name="T68" fmla="*/ 123 w 139"/>
                <a:gd name="T69" fmla="*/ 83 h 99"/>
                <a:gd name="T70" fmla="*/ 122 w 139"/>
                <a:gd name="T71" fmla="*/ 77 h 99"/>
                <a:gd name="T72" fmla="*/ 138 w 139"/>
                <a:gd name="T73" fmla="*/ 6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 h="99">
                  <a:moveTo>
                    <a:pt x="138" y="62"/>
                  </a:moveTo>
                  <a:cubicBezTo>
                    <a:pt x="139" y="53"/>
                    <a:pt x="132" y="44"/>
                    <a:pt x="123" y="43"/>
                  </a:cubicBezTo>
                  <a:cubicBezTo>
                    <a:pt x="121" y="43"/>
                    <a:pt x="118" y="43"/>
                    <a:pt x="116" y="44"/>
                  </a:cubicBezTo>
                  <a:cubicBezTo>
                    <a:pt x="116" y="39"/>
                    <a:pt x="112" y="36"/>
                    <a:pt x="107" y="35"/>
                  </a:cubicBezTo>
                  <a:cubicBezTo>
                    <a:pt x="107" y="35"/>
                    <a:pt x="107" y="35"/>
                    <a:pt x="106" y="35"/>
                  </a:cubicBezTo>
                  <a:cubicBezTo>
                    <a:pt x="107" y="34"/>
                    <a:pt x="107" y="33"/>
                    <a:pt x="107" y="32"/>
                  </a:cubicBezTo>
                  <a:cubicBezTo>
                    <a:pt x="108" y="22"/>
                    <a:pt x="101" y="13"/>
                    <a:pt x="90" y="12"/>
                  </a:cubicBezTo>
                  <a:cubicBezTo>
                    <a:pt x="87" y="12"/>
                    <a:pt x="83" y="13"/>
                    <a:pt x="80" y="14"/>
                  </a:cubicBezTo>
                  <a:cubicBezTo>
                    <a:pt x="79" y="12"/>
                    <a:pt x="76" y="11"/>
                    <a:pt x="73" y="11"/>
                  </a:cubicBezTo>
                  <a:cubicBezTo>
                    <a:pt x="71" y="10"/>
                    <a:pt x="70" y="11"/>
                    <a:pt x="68" y="12"/>
                  </a:cubicBezTo>
                  <a:cubicBezTo>
                    <a:pt x="66" y="6"/>
                    <a:pt x="61" y="2"/>
                    <a:pt x="54" y="1"/>
                  </a:cubicBezTo>
                  <a:cubicBezTo>
                    <a:pt x="46" y="0"/>
                    <a:pt x="38" y="7"/>
                    <a:pt x="37" y="16"/>
                  </a:cubicBezTo>
                  <a:cubicBezTo>
                    <a:pt x="37" y="16"/>
                    <a:pt x="37" y="17"/>
                    <a:pt x="37" y="18"/>
                  </a:cubicBezTo>
                  <a:cubicBezTo>
                    <a:pt x="35" y="19"/>
                    <a:pt x="33" y="21"/>
                    <a:pt x="33" y="24"/>
                  </a:cubicBezTo>
                  <a:cubicBezTo>
                    <a:pt x="33" y="25"/>
                    <a:pt x="33" y="26"/>
                    <a:pt x="33" y="26"/>
                  </a:cubicBezTo>
                  <a:cubicBezTo>
                    <a:pt x="30" y="28"/>
                    <a:pt x="28" y="30"/>
                    <a:pt x="28" y="34"/>
                  </a:cubicBezTo>
                  <a:cubicBezTo>
                    <a:pt x="27" y="35"/>
                    <a:pt x="28" y="37"/>
                    <a:pt x="28" y="38"/>
                  </a:cubicBezTo>
                  <a:cubicBezTo>
                    <a:pt x="27" y="39"/>
                    <a:pt x="26" y="40"/>
                    <a:pt x="26" y="42"/>
                  </a:cubicBezTo>
                  <a:cubicBezTo>
                    <a:pt x="26" y="42"/>
                    <a:pt x="26" y="43"/>
                    <a:pt x="26" y="43"/>
                  </a:cubicBezTo>
                  <a:cubicBezTo>
                    <a:pt x="26" y="43"/>
                    <a:pt x="26" y="43"/>
                    <a:pt x="26" y="43"/>
                  </a:cubicBezTo>
                  <a:cubicBezTo>
                    <a:pt x="21" y="42"/>
                    <a:pt x="17" y="46"/>
                    <a:pt x="17" y="50"/>
                  </a:cubicBezTo>
                  <a:cubicBezTo>
                    <a:pt x="17" y="50"/>
                    <a:pt x="17" y="50"/>
                    <a:pt x="17" y="50"/>
                  </a:cubicBezTo>
                  <a:cubicBezTo>
                    <a:pt x="9" y="51"/>
                    <a:pt x="2" y="57"/>
                    <a:pt x="1" y="65"/>
                  </a:cubicBezTo>
                  <a:cubicBezTo>
                    <a:pt x="0" y="75"/>
                    <a:pt x="7" y="83"/>
                    <a:pt x="16" y="84"/>
                  </a:cubicBezTo>
                  <a:cubicBezTo>
                    <a:pt x="19" y="84"/>
                    <a:pt x="22" y="83"/>
                    <a:pt x="24" y="82"/>
                  </a:cubicBezTo>
                  <a:cubicBezTo>
                    <a:pt x="26" y="87"/>
                    <a:pt x="29" y="90"/>
                    <a:pt x="34" y="90"/>
                  </a:cubicBezTo>
                  <a:cubicBezTo>
                    <a:pt x="36" y="91"/>
                    <a:pt x="38" y="90"/>
                    <a:pt x="40" y="90"/>
                  </a:cubicBezTo>
                  <a:cubicBezTo>
                    <a:pt x="43" y="95"/>
                    <a:pt x="48" y="98"/>
                    <a:pt x="54" y="99"/>
                  </a:cubicBezTo>
                  <a:cubicBezTo>
                    <a:pt x="59" y="99"/>
                    <a:pt x="64" y="97"/>
                    <a:pt x="68" y="94"/>
                  </a:cubicBezTo>
                  <a:cubicBezTo>
                    <a:pt x="70" y="95"/>
                    <a:pt x="73" y="96"/>
                    <a:pt x="76" y="96"/>
                  </a:cubicBezTo>
                  <a:cubicBezTo>
                    <a:pt x="83" y="97"/>
                    <a:pt x="89" y="94"/>
                    <a:pt x="93" y="88"/>
                  </a:cubicBezTo>
                  <a:cubicBezTo>
                    <a:pt x="94" y="90"/>
                    <a:pt x="96" y="92"/>
                    <a:pt x="98" y="92"/>
                  </a:cubicBezTo>
                  <a:cubicBezTo>
                    <a:pt x="100" y="92"/>
                    <a:pt x="102" y="91"/>
                    <a:pt x="104" y="90"/>
                  </a:cubicBezTo>
                  <a:cubicBezTo>
                    <a:pt x="105" y="92"/>
                    <a:pt x="107" y="93"/>
                    <a:pt x="110" y="93"/>
                  </a:cubicBezTo>
                  <a:cubicBezTo>
                    <a:pt x="116" y="94"/>
                    <a:pt x="122" y="89"/>
                    <a:pt x="123" y="83"/>
                  </a:cubicBezTo>
                  <a:cubicBezTo>
                    <a:pt x="123" y="81"/>
                    <a:pt x="123" y="79"/>
                    <a:pt x="122" y="77"/>
                  </a:cubicBezTo>
                  <a:cubicBezTo>
                    <a:pt x="130" y="77"/>
                    <a:pt x="137" y="70"/>
                    <a:pt x="138" y="62"/>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2" name="Freeform 192">
              <a:extLst>
                <a:ext uri="{FF2B5EF4-FFF2-40B4-BE49-F238E27FC236}">
                  <a16:creationId xmlns:a16="http://schemas.microsoft.com/office/drawing/2014/main" id="{DB06C3C1-9F78-694D-B8A0-6780F3AB3E0A}"/>
                </a:ext>
              </a:extLst>
            </p:cNvPr>
            <p:cNvSpPr>
              <a:spLocks noEditPoints="1"/>
            </p:cNvSpPr>
            <p:nvPr/>
          </p:nvSpPr>
          <p:spPr bwMode="auto">
            <a:xfrm>
              <a:off x="7914078" y="3707166"/>
              <a:ext cx="173571" cy="304361"/>
            </a:xfrm>
            <a:custGeom>
              <a:avLst/>
              <a:gdLst>
                <a:gd name="T0" fmla="*/ 21 w 49"/>
                <a:gd name="T1" fmla="*/ 12 h 86"/>
                <a:gd name="T2" fmla="*/ 21 w 49"/>
                <a:gd name="T3" fmla="*/ 12 h 86"/>
                <a:gd name="T4" fmla="*/ 21 w 49"/>
                <a:gd name="T5" fmla="*/ 12 h 86"/>
                <a:gd name="T6" fmla="*/ 36 w 49"/>
                <a:gd name="T7" fmla="*/ 0 h 86"/>
                <a:gd name="T8" fmla="*/ 21 w 49"/>
                <a:gd name="T9" fmla="*/ 12 h 86"/>
                <a:gd name="T10" fmla="*/ 25 w 49"/>
                <a:gd name="T11" fmla="*/ 5 h 86"/>
                <a:gd name="T12" fmla="*/ 21 w 49"/>
                <a:gd name="T13" fmla="*/ 23 h 86"/>
                <a:gd name="T14" fmla="*/ 16 w 49"/>
                <a:gd name="T15" fmla="*/ 32 h 86"/>
                <a:gd name="T16" fmla="*/ 12 w 49"/>
                <a:gd name="T17" fmla="*/ 45 h 86"/>
                <a:gd name="T18" fmla="*/ 6 w 49"/>
                <a:gd name="T19" fmla="*/ 52 h 86"/>
                <a:gd name="T20" fmla="*/ 1 w 49"/>
                <a:gd name="T21" fmla="*/ 58 h 86"/>
                <a:gd name="T22" fmla="*/ 1 w 49"/>
                <a:gd name="T23" fmla="*/ 65 h 86"/>
                <a:gd name="T24" fmla="*/ 7 w 49"/>
                <a:gd name="T25" fmla="*/ 68 h 86"/>
                <a:gd name="T26" fmla="*/ 12 w 49"/>
                <a:gd name="T27" fmla="*/ 70 h 86"/>
                <a:gd name="T28" fmla="*/ 15 w 49"/>
                <a:gd name="T29" fmla="*/ 74 h 86"/>
                <a:gd name="T30" fmla="*/ 22 w 49"/>
                <a:gd name="T31" fmla="*/ 80 h 86"/>
                <a:gd name="T32" fmla="*/ 33 w 49"/>
                <a:gd name="T33" fmla="*/ 83 h 86"/>
                <a:gd name="T34" fmla="*/ 40 w 49"/>
                <a:gd name="T35" fmla="*/ 86 h 86"/>
                <a:gd name="T36" fmla="*/ 42 w 49"/>
                <a:gd name="T37" fmla="*/ 86 h 86"/>
                <a:gd name="T38" fmla="*/ 49 w 49"/>
                <a:gd name="T39" fmla="*/ 85 h 86"/>
                <a:gd name="T40" fmla="*/ 49 w 49"/>
                <a:gd name="T41" fmla="*/ 85 h 86"/>
                <a:gd name="T42" fmla="*/ 49 w 49"/>
                <a:gd name="T43" fmla="*/ 76 h 86"/>
                <a:gd name="T44" fmla="*/ 43 w 49"/>
                <a:gd name="T45" fmla="*/ 75 h 86"/>
                <a:gd name="T46" fmla="*/ 33 w 49"/>
                <a:gd name="T47" fmla="*/ 73 h 86"/>
                <a:gd name="T48" fmla="*/ 15 w 49"/>
                <a:gd name="T49" fmla="*/ 66 h 86"/>
                <a:gd name="T50" fmla="*/ 23 w 49"/>
                <a:gd name="T51" fmla="*/ 38 h 86"/>
                <a:gd name="T52" fmla="*/ 29 w 49"/>
                <a:gd name="T53" fmla="*/ 28 h 86"/>
                <a:gd name="T54" fmla="*/ 31 w 49"/>
                <a:gd name="T55" fmla="*/ 17 h 86"/>
                <a:gd name="T56" fmla="*/ 36 w 49"/>
                <a:gd name="T57"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 h="86">
                  <a:moveTo>
                    <a:pt x="21" y="12"/>
                  </a:moveTo>
                  <a:cubicBezTo>
                    <a:pt x="21" y="12"/>
                    <a:pt x="21" y="12"/>
                    <a:pt x="21" y="12"/>
                  </a:cubicBezTo>
                  <a:cubicBezTo>
                    <a:pt x="21" y="12"/>
                    <a:pt x="21" y="12"/>
                    <a:pt x="21" y="12"/>
                  </a:cubicBezTo>
                  <a:moveTo>
                    <a:pt x="36" y="0"/>
                  </a:moveTo>
                  <a:cubicBezTo>
                    <a:pt x="29" y="1"/>
                    <a:pt x="23" y="5"/>
                    <a:pt x="21" y="12"/>
                  </a:cubicBezTo>
                  <a:cubicBezTo>
                    <a:pt x="22" y="9"/>
                    <a:pt x="23" y="7"/>
                    <a:pt x="25" y="5"/>
                  </a:cubicBezTo>
                  <a:cubicBezTo>
                    <a:pt x="27" y="11"/>
                    <a:pt x="24" y="17"/>
                    <a:pt x="21" y="23"/>
                  </a:cubicBezTo>
                  <a:cubicBezTo>
                    <a:pt x="20" y="26"/>
                    <a:pt x="18" y="29"/>
                    <a:pt x="16" y="32"/>
                  </a:cubicBezTo>
                  <a:cubicBezTo>
                    <a:pt x="14" y="36"/>
                    <a:pt x="14" y="41"/>
                    <a:pt x="12" y="45"/>
                  </a:cubicBezTo>
                  <a:cubicBezTo>
                    <a:pt x="11" y="48"/>
                    <a:pt x="9" y="50"/>
                    <a:pt x="6" y="52"/>
                  </a:cubicBezTo>
                  <a:cubicBezTo>
                    <a:pt x="4" y="54"/>
                    <a:pt x="2" y="56"/>
                    <a:pt x="1" y="58"/>
                  </a:cubicBezTo>
                  <a:cubicBezTo>
                    <a:pt x="0" y="60"/>
                    <a:pt x="0" y="63"/>
                    <a:pt x="1" y="65"/>
                  </a:cubicBezTo>
                  <a:cubicBezTo>
                    <a:pt x="2" y="67"/>
                    <a:pt x="5" y="68"/>
                    <a:pt x="7" y="68"/>
                  </a:cubicBezTo>
                  <a:cubicBezTo>
                    <a:pt x="9" y="69"/>
                    <a:pt x="10" y="69"/>
                    <a:pt x="12" y="70"/>
                  </a:cubicBezTo>
                  <a:cubicBezTo>
                    <a:pt x="13" y="71"/>
                    <a:pt x="14" y="73"/>
                    <a:pt x="15" y="74"/>
                  </a:cubicBezTo>
                  <a:cubicBezTo>
                    <a:pt x="17" y="77"/>
                    <a:pt x="19" y="79"/>
                    <a:pt x="22" y="80"/>
                  </a:cubicBezTo>
                  <a:cubicBezTo>
                    <a:pt x="26" y="80"/>
                    <a:pt x="30" y="81"/>
                    <a:pt x="33" y="83"/>
                  </a:cubicBezTo>
                  <a:cubicBezTo>
                    <a:pt x="36" y="84"/>
                    <a:pt x="38" y="86"/>
                    <a:pt x="40" y="86"/>
                  </a:cubicBezTo>
                  <a:cubicBezTo>
                    <a:pt x="41" y="86"/>
                    <a:pt x="41" y="86"/>
                    <a:pt x="42" y="86"/>
                  </a:cubicBezTo>
                  <a:cubicBezTo>
                    <a:pt x="44" y="86"/>
                    <a:pt x="47" y="85"/>
                    <a:pt x="49" y="85"/>
                  </a:cubicBezTo>
                  <a:cubicBezTo>
                    <a:pt x="49" y="85"/>
                    <a:pt x="49" y="85"/>
                    <a:pt x="49" y="85"/>
                  </a:cubicBezTo>
                  <a:cubicBezTo>
                    <a:pt x="49" y="76"/>
                    <a:pt x="49" y="76"/>
                    <a:pt x="49" y="76"/>
                  </a:cubicBezTo>
                  <a:cubicBezTo>
                    <a:pt x="47" y="75"/>
                    <a:pt x="45" y="75"/>
                    <a:pt x="43" y="75"/>
                  </a:cubicBezTo>
                  <a:cubicBezTo>
                    <a:pt x="40" y="74"/>
                    <a:pt x="36" y="74"/>
                    <a:pt x="33" y="73"/>
                  </a:cubicBezTo>
                  <a:cubicBezTo>
                    <a:pt x="27" y="72"/>
                    <a:pt x="19" y="71"/>
                    <a:pt x="15" y="66"/>
                  </a:cubicBezTo>
                  <a:cubicBezTo>
                    <a:pt x="5" y="57"/>
                    <a:pt x="17" y="45"/>
                    <a:pt x="23" y="38"/>
                  </a:cubicBezTo>
                  <a:cubicBezTo>
                    <a:pt x="25" y="35"/>
                    <a:pt x="28" y="32"/>
                    <a:pt x="29" y="28"/>
                  </a:cubicBezTo>
                  <a:cubicBezTo>
                    <a:pt x="31" y="24"/>
                    <a:pt x="31" y="21"/>
                    <a:pt x="31" y="17"/>
                  </a:cubicBezTo>
                  <a:cubicBezTo>
                    <a:pt x="32" y="11"/>
                    <a:pt x="33" y="5"/>
                    <a:pt x="36" y="0"/>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3" name="Freeform 193">
              <a:extLst>
                <a:ext uri="{FF2B5EF4-FFF2-40B4-BE49-F238E27FC236}">
                  <a16:creationId xmlns:a16="http://schemas.microsoft.com/office/drawing/2014/main" id="{17F48CA7-0811-7642-9579-7005C31D704F}"/>
                </a:ext>
              </a:extLst>
            </p:cNvPr>
            <p:cNvSpPr>
              <a:spLocks/>
            </p:cNvSpPr>
            <p:nvPr/>
          </p:nvSpPr>
          <p:spPr bwMode="auto">
            <a:xfrm>
              <a:off x="7988641" y="37499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548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4" name="Freeform 194">
              <a:extLst>
                <a:ext uri="{FF2B5EF4-FFF2-40B4-BE49-F238E27FC236}">
                  <a16:creationId xmlns:a16="http://schemas.microsoft.com/office/drawing/2014/main" id="{94D12BF9-8DF2-5647-B36B-00BC84CEA289}"/>
                </a:ext>
              </a:extLst>
            </p:cNvPr>
            <p:cNvSpPr>
              <a:spLocks noEditPoints="1"/>
            </p:cNvSpPr>
            <p:nvPr/>
          </p:nvSpPr>
          <p:spPr bwMode="auto">
            <a:xfrm>
              <a:off x="7988641" y="3752392"/>
              <a:ext cx="0" cy="11001"/>
            </a:xfrm>
            <a:custGeom>
              <a:avLst/>
              <a:gdLst>
                <a:gd name="T0" fmla="*/ 0 h 3"/>
                <a:gd name="T1" fmla="*/ 2 h 3"/>
                <a:gd name="T2" fmla="*/ 3 h 3"/>
                <a:gd name="T3" fmla="*/ 2 h 3"/>
                <a:gd name="T4" fmla="*/ 1 h 3"/>
                <a:gd name="T5" fmla="*/ 1 h 3"/>
                <a:gd name="T6" fmla="*/ 1 h 3"/>
                <a:gd name="T7" fmla="*/ 1 h 3"/>
                <a:gd name="T8" fmla="*/ 1 h 3"/>
                <a:gd name="T9" fmla="*/ 1 h 3"/>
                <a:gd name="T10" fmla="*/ 1 h 3"/>
                <a:gd name="T11" fmla="*/ 1 h 3"/>
                <a:gd name="T12" fmla="*/ 1 h 3"/>
                <a:gd name="T13" fmla="*/ 1 h 3"/>
                <a:gd name="T14" fmla="*/ 1 h 3"/>
                <a:gd name="T15" fmla="*/ 1 h 3"/>
                <a:gd name="T16" fmla="*/ 1 h 3"/>
                <a:gd name="T17" fmla="*/ 1 h 3"/>
                <a:gd name="T18" fmla="*/ 1 h 3"/>
                <a:gd name="T19" fmla="*/ 0 h 3"/>
                <a:gd name="T20" fmla="*/ 0 h 3"/>
                <a:gd name="T21" fmla="*/ 0 h 3"/>
                <a:gd name="T22" fmla="*/ 0 h 3"/>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Lst>
              <a:rect l="0" t="0" r="r" b="b"/>
              <a:pathLst>
                <a:path h="3">
                  <a:moveTo>
                    <a:pt x="0" y="0"/>
                  </a:moveTo>
                  <a:cubicBezTo>
                    <a:pt x="0" y="0"/>
                    <a:pt x="0" y="1"/>
                    <a:pt x="0" y="2"/>
                  </a:cubicBezTo>
                  <a:cubicBezTo>
                    <a:pt x="0" y="2"/>
                    <a:pt x="0" y="3"/>
                    <a:pt x="0" y="3"/>
                  </a:cubicBezTo>
                  <a:cubicBezTo>
                    <a:pt x="0" y="3"/>
                    <a:pt x="0" y="2"/>
                    <a:pt x="0" y="2"/>
                  </a:cubicBezTo>
                  <a:cubicBezTo>
                    <a:pt x="0" y="2"/>
                    <a:pt x="0" y="2"/>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0"/>
                    <a:pt x="0" y="0"/>
                    <a:pt x="0" y="0"/>
                  </a:cubicBezTo>
                  <a:moveTo>
                    <a:pt x="0" y="0"/>
                  </a:moveTo>
                  <a:cubicBezTo>
                    <a:pt x="0" y="0"/>
                    <a:pt x="0" y="0"/>
                    <a:pt x="0" y="0"/>
                  </a:cubicBezTo>
                  <a:cubicBezTo>
                    <a:pt x="0" y="0"/>
                    <a:pt x="0" y="0"/>
                    <a:pt x="0" y="0"/>
                  </a:cubicBezTo>
                </a:path>
              </a:pathLst>
            </a:custGeom>
            <a:solidFill>
              <a:srgbClr val="DAE0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5" name="Freeform 195">
              <a:extLst>
                <a:ext uri="{FF2B5EF4-FFF2-40B4-BE49-F238E27FC236}">
                  <a16:creationId xmlns:a16="http://schemas.microsoft.com/office/drawing/2014/main" id="{430B45B6-71A8-E04A-B5FB-DE411016732A}"/>
                </a:ext>
              </a:extLst>
            </p:cNvPr>
            <p:cNvSpPr>
              <a:spLocks noEditPoints="1"/>
            </p:cNvSpPr>
            <p:nvPr/>
          </p:nvSpPr>
          <p:spPr bwMode="auto">
            <a:xfrm>
              <a:off x="7988641" y="3749948"/>
              <a:ext cx="0" cy="6112"/>
            </a:xfrm>
            <a:custGeom>
              <a:avLst/>
              <a:gdLst>
                <a:gd name="T0" fmla="*/ 2 h 2"/>
                <a:gd name="T1" fmla="*/ 2 h 2"/>
                <a:gd name="T2" fmla="*/ 2 h 2"/>
                <a:gd name="T3" fmla="*/ 2 h 2"/>
                <a:gd name="T4" fmla="*/ 2 h 2"/>
                <a:gd name="T5" fmla="*/ 2 h 2"/>
                <a:gd name="T6" fmla="*/ 2 h 2"/>
                <a:gd name="T7" fmla="*/ 2 h 2"/>
                <a:gd name="T8" fmla="*/ 2 h 2"/>
                <a:gd name="T9" fmla="*/ 2 h 2"/>
                <a:gd name="T10" fmla="*/ 2 h 2"/>
                <a:gd name="T11" fmla="*/ 2 h 2"/>
                <a:gd name="T12" fmla="*/ 2 h 2"/>
                <a:gd name="T13" fmla="*/ 2 h 2"/>
                <a:gd name="T14" fmla="*/ 2 h 2"/>
                <a:gd name="T15" fmla="*/ 2 h 2"/>
                <a:gd name="T16" fmla="*/ 2 h 2"/>
                <a:gd name="T17" fmla="*/ 2 h 2"/>
                <a:gd name="T18" fmla="*/ 2 h 2"/>
                <a:gd name="T19" fmla="*/ 2 h 2"/>
                <a:gd name="T20" fmla="*/ 2 h 2"/>
                <a:gd name="T21" fmla="*/ 0 h 2"/>
                <a:gd name="T22" fmla="*/ 1 h 2"/>
                <a:gd name="T23" fmla="*/ 1 h 2"/>
                <a:gd name="T24" fmla="*/ 1 h 2"/>
                <a:gd name="T25" fmla="*/ 2 h 2"/>
                <a:gd name="T26"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Lst>
              <a:rect l="0" t="0" r="r" b="b"/>
              <a:pathLst>
                <a:path h="2">
                  <a:moveTo>
                    <a:pt x="0" y="2"/>
                  </a:moveTo>
                  <a:cubicBezTo>
                    <a:pt x="0" y="2"/>
                    <a:pt x="0" y="2"/>
                    <a:pt x="0" y="2"/>
                  </a:cubicBezTo>
                  <a:cubicBezTo>
                    <a:pt x="0" y="2"/>
                    <a:pt x="0" y="2"/>
                    <a:pt x="0" y="2"/>
                  </a:cubicBezTo>
                  <a:moveTo>
                    <a:pt x="0" y="2"/>
                  </a:moveTo>
                  <a:cubicBezTo>
                    <a:pt x="0" y="2"/>
                    <a:pt x="0" y="2"/>
                    <a:pt x="0" y="2"/>
                  </a:cubicBezTo>
                  <a:cubicBezTo>
                    <a:pt x="0" y="2"/>
                    <a:pt x="0" y="2"/>
                    <a:pt x="0" y="2"/>
                  </a:cubicBezTo>
                  <a:moveTo>
                    <a:pt x="0" y="2"/>
                  </a:moveTo>
                  <a:cubicBezTo>
                    <a:pt x="0" y="2"/>
                    <a:pt x="0" y="2"/>
                    <a:pt x="0" y="2"/>
                  </a:cubicBezTo>
                  <a:cubicBezTo>
                    <a:pt x="0" y="2"/>
                    <a:pt x="0" y="2"/>
                    <a:pt x="0" y="2"/>
                  </a:cubicBezTo>
                  <a:moveTo>
                    <a:pt x="0" y="2"/>
                  </a:moveTo>
                  <a:cubicBezTo>
                    <a:pt x="0" y="2"/>
                    <a:pt x="0" y="2"/>
                    <a:pt x="0" y="2"/>
                  </a:cubicBezTo>
                  <a:cubicBezTo>
                    <a:pt x="0" y="2"/>
                    <a:pt x="0" y="2"/>
                    <a:pt x="0" y="2"/>
                  </a:cubicBezTo>
                  <a:moveTo>
                    <a:pt x="0" y="2"/>
                  </a:moveTo>
                  <a:cubicBezTo>
                    <a:pt x="0" y="2"/>
                    <a:pt x="0" y="2"/>
                    <a:pt x="0" y="2"/>
                  </a:cubicBezTo>
                  <a:cubicBezTo>
                    <a:pt x="0" y="2"/>
                    <a:pt x="0" y="2"/>
                    <a:pt x="0" y="2"/>
                  </a:cubicBezTo>
                  <a:moveTo>
                    <a:pt x="0" y="2"/>
                  </a:moveTo>
                  <a:cubicBezTo>
                    <a:pt x="0" y="2"/>
                    <a:pt x="0" y="2"/>
                    <a:pt x="0" y="2"/>
                  </a:cubicBezTo>
                  <a:cubicBezTo>
                    <a:pt x="0" y="2"/>
                    <a:pt x="0" y="2"/>
                    <a:pt x="0" y="2"/>
                  </a:cubicBezTo>
                  <a:moveTo>
                    <a:pt x="0" y="2"/>
                  </a:moveTo>
                  <a:cubicBezTo>
                    <a:pt x="0" y="2"/>
                    <a:pt x="0" y="2"/>
                    <a:pt x="0" y="2"/>
                  </a:cubicBezTo>
                  <a:cubicBezTo>
                    <a:pt x="0" y="2"/>
                    <a:pt x="0" y="2"/>
                    <a:pt x="0" y="2"/>
                  </a:cubicBezTo>
                  <a:moveTo>
                    <a:pt x="0" y="0"/>
                  </a:moveTo>
                  <a:cubicBezTo>
                    <a:pt x="0" y="0"/>
                    <a:pt x="0" y="0"/>
                    <a:pt x="0" y="1"/>
                  </a:cubicBezTo>
                  <a:cubicBezTo>
                    <a:pt x="0" y="1"/>
                    <a:pt x="0" y="1"/>
                    <a:pt x="0" y="1"/>
                  </a:cubicBezTo>
                  <a:cubicBezTo>
                    <a:pt x="0" y="1"/>
                    <a:pt x="0" y="1"/>
                    <a:pt x="0" y="1"/>
                  </a:cubicBezTo>
                  <a:cubicBezTo>
                    <a:pt x="0" y="1"/>
                    <a:pt x="0" y="1"/>
                    <a:pt x="0" y="2"/>
                  </a:cubicBezTo>
                  <a:cubicBezTo>
                    <a:pt x="0" y="1"/>
                    <a:pt x="0" y="1"/>
                    <a:pt x="0" y="0"/>
                  </a:cubicBezTo>
                </a:path>
              </a:pathLst>
            </a:custGeom>
            <a:solidFill>
              <a:srgbClr val="548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6" name="Freeform 196">
              <a:extLst>
                <a:ext uri="{FF2B5EF4-FFF2-40B4-BE49-F238E27FC236}">
                  <a16:creationId xmlns:a16="http://schemas.microsoft.com/office/drawing/2014/main" id="{FEC12834-77A5-1649-A2A2-CF392EF76C41}"/>
                </a:ext>
              </a:extLst>
            </p:cNvPr>
            <p:cNvSpPr>
              <a:spLocks noEditPoints="1"/>
            </p:cNvSpPr>
            <p:nvPr/>
          </p:nvSpPr>
          <p:spPr bwMode="auto">
            <a:xfrm>
              <a:off x="7988641" y="3756059"/>
              <a:ext cx="0" cy="7334"/>
            </a:xfrm>
            <a:custGeom>
              <a:avLst/>
              <a:gdLst>
                <a:gd name="T0" fmla="*/ 0 h 2"/>
                <a:gd name="T1" fmla="*/ 1 h 2"/>
                <a:gd name="T2" fmla="*/ 2 h 2"/>
                <a:gd name="T3" fmla="*/ 2 h 2"/>
                <a:gd name="T4" fmla="*/ 1 h 2"/>
                <a:gd name="T5" fmla="*/ 0 h 2"/>
                <a:gd name="T6" fmla="*/ 0 h 2"/>
                <a:gd name="T7" fmla="*/ 0 h 2"/>
                <a:gd name="T8" fmla="*/ 0 h 2"/>
                <a:gd name="T9" fmla="*/ 0 h 2"/>
                <a:gd name="T10" fmla="*/ 0 h 2"/>
                <a:gd name="T11" fmla="*/ 0 h 2"/>
                <a:gd name="T12" fmla="*/ 0 h 2"/>
                <a:gd name="T13" fmla="*/ 0 h 2"/>
                <a:gd name="T14" fmla="*/ 0 h 2"/>
                <a:gd name="T15" fmla="*/ 0 h 2"/>
                <a:gd name="T16" fmla="*/ 0 h 2"/>
                <a:gd name="T17" fmla="*/ 0 h 2"/>
                <a:gd name="T18" fmla="*/ 0 h 2"/>
                <a:gd name="T19" fmla="*/ 0 h 2"/>
                <a:gd name="T20" fmla="*/ 0 h 2"/>
                <a:gd name="T21" fmla="*/ 0 h 2"/>
                <a:gd name="T22" fmla="*/ 0 h 2"/>
                <a:gd name="T23" fmla="*/ 0 h 2"/>
                <a:gd name="T24" fmla="*/ 0 h 2"/>
                <a:gd name="T25" fmla="*/ 0 h 2"/>
                <a:gd name="T26"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Lst>
              <a:rect l="0" t="0" r="r" b="b"/>
              <a:pathLst>
                <a:path h="2">
                  <a:moveTo>
                    <a:pt x="0" y="0"/>
                  </a:moveTo>
                  <a:cubicBezTo>
                    <a:pt x="0" y="1"/>
                    <a:pt x="0" y="1"/>
                    <a:pt x="0" y="1"/>
                  </a:cubicBezTo>
                  <a:cubicBezTo>
                    <a:pt x="0" y="1"/>
                    <a:pt x="0" y="2"/>
                    <a:pt x="0" y="2"/>
                  </a:cubicBezTo>
                  <a:cubicBezTo>
                    <a:pt x="0" y="2"/>
                    <a:pt x="0" y="2"/>
                    <a:pt x="0" y="2"/>
                  </a:cubicBezTo>
                  <a:cubicBezTo>
                    <a:pt x="0" y="2"/>
                    <a:pt x="0" y="1"/>
                    <a:pt x="0" y="1"/>
                  </a:cubicBezTo>
                  <a:cubicBezTo>
                    <a:pt x="0" y="1"/>
                    <a:pt x="0" y="1"/>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BAC5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7" name="Freeform 197">
              <a:extLst>
                <a:ext uri="{FF2B5EF4-FFF2-40B4-BE49-F238E27FC236}">
                  <a16:creationId xmlns:a16="http://schemas.microsoft.com/office/drawing/2014/main" id="{BFF66981-B5D3-F743-9EAE-F49CE9E525E8}"/>
                </a:ext>
              </a:extLst>
            </p:cNvPr>
            <p:cNvSpPr>
              <a:spLocks/>
            </p:cNvSpPr>
            <p:nvPr/>
          </p:nvSpPr>
          <p:spPr bwMode="auto">
            <a:xfrm>
              <a:off x="7861518" y="3724279"/>
              <a:ext cx="226132" cy="330030"/>
            </a:xfrm>
            <a:custGeom>
              <a:avLst/>
              <a:gdLst>
                <a:gd name="T0" fmla="*/ 36 w 64"/>
                <a:gd name="T1" fmla="*/ 7 h 93"/>
                <a:gd name="T2" fmla="*/ 36 w 64"/>
                <a:gd name="T3" fmla="*/ 7 h 93"/>
                <a:gd name="T4" fmla="*/ 36 w 64"/>
                <a:gd name="T5" fmla="*/ 9 h 93"/>
                <a:gd name="T6" fmla="*/ 36 w 64"/>
                <a:gd name="T7" fmla="*/ 9 h 93"/>
                <a:gd name="T8" fmla="*/ 36 w 64"/>
                <a:gd name="T9" fmla="*/ 9 h 93"/>
                <a:gd name="T10" fmla="*/ 36 w 64"/>
                <a:gd name="T11" fmla="*/ 9 h 93"/>
                <a:gd name="T12" fmla="*/ 36 w 64"/>
                <a:gd name="T13" fmla="*/ 9 h 93"/>
                <a:gd name="T14" fmla="*/ 36 w 64"/>
                <a:gd name="T15" fmla="*/ 9 h 93"/>
                <a:gd name="T16" fmla="*/ 36 w 64"/>
                <a:gd name="T17" fmla="*/ 9 h 93"/>
                <a:gd name="T18" fmla="*/ 36 w 64"/>
                <a:gd name="T19" fmla="*/ 10 h 93"/>
                <a:gd name="T20" fmla="*/ 36 w 64"/>
                <a:gd name="T21" fmla="*/ 12 h 93"/>
                <a:gd name="T22" fmla="*/ 36 w 64"/>
                <a:gd name="T23" fmla="*/ 12 h 93"/>
                <a:gd name="T24" fmla="*/ 36 w 64"/>
                <a:gd name="T25" fmla="*/ 12 h 93"/>
                <a:gd name="T26" fmla="*/ 32 w 64"/>
                <a:gd name="T27" fmla="*/ 18 h 93"/>
                <a:gd name="T28" fmla="*/ 32 w 64"/>
                <a:gd name="T29" fmla="*/ 20 h 93"/>
                <a:gd name="T30" fmla="*/ 32 w 64"/>
                <a:gd name="T31" fmla="*/ 20 h 93"/>
                <a:gd name="T32" fmla="*/ 27 w 64"/>
                <a:gd name="T33" fmla="*/ 28 h 93"/>
                <a:gd name="T34" fmla="*/ 27 w 64"/>
                <a:gd name="T35" fmla="*/ 32 h 93"/>
                <a:gd name="T36" fmla="*/ 27 w 64"/>
                <a:gd name="T37" fmla="*/ 32 h 93"/>
                <a:gd name="T38" fmla="*/ 27 w 64"/>
                <a:gd name="T39" fmla="*/ 32 h 93"/>
                <a:gd name="T40" fmla="*/ 25 w 64"/>
                <a:gd name="T41" fmla="*/ 36 h 93"/>
                <a:gd name="T42" fmla="*/ 25 w 64"/>
                <a:gd name="T43" fmla="*/ 37 h 93"/>
                <a:gd name="T44" fmla="*/ 25 w 64"/>
                <a:gd name="T45" fmla="*/ 37 h 93"/>
                <a:gd name="T46" fmla="*/ 24 w 64"/>
                <a:gd name="T47" fmla="*/ 37 h 93"/>
                <a:gd name="T48" fmla="*/ 16 w 64"/>
                <a:gd name="T49" fmla="*/ 44 h 93"/>
                <a:gd name="T50" fmla="*/ 0 w 64"/>
                <a:gd name="T51" fmla="*/ 59 h 93"/>
                <a:gd name="T52" fmla="*/ 15 w 64"/>
                <a:gd name="T53" fmla="*/ 78 h 93"/>
                <a:gd name="T54" fmla="*/ 23 w 64"/>
                <a:gd name="T55" fmla="*/ 76 h 93"/>
                <a:gd name="T56" fmla="*/ 34 w 64"/>
                <a:gd name="T57" fmla="*/ 84 h 93"/>
                <a:gd name="T58" fmla="*/ 53 w 64"/>
                <a:gd name="T59" fmla="*/ 93 h 93"/>
                <a:gd name="T60" fmla="*/ 64 w 64"/>
                <a:gd name="T61" fmla="*/ 90 h 93"/>
                <a:gd name="T62" fmla="*/ 64 w 64"/>
                <a:gd name="T63" fmla="*/ 80 h 93"/>
                <a:gd name="T64" fmla="*/ 55 w 64"/>
                <a:gd name="T65" fmla="*/ 81 h 93"/>
                <a:gd name="T66" fmla="*/ 37 w 64"/>
                <a:gd name="T67" fmla="*/ 75 h 93"/>
                <a:gd name="T68" fmla="*/ 27 w 64"/>
                <a:gd name="T69" fmla="*/ 65 h 93"/>
                <a:gd name="T70" fmla="*/ 16 w 64"/>
                <a:gd name="T71" fmla="*/ 60 h 93"/>
                <a:gd name="T72" fmla="*/ 21 w 64"/>
                <a:gd name="T73" fmla="*/ 47 h 93"/>
                <a:gd name="T74" fmla="*/ 31 w 64"/>
                <a:gd name="T75" fmla="*/ 27 h 93"/>
                <a:gd name="T76" fmla="*/ 40 w 64"/>
                <a:gd name="T7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4" h="93">
                  <a:moveTo>
                    <a:pt x="40" y="0"/>
                  </a:moveTo>
                  <a:cubicBezTo>
                    <a:pt x="38" y="2"/>
                    <a:pt x="37" y="4"/>
                    <a:pt x="36" y="7"/>
                  </a:cubicBezTo>
                  <a:cubicBezTo>
                    <a:pt x="36" y="7"/>
                    <a:pt x="36" y="7"/>
                    <a:pt x="36" y="7"/>
                  </a:cubicBezTo>
                  <a:cubicBezTo>
                    <a:pt x="36" y="7"/>
                    <a:pt x="36" y="7"/>
                    <a:pt x="36" y="7"/>
                  </a:cubicBezTo>
                  <a:cubicBezTo>
                    <a:pt x="36" y="8"/>
                    <a:pt x="36" y="8"/>
                    <a:pt x="36" y="9"/>
                  </a:cubicBezTo>
                  <a:cubicBezTo>
                    <a:pt x="36" y="9"/>
                    <a:pt x="36" y="9"/>
                    <a:pt x="36" y="9"/>
                  </a:cubicBezTo>
                  <a:cubicBezTo>
                    <a:pt x="36" y="9"/>
                    <a:pt x="36" y="9"/>
                    <a:pt x="36" y="9"/>
                  </a:cubicBezTo>
                  <a:cubicBezTo>
                    <a:pt x="36" y="9"/>
                    <a:pt x="36" y="9"/>
                    <a:pt x="36" y="9"/>
                  </a:cubicBezTo>
                  <a:cubicBezTo>
                    <a:pt x="36" y="9"/>
                    <a:pt x="36" y="9"/>
                    <a:pt x="36" y="9"/>
                  </a:cubicBezTo>
                  <a:cubicBezTo>
                    <a:pt x="36" y="9"/>
                    <a:pt x="36" y="9"/>
                    <a:pt x="36" y="9"/>
                  </a:cubicBezTo>
                  <a:cubicBezTo>
                    <a:pt x="36" y="9"/>
                    <a:pt x="36" y="9"/>
                    <a:pt x="36" y="9"/>
                  </a:cubicBezTo>
                  <a:cubicBezTo>
                    <a:pt x="36" y="9"/>
                    <a:pt x="36" y="9"/>
                    <a:pt x="36" y="9"/>
                  </a:cubicBezTo>
                  <a:cubicBezTo>
                    <a:pt x="36" y="9"/>
                    <a:pt x="36" y="9"/>
                    <a:pt x="36" y="9"/>
                  </a:cubicBezTo>
                  <a:cubicBezTo>
                    <a:pt x="36" y="9"/>
                    <a:pt x="36" y="9"/>
                    <a:pt x="36" y="9"/>
                  </a:cubicBezTo>
                  <a:cubicBezTo>
                    <a:pt x="36" y="9"/>
                    <a:pt x="36" y="9"/>
                    <a:pt x="36" y="9"/>
                  </a:cubicBezTo>
                  <a:cubicBezTo>
                    <a:pt x="36" y="9"/>
                    <a:pt x="36" y="9"/>
                    <a:pt x="36" y="9"/>
                  </a:cubicBezTo>
                  <a:cubicBezTo>
                    <a:pt x="36" y="9"/>
                    <a:pt x="36" y="9"/>
                    <a:pt x="36" y="9"/>
                  </a:cubicBezTo>
                  <a:cubicBezTo>
                    <a:pt x="36" y="9"/>
                    <a:pt x="36" y="9"/>
                    <a:pt x="36" y="9"/>
                  </a:cubicBezTo>
                  <a:cubicBezTo>
                    <a:pt x="36" y="9"/>
                    <a:pt x="36" y="9"/>
                    <a:pt x="36" y="9"/>
                  </a:cubicBezTo>
                  <a:cubicBezTo>
                    <a:pt x="36" y="10"/>
                    <a:pt x="36" y="10"/>
                    <a:pt x="36" y="10"/>
                  </a:cubicBezTo>
                  <a:cubicBezTo>
                    <a:pt x="36" y="10"/>
                    <a:pt x="36" y="11"/>
                    <a:pt x="36" y="11"/>
                  </a:cubicBezTo>
                  <a:cubicBezTo>
                    <a:pt x="36" y="11"/>
                    <a:pt x="36" y="12"/>
                    <a:pt x="36" y="12"/>
                  </a:cubicBezTo>
                  <a:cubicBezTo>
                    <a:pt x="36" y="12"/>
                    <a:pt x="36" y="12"/>
                    <a:pt x="36" y="12"/>
                  </a:cubicBezTo>
                  <a:cubicBezTo>
                    <a:pt x="36" y="12"/>
                    <a:pt x="36" y="12"/>
                    <a:pt x="36" y="12"/>
                  </a:cubicBezTo>
                  <a:cubicBezTo>
                    <a:pt x="36" y="12"/>
                    <a:pt x="36" y="12"/>
                    <a:pt x="36" y="12"/>
                  </a:cubicBezTo>
                  <a:cubicBezTo>
                    <a:pt x="36" y="12"/>
                    <a:pt x="36" y="12"/>
                    <a:pt x="36" y="12"/>
                  </a:cubicBezTo>
                  <a:cubicBezTo>
                    <a:pt x="34" y="13"/>
                    <a:pt x="32" y="15"/>
                    <a:pt x="32" y="18"/>
                  </a:cubicBezTo>
                  <a:cubicBezTo>
                    <a:pt x="32" y="18"/>
                    <a:pt x="32" y="18"/>
                    <a:pt x="32" y="18"/>
                  </a:cubicBezTo>
                  <a:cubicBezTo>
                    <a:pt x="32" y="19"/>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29" y="22"/>
                    <a:pt x="27" y="24"/>
                    <a:pt x="27" y="28"/>
                  </a:cubicBezTo>
                  <a:cubicBezTo>
                    <a:pt x="26" y="28"/>
                    <a:pt x="26" y="28"/>
                    <a:pt x="26" y="29"/>
                  </a:cubicBezTo>
                  <a:cubicBezTo>
                    <a:pt x="26" y="30"/>
                    <a:pt x="27" y="31"/>
                    <a:pt x="27" y="32"/>
                  </a:cubicBezTo>
                  <a:cubicBezTo>
                    <a:pt x="27" y="32"/>
                    <a:pt x="27" y="32"/>
                    <a:pt x="27" y="32"/>
                  </a:cubicBezTo>
                  <a:cubicBezTo>
                    <a:pt x="27" y="32"/>
                    <a:pt x="27" y="32"/>
                    <a:pt x="27" y="32"/>
                  </a:cubicBezTo>
                  <a:cubicBezTo>
                    <a:pt x="27" y="32"/>
                    <a:pt x="27" y="32"/>
                    <a:pt x="27" y="32"/>
                  </a:cubicBezTo>
                  <a:cubicBezTo>
                    <a:pt x="27" y="32"/>
                    <a:pt x="27" y="32"/>
                    <a:pt x="27" y="32"/>
                  </a:cubicBezTo>
                  <a:cubicBezTo>
                    <a:pt x="26" y="33"/>
                    <a:pt x="25" y="34"/>
                    <a:pt x="25" y="36"/>
                  </a:cubicBezTo>
                  <a:cubicBezTo>
                    <a:pt x="25" y="36"/>
                    <a:pt x="25" y="36"/>
                    <a:pt x="25" y="36"/>
                  </a:cubicBezTo>
                  <a:cubicBezTo>
                    <a:pt x="25" y="37"/>
                    <a:pt x="25" y="37"/>
                    <a:pt x="25" y="37"/>
                  </a:cubicBezTo>
                  <a:cubicBezTo>
                    <a:pt x="25" y="37"/>
                    <a:pt x="25" y="37"/>
                    <a:pt x="25" y="37"/>
                  </a:cubicBezTo>
                  <a:cubicBezTo>
                    <a:pt x="25" y="37"/>
                    <a:pt x="25" y="37"/>
                    <a:pt x="25" y="37"/>
                  </a:cubicBezTo>
                  <a:cubicBezTo>
                    <a:pt x="25" y="37"/>
                    <a:pt x="25" y="37"/>
                    <a:pt x="25" y="37"/>
                  </a:cubicBezTo>
                  <a:cubicBezTo>
                    <a:pt x="25" y="37"/>
                    <a:pt x="25" y="37"/>
                    <a:pt x="25" y="37"/>
                  </a:cubicBezTo>
                  <a:cubicBezTo>
                    <a:pt x="24" y="37"/>
                    <a:pt x="24" y="37"/>
                    <a:pt x="24" y="37"/>
                  </a:cubicBezTo>
                  <a:cubicBezTo>
                    <a:pt x="20" y="37"/>
                    <a:pt x="16" y="40"/>
                    <a:pt x="16" y="44"/>
                  </a:cubicBezTo>
                  <a:cubicBezTo>
                    <a:pt x="16" y="44"/>
                    <a:pt x="16" y="44"/>
                    <a:pt x="16" y="44"/>
                  </a:cubicBezTo>
                  <a:cubicBezTo>
                    <a:pt x="14" y="44"/>
                    <a:pt x="13" y="45"/>
                    <a:pt x="11" y="45"/>
                  </a:cubicBezTo>
                  <a:cubicBezTo>
                    <a:pt x="5" y="47"/>
                    <a:pt x="1" y="53"/>
                    <a:pt x="0" y="59"/>
                  </a:cubicBezTo>
                  <a:cubicBezTo>
                    <a:pt x="0" y="60"/>
                    <a:pt x="0" y="60"/>
                    <a:pt x="0" y="61"/>
                  </a:cubicBezTo>
                  <a:cubicBezTo>
                    <a:pt x="0" y="69"/>
                    <a:pt x="6" y="77"/>
                    <a:pt x="15" y="78"/>
                  </a:cubicBezTo>
                  <a:cubicBezTo>
                    <a:pt x="16" y="78"/>
                    <a:pt x="16" y="78"/>
                    <a:pt x="17" y="78"/>
                  </a:cubicBezTo>
                  <a:cubicBezTo>
                    <a:pt x="19" y="78"/>
                    <a:pt x="21" y="77"/>
                    <a:pt x="23" y="76"/>
                  </a:cubicBezTo>
                  <a:cubicBezTo>
                    <a:pt x="25" y="81"/>
                    <a:pt x="28" y="84"/>
                    <a:pt x="33" y="84"/>
                  </a:cubicBezTo>
                  <a:cubicBezTo>
                    <a:pt x="34" y="84"/>
                    <a:pt x="34" y="84"/>
                    <a:pt x="34" y="84"/>
                  </a:cubicBezTo>
                  <a:cubicBezTo>
                    <a:pt x="36" y="84"/>
                    <a:pt x="37" y="84"/>
                    <a:pt x="39" y="84"/>
                  </a:cubicBezTo>
                  <a:cubicBezTo>
                    <a:pt x="42" y="89"/>
                    <a:pt x="47" y="92"/>
                    <a:pt x="53" y="93"/>
                  </a:cubicBezTo>
                  <a:cubicBezTo>
                    <a:pt x="54" y="93"/>
                    <a:pt x="54" y="93"/>
                    <a:pt x="55" y="93"/>
                  </a:cubicBezTo>
                  <a:cubicBezTo>
                    <a:pt x="58" y="93"/>
                    <a:pt x="61" y="92"/>
                    <a:pt x="64" y="90"/>
                  </a:cubicBezTo>
                  <a:cubicBezTo>
                    <a:pt x="64" y="80"/>
                    <a:pt x="64" y="80"/>
                    <a:pt x="64" y="80"/>
                  </a:cubicBezTo>
                  <a:cubicBezTo>
                    <a:pt x="64" y="80"/>
                    <a:pt x="64" y="80"/>
                    <a:pt x="64" y="80"/>
                  </a:cubicBezTo>
                  <a:cubicBezTo>
                    <a:pt x="62" y="80"/>
                    <a:pt x="59" y="81"/>
                    <a:pt x="57" y="81"/>
                  </a:cubicBezTo>
                  <a:cubicBezTo>
                    <a:pt x="56" y="81"/>
                    <a:pt x="56" y="81"/>
                    <a:pt x="55" y="81"/>
                  </a:cubicBezTo>
                  <a:cubicBezTo>
                    <a:pt x="53" y="81"/>
                    <a:pt x="51" y="79"/>
                    <a:pt x="48" y="78"/>
                  </a:cubicBezTo>
                  <a:cubicBezTo>
                    <a:pt x="45" y="76"/>
                    <a:pt x="41" y="75"/>
                    <a:pt x="37" y="75"/>
                  </a:cubicBezTo>
                  <a:cubicBezTo>
                    <a:pt x="34" y="74"/>
                    <a:pt x="32" y="72"/>
                    <a:pt x="30" y="69"/>
                  </a:cubicBezTo>
                  <a:cubicBezTo>
                    <a:pt x="29" y="68"/>
                    <a:pt x="28" y="66"/>
                    <a:pt x="27" y="65"/>
                  </a:cubicBezTo>
                  <a:cubicBezTo>
                    <a:pt x="25" y="64"/>
                    <a:pt x="24" y="64"/>
                    <a:pt x="22" y="63"/>
                  </a:cubicBezTo>
                  <a:cubicBezTo>
                    <a:pt x="20" y="63"/>
                    <a:pt x="17" y="62"/>
                    <a:pt x="16" y="60"/>
                  </a:cubicBezTo>
                  <a:cubicBezTo>
                    <a:pt x="15" y="58"/>
                    <a:pt x="15" y="55"/>
                    <a:pt x="16" y="53"/>
                  </a:cubicBezTo>
                  <a:cubicBezTo>
                    <a:pt x="17" y="51"/>
                    <a:pt x="19" y="49"/>
                    <a:pt x="21" y="47"/>
                  </a:cubicBezTo>
                  <a:cubicBezTo>
                    <a:pt x="24" y="45"/>
                    <a:pt x="26" y="43"/>
                    <a:pt x="27" y="40"/>
                  </a:cubicBezTo>
                  <a:cubicBezTo>
                    <a:pt x="29" y="36"/>
                    <a:pt x="29" y="31"/>
                    <a:pt x="31" y="27"/>
                  </a:cubicBezTo>
                  <a:cubicBezTo>
                    <a:pt x="33" y="24"/>
                    <a:pt x="35" y="21"/>
                    <a:pt x="36" y="18"/>
                  </a:cubicBezTo>
                  <a:cubicBezTo>
                    <a:pt x="39" y="12"/>
                    <a:pt x="42" y="6"/>
                    <a:pt x="40" y="0"/>
                  </a:cubicBezTo>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8" name="Freeform 198">
              <a:extLst>
                <a:ext uri="{FF2B5EF4-FFF2-40B4-BE49-F238E27FC236}">
                  <a16:creationId xmlns:a16="http://schemas.microsoft.com/office/drawing/2014/main" id="{C034AFE9-7EFB-8D45-94D8-E8E3362A0A36}"/>
                </a:ext>
              </a:extLst>
            </p:cNvPr>
            <p:cNvSpPr>
              <a:spLocks/>
            </p:cNvSpPr>
            <p:nvPr/>
          </p:nvSpPr>
          <p:spPr bwMode="auto">
            <a:xfrm>
              <a:off x="7134230" y="3603268"/>
              <a:ext cx="578164" cy="411926"/>
            </a:xfrm>
            <a:custGeom>
              <a:avLst/>
              <a:gdLst>
                <a:gd name="T0" fmla="*/ 162 w 163"/>
                <a:gd name="T1" fmla="*/ 72 h 116"/>
                <a:gd name="T2" fmla="*/ 144 w 163"/>
                <a:gd name="T3" fmla="*/ 50 h 116"/>
                <a:gd name="T4" fmla="*/ 137 w 163"/>
                <a:gd name="T5" fmla="*/ 51 h 116"/>
                <a:gd name="T6" fmla="*/ 126 w 163"/>
                <a:gd name="T7" fmla="*/ 41 h 116"/>
                <a:gd name="T8" fmla="*/ 125 w 163"/>
                <a:gd name="T9" fmla="*/ 41 h 116"/>
                <a:gd name="T10" fmla="*/ 126 w 163"/>
                <a:gd name="T11" fmla="*/ 38 h 116"/>
                <a:gd name="T12" fmla="*/ 106 w 163"/>
                <a:gd name="T13" fmla="*/ 14 h 116"/>
                <a:gd name="T14" fmla="*/ 94 w 163"/>
                <a:gd name="T15" fmla="*/ 16 h 116"/>
                <a:gd name="T16" fmla="*/ 86 w 163"/>
                <a:gd name="T17" fmla="*/ 12 h 116"/>
                <a:gd name="T18" fmla="*/ 80 w 163"/>
                <a:gd name="T19" fmla="*/ 13 h 116"/>
                <a:gd name="T20" fmla="*/ 64 w 163"/>
                <a:gd name="T21" fmla="*/ 1 h 116"/>
                <a:gd name="T22" fmla="*/ 43 w 163"/>
                <a:gd name="T23" fmla="*/ 18 h 116"/>
                <a:gd name="T24" fmla="*/ 43 w 163"/>
                <a:gd name="T25" fmla="*/ 20 h 116"/>
                <a:gd name="T26" fmla="*/ 39 w 163"/>
                <a:gd name="T27" fmla="*/ 27 h 116"/>
                <a:gd name="T28" fmla="*/ 39 w 163"/>
                <a:gd name="T29" fmla="*/ 31 h 116"/>
                <a:gd name="T30" fmla="*/ 33 w 163"/>
                <a:gd name="T31" fmla="*/ 39 h 116"/>
                <a:gd name="T32" fmla="*/ 33 w 163"/>
                <a:gd name="T33" fmla="*/ 44 h 116"/>
                <a:gd name="T34" fmla="*/ 30 w 163"/>
                <a:gd name="T35" fmla="*/ 49 h 116"/>
                <a:gd name="T36" fmla="*/ 30 w 163"/>
                <a:gd name="T37" fmla="*/ 50 h 116"/>
                <a:gd name="T38" fmla="*/ 30 w 163"/>
                <a:gd name="T39" fmla="*/ 50 h 116"/>
                <a:gd name="T40" fmla="*/ 20 w 163"/>
                <a:gd name="T41" fmla="*/ 58 h 116"/>
                <a:gd name="T42" fmla="*/ 20 w 163"/>
                <a:gd name="T43" fmla="*/ 59 h 116"/>
                <a:gd name="T44" fmla="*/ 1 w 163"/>
                <a:gd name="T45" fmla="*/ 76 h 116"/>
                <a:gd name="T46" fmla="*/ 19 w 163"/>
                <a:gd name="T47" fmla="*/ 98 h 116"/>
                <a:gd name="T48" fmla="*/ 28 w 163"/>
                <a:gd name="T49" fmla="*/ 96 h 116"/>
                <a:gd name="T50" fmla="*/ 40 w 163"/>
                <a:gd name="T51" fmla="*/ 106 h 116"/>
                <a:gd name="T52" fmla="*/ 47 w 163"/>
                <a:gd name="T53" fmla="*/ 105 h 116"/>
                <a:gd name="T54" fmla="*/ 63 w 163"/>
                <a:gd name="T55" fmla="*/ 115 h 116"/>
                <a:gd name="T56" fmla="*/ 80 w 163"/>
                <a:gd name="T57" fmla="*/ 110 h 116"/>
                <a:gd name="T58" fmla="*/ 89 w 163"/>
                <a:gd name="T59" fmla="*/ 113 h 116"/>
                <a:gd name="T60" fmla="*/ 109 w 163"/>
                <a:gd name="T61" fmla="*/ 103 h 116"/>
                <a:gd name="T62" fmla="*/ 115 w 163"/>
                <a:gd name="T63" fmla="*/ 107 h 116"/>
                <a:gd name="T64" fmla="*/ 122 w 163"/>
                <a:gd name="T65" fmla="*/ 106 h 116"/>
                <a:gd name="T66" fmla="*/ 129 w 163"/>
                <a:gd name="T67" fmla="*/ 109 h 116"/>
                <a:gd name="T68" fmla="*/ 144 w 163"/>
                <a:gd name="T69" fmla="*/ 96 h 116"/>
                <a:gd name="T70" fmla="*/ 143 w 163"/>
                <a:gd name="T71" fmla="*/ 90 h 116"/>
                <a:gd name="T72" fmla="*/ 162 w 163"/>
                <a:gd name="T73" fmla="*/ 7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3" h="116">
                  <a:moveTo>
                    <a:pt x="162" y="72"/>
                  </a:moveTo>
                  <a:cubicBezTo>
                    <a:pt x="163" y="61"/>
                    <a:pt x="155" y="51"/>
                    <a:pt x="144" y="50"/>
                  </a:cubicBezTo>
                  <a:cubicBezTo>
                    <a:pt x="142" y="50"/>
                    <a:pt x="139" y="50"/>
                    <a:pt x="137" y="51"/>
                  </a:cubicBezTo>
                  <a:cubicBezTo>
                    <a:pt x="136" y="46"/>
                    <a:pt x="131" y="42"/>
                    <a:pt x="126" y="41"/>
                  </a:cubicBezTo>
                  <a:cubicBezTo>
                    <a:pt x="126" y="41"/>
                    <a:pt x="125" y="41"/>
                    <a:pt x="125" y="41"/>
                  </a:cubicBezTo>
                  <a:cubicBezTo>
                    <a:pt x="125" y="40"/>
                    <a:pt x="125" y="39"/>
                    <a:pt x="126" y="38"/>
                  </a:cubicBezTo>
                  <a:cubicBezTo>
                    <a:pt x="127" y="26"/>
                    <a:pt x="118" y="15"/>
                    <a:pt x="106" y="14"/>
                  </a:cubicBezTo>
                  <a:cubicBezTo>
                    <a:pt x="102" y="14"/>
                    <a:pt x="98" y="14"/>
                    <a:pt x="94" y="16"/>
                  </a:cubicBezTo>
                  <a:cubicBezTo>
                    <a:pt x="92" y="14"/>
                    <a:pt x="90" y="12"/>
                    <a:pt x="86" y="12"/>
                  </a:cubicBezTo>
                  <a:cubicBezTo>
                    <a:pt x="84" y="12"/>
                    <a:pt x="82" y="12"/>
                    <a:pt x="80" y="13"/>
                  </a:cubicBezTo>
                  <a:cubicBezTo>
                    <a:pt x="77" y="7"/>
                    <a:pt x="71" y="2"/>
                    <a:pt x="64" y="1"/>
                  </a:cubicBezTo>
                  <a:cubicBezTo>
                    <a:pt x="54" y="0"/>
                    <a:pt x="44" y="8"/>
                    <a:pt x="43" y="18"/>
                  </a:cubicBezTo>
                  <a:cubicBezTo>
                    <a:pt x="43" y="19"/>
                    <a:pt x="43" y="20"/>
                    <a:pt x="43" y="20"/>
                  </a:cubicBezTo>
                  <a:cubicBezTo>
                    <a:pt x="41" y="22"/>
                    <a:pt x="39" y="24"/>
                    <a:pt x="39" y="27"/>
                  </a:cubicBezTo>
                  <a:cubicBezTo>
                    <a:pt x="39" y="28"/>
                    <a:pt x="39" y="30"/>
                    <a:pt x="39" y="31"/>
                  </a:cubicBezTo>
                  <a:cubicBezTo>
                    <a:pt x="36" y="32"/>
                    <a:pt x="33" y="35"/>
                    <a:pt x="33" y="39"/>
                  </a:cubicBezTo>
                  <a:cubicBezTo>
                    <a:pt x="32" y="41"/>
                    <a:pt x="33" y="43"/>
                    <a:pt x="33" y="44"/>
                  </a:cubicBezTo>
                  <a:cubicBezTo>
                    <a:pt x="32" y="45"/>
                    <a:pt x="31" y="47"/>
                    <a:pt x="30" y="49"/>
                  </a:cubicBezTo>
                  <a:cubicBezTo>
                    <a:pt x="30" y="49"/>
                    <a:pt x="30" y="50"/>
                    <a:pt x="30" y="50"/>
                  </a:cubicBezTo>
                  <a:cubicBezTo>
                    <a:pt x="30" y="50"/>
                    <a:pt x="30" y="50"/>
                    <a:pt x="30" y="50"/>
                  </a:cubicBezTo>
                  <a:cubicBezTo>
                    <a:pt x="25" y="49"/>
                    <a:pt x="21" y="53"/>
                    <a:pt x="20" y="58"/>
                  </a:cubicBezTo>
                  <a:cubicBezTo>
                    <a:pt x="20" y="58"/>
                    <a:pt x="20" y="58"/>
                    <a:pt x="20" y="59"/>
                  </a:cubicBezTo>
                  <a:cubicBezTo>
                    <a:pt x="11" y="59"/>
                    <a:pt x="2" y="66"/>
                    <a:pt x="1" y="76"/>
                  </a:cubicBezTo>
                  <a:cubicBezTo>
                    <a:pt x="0" y="87"/>
                    <a:pt x="8" y="97"/>
                    <a:pt x="19" y="98"/>
                  </a:cubicBezTo>
                  <a:cubicBezTo>
                    <a:pt x="22" y="98"/>
                    <a:pt x="26" y="97"/>
                    <a:pt x="28" y="96"/>
                  </a:cubicBezTo>
                  <a:cubicBezTo>
                    <a:pt x="30" y="101"/>
                    <a:pt x="35" y="105"/>
                    <a:pt x="40" y="106"/>
                  </a:cubicBezTo>
                  <a:cubicBezTo>
                    <a:pt x="43" y="106"/>
                    <a:pt x="45" y="105"/>
                    <a:pt x="47" y="105"/>
                  </a:cubicBezTo>
                  <a:cubicBezTo>
                    <a:pt x="50" y="110"/>
                    <a:pt x="56" y="115"/>
                    <a:pt x="63" y="115"/>
                  </a:cubicBezTo>
                  <a:cubicBezTo>
                    <a:pt x="70" y="116"/>
                    <a:pt x="76" y="114"/>
                    <a:pt x="80" y="110"/>
                  </a:cubicBezTo>
                  <a:cubicBezTo>
                    <a:pt x="83" y="111"/>
                    <a:pt x="86" y="112"/>
                    <a:pt x="89" y="113"/>
                  </a:cubicBezTo>
                  <a:cubicBezTo>
                    <a:pt x="97" y="113"/>
                    <a:pt x="105" y="109"/>
                    <a:pt x="109" y="103"/>
                  </a:cubicBezTo>
                  <a:cubicBezTo>
                    <a:pt x="110" y="105"/>
                    <a:pt x="113" y="107"/>
                    <a:pt x="115" y="107"/>
                  </a:cubicBezTo>
                  <a:cubicBezTo>
                    <a:pt x="118" y="108"/>
                    <a:pt x="120" y="107"/>
                    <a:pt x="122" y="106"/>
                  </a:cubicBezTo>
                  <a:cubicBezTo>
                    <a:pt x="124" y="107"/>
                    <a:pt x="126" y="108"/>
                    <a:pt x="129" y="109"/>
                  </a:cubicBezTo>
                  <a:cubicBezTo>
                    <a:pt x="137" y="109"/>
                    <a:pt x="143" y="104"/>
                    <a:pt x="144" y="96"/>
                  </a:cubicBezTo>
                  <a:cubicBezTo>
                    <a:pt x="144" y="94"/>
                    <a:pt x="144" y="92"/>
                    <a:pt x="143" y="90"/>
                  </a:cubicBezTo>
                  <a:cubicBezTo>
                    <a:pt x="153" y="90"/>
                    <a:pt x="161" y="82"/>
                    <a:pt x="162" y="72"/>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9" name="Freeform 199">
              <a:extLst>
                <a:ext uri="{FF2B5EF4-FFF2-40B4-BE49-F238E27FC236}">
                  <a16:creationId xmlns:a16="http://schemas.microsoft.com/office/drawing/2014/main" id="{CA0B3F0B-B242-C343-81D2-E30F2167B345}"/>
                </a:ext>
              </a:extLst>
            </p:cNvPr>
            <p:cNvSpPr>
              <a:spLocks/>
            </p:cNvSpPr>
            <p:nvPr/>
          </p:nvSpPr>
          <p:spPr bwMode="auto">
            <a:xfrm>
              <a:off x="7481372" y="3653383"/>
              <a:ext cx="99009" cy="74562"/>
            </a:xfrm>
            <a:custGeom>
              <a:avLst/>
              <a:gdLst>
                <a:gd name="T0" fmla="*/ 6 w 28"/>
                <a:gd name="T1" fmla="*/ 0 h 21"/>
                <a:gd name="T2" fmla="*/ 0 w 28"/>
                <a:gd name="T3" fmla="*/ 1 h 21"/>
                <a:gd name="T4" fmla="*/ 6 w 28"/>
                <a:gd name="T5" fmla="*/ 0 h 21"/>
                <a:gd name="T6" fmla="*/ 8 w 28"/>
                <a:gd name="T7" fmla="*/ 0 h 21"/>
                <a:gd name="T8" fmla="*/ 28 w 28"/>
                <a:gd name="T9" fmla="*/ 21 h 21"/>
                <a:gd name="T10" fmla="*/ 8 w 28"/>
                <a:gd name="T11" fmla="*/ 0 h 21"/>
                <a:gd name="T12" fmla="*/ 6 w 28"/>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28" h="21">
                  <a:moveTo>
                    <a:pt x="6" y="0"/>
                  </a:moveTo>
                  <a:cubicBezTo>
                    <a:pt x="4" y="0"/>
                    <a:pt x="2" y="0"/>
                    <a:pt x="0" y="1"/>
                  </a:cubicBezTo>
                  <a:cubicBezTo>
                    <a:pt x="2" y="0"/>
                    <a:pt x="4" y="0"/>
                    <a:pt x="6" y="0"/>
                  </a:cubicBezTo>
                  <a:cubicBezTo>
                    <a:pt x="7" y="0"/>
                    <a:pt x="7" y="0"/>
                    <a:pt x="8" y="0"/>
                  </a:cubicBezTo>
                  <a:cubicBezTo>
                    <a:pt x="19" y="1"/>
                    <a:pt x="28" y="11"/>
                    <a:pt x="28" y="21"/>
                  </a:cubicBezTo>
                  <a:cubicBezTo>
                    <a:pt x="28" y="11"/>
                    <a:pt x="19" y="1"/>
                    <a:pt x="8" y="0"/>
                  </a:cubicBezTo>
                  <a:cubicBezTo>
                    <a:pt x="7" y="0"/>
                    <a:pt x="7" y="0"/>
                    <a:pt x="6" y="0"/>
                  </a:cubicBezTo>
                </a:path>
              </a:pathLst>
            </a:custGeom>
            <a:solidFill>
              <a:srgbClr val="688E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0" name="Freeform 200">
              <a:extLst>
                <a:ext uri="{FF2B5EF4-FFF2-40B4-BE49-F238E27FC236}">
                  <a16:creationId xmlns:a16="http://schemas.microsoft.com/office/drawing/2014/main" id="{89A266BF-997C-1F42-A16B-83891C11642D}"/>
                </a:ext>
              </a:extLst>
            </p:cNvPr>
            <p:cNvSpPr>
              <a:spLocks noEditPoints="1"/>
            </p:cNvSpPr>
            <p:nvPr/>
          </p:nvSpPr>
          <p:spPr bwMode="auto">
            <a:xfrm>
              <a:off x="7662278" y="3787840"/>
              <a:ext cx="46449" cy="78229"/>
            </a:xfrm>
            <a:custGeom>
              <a:avLst/>
              <a:gdLst>
                <a:gd name="T0" fmla="*/ 13 w 13"/>
                <a:gd name="T1" fmla="*/ 20 h 22"/>
                <a:gd name="T2" fmla="*/ 13 w 13"/>
                <a:gd name="T3" fmla="*/ 22 h 22"/>
                <a:gd name="T4" fmla="*/ 13 w 13"/>
                <a:gd name="T5" fmla="*/ 20 h 22"/>
                <a:gd name="T6" fmla="*/ 0 w 13"/>
                <a:gd name="T7" fmla="*/ 0 h 22"/>
                <a:gd name="T8" fmla="*/ 0 w 13"/>
                <a:gd name="T9" fmla="*/ 0 h 22"/>
                <a:gd name="T10" fmla="*/ 13 w 13"/>
                <a:gd name="T11" fmla="*/ 18 h 22"/>
                <a:gd name="T12" fmla="*/ 0 w 13"/>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3" h="22">
                  <a:moveTo>
                    <a:pt x="13" y="20"/>
                  </a:moveTo>
                  <a:cubicBezTo>
                    <a:pt x="13" y="21"/>
                    <a:pt x="13" y="21"/>
                    <a:pt x="13" y="22"/>
                  </a:cubicBezTo>
                  <a:cubicBezTo>
                    <a:pt x="13" y="21"/>
                    <a:pt x="13" y="21"/>
                    <a:pt x="13" y="20"/>
                  </a:cubicBezTo>
                  <a:moveTo>
                    <a:pt x="0" y="0"/>
                  </a:moveTo>
                  <a:cubicBezTo>
                    <a:pt x="0" y="0"/>
                    <a:pt x="0" y="0"/>
                    <a:pt x="0" y="0"/>
                  </a:cubicBezTo>
                  <a:cubicBezTo>
                    <a:pt x="8" y="2"/>
                    <a:pt x="13" y="10"/>
                    <a:pt x="13" y="18"/>
                  </a:cubicBezTo>
                  <a:cubicBezTo>
                    <a:pt x="13" y="10"/>
                    <a:pt x="8" y="2"/>
                    <a:pt x="0" y="0"/>
                  </a:cubicBezTo>
                </a:path>
              </a:pathLst>
            </a:custGeom>
            <a:solidFill>
              <a:srgbClr val="714D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1" name="Freeform 201">
              <a:extLst>
                <a:ext uri="{FF2B5EF4-FFF2-40B4-BE49-F238E27FC236}">
                  <a16:creationId xmlns:a16="http://schemas.microsoft.com/office/drawing/2014/main" id="{FCF6A02C-3B25-CD4D-B880-A6934A571B0D}"/>
                </a:ext>
              </a:extLst>
            </p:cNvPr>
            <p:cNvSpPr>
              <a:spLocks/>
            </p:cNvSpPr>
            <p:nvPr/>
          </p:nvSpPr>
          <p:spPr bwMode="auto">
            <a:xfrm>
              <a:off x="7477705" y="3653383"/>
              <a:ext cx="231021" cy="223687"/>
            </a:xfrm>
            <a:custGeom>
              <a:avLst/>
              <a:gdLst>
                <a:gd name="T0" fmla="*/ 7 w 65"/>
                <a:gd name="T1" fmla="*/ 0 h 63"/>
                <a:gd name="T2" fmla="*/ 1 w 65"/>
                <a:gd name="T3" fmla="*/ 1 h 63"/>
                <a:gd name="T4" fmla="*/ 0 w 65"/>
                <a:gd name="T5" fmla="*/ 1 h 63"/>
                <a:gd name="T6" fmla="*/ 4 w 65"/>
                <a:gd name="T7" fmla="*/ 3 h 63"/>
                <a:gd name="T8" fmla="*/ 18 w 65"/>
                <a:gd name="T9" fmla="*/ 13 h 63"/>
                <a:gd name="T10" fmla="*/ 24 w 65"/>
                <a:gd name="T11" fmla="*/ 28 h 63"/>
                <a:gd name="T12" fmla="*/ 39 w 65"/>
                <a:gd name="T13" fmla="*/ 43 h 63"/>
                <a:gd name="T14" fmla="*/ 48 w 65"/>
                <a:gd name="T15" fmla="*/ 47 h 63"/>
                <a:gd name="T16" fmla="*/ 55 w 65"/>
                <a:gd name="T17" fmla="*/ 49 h 63"/>
                <a:gd name="T18" fmla="*/ 63 w 65"/>
                <a:gd name="T19" fmla="*/ 59 h 63"/>
                <a:gd name="T20" fmla="*/ 64 w 65"/>
                <a:gd name="T21" fmla="*/ 63 h 63"/>
                <a:gd name="T22" fmla="*/ 65 w 65"/>
                <a:gd name="T23" fmla="*/ 60 h 63"/>
                <a:gd name="T24" fmla="*/ 65 w 65"/>
                <a:gd name="T25" fmla="*/ 58 h 63"/>
                <a:gd name="T26" fmla="*/ 65 w 65"/>
                <a:gd name="T27" fmla="*/ 58 h 63"/>
                <a:gd name="T28" fmla="*/ 65 w 65"/>
                <a:gd name="T29" fmla="*/ 56 h 63"/>
                <a:gd name="T30" fmla="*/ 52 w 65"/>
                <a:gd name="T31" fmla="*/ 38 h 63"/>
                <a:gd name="T32" fmla="*/ 47 w 65"/>
                <a:gd name="T33" fmla="*/ 36 h 63"/>
                <a:gd name="T34" fmla="*/ 45 w 65"/>
                <a:gd name="T35" fmla="*/ 36 h 63"/>
                <a:gd name="T36" fmla="*/ 40 w 65"/>
                <a:gd name="T37" fmla="*/ 37 h 63"/>
                <a:gd name="T38" fmla="*/ 29 w 65"/>
                <a:gd name="T39" fmla="*/ 27 h 63"/>
                <a:gd name="T40" fmla="*/ 28 w 65"/>
                <a:gd name="T41" fmla="*/ 27 h 63"/>
                <a:gd name="T42" fmla="*/ 28 w 65"/>
                <a:gd name="T43" fmla="*/ 27 h 63"/>
                <a:gd name="T44" fmla="*/ 28 w 65"/>
                <a:gd name="T45" fmla="*/ 27 h 63"/>
                <a:gd name="T46" fmla="*/ 29 w 65"/>
                <a:gd name="T47" fmla="*/ 24 h 63"/>
                <a:gd name="T48" fmla="*/ 29 w 65"/>
                <a:gd name="T49" fmla="*/ 21 h 63"/>
                <a:gd name="T50" fmla="*/ 9 w 65"/>
                <a:gd name="T51" fmla="*/ 0 h 63"/>
                <a:gd name="T52" fmla="*/ 7 w 65"/>
                <a:gd name="T5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63">
                  <a:moveTo>
                    <a:pt x="7" y="0"/>
                  </a:moveTo>
                  <a:cubicBezTo>
                    <a:pt x="5" y="0"/>
                    <a:pt x="3" y="0"/>
                    <a:pt x="1" y="1"/>
                  </a:cubicBezTo>
                  <a:cubicBezTo>
                    <a:pt x="1" y="1"/>
                    <a:pt x="0" y="1"/>
                    <a:pt x="0" y="1"/>
                  </a:cubicBezTo>
                  <a:cubicBezTo>
                    <a:pt x="1" y="2"/>
                    <a:pt x="3" y="2"/>
                    <a:pt x="4" y="3"/>
                  </a:cubicBezTo>
                  <a:cubicBezTo>
                    <a:pt x="9" y="5"/>
                    <a:pt x="15" y="8"/>
                    <a:pt x="18" y="13"/>
                  </a:cubicBezTo>
                  <a:cubicBezTo>
                    <a:pt x="21" y="18"/>
                    <a:pt x="21" y="23"/>
                    <a:pt x="24" y="28"/>
                  </a:cubicBezTo>
                  <a:cubicBezTo>
                    <a:pt x="27" y="34"/>
                    <a:pt x="33" y="40"/>
                    <a:pt x="39" y="43"/>
                  </a:cubicBezTo>
                  <a:cubicBezTo>
                    <a:pt x="42" y="45"/>
                    <a:pt x="45" y="46"/>
                    <a:pt x="48" y="47"/>
                  </a:cubicBezTo>
                  <a:cubicBezTo>
                    <a:pt x="51" y="48"/>
                    <a:pt x="53" y="48"/>
                    <a:pt x="55" y="49"/>
                  </a:cubicBezTo>
                  <a:cubicBezTo>
                    <a:pt x="59" y="51"/>
                    <a:pt x="61" y="55"/>
                    <a:pt x="63" y="59"/>
                  </a:cubicBezTo>
                  <a:cubicBezTo>
                    <a:pt x="63" y="61"/>
                    <a:pt x="64" y="62"/>
                    <a:pt x="64" y="63"/>
                  </a:cubicBezTo>
                  <a:cubicBezTo>
                    <a:pt x="64" y="62"/>
                    <a:pt x="65" y="61"/>
                    <a:pt x="65" y="60"/>
                  </a:cubicBezTo>
                  <a:cubicBezTo>
                    <a:pt x="65" y="59"/>
                    <a:pt x="65" y="59"/>
                    <a:pt x="65" y="58"/>
                  </a:cubicBezTo>
                  <a:cubicBezTo>
                    <a:pt x="65" y="58"/>
                    <a:pt x="65" y="58"/>
                    <a:pt x="65" y="58"/>
                  </a:cubicBezTo>
                  <a:cubicBezTo>
                    <a:pt x="65" y="58"/>
                    <a:pt x="65" y="57"/>
                    <a:pt x="65" y="56"/>
                  </a:cubicBezTo>
                  <a:cubicBezTo>
                    <a:pt x="65" y="48"/>
                    <a:pt x="60" y="40"/>
                    <a:pt x="52" y="38"/>
                  </a:cubicBezTo>
                  <a:cubicBezTo>
                    <a:pt x="51" y="37"/>
                    <a:pt x="49" y="37"/>
                    <a:pt x="47" y="36"/>
                  </a:cubicBezTo>
                  <a:cubicBezTo>
                    <a:pt x="47" y="36"/>
                    <a:pt x="46" y="36"/>
                    <a:pt x="45" y="36"/>
                  </a:cubicBezTo>
                  <a:cubicBezTo>
                    <a:pt x="43" y="36"/>
                    <a:pt x="41" y="37"/>
                    <a:pt x="40" y="37"/>
                  </a:cubicBezTo>
                  <a:cubicBezTo>
                    <a:pt x="39" y="32"/>
                    <a:pt x="34" y="28"/>
                    <a:pt x="29" y="27"/>
                  </a:cubicBezTo>
                  <a:cubicBezTo>
                    <a:pt x="29" y="27"/>
                    <a:pt x="28" y="27"/>
                    <a:pt x="28" y="27"/>
                  </a:cubicBezTo>
                  <a:cubicBezTo>
                    <a:pt x="28" y="27"/>
                    <a:pt x="28" y="27"/>
                    <a:pt x="28" y="27"/>
                  </a:cubicBezTo>
                  <a:cubicBezTo>
                    <a:pt x="28" y="27"/>
                    <a:pt x="28" y="27"/>
                    <a:pt x="28" y="27"/>
                  </a:cubicBezTo>
                  <a:cubicBezTo>
                    <a:pt x="28" y="26"/>
                    <a:pt x="28" y="25"/>
                    <a:pt x="29" y="24"/>
                  </a:cubicBezTo>
                  <a:cubicBezTo>
                    <a:pt x="29" y="23"/>
                    <a:pt x="29" y="22"/>
                    <a:pt x="29" y="21"/>
                  </a:cubicBezTo>
                  <a:cubicBezTo>
                    <a:pt x="29" y="11"/>
                    <a:pt x="20" y="1"/>
                    <a:pt x="9" y="0"/>
                  </a:cubicBezTo>
                  <a:cubicBezTo>
                    <a:pt x="8" y="0"/>
                    <a:pt x="8" y="0"/>
                    <a:pt x="7" y="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2" name="Freeform 202">
              <a:extLst>
                <a:ext uri="{FF2B5EF4-FFF2-40B4-BE49-F238E27FC236}">
                  <a16:creationId xmlns:a16="http://schemas.microsoft.com/office/drawing/2014/main" id="{0359344C-7A4A-0F48-AFEC-4F3433C1B0B5}"/>
                </a:ext>
              </a:extLst>
            </p:cNvPr>
            <p:cNvSpPr>
              <a:spLocks noEditPoints="1"/>
            </p:cNvSpPr>
            <p:nvPr/>
          </p:nvSpPr>
          <p:spPr bwMode="auto">
            <a:xfrm>
              <a:off x="7201458" y="3606935"/>
              <a:ext cx="479155" cy="383813"/>
            </a:xfrm>
            <a:custGeom>
              <a:avLst/>
              <a:gdLst>
                <a:gd name="T0" fmla="*/ 111 w 135"/>
                <a:gd name="T1" fmla="*/ 108 h 108"/>
                <a:gd name="T2" fmla="*/ 111 w 135"/>
                <a:gd name="T3" fmla="*/ 108 h 108"/>
                <a:gd name="T4" fmla="*/ 111 w 135"/>
                <a:gd name="T5" fmla="*/ 108 h 108"/>
                <a:gd name="T6" fmla="*/ 24 w 135"/>
                <a:gd name="T7" fmla="*/ 17 h 108"/>
                <a:gd name="T8" fmla="*/ 24 w 135"/>
                <a:gd name="T9" fmla="*/ 17 h 108"/>
                <a:gd name="T10" fmla="*/ 24 w 135"/>
                <a:gd name="T11" fmla="*/ 17 h 108"/>
                <a:gd name="T12" fmla="*/ 24 w 135"/>
                <a:gd name="T13" fmla="*/ 16 h 108"/>
                <a:gd name="T14" fmla="*/ 24 w 135"/>
                <a:gd name="T15" fmla="*/ 16 h 108"/>
                <a:gd name="T16" fmla="*/ 24 w 135"/>
                <a:gd name="T17" fmla="*/ 16 h 108"/>
                <a:gd name="T18" fmla="*/ 24 w 135"/>
                <a:gd name="T19" fmla="*/ 16 h 108"/>
                <a:gd name="T20" fmla="*/ 24 w 135"/>
                <a:gd name="T21" fmla="*/ 16 h 108"/>
                <a:gd name="T22" fmla="*/ 24 w 135"/>
                <a:gd name="T23" fmla="*/ 16 h 108"/>
                <a:gd name="T24" fmla="*/ 24 w 135"/>
                <a:gd name="T25" fmla="*/ 16 h 108"/>
                <a:gd name="T26" fmla="*/ 24 w 135"/>
                <a:gd name="T27" fmla="*/ 16 h 108"/>
                <a:gd name="T28" fmla="*/ 24 w 135"/>
                <a:gd name="T29" fmla="*/ 16 h 108"/>
                <a:gd name="T30" fmla="*/ 24 w 135"/>
                <a:gd name="T31" fmla="*/ 16 h 108"/>
                <a:gd name="T32" fmla="*/ 24 w 135"/>
                <a:gd name="T33" fmla="*/ 16 h 108"/>
                <a:gd name="T34" fmla="*/ 24 w 135"/>
                <a:gd name="T35" fmla="*/ 16 h 108"/>
                <a:gd name="T36" fmla="*/ 42 w 135"/>
                <a:gd name="T37" fmla="*/ 0 h 108"/>
                <a:gd name="T38" fmla="*/ 24 w 135"/>
                <a:gd name="T39" fmla="*/ 16 h 108"/>
                <a:gd name="T40" fmla="*/ 30 w 135"/>
                <a:gd name="T41" fmla="*/ 5 h 108"/>
                <a:gd name="T42" fmla="*/ 25 w 135"/>
                <a:gd name="T43" fmla="*/ 27 h 108"/>
                <a:gd name="T44" fmla="*/ 19 w 135"/>
                <a:gd name="T45" fmla="*/ 38 h 108"/>
                <a:gd name="T46" fmla="*/ 14 w 135"/>
                <a:gd name="T47" fmla="*/ 52 h 108"/>
                <a:gd name="T48" fmla="*/ 7 w 135"/>
                <a:gd name="T49" fmla="*/ 61 h 108"/>
                <a:gd name="T50" fmla="*/ 2 w 135"/>
                <a:gd name="T51" fmla="*/ 68 h 108"/>
                <a:gd name="T52" fmla="*/ 2 w 135"/>
                <a:gd name="T53" fmla="*/ 76 h 108"/>
                <a:gd name="T54" fmla="*/ 8 w 135"/>
                <a:gd name="T55" fmla="*/ 80 h 108"/>
                <a:gd name="T56" fmla="*/ 14 w 135"/>
                <a:gd name="T57" fmla="*/ 82 h 108"/>
                <a:gd name="T58" fmla="*/ 18 w 135"/>
                <a:gd name="T59" fmla="*/ 87 h 108"/>
                <a:gd name="T60" fmla="*/ 26 w 135"/>
                <a:gd name="T61" fmla="*/ 93 h 108"/>
                <a:gd name="T62" fmla="*/ 39 w 135"/>
                <a:gd name="T63" fmla="*/ 97 h 108"/>
                <a:gd name="T64" fmla="*/ 47 w 135"/>
                <a:gd name="T65" fmla="*/ 101 h 108"/>
                <a:gd name="T66" fmla="*/ 49 w 135"/>
                <a:gd name="T67" fmla="*/ 101 h 108"/>
                <a:gd name="T68" fmla="*/ 57 w 135"/>
                <a:gd name="T69" fmla="*/ 99 h 108"/>
                <a:gd name="T70" fmla="*/ 59 w 135"/>
                <a:gd name="T71" fmla="*/ 99 h 108"/>
                <a:gd name="T72" fmla="*/ 72 w 135"/>
                <a:gd name="T73" fmla="*/ 103 h 108"/>
                <a:gd name="T74" fmla="*/ 75 w 135"/>
                <a:gd name="T75" fmla="*/ 104 h 108"/>
                <a:gd name="T76" fmla="*/ 95 w 135"/>
                <a:gd name="T77" fmla="*/ 98 h 108"/>
                <a:gd name="T78" fmla="*/ 98 w 135"/>
                <a:gd name="T79" fmla="*/ 98 h 108"/>
                <a:gd name="T80" fmla="*/ 119 w 135"/>
                <a:gd name="T81" fmla="*/ 103 h 108"/>
                <a:gd name="T82" fmla="*/ 121 w 135"/>
                <a:gd name="T83" fmla="*/ 103 h 108"/>
                <a:gd name="T84" fmla="*/ 111 w 135"/>
                <a:gd name="T85" fmla="*/ 108 h 108"/>
                <a:gd name="T86" fmla="*/ 111 w 135"/>
                <a:gd name="T87" fmla="*/ 108 h 108"/>
                <a:gd name="T88" fmla="*/ 111 w 135"/>
                <a:gd name="T89" fmla="*/ 108 h 108"/>
                <a:gd name="T90" fmla="*/ 125 w 135"/>
                <a:gd name="T91" fmla="*/ 95 h 108"/>
                <a:gd name="T92" fmla="*/ 125 w 135"/>
                <a:gd name="T93" fmla="*/ 94 h 108"/>
                <a:gd name="T94" fmla="*/ 124 w 135"/>
                <a:gd name="T95" fmla="*/ 89 h 108"/>
                <a:gd name="T96" fmla="*/ 124 w 135"/>
                <a:gd name="T97" fmla="*/ 89 h 108"/>
                <a:gd name="T98" fmla="*/ 124 w 135"/>
                <a:gd name="T99" fmla="*/ 89 h 108"/>
                <a:gd name="T100" fmla="*/ 135 w 135"/>
                <a:gd name="T101" fmla="*/ 86 h 108"/>
                <a:gd name="T102" fmla="*/ 116 w 135"/>
                <a:gd name="T103" fmla="*/ 82 h 108"/>
                <a:gd name="T104" fmla="*/ 108 w 135"/>
                <a:gd name="T105" fmla="*/ 83 h 108"/>
                <a:gd name="T106" fmla="*/ 88 w 135"/>
                <a:gd name="T107" fmla="*/ 90 h 108"/>
                <a:gd name="T108" fmla="*/ 74 w 135"/>
                <a:gd name="T109" fmla="*/ 91 h 108"/>
                <a:gd name="T110" fmla="*/ 69 w 135"/>
                <a:gd name="T111" fmla="*/ 91 h 108"/>
                <a:gd name="T112" fmla="*/ 51 w 135"/>
                <a:gd name="T113" fmla="*/ 87 h 108"/>
                <a:gd name="T114" fmla="*/ 38 w 135"/>
                <a:gd name="T115" fmla="*/ 85 h 108"/>
                <a:gd name="T116" fmla="*/ 17 w 135"/>
                <a:gd name="T117" fmla="*/ 77 h 108"/>
                <a:gd name="T118" fmla="*/ 27 w 135"/>
                <a:gd name="T119" fmla="*/ 44 h 108"/>
                <a:gd name="T120" fmla="*/ 34 w 135"/>
                <a:gd name="T121" fmla="*/ 32 h 108"/>
                <a:gd name="T122" fmla="*/ 37 w 135"/>
                <a:gd name="T123" fmla="*/ 20 h 108"/>
                <a:gd name="T124" fmla="*/ 42 w 135"/>
                <a:gd name="T1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5" h="108">
                  <a:moveTo>
                    <a:pt x="111" y="108"/>
                  </a:moveTo>
                  <a:cubicBezTo>
                    <a:pt x="111" y="108"/>
                    <a:pt x="111" y="108"/>
                    <a:pt x="111" y="108"/>
                  </a:cubicBezTo>
                  <a:cubicBezTo>
                    <a:pt x="111" y="108"/>
                    <a:pt x="111" y="108"/>
                    <a:pt x="111" y="108"/>
                  </a:cubicBezTo>
                  <a:moveTo>
                    <a:pt x="24" y="17"/>
                  </a:moveTo>
                  <a:cubicBezTo>
                    <a:pt x="24" y="17"/>
                    <a:pt x="24" y="17"/>
                    <a:pt x="24" y="17"/>
                  </a:cubicBezTo>
                  <a:cubicBezTo>
                    <a:pt x="24" y="17"/>
                    <a:pt x="24" y="17"/>
                    <a:pt x="24" y="17"/>
                  </a:cubicBezTo>
                  <a:moveTo>
                    <a:pt x="24" y="16"/>
                  </a:moveTo>
                  <a:cubicBezTo>
                    <a:pt x="24" y="16"/>
                    <a:pt x="24" y="16"/>
                    <a:pt x="24" y="16"/>
                  </a:cubicBezTo>
                  <a:cubicBezTo>
                    <a:pt x="24" y="16"/>
                    <a:pt x="24" y="16"/>
                    <a:pt x="24" y="16"/>
                  </a:cubicBezTo>
                  <a:moveTo>
                    <a:pt x="24" y="16"/>
                  </a:moveTo>
                  <a:cubicBezTo>
                    <a:pt x="24" y="16"/>
                    <a:pt x="24" y="16"/>
                    <a:pt x="24" y="16"/>
                  </a:cubicBezTo>
                  <a:cubicBezTo>
                    <a:pt x="24" y="16"/>
                    <a:pt x="24" y="16"/>
                    <a:pt x="24" y="16"/>
                  </a:cubicBezTo>
                  <a:moveTo>
                    <a:pt x="24" y="16"/>
                  </a:moveTo>
                  <a:cubicBezTo>
                    <a:pt x="24" y="16"/>
                    <a:pt x="24" y="16"/>
                    <a:pt x="24" y="16"/>
                  </a:cubicBezTo>
                  <a:cubicBezTo>
                    <a:pt x="24" y="16"/>
                    <a:pt x="24" y="16"/>
                    <a:pt x="24" y="16"/>
                  </a:cubicBezTo>
                  <a:moveTo>
                    <a:pt x="24" y="16"/>
                  </a:moveTo>
                  <a:cubicBezTo>
                    <a:pt x="24" y="16"/>
                    <a:pt x="24" y="16"/>
                    <a:pt x="24" y="16"/>
                  </a:cubicBezTo>
                  <a:cubicBezTo>
                    <a:pt x="24" y="16"/>
                    <a:pt x="24" y="16"/>
                    <a:pt x="24" y="16"/>
                  </a:cubicBezTo>
                  <a:moveTo>
                    <a:pt x="42" y="0"/>
                  </a:moveTo>
                  <a:cubicBezTo>
                    <a:pt x="33" y="1"/>
                    <a:pt x="26" y="7"/>
                    <a:pt x="24" y="16"/>
                  </a:cubicBezTo>
                  <a:cubicBezTo>
                    <a:pt x="25" y="12"/>
                    <a:pt x="27" y="8"/>
                    <a:pt x="30" y="5"/>
                  </a:cubicBezTo>
                  <a:cubicBezTo>
                    <a:pt x="32" y="13"/>
                    <a:pt x="28" y="20"/>
                    <a:pt x="25" y="27"/>
                  </a:cubicBezTo>
                  <a:cubicBezTo>
                    <a:pt x="23" y="30"/>
                    <a:pt x="21" y="34"/>
                    <a:pt x="19" y="38"/>
                  </a:cubicBezTo>
                  <a:cubicBezTo>
                    <a:pt x="17" y="42"/>
                    <a:pt x="16" y="47"/>
                    <a:pt x="14" y="52"/>
                  </a:cubicBezTo>
                  <a:cubicBezTo>
                    <a:pt x="13" y="56"/>
                    <a:pt x="10" y="58"/>
                    <a:pt x="7" y="61"/>
                  </a:cubicBezTo>
                  <a:cubicBezTo>
                    <a:pt x="5" y="63"/>
                    <a:pt x="3" y="65"/>
                    <a:pt x="2" y="68"/>
                  </a:cubicBezTo>
                  <a:cubicBezTo>
                    <a:pt x="0" y="71"/>
                    <a:pt x="1" y="73"/>
                    <a:pt x="2" y="76"/>
                  </a:cubicBezTo>
                  <a:cubicBezTo>
                    <a:pt x="3" y="78"/>
                    <a:pt x="5" y="79"/>
                    <a:pt x="8" y="80"/>
                  </a:cubicBezTo>
                  <a:cubicBezTo>
                    <a:pt x="10" y="80"/>
                    <a:pt x="12" y="80"/>
                    <a:pt x="14" y="82"/>
                  </a:cubicBezTo>
                  <a:cubicBezTo>
                    <a:pt x="15" y="83"/>
                    <a:pt x="17" y="85"/>
                    <a:pt x="18" y="87"/>
                  </a:cubicBezTo>
                  <a:cubicBezTo>
                    <a:pt x="20" y="90"/>
                    <a:pt x="22" y="92"/>
                    <a:pt x="26" y="93"/>
                  </a:cubicBezTo>
                  <a:cubicBezTo>
                    <a:pt x="31" y="94"/>
                    <a:pt x="35" y="94"/>
                    <a:pt x="39" y="97"/>
                  </a:cubicBezTo>
                  <a:cubicBezTo>
                    <a:pt x="42" y="99"/>
                    <a:pt x="44" y="100"/>
                    <a:pt x="47" y="101"/>
                  </a:cubicBezTo>
                  <a:cubicBezTo>
                    <a:pt x="48" y="101"/>
                    <a:pt x="49" y="101"/>
                    <a:pt x="49" y="101"/>
                  </a:cubicBezTo>
                  <a:cubicBezTo>
                    <a:pt x="52" y="101"/>
                    <a:pt x="55" y="100"/>
                    <a:pt x="57" y="99"/>
                  </a:cubicBezTo>
                  <a:cubicBezTo>
                    <a:pt x="58" y="99"/>
                    <a:pt x="59" y="99"/>
                    <a:pt x="59" y="99"/>
                  </a:cubicBezTo>
                  <a:cubicBezTo>
                    <a:pt x="64" y="99"/>
                    <a:pt x="68" y="102"/>
                    <a:pt x="72" y="103"/>
                  </a:cubicBezTo>
                  <a:cubicBezTo>
                    <a:pt x="73" y="104"/>
                    <a:pt x="74" y="104"/>
                    <a:pt x="75" y="104"/>
                  </a:cubicBezTo>
                  <a:cubicBezTo>
                    <a:pt x="82" y="104"/>
                    <a:pt x="89" y="99"/>
                    <a:pt x="95" y="98"/>
                  </a:cubicBezTo>
                  <a:cubicBezTo>
                    <a:pt x="96" y="98"/>
                    <a:pt x="97" y="98"/>
                    <a:pt x="98" y="98"/>
                  </a:cubicBezTo>
                  <a:cubicBezTo>
                    <a:pt x="105" y="98"/>
                    <a:pt x="112" y="100"/>
                    <a:pt x="119" y="103"/>
                  </a:cubicBezTo>
                  <a:cubicBezTo>
                    <a:pt x="120" y="103"/>
                    <a:pt x="121" y="103"/>
                    <a:pt x="121" y="103"/>
                  </a:cubicBezTo>
                  <a:cubicBezTo>
                    <a:pt x="119" y="106"/>
                    <a:pt x="115" y="108"/>
                    <a:pt x="111" y="108"/>
                  </a:cubicBezTo>
                  <a:cubicBezTo>
                    <a:pt x="111" y="108"/>
                    <a:pt x="111" y="108"/>
                    <a:pt x="111" y="108"/>
                  </a:cubicBezTo>
                  <a:cubicBezTo>
                    <a:pt x="111" y="108"/>
                    <a:pt x="111" y="108"/>
                    <a:pt x="111" y="108"/>
                  </a:cubicBezTo>
                  <a:cubicBezTo>
                    <a:pt x="118" y="108"/>
                    <a:pt x="124" y="102"/>
                    <a:pt x="125" y="95"/>
                  </a:cubicBezTo>
                  <a:cubicBezTo>
                    <a:pt x="125" y="95"/>
                    <a:pt x="125" y="94"/>
                    <a:pt x="125" y="94"/>
                  </a:cubicBezTo>
                  <a:cubicBezTo>
                    <a:pt x="125" y="92"/>
                    <a:pt x="125" y="91"/>
                    <a:pt x="124" y="89"/>
                  </a:cubicBezTo>
                  <a:cubicBezTo>
                    <a:pt x="124" y="89"/>
                    <a:pt x="124" y="89"/>
                    <a:pt x="124" y="89"/>
                  </a:cubicBezTo>
                  <a:cubicBezTo>
                    <a:pt x="124" y="89"/>
                    <a:pt x="124" y="89"/>
                    <a:pt x="124" y="89"/>
                  </a:cubicBezTo>
                  <a:cubicBezTo>
                    <a:pt x="128" y="89"/>
                    <a:pt x="132" y="88"/>
                    <a:pt x="135" y="86"/>
                  </a:cubicBezTo>
                  <a:cubicBezTo>
                    <a:pt x="129" y="84"/>
                    <a:pt x="123" y="82"/>
                    <a:pt x="116" y="82"/>
                  </a:cubicBezTo>
                  <a:cubicBezTo>
                    <a:pt x="114" y="82"/>
                    <a:pt x="111" y="83"/>
                    <a:pt x="108" y="83"/>
                  </a:cubicBezTo>
                  <a:cubicBezTo>
                    <a:pt x="101" y="85"/>
                    <a:pt x="95" y="88"/>
                    <a:pt x="88" y="90"/>
                  </a:cubicBezTo>
                  <a:cubicBezTo>
                    <a:pt x="83" y="90"/>
                    <a:pt x="79" y="91"/>
                    <a:pt x="74" y="91"/>
                  </a:cubicBezTo>
                  <a:cubicBezTo>
                    <a:pt x="72" y="91"/>
                    <a:pt x="71" y="91"/>
                    <a:pt x="69" y="91"/>
                  </a:cubicBezTo>
                  <a:cubicBezTo>
                    <a:pt x="63" y="90"/>
                    <a:pt x="57" y="88"/>
                    <a:pt x="51" y="87"/>
                  </a:cubicBezTo>
                  <a:cubicBezTo>
                    <a:pt x="47" y="87"/>
                    <a:pt x="43" y="86"/>
                    <a:pt x="38" y="85"/>
                  </a:cubicBezTo>
                  <a:cubicBezTo>
                    <a:pt x="31" y="84"/>
                    <a:pt x="23" y="83"/>
                    <a:pt x="17" y="77"/>
                  </a:cubicBezTo>
                  <a:cubicBezTo>
                    <a:pt x="6" y="67"/>
                    <a:pt x="19" y="53"/>
                    <a:pt x="27" y="44"/>
                  </a:cubicBezTo>
                  <a:cubicBezTo>
                    <a:pt x="30" y="41"/>
                    <a:pt x="33" y="37"/>
                    <a:pt x="34" y="32"/>
                  </a:cubicBezTo>
                  <a:cubicBezTo>
                    <a:pt x="36" y="28"/>
                    <a:pt x="36" y="24"/>
                    <a:pt x="37" y="20"/>
                  </a:cubicBezTo>
                  <a:cubicBezTo>
                    <a:pt x="38" y="13"/>
                    <a:pt x="39" y="6"/>
                    <a:pt x="42" y="0"/>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3" name="Freeform 203">
              <a:extLst>
                <a:ext uri="{FF2B5EF4-FFF2-40B4-BE49-F238E27FC236}">
                  <a16:creationId xmlns:a16="http://schemas.microsoft.com/office/drawing/2014/main" id="{BA404E27-316E-D24F-A2ED-8C6F854B4C12}"/>
                </a:ext>
              </a:extLst>
            </p:cNvPr>
            <p:cNvSpPr>
              <a:spLocks noEditPoints="1"/>
            </p:cNvSpPr>
            <p:nvPr/>
          </p:nvSpPr>
          <p:spPr bwMode="auto">
            <a:xfrm>
              <a:off x="7591382" y="3990747"/>
              <a:ext cx="3667" cy="0"/>
            </a:xfrm>
            <a:custGeom>
              <a:avLst/>
              <a:gdLst>
                <a:gd name="T0" fmla="*/ 1 w 1"/>
                <a:gd name="T1" fmla="*/ 1 w 1"/>
                <a:gd name="T2" fmla="*/ 1 w 1"/>
                <a:gd name="T3" fmla="*/ 0 w 1"/>
                <a:gd name="T4" fmla="*/ 1 w 1"/>
                <a:gd name="T5" fmla="*/ 0 w 1"/>
              </a:gdLst>
              <a:ahLst/>
              <a:cxnLst>
                <a:cxn ang="0">
                  <a:pos x="T0" y="0"/>
                </a:cxn>
                <a:cxn ang="0">
                  <a:pos x="T1" y="0"/>
                </a:cxn>
                <a:cxn ang="0">
                  <a:pos x="T2" y="0"/>
                </a:cxn>
                <a:cxn ang="0">
                  <a:pos x="T3" y="0"/>
                </a:cxn>
                <a:cxn ang="0">
                  <a:pos x="T4" y="0"/>
                </a:cxn>
                <a:cxn ang="0">
                  <a:pos x="T5" y="0"/>
                </a:cxn>
              </a:cxnLst>
              <a:rect l="0" t="0" r="r" b="b"/>
              <a:pathLst>
                <a:path w="1">
                  <a:moveTo>
                    <a:pt x="1" y="0"/>
                  </a:moveTo>
                  <a:cubicBezTo>
                    <a:pt x="1" y="0"/>
                    <a:pt x="1" y="0"/>
                    <a:pt x="1" y="0"/>
                  </a:cubicBezTo>
                  <a:cubicBezTo>
                    <a:pt x="1" y="0"/>
                    <a:pt x="1" y="0"/>
                    <a:pt x="1" y="0"/>
                  </a:cubicBezTo>
                  <a:moveTo>
                    <a:pt x="0" y="0"/>
                  </a:moveTo>
                  <a:cubicBezTo>
                    <a:pt x="0" y="0"/>
                    <a:pt x="1" y="0"/>
                    <a:pt x="1" y="0"/>
                  </a:cubicBezTo>
                  <a:cubicBezTo>
                    <a:pt x="1" y="0"/>
                    <a:pt x="0" y="0"/>
                    <a:pt x="0" y="0"/>
                  </a:cubicBezTo>
                </a:path>
              </a:pathLst>
            </a:custGeom>
            <a:solidFill>
              <a:srgbClr val="DAE0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4" name="Freeform 204">
              <a:extLst>
                <a:ext uri="{FF2B5EF4-FFF2-40B4-BE49-F238E27FC236}">
                  <a16:creationId xmlns:a16="http://schemas.microsoft.com/office/drawing/2014/main" id="{B4B3F6F2-836D-9B44-91CF-6E1B690C9958}"/>
                </a:ext>
              </a:extLst>
            </p:cNvPr>
            <p:cNvSpPr>
              <a:spLocks noEditPoints="1"/>
            </p:cNvSpPr>
            <p:nvPr/>
          </p:nvSpPr>
          <p:spPr bwMode="auto">
            <a:xfrm>
              <a:off x="7287022" y="3664384"/>
              <a:ext cx="0" cy="3667"/>
            </a:xfrm>
            <a:custGeom>
              <a:avLst/>
              <a:gdLst>
                <a:gd name="T0" fmla="*/ 1 h 1"/>
                <a:gd name="T1" fmla="*/ 1 h 1"/>
                <a:gd name="T2" fmla="*/ 1 h 1"/>
                <a:gd name="T3" fmla="*/ 1 h 1"/>
                <a:gd name="T4" fmla="*/ 0 h 1"/>
                <a:gd name="T5" fmla="*/ 1 h 1"/>
                <a:gd name="T6" fmla="*/ 0 h 1"/>
                <a:gd name="T7" fmla="*/ 0 h 1"/>
                <a:gd name="T8" fmla="*/ 0 h 1"/>
                <a:gd name="T9" fmla="*/ 0 h 1"/>
                <a:gd name="T10" fmla="*/ 0 h 1"/>
                <a:gd name="T11" fmla="*/ 0 h 1"/>
                <a:gd name="T12" fmla="*/ 0 h 1"/>
                <a:gd name="T13" fmla="*/ 0 h 1"/>
                <a:gd name="T14" fmla="*/ 0 h 1"/>
                <a:gd name="T15" fmla="*/ 0 h 1"/>
                <a:gd name="T16" fmla="*/ 0 h 1"/>
                <a:gd name="T17" fmla="*/ 0 h 1"/>
                <a:gd name="T18" fmla="*/ 0 h 1"/>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Lst>
              <a:rect l="0" t="0" r="r" b="b"/>
              <a:pathLst>
                <a:path h="1">
                  <a:moveTo>
                    <a:pt x="0" y="1"/>
                  </a:moveTo>
                  <a:cubicBezTo>
                    <a:pt x="0" y="1"/>
                    <a:pt x="0" y="1"/>
                    <a:pt x="0" y="1"/>
                  </a:cubicBezTo>
                  <a:cubicBezTo>
                    <a:pt x="0" y="1"/>
                    <a:pt x="0" y="1"/>
                    <a:pt x="0" y="1"/>
                  </a:cubicBezTo>
                  <a:cubicBezTo>
                    <a:pt x="0" y="1"/>
                    <a:pt x="0" y="1"/>
                    <a:pt x="0" y="1"/>
                  </a:cubicBezTo>
                  <a:moveTo>
                    <a:pt x="0" y="0"/>
                  </a:moveTo>
                  <a:cubicBezTo>
                    <a:pt x="0" y="1"/>
                    <a:pt x="0" y="1"/>
                    <a:pt x="0" y="1"/>
                  </a:cubicBezTo>
                  <a:cubicBezTo>
                    <a:pt x="0" y="1"/>
                    <a:pt x="0" y="1"/>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548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 name="Freeform 206">
              <a:extLst>
                <a:ext uri="{FF2B5EF4-FFF2-40B4-BE49-F238E27FC236}">
                  <a16:creationId xmlns:a16="http://schemas.microsoft.com/office/drawing/2014/main" id="{D0EE42AC-F6ED-AD40-A7AC-462FB7038071}"/>
                </a:ext>
              </a:extLst>
            </p:cNvPr>
            <p:cNvSpPr>
              <a:spLocks/>
            </p:cNvSpPr>
            <p:nvPr/>
          </p:nvSpPr>
          <p:spPr bwMode="auto">
            <a:xfrm>
              <a:off x="7137897" y="3625270"/>
              <a:ext cx="492600" cy="386257"/>
            </a:xfrm>
            <a:custGeom>
              <a:avLst/>
              <a:gdLst>
                <a:gd name="T0" fmla="*/ 42 w 139"/>
                <a:gd name="T1" fmla="*/ 11 h 109"/>
                <a:gd name="T2" fmla="*/ 42 w 139"/>
                <a:gd name="T3" fmla="*/ 11 h 109"/>
                <a:gd name="T4" fmla="*/ 42 w 139"/>
                <a:gd name="T5" fmla="*/ 11 h 109"/>
                <a:gd name="T6" fmla="*/ 42 w 139"/>
                <a:gd name="T7" fmla="*/ 11 h 109"/>
                <a:gd name="T8" fmla="*/ 42 w 139"/>
                <a:gd name="T9" fmla="*/ 11 h 109"/>
                <a:gd name="T10" fmla="*/ 42 w 139"/>
                <a:gd name="T11" fmla="*/ 12 h 109"/>
                <a:gd name="T12" fmla="*/ 42 w 139"/>
                <a:gd name="T13" fmla="*/ 12 h 109"/>
                <a:gd name="T14" fmla="*/ 42 w 139"/>
                <a:gd name="T15" fmla="*/ 14 h 109"/>
                <a:gd name="T16" fmla="*/ 42 w 139"/>
                <a:gd name="T17" fmla="*/ 14 h 109"/>
                <a:gd name="T18" fmla="*/ 42 w 139"/>
                <a:gd name="T19" fmla="*/ 14 h 109"/>
                <a:gd name="T20" fmla="*/ 38 w 139"/>
                <a:gd name="T21" fmla="*/ 22 h 109"/>
                <a:gd name="T22" fmla="*/ 38 w 139"/>
                <a:gd name="T23" fmla="*/ 25 h 109"/>
                <a:gd name="T24" fmla="*/ 38 w 139"/>
                <a:gd name="T25" fmla="*/ 25 h 109"/>
                <a:gd name="T26" fmla="*/ 32 w 139"/>
                <a:gd name="T27" fmla="*/ 33 h 109"/>
                <a:gd name="T28" fmla="*/ 32 w 139"/>
                <a:gd name="T29" fmla="*/ 38 h 109"/>
                <a:gd name="T30" fmla="*/ 32 w 139"/>
                <a:gd name="T31" fmla="*/ 38 h 109"/>
                <a:gd name="T32" fmla="*/ 32 w 139"/>
                <a:gd name="T33" fmla="*/ 38 h 109"/>
                <a:gd name="T34" fmla="*/ 29 w 139"/>
                <a:gd name="T35" fmla="*/ 43 h 109"/>
                <a:gd name="T36" fmla="*/ 29 w 139"/>
                <a:gd name="T37" fmla="*/ 44 h 109"/>
                <a:gd name="T38" fmla="*/ 29 w 139"/>
                <a:gd name="T39" fmla="*/ 44 h 109"/>
                <a:gd name="T40" fmla="*/ 28 w 139"/>
                <a:gd name="T41" fmla="*/ 44 h 109"/>
                <a:gd name="T42" fmla="*/ 19 w 139"/>
                <a:gd name="T43" fmla="*/ 53 h 109"/>
                <a:gd name="T44" fmla="*/ 0 w 139"/>
                <a:gd name="T45" fmla="*/ 72 h 109"/>
                <a:gd name="T46" fmla="*/ 20 w 139"/>
                <a:gd name="T47" fmla="*/ 92 h 109"/>
                <a:gd name="T48" fmla="*/ 39 w 139"/>
                <a:gd name="T49" fmla="*/ 100 h 109"/>
                <a:gd name="T50" fmla="*/ 46 w 139"/>
                <a:gd name="T51" fmla="*/ 99 h 109"/>
                <a:gd name="T52" fmla="*/ 65 w 139"/>
                <a:gd name="T53" fmla="*/ 109 h 109"/>
                <a:gd name="T54" fmla="*/ 88 w 139"/>
                <a:gd name="T55" fmla="*/ 107 h 109"/>
                <a:gd name="T56" fmla="*/ 108 w 139"/>
                <a:gd name="T57" fmla="*/ 97 h 109"/>
                <a:gd name="T58" fmla="*/ 115 w 139"/>
                <a:gd name="T59" fmla="*/ 101 h 109"/>
                <a:gd name="T60" fmla="*/ 128 w 139"/>
                <a:gd name="T61" fmla="*/ 103 h 109"/>
                <a:gd name="T62" fmla="*/ 129 w 139"/>
                <a:gd name="T63" fmla="*/ 103 h 109"/>
                <a:gd name="T64" fmla="*/ 129 w 139"/>
                <a:gd name="T65" fmla="*/ 103 h 109"/>
                <a:gd name="T66" fmla="*/ 139 w 139"/>
                <a:gd name="T67" fmla="*/ 98 h 109"/>
                <a:gd name="T68" fmla="*/ 116 w 139"/>
                <a:gd name="T69" fmla="*/ 93 h 109"/>
                <a:gd name="T70" fmla="*/ 93 w 139"/>
                <a:gd name="T71" fmla="*/ 99 h 109"/>
                <a:gd name="T72" fmla="*/ 77 w 139"/>
                <a:gd name="T73" fmla="*/ 94 h 109"/>
                <a:gd name="T74" fmla="*/ 67 w 139"/>
                <a:gd name="T75" fmla="*/ 96 h 109"/>
                <a:gd name="T76" fmla="*/ 57 w 139"/>
                <a:gd name="T77" fmla="*/ 92 h 109"/>
                <a:gd name="T78" fmla="*/ 36 w 139"/>
                <a:gd name="T79" fmla="*/ 82 h 109"/>
                <a:gd name="T80" fmla="*/ 26 w 139"/>
                <a:gd name="T81" fmla="*/ 75 h 109"/>
                <a:gd name="T82" fmla="*/ 20 w 139"/>
                <a:gd name="T83" fmla="*/ 63 h 109"/>
                <a:gd name="T84" fmla="*/ 32 w 139"/>
                <a:gd name="T85" fmla="*/ 47 h 109"/>
                <a:gd name="T86" fmla="*/ 43 w 139"/>
                <a:gd name="T87"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9" h="109">
                  <a:moveTo>
                    <a:pt x="48" y="0"/>
                  </a:moveTo>
                  <a:cubicBezTo>
                    <a:pt x="45" y="3"/>
                    <a:pt x="43" y="7"/>
                    <a:pt x="42" y="11"/>
                  </a:cubicBezTo>
                  <a:cubicBezTo>
                    <a:pt x="42" y="11"/>
                    <a:pt x="42" y="11"/>
                    <a:pt x="42" y="11"/>
                  </a:cubicBezTo>
                  <a:cubicBezTo>
                    <a:pt x="42" y="11"/>
                    <a:pt x="42" y="11"/>
                    <a:pt x="42" y="11"/>
                  </a:cubicBezTo>
                  <a:cubicBezTo>
                    <a:pt x="42" y="11"/>
                    <a:pt x="42" y="11"/>
                    <a:pt x="42" y="11"/>
                  </a:cubicBezTo>
                  <a:cubicBezTo>
                    <a:pt x="42" y="11"/>
                    <a:pt x="42" y="11"/>
                    <a:pt x="42" y="11"/>
                  </a:cubicBezTo>
                  <a:cubicBezTo>
                    <a:pt x="42" y="11"/>
                    <a:pt x="42" y="11"/>
                    <a:pt x="42" y="11"/>
                  </a:cubicBezTo>
                  <a:cubicBezTo>
                    <a:pt x="42" y="11"/>
                    <a:pt x="42" y="11"/>
                    <a:pt x="42" y="11"/>
                  </a:cubicBezTo>
                  <a:cubicBezTo>
                    <a:pt x="42" y="11"/>
                    <a:pt x="42" y="11"/>
                    <a:pt x="42" y="11"/>
                  </a:cubicBezTo>
                  <a:cubicBezTo>
                    <a:pt x="42" y="11"/>
                    <a:pt x="42" y="11"/>
                    <a:pt x="42" y="11"/>
                  </a:cubicBezTo>
                  <a:cubicBezTo>
                    <a:pt x="42" y="12"/>
                    <a:pt x="42" y="12"/>
                    <a:pt x="42" y="12"/>
                  </a:cubicBezTo>
                  <a:cubicBezTo>
                    <a:pt x="42" y="12"/>
                    <a:pt x="42" y="12"/>
                    <a:pt x="42" y="12"/>
                  </a:cubicBezTo>
                  <a:cubicBezTo>
                    <a:pt x="42" y="12"/>
                    <a:pt x="42" y="12"/>
                    <a:pt x="42" y="12"/>
                  </a:cubicBezTo>
                  <a:cubicBezTo>
                    <a:pt x="42" y="12"/>
                    <a:pt x="42" y="12"/>
                    <a:pt x="42" y="12"/>
                  </a:cubicBezTo>
                  <a:cubicBezTo>
                    <a:pt x="42" y="12"/>
                    <a:pt x="42" y="13"/>
                    <a:pt x="42" y="14"/>
                  </a:cubicBezTo>
                  <a:cubicBezTo>
                    <a:pt x="42" y="14"/>
                    <a:pt x="42" y="14"/>
                    <a:pt x="42" y="14"/>
                  </a:cubicBezTo>
                  <a:cubicBezTo>
                    <a:pt x="42" y="14"/>
                    <a:pt x="42" y="14"/>
                    <a:pt x="42" y="14"/>
                  </a:cubicBezTo>
                  <a:cubicBezTo>
                    <a:pt x="42" y="14"/>
                    <a:pt x="42" y="14"/>
                    <a:pt x="42" y="14"/>
                  </a:cubicBezTo>
                  <a:cubicBezTo>
                    <a:pt x="42" y="14"/>
                    <a:pt x="42" y="14"/>
                    <a:pt x="42" y="14"/>
                  </a:cubicBezTo>
                  <a:cubicBezTo>
                    <a:pt x="42" y="14"/>
                    <a:pt x="42" y="14"/>
                    <a:pt x="42" y="14"/>
                  </a:cubicBezTo>
                  <a:cubicBezTo>
                    <a:pt x="40" y="16"/>
                    <a:pt x="38" y="18"/>
                    <a:pt x="38" y="21"/>
                  </a:cubicBezTo>
                  <a:cubicBezTo>
                    <a:pt x="38" y="22"/>
                    <a:pt x="38" y="22"/>
                    <a:pt x="38" y="22"/>
                  </a:cubicBezTo>
                  <a:cubicBezTo>
                    <a:pt x="38" y="23"/>
                    <a:pt x="38" y="24"/>
                    <a:pt x="38" y="25"/>
                  </a:cubicBezTo>
                  <a:cubicBezTo>
                    <a:pt x="38" y="25"/>
                    <a:pt x="38" y="25"/>
                    <a:pt x="38" y="25"/>
                  </a:cubicBezTo>
                  <a:cubicBezTo>
                    <a:pt x="38" y="25"/>
                    <a:pt x="38" y="25"/>
                    <a:pt x="38" y="25"/>
                  </a:cubicBezTo>
                  <a:cubicBezTo>
                    <a:pt x="38" y="25"/>
                    <a:pt x="38" y="25"/>
                    <a:pt x="38" y="25"/>
                  </a:cubicBezTo>
                  <a:cubicBezTo>
                    <a:pt x="38" y="25"/>
                    <a:pt x="38" y="25"/>
                    <a:pt x="38" y="25"/>
                  </a:cubicBezTo>
                  <a:cubicBezTo>
                    <a:pt x="35" y="26"/>
                    <a:pt x="32" y="29"/>
                    <a:pt x="32" y="33"/>
                  </a:cubicBezTo>
                  <a:cubicBezTo>
                    <a:pt x="31" y="33"/>
                    <a:pt x="31" y="34"/>
                    <a:pt x="31" y="34"/>
                  </a:cubicBezTo>
                  <a:cubicBezTo>
                    <a:pt x="31" y="36"/>
                    <a:pt x="32" y="37"/>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1" y="39"/>
                    <a:pt x="30" y="41"/>
                    <a:pt x="29" y="43"/>
                  </a:cubicBezTo>
                  <a:cubicBezTo>
                    <a:pt x="29" y="43"/>
                    <a:pt x="29" y="43"/>
                    <a:pt x="29" y="43"/>
                  </a:cubicBezTo>
                  <a:cubicBezTo>
                    <a:pt x="29" y="44"/>
                    <a:pt x="29" y="44"/>
                    <a:pt x="29" y="44"/>
                  </a:cubicBezTo>
                  <a:cubicBezTo>
                    <a:pt x="29" y="44"/>
                    <a:pt x="29" y="44"/>
                    <a:pt x="29" y="44"/>
                  </a:cubicBezTo>
                  <a:cubicBezTo>
                    <a:pt x="29" y="44"/>
                    <a:pt x="29" y="44"/>
                    <a:pt x="29" y="44"/>
                  </a:cubicBezTo>
                  <a:cubicBezTo>
                    <a:pt x="29" y="44"/>
                    <a:pt x="29" y="44"/>
                    <a:pt x="29" y="44"/>
                  </a:cubicBezTo>
                  <a:cubicBezTo>
                    <a:pt x="29" y="44"/>
                    <a:pt x="29" y="44"/>
                    <a:pt x="29" y="44"/>
                  </a:cubicBezTo>
                  <a:cubicBezTo>
                    <a:pt x="29" y="44"/>
                    <a:pt x="29" y="44"/>
                    <a:pt x="28" y="44"/>
                  </a:cubicBezTo>
                  <a:cubicBezTo>
                    <a:pt x="24" y="44"/>
                    <a:pt x="20" y="47"/>
                    <a:pt x="19" y="52"/>
                  </a:cubicBezTo>
                  <a:cubicBezTo>
                    <a:pt x="19" y="52"/>
                    <a:pt x="19" y="52"/>
                    <a:pt x="19" y="53"/>
                  </a:cubicBezTo>
                  <a:cubicBezTo>
                    <a:pt x="10" y="53"/>
                    <a:pt x="1" y="60"/>
                    <a:pt x="0" y="70"/>
                  </a:cubicBezTo>
                  <a:cubicBezTo>
                    <a:pt x="0" y="71"/>
                    <a:pt x="0" y="71"/>
                    <a:pt x="0" y="72"/>
                  </a:cubicBezTo>
                  <a:cubicBezTo>
                    <a:pt x="0" y="82"/>
                    <a:pt x="8" y="91"/>
                    <a:pt x="18" y="92"/>
                  </a:cubicBezTo>
                  <a:cubicBezTo>
                    <a:pt x="19" y="92"/>
                    <a:pt x="19" y="92"/>
                    <a:pt x="20" y="92"/>
                  </a:cubicBezTo>
                  <a:cubicBezTo>
                    <a:pt x="23" y="92"/>
                    <a:pt x="25" y="91"/>
                    <a:pt x="27" y="90"/>
                  </a:cubicBezTo>
                  <a:cubicBezTo>
                    <a:pt x="29" y="95"/>
                    <a:pt x="34" y="99"/>
                    <a:pt x="39" y="100"/>
                  </a:cubicBezTo>
                  <a:cubicBezTo>
                    <a:pt x="40" y="100"/>
                    <a:pt x="40" y="100"/>
                    <a:pt x="41" y="100"/>
                  </a:cubicBezTo>
                  <a:cubicBezTo>
                    <a:pt x="42" y="100"/>
                    <a:pt x="44" y="99"/>
                    <a:pt x="46" y="99"/>
                  </a:cubicBezTo>
                  <a:cubicBezTo>
                    <a:pt x="49" y="104"/>
                    <a:pt x="55" y="109"/>
                    <a:pt x="62" y="109"/>
                  </a:cubicBezTo>
                  <a:cubicBezTo>
                    <a:pt x="63" y="109"/>
                    <a:pt x="64" y="109"/>
                    <a:pt x="65" y="109"/>
                  </a:cubicBezTo>
                  <a:cubicBezTo>
                    <a:pt x="70" y="109"/>
                    <a:pt x="75" y="107"/>
                    <a:pt x="79" y="104"/>
                  </a:cubicBezTo>
                  <a:cubicBezTo>
                    <a:pt x="82" y="105"/>
                    <a:pt x="85" y="106"/>
                    <a:pt x="88" y="107"/>
                  </a:cubicBezTo>
                  <a:cubicBezTo>
                    <a:pt x="89" y="107"/>
                    <a:pt x="89" y="107"/>
                    <a:pt x="90" y="107"/>
                  </a:cubicBezTo>
                  <a:cubicBezTo>
                    <a:pt x="97" y="107"/>
                    <a:pt x="104" y="103"/>
                    <a:pt x="108" y="97"/>
                  </a:cubicBezTo>
                  <a:cubicBezTo>
                    <a:pt x="109" y="99"/>
                    <a:pt x="112" y="101"/>
                    <a:pt x="114" y="101"/>
                  </a:cubicBezTo>
                  <a:cubicBezTo>
                    <a:pt x="115" y="101"/>
                    <a:pt x="115" y="101"/>
                    <a:pt x="115" y="101"/>
                  </a:cubicBezTo>
                  <a:cubicBezTo>
                    <a:pt x="117" y="101"/>
                    <a:pt x="119" y="101"/>
                    <a:pt x="121" y="100"/>
                  </a:cubicBezTo>
                  <a:cubicBezTo>
                    <a:pt x="123" y="101"/>
                    <a:pt x="125" y="102"/>
                    <a:pt x="128" y="103"/>
                  </a:cubicBezTo>
                  <a:cubicBezTo>
                    <a:pt x="128" y="103"/>
                    <a:pt x="128" y="103"/>
                    <a:pt x="128" y="103"/>
                  </a:cubicBezTo>
                  <a:cubicBezTo>
                    <a:pt x="128" y="103"/>
                    <a:pt x="129" y="103"/>
                    <a:pt x="129" y="103"/>
                  </a:cubicBezTo>
                  <a:cubicBezTo>
                    <a:pt x="129" y="103"/>
                    <a:pt x="129" y="103"/>
                    <a:pt x="129" y="103"/>
                  </a:cubicBezTo>
                  <a:cubicBezTo>
                    <a:pt x="129" y="103"/>
                    <a:pt x="129" y="103"/>
                    <a:pt x="129" y="103"/>
                  </a:cubicBezTo>
                  <a:cubicBezTo>
                    <a:pt x="129" y="103"/>
                    <a:pt x="129" y="103"/>
                    <a:pt x="129" y="103"/>
                  </a:cubicBezTo>
                  <a:cubicBezTo>
                    <a:pt x="133" y="103"/>
                    <a:pt x="137" y="101"/>
                    <a:pt x="139" y="98"/>
                  </a:cubicBezTo>
                  <a:cubicBezTo>
                    <a:pt x="139" y="98"/>
                    <a:pt x="138" y="98"/>
                    <a:pt x="137" y="98"/>
                  </a:cubicBezTo>
                  <a:cubicBezTo>
                    <a:pt x="130" y="95"/>
                    <a:pt x="123" y="93"/>
                    <a:pt x="116" y="93"/>
                  </a:cubicBezTo>
                  <a:cubicBezTo>
                    <a:pt x="115" y="93"/>
                    <a:pt x="114" y="93"/>
                    <a:pt x="113" y="93"/>
                  </a:cubicBezTo>
                  <a:cubicBezTo>
                    <a:pt x="107" y="94"/>
                    <a:pt x="100" y="99"/>
                    <a:pt x="93" y="99"/>
                  </a:cubicBezTo>
                  <a:cubicBezTo>
                    <a:pt x="92" y="99"/>
                    <a:pt x="91" y="99"/>
                    <a:pt x="90" y="98"/>
                  </a:cubicBezTo>
                  <a:cubicBezTo>
                    <a:pt x="86" y="97"/>
                    <a:pt x="82" y="94"/>
                    <a:pt x="77" y="94"/>
                  </a:cubicBezTo>
                  <a:cubicBezTo>
                    <a:pt x="77" y="94"/>
                    <a:pt x="76" y="94"/>
                    <a:pt x="75" y="94"/>
                  </a:cubicBezTo>
                  <a:cubicBezTo>
                    <a:pt x="73" y="95"/>
                    <a:pt x="70" y="96"/>
                    <a:pt x="67" y="96"/>
                  </a:cubicBezTo>
                  <a:cubicBezTo>
                    <a:pt x="67" y="96"/>
                    <a:pt x="66" y="96"/>
                    <a:pt x="65" y="96"/>
                  </a:cubicBezTo>
                  <a:cubicBezTo>
                    <a:pt x="62" y="95"/>
                    <a:pt x="60" y="94"/>
                    <a:pt x="57" y="92"/>
                  </a:cubicBezTo>
                  <a:cubicBezTo>
                    <a:pt x="53" y="89"/>
                    <a:pt x="49" y="89"/>
                    <a:pt x="44" y="88"/>
                  </a:cubicBezTo>
                  <a:cubicBezTo>
                    <a:pt x="40" y="87"/>
                    <a:pt x="38" y="85"/>
                    <a:pt x="36" y="82"/>
                  </a:cubicBezTo>
                  <a:cubicBezTo>
                    <a:pt x="35" y="80"/>
                    <a:pt x="33" y="78"/>
                    <a:pt x="32" y="77"/>
                  </a:cubicBezTo>
                  <a:cubicBezTo>
                    <a:pt x="30" y="75"/>
                    <a:pt x="28" y="75"/>
                    <a:pt x="26" y="75"/>
                  </a:cubicBezTo>
                  <a:cubicBezTo>
                    <a:pt x="23" y="74"/>
                    <a:pt x="21" y="73"/>
                    <a:pt x="20" y="71"/>
                  </a:cubicBezTo>
                  <a:cubicBezTo>
                    <a:pt x="19" y="68"/>
                    <a:pt x="18" y="66"/>
                    <a:pt x="20" y="63"/>
                  </a:cubicBezTo>
                  <a:cubicBezTo>
                    <a:pt x="21" y="60"/>
                    <a:pt x="23" y="58"/>
                    <a:pt x="25" y="56"/>
                  </a:cubicBezTo>
                  <a:cubicBezTo>
                    <a:pt x="28" y="53"/>
                    <a:pt x="31" y="51"/>
                    <a:pt x="32" y="47"/>
                  </a:cubicBezTo>
                  <a:cubicBezTo>
                    <a:pt x="34" y="42"/>
                    <a:pt x="35" y="37"/>
                    <a:pt x="37" y="33"/>
                  </a:cubicBezTo>
                  <a:cubicBezTo>
                    <a:pt x="39" y="29"/>
                    <a:pt x="41" y="25"/>
                    <a:pt x="43" y="22"/>
                  </a:cubicBezTo>
                  <a:cubicBezTo>
                    <a:pt x="46" y="15"/>
                    <a:pt x="50" y="8"/>
                    <a:pt x="48" y="0"/>
                  </a:cubicBezTo>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 name="Freeform 207">
              <a:extLst>
                <a:ext uri="{FF2B5EF4-FFF2-40B4-BE49-F238E27FC236}">
                  <a16:creationId xmlns:a16="http://schemas.microsoft.com/office/drawing/2014/main" id="{560E5450-5B73-B84B-B66B-02A11D904470}"/>
                </a:ext>
              </a:extLst>
            </p:cNvPr>
            <p:cNvSpPr>
              <a:spLocks/>
            </p:cNvSpPr>
            <p:nvPr/>
          </p:nvSpPr>
          <p:spPr bwMode="auto">
            <a:xfrm>
              <a:off x="7839516" y="4764484"/>
              <a:ext cx="2015627" cy="149125"/>
            </a:xfrm>
            <a:custGeom>
              <a:avLst/>
              <a:gdLst>
                <a:gd name="T0" fmla="*/ 70 w 568"/>
                <a:gd name="T1" fmla="*/ 0 h 42"/>
                <a:gd name="T2" fmla="*/ 0 w 568"/>
                <a:gd name="T3" fmla="*/ 9 h 42"/>
                <a:gd name="T4" fmla="*/ 1 w 568"/>
                <a:gd name="T5" fmla="*/ 12 h 42"/>
                <a:gd name="T6" fmla="*/ 8 w 568"/>
                <a:gd name="T7" fmla="*/ 26 h 42"/>
                <a:gd name="T8" fmla="*/ 8 w 568"/>
                <a:gd name="T9" fmla="*/ 26 h 42"/>
                <a:gd name="T10" fmla="*/ 9 w 568"/>
                <a:gd name="T11" fmla="*/ 27 h 42"/>
                <a:gd name="T12" fmla="*/ 276 w 568"/>
                <a:gd name="T13" fmla="*/ 42 h 42"/>
                <a:gd name="T14" fmla="*/ 451 w 568"/>
                <a:gd name="T15" fmla="*/ 37 h 42"/>
                <a:gd name="T16" fmla="*/ 464 w 568"/>
                <a:gd name="T17" fmla="*/ 30 h 42"/>
                <a:gd name="T18" fmla="*/ 476 w 568"/>
                <a:gd name="T19" fmla="*/ 35 h 42"/>
                <a:gd name="T20" fmla="*/ 568 w 568"/>
                <a:gd name="T21" fmla="*/ 17 h 42"/>
                <a:gd name="T22" fmla="*/ 531 w 568"/>
                <a:gd name="T23" fmla="*/ 5 h 42"/>
                <a:gd name="T24" fmla="*/ 529 w 568"/>
                <a:gd name="T25" fmla="*/ 5 h 42"/>
                <a:gd name="T26" fmla="*/ 529 w 568"/>
                <a:gd name="T27" fmla="*/ 5 h 42"/>
                <a:gd name="T28" fmla="*/ 484 w 568"/>
                <a:gd name="T29" fmla="*/ 0 h 42"/>
                <a:gd name="T30" fmla="*/ 484 w 568"/>
                <a:gd name="T31" fmla="*/ 15 h 42"/>
                <a:gd name="T32" fmla="*/ 70 w 568"/>
                <a:gd name="T33" fmla="*/ 15 h 42"/>
                <a:gd name="T34" fmla="*/ 70 w 568"/>
                <a:gd name="T35"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8" h="42">
                  <a:moveTo>
                    <a:pt x="70" y="0"/>
                  </a:moveTo>
                  <a:cubicBezTo>
                    <a:pt x="39" y="2"/>
                    <a:pt x="15" y="6"/>
                    <a:pt x="0" y="9"/>
                  </a:cubicBezTo>
                  <a:cubicBezTo>
                    <a:pt x="0" y="10"/>
                    <a:pt x="0" y="11"/>
                    <a:pt x="1" y="12"/>
                  </a:cubicBezTo>
                  <a:cubicBezTo>
                    <a:pt x="2" y="18"/>
                    <a:pt x="5" y="23"/>
                    <a:pt x="8" y="26"/>
                  </a:cubicBezTo>
                  <a:cubicBezTo>
                    <a:pt x="8" y="26"/>
                    <a:pt x="8" y="26"/>
                    <a:pt x="8" y="26"/>
                  </a:cubicBezTo>
                  <a:cubicBezTo>
                    <a:pt x="8" y="27"/>
                    <a:pt x="8" y="27"/>
                    <a:pt x="9" y="27"/>
                  </a:cubicBezTo>
                  <a:cubicBezTo>
                    <a:pt x="54" y="36"/>
                    <a:pt x="157" y="42"/>
                    <a:pt x="276" y="42"/>
                  </a:cubicBezTo>
                  <a:cubicBezTo>
                    <a:pt x="341" y="42"/>
                    <a:pt x="402" y="40"/>
                    <a:pt x="451" y="37"/>
                  </a:cubicBezTo>
                  <a:cubicBezTo>
                    <a:pt x="454" y="33"/>
                    <a:pt x="459" y="30"/>
                    <a:pt x="464" y="30"/>
                  </a:cubicBezTo>
                  <a:cubicBezTo>
                    <a:pt x="469" y="30"/>
                    <a:pt x="473" y="32"/>
                    <a:pt x="476" y="35"/>
                  </a:cubicBezTo>
                  <a:cubicBezTo>
                    <a:pt x="532" y="31"/>
                    <a:pt x="568" y="24"/>
                    <a:pt x="568" y="17"/>
                  </a:cubicBezTo>
                  <a:cubicBezTo>
                    <a:pt x="568" y="13"/>
                    <a:pt x="555" y="9"/>
                    <a:pt x="531" y="5"/>
                  </a:cubicBezTo>
                  <a:cubicBezTo>
                    <a:pt x="529" y="5"/>
                    <a:pt x="529" y="5"/>
                    <a:pt x="529" y="5"/>
                  </a:cubicBezTo>
                  <a:cubicBezTo>
                    <a:pt x="529" y="5"/>
                    <a:pt x="529" y="5"/>
                    <a:pt x="529" y="5"/>
                  </a:cubicBezTo>
                  <a:cubicBezTo>
                    <a:pt x="517" y="3"/>
                    <a:pt x="501" y="2"/>
                    <a:pt x="484" y="0"/>
                  </a:cubicBezTo>
                  <a:cubicBezTo>
                    <a:pt x="484" y="15"/>
                    <a:pt x="484" y="15"/>
                    <a:pt x="484" y="15"/>
                  </a:cubicBezTo>
                  <a:cubicBezTo>
                    <a:pt x="70" y="15"/>
                    <a:pt x="70" y="15"/>
                    <a:pt x="70" y="15"/>
                  </a:cubicBezTo>
                  <a:cubicBezTo>
                    <a:pt x="70" y="0"/>
                    <a:pt x="70" y="0"/>
                    <a:pt x="70" y="0"/>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 name="Freeform 208">
              <a:extLst>
                <a:ext uri="{FF2B5EF4-FFF2-40B4-BE49-F238E27FC236}">
                  <a16:creationId xmlns:a16="http://schemas.microsoft.com/office/drawing/2014/main" id="{D3643F38-8F38-E244-B963-8A8DCA51C55D}"/>
                </a:ext>
              </a:extLst>
            </p:cNvPr>
            <p:cNvSpPr>
              <a:spLocks/>
            </p:cNvSpPr>
            <p:nvPr/>
          </p:nvSpPr>
          <p:spPr bwMode="auto">
            <a:xfrm>
              <a:off x="9439550" y="4870827"/>
              <a:ext cx="89230" cy="24447"/>
            </a:xfrm>
            <a:custGeom>
              <a:avLst/>
              <a:gdLst>
                <a:gd name="T0" fmla="*/ 13 w 25"/>
                <a:gd name="T1" fmla="*/ 0 h 7"/>
                <a:gd name="T2" fmla="*/ 0 w 25"/>
                <a:gd name="T3" fmla="*/ 7 h 7"/>
                <a:gd name="T4" fmla="*/ 25 w 25"/>
                <a:gd name="T5" fmla="*/ 5 h 7"/>
                <a:gd name="T6" fmla="*/ 13 w 25"/>
                <a:gd name="T7" fmla="*/ 0 h 7"/>
              </a:gdLst>
              <a:ahLst/>
              <a:cxnLst>
                <a:cxn ang="0">
                  <a:pos x="T0" y="T1"/>
                </a:cxn>
                <a:cxn ang="0">
                  <a:pos x="T2" y="T3"/>
                </a:cxn>
                <a:cxn ang="0">
                  <a:pos x="T4" y="T5"/>
                </a:cxn>
                <a:cxn ang="0">
                  <a:pos x="T6" y="T7"/>
                </a:cxn>
              </a:cxnLst>
              <a:rect l="0" t="0" r="r" b="b"/>
              <a:pathLst>
                <a:path w="25" h="7">
                  <a:moveTo>
                    <a:pt x="13" y="0"/>
                  </a:moveTo>
                  <a:cubicBezTo>
                    <a:pt x="8" y="0"/>
                    <a:pt x="3" y="3"/>
                    <a:pt x="0" y="7"/>
                  </a:cubicBezTo>
                  <a:cubicBezTo>
                    <a:pt x="9" y="6"/>
                    <a:pt x="17" y="6"/>
                    <a:pt x="25" y="5"/>
                  </a:cubicBezTo>
                  <a:cubicBezTo>
                    <a:pt x="22" y="2"/>
                    <a:pt x="18" y="0"/>
                    <a:pt x="13" y="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 name="Freeform 209">
              <a:extLst>
                <a:ext uri="{FF2B5EF4-FFF2-40B4-BE49-F238E27FC236}">
                  <a16:creationId xmlns:a16="http://schemas.microsoft.com/office/drawing/2014/main" id="{A01CD710-483B-5B4D-9415-09F60DD46021}"/>
                </a:ext>
              </a:extLst>
            </p:cNvPr>
            <p:cNvSpPr>
              <a:spLocks/>
            </p:cNvSpPr>
            <p:nvPr/>
          </p:nvSpPr>
          <p:spPr bwMode="auto">
            <a:xfrm>
              <a:off x="7779622" y="4796265"/>
              <a:ext cx="89230" cy="59894"/>
            </a:xfrm>
            <a:custGeom>
              <a:avLst/>
              <a:gdLst>
                <a:gd name="T0" fmla="*/ 17 w 25"/>
                <a:gd name="T1" fmla="*/ 0 h 17"/>
                <a:gd name="T2" fmla="*/ 0 w 25"/>
                <a:gd name="T3" fmla="*/ 8 h 17"/>
                <a:gd name="T4" fmla="*/ 3 w 25"/>
                <a:gd name="T5" fmla="*/ 10 h 17"/>
                <a:gd name="T6" fmla="*/ 25 w 25"/>
                <a:gd name="T7" fmla="*/ 17 h 17"/>
                <a:gd name="T8" fmla="*/ 18 w 25"/>
                <a:gd name="T9" fmla="*/ 3 h 17"/>
                <a:gd name="T10" fmla="*/ 17 w 25"/>
                <a:gd name="T11" fmla="*/ 0 h 17"/>
              </a:gdLst>
              <a:ahLst/>
              <a:cxnLst>
                <a:cxn ang="0">
                  <a:pos x="T0" y="T1"/>
                </a:cxn>
                <a:cxn ang="0">
                  <a:pos x="T2" y="T3"/>
                </a:cxn>
                <a:cxn ang="0">
                  <a:pos x="T4" y="T5"/>
                </a:cxn>
                <a:cxn ang="0">
                  <a:pos x="T6" y="T7"/>
                </a:cxn>
                <a:cxn ang="0">
                  <a:pos x="T8" y="T9"/>
                </a:cxn>
                <a:cxn ang="0">
                  <a:pos x="T10" y="T11"/>
                </a:cxn>
              </a:cxnLst>
              <a:rect l="0" t="0" r="r" b="b"/>
              <a:pathLst>
                <a:path w="25" h="17">
                  <a:moveTo>
                    <a:pt x="17" y="0"/>
                  </a:moveTo>
                  <a:cubicBezTo>
                    <a:pt x="7" y="3"/>
                    <a:pt x="1" y="5"/>
                    <a:pt x="0" y="8"/>
                  </a:cubicBezTo>
                  <a:cubicBezTo>
                    <a:pt x="1" y="9"/>
                    <a:pt x="2" y="9"/>
                    <a:pt x="3" y="10"/>
                  </a:cubicBezTo>
                  <a:cubicBezTo>
                    <a:pt x="9" y="14"/>
                    <a:pt x="17" y="17"/>
                    <a:pt x="25" y="17"/>
                  </a:cubicBezTo>
                  <a:cubicBezTo>
                    <a:pt x="22" y="14"/>
                    <a:pt x="19" y="9"/>
                    <a:pt x="18" y="3"/>
                  </a:cubicBezTo>
                  <a:cubicBezTo>
                    <a:pt x="17" y="2"/>
                    <a:pt x="17" y="1"/>
                    <a:pt x="17" y="0"/>
                  </a:cubicBezTo>
                </a:path>
              </a:pathLst>
            </a:custGeom>
            <a:solidFill>
              <a:srgbClr val="492A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 name="Freeform 210">
              <a:extLst>
                <a:ext uri="{FF2B5EF4-FFF2-40B4-BE49-F238E27FC236}">
                  <a16:creationId xmlns:a16="http://schemas.microsoft.com/office/drawing/2014/main" id="{8317E90D-366B-6A48-B036-2E29A6D88BD3}"/>
                </a:ext>
              </a:extLst>
            </p:cNvPr>
            <p:cNvSpPr>
              <a:spLocks/>
            </p:cNvSpPr>
            <p:nvPr/>
          </p:nvSpPr>
          <p:spPr bwMode="auto">
            <a:xfrm>
              <a:off x="7868852" y="4856159"/>
              <a:ext cx="2445" cy="3667"/>
            </a:xfrm>
            <a:custGeom>
              <a:avLst/>
              <a:gdLst>
                <a:gd name="T0" fmla="*/ 0 w 1"/>
                <a:gd name="T1" fmla="*/ 0 h 1"/>
                <a:gd name="T2" fmla="*/ 1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1"/>
                    <a:pt x="1" y="1"/>
                    <a:pt x="1" y="1"/>
                  </a:cubicBezTo>
                  <a:cubicBezTo>
                    <a:pt x="0" y="1"/>
                    <a:pt x="0" y="1"/>
                    <a:pt x="0" y="0"/>
                  </a:cubicBezTo>
                  <a:cubicBezTo>
                    <a:pt x="0" y="0"/>
                    <a:pt x="0" y="0"/>
                    <a:pt x="0" y="0"/>
                  </a:cubicBezTo>
                </a:path>
              </a:pathLst>
            </a:custGeom>
            <a:solidFill>
              <a:srgbClr val="5264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 name="Freeform 211">
              <a:extLst>
                <a:ext uri="{FF2B5EF4-FFF2-40B4-BE49-F238E27FC236}">
                  <a16:creationId xmlns:a16="http://schemas.microsoft.com/office/drawing/2014/main" id="{5193326B-DC24-D248-A88D-02E27B0A5564}"/>
                </a:ext>
              </a:extLst>
            </p:cNvPr>
            <p:cNvSpPr>
              <a:spLocks/>
            </p:cNvSpPr>
            <p:nvPr/>
          </p:nvSpPr>
          <p:spPr bwMode="auto">
            <a:xfrm>
              <a:off x="7779622" y="4824378"/>
              <a:ext cx="91675" cy="35448"/>
            </a:xfrm>
            <a:custGeom>
              <a:avLst/>
              <a:gdLst>
                <a:gd name="T0" fmla="*/ 0 w 26"/>
                <a:gd name="T1" fmla="*/ 0 h 10"/>
                <a:gd name="T2" fmla="*/ 0 w 26"/>
                <a:gd name="T3" fmla="*/ 0 h 10"/>
                <a:gd name="T4" fmla="*/ 26 w 26"/>
                <a:gd name="T5" fmla="*/ 10 h 10"/>
                <a:gd name="T6" fmla="*/ 25 w 26"/>
                <a:gd name="T7" fmla="*/ 9 h 10"/>
                <a:gd name="T8" fmla="*/ 3 w 26"/>
                <a:gd name="T9" fmla="*/ 2 h 10"/>
                <a:gd name="T10" fmla="*/ 0 w 26"/>
                <a:gd name="T11" fmla="*/ 0 h 10"/>
              </a:gdLst>
              <a:ahLst/>
              <a:cxnLst>
                <a:cxn ang="0">
                  <a:pos x="T0" y="T1"/>
                </a:cxn>
                <a:cxn ang="0">
                  <a:pos x="T2" y="T3"/>
                </a:cxn>
                <a:cxn ang="0">
                  <a:pos x="T4" y="T5"/>
                </a:cxn>
                <a:cxn ang="0">
                  <a:pos x="T6" y="T7"/>
                </a:cxn>
                <a:cxn ang="0">
                  <a:pos x="T8" y="T9"/>
                </a:cxn>
                <a:cxn ang="0">
                  <a:pos x="T10" y="T11"/>
                </a:cxn>
              </a:cxnLst>
              <a:rect l="0" t="0" r="r" b="b"/>
              <a:pathLst>
                <a:path w="26" h="10">
                  <a:moveTo>
                    <a:pt x="0" y="0"/>
                  </a:moveTo>
                  <a:cubicBezTo>
                    <a:pt x="0" y="0"/>
                    <a:pt x="0" y="0"/>
                    <a:pt x="0" y="0"/>
                  </a:cubicBezTo>
                  <a:cubicBezTo>
                    <a:pt x="0" y="4"/>
                    <a:pt x="9" y="7"/>
                    <a:pt x="26" y="10"/>
                  </a:cubicBezTo>
                  <a:cubicBezTo>
                    <a:pt x="25" y="10"/>
                    <a:pt x="25" y="10"/>
                    <a:pt x="25" y="9"/>
                  </a:cubicBezTo>
                  <a:cubicBezTo>
                    <a:pt x="17" y="9"/>
                    <a:pt x="9" y="6"/>
                    <a:pt x="3" y="2"/>
                  </a:cubicBezTo>
                  <a:cubicBezTo>
                    <a:pt x="2" y="1"/>
                    <a:pt x="1" y="1"/>
                    <a:pt x="0" y="0"/>
                  </a:cubicBezTo>
                </a:path>
              </a:pathLst>
            </a:custGeom>
            <a:solidFill>
              <a:srgbClr val="3920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 name="Freeform 212">
              <a:extLst>
                <a:ext uri="{FF2B5EF4-FFF2-40B4-BE49-F238E27FC236}">
                  <a16:creationId xmlns:a16="http://schemas.microsoft.com/office/drawing/2014/main" id="{0A709423-8145-9F47-BD79-21B0427CBA44}"/>
                </a:ext>
              </a:extLst>
            </p:cNvPr>
            <p:cNvSpPr>
              <a:spLocks/>
            </p:cNvSpPr>
            <p:nvPr/>
          </p:nvSpPr>
          <p:spPr bwMode="auto">
            <a:xfrm>
              <a:off x="8297891" y="3241457"/>
              <a:ext cx="198018" cy="341031"/>
            </a:xfrm>
            <a:custGeom>
              <a:avLst/>
              <a:gdLst>
                <a:gd name="T0" fmla="*/ 162 w 162"/>
                <a:gd name="T1" fmla="*/ 0 h 279"/>
                <a:gd name="T2" fmla="*/ 0 w 162"/>
                <a:gd name="T3" fmla="*/ 0 h 279"/>
                <a:gd name="T4" fmla="*/ 0 w 162"/>
                <a:gd name="T5" fmla="*/ 279 h 279"/>
                <a:gd name="T6" fmla="*/ 162 w 162"/>
                <a:gd name="T7" fmla="*/ 177 h 279"/>
                <a:gd name="T8" fmla="*/ 162 w 162"/>
                <a:gd name="T9" fmla="*/ 0 h 279"/>
              </a:gdLst>
              <a:ahLst/>
              <a:cxnLst>
                <a:cxn ang="0">
                  <a:pos x="T0" y="T1"/>
                </a:cxn>
                <a:cxn ang="0">
                  <a:pos x="T2" y="T3"/>
                </a:cxn>
                <a:cxn ang="0">
                  <a:pos x="T4" y="T5"/>
                </a:cxn>
                <a:cxn ang="0">
                  <a:pos x="T6" y="T7"/>
                </a:cxn>
                <a:cxn ang="0">
                  <a:pos x="T8" y="T9"/>
                </a:cxn>
              </a:cxnLst>
              <a:rect l="0" t="0" r="r" b="b"/>
              <a:pathLst>
                <a:path w="162" h="279">
                  <a:moveTo>
                    <a:pt x="162" y="0"/>
                  </a:moveTo>
                  <a:lnTo>
                    <a:pt x="0" y="0"/>
                  </a:lnTo>
                  <a:lnTo>
                    <a:pt x="0" y="279"/>
                  </a:lnTo>
                  <a:lnTo>
                    <a:pt x="162" y="177"/>
                  </a:lnTo>
                  <a:lnTo>
                    <a:pt x="162" y="0"/>
                  </a:lnTo>
                  <a:close/>
                </a:path>
              </a:pathLst>
            </a:custGeom>
            <a:solidFill>
              <a:srgbClr val="C845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 name="Freeform 213">
              <a:extLst>
                <a:ext uri="{FF2B5EF4-FFF2-40B4-BE49-F238E27FC236}">
                  <a16:creationId xmlns:a16="http://schemas.microsoft.com/office/drawing/2014/main" id="{EE24C3D2-1DB3-9B46-AC0E-5D726B27E4ED}"/>
                </a:ext>
              </a:extLst>
            </p:cNvPr>
            <p:cNvSpPr>
              <a:spLocks/>
            </p:cNvSpPr>
            <p:nvPr/>
          </p:nvSpPr>
          <p:spPr bwMode="auto">
            <a:xfrm>
              <a:off x="8404234" y="3241457"/>
              <a:ext cx="91675" cy="277470"/>
            </a:xfrm>
            <a:custGeom>
              <a:avLst/>
              <a:gdLst>
                <a:gd name="T0" fmla="*/ 0 w 75"/>
                <a:gd name="T1" fmla="*/ 0 h 227"/>
                <a:gd name="T2" fmla="*/ 0 w 75"/>
                <a:gd name="T3" fmla="*/ 227 h 227"/>
                <a:gd name="T4" fmla="*/ 75 w 75"/>
                <a:gd name="T5" fmla="*/ 177 h 227"/>
                <a:gd name="T6" fmla="*/ 75 w 75"/>
                <a:gd name="T7" fmla="*/ 0 h 227"/>
                <a:gd name="T8" fmla="*/ 0 w 75"/>
                <a:gd name="T9" fmla="*/ 0 h 227"/>
              </a:gdLst>
              <a:ahLst/>
              <a:cxnLst>
                <a:cxn ang="0">
                  <a:pos x="T0" y="T1"/>
                </a:cxn>
                <a:cxn ang="0">
                  <a:pos x="T2" y="T3"/>
                </a:cxn>
                <a:cxn ang="0">
                  <a:pos x="T4" y="T5"/>
                </a:cxn>
                <a:cxn ang="0">
                  <a:pos x="T6" y="T7"/>
                </a:cxn>
                <a:cxn ang="0">
                  <a:pos x="T8" y="T9"/>
                </a:cxn>
              </a:cxnLst>
              <a:rect l="0" t="0" r="r" b="b"/>
              <a:pathLst>
                <a:path w="75" h="227">
                  <a:moveTo>
                    <a:pt x="0" y="0"/>
                  </a:moveTo>
                  <a:lnTo>
                    <a:pt x="0" y="227"/>
                  </a:lnTo>
                  <a:lnTo>
                    <a:pt x="75" y="177"/>
                  </a:lnTo>
                  <a:lnTo>
                    <a:pt x="75" y="0"/>
                  </a:lnTo>
                  <a:lnTo>
                    <a:pt x="0" y="0"/>
                  </a:lnTo>
                  <a:close/>
                </a:path>
              </a:pathLst>
            </a:custGeom>
            <a:solidFill>
              <a:srgbClr val="B540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 name="Freeform 214">
              <a:extLst>
                <a:ext uri="{FF2B5EF4-FFF2-40B4-BE49-F238E27FC236}">
                  <a16:creationId xmlns:a16="http://schemas.microsoft.com/office/drawing/2014/main" id="{BD449919-C9CD-0248-BC86-460EE8CCC6E6}"/>
                </a:ext>
              </a:extLst>
            </p:cNvPr>
            <p:cNvSpPr>
              <a:spLocks/>
            </p:cNvSpPr>
            <p:nvPr/>
          </p:nvSpPr>
          <p:spPr bwMode="auto">
            <a:xfrm>
              <a:off x="8087650" y="3276905"/>
              <a:ext cx="1469244" cy="1540140"/>
            </a:xfrm>
            <a:custGeom>
              <a:avLst/>
              <a:gdLst>
                <a:gd name="T0" fmla="*/ 1202 w 1202"/>
                <a:gd name="T1" fmla="*/ 1260 h 1260"/>
                <a:gd name="T2" fmla="*/ 0 w 1202"/>
                <a:gd name="T3" fmla="*/ 1260 h 1260"/>
                <a:gd name="T4" fmla="*/ 0 w 1202"/>
                <a:gd name="T5" fmla="*/ 410 h 1260"/>
                <a:gd name="T6" fmla="*/ 601 w 1202"/>
                <a:gd name="T7" fmla="*/ 0 h 1260"/>
                <a:gd name="T8" fmla="*/ 1202 w 1202"/>
                <a:gd name="T9" fmla="*/ 410 h 1260"/>
                <a:gd name="T10" fmla="*/ 1202 w 1202"/>
                <a:gd name="T11" fmla="*/ 1260 h 1260"/>
              </a:gdLst>
              <a:ahLst/>
              <a:cxnLst>
                <a:cxn ang="0">
                  <a:pos x="T0" y="T1"/>
                </a:cxn>
                <a:cxn ang="0">
                  <a:pos x="T2" y="T3"/>
                </a:cxn>
                <a:cxn ang="0">
                  <a:pos x="T4" y="T5"/>
                </a:cxn>
                <a:cxn ang="0">
                  <a:pos x="T6" y="T7"/>
                </a:cxn>
                <a:cxn ang="0">
                  <a:pos x="T8" y="T9"/>
                </a:cxn>
                <a:cxn ang="0">
                  <a:pos x="T10" y="T11"/>
                </a:cxn>
              </a:cxnLst>
              <a:rect l="0" t="0" r="r" b="b"/>
              <a:pathLst>
                <a:path w="1202" h="1260">
                  <a:moveTo>
                    <a:pt x="1202" y="1260"/>
                  </a:moveTo>
                  <a:lnTo>
                    <a:pt x="0" y="1260"/>
                  </a:lnTo>
                  <a:lnTo>
                    <a:pt x="0" y="410"/>
                  </a:lnTo>
                  <a:lnTo>
                    <a:pt x="601" y="0"/>
                  </a:lnTo>
                  <a:lnTo>
                    <a:pt x="1202" y="410"/>
                  </a:lnTo>
                  <a:lnTo>
                    <a:pt x="1202" y="126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 name="Freeform 215">
              <a:extLst>
                <a:ext uri="{FF2B5EF4-FFF2-40B4-BE49-F238E27FC236}">
                  <a16:creationId xmlns:a16="http://schemas.microsoft.com/office/drawing/2014/main" id="{90B1F4FD-1A6D-E647-9F3C-20D8417ACB62}"/>
                </a:ext>
              </a:extLst>
            </p:cNvPr>
            <p:cNvSpPr>
              <a:spLocks/>
            </p:cNvSpPr>
            <p:nvPr/>
          </p:nvSpPr>
          <p:spPr bwMode="auto">
            <a:xfrm>
              <a:off x="8087650" y="3276905"/>
              <a:ext cx="1469244" cy="1540140"/>
            </a:xfrm>
            <a:custGeom>
              <a:avLst/>
              <a:gdLst>
                <a:gd name="T0" fmla="*/ 1202 w 1202"/>
                <a:gd name="T1" fmla="*/ 1260 h 1260"/>
                <a:gd name="T2" fmla="*/ 0 w 1202"/>
                <a:gd name="T3" fmla="*/ 1260 h 1260"/>
                <a:gd name="T4" fmla="*/ 0 w 1202"/>
                <a:gd name="T5" fmla="*/ 410 h 1260"/>
                <a:gd name="T6" fmla="*/ 601 w 1202"/>
                <a:gd name="T7" fmla="*/ 0 h 1260"/>
                <a:gd name="T8" fmla="*/ 1202 w 1202"/>
                <a:gd name="T9" fmla="*/ 410 h 1260"/>
                <a:gd name="T10" fmla="*/ 1202 w 1202"/>
                <a:gd name="T11" fmla="*/ 1260 h 1260"/>
              </a:gdLst>
              <a:ahLst/>
              <a:cxnLst>
                <a:cxn ang="0">
                  <a:pos x="T0" y="T1"/>
                </a:cxn>
                <a:cxn ang="0">
                  <a:pos x="T2" y="T3"/>
                </a:cxn>
                <a:cxn ang="0">
                  <a:pos x="T4" y="T5"/>
                </a:cxn>
                <a:cxn ang="0">
                  <a:pos x="T6" y="T7"/>
                </a:cxn>
                <a:cxn ang="0">
                  <a:pos x="T8" y="T9"/>
                </a:cxn>
                <a:cxn ang="0">
                  <a:pos x="T10" y="T11"/>
                </a:cxn>
              </a:cxnLst>
              <a:rect l="0" t="0" r="r" b="b"/>
              <a:pathLst>
                <a:path w="1202" h="1260">
                  <a:moveTo>
                    <a:pt x="1202" y="1260"/>
                  </a:moveTo>
                  <a:lnTo>
                    <a:pt x="0" y="1260"/>
                  </a:lnTo>
                  <a:lnTo>
                    <a:pt x="0" y="410"/>
                  </a:lnTo>
                  <a:lnTo>
                    <a:pt x="601" y="0"/>
                  </a:lnTo>
                  <a:lnTo>
                    <a:pt x="1202" y="410"/>
                  </a:lnTo>
                  <a:lnTo>
                    <a:pt x="1202" y="126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 name="Freeform 216">
              <a:extLst>
                <a:ext uri="{FF2B5EF4-FFF2-40B4-BE49-F238E27FC236}">
                  <a16:creationId xmlns:a16="http://schemas.microsoft.com/office/drawing/2014/main" id="{22E6201D-B97A-704C-AAB4-90FF4EE4CC18}"/>
                </a:ext>
              </a:extLst>
            </p:cNvPr>
            <p:cNvSpPr>
              <a:spLocks/>
            </p:cNvSpPr>
            <p:nvPr/>
          </p:nvSpPr>
          <p:spPr bwMode="auto">
            <a:xfrm>
              <a:off x="8109652" y="3383248"/>
              <a:ext cx="1428907" cy="1433797"/>
            </a:xfrm>
            <a:custGeom>
              <a:avLst/>
              <a:gdLst>
                <a:gd name="T0" fmla="*/ 1169 w 1169"/>
                <a:gd name="T1" fmla="*/ 1173 h 1173"/>
                <a:gd name="T2" fmla="*/ 0 w 1169"/>
                <a:gd name="T3" fmla="*/ 1173 h 1173"/>
                <a:gd name="T4" fmla="*/ 0 w 1169"/>
                <a:gd name="T5" fmla="*/ 381 h 1173"/>
                <a:gd name="T6" fmla="*/ 583 w 1169"/>
                <a:gd name="T7" fmla="*/ 0 h 1173"/>
                <a:gd name="T8" fmla="*/ 1169 w 1169"/>
                <a:gd name="T9" fmla="*/ 381 h 1173"/>
                <a:gd name="T10" fmla="*/ 1169 w 1169"/>
                <a:gd name="T11" fmla="*/ 1173 h 1173"/>
              </a:gdLst>
              <a:ahLst/>
              <a:cxnLst>
                <a:cxn ang="0">
                  <a:pos x="T0" y="T1"/>
                </a:cxn>
                <a:cxn ang="0">
                  <a:pos x="T2" y="T3"/>
                </a:cxn>
                <a:cxn ang="0">
                  <a:pos x="T4" y="T5"/>
                </a:cxn>
                <a:cxn ang="0">
                  <a:pos x="T6" y="T7"/>
                </a:cxn>
                <a:cxn ang="0">
                  <a:pos x="T8" y="T9"/>
                </a:cxn>
                <a:cxn ang="0">
                  <a:pos x="T10" y="T11"/>
                </a:cxn>
              </a:cxnLst>
              <a:rect l="0" t="0" r="r" b="b"/>
              <a:pathLst>
                <a:path w="1169" h="1173">
                  <a:moveTo>
                    <a:pt x="1169" y="1173"/>
                  </a:moveTo>
                  <a:lnTo>
                    <a:pt x="0" y="1173"/>
                  </a:lnTo>
                  <a:lnTo>
                    <a:pt x="0" y="381"/>
                  </a:lnTo>
                  <a:lnTo>
                    <a:pt x="583" y="0"/>
                  </a:lnTo>
                  <a:lnTo>
                    <a:pt x="1169" y="381"/>
                  </a:lnTo>
                  <a:lnTo>
                    <a:pt x="1169" y="1173"/>
                  </a:ln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 name="Freeform 217">
              <a:extLst>
                <a:ext uri="{FF2B5EF4-FFF2-40B4-BE49-F238E27FC236}">
                  <a16:creationId xmlns:a16="http://schemas.microsoft.com/office/drawing/2014/main" id="{AB20F88D-D69A-A043-AE9C-8AAEFB2775A8}"/>
                </a:ext>
              </a:extLst>
            </p:cNvPr>
            <p:cNvSpPr>
              <a:spLocks/>
            </p:cNvSpPr>
            <p:nvPr/>
          </p:nvSpPr>
          <p:spPr bwMode="auto">
            <a:xfrm>
              <a:off x="8109652" y="3383248"/>
              <a:ext cx="1428907" cy="1433797"/>
            </a:xfrm>
            <a:custGeom>
              <a:avLst/>
              <a:gdLst>
                <a:gd name="T0" fmla="*/ 1169 w 1169"/>
                <a:gd name="T1" fmla="*/ 1173 h 1173"/>
                <a:gd name="T2" fmla="*/ 0 w 1169"/>
                <a:gd name="T3" fmla="*/ 1173 h 1173"/>
                <a:gd name="T4" fmla="*/ 0 w 1169"/>
                <a:gd name="T5" fmla="*/ 381 h 1173"/>
                <a:gd name="T6" fmla="*/ 583 w 1169"/>
                <a:gd name="T7" fmla="*/ 0 h 1173"/>
                <a:gd name="T8" fmla="*/ 1169 w 1169"/>
                <a:gd name="T9" fmla="*/ 381 h 1173"/>
                <a:gd name="T10" fmla="*/ 1169 w 1169"/>
                <a:gd name="T11" fmla="*/ 1173 h 1173"/>
              </a:gdLst>
              <a:ahLst/>
              <a:cxnLst>
                <a:cxn ang="0">
                  <a:pos x="T0" y="T1"/>
                </a:cxn>
                <a:cxn ang="0">
                  <a:pos x="T2" y="T3"/>
                </a:cxn>
                <a:cxn ang="0">
                  <a:pos x="T4" y="T5"/>
                </a:cxn>
                <a:cxn ang="0">
                  <a:pos x="T6" y="T7"/>
                </a:cxn>
                <a:cxn ang="0">
                  <a:pos x="T8" y="T9"/>
                </a:cxn>
                <a:cxn ang="0">
                  <a:pos x="T10" y="T11"/>
                </a:cxn>
              </a:cxnLst>
              <a:rect l="0" t="0" r="r" b="b"/>
              <a:pathLst>
                <a:path w="1169" h="1173">
                  <a:moveTo>
                    <a:pt x="1169" y="1173"/>
                  </a:moveTo>
                  <a:lnTo>
                    <a:pt x="0" y="1173"/>
                  </a:lnTo>
                  <a:lnTo>
                    <a:pt x="0" y="381"/>
                  </a:lnTo>
                  <a:lnTo>
                    <a:pt x="583" y="0"/>
                  </a:lnTo>
                  <a:lnTo>
                    <a:pt x="1169" y="381"/>
                  </a:lnTo>
                  <a:lnTo>
                    <a:pt x="1169" y="117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 name="Freeform 218">
              <a:extLst>
                <a:ext uri="{FF2B5EF4-FFF2-40B4-BE49-F238E27FC236}">
                  <a16:creationId xmlns:a16="http://schemas.microsoft.com/office/drawing/2014/main" id="{D3316331-17C1-5642-8843-BF7E6253B70B}"/>
                </a:ext>
              </a:extLst>
            </p:cNvPr>
            <p:cNvSpPr>
              <a:spLocks/>
            </p:cNvSpPr>
            <p:nvPr/>
          </p:nvSpPr>
          <p:spPr bwMode="auto">
            <a:xfrm>
              <a:off x="7921412" y="3163228"/>
              <a:ext cx="1801719" cy="728511"/>
            </a:xfrm>
            <a:custGeom>
              <a:avLst/>
              <a:gdLst>
                <a:gd name="T0" fmla="*/ 737 w 1474"/>
                <a:gd name="T1" fmla="*/ 0 h 596"/>
                <a:gd name="T2" fmla="*/ 0 w 1474"/>
                <a:gd name="T3" fmla="*/ 503 h 596"/>
                <a:gd name="T4" fmla="*/ 0 w 1474"/>
                <a:gd name="T5" fmla="*/ 596 h 596"/>
                <a:gd name="T6" fmla="*/ 737 w 1474"/>
                <a:gd name="T7" fmla="*/ 93 h 596"/>
                <a:gd name="T8" fmla="*/ 1474 w 1474"/>
                <a:gd name="T9" fmla="*/ 596 h 596"/>
                <a:gd name="T10" fmla="*/ 1474 w 1474"/>
                <a:gd name="T11" fmla="*/ 503 h 596"/>
                <a:gd name="T12" fmla="*/ 737 w 1474"/>
                <a:gd name="T13" fmla="*/ 0 h 596"/>
              </a:gdLst>
              <a:ahLst/>
              <a:cxnLst>
                <a:cxn ang="0">
                  <a:pos x="T0" y="T1"/>
                </a:cxn>
                <a:cxn ang="0">
                  <a:pos x="T2" y="T3"/>
                </a:cxn>
                <a:cxn ang="0">
                  <a:pos x="T4" y="T5"/>
                </a:cxn>
                <a:cxn ang="0">
                  <a:pos x="T6" y="T7"/>
                </a:cxn>
                <a:cxn ang="0">
                  <a:pos x="T8" y="T9"/>
                </a:cxn>
                <a:cxn ang="0">
                  <a:pos x="T10" y="T11"/>
                </a:cxn>
                <a:cxn ang="0">
                  <a:pos x="T12" y="T13"/>
                </a:cxn>
              </a:cxnLst>
              <a:rect l="0" t="0" r="r" b="b"/>
              <a:pathLst>
                <a:path w="1474" h="596">
                  <a:moveTo>
                    <a:pt x="737" y="0"/>
                  </a:moveTo>
                  <a:lnTo>
                    <a:pt x="0" y="503"/>
                  </a:lnTo>
                  <a:lnTo>
                    <a:pt x="0" y="596"/>
                  </a:lnTo>
                  <a:lnTo>
                    <a:pt x="737" y="93"/>
                  </a:lnTo>
                  <a:lnTo>
                    <a:pt x="1474" y="596"/>
                  </a:lnTo>
                  <a:lnTo>
                    <a:pt x="1474" y="503"/>
                  </a:lnTo>
                  <a:lnTo>
                    <a:pt x="737" y="0"/>
                  </a:lnTo>
                  <a:close/>
                </a:path>
              </a:pathLst>
            </a:custGeom>
            <a:solidFill>
              <a:srgbClr val="E84E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 name="Freeform 219">
              <a:extLst>
                <a:ext uri="{FF2B5EF4-FFF2-40B4-BE49-F238E27FC236}">
                  <a16:creationId xmlns:a16="http://schemas.microsoft.com/office/drawing/2014/main" id="{A6DBB043-4EE2-094F-A054-2244EDBA14A4}"/>
                </a:ext>
              </a:extLst>
            </p:cNvPr>
            <p:cNvSpPr>
              <a:spLocks/>
            </p:cNvSpPr>
            <p:nvPr/>
          </p:nvSpPr>
          <p:spPr bwMode="auto">
            <a:xfrm>
              <a:off x="7921412" y="3220677"/>
              <a:ext cx="1801719" cy="671061"/>
            </a:xfrm>
            <a:custGeom>
              <a:avLst/>
              <a:gdLst>
                <a:gd name="T0" fmla="*/ 737 w 1474"/>
                <a:gd name="T1" fmla="*/ 0 h 549"/>
                <a:gd name="T2" fmla="*/ 0 w 1474"/>
                <a:gd name="T3" fmla="*/ 502 h 549"/>
                <a:gd name="T4" fmla="*/ 0 w 1474"/>
                <a:gd name="T5" fmla="*/ 549 h 549"/>
                <a:gd name="T6" fmla="*/ 737 w 1474"/>
                <a:gd name="T7" fmla="*/ 46 h 549"/>
                <a:gd name="T8" fmla="*/ 1474 w 1474"/>
                <a:gd name="T9" fmla="*/ 549 h 549"/>
                <a:gd name="T10" fmla="*/ 1474 w 1474"/>
                <a:gd name="T11" fmla="*/ 502 h 549"/>
                <a:gd name="T12" fmla="*/ 737 w 1474"/>
                <a:gd name="T13" fmla="*/ 0 h 549"/>
              </a:gdLst>
              <a:ahLst/>
              <a:cxnLst>
                <a:cxn ang="0">
                  <a:pos x="T0" y="T1"/>
                </a:cxn>
                <a:cxn ang="0">
                  <a:pos x="T2" y="T3"/>
                </a:cxn>
                <a:cxn ang="0">
                  <a:pos x="T4" y="T5"/>
                </a:cxn>
                <a:cxn ang="0">
                  <a:pos x="T6" y="T7"/>
                </a:cxn>
                <a:cxn ang="0">
                  <a:pos x="T8" y="T9"/>
                </a:cxn>
                <a:cxn ang="0">
                  <a:pos x="T10" y="T11"/>
                </a:cxn>
                <a:cxn ang="0">
                  <a:pos x="T12" y="T13"/>
                </a:cxn>
              </a:cxnLst>
              <a:rect l="0" t="0" r="r" b="b"/>
              <a:pathLst>
                <a:path w="1474" h="549">
                  <a:moveTo>
                    <a:pt x="737" y="0"/>
                  </a:moveTo>
                  <a:lnTo>
                    <a:pt x="0" y="502"/>
                  </a:lnTo>
                  <a:lnTo>
                    <a:pt x="0" y="549"/>
                  </a:lnTo>
                  <a:lnTo>
                    <a:pt x="737" y="46"/>
                  </a:lnTo>
                  <a:lnTo>
                    <a:pt x="1474" y="549"/>
                  </a:lnTo>
                  <a:lnTo>
                    <a:pt x="1474" y="502"/>
                  </a:lnTo>
                  <a:lnTo>
                    <a:pt x="737" y="0"/>
                  </a:lnTo>
                  <a:close/>
                </a:path>
              </a:pathLst>
            </a:custGeom>
            <a:solidFill>
              <a:srgbClr val="B540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 name="Rectangle 220">
              <a:extLst>
                <a:ext uri="{FF2B5EF4-FFF2-40B4-BE49-F238E27FC236}">
                  <a16:creationId xmlns:a16="http://schemas.microsoft.com/office/drawing/2014/main" id="{E2FB867D-5163-514C-B682-12F3BB99EE54}"/>
                </a:ext>
              </a:extLst>
            </p:cNvPr>
            <p:cNvSpPr>
              <a:spLocks noChangeArrowheads="1"/>
            </p:cNvSpPr>
            <p:nvPr/>
          </p:nvSpPr>
          <p:spPr bwMode="auto">
            <a:xfrm>
              <a:off x="8598585" y="4033529"/>
              <a:ext cx="451041" cy="783516"/>
            </a:xfrm>
            <a:prstGeom prst="rect">
              <a:avLst/>
            </a:prstGeom>
            <a:solidFill>
              <a:srgbClr val="C6C6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 name="Rectangle 221">
              <a:extLst>
                <a:ext uri="{FF2B5EF4-FFF2-40B4-BE49-F238E27FC236}">
                  <a16:creationId xmlns:a16="http://schemas.microsoft.com/office/drawing/2014/main" id="{8425409F-B277-F644-BB7D-389E227E9C3F}"/>
                </a:ext>
              </a:extLst>
            </p:cNvPr>
            <p:cNvSpPr>
              <a:spLocks noChangeArrowheads="1"/>
            </p:cNvSpPr>
            <p:nvPr/>
          </p:nvSpPr>
          <p:spPr bwMode="auto">
            <a:xfrm>
              <a:off x="8598585" y="4033529"/>
              <a:ext cx="451041" cy="783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 name="Rectangle 222">
              <a:extLst>
                <a:ext uri="{FF2B5EF4-FFF2-40B4-BE49-F238E27FC236}">
                  <a16:creationId xmlns:a16="http://schemas.microsoft.com/office/drawing/2014/main" id="{4114099D-9264-D54B-91A8-68BD002C9434}"/>
                </a:ext>
              </a:extLst>
            </p:cNvPr>
            <p:cNvSpPr>
              <a:spLocks noChangeArrowheads="1"/>
            </p:cNvSpPr>
            <p:nvPr/>
          </p:nvSpPr>
          <p:spPr bwMode="auto">
            <a:xfrm>
              <a:off x="8620587" y="4061642"/>
              <a:ext cx="404592" cy="755402"/>
            </a:xfrm>
            <a:prstGeom prst="rect">
              <a:avLst/>
            </a:prstGeom>
            <a:solidFill>
              <a:srgbClr val="311D0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 name="Rectangle 223">
              <a:extLst>
                <a:ext uri="{FF2B5EF4-FFF2-40B4-BE49-F238E27FC236}">
                  <a16:creationId xmlns:a16="http://schemas.microsoft.com/office/drawing/2014/main" id="{D074C1B7-F31E-3745-95A8-F60D09A9B0AB}"/>
                </a:ext>
              </a:extLst>
            </p:cNvPr>
            <p:cNvSpPr>
              <a:spLocks noChangeArrowheads="1"/>
            </p:cNvSpPr>
            <p:nvPr/>
          </p:nvSpPr>
          <p:spPr bwMode="auto">
            <a:xfrm>
              <a:off x="8620587" y="4061642"/>
              <a:ext cx="404592" cy="755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 name="Rectangle 224">
              <a:extLst>
                <a:ext uri="{FF2B5EF4-FFF2-40B4-BE49-F238E27FC236}">
                  <a16:creationId xmlns:a16="http://schemas.microsoft.com/office/drawing/2014/main" id="{76CD091D-1D8B-B544-B6E2-F8E442694DA4}"/>
                </a:ext>
              </a:extLst>
            </p:cNvPr>
            <p:cNvSpPr>
              <a:spLocks noChangeArrowheads="1"/>
            </p:cNvSpPr>
            <p:nvPr/>
          </p:nvSpPr>
          <p:spPr bwMode="auto">
            <a:xfrm>
              <a:off x="8634033" y="4079977"/>
              <a:ext cx="376479" cy="737067"/>
            </a:xfrm>
            <a:prstGeom prst="rect">
              <a:avLst/>
            </a:prstGeom>
            <a:solidFill>
              <a:srgbClr val="683B1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 name="Rectangle 225">
              <a:extLst>
                <a:ext uri="{FF2B5EF4-FFF2-40B4-BE49-F238E27FC236}">
                  <a16:creationId xmlns:a16="http://schemas.microsoft.com/office/drawing/2014/main" id="{BF58B514-8261-204B-B5D8-FD9429C45D8F}"/>
                </a:ext>
              </a:extLst>
            </p:cNvPr>
            <p:cNvSpPr>
              <a:spLocks noChangeArrowheads="1"/>
            </p:cNvSpPr>
            <p:nvPr/>
          </p:nvSpPr>
          <p:spPr bwMode="auto">
            <a:xfrm>
              <a:off x="8634033" y="4079977"/>
              <a:ext cx="376479" cy="737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 name="Freeform 226">
              <a:extLst>
                <a:ext uri="{FF2B5EF4-FFF2-40B4-BE49-F238E27FC236}">
                  <a16:creationId xmlns:a16="http://schemas.microsoft.com/office/drawing/2014/main" id="{0A75FF72-0F14-F149-B108-88927B1337A6}"/>
                </a:ext>
              </a:extLst>
            </p:cNvPr>
            <p:cNvSpPr>
              <a:spLocks/>
            </p:cNvSpPr>
            <p:nvPr/>
          </p:nvSpPr>
          <p:spPr bwMode="auto">
            <a:xfrm>
              <a:off x="8673147" y="4160651"/>
              <a:ext cx="298249" cy="572052"/>
            </a:xfrm>
            <a:custGeom>
              <a:avLst/>
              <a:gdLst>
                <a:gd name="T0" fmla="*/ 241 w 244"/>
                <a:gd name="T1" fmla="*/ 3 h 468"/>
                <a:gd name="T2" fmla="*/ 241 w 244"/>
                <a:gd name="T3" fmla="*/ 0 h 468"/>
                <a:gd name="T4" fmla="*/ 0 w 244"/>
                <a:gd name="T5" fmla="*/ 0 h 468"/>
                <a:gd name="T6" fmla="*/ 0 w 244"/>
                <a:gd name="T7" fmla="*/ 468 h 468"/>
                <a:gd name="T8" fmla="*/ 244 w 244"/>
                <a:gd name="T9" fmla="*/ 468 h 468"/>
                <a:gd name="T10" fmla="*/ 244 w 244"/>
                <a:gd name="T11" fmla="*/ 0 h 468"/>
                <a:gd name="T12" fmla="*/ 241 w 244"/>
                <a:gd name="T13" fmla="*/ 0 h 468"/>
                <a:gd name="T14" fmla="*/ 241 w 244"/>
                <a:gd name="T15" fmla="*/ 3 h 468"/>
                <a:gd name="T16" fmla="*/ 238 w 244"/>
                <a:gd name="T17" fmla="*/ 3 h 468"/>
                <a:gd name="T18" fmla="*/ 238 w 244"/>
                <a:gd name="T19" fmla="*/ 462 h 468"/>
                <a:gd name="T20" fmla="*/ 6 w 244"/>
                <a:gd name="T21" fmla="*/ 462 h 468"/>
                <a:gd name="T22" fmla="*/ 6 w 244"/>
                <a:gd name="T23" fmla="*/ 6 h 468"/>
                <a:gd name="T24" fmla="*/ 241 w 244"/>
                <a:gd name="T25" fmla="*/ 6 h 468"/>
                <a:gd name="T26" fmla="*/ 241 w 244"/>
                <a:gd name="T27" fmla="*/ 3 h 468"/>
                <a:gd name="T28" fmla="*/ 238 w 244"/>
                <a:gd name="T29" fmla="*/ 3 h 468"/>
                <a:gd name="T30" fmla="*/ 241 w 244"/>
                <a:gd name="T31" fmla="*/ 3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468">
                  <a:moveTo>
                    <a:pt x="241" y="3"/>
                  </a:moveTo>
                  <a:lnTo>
                    <a:pt x="241" y="0"/>
                  </a:lnTo>
                  <a:lnTo>
                    <a:pt x="0" y="0"/>
                  </a:lnTo>
                  <a:lnTo>
                    <a:pt x="0" y="468"/>
                  </a:lnTo>
                  <a:lnTo>
                    <a:pt x="244" y="468"/>
                  </a:lnTo>
                  <a:lnTo>
                    <a:pt x="244" y="0"/>
                  </a:lnTo>
                  <a:lnTo>
                    <a:pt x="241" y="0"/>
                  </a:lnTo>
                  <a:lnTo>
                    <a:pt x="241" y="3"/>
                  </a:lnTo>
                  <a:lnTo>
                    <a:pt x="238" y="3"/>
                  </a:lnTo>
                  <a:lnTo>
                    <a:pt x="238" y="462"/>
                  </a:lnTo>
                  <a:lnTo>
                    <a:pt x="6" y="462"/>
                  </a:lnTo>
                  <a:lnTo>
                    <a:pt x="6" y="6"/>
                  </a:lnTo>
                  <a:lnTo>
                    <a:pt x="241" y="6"/>
                  </a:lnTo>
                  <a:lnTo>
                    <a:pt x="241" y="3"/>
                  </a:lnTo>
                  <a:lnTo>
                    <a:pt x="238" y="3"/>
                  </a:lnTo>
                  <a:lnTo>
                    <a:pt x="241" y="3"/>
                  </a:lnTo>
                  <a:close/>
                </a:path>
              </a:pathLst>
            </a:custGeom>
            <a:solidFill>
              <a:srgbClr val="5933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 name="Freeform 227">
              <a:extLst>
                <a:ext uri="{FF2B5EF4-FFF2-40B4-BE49-F238E27FC236}">
                  <a16:creationId xmlns:a16="http://schemas.microsoft.com/office/drawing/2014/main" id="{77C290FA-02C1-C844-9409-586E313166B5}"/>
                </a:ext>
              </a:extLst>
            </p:cNvPr>
            <p:cNvSpPr>
              <a:spLocks/>
            </p:cNvSpPr>
            <p:nvPr/>
          </p:nvSpPr>
          <p:spPr bwMode="auto">
            <a:xfrm>
              <a:off x="8673147" y="4160651"/>
              <a:ext cx="298249" cy="572052"/>
            </a:xfrm>
            <a:custGeom>
              <a:avLst/>
              <a:gdLst>
                <a:gd name="T0" fmla="*/ 241 w 244"/>
                <a:gd name="T1" fmla="*/ 3 h 468"/>
                <a:gd name="T2" fmla="*/ 241 w 244"/>
                <a:gd name="T3" fmla="*/ 0 h 468"/>
                <a:gd name="T4" fmla="*/ 0 w 244"/>
                <a:gd name="T5" fmla="*/ 0 h 468"/>
                <a:gd name="T6" fmla="*/ 0 w 244"/>
                <a:gd name="T7" fmla="*/ 468 h 468"/>
                <a:gd name="T8" fmla="*/ 244 w 244"/>
                <a:gd name="T9" fmla="*/ 468 h 468"/>
                <a:gd name="T10" fmla="*/ 244 w 244"/>
                <a:gd name="T11" fmla="*/ 0 h 468"/>
                <a:gd name="T12" fmla="*/ 241 w 244"/>
                <a:gd name="T13" fmla="*/ 0 h 468"/>
                <a:gd name="T14" fmla="*/ 241 w 244"/>
                <a:gd name="T15" fmla="*/ 3 h 468"/>
                <a:gd name="T16" fmla="*/ 238 w 244"/>
                <a:gd name="T17" fmla="*/ 3 h 468"/>
                <a:gd name="T18" fmla="*/ 238 w 244"/>
                <a:gd name="T19" fmla="*/ 462 h 468"/>
                <a:gd name="T20" fmla="*/ 6 w 244"/>
                <a:gd name="T21" fmla="*/ 462 h 468"/>
                <a:gd name="T22" fmla="*/ 6 w 244"/>
                <a:gd name="T23" fmla="*/ 6 h 468"/>
                <a:gd name="T24" fmla="*/ 241 w 244"/>
                <a:gd name="T25" fmla="*/ 6 h 468"/>
                <a:gd name="T26" fmla="*/ 241 w 244"/>
                <a:gd name="T27" fmla="*/ 3 h 468"/>
                <a:gd name="T28" fmla="*/ 238 w 244"/>
                <a:gd name="T29" fmla="*/ 3 h 468"/>
                <a:gd name="T30" fmla="*/ 241 w 244"/>
                <a:gd name="T31" fmla="*/ 3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468">
                  <a:moveTo>
                    <a:pt x="241" y="3"/>
                  </a:moveTo>
                  <a:lnTo>
                    <a:pt x="241" y="0"/>
                  </a:lnTo>
                  <a:lnTo>
                    <a:pt x="0" y="0"/>
                  </a:lnTo>
                  <a:lnTo>
                    <a:pt x="0" y="468"/>
                  </a:lnTo>
                  <a:lnTo>
                    <a:pt x="244" y="468"/>
                  </a:lnTo>
                  <a:lnTo>
                    <a:pt x="244" y="0"/>
                  </a:lnTo>
                  <a:lnTo>
                    <a:pt x="241" y="0"/>
                  </a:lnTo>
                  <a:lnTo>
                    <a:pt x="241" y="3"/>
                  </a:lnTo>
                  <a:lnTo>
                    <a:pt x="238" y="3"/>
                  </a:lnTo>
                  <a:lnTo>
                    <a:pt x="238" y="462"/>
                  </a:lnTo>
                  <a:lnTo>
                    <a:pt x="6" y="462"/>
                  </a:lnTo>
                  <a:lnTo>
                    <a:pt x="6" y="6"/>
                  </a:lnTo>
                  <a:lnTo>
                    <a:pt x="241" y="6"/>
                  </a:lnTo>
                  <a:lnTo>
                    <a:pt x="241" y="3"/>
                  </a:lnTo>
                  <a:lnTo>
                    <a:pt x="238" y="3"/>
                  </a:lnTo>
                  <a:lnTo>
                    <a:pt x="241"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 name="Rectangle 228">
              <a:extLst>
                <a:ext uri="{FF2B5EF4-FFF2-40B4-BE49-F238E27FC236}">
                  <a16:creationId xmlns:a16="http://schemas.microsoft.com/office/drawing/2014/main" id="{E9A88429-3B15-7F4E-8671-A2864FFE78BE}"/>
                </a:ext>
              </a:extLst>
            </p:cNvPr>
            <p:cNvSpPr>
              <a:spLocks noChangeArrowheads="1"/>
            </p:cNvSpPr>
            <p:nvPr/>
          </p:nvSpPr>
          <p:spPr bwMode="auto">
            <a:xfrm>
              <a:off x="8950617" y="4451567"/>
              <a:ext cx="31781" cy="78229"/>
            </a:xfrm>
            <a:prstGeom prst="rect">
              <a:avLst/>
            </a:prstGeom>
            <a:solidFill>
              <a:srgbClr val="EC6D0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 name="Rectangle 229">
              <a:extLst>
                <a:ext uri="{FF2B5EF4-FFF2-40B4-BE49-F238E27FC236}">
                  <a16:creationId xmlns:a16="http://schemas.microsoft.com/office/drawing/2014/main" id="{D47D8B01-C2C1-F340-9272-D09B1A784870}"/>
                </a:ext>
              </a:extLst>
            </p:cNvPr>
            <p:cNvSpPr>
              <a:spLocks noChangeArrowheads="1"/>
            </p:cNvSpPr>
            <p:nvPr/>
          </p:nvSpPr>
          <p:spPr bwMode="auto">
            <a:xfrm>
              <a:off x="8950617" y="4451567"/>
              <a:ext cx="31781" cy="78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 name="Oval 230">
              <a:extLst>
                <a:ext uri="{FF2B5EF4-FFF2-40B4-BE49-F238E27FC236}">
                  <a16:creationId xmlns:a16="http://schemas.microsoft.com/office/drawing/2014/main" id="{844E735B-B74C-B349-897A-E401E256AADE}"/>
                </a:ext>
              </a:extLst>
            </p:cNvPr>
            <p:cNvSpPr>
              <a:spLocks noChangeArrowheads="1"/>
            </p:cNvSpPr>
            <p:nvPr/>
          </p:nvSpPr>
          <p:spPr bwMode="auto">
            <a:xfrm>
              <a:off x="8932282" y="4419786"/>
              <a:ext cx="67228" cy="63561"/>
            </a:xfrm>
            <a:prstGeom prst="ellipse">
              <a:avLst/>
            </a:prstGeom>
            <a:solidFill>
              <a:srgbClr val="F29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 name="Freeform 231">
              <a:extLst>
                <a:ext uri="{FF2B5EF4-FFF2-40B4-BE49-F238E27FC236}">
                  <a16:creationId xmlns:a16="http://schemas.microsoft.com/office/drawing/2014/main" id="{06929864-8A34-B643-AA98-017D0AE78CDC}"/>
                </a:ext>
              </a:extLst>
            </p:cNvPr>
            <p:cNvSpPr>
              <a:spLocks/>
            </p:cNvSpPr>
            <p:nvPr/>
          </p:nvSpPr>
          <p:spPr bwMode="auto">
            <a:xfrm>
              <a:off x="8939616" y="4423453"/>
              <a:ext cx="50116" cy="39115"/>
            </a:xfrm>
            <a:custGeom>
              <a:avLst/>
              <a:gdLst>
                <a:gd name="T0" fmla="*/ 9 w 14"/>
                <a:gd name="T1" fmla="*/ 0 h 11"/>
                <a:gd name="T2" fmla="*/ 0 w 14"/>
                <a:gd name="T3" fmla="*/ 9 h 11"/>
                <a:gd name="T4" fmla="*/ 1 w 14"/>
                <a:gd name="T5" fmla="*/ 11 h 11"/>
                <a:gd name="T6" fmla="*/ 9 w 14"/>
                <a:gd name="T7" fmla="*/ 0 h 11"/>
              </a:gdLst>
              <a:ahLst/>
              <a:cxnLst>
                <a:cxn ang="0">
                  <a:pos x="T0" y="T1"/>
                </a:cxn>
                <a:cxn ang="0">
                  <a:pos x="T2" y="T3"/>
                </a:cxn>
                <a:cxn ang="0">
                  <a:pos x="T4" y="T5"/>
                </a:cxn>
                <a:cxn ang="0">
                  <a:pos x="T6" y="T7"/>
                </a:cxn>
              </a:cxnLst>
              <a:rect l="0" t="0" r="r" b="b"/>
              <a:pathLst>
                <a:path w="14" h="11">
                  <a:moveTo>
                    <a:pt x="9" y="0"/>
                  </a:moveTo>
                  <a:cubicBezTo>
                    <a:pt x="4" y="0"/>
                    <a:pt x="0" y="4"/>
                    <a:pt x="0" y="9"/>
                  </a:cubicBezTo>
                  <a:cubicBezTo>
                    <a:pt x="0" y="10"/>
                    <a:pt x="0" y="11"/>
                    <a:pt x="1" y="11"/>
                  </a:cubicBezTo>
                  <a:cubicBezTo>
                    <a:pt x="4" y="11"/>
                    <a:pt x="14" y="0"/>
                    <a:pt x="9" y="0"/>
                  </a:cubicBezTo>
                </a:path>
              </a:pathLst>
            </a:custGeom>
            <a:solidFill>
              <a:srgbClr val="F8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3" name="Rectangle 232">
              <a:extLst>
                <a:ext uri="{FF2B5EF4-FFF2-40B4-BE49-F238E27FC236}">
                  <a16:creationId xmlns:a16="http://schemas.microsoft.com/office/drawing/2014/main" id="{D5BDB17B-B9C0-534D-9242-407006CB211D}"/>
                </a:ext>
              </a:extLst>
            </p:cNvPr>
            <p:cNvSpPr>
              <a:spLocks noChangeArrowheads="1"/>
            </p:cNvSpPr>
            <p:nvPr/>
          </p:nvSpPr>
          <p:spPr bwMode="auto">
            <a:xfrm>
              <a:off x="8204994" y="4097090"/>
              <a:ext cx="305583" cy="529270"/>
            </a:xfrm>
            <a:prstGeom prst="rect">
              <a:avLst/>
            </a:prstGeom>
            <a:solidFill>
              <a:srgbClr val="C6C6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4" name="Rectangle 233">
              <a:extLst>
                <a:ext uri="{FF2B5EF4-FFF2-40B4-BE49-F238E27FC236}">
                  <a16:creationId xmlns:a16="http://schemas.microsoft.com/office/drawing/2014/main" id="{F5C6C749-3B53-A048-9FDE-EE676CC41FE7}"/>
                </a:ext>
              </a:extLst>
            </p:cNvPr>
            <p:cNvSpPr>
              <a:spLocks noChangeArrowheads="1"/>
            </p:cNvSpPr>
            <p:nvPr/>
          </p:nvSpPr>
          <p:spPr bwMode="auto">
            <a:xfrm>
              <a:off x="8204994" y="4097090"/>
              <a:ext cx="305583" cy="529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5" name="Rectangle 234">
              <a:extLst>
                <a:ext uri="{FF2B5EF4-FFF2-40B4-BE49-F238E27FC236}">
                  <a16:creationId xmlns:a16="http://schemas.microsoft.com/office/drawing/2014/main" id="{93BD2F00-98DD-F548-9165-48C599D64D17}"/>
                </a:ext>
              </a:extLst>
            </p:cNvPr>
            <p:cNvSpPr>
              <a:spLocks noChangeArrowheads="1"/>
            </p:cNvSpPr>
            <p:nvPr/>
          </p:nvSpPr>
          <p:spPr bwMode="auto">
            <a:xfrm>
              <a:off x="8223329" y="4121537"/>
              <a:ext cx="265246" cy="475488"/>
            </a:xfrm>
            <a:prstGeom prst="rect">
              <a:avLst/>
            </a:prstGeom>
            <a:solidFill>
              <a:srgbClr val="683B1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6" name="Rectangle 235">
              <a:extLst>
                <a:ext uri="{FF2B5EF4-FFF2-40B4-BE49-F238E27FC236}">
                  <a16:creationId xmlns:a16="http://schemas.microsoft.com/office/drawing/2014/main" id="{1F9C08B1-AC31-EC4A-A9B7-37C127E74F62}"/>
                </a:ext>
              </a:extLst>
            </p:cNvPr>
            <p:cNvSpPr>
              <a:spLocks noChangeArrowheads="1"/>
            </p:cNvSpPr>
            <p:nvPr/>
          </p:nvSpPr>
          <p:spPr bwMode="auto">
            <a:xfrm>
              <a:off x="8223329" y="4121537"/>
              <a:ext cx="265246" cy="47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7" name="Rectangle 236">
              <a:extLst>
                <a:ext uri="{FF2B5EF4-FFF2-40B4-BE49-F238E27FC236}">
                  <a16:creationId xmlns:a16="http://schemas.microsoft.com/office/drawing/2014/main" id="{1B74AB69-1B2B-D142-896E-8E1BA37E618E}"/>
                </a:ext>
              </a:extLst>
            </p:cNvPr>
            <p:cNvSpPr>
              <a:spLocks noChangeArrowheads="1"/>
            </p:cNvSpPr>
            <p:nvPr/>
          </p:nvSpPr>
          <p:spPr bwMode="auto">
            <a:xfrm>
              <a:off x="8247775" y="4167985"/>
              <a:ext cx="216353" cy="387480"/>
            </a:xfrm>
            <a:prstGeom prst="rect">
              <a:avLst/>
            </a:prstGeom>
            <a:solidFill>
              <a:srgbClr val="512E0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8" name="Rectangle 237">
              <a:extLst>
                <a:ext uri="{FF2B5EF4-FFF2-40B4-BE49-F238E27FC236}">
                  <a16:creationId xmlns:a16="http://schemas.microsoft.com/office/drawing/2014/main" id="{5D1DB715-2AC2-D540-80D9-A8FF55AC7403}"/>
                </a:ext>
              </a:extLst>
            </p:cNvPr>
            <p:cNvSpPr>
              <a:spLocks noChangeArrowheads="1"/>
            </p:cNvSpPr>
            <p:nvPr/>
          </p:nvSpPr>
          <p:spPr bwMode="auto">
            <a:xfrm>
              <a:off x="8247775" y="4167985"/>
              <a:ext cx="216353" cy="387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9" name="Rectangle 238">
              <a:extLst>
                <a:ext uri="{FF2B5EF4-FFF2-40B4-BE49-F238E27FC236}">
                  <a16:creationId xmlns:a16="http://schemas.microsoft.com/office/drawing/2014/main" id="{CA3901AA-C8B6-8D47-B77B-727CA4EBC64F}"/>
                </a:ext>
              </a:extLst>
            </p:cNvPr>
            <p:cNvSpPr>
              <a:spLocks noChangeArrowheads="1"/>
            </p:cNvSpPr>
            <p:nvPr/>
          </p:nvSpPr>
          <p:spPr bwMode="auto">
            <a:xfrm>
              <a:off x="8266110" y="4182653"/>
              <a:ext cx="183350" cy="354477"/>
            </a:xfrm>
            <a:prstGeom prst="rect">
              <a:avLst/>
            </a:prstGeom>
            <a:solidFill>
              <a:srgbClr val="61B9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0" name="Rectangle 239">
              <a:extLst>
                <a:ext uri="{FF2B5EF4-FFF2-40B4-BE49-F238E27FC236}">
                  <a16:creationId xmlns:a16="http://schemas.microsoft.com/office/drawing/2014/main" id="{0B51D23D-3B56-9949-BAFC-65DE8AC498FA}"/>
                </a:ext>
              </a:extLst>
            </p:cNvPr>
            <p:cNvSpPr>
              <a:spLocks noChangeArrowheads="1"/>
            </p:cNvSpPr>
            <p:nvPr/>
          </p:nvSpPr>
          <p:spPr bwMode="auto">
            <a:xfrm>
              <a:off x="8266110" y="4182653"/>
              <a:ext cx="183350" cy="354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1" name="Freeform 240">
              <a:extLst>
                <a:ext uri="{FF2B5EF4-FFF2-40B4-BE49-F238E27FC236}">
                  <a16:creationId xmlns:a16="http://schemas.microsoft.com/office/drawing/2014/main" id="{8F952AD1-25BF-9345-A211-8B42301B4D8C}"/>
                </a:ext>
              </a:extLst>
            </p:cNvPr>
            <p:cNvSpPr>
              <a:spLocks/>
            </p:cNvSpPr>
            <p:nvPr/>
          </p:nvSpPr>
          <p:spPr bwMode="auto">
            <a:xfrm>
              <a:off x="8266110" y="4182653"/>
              <a:ext cx="183350" cy="354477"/>
            </a:xfrm>
            <a:custGeom>
              <a:avLst/>
              <a:gdLst>
                <a:gd name="T0" fmla="*/ 150 w 150"/>
                <a:gd name="T1" fmla="*/ 0 h 290"/>
                <a:gd name="T2" fmla="*/ 0 w 150"/>
                <a:gd name="T3" fmla="*/ 0 h 290"/>
                <a:gd name="T4" fmla="*/ 0 w 150"/>
                <a:gd name="T5" fmla="*/ 290 h 290"/>
                <a:gd name="T6" fmla="*/ 150 w 150"/>
                <a:gd name="T7" fmla="*/ 0 h 290"/>
              </a:gdLst>
              <a:ahLst/>
              <a:cxnLst>
                <a:cxn ang="0">
                  <a:pos x="T0" y="T1"/>
                </a:cxn>
                <a:cxn ang="0">
                  <a:pos x="T2" y="T3"/>
                </a:cxn>
                <a:cxn ang="0">
                  <a:pos x="T4" y="T5"/>
                </a:cxn>
                <a:cxn ang="0">
                  <a:pos x="T6" y="T7"/>
                </a:cxn>
              </a:cxnLst>
              <a:rect l="0" t="0" r="r" b="b"/>
              <a:pathLst>
                <a:path w="150" h="290">
                  <a:moveTo>
                    <a:pt x="150" y="0"/>
                  </a:moveTo>
                  <a:lnTo>
                    <a:pt x="0" y="0"/>
                  </a:lnTo>
                  <a:lnTo>
                    <a:pt x="0" y="290"/>
                  </a:lnTo>
                  <a:lnTo>
                    <a:pt x="150" y="0"/>
                  </a:lnTo>
                  <a:close/>
                </a:path>
              </a:pathLst>
            </a:custGeom>
            <a:solidFill>
              <a:srgbClr val="9DD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2" name="Freeform 241">
              <a:extLst>
                <a:ext uri="{FF2B5EF4-FFF2-40B4-BE49-F238E27FC236}">
                  <a16:creationId xmlns:a16="http://schemas.microsoft.com/office/drawing/2014/main" id="{D66DB4B3-8CCE-9846-898A-751C34F5A114}"/>
                </a:ext>
              </a:extLst>
            </p:cNvPr>
            <p:cNvSpPr>
              <a:spLocks/>
            </p:cNvSpPr>
            <p:nvPr/>
          </p:nvSpPr>
          <p:spPr bwMode="auto">
            <a:xfrm>
              <a:off x="8266110" y="4182653"/>
              <a:ext cx="183350" cy="354477"/>
            </a:xfrm>
            <a:custGeom>
              <a:avLst/>
              <a:gdLst>
                <a:gd name="T0" fmla="*/ 150 w 150"/>
                <a:gd name="T1" fmla="*/ 0 h 290"/>
                <a:gd name="T2" fmla="*/ 0 w 150"/>
                <a:gd name="T3" fmla="*/ 0 h 290"/>
                <a:gd name="T4" fmla="*/ 0 w 150"/>
                <a:gd name="T5" fmla="*/ 290 h 290"/>
                <a:gd name="T6" fmla="*/ 150 w 150"/>
                <a:gd name="T7" fmla="*/ 0 h 290"/>
              </a:gdLst>
              <a:ahLst/>
              <a:cxnLst>
                <a:cxn ang="0">
                  <a:pos x="T0" y="T1"/>
                </a:cxn>
                <a:cxn ang="0">
                  <a:pos x="T2" y="T3"/>
                </a:cxn>
                <a:cxn ang="0">
                  <a:pos x="T4" y="T5"/>
                </a:cxn>
                <a:cxn ang="0">
                  <a:pos x="T6" y="T7"/>
                </a:cxn>
              </a:cxnLst>
              <a:rect l="0" t="0" r="r" b="b"/>
              <a:pathLst>
                <a:path w="150" h="290">
                  <a:moveTo>
                    <a:pt x="150" y="0"/>
                  </a:moveTo>
                  <a:lnTo>
                    <a:pt x="0" y="0"/>
                  </a:lnTo>
                  <a:lnTo>
                    <a:pt x="0" y="290"/>
                  </a:lnTo>
                  <a:lnTo>
                    <a:pt x="15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3" name="Rectangle 242">
              <a:extLst>
                <a:ext uri="{FF2B5EF4-FFF2-40B4-BE49-F238E27FC236}">
                  <a16:creationId xmlns:a16="http://schemas.microsoft.com/office/drawing/2014/main" id="{4E5687F9-A86E-9B4C-8BAB-F7BEBAF71429}"/>
                </a:ext>
              </a:extLst>
            </p:cNvPr>
            <p:cNvSpPr>
              <a:spLocks noChangeArrowheads="1"/>
            </p:cNvSpPr>
            <p:nvPr/>
          </p:nvSpPr>
          <p:spPr bwMode="auto">
            <a:xfrm>
              <a:off x="8255109" y="4313443"/>
              <a:ext cx="201685" cy="42782"/>
            </a:xfrm>
            <a:prstGeom prst="rect">
              <a:avLst/>
            </a:prstGeom>
            <a:solidFill>
              <a:srgbClr val="512E0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4" name="Rectangle 243">
              <a:extLst>
                <a:ext uri="{FF2B5EF4-FFF2-40B4-BE49-F238E27FC236}">
                  <a16:creationId xmlns:a16="http://schemas.microsoft.com/office/drawing/2014/main" id="{20779CBF-01F0-624B-A879-A098A7BF578B}"/>
                </a:ext>
              </a:extLst>
            </p:cNvPr>
            <p:cNvSpPr>
              <a:spLocks noChangeArrowheads="1"/>
            </p:cNvSpPr>
            <p:nvPr/>
          </p:nvSpPr>
          <p:spPr bwMode="auto">
            <a:xfrm>
              <a:off x="8233107" y="4328111"/>
              <a:ext cx="242022" cy="42782"/>
            </a:xfrm>
            <a:prstGeom prst="rect">
              <a:avLst/>
            </a:prstGeom>
            <a:solidFill>
              <a:srgbClr val="683B1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5" name="Rectangle 244">
              <a:extLst>
                <a:ext uri="{FF2B5EF4-FFF2-40B4-BE49-F238E27FC236}">
                  <a16:creationId xmlns:a16="http://schemas.microsoft.com/office/drawing/2014/main" id="{2661E3D8-F380-BF4C-A460-8CBA8CC510BB}"/>
                </a:ext>
              </a:extLst>
            </p:cNvPr>
            <p:cNvSpPr>
              <a:spLocks noChangeArrowheads="1"/>
            </p:cNvSpPr>
            <p:nvPr/>
          </p:nvSpPr>
          <p:spPr bwMode="auto">
            <a:xfrm>
              <a:off x="9163303" y="4097090"/>
              <a:ext cx="304361" cy="529270"/>
            </a:xfrm>
            <a:prstGeom prst="rect">
              <a:avLst/>
            </a:prstGeom>
            <a:solidFill>
              <a:srgbClr val="C6C6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6" name="Rectangle 245">
              <a:extLst>
                <a:ext uri="{FF2B5EF4-FFF2-40B4-BE49-F238E27FC236}">
                  <a16:creationId xmlns:a16="http://schemas.microsoft.com/office/drawing/2014/main" id="{291D553D-FFEA-B147-BAEC-116BF67B9E22}"/>
                </a:ext>
              </a:extLst>
            </p:cNvPr>
            <p:cNvSpPr>
              <a:spLocks noChangeArrowheads="1"/>
            </p:cNvSpPr>
            <p:nvPr/>
          </p:nvSpPr>
          <p:spPr bwMode="auto">
            <a:xfrm>
              <a:off x="9163303" y="4097090"/>
              <a:ext cx="304361" cy="529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7" name="Rectangle 246">
              <a:extLst>
                <a:ext uri="{FF2B5EF4-FFF2-40B4-BE49-F238E27FC236}">
                  <a16:creationId xmlns:a16="http://schemas.microsoft.com/office/drawing/2014/main" id="{76DF6A4C-9BA0-F849-8FB6-0774BE186B0D}"/>
                </a:ext>
              </a:extLst>
            </p:cNvPr>
            <p:cNvSpPr>
              <a:spLocks noChangeArrowheads="1"/>
            </p:cNvSpPr>
            <p:nvPr/>
          </p:nvSpPr>
          <p:spPr bwMode="auto">
            <a:xfrm>
              <a:off x="9180415" y="4121537"/>
              <a:ext cx="266469" cy="475488"/>
            </a:xfrm>
            <a:prstGeom prst="rect">
              <a:avLst/>
            </a:prstGeom>
            <a:solidFill>
              <a:srgbClr val="683B1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8" name="Rectangle 247">
              <a:extLst>
                <a:ext uri="{FF2B5EF4-FFF2-40B4-BE49-F238E27FC236}">
                  <a16:creationId xmlns:a16="http://schemas.microsoft.com/office/drawing/2014/main" id="{B7496AE1-BF26-FC43-9F0A-667C57F23443}"/>
                </a:ext>
              </a:extLst>
            </p:cNvPr>
            <p:cNvSpPr>
              <a:spLocks noChangeArrowheads="1"/>
            </p:cNvSpPr>
            <p:nvPr/>
          </p:nvSpPr>
          <p:spPr bwMode="auto">
            <a:xfrm>
              <a:off x="9180415" y="4121537"/>
              <a:ext cx="266469" cy="47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9" name="Rectangle 248">
              <a:extLst>
                <a:ext uri="{FF2B5EF4-FFF2-40B4-BE49-F238E27FC236}">
                  <a16:creationId xmlns:a16="http://schemas.microsoft.com/office/drawing/2014/main" id="{641E73DC-E989-D242-AF4D-D4209502864F}"/>
                </a:ext>
              </a:extLst>
            </p:cNvPr>
            <p:cNvSpPr>
              <a:spLocks noChangeArrowheads="1"/>
            </p:cNvSpPr>
            <p:nvPr/>
          </p:nvSpPr>
          <p:spPr bwMode="auto">
            <a:xfrm>
              <a:off x="9208529" y="4167985"/>
              <a:ext cx="213908" cy="387480"/>
            </a:xfrm>
            <a:prstGeom prst="rect">
              <a:avLst/>
            </a:prstGeom>
            <a:solidFill>
              <a:srgbClr val="512E0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0" name="Rectangle 249">
              <a:extLst>
                <a:ext uri="{FF2B5EF4-FFF2-40B4-BE49-F238E27FC236}">
                  <a16:creationId xmlns:a16="http://schemas.microsoft.com/office/drawing/2014/main" id="{73A1EDD1-B08C-8D4D-854B-E9E4FDD47ED3}"/>
                </a:ext>
              </a:extLst>
            </p:cNvPr>
            <p:cNvSpPr>
              <a:spLocks noChangeArrowheads="1"/>
            </p:cNvSpPr>
            <p:nvPr/>
          </p:nvSpPr>
          <p:spPr bwMode="auto">
            <a:xfrm>
              <a:off x="9208529" y="4167985"/>
              <a:ext cx="213908" cy="387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1" name="Rectangle 250">
              <a:extLst>
                <a:ext uri="{FF2B5EF4-FFF2-40B4-BE49-F238E27FC236}">
                  <a16:creationId xmlns:a16="http://schemas.microsoft.com/office/drawing/2014/main" id="{829321CB-4D1B-E447-9505-9A041FE88E88}"/>
                </a:ext>
              </a:extLst>
            </p:cNvPr>
            <p:cNvSpPr>
              <a:spLocks noChangeArrowheads="1"/>
            </p:cNvSpPr>
            <p:nvPr/>
          </p:nvSpPr>
          <p:spPr bwMode="auto">
            <a:xfrm>
              <a:off x="9223197" y="4182653"/>
              <a:ext cx="184572" cy="354477"/>
            </a:xfrm>
            <a:prstGeom prst="rect">
              <a:avLst/>
            </a:prstGeom>
            <a:solidFill>
              <a:srgbClr val="61B9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2" name="Rectangle 251">
              <a:extLst>
                <a:ext uri="{FF2B5EF4-FFF2-40B4-BE49-F238E27FC236}">
                  <a16:creationId xmlns:a16="http://schemas.microsoft.com/office/drawing/2014/main" id="{87FEB117-E22C-AC4F-8FBF-8DEC9F70B159}"/>
                </a:ext>
              </a:extLst>
            </p:cNvPr>
            <p:cNvSpPr>
              <a:spLocks noChangeArrowheads="1"/>
            </p:cNvSpPr>
            <p:nvPr/>
          </p:nvSpPr>
          <p:spPr bwMode="auto">
            <a:xfrm>
              <a:off x="9223197" y="4182653"/>
              <a:ext cx="184572" cy="354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3" name="Freeform 252">
              <a:extLst>
                <a:ext uri="{FF2B5EF4-FFF2-40B4-BE49-F238E27FC236}">
                  <a16:creationId xmlns:a16="http://schemas.microsoft.com/office/drawing/2014/main" id="{D4D899E9-3CAC-664F-A61C-145E32448925}"/>
                </a:ext>
              </a:extLst>
            </p:cNvPr>
            <p:cNvSpPr>
              <a:spLocks/>
            </p:cNvSpPr>
            <p:nvPr/>
          </p:nvSpPr>
          <p:spPr bwMode="auto">
            <a:xfrm>
              <a:off x="9223197" y="4182653"/>
              <a:ext cx="184572" cy="354477"/>
            </a:xfrm>
            <a:custGeom>
              <a:avLst/>
              <a:gdLst>
                <a:gd name="T0" fmla="*/ 151 w 151"/>
                <a:gd name="T1" fmla="*/ 0 h 290"/>
                <a:gd name="T2" fmla="*/ 0 w 151"/>
                <a:gd name="T3" fmla="*/ 0 h 290"/>
                <a:gd name="T4" fmla="*/ 0 w 151"/>
                <a:gd name="T5" fmla="*/ 290 h 290"/>
                <a:gd name="T6" fmla="*/ 151 w 151"/>
                <a:gd name="T7" fmla="*/ 0 h 290"/>
              </a:gdLst>
              <a:ahLst/>
              <a:cxnLst>
                <a:cxn ang="0">
                  <a:pos x="T0" y="T1"/>
                </a:cxn>
                <a:cxn ang="0">
                  <a:pos x="T2" y="T3"/>
                </a:cxn>
                <a:cxn ang="0">
                  <a:pos x="T4" y="T5"/>
                </a:cxn>
                <a:cxn ang="0">
                  <a:pos x="T6" y="T7"/>
                </a:cxn>
              </a:cxnLst>
              <a:rect l="0" t="0" r="r" b="b"/>
              <a:pathLst>
                <a:path w="151" h="290">
                  <a:moveTo>
                    <a:pt x="151" y="0"/>
                  </a:moveTo>
                  <a:lnTo>
                    <a:pt x="0" y="0"/>
                  </a:lnTo>
                  <a:lnTo>
                    <a:pt x="0" y="290"/>
                  </a:lnTo>
                  <a:lnTo>
                    <a:pt x="151" y="0"/>
                  </a:lnTo>
                  <a:close/>
                </a:path>
              </a:pathLst>
            </a:custGeom>
            <a:solidFill>
              <a:srgbClr val="9DD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4" name="Freeform 253">
              <a:extLst>
                <a:ext uri="{FF2B5EF4-FFF2-40B4-BE49-F238E27FC236}">
                  <a16:creationId xmlns:a16="http://schemas.microsoft.com/office/drawing/2014/main" id="{6F94AE72-7ED7-6D4B-8770-C8BD57E8BB83}"/>
                </a:ext>
              </a:extLst>
            </p:cNvPr>
            <p:cNvSpPr>
              <a:spLocks/>
            </p:cNvSpPr>
            <p:nvPr/>
          </p:nvSpPr>
          <p:spPr bwMode="auto">
            <a:xfrm>
              <a:off x="9223197" y="4182653"/>
              <a:ext cx="184572" cy="354477"/>
            </a:xfrm>
            <a:custGeom>
              <a:avLst/>
              <a:gdLst>
                <a:gd name="T0" fmla="*/ 151 w 151"/>
                <a:gd name="T1" fmla="*/ 0 h 290"/>
                <a:gd name="T2" fmla="*/ 0 w 151"/>
                <a:gd name="T3" fmla="*/ 0 h 290"/>
                <a:gd name="T4" fmla="*/ 0 w 151"/>
                <a:gd name="T5" fmla="*/ 290 h 290"/>
                <a:gd name="T6" fmla="*/ 151 w 151"/>
                <a:gd name="T7" fmla="*/ 0 h 290"/>
              </a:gdLst>
              <a:ahLst/>
              <a:cxnLst>
                <a:cxn ang="0">
                  <a:pos x="T0" y="T1"/>
                </a:cxn>
                <a:cxn ang="0">
                  <a:pos x="T2" y="T3"/>
                </a:cxn>
                <a:cxn ang="0">
                  <a:pos x="T4" y="T5"/>
                </a:cxn>
                <a:cxn ang="0">
                  <a:pos x="T6" y="T7"/>
                </a:cxn>
              </a:cxnLst>
              <a:rect l="0" t="0" r="r" b="b"/>
              <a:pathLst>
                <a:path w="151" h="290">
                  <a:moveTo>
                    <a:pt x="151" y="0"/>
                  </a:moveTo>
                  <a:lnTo>
                    <a:pt x="0" y="0"/>
                  </a:lnTo>
                  <a:lnTo>
                    <a:pt x="0" y="290"/>
                  </a:lnTo>
                  <a:lnTo>
                    <a:pt x="15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5" name="Rectangle 254">
              <a:extLst>
                <a:ext uri="{FF2B5EF4-FFF2-40B4-BE49-F238E27FC236}">
                  <a16:creationId xmlns:a16="http://schemas.microsoft.com/office/drawing/2014/main" id="{11B22322-0927-3D41-8D09-EC600112F67C}"/>
                </a:ext>
              </a:extLst>
            </p:cNvPr>
            <p:cNvSpPr>
              <a:spLocks noChangeArrowheads="1"/>
            </p:cNvSpPr>
            <p:nvPr/>
          </p:nvSpPr>
          <p:spPr bwMode="auto">
            <a:xfrm>
              <a:off x="9212196" y="4313443"/>
              <a:ext cx="202907" cy="42782"/>
            </a:xfrm>
            <a:prstGeom prst="rect">
              <a:avLst/>
            </a:prstGeom>
            <a:solidFill>
              <a:srgbClr val="512E0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6" name="Rectangle 255">
              <a:extLst>
                <a:ext uri="{FF2B5EF4-FFF2-40B4-BE49-F238E27FC236}">
                  <a16:creationId xmlns:a16="http://schemas.microsoft.com/office/drawing/2014/main" id="{60B81C6B-D9BE-BE48-93A6-2E6DA6B3B233}"/>
                </a:ext>
              </a:extLst>
            </p:cNvPr>
            <p:cNvSpPr>
              <a:spLocks noChangeArrowheads="1"/>
            </p:cNvSpPr>
            <p:nvPr/>
          </p:nvSpPr>
          <p:spPr bwMode="auto">
            <a:xfrm>
              <a:off x="9191416" y="4328111"/>
              <a:ext cx="240800" cy="42782"/>
            </a:xfrm>
            <a:prstGeom prst="rect">
              <a:avLst/>
            </a:prstGeom>
            <a:solidFill>
              <a:srgbClr val="683B1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7" name="Freeform 256">
              <a:extLst>
                <a:ext uri="{FF2B5EF4-FFF2-40B4-BE49-F238E27FC236}">
                  <a16:creationId xmlns:a16="http://schemas.microsoft.com/office/drawing/2014/main" id="{0FD23D88-7C3E-8C4F-ADB7-57CA87CA584B}"/>
                </a:ext>
              </a:extLst>
            </p:cNvPr>
            <p:cNvSpPr>
              <a:spLocks/>
            </p:cNvSpPr>
            <p:nvPr/>
          </p:nvSpPr>
          <p:spPr bwMode="auto">
            <a:xfrm>
              <a:off x="8762377" y="3862402"/>
              <a:ext cx="119789" cy="121011"/>
            </a:xfrm>
            <a:custGeom>
              <a:avLst/>
              <a:gdLst>
                <a:gd name="T0" fmla="*/ 19 w 34"/>
                <a:gd name="T1" fmla="*/ 2 h 34"/>
                <a:gd name="T2" fmla="*/ 33 w 34"/>
                <a:gd name="T3" fmla="*/ 20 h 34"/>
                <a:gd name="T4" fmla="*/ 15 w 34"/>
                <a:gd name="T5" fmla="*/ 33 h 34"/>
                <a:gd name="T6" fmla="*/ 1 w 34"/>
                <a:gd name="T7" fmla="*/ 15 h 34"/>
                <a:gd name="T8" fmla="*/ 19 w 34"/>
                <a:gd name="T9" fmla="*/ 2 h 34"/>
              </a:gdLst>
              <a:ahLst/>
              <a:cxnLst>
                <a:cxn ang="0">
                  <a:pos x="T0" y="T1"/>
                </a:cxn>
                <a:cxn ang="0">
                  <a:pos x="T2" y="T3"/>
                </a:cxn>
                <a:cxn ang="0">
                  <a:pos x="T4" y="T5"/>
                </a:cxn>
                <a:cxn ang="0">
                  <a:pos x="T6" y="T7"/>
                </a:cxn>
                <a:cxn ang="0">
                  <a:pos x="T8" y="T9"/>
                </a:cxn>
              </a:cxnLst>
              <a:rect l="0" t="0" r="r" b="b"/>
              <a:pathLst>
                <a:path w="34" h="34">
                  <a:moveTo>
                    <a:pt x="19" y="2"/>
                  </a:moveTo>
                  <a:cubicBezTo>
                    <a:pt x="28" y="3"/>
                    <a:pt x="34" y="11"/>
                    <a:pt x="33" y="20"/>
                  </a:cubicBezTo>
                  <a:cubicBezTo>
                    <a:pt x="31" y="28"/>
                    <a:pt x="23" y="34"/>
                    <a:pt x="15" y="33"/>
                  </a:cubicBezTo>
                  <a:cubicBezTo>
                    <a:pt x="6" y="32"/>
                    <a:pt x="0" y="24"/>
                    <a:pt x="1" y="15"/>
                  </a:cubicBezTo>
                  <a:cubicBezTo>
                    <a:pt x="3" y="6"/>
                    <a:pt x="11" y="0"/>
                    <a:pt x="19" y="2"/>
                  </a:cubicBezTo>
                </a:path>
              </a:pathLst>
            </a:custGeom>
            <a:solidFill>
              <a:srgbClr val="F29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8" name="Freeform 257">
              <a:extLst>
                <a:ext uri="{FF2B5EF4-FFF2-40B4-BE49-F238E27FC236}">
                  <a16:creationId xmlns:a16="http://schemas.microsoft.com/office/drawing/2014/main" id="{F1CA0456-826F-0C4D-9451-7FA70C04DC62}"/>
                </a:ext>
              </a:extLst>
            </p:cNvPr>
            <p:cNvSpPr>
              <a:spLocks/>
            </p:cNvSpPr>
            <p:nvPr/>
          </p:nvSpPr>
          <p:spPr bwMode="auto">
            <a:xfrm>
              <a:off x="8773378" y="3901517"/>
              <a:ext cx="67228" cy="68451"/>
            </a:xfrm>
            <a:custGeom>
              <a:avLst/>
              <a:gdLst>
                <a:gd name="T0" fmla="*/ 3 w 19"/>
                <a:gd name="T1" fmla="*/ 0 h 19"/>
                <a:gd name="T2" fmla="*/ 2 w 19"/>
                <a:gd name="T3" fmla="*/ 1 h 19"/>
                <a:gd name="T4" fmla="*/ 15 w 19"/>
                <a:gd name="T5" fmla="*/ 19 h 19"/>
                <a:gd name="T6" fmla="*/ 15 w 19"/>
                <a:gd name="T7" fmla="*/ 19 h 19"/>
                <a:gd name="T8" fmla="*/ 13 w 19"/>
                <a:gd name="T9" fmla="*/ 9 h 19"/>
                <a:gd name="T10" fmla="*/ 3 w 19"/>
                <a:gd name="T11" fmla="*/ 0 h 19"/>
              </a:gdLst>
              <a:ahLst/>
              <a:cxnLst>
                <a:cxn ang="0">
                  <a:pos x="T0" y="T1"/>
                </a:cxn>
                <a:cxn ang="0">
                  <a:pos x="T2" y="T3"/>
                </a:cxn>
                <a:cxn ang="0">
                  <a:pos x="T4" y="T5"/>
                </a:cxn>
                <a:cxn ang="0">
                  <a:pos x="T6" y="T7"/>
                </a:cxn>
                <a:cxn ang="0">
                  <a:pos x="T8" y="T9"/>
                </a:cxn>
                <a:cxn ang="0">
                  <a:pos x="T10" y="T11"/>
                </a:cxn>
              </a:cxnLst>
              <a:rect l="0" t="0" r="r" b="b"/>
              <a:pathLst>
                <a:path w="19" h="19">
                  <a:moveTo>
                    <a:pt x="3" y="0"/>
                  </a:moveTo>
                  <a:cubicBezTo>
                    <a:pt x="2" y="0"/>
                    <a:pt x="2" y="0"/>
                    <a:pt x="2" y="1"/>
                  </a:cubicBezTo>
                  <a:cubicBezTo>
                    <a:pt x="0" y="10"/>
                    <a:pt x="6" y="18"/>
                    <a:pt x="15" y="19"/>
                  </a:cubicBezTo>
                  <a:cubicBezTo>
                    <a:pt x="15" y="19"/>
                    <a:pt x="15" y="19"/>
                    <a:pt x="15" y="19"/>
                  </a:cubicBezTo>
                  <a:cubicBezTo>
                    <a:pt x="19" y="19"/>
                    <a:pt x="17" y="14"/>
                    <a:pt x="13" y="9"/>
                  </a:cubicBezTo>
                  <a:cubicBezTo>
                    <a:pt x="10" y="5"/>
                    <a:pt x="5" y="0"/>
                    <a:pt x="3" y="0"/>
                  </a:cubicBezTo>
                </a:path>
              </a:pathLst>
            </a:custGeom>
            <a:solidFill>
              <a:srgbClr val="F8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9" name="Freeform 258">
              <a:extLst>
                <a:ext uri="{FF2B5EF4-FFF2-40B4-BE49-F238E27FC236}">
                  <a16:creationId xmlns:a16="http://schemas.microsoft.com/office/drawing/2014/main" id="{F2C48957-7318-244C-B8A1-2D0D66AC0E0A}"/>
                </a:ext>
              </a:extLst>
            </p:cNvPr>
            <p:cNvSpPr>
              <a:spLocks/>
            </p:cNvSpPr>
            <p:nvPr/>
          </p:nvSpPr>
          <p:spPr bwMode="auto">
            <a:xfrm>
              <a:off x="8734264" y="3852624"/>
              <a:ext cx="177238" cy="80674"/>
            </a:xfrm>
            <a:custGeom>
              <a:avLst/>
              <a:gdLst>
                <a:gd name="T0" fmla="*/ 50 w 50"/>
                <a:gd name="T1" fmla="*/ 23 h 23"/>
                <a:gd name="T2" fmla="*/ 25 w 50"/>
                <a:gd name="T3" fmla="*/ 0 h 23"/>
                <a:gd name="T4" fmla="*/ 0 w 50"/>
                <a:gd name="T5" fmla="*/ 23 h 23"/>
                <a:gd name="T6" fmla="*/ 50 w 50"/>
                <a:gd name="T7" fmla="*/ 23 h 23"/>
              </a:gdLst>
              <a:ahLst/>
              <a:cxnLst>
                <a:cxn ang="0">
                  <a:pos x="T0" y="T1"/>
                </a:cxn>
                <a:cxn ang="0">
                  <a:pos x="T2" y="T3"/>
                </a:cxn>
                <a:cxn ang="0">
                  <a:pos x="T4" y="T5"/>
                </a:cxn>
                <a:cxn ang="0">
                  <a:pos x="T6" y="T7"/>
                </a:cxn>
              </a:cxnLst>
              <a:rect l="0" t="0" r="r" b="b"/>
              <a:pathLst>
                <a:path w="50" h="23">
                  <a:moveTo>
                    <a:pt x="50" y="23"/>
                  </a:moveTo>
                  <a:cubicBezTo>
                    <a:pt x="49" y="10"/>
                    <a:pt x="38" y="0"/>
                    <a:pt x="25" y="0"/>
                  </a:cubicBezTo>
                  <a:cubicBezTo>
                    <a:pt x="12" y="0"/>
                    <a:pt x="2" y="10"/>
                    <a:pt x="0" y="23"/>
                  </a:cubicBezTo>
                  <a:lnTo>
                    <a:pt x="50" y="23"/>
                  </a:lnTo>
                  <a:close/>
                </a:path>
              </a:pathLst>
            </a:custGeom>
            <a:solidFill>
              <a:srgbClr val="9C9B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0" name="Freeform 259">
              <a:extLst>
                <a:ext uri="{FF2B5EF4-FFF2-40B4-BE49-F238E27FC236}">
                  <a16:creationId xmlns:a16="http://schemas.microsoft.com/office/drawing/2014/main" id="{FC846007-DA82-DC46-9FE4-A315135FA852}"/>
                </a:ext>
              </a:extLst>
            </p:cNvPr>
            <p:cNvSpPr>
              <a:spLocks/>
            </p:cNvSpPr>
            <p:nvPr/>
          </p:nvSpPr>
          <p:spPr bwMode="auto">
            <a:xfrm>
              <a:off x="8734264" y="3852624"/>
              <a:ext cx="119789" cy="80674"/>
            </a:xfrm>
            <a:custGeom>
              <a:avLst/>
              <a:gdLst>
                <a:gd name="T0" fmla="*/ 32 w 34"/>
                <a:gd name="T1" fmla="*/ 3 h 23"/>
                <a:gd name="T2" fmla="*/ 34 w 34"/>
                <a:gd name="T3" fmla="*/ 2 h 23"/>
                <a:gd name="T4" fmla="*/ 25 w 34"/>
                <a:gd name="T5" fmla="*/ 0 h 23"/>
                <a:gd name="T6" fmla="*/ 0 w 34"/>
                <a:gd name="T7" fmla="*/ 23 h 23"/>
                <a:gd name="T8" fmla="*/ 13 w 34"/>
                <a:gd name="T9" fmla="*/ 23 h 23"/>
                <a:gd name="T10" fmla="*/ 32 w 34"/>
                <a:gd name="T11" fmla="*/ 3 h 23"/>
              </a:gdLst>
              <a:ahLst/>
              <a:cxnLst>
                <a:cxn ang="0">
                  <a:pos x="T0" y="T1"/>
                </a:cxn>
                <a:cxn ang="0">
                  <a:pos x="T2" y="T3"/>
                </a:cxn>
                <a:cxn ang="0">
                  <a:pos x="T4" y="T5"/>
                </a:cxn>
                <a:cxn ang="0">
                  <a:pos x="T6" y="T7"/>
                </a:cxn>
                <a:cxn ang="0">
                  <a:pos x="T8" y="T9"/>
                </a:cxn>
                <a:cxn ang="0">
                  <a:pos x="T10" y="T11"/>
                </a:cxn>
              </a:cxnLst>
              <a:rect l="0" t="0" r="r" b="b"/>
              <a:pathLst>
                <a:path w="34" h="23">
                  <a:moveTo>
                    <a:pt x="32" y="3"/>
                  </a:moveTo>
                  <a:cubicBezTo>
                    <a:pt x="33" y="3"/>
                    <a:pt x="33" y="3"/>
                    <a:pt x="34" y="2"/>
                  </a:cubicBezTo>
                  <a:cubicBezTo>
                    <a:pt x="31" y="1"/>
                    <a:pt x="28" y="0"/>
                    <a:pt x="25" y="0"/>
                  </a:cubicBezTo>
                  <a:cubicBezTo>
                    <a:pt x="12" y="0"/>
                    <a:pt x="2" y="10"/>
                    <a:pt x="0" y="23"/>
                  </a:cubicBezTo>
                  <a:cubicBezTo>
                    <a:pt x="13" y="23"/>
                    <a:pt x="13" y="23"/>
                    <a:pt x="13" y="23"/>
                  </a:cubicBezTo>
                  <a:cubicBezTo>
                    <a:pt x="9" y="12"/>
                    <a:pt x="17" y="3"/>
                    <a:pt x="32" y="3"/>
                  </a:cubicBezTo>
                  <a:close/>
                </a:path>
              </a:pathLst>
            </a:custGeom>
            <a:solidFill>
              <a:srgbClr val="8686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1" name="Freeform 260">
              <a:extLst>
                <a:ext uri="{FF2B5EF4-FFF2-40B4-BE49-F238E27FC236}">
                  <a16:creationId xmlns:a16="http://schemas.microsoft.com/office/drawing/2014/main" id="{3B19CFA2-8009-FD4B-A09F-2C8FF843624B}"/>
                </a:ext>
              </a:extLst>
            </p:cNvPr>
            <p:cNvSpPr>
              <a:spLocks/>
            </p:cNvSpPr>
            <p:nvPr/>
          </p:nvSpPr>
          <p:spPr bwMode="auto">
            <a:xfrm>
              <a:off x="9982266" y="4874494"/>
              <a:ext cx="315362" cy="42782"/>
            </a:xfrm>
            <a:custGeom>
              <a:avLst/>
              <a:gdLst>
                <a:gd name="T0" fmla="*/ 38 w 258"/>
                <a:gd name="T1" fmla="*/ 0 h 35"/>
                <a:gd name="T2" fmla="*/ 218 w 258"/>
                <a:gd name="T3" fmla="*/ 0 h 35"/>
                <a:gd name="T4" fmla="*/ 258 w 258"/>
                <a:gd name="T5" fmla="*/ 35 h 35"/>
                <a:gd name="T6" fmla="*/ 0 w 258"/>
                <a:gd name="T7" fmla="*/ 35 h 35"/>
                <a:gd name="T8" fmla="*/ 38 w 258"/>
                <a:gd name="T9" fmla="*/ 0 h 35"/>
              </a:gdLst>
              <a:ahLst/>
              <a:cxnLst>
                <a:cxn ang="0">
                  <a:pos x="T0" y="T1"/>
                </a:cxn>
                <a:cxn ang="0">
                  <a:pos x="T2" y="T3"/>
                </a:cxn>
                <a:cxn ang="0">
                  <a:pos x="T4" y="T5"/>
                </a:cxn>
                <a:cxn ang="0">
                  <a:pos x="T6" y="T7"/>
                </a:cxn>
                <a:cxn ang="0">
                  <a:pos x="T8" y="T9"/>
                </a:cxn>
              </a:cxnLst>
              <a:rect l="0" t="0" r="r" b="b"/>
              <a:pathLst>
                <a:path w="258" h="35">
                  <a:moveTo>
                    <a:pt x="38" y="0"/>
                  </a:moveTo>
                  <a:lnTo>
                    <a:pt x="218" y="0"/>
                  </a:lnTo>
                  <a:lnTo>
                    <a:pt x="258" y="35"/>
                  </a:lnTo>
                  <a:lnTo>
                    <a:pt x="0" y="35"/>
                  </a:lnTo>
                  <a:lnTo>
                    <a:pt x="38" y="0"/>
                  </a:lnTo>
                  <a:close/>
                </a:path>
              </a:pathLst>
            </a:custGeom>
            <a:solidFill>
              <a:srgbClr val="1149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2" name="Rectangle 261">
              <a:extLst>
                <a:ext uri="{FF2B5EF4-FFF2-40B4-BE49-F238E27FC236}">
                  <a16:creationId xmlns:a16="http://schemas.microsoft.com/office/drawing/2014/main" id="{1A3B8CC1-A069-094C-8A19-A47CD71FC535}"/>
                </a:ext>
              </a:extLst>
            </p:cNvPr>
            <p:cNvSpPr>
              <a:spLocks noChangeArrowheads="1"/>
            </p:cNvSpPr>
            <p:nvPr/>
          </p:nvSpPr>
          <p:spPr bwMode="auto">
            <a:xfrm>
              <a:off x="9715797" y="4231547"/>
              <a:ext cx="851966" cy="550050"/>
            </a:xfrm>
            <a:prstGeom prst="rect">
              <a:avLst/>
            </a:prstGeom>
            <a:solidFill>
              <a:srgbClr val="6E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3" name="Rectangle 262">
              <a:extLst>
                <a:ext uri="{FF2B5EF4-FFF2-40B4-BE49-F238E27FC236}">
                  <a16:creationId xmlns:a16="http://schemas.microsoft.com/office/drawing/2014/main" id="{B826B8A4-2492-5143-B72F-1A9442900C72}"/>
                </a:ext>
              </a:extLst>
            </p:cNvPr>
            <p:cNvSpPr>
              <a:spLocks noChangeArrowheads="1"/>
            </p:cNvSpPr>
            <p:nvPr/>
          </p:nvSpPr>
          <p:spPr bwMode="auto">
            <a:xfrm>
              <a:off x="9715797" y="4231547"/>
              <a:ext cx="851966" cy="55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4" name="Rectangle 263">
              <a:extLst>
                <a:ext uri="{FF2B5EF4-FFF2-40B4-BE49-F238E27FC236}">
                  <a16:creationId xmlns:a16="http://schemas.microsoft.com/office/drawing/2014/main" id="{8F067133-B80A-B44E-9E35-FD8D28CA9952}"/>
                </a:ext>
              </a:extLst>
            </p:cNvPr>
            <p:cNvSpPr>
              <a:spLocks noChangeArrowheads="1"/>
            </p:cNvSpPr>
            <p:nvPr/>
          </p:nvSpPr>
          <p:spPr bwMode="auto">
            <a:xfrm>
              <a:off x="9780581" y="4288996"/>
              <a:ext cx="723621" cy="436373"/>
            </a:xfrm>
            <a:prstGeom prst="rect">
              <a:avLst/>
            </a:prstGeom>
            <a:solidFill>
              <a:srgbClr val="11495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5" name="Rectangle 264">
              <a:extLst>
                <a:ext uri="{FF2B5EF4-FFF2-40B4-BE49-F238E27FC236}">
                  <a16:creationId xmlns:a16="http://schemas.microsoft.com/office/drawing/2014/main" id="{04A8DA4E-F59B-B84E-8CFB-BE91B56A8A09}"/>
                </a:ext>
              </a:extLst>
            </p:cNvPr>
            <p:cNvSpPr>
              <a:spLocks noChangeArrowheads="1"/>
            </p:cNvSpPr>
            <p:nvPr/>
          </p:nvSpPr>
          <p:spPr bwMode="auto">
            <a:xfrm>
              <a:off x="9780581" y="4288996"/>
              <a:ext cx="723621" cy="436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6" name="Rectangle 265">
              <a:extLst>
                <a:ext uri="{FF2B5EF4-FFF2-40B4-BE49-F238E27FC236}">
                  <a16:creationId xmlns:a16="http://schemas.microsoft.com/office/drawing/2014/main" id="{73860CCE-33CE-0449-AFC6-95D6787BF3EB}"/>
                </a:ext>
              </a:extLst>
            </p:cNvPr>
            <p:cNvSpPr>
              <a:spLocks noChangeArrowheads="1"/>
            </p:cNvSpPr>
            <p:nvPr/>
          </p:nvSpPr>
          <p:spPr bwMode="auto">
            <a:xfrm>
              <a:off x="9780581" y="4494348"/>
              <a:ext cx="723621" cy="28114"/>
            </a:xfrm>
            <a:prstGeom prst="rect">
              <a:avLst/>
            </a:prstGeom>
            <a:solidFill>
              <a:srgbClr val="6E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7" name="Rectangle 266">
              <a:extLst>
                <a:ext uri="{FF2B5EF4-FFF2-40B4-BE49-F238E27FC236}">
                  <a16:creationId xmlns:a16="http://schemas.microsoft.com/office/drawing/2014/main" id="{BD77C378-47CF-2E44-9F8C-0DC32EEE0021}"/>
                </a:ext>
              </a:extLst>
            </p:cNvPr>
            <p:cNvSpPr>
              <a:spLocks noChangeArrowheads="1"/>
            </p:cNvSpPr>
            <p:nvPr/>
          </p:nvSpPr>
          <p:spPr bwMode="auto">
            <a:xfrm>
              <a:off x="9780581" y="4494348"/>
              <a:ext cx="723621" cy="28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8" name="Rectangle 267">
              <a:extLst>
                <a:ext uri="{FF2B5EF4-FFF2-40B4-BE49-F238E27FC236}">
                  <a16:creationId xmlns:a16="http://schemas.microsoft.com/office/drawing/2014/main" id="{E23D47EB-37AE-E445-8884-C541B8B2DEAB}"/>
                </a:ext>
              </a:extLst>
            </p:cNvPr>
            <p:cNvSpPr>
              <a:spLocks noChangeArrowheads="1"/>
            </p:cNvSpPr>
            <p:nvPr/>
          </p:nvSpPr>
          <p:spPr bwMode="auto">
            <a:xfrm>
              <a:off x="9932150" y="4288996"/>
              <a:ext cx="29336" cy="436373"/>
            </a:xfrm>
            <a:prstGeom prst="rect">
              <a:avLst/>
            </a:prstGeom>
            <a:solidFill>
              <a:srgbClr val="6E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9" name="Rectangle 268">
              <a:extLst>
                <a:ext uri="{FF2B5EF4-FFF2-40B4-BE49-F238E27FC236}">
                  <a16:creationId xmlns:a16="http://schemas.microsoft.com/office/drawing/2014/main" id="{07BFD07F-5B3C-2B40-8C5F-E0D4B29550BE}"/>
                </a:ext>
              </a:extLst>
            </p:cNvPr>
            <p:cNvSpPr>
              <a:spLocks noChangeArrowheads="1"/>
            </p:cNvSpPr>
            <p:nvPr/>
          </p:nvSpPr>
          <p:spPr bwMode="auto">
            <a:xfrm>
              <a:off x="9932150" y="4288996"/>
              <a:ext cx="29336" cy="436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0" name="Rectangle 269">
              <a:extLst>
                <a:ext uri="{FF2B5EF4-FFF2-40B4-BE49-F238E27FC236}">
                  <a16:creationId xmlns:a16="http://schemas.microsoft.com/office/drawing/2014/main" id="{FD3F868F-5AF8-5340-A3C8-00CEB066CCE4}"/>
                </a:ext>
              </a:extLst>
            </p:cNvPr>
            <p:cNvSpPr>
              <a:spLocks noChangeArrowheads="1"/>
            </p:cNvSpPr>
            <p:nvPr/>
          </p:nvSpPr>
          <p:spPr bwMode="auto">
            <a:xfrm>
              <a:off x="10127724" y="4288996"/>
              <a:ext cx="28114" cy="436373"/>
            </a:xfrm>
            <a:prstGeom prst="rect">
              <a:avLst/>
            </a:prstGeom>
            <a:solidFill>
              <a:srgbClr val="6E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1" name="Rectangle 270">
              <a:extLst>
                <a:ext uri="{FF2B5EF4-FFF2-40B4-BE49-F238E27FC236}">
                  <a16:creationId xmlns:a16="http://schemas.microsoft.com/office/drawing/2014/main" id="{1E9C4875-75EB-C34D-BDF6-3532DC1A1EF0}"/>
                </a:ext>
              </a:extLst>
            </p:cNvPr>
            <p:cNvSpPr>
              <a:spLocks noChangeArrowheads="1"/>
            </p:cNvSpPr>
            <p:nvPr/>
          </p:nvSpPr>
          <p:spPr bwMode="auto">
            <a:xfrm>
              <a:off x="10127724" y="4288996"/>
              <a:ext cx="28114" cy="436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2" name="Rectangle 271">
              <a:extLst>
                <a:ext uri="{FF2B5EF4-FFF2-40B4-BE49-F238E27FC236}">
                  <a16:creationId xmlns:a16="http://schemas.microsoft.com/office/drawing/2014/main" id="{8817568D-B20F-D742-9245-17289E18186A}"/>
                </a:ext>
              </a:extLst>
            </p:cNvPr>
            <p:cNvSpPr>
              <a:spLocks noChangeArrowheads="1"/>
            </p:cNvSpPr>
            <p:nvPr/>
          </p:nvSpPr>
          <p:spPr bwMode="auto">
            <a:xfrm>
              <a:off x="10323297" y="4288996"/>
              <a:ext cx="28114" cy="436373"/>
            </a:xfrm>
            <a:prstGeom prst="rect">
              <a:avLst/>
            </a:prstGeom>
            <a:solidFill>
              <a:srgbClr val="6E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3" name="Rectangle 272">
              <a:extLst>
                <a:ext uri="{FF2B5EF4-FFF2-40B4-BE49-F238E27FC236}">
                  <a16:creationId xmlns:a16="http://schemas.microsoft.com/office/drawing/2014/main" id="{A0BA2C7B-57BA-BD40-B789-F5976A506CE1}"/>
                </a:ext>
              </a:extLst>
            </p:cNvPr>
            <p:cNvSpPr>
              <a:spLocks noChangeArrowheads="1"/>
            </p:cNvSpPr>
            <p:nvPr/>
          </p:nvSpPr>
          <p:spPr bwMode="auto">
            <a:xfrm>
              <a:off x="10323297" y="4288996"/>
              <a:ext cx="28114" cy="436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4" name="Freeform 273">
              <a:extLst>
                <a:ext uri="{FF2B5EF4-FFF2-40B4-BE49-F238E27FC236}">
                  <a16:creationId xmlns:a16="http://schemas.microsoft.com/office/drawing/2014/main" id="{D780EA52-BC9F-044B-9DEF-C0168466855B}"/>
                </a:ext>
              </a:extLst>
            </p:cNvPr>
            <p:cNvSpPr>
              <a:spLocks/>
            </p:cNvSpPr>
            <p:nvPr/>
          </p:nvSpPr>
          <p:spPr bwMode="auto">
            <a:xfrm>
              <a:off x="9726798" y="4249882"/>
              <a:ext cx="829964" cy="518269"/>
            </a:xfrm>
            <a:custGeom>
              <a:avLst/>
              <a:gdLst>
                <a:gd name="T0" fmla="*/ 0 w 679"/>
                <a:gd name="T1" fmla="*/ 0 h 424"/>
                <a:gd name="T2" fmla="*/ 0 w 679"/>
                <a:gd name="T3" fmla="*/ 424 h 424"/>
                <a:gd name="T4" fmla="*/ 679 w 679"/>
                <a:gd name="T5" fmla="*/ 424 h 424"/>
                <a:gd name="T6" fmla="*/ 624 w 679"/>
                <a:gd name="T7" fmla="*/ 389 h 424"/>
                <a:gd name="T8" fmla="*/ 44 w 679"/>
                <a:gd name="T9" fmla="*/ 389 h 424"/>
                <a:gd name="T10" fmla="*/ 44 w 679"/>
                <a:gd name="T11" fmla="*/ 32 h 424"/>
                <a:gd name="T12" fmla="*/ 55 w 679"/>
                <a:gd name="T13" fmla="*/ 32 h 424"/>
                <a:gd name="T14" fmla="*/ 0 w 679"/>
                <a:gd name="T15" fmla="*/ 0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9" h="424">
                  <a:moveTo>
                    <a:pt x="0" y="0"/>
                  </a:moveTo>
                  <a:lnTo>
                    <a:pt x="0" y="424"/>
                  </a:lnTo>
                  <a:lnTo>
                    <a:pt x="679" y="424"/>
                  </a:lnTo>
                  <a:lnTo>
                    <a:pt x="624" y="389"/>
                  </a:lnTo>
                  <a:lnTo>
                    <a:pt x="44" y="389"/>
                  </a:lnTo>
                  <a:lnTo>
                    <a:pt x="44" y="32"/>
                  </a:lnTo>
                  <a:lnTo>
                    <a:pt x="55" y="32"/>
                  </a:lnTo>
                  <a:lnTo>
                    <a:pt x="0" y="0"/>
                  </a:lnTo>
                  <a:close/>
                </a:path>
              </a:pathLst>
            </a:custGeom>
            <a:solidFill>
              <a:srgbClr val="8BCD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5" name="Freeform 274">
              <a:extLst>
                <a:ext uri="{FF2B5EF4-FFF2-40B4-BE49-F238E27FC236}">
                  <a16:creationId xmlns:a16="http://schemas.microsoft.com/office/drawing/2014/main" id="{4BF44A67-FED2-8E4D-98DE-3A9B9F27E535}"/>
                </a:ext>
              </a:extLst>
            </p:cNvPr>
            <p:cNvSpPr>
              <a:spLocks/>
            </p:cNvSpPr>
            <p:nvPr/>
          </p:nvSpPr>
          <p:spPr bwMode="auto">
            <a:xfrm>
              <a:off x="9726798" y="4249882"/>
              <a:ext cx="829964" cy="518269"/>
            </a:xfrm>
            <a:custGeom>
              <a:avLst/>
              <a:gdLst>
                <a:gd name="T0" fmla="*/ 0 w 679"/>
                <a:gd name="T1" fmla="*/ 0 h 424"/>
                <a:gd name="T2" fmla="*/ 0 w 679"/>
                <a:gd name="T3" fmla="*/ 424 h 424"/>
                <a:gd name="T4" fmla="*/ 679 w 679"/>
                <a:gd name="T5" fmla="*/ 424 h 424"/>
                <a:gd name="T6" fmla="*/ 624 w 679"/>
                <a:gd name="T7" fmla="*/ 389 h 424"/>
                <a:gd name="T8" fmla="*/ 44 w 679"/>
                <a:gd name="T9" fmla="*/ 389 h 424"/>
                <a:gd name="T10" fmla="*/ 44 w 679"/>
                <a:gd name="T11" fmla="*/ 32 h 424"/>
                <a:gd name="T12" fmla="*/ 55 w 679"/>
                <a:gd name="T13" fmla="*/ 32 h 424"/>
                <a:gd name="T14" fmla="*/ 0 w 679"/>
                <a:gd name="T15" fmla="*/ 0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9" h="424">
                  <a:moveTo>
                    <a:pt x="0" y="0"/>
                  </a:moveTo>
                  <a:lnTo>
                    <a:pt x="0" y="424"/>
                  </a:lnTo>
                  <a:lnTo>
                    <a:pt x="679" y="424"/>
                  </a:lnTo>
                  <a:lnTo>
                    <a:pt x="624" y="389"/>
                  </a:lnTo>
                  <a:lnTo>
                    <a:pt x="44" y="389"/>
                  </a:lnTo>
                  <a:lnTo>
                    <a:pt x="44" y="32"/>
                  </a:lnTo>
                  <a:lnTo>
                    <a:pt x="55" y="3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6" name="Freeform 275">
              <a:extLst>
                <a:ext uri="{FF2B5EF4-FFF2-40B4-BE49-F238E27FC236}">
                  <a16:creationId xmlns:a16="http://schemas.microsoft.com/office/drawing/2014/main" id="{8473A639-9ECD-5E49-8278-762C71C99BD9}"/>
                </a:ext>
              </a:extLst>
            </p:cNvPr>
            <p:cNvSpPr>
              <a:spLocks noEditPoints="1"/>
            </p:cNvSpPr>
            <p:nvPr/>
          </p:nvSpPr>
          <p:spPr bwMode="auto">
            <a:xfrm>
              <a:off x="9780581" y="4288996"/>
              <a:ext cx="708953" cy="436373"/>
            </a:xfrm>
            <a:custGeom>
              <a:avLst/>
              <a:gdLst>
                <a:gd name="T0" fmla="*/ 148 w 580"/>
                <a:gd name="T1" fmla="*/ 87 h 357"/>
                <a:gd name="T2" fmla="*/ 148 w 580"/>
                <a:gd name="T3" fmla="*/ 168 h 357"/>
                <a:gd name="T4" fmla="*/ 275 w 580"/>
                <a:gd name="T5" fmla="*/ 168 h 357"/>
                <a:gd name="T6" fmla="*/ 148 w 580"/>
                <a:gd name="T7" fmla="*/ 87 h 357"/>
                <a:gd name="T8" fmla="*/ 11 w 580"/>
                <a:gd name="T9" fmla="*/ 0 h 357"/>
                <a:gd name="T10" fmla="*/ 0 w 580"/>
                <a:gd name="T11" fmla="*/ 0 h 357"/>
                <a:gd name="T12" fmla="*/ 0 w 580"/>
                <a:gd name="T13" fmla="*/ 357 h 357"/>
                <a:gd name="T14" fmla="*/ 580 w 580"/>
                <a:gd name="T15" fmla="*/ 357 h 357"/>
                <a:gd name="T16" fmla="*/ 467 w 580"/>
                <a:gd name="T17" fmla="*/ 287 h 357"/>
                <a:gd name="T18" fmla="*/ 467 w 580"/>
                <a:gd name="T19" fmla="*/ 357 h 357"/>
                <a:gd name="T20" fmla="*/ 444 w 580"/>
                <a:gd name="T21" fmla="*/ 357 h 357"/>
                <a:gd name="T22" fmla="*/ 444 w 580"/>
                <a:gd name="T23" fmla="*/ 273 h 357"/>
                <a:gd name="T24" fmla="*/ 316 w 580"/>
                <a:gd name="T25" fmla="*/ 191 h 357"/>
                <a:gd name="T26" fmla="*/ 307 w 580"/>
                <a:gd name="T27" fmla="*/ 191 h 357"/>
                <a:gd name="T28" fmla="*/ 307 w 580"/>
                <a:gd name="T29" fmla="*/ 357 h 357"/>
                <a:gd name="T30" fmla="*/ 284 w 580"/>
                <a:gd name="T31" fmla="*/ 357 h 357"/>
                <a:gd name="T32" fmla="*/ 284 w 580"/>
                <a:gd name="T33" fmla="*/ 191 h 357"/>
                <a:gd name="T34" fmla="*/ 148 w 580"/>
                <a:gd name="T35" fmla="*/ 191 h 357"/>
                <a:gd name="T36" fmla="*/ 148 w 580"/>
                <a:gd name="T37" fmla="*/ 357 h 357"/>
                <a:gd name="T38" fmla="*/ 124 w 580"/>
                <a:gd name="T39" fmla="*/ 357 h 357"/>
                <a:gd name="T40" fmla="*/ 124 w 580"/>
                <a:gd name="T41" fmla="*/ 191 h 357"/>
                <a:gd name="T42" fmla="*/ 0 w 580"/>
                <a:gd name="T43" fmla="*/ 191 h 357"/>
                <a:gd name="T44" fmla="*/ 0 w 580"/>
                <a:gd name="T45" fmla="*/ 168 h 357"/>
                <a:gd name="T46" fmla="*/ 124 w 580"/>
                <a:gd name="T47" fmla="*/ 168 h 357"/>
                <a:gd name="T48" fmla="*/ 124 w 580"/>
                <a:gd name="T49" fmla="*/ 72 h 357"/>
                <a:gd name="T50" fmla="*/ 11 w 580"/>
                <a:gd name="T51"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80" h="357">
                  <a:moveTo>
                    <a:pt x="148" y="87"/>
                  </a:moveTo>
                  <a:lnTo>
                    <a:pt x="148" y="168"/>
                  </a:lnTo>
                  <a:lnTo>
                    <a:pt x="275" y="168"/>
                  </a:lnTo>
                  <a:lnTo>
                    <a:pt x="148" y="87"/>
                  </a:lnTo>
                  <a:close/>
                  <a:moveTo>
                    <a:pt x="11" y="0"/>
                  </a:moveTo>
                  <a:lnTo>
                    <a:pt x="0" y="0"/>
                  </a:lnTo>
                  <a:lnTo>
                    <a:pt x="0" y="357"/>
                  </a:lnTo>
                  <a:lnTo>
                    <a:pt x="580" y="357"/>
                  </a:lnTo>
                  <a:lnTo>
                    <a:pt x="467" y="287"/>
                  </a:lnTo>
                  <a:lnTo>
                    <a:pt x="467" y="357"/>
                  </a:lnTo>
                  <a:lnTo>
                    <a:pt x="444" y="357"/>
                  </a:lnTo>
                  <a:lnTo>
                    <a:pt x="444" y="273"/>
                  </a:lnTo>
                  <a:lnTo>
                    <a:pt x="316" y="191"/>
                  </a:lnTo>
                  <a:lnTo>
                    <a:pt x="307" y="191"/>
                  </a:lnTo>
                  <a:lnTo>
                    <a:pt x="307" y="357"/>
                  </a:lnTo>
                  <a:lnTo>
                    <a:pt x="284" y="357"/>
                  </a:lnTo>
                  <a:lnTo>
                    <a:pt x="284" y="191"/>
                  </a:lnTo>
                  <a:lnTo>
                    <a:pt x="148" y="191"/>
                  </a:lnTo>
                  <a:lnTo>
                    <a:pt x="148" y="357"/>
                  </a:lnTo>
                  <a:lnTo>
                    <a:pt x="124" y="357"/>
                  </a:lnTo>
                  <a:lnTo>
                    <a:pt x="124" y="191"/>
                  </a:lnTo>
                  <a:lnTo>
                    <a:pt x="0" y="191"/>
                  </a:lnTo>
                  <a:lnTo>
                    <a:pt x="0" y="168"/>
                  </a:lnTo>
                  <a:lnTo>
                    <a:pt x="124" y="168"/>
                  </a:lnTo>
                  <a:lnTo>
                    <a:pt x="124" y="72"/>
                  </a:lnTo>
                  <a:lnTo>
                    <a:pt x="11" y="0"/>
                  </a:lnTo>
                  <a:close/>
                </a:path>
              </a:pathLst>
            </a:custGeom>
            <a:solidFill>
              <a:srgbClr val="256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7" name="Freeform 276">
              <a:extLst>
                <a:ext uri="{FF2B5EF4-FFF2-40B4-BE49-F238E27FC236}">
                  <a16:creationId xmlns:a16="http://schemas.microsoft.com/office/drawing/2014/main" id="{37D04BBD-98F6-BB45-8261-63C2E02DC92C}"/>
                </a:ext>
              </a:extLst>
            </p:cNvPr>
            <p:cNvSpPr>
              <a:spLocks noEditPoints="1"/>
            </p:cNvSpPr>
            <p:nvPr/>
          </p:nvSpPr>
          <p:spPr bwMode="auto">
            <a:xfrm>
              <a:off x="9780581" y="4288996"/>
              <a:ext cx="708953" cy="436373"/>
            </a:xfrm>
            <a:custGeom>
              <a:avLst/>
              <a:gdLst>
                <a:gd name="T0" fmla="*/ 148 w 580"/>
                <a:gd name="T1" fmla="*/ 87 h 357"/>
                <a:gd name="T2" fmla="*/ 148 w 580"/>
                <a:gd name="T3" fmla="*/ 168 h 357"/>
                <a:gd name="T4" fmla="*/ 275 w 580"/>
                <a:gd name="T5" fmla="*/ 168 h 357"/>
                <a:gd name="T6" fmla="*/ 148 w 580"/>
                <a:gd name="T7" fmla="*/ 87 h 357"/>
                <a:gd name="T8" fmla="*/ 11 w 580"/>
                <a:gd name="T9" fmla="*/ 0 h 357"/>
                <a:gd name="T10" fmla="*/ 0 w 580"/>
                <a:gd name="T11" fmla="*/ 0 h 357"/>
                <a:gd name="T12" fmla="*/ 0 w 580"/>
                <a:gd name="T13" fmla="*/ 357 h 357"/>
                <a:gd name="T14" fmla="*/ 580 w 580"/>
                <a:gd name="T15" fmla="*/ 357 h 357"/>
                <a:gd name="T16" fmla="*/ 467 w 580"/>
                <a:gd name="T17" fmla="*/ 287 h 357"/>
                <a:gd name="T18" fmla="*/ 467 w 580"/>
                <a:gd name="T19" fmla="*/ 357 h 357"/>
                <a:gd name="T20" fmla="*/ 444 w 580"/>
                <a:gd name="T21" fmla="*/ 357 h 357"/>
                <a:gd name="T22" fmla="*/ 444 w 580"/>
                <a:gd name="T23" fmla="*/ 273 h 357"/>
                <a:gd name="T24" fmla="*/ 316 w 580"/>
                <a:gd name="T25" fmla="*/ 191 h 357"/>
                <a:gd name="T26" fmla="*/ 307 w 580"/>
                <a:gd name="T27" fmla="*/ 191 h 357"/>
                <a:gd name="T28" fmla="*/ 307 w 580"/>
                <a:gd name="T29" fmla="*/ 357 h 357"/>
                <a:gd name="T30" fmla="*/ 284 w 580"/>
                <a:gd name="T31" fmla="*/ 357 h 357"/>
                <a:gd name="T32" fmla="*/ 284 w 580"/>
                <a:gd name="T33" fmla="*/ 191 h 357"/>
                <a:gd name="T34" fmla="*/ 148 w 580"/>
                <a:gd name="T35" fmla="*/ 191 h 357"/>
                <a:gd name="T36" fmla="*/ 148 w 580"/>
                <a:gd name="T37" fmla="*/ 357 h 357"/>
                <a:gd name="T38" fmla="*/ 124 w 580"/>
                <a:gd name="T39" fmla="*/ 357 h 357"/>
                <a:gd name="T40" fmla="*/ 124 w 580"/>
                <a:gd name="T41" fmla="*/ 191 h 357"/>
                <a:gd name="T42" fmla="*/ 0 w 580"/>
                <a:gd name="T43" fmla="*/ 191 h 357"/>
                <a:gd name="T44" fmla="*/ 0 w 580"/>
                <a:gd name="T45" fmla="*/ 168 h 357"/>
                <a:gd name="T46" fmla="*/ 124 w 580"/>
                <a:gd name="T47" fmla="*/ 168 h 357"/>
                <a:gd name="T48" fmla="*/ 124 w 580"/>
                <a:gd name="T49" fmla="*/ 72 h 357"/>
                <a:gd name="T50" fmla="*/ 11 w 580"/>
                <a:gd name="T51"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80" h="357">
                  <a:moveTo>
                    <a:pt x="148" y="87"/>
                  </a:moveTo>
                  <a:lnTo>
                    <a:pt x="148" y="168"/>
                  </a:lnTo>
                  <a:lnTo>
                    <a:pt x="275" y="168"/>
                  </a:lnTo>
                  <a:lnTo>
                    <a:pt x="148" y="87"/>
                  </a:lnTo>
                  <a:moveTo>
                    <a:pt x="11" y="0"/>
                  </a:moveTo>
                  <a:lnTo>
                    <a:pt x="0" y="0"/>
                  </a:lnTo>
                  <a:lnTo>
                    <a:pt x="0" y="357"/>
                  </a:lnTo>
                  <a:lnTo>
                    <a:pt x="580" y="357"/>
                  </a:lnTo>
                  <a:lnTo>
                    <a:pt x="467" y="287"/>
                  </a:lnTo>
                  <a:lnTo>
                    <a:pt x="467" y="357"/>
                  </a:lnTo>
                  <a:lnTo>
                    <a:pt x="444" y="357"/>
                  </a:lnTo>
                  <a:lnTo>
                    <a:pt x="444" y="273"/>
                  </a:lnTo>
                  <a:lnTo>
                    <a:pt x="316" y="191"/>
                  </a:lnTo>
                  <a:lnTo>
                    <a:pt x="307" y="191"/>
                  </a:lnTo>
                  <a:lnTo>
                    <a:pt x="307" y="357"/>
                  </a:lnTo>
                  <a:lnTo>
                    <a:pt x="284" y="357"/>
                  </a:lnTo>
                  <a:lnTo>
                    <a:pt x="284" y="191"/>
                  </a:lnTo>
                  <a:lnTo>
                    <a:pt x="148" y="191"/>
                  </a:lnTo>
                  <a:lnTo>
                    <a:pt x="148" y="357"/>
                  </a:lnTo>
                  <a:lnTo>
                    <a:pt x="124" y="357"/>
                  </a:lnTo>
                  <a:lnTo>
                    <a:pt x="124" y="191"/>
                  </a:lnTo>
                  <a:lnTo>
                    <a:pt x="0" y="191"/>
                  </a:lnTo>
                  <a:lnTo>
                    <a:pt x="0" y="168"/>
                  </a:lnTo>
                  <a:lnTo>
                    <a:pt x="124" y="168"/>
                  </a:lnTo>
                  <a:lnTo>
                    <a:pt x="124" y="72"/>
                  </a:lnTo>
                  <a:lnTo>
                    <a:pt x="1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8" name="Freeform 277">
              <a:extLst>
                <a:ext uri="{FF2B5EF4-FFF2-40B4-BE49-F238E27FC236}">
                  <a16:creationId xmlns:a16="http://schemas.microsoft.com/office/drawing/2014/main" id="{147E4451-CD39-714F-84B9-144CD84A120A}"/>
                </a:ext>
              </a:extLst>
            </p:cNvPr>
            <p:cNvSpPr>
              <a:spLocks noEditPoints="1"/>
            </p:cNvSpPr>
            <p:nvPr/>
          </p:nvSpPr>
          <p:spPr bwMode="auto">
            <a:xfrm>
              <a:off x="9780581" y="4494348"/>
              <a:ext cx="386257" cy="28114"/>
            </a:xfrm>
            <a:custGeom>
              <a:avLst/>
              <a:gdLst>
                <a:gd name="T0" fmla="*/ 307 w 316"/>
                <a:gd name="T1" fmla="*/ 18 h 23"/>
                <a:gd name="T2" fmla="*/ 307 w 316"/>
                <a:gd name="T3" fmla="*/ 23 h 23"/>
                <a:gd name="T4" fmla="*/ 316 w 316"/>
                <a:gd name="T5" fmla="*/ 23 h 23"/>
                <a:gd name="T6" fmla="*/ 307 w 316"/>
                <a:gd name="T7" fmla="*/ 18 h 23"/>
                <a:gd name="T8" fmla="*/ 124 w 316"/>
                <a:gd name="T9" fmla="*/ 0 h 23"/>
                <a:gd name="T10" fmla="*/ 0 w 316"/>
                <a:gd name="T11" fmla="*/ 0 h 23"/>
                <a:gd name="T12" fmla="*/ 0 w 316"/>
                <a:gd name="T13" fmla="*/ 23 h 23"/>
                <a:gd name="T14" fmla="*/ 124 w 316"/>
                <a:gd name="T15" fmla="*/ 23 h 23"/>
                <a:gd name="T16" fmla="*/ 124 w 316"/>
                <a:gd name="T17" fmla="*/ 0 h 23"/>
                <a:gd name="T18" fmla="*/ 275 w 316"/>
                <a:gd name="T19" fmla="*/ 0 h 23"/>
                <a:gd name="T20" fmla="*/ 148 w 316"/>
                <a:gd name="T21" fmla="*/ 0 h 23"/>
                <a:gd name="T22" fmla="*/ 148 w 316"/>
                <a:gd name="T23" fmla="*/ 23 h 23"/>
                <a:gd name="T24" fmla="*/ 284 w 316"/>
                <a:gd name="T25" fmla="*/ 23 h 23"/>
                <a:gd name="T26" fmla="*/ 284 w 316"/>
                <a:gd name="T27" fmla="*/ 3 h 23"/>
                <a:gd name="T28" fmla="*/ 275 w 316"/>
                <a:gd name="T2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6" h="23">
                  <a:moveTo>
                    <a:pt x="307" y="18"/>
                  </a:moveTo>
                  <a:lnTo>
                    <a:pt x="307" y="23"/>
                  </a:lnTo>
                  <a:lnTo>
                    <a:pt x="316" y="23"/>
                  </a:lnTo>
                  <a:lnTo>
                    <a:pt x="307" y="18"/>
                  </a:lnTo>
                  <a:close/>
                  <a:moveTo>
                    <a:pt x="124" y="0"/>
                  </a:moveTo>
                  <a:lnTo>
                    <a:pt x="0" y="0"/>
                  </a:lnTo>
                  <a:lnTo>
                    <a:pt x="0" y="23"/>
                  </a:lnTo>
                  <a:lnTo>
                    <a:pt x="124" y="23"/>
                  </a:lnTo>
                  <a:lnTo>
                    <a:pt x="124" y="0"/>
                  </a:lnTo>
                  <a:close/>
                  <a:moveTo>
                    <a:pt x="275" y="0"/>
                  </a:moveTo>
                  <a:lnTo>
                    <a:pt x="148" y="0"/>
                  </a:lnTo>
                  <a:lnTo>
                    <a:pt x="148" y="23"/>
                  </a:lnTo>
                  <a:lnTo>
                    <a:pt x="284" y="23"/>
                  </a:lnTo>
                  <a:lnTo>
                    <a:pt x="284" y="3"/>
                  </a:lnTo>
                  <a:lnTo>
                    <a:pt x="275" y="0"/>
                  </a:lnTo>
                  <a:close/>
                </a:path>
              </a:pathLst>
            </a:custGeom>
            <a:solidFill>
              <a:srgbClr val="8BCD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9" name="Freeform 278">
              <a:extLst>
                <a:ext uri="{FF2B5EF4-FFF2-40B4-BE49-F238E27FC236}">
                  <a16:creationId xmlns:a16="http://schemas.microsoft.com/office/drawing/2014/main" id="{E40F68F1-A91A-E34F-B90D-2BF9BFE541F5}"/>
                </a:ext>
              </a:extLst>
            </p:cNvPr>
            <p:cNvSpPr>
              <a:spLocks noEditPoints="1"/>
            </p:cNvSpPr>
            <p:nvPr/>
          </p:nvSpPr>
          <p:spPr bwMode="auto">
            <a:xfrm>
              <a:off x="9780581" y="4494348"/>
              <a:ext cx="386257" cy="28114"/>
            </a:xfrm>
            <a:custGeom>
              <a:avLst/>
              <a:gdLst>
                <a:gd name="T0" fmla="*/ 307 w 316"/>
                <a:gd name="T1" fmla="*/ 18 h 23"/>
                <a:gd name="T2" fmla="*/ 307 w 316"/>
                <a:gd name="T3" fmla="*/ 23 h 23"/>
                <a:gd name="T4" fmla="*/ 316 w 316"/>
                <a:gd name="T5" fmla="*/ 23 h 23"/>
                <a:gd name="T6" fmla="*/ 307 w 316"/>
                <a:gd name="T7" fmla="*/ 18 h 23"/>
                <a:gd name="T8" fmla="*/ 124 w 316"/>
                <a:gd name="T9" fmla="*/ 0 h 23"/>
                <a:gd name="T10" fmla="*/ 0 w 316"/>
                <a:gd name="T11" fmla="*/ 0 h 23"/>
                <a:gd name="T12" fmla="*/ 0 w 316"/>
                <a:gd name="T13" fmla="*/ 23 h 23"/>
                <a:gd name="T14" fmla="*/ 124 w 316"/>
                <a:gd name="T15" fmla="*/ 23 h 23"/>
                <a:gd name="T16" fmla="*/ 124 w 316"/>
                <a:gd name="T17" fmla="*/ 0 h 23"/>
                <a:gd name="T18" fmla="*/ 275 w 316"/>
                <a:gd name="T19" fmla="*/ 0 h 23"/>
                <a:gd name="T20" fmla="*/ 148 w 316"/>
                <a:gd name="T21" fmla="*/ 0 h 23"/>
                <a:gd name="T22" fmla="*/ 148 w 316"/>
                <a:gd name="T23" fmla="*/ 23 h 23"/>
                <a:gd name="T24" fmla="*/ 284 w 316"/>
                <a:gd name="T25" fmla="*/ 23 h 23"/>
                <a:gd name="T26" fmla="*/ 284 w 316"/>
                <a:gd name="T27" fmla="*/ 3 h 23"/>
                <a:gd name="T28" fmla="*/ 275 w 316"/>
                <a:gd name="T2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6" h="23">
                  <a:moveTo>
                    <a:pt x="307" y="18"/>
                  </a:moveTo>
                  <a:lnTo>
                    <a:pt x="307" y="23"/>
                  </a:lnTo>
                  <a:lnTo>
                    <a:pt x="316" y="23"/>
                  </a:lnTo>
                  <a:lnTo>
                    <a:pt x="307" y="18"/>
                  </a:lnTo>
                  <a:moveTo>
                    <a:pt x="124" y="0"/>
                  </a:moveTo>
                  <a:lnTo>
                    <a:pt x="0" y="0"/>
                  </a:lnTo>
                  <a:lnTo>
                    <a:pt x="0" y="23"/>
                  </a:lnTo>
                  <a:lnTo>
                    <a:pt x="124" y="23"/>
                  </a:lnTo>
                  <a:lnTo>
                    <a:pt x="124" y="0"/>
                  </a:lnTo>
                  <a:moveTo>
                    <a:pt x="275" y="0"/>
                  </a:moveTo>
                  <a:lnTo>
                    <a:pt x="148" y="0"/>
                  </a:lnTo>
                  <a:lnTo>
                    <a:pt x="148" y="23"/>
                  </a:lnTo>
                  <a:lnTo>
                    <a:pt x="284" y="23"/>
                  </a:lnTo>
                  <a:lnTo>
                    <a:pt x="284" y="3"/>
                  </a:lnTo>
                  <a:lnTo>
                    <a:pt x="2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0" name="Freeform 279">
              <a:extLst>
                <a:ext uri="{FF2B5EF4-FFF2-40B4-BE49-F238E27FC236}">
                  <a16:creationId xmlns:a16="http://schemas.microsoft.com/office/drawing/2014/main" id="{234024EF-B4CC-D84D-9894-0CDDF63C458C}"/>
                </a:ext>
              </a:extLst>
            </p:cNvPr>
            <p:cNvSpPr>
              <a:spLocks/>
            </p:cNvSpPr>
            <p:nvPr/>
          </p:nvSpPr>
          <p:spPr bwMode="auto">
            <a:xfrm>
              <a:off x="9932150" y="4377004"/>
              <a:ext cx="29336" cy="348365"/>
            </a:xfrm>
            <a:custGeom>
              <a:avLst/>
              <a:gdLst>
                <a:gd name="T0" fmla="*/ 0 w 24"/>
                <a:gd name="T1" fmla="*/ 0 h 285"/>
                <a:gd name="T2" fmla="*/ 0 w 24"/>
                <a:gd name="T3" fmla="*/ 96 h 285"/>
                <a:gd name="T4" fmla="*/ 0 w 24"/>
                <a:gd name="T5" fmla="*/ 119 h 285"/>
                <a:gd name="T6" fmla="*/ 0 w 24"/>
                <a:gd name="T7" fmla="*/ 285 h 285"/>
                <a:gd name="T8" fmla="*/ 24 w 24"/>
                <a:gd name="T9" fmla="*/ 285 h 285"/>
                <a:gd name="T10" fmla="*/ 24 w 24"/>
                <a:gd name="T11" fmla="*/ 119 h 285"/>
                <a:gd name="T12" fmla="*/ 24 w 24"/>
                <a:gd name="T13" fmla="*/ 96 h 285"/>
                <a:gd name="T14" fmla="*/ 24 w 24"/>
                <a:gd name="T15" fmla="*/ 15 h 285"/>
                <a:gd name="T16" fmla="*/ 0 w 24"/>
                <a:gd name="T17"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85">
                  <a:moveTo>
                    <a:pt x="0" y="0"/>
                  </a:moveTo>
                  <a:lnTo>
                    <a:pt x="0" y="96"/>
                  </a:lnTo>
                  <a:lnTo>
                    <a:pt x="0" y="119"/>
                  </a:lnTo>
                  <a:lnTo>
                    <a:pt x="0" y="285"/>
                  </a:lnTo>
                  <a:lnTo>
                    <a:pt x="24" y="285"/>
                  </a:lnTo>
                  <a:lnTo>
                    <a:pt x="24" y="119"/>
                  </a:lnTo>
                  <a:lnTo>
                    <a:pt x="24" y="96"/>
                  </a:lnTo>
                  <a:lnTo>
                    <a:pt x="24" y="15"/>
                  </a:lnTo>
                  <a:lnTo>
                    <a:pt x="0" y="0"/>
                  </a:lnTo>
                  <a:close/>
                </a:path>
              </a:pathLst>
            </a:custGeom>
            <a:solidFill>
              <a:srgbClr val="8BCD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1" name="Freeform 280">
              <a:extLst>
                <a:ext uri="{FF2B5EF4-FFF2-40B4-BE49-F238E27FC236}">
                  <a16:creationId xmlns:a16="http://schemas.microsoft.com/office/drawing/2014/main" id="{08956442-FAA7-E444-A500-32E680D9063F}"/>
                </a:ext>
              </a:extLst>
            </p:cNvPr>
            <p:cNvSpPr>
              <a:spLocks/>
            </p:cNvSpPr>
            <p:nvPr/>
          </p:nvSpPr>
          <p:spPr bwMode="auto">
            <a:xfrm>
              <a:off x="9932150" y="4377004"/>
              <a:ext cx="29336" cy="348365"/>
            </a:xfrm>
            <a:custGeom>
              <a:avLst/>
              <a:gdLst>
                <a:gd name="T0" fmla="*/ 0 w 24"/>
                <a:gd name="T1" fmla="*/ 0 h 285"/>
                <a:gd name="T2" fmla="*/ 0 w 24"/>
                <a:gd name="T3" fmla="*/ 96 h 285"/>
                <a:gd name="T4" fmla="*/ 0 w 24"/>
                <a:gd name="T5" fmla="*/ 119 h 285"/>
                <a:gd name="T6" fmla="*/ 0 w 24"/>
                <a:gd name="T7" fmla="*/ 285 h 285"/>
                <a:gd name="T8" fmla="*/ 24 w 24"/>
                <a:gd name="T9" fmla="*/ 285 h 285"/>
                <a:gd name="T10" fmla="*/ 24 w 24"/>
                <a:gd name="T11" fmla="*/ 119 h 285"/>
                <a:gd name="T12" fmla="*/ 24 w 24"/>
                <a:gd name="T13" fmla="*/ 96 h 285"/>
                <a:gd name="T14" fmla="*/ 24 w 24"/>
                <a:gd name="T15" fmla="*/ 15 h 285"/>
                <a:gd name="T16" fmla="*/ 0 w 24"/>
                <a:gd name="T17"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85">
                  <a:moveTo>
                    <a:pt x="0" y="0"/>
                  </a:moveTo>
                  <a:lnTo>
                    <a:pt x="0" y="96"/>
                  </a:lnTo>
                  <a:lnTo>
                    <a:pt x="0" y="119"/>
                  </a:lnTo>
                  <a:lnTo>
                    <a:pt x="0" y="285"/>
                  </a:lnTo>
                  <a:lnTo>
                    <a:pt x="24" y="285"/>
                  </a:lnTo>
                  <a:lnTo>
                    <a:pt x="24" y="119"/>
                  </a:lnTo>
                  <a:lnTo>
                    <a:pt x="24" y="96"/>
                  </a:lnTo>
                  <a:lnTo>
                    <a:pt x="24" y="1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2" name="Freeform 281">
              <a:extLst>
                <a:ext uri="{FF2B5EF4-FFF2-40B4-BE49-F238E27FC236}">
                  <a16:creationId xmlns:a16="http://schemas.microsoft.com/office/drawing/2014/main" id="{419939FA-BE56-5E4A-92FF-B442FFC9D737}"/>
                </a:ext>
              </a:extLst>
            </p:cNvPr>
            <p:cNvSpPr>
              <a:spLocks/>
            </p:cNvSpPr>
            <p:nvPr/>
          </p:nvSpPr>
          <p:spPr bwMode="auto">
            <a:xfrm>
              <a:off x="10127724" y="4498015"/>
              <a:ext cx="28114" cy="227354"/>
            </a:xfrm>
            <a:custGeom>
              <a:avLst/>
              <a:gdLst>
                <a:gd name="T0" fmla="*/ 0 w 23"/>
                <a:gd name="T1" fmla="*/ 0 h 186"/>
                <a:gd name="T2" fmla="*/ 0 w 23"/>
                <a:gd name="T3" fmla="*/ 20 h 186"/>
                <a:gd name="T4" fmla="*/ 0 w 23"/>
                <a:gd name="T5" fmla="*/ 186 h 186"/>
                <a:gd name="T6" fmla="*/ 23 w 23"/>
                <a:gd name="T7" fmla="*/ 186 h 186"/>
                <a:gd name="T8" fmla="*/ 23 w 23"/>
                <a:gd name="T9" fmla="*/ 20 h 186"/>
                <a:gd name="T10" fmla="*/ 23 w 23"/>
                <a:gd name="T11" fmla="*/ 15 h 186"/>
                <a:gd name="T12" fmla="*/ 0 w 23"/>
                <a:gd name="T13" fmla="*/ 0 h 186"/>
              </a:gdLst>
              <a:ahLst/>
              <a:cxnLst>
                <a:cxn ang="0">
                  <a:pos x="T0" y="T1"/>
                </a:cxn>
                <a:cxn ang="0">
                  <a:pos x="T2" y="T3"/>
                </a:cxn>
                <a:cxn ang="0">
                  <a:pos x="T4" y="T5"/>
                </a:cxn>
                <a:cxn ang="0">
                  <a:pos x="T6" y="T7"/>
                </a:cxn>
                <a:cxn ang="0">
                  <a:pos x="T8" y="T9"/>
                </a:cxn>
                <a:cxn ang="0">
                  <a:pos x="T10" y="T11"/>
                </a:cxn>
                <a:cxn ang="0">
                  <a:pos x="T12" y="T13"/>
                </a:cxn>
              </a:cxnLst>
              <a:rect l="0" t="0" r="r" b="b"/>
              <a:pathLst>
                <a:path w="23" h="186">
                  <a:moveTo>
                    <a:pt x="0" y="0"/>
                  </a:moveTo>
                  <a:lnTo>
                    <a:pt x="0" y="20"/>
                  </a:lnTo>
                  <a:lnTo>
                    <a:pt x="0" y="186"/>
                  </a:lnTo>
                  <a:lnTo>
                    <a:pt x="23" y="186"/>
                  </a:lnTo>
                  <a:lnTo>
                    <a:pt x="23" y="20"/>
                  </a:lnTo>
                  <a:lnTo>
                    <a:pt x="23" y="15"/>
                  </a:lnTo>
                  <a:lnTo>
                    <a:pt x="0" y="0"/>
                  </a:lnTo>
                  <a:close/>
                </a:path>
              </a:pathLst>
            </a:custGeom>
            <a:solidFill>
              <a:srgbClr val="8BCD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3" name="Freeform 282">
              <a:extLst>
                <a:ext uri="{FF2B5EF4-FFF2-40B4-BE49-F238E27FC236}">
                  <a16:creationId xmlns:a16="http://schemas.microsoft.com/office/drawing/2014/main" id="{22C09E88-2F0A-AB48-B70A-2EB904AB86F5}"/>
                </a:ext>
              </a:extLst>
            </p:cNvPr>
            <p:cNvSpPr>
              <a:spLocks/>
            </p:cNvSpPr>
            <p:nvPr/>
          </p:nvSpPr>
          <p:spPr bwMode="auto">
            <a:xfrm>
              <a:off x="10127724" y="4498015"/>
              <a:ext cx="28114" cy="227354"/>
            </a:xfrm>
            <a:custGeom>
              <a:avLst/>
              <a:gdLst>
                <a:gd name="T0" fmla="*/ 0 w 23"/>
                <a:gd name="T1" fmla="*/ 0 h 186"/>
                <a:gd name="T2" fmla="*/ 0 w 23"/>
                <a:gd name="T3" fmla="*/ 20 h 186"/>
                <a:gd name="T4" fmla="*/ 0 w 23"/>
                <a:gd name="T5" fmla="*/ 186 h 186"/>
                <a:gd name="T6" fmla="*/ 23 w 23"/>
                <a:gd name="T7" fmla="*/ 186 h 186"/>
                <a:gd name="T8" fmla="*/ 23 w 23"/>
                <a:gd name="T9" fmla="*/ 20 h 186"/>
                <a:gd name="T10" fmla="*/ 23 w 23"/>
                <a:gd name="T11" fmla="*/ 15 h 186"/>
                <a:gd name="T12" fmla="*/ 0 w 23"/>
                <a:gd name="T13" fmla="*/ 0 h 186"/>
              </a:gdLst>
              <a:ahLst/>
              <a:cxnLst>
                <a:cxn ang="0">
                  <a:pos x="T0" y="T1"/>
                </a:cxn>
                <a:cxn ang="0">
                  <a:pos x="T2" y="T3"/>
                </a:cxn>
                <a:cxn ang="0">
                  <a:pos x="T4" y="T5"/>
                </a:cxn>
                <a:cxn ang="0">
                  <a:pos x="T6" y="T7"/>
                </a:cxn>
                <a:cxn ang="0">
                  <a:pos x="T8" y="T9"/>
                </a:cxn>
                <a:cxn ang="0">
                  <a:pos x="T10" y="T11"/>
                </a:cxn>
                <a:cxn ang="0">
                  <a:pos x="T12" y="T13"/>
                </a:cxn>
              </a:cxnLst>
              <a:rect l="0" t="0" r="r" b="b"/>
              <a:pathLst>
                <a:path w="23" h="186">
                  <a:moveTo>
                    <a:pt x="0" y="0"/>
                  </a:moveTo>
                  <a:lnTo>
                    <a:pt x="0" y="20"/>
                  </a:lnTo>
                  <a:lnTo>
                    <a:pt x="0" y="186"/>
                  </a:lnTo>
                  <a:lnTo>
                    <a:pt x="23" y="186"/>
                  </a:lnTo>
                  <a:lnTo>
                    <a:pt x="23" y="20"/>
                  </a:lnTo>
                  <a:lnTo>
                    <a:pt x="23" y="1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4" name="Freeform 283">
              <a:extLst>
                <a:ext uri="{FF2B5EF4-FFF2-40B4-BE49-F238E27FC236}">
                  <a16:creationId xmlns:a16="http://schemas.microsoft.com/office/drawing/2014/main" id="{8C478DDF-DDBA-F248-932E-F823570D7B76}"/>
                </a:ext>
              </a:extLst>
            </p:cNvPr>
            <p:cNvSpPr>
              <a:spLocks/>
            </p:cNvSpPr>
            <p:nvPr/>
          </p:nvSpPr>
          <p:spPr bwMode="auto">
            <a:xfrm>
              <a:off x="10323297" y="4622693"/>
              <a:ext cx="28114" cy="102676"/>
            </a:xfrm>
            <a:custGeom>
              <a:avLst/>
              <a:gdLst>
                <a:gd name="T0" fmla="*/ 0 w 23"/>
                <a:gd name="T1" fmla="*/ 0 h 84"/>
                <a:gd name="T2" fmla="*/ 0 w 23"/>
                <a:gd name="T3" fmla="*/ 84 h 84"/>
                <a:gd name="T4" fmla="*/ 23 w 23"/>
                <a:gd name="T5" fmla="*/ 84 h 84"/>
                <a:gd name="T6" fmla="*/ 23 w 23"/>
                <a:gd name="T7" fmla="*/ 14 h 84"/>
                <a:gd name="T8" fmla="*/ 0 w 23"/>
                <a:gd name="T9" fmla="*/ 0 h 84"/>
              </a:gdLst>
              <a:ahLst/>
              <a:cxnLst>
                <a:cxn ang="0">
                  <a:pos x="T0" y="T1"/>
                </a:cxn>
                <a:cxn ang="0">
                  <a:pos x="T2" y="T3"/>
                </a:cxn>
                <a:cxn ang="0">
                  <a:pos x="T4" y="T5"/>
                </a:cxn>
                <a:cxn ang="0">
                  <a:pos x="T6" y="T7"/>
                </a:cxn>
                <a:cxn ang="0">
                  <a:pos x="T8" y="T9"/>
                </a:cxn>
              </a:cxnLst>
              <a:rect l="0" t="0" r="r" b="b"/>
              <a:pathLst>
                <a:path w="23" h="84">
                  <a:moveTo>
                    <a:pt x="0" y="0"/>
                  </a:moveTo>
                  <a:lnTo>
                    <a:pt x="0" y="84"/>
                  </a:lnTo>
                  <a:lnTo>
                    <a:pt x="23" y="84"/>
                  </a:lnTo>
                  <a:lnTo>
                    <a:pt x="23" y="14"/>
                  </a:lnTo>
                  <a:lnTo>
                    <a:pt x="0" y="0"/>
                  </a:lnTo>
                  <a:close/>
                </a:path>
              </a:pathLst>
            </a:custGeom>
            <a:solidFill>
              <a:srgbClr val="8BCD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5" name="Freeform 284">
              <a:extLst>
                <a:ext uri="{FF2B5EF4-FFF2-40B4-BE49-F238E27FC236}">
                  <a16:creationId xmlns:a16="http://schemas.microsoft.com/office/drawing/2014/main" id="{DAE8A864-BE06-B14B-BFF0-8E884316408E}"/>
                </a:ext>
              </a:extLst>
            </p:cNvPr>
            <p:cNvSpPr>
              <a:spLocks/>
            </p:cNvSpPr>
            <p:nvPr/>
          </p:nvSpPr>
          <p:spPr bwMode="auto">
            <a:xfrm>
              <a:off x="10323297" y="4622693"/>
              <a:ext cx="28114" cy="102676"/>
            </a:xfrm>
            <a:custGeom>
              <a:avLst/>
              <a:gdLst>
                <a:gd name="T0" fmla="*/ 0 w 23"/>
                <a:gd name="T1" fmla="*/ 0 h 84"/>
                <a:gd name="T2" fmla="*/ 0 w 23"/>
                <a:gd name="T3" fmla="*/ 84 h 84"/>
                <a:gd name="T4" fmla="*/ 23 w 23"/>
                <a:gd name="T5" fmla="*/ 84 h 84"/>
                <a:gd name="T6" fmla="*/ 23 w 23"/>
                <a:gd name="T7" fmla="*/ 14 h 84"/>
                <a:gd name="T8" fmla="*/ 0 w 23"/>
                <a:gd name="T9" fmla="*/ 0 h 84"/>
              </a:gdLst>
              <a:ahLst/>
              <a:cxnLst>
                <a:cxn ang="0">
                  <a:pos x="T0" y="T1"/>
                </a:cxn>
                <a:cxn ang="0">
                  <a:pos x="T2" y="T3"/>
                </a:cxn>
                <a:cxn ang="0">
                  <a:pos x="T4" y="T5"/>
                </a:cxn>
                <a:cxn ang="0">
                  <a:pos x="T6" y="T7"/>
                </a:cxn>
                <a:cxn ang="0">
                  <a:pos x="T8" y="T9"/>
                </a:cxn>
              </a:cxnLst>
              <a:rect l="0" t="0" r="r" b="b"/>
              <a:pathLst>
                <a:path w="23" h="84">
                  <a:moveTo>
                    <a:pt x="0" y="0"/>
                  </a:moveTo>
                  <a:lnTo>
                    <a:pt x="0" y="84"/>
                  </a:lnTo>
                  <a:lnTo>
                    <a:pt x="23" y="84"/>
                  </a:lnTo>
                  <a:lnTo>
                    <a:pt x="23" y="1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6" name="Rectangle 285">
              <a:extLst>
                <a:ext uri="{FF2B5EF4-FFF2-40B4-BE49-F238E27FC236}">
                  <a16:creationId xmlns:a16="http://schemas.microsoft.com/office/drawing/2014/main" id="{67460CD1-FA41-034B-BB1E-AAEAB9055CAE}"/>
                </a:ext>
              </a:extLst>
            </p:cNvPr>
            <p:cNvSpPr>
              <a:spLocks noChangeArrowheads="1"/>
            </p:cNvSpPr>
            <p:nvPr/>
          </p:nvSpPr>
          <p:spPr bwMode="auto">
            <a:xfrm>
              <a:off x="10081275" y="4781597"/>
              <a:ext cx="121011" cy="117344"/>
            </a:xfrm>
            <a:prstGeom prst="rect">
              <a:avLst/>
            </a:prstGeom>
            <a:solidFill>
              <a:srgbClr val="548F9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7" name="Rectangle 286">
              <a:extLst>
                <a:ext uri="{FF2B5EF4-FFF2-40B4-BE49-F238E27FC236}">
                  <a16:creationId xmlns:a16="http://schemas.microsoft.com/office/drawing/2014/main" id="{792B0E19-271F-B24F-A3FF-5097A2EF4ED6}"/>
                </a:ext>
              </a:extLst>
            </p:cNvPr>
            <p:cNvSpPr>
              <a:spLocks noChangeArrowheads="1"/>
            </p:cNvSpPr>
            <p:nvPr/>
          </p:nvSpPr>
          <p:spPr bwMode="auto">
            <a:xfrm>
              <a:off x="9982266" y="4917276"/>
              <a:ext cx="315362" cy="17113"/>
            </a:xfrm>
            <a:prstGeom prst="rect">
              <a:avLst/>
            </a:prstGeom>
            <a:solidFill>
              <a:srgbClr val="00303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8" name="Freeform 287">
              <a:extLst>
                <a:ext uri="{FF2B5EF4-FFF2-40B4-BE49-F238E27FC236}">
                  <a16:creationId xmlns:a16="http://schemas.microsoft.com/office/drawing/2014/main" id="{74077AA5-DFEA-1F42-A364-28CD9A7B1E27}"/>
                </a:ext>
              </a:extLst>
            </p:cNvPr>
            <p:cNvSpPr>
              <a:spLocks/>
            </p:cNvSpPr>
            <p:nvPr/>
          </p:nvSpPr>
          <p:spPr bwMode="auto">
            <a:xfrm>
              <a:off x="7059667" y="4874494"/>
              <a:ext cx="315362" cy="42782"/>
            </a:xfrm>
            <a:custGeom>
              <a:avLst/>
              <a:gdLst>
                <a:gd name="T0" fmla="*/ 38 w 258"/>
                <a:gd name="T1" fmla="*/ 0 h 35"/>
                <a:gd name="T2" fmla="*/ 218 w 258"/>
                <a:gd name="T3" fmla="*/ 0 h 35"/>
                <a:gd name="T4" fmla="*/ 258 w 258"/>
                <a:gd name="T5" fmla="*/ 35 h 35"/>
                <a:gd name="T6" fmla="*/ 0 w 258"/>
                <a:gd name="T7" fmla="*/ 35 h 35"/>
                <a:gd name="T8" fmla="*/ 38 w 258"/>
                <a:gd name="T9" fmla="*/ 0 h 35"/>
              </a:gdLst>
              <a:ahLst/>
              <a:cxnLst>
                <a:cxn ang="0">
                  <a:pos x="T0" y="T1"/>
                </a:cxn>
                <a:cxn ang="0">
                  <a:pos x="T2" y="T3"/>
                </a:cxn>
                <a:cxn ang="0">
                  <a:pos x="T4" y="T5"/>
                </a:cxn>
                <a:cxn ang="0">
                  <a:pos x="T6" y="T7"/>
                </a:cxn>
                <a:cxn ang="0">
                  <a:pos x="T8" y="T9"/>
                </a:cxn>
              </a:cxnLst>
              <a:rect l="0" t="0" r="r" b="b"/>
              <a:pathLst>
                <a:path w="258" h="35">
                  <a:moveTo>
                    <a:pt x="38" y="0"/>
                  </a:moveTo>
                  <a:lnTo>
                    <a:pt x="218" y="0"/>
                  </a:lnTo>
                  <a:lnTo>
                    <a:pt x="258" y="35"/>
                  </a:lnTo>
                  <a:lnTo>
                    <a:pt x="0" y="35"/>
                  </a:lnTo>
                  <a:lnTo>
                    <a:pt x="38" y="0"/>
                  </a:lnTo>
                  <a:close/>
                </a:path>
              </a:pathLst>
            </a:custGeom>
            <a:solidFill>
              <a:srgbClr val="1149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9" name="Rectangle 288">
              <a:extLst>
                <a:ext uri="{FF2B5EF4-FFF2-40B4-BE49-F238E27FC236}">
                  <a16:creationId xmlns:a16="http://schemas.microsoft.com/office/drawing/2014/main" id="{4E2B3F70-A4A6-7C4E-94AF-31D6C9CF93D7}"/>
                </a:ext>
              </a:extLst>
            </p:cNvPr>
            <p:cNvSpPr>
              <a:spLocks noChangeArrowheads="1"/>
            </p:cNvSpPr>
            <p:nvPr/>
          </p:nvSpPr>
          <p:spPr bwMode="auto">
            <a:xfrm>
              <a:off x="6793199" y="4231547"/>
              <a:ext cx="851966" cy="550050"/>
            </a:xfrm>
            <a:prstGeom prst="rect">
              <a:avLst/>
            </a:prstGeom>
            <a:solidFill>
              <a:srgbClr val="6E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0" name="Rectangle 289">
              <a:extLst>
                <a:ext uri="{FF2B5EF4-FFF2-40B4-BE49-F238E27FC236}">
                  <a16:creationId xmlns:a16="http://schemas.microsoft.com/office/drawing/2014/main" id="{83020703-DD26-BD4E-A269-FCA026CEFFEA}"/>
                </a:ext>
              </a:extLst>
            </p:cNvPr>
            <p:cNvSpPr>
              <a:spLocks noChangeArrowheads="1"/>
            </p:cNvSpPr>
            <p:nvPr/>
          </p:nvSpPr>
          <p:spPr bwMode="auto">
            <a:xfrm>
              <a:off x="6793199" y="4231547"/>
              <a:ext cx="851966" cy="55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1" name="Rectangle 290">
              <a:extLst>
                <a:ext uri="{FF2B5EF4-FFF2-40B4-BE49-F238E27FC236}">
                  <a16:creationId xmlns:a16="http://schemas.microsoft.com/office/drawing/2014/main" id="{5E296FBC-8059-0746-8814-12E087140AE9}"/>
                </a:ext>
              </a:extLst>
            </p:cNvPr>
            <p:cNvSpPr>
              <a:spLocks noChangeArrowheads="1"/>
            </p:cNvSpPr>
            <p:nvPr/>
          </p:nvSpPr>
          <p:spPr bwMode="auto">
            <a:xfrm>
              <a:off x="6856760" y="4288996"/>
              <a:ext cx="723621" cy="436373"/>
            </a:xfrm>
            <a:prstGeom prst="rect">
              <a:avLst/>
            </a:prstGeom>
            <a:solidFill>
              <a:srgbClr val="11495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2" name="Rectangle 291">
              <a:extLst>
                <a:ext uri="{FF2B5EF4-FFF2-40B4-BE49-F238E27FC236}">
                  <a16:creationId xmlns:a16="http://schemas.microsoft.com/office/drawing/2014/main" id="{E297D3C1-F2FA-D947-9ECD-BA2E0520442E}"/>
                </a:ext>
              </a:extLst>
            </p:cNvPr>
            <p:cNvSpPr>
              <a:spLocks noChangeArrowheads="1"/>
            </p:cNvSpPr>
            <p:nvPr/>
          </p:nvSpPr>
          <p:spPr bwMode="auto">
            <a:xfrm>
              <a:off x="6856760" y="4288996"/>
              <a:ext cx="723621" cy="436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3" name="Rectangle 292">
              <a:extLst>
                <a:ext uri="{FF2B5EF4-FFF2-40B4-BE49-F238E27FC236}">
                  <a16:creationId xmlns:a16="http://schemas.microsoft.com/office/drawing/2014/main" id="{F97C3769-1223-CC44-AEFB-1C00CCC6FAA9}"/>
                </a:ext>
              </a:extLst>
            </p:cNvPr>
            <p:cNvSpPr>
              <a:spLocks noChangeArrowheads="1"/>
            </p:cNvSpPr>
            <p:nvPr/>
          </p:nvSpPr>
          <p:spPr bwMode="auto">
            <a:xfrm>
              <a:off x="6856760" y="4494348"/>
              <a:ext cx="723621" cy="28114"/>
            </a:xfrm>
            <a:prstGeom prst="rect">
              <a:avLst/>
            </a:prstGeom>
            <a:solidFill>
              <a:srgbClr val="6E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4" name="Rectangle 293">
              <a:extLst>
                <a:ext uri="{FF2B5EF4-FFF2-40B4-BE49-F238E27FC236}">
                  <a16:creationId xmlns:a16="http://schemas.microsoft.com/office/drawing/2014/main" id="{CE93F02A-0525-334A-A9BD-4E85960B6FBF}"/>
                </a:ext>
              </a:extLst>
            </p:cNvPr>
            <p:cNvSpPr>
              <a:spLocks noChangeArrowheads="1"/>
            </p:cNvSpPr>
            <p:nvPr/>
          </p:nvSpPr>
          <p:spPr bwMode="auto">
            <a:xfrm>
              <a:off x="6856760" y="4494348"/>
              <a:ext cx="723621" cy="28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5" name="Rectangle 294">
              <a:extLst>
                <a:ext uri="{FF2B5EF4-FFF2-40B4-BE49-F238E27FC236}">
                  <a16:creationId xmlns:a16="http://schemas.microsoft.com/office/drawing/2014/main" id="{04CFB215-312D-BC49-AF76-1EAEAB30F469}"/>
                </a:ext>
              </a:extLst>
            </p:cNvPr>
            <p:cNvSpPr>
              <a:spLocks noChangeArrowheads="1"/>
            </p:cNvSpPr>
            <p:nvPr/>
          </p:nvSpPr>
          <p:spPr bwMode="auto">
            <a:xfrm>
              <a:off x="7009552" y="4288996"/>
              <a:ext cx="28114" cy="436373"/>
            </a:xfrm>
            <a:prstGeom prst="rect">
              <a:avLst/>
            </a:prstGeom>
            <a:solidFill>
              <a:srgbClr val="6E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6" name="Rectangle 295">
              <a:extLst>
                <a:ext uri="{FF2B5EF4-FFF2-40B4-BE49-F238E27FC236}">
                  <a16:creationId xmlns:a16="http://schemas.microsoft.com/office/drawing/2014/main" id="{B8DD1DE3-E9AF-A74A-87C0-2263B68A6FF0}"/>
                </a:ext>
              </a:extLst>
            </p:cNvPr>
            <p:cNvSpPr>
              <a:spLocks noChangeArrowheads="1"/>
            </p:cNvSpPr>
            <p:nvPr/>
          </p:nvSpPr>
          <p:spPr bwMode="auto">
            <a:xfrm>
              <a:off x="7009552" y="4288996"/>
              <a:ext cx="28114" cy="436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7" name="Rectangle 296">
              <a:extLst>
                <a:ext uri="{FF2B5EF4-FFF2-40B4-BE49-F238E27FC236}">
                  <a16:creationId xmlns:a16="http://schemas.microsoft.com/office/drawing/2014/main" id="{B802AEF0-D6EA-A248-A0E5-55CA8C1A0F40}"/>
                </a:ext>
              </a:extLst>
            </p:cNvPr>
            <p:cNvSpPr>
              <a:spLocks noChangeArrowheads="1"/>
            </p:cNvSpPr>
            <p:nvPr/>
          </p:nvSpPr>
          <p:spPr bwMode="auto">
            <a:xfrm>
              <a:off x="7205125" y="4288996"/>
              <a:ext cx="28114" cy="436373"/>
            </a:xfrm>
            <a:prstGeom prst="rect">
              <a:avLst/>
            </a:prstGeom>
            <a:solidFill>
              <a:srgbClr val="6E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8" name="Rectangle 297">
              <a:extLst>
                <a:ext uri="{FF2B5EF4-FFF2-40B4-BE49-F238E27FC236}">
                  <a16:creationId xmlns:a16="http://schemas.microsoft.com/office/drawing/2014/main" id="{E9F476C1-D1CE-F64C-BA04-3C1AED17ABB2}"/>
                </a:ext>
              </a:extLst>
            </p:cNvPr>
            <p:cNvSpPr>
              <a:spLocks noChangeArrowheads="1"/>
            </p:cNvSpPr>
            <p:nvPr/>
          </p:nvSpPr>
          <p:spPr bwMode="auto">
            <a:xfrm>
              <a:off x="7205125" y="4288996"/>
              <a:ext cx="28114" cy="436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9" name="Rectangle 298">
              <a:extLst>
                <a:ext uri="{FF2B5EF4-FFF2-40B4-BE49-F238E27FC236}">
                  <a16:creationId xmlns:a16="http://schemas.microsoft.com/office/drawing/2014/main" id="{34C04B70-CDCC-4047-9C1E-AA41A709AA61}"/>
                </a:ext>
              </a:extLst>
            </p:cNvPr>
            <p:cNvSpPr>
              <a:spLocks noChangeArrowheads="1"/>
            </p:cNvSpPr>
            <p:nvPr/>
          </p:nvSpPr>
          <p:spPr bwMode="auto">
            <a:xfrm>
              <a:off x="7399476" y="4288996"/>
              <a:ext cx="29336" cy="436373"/>
            </a:xfrm>
            <a:prstGeom prst="rect">
              <a:avLst/>
            </a:prstGeom>
            <a:solidFill>
              <a:srgbClr val="6E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0" name="Rectangle 299">
              <a:extLst>
                <a:ext uri="{FF2B5EF4-FFF2-40B4-BE49-F238E27FC236}">
                  <a16:creationId xmlns:a16="http://schemas.microsoft.com/office/drawing/2014/main" id="{D3CF5C1D-D9BE-094F-BA68-84C6A4764528}"/>
                </a:ext>
              </a:extLst>
            </p:cNvPr>
            <p:cNvSpPr>
              <a:spLocks noChangeArrowheads="1"/>
            </p:cNvSpPr>
            <p:nvPr/>
          </p:nvSpPr>
          <p:spPr bwMode="auto">
            <a:xfrm>
              <a:off x="7399476" y="4288996"/>
              <a:ext cx="29336" cy="436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1" name="Freeform 300">
              <a:extLst>
                <a:ext uri="{FF2B5EF4-FFF2-40B4-BE49-F238E27FC236}">
                  <a16:creationId xmlns:a16="http://schemas.microsoft.com/office/drawing/2014/main" id="{3B99AFB0-BD4E-4346-8DC2-22E252DECB6B}"/>
                </a:ext>
              </a:extLst>
            </p:cNvPr>
            <p:cNvSpPr>
              <a:spLocks/>
            </p:cNvSpPr>
            <p:nvPr/>
          </p:nvSpPr>
          <p:spPr bwMode="auto">
            <a:xfrm>
              <a:off x="6804200" y="4249882"/>
              <a:ext cx="829964" cy="518269"/>
            </a:xfrm>
            <a:custGeom>
              <a:avLst/>
              <a:gdLst>
                <a:gd name="T0" fmla="*/ 0 w 679"/>
                <a:gd name="T1" fmla="*/ 0 h 424"/>
                <a:gd name="T2" fmla="*/ 0 w 679"/>
                <a:gd name="T3" fmla="*/ 424 h 424"/>
                <a:gd name="T4" fmla="*/ 679 w 679"/>
                <a:gd name="T5" fmla="*/ 424 h 424"/>
                <a:gd name="T6" fmla="*/ 624 w 679"/>
                <a:gd name="T7" fmla="*/ 389 h 424"/>
                <a:gd name="T8" fmla="*/ 43 w 679"/>
                <a:gd name="T9" fmla="*/ 389 h 424"/>
                <a:gd name="T10" fmla="*/ 43 w 679"/>
                <a:gd name="T11" fmla="*/ 32 h 424"/>
                <a:gd name="T12" fmla="*/ 55 w 679"/>
                <a:gd name="T13" fmla="*/ 32 h 424"/>
                <a:gd name="T14" fmla="*/ 0 w 679"/>
                <a:gd name="T15" fmla="*/ 0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9" h="424">
                  <a:moveTo>
                    <a:pt x="0" y="0"/>
                  </a:moveTo>
                  <a:lnTo>
                    <a:pt x="0" y="424"/>
                  </a:lnTo>
                  <a:lnTo>
                    <a:pt x="679" y="424"/>
                  </a:lnTo>
                  <a:lnTo>
                    <a:pt x="624" y="389"/>
                  </a:lnTo>
                  <a:lnTo>
                    <a:pt x="43" y="389"/>
                  </a:lnTo>
                  <a:lnTo>
                    <a:pt x="43" y="32"/>
                  </a:lnTo>
                  <a:lnTo>
                    <a:pt x="55" y="32"/>
                  </a:lnTo>
                  <a:lnTo>
                    <a:pt x="0" y="0"/>
                  </a:lnTo>
                  <a:close/>
                </a:path>
              </a:pathLst>
            </a:custGeom>
            <a:solidFill>
              <a:srgbClr val="8BCD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2" name="Freeform 301">
              <a:extLst>
                <a:ext uri="{FF2B5EF4-FFF2-40B4-BE49-F238E27FC236}">
                  <a16:creationId xmlns:a16="http://schemas.microsoft.com/office/drawing/2014/main" id="{A0E3A78E-B04C-2D41-BB69-C9C8AF8DC6AB}"/>
                </a:ext>
              </a:extLst>
            </p:cNvPr>
            <p:cNvSpPr>
              <a:spLocks/>
            </p:cNvSpPr>
            <p:nvPr/>
          </p:nvSpPr>
          <p:spPr bwMode="auto">
            <a:xfrm>
              <a:off x="6804200" y="4249882"/>
              <a:ext cx="829964" cy="518269"/>
            </a:xfrm>
            <a:custGeom>
              <a:avLst/>
              <a:gdLst>
                <a:gd name="T0" fmla="*/ 0 w 679"/>
                <a:gd name="T1" fmla="*/ 0 h 424"/>
                <a:gd name="T2" fmla="*/ 0 w 679"/>
                <a:gd name="T3" fmla="*/ 424 h 424"/>
                <a:gd name="T4" fmla="*/ 679 w 679"/>
                <a:gd name="T5" fmla="*/ 424 h 424"/>
                <a:gd name="T6" fmla="*/ 624 w 679"/>
                <a:gd name="T7" fmla="*/ 389 h 424"/>
                <a:gd name="T8" fmla="*/ 43 w 679"/>
                <a:gd name="T9" fmla="*/ 389 h 424"/>
                <a:gd name="T10" fmla="*/ 43 w 679"/>
                <a:gd name="T11" fmla="*/ 32 h 424"/>
                <a:gd name="T12" fmla="*/ 55 w 679"/>
                <a:gd name="T13" fmla="*/ 32 h 424"/>
                <a:gd name="T14" fmla="*/ 0 w 679"/>
                <a:gd name="T15" fmla="*/ 0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9" h="424">
                  <a:moveTo>
                    <a:pt x="0" y="0"/>
                  </a:moveTo>
                  <a:lnTo>
                    <a:pt x="0" y="424"/>
                  </a:lnTo>
                  <a:lnTo>
                    <a:pt x="679" y="424"/>
                  </a:lnTo>
                  <a:lnTo>
                    <a:pt x="624" y="389"/>
                  </a:lnTo>
                  <a:lnTo>
                    <a:pt x="43" y="389"/>
                  </a:lnTo>
                  <a:lnTo>
                    <a:pt x="43" y="32"/>
                  </a:lnTo>
                  <a:lnTo>
                    <a:pt x="55" y="3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3" name="Freeform 302">
              <a:extLst>
                <a:ext uri="{FF2B5EF4-FFF2-40B4-BE49-F238E27FC236}">
                  <a16:creationId xmlns:a16="http://schemas.microsoft.com/office/drawing/2014/main" id="{1076B3DB-C02C-A047-94C7-57EA96200B8E}"/>
                </a:ext>
              </a:extLst>
            </p:cNvPr>
            <p:cNvSpPr>
              <a:spLocks noEditPoints="1"/>
            </p:cNvSpPr>
            <p:nvPr/>
          </p:nvSpPr>
          <p:spPr bwMode="auto">
            <a:xfrm>
              <a:off x="6856760" y="4288996"/>
              <a:ext cx="710176" cy="436373"/>
            </a:xfrm>
            <a:custGeom>
              <a:avLst/>
              <a:gdLst>
                <a:gd name="T0" fmla="*/ 148 w 581"/>
                <a:gd name="T1" fmla="*/ 87 h 357"/>
                <a:gd name="T2" fmla="*/ 148 w 581"/>
                <a:gd name="T3" fmla="*/ 168 h 357"/>
                <a:gd name="T4" fmla="*/ 276 w 581"/>
                <a:gd name="T5" fmla="*/ 168 h 357"/>
                <a:gd name="T6" fmla="*/ 148 w 581"/>
                <a:gd name="T7" fmla="*/ 87 h 357"/>
                <a:gd name="T8" fmla="*/ 12 w 581"/>
                <a:gd name="T9" fmla="*/ 0 h 357"/>
                <a:gd name="T10" fmla="*/ 0 w 581"/>
                <a:gd name="T11" fmla="*/ 0 h 357"/>
                <a:gd name="T12" fmla="*/ 0 w 581"/>
                <a:gd name="T13" fmla="*/ 357 h 357"/>
                <a:gd name="T14" fmla="*/ 581 w 581"/>
                <a:gd name="T15" fmla="*/ 357 h 357"/>
                <a:gd name="T16" fmla="*/ 468 w 581"/>
                <a:gd name="T17" fmla="*/ 287 h 357"/>
                <a:gd name="T18" fmla="*/ 468 w 581"/>
                <a:gd name="T19" fmla="*/ 357 h 357"/>
                <a:gd name="T20" fmla="*/ 444 w 581"/>
                <a:gd name="T21" fmla="*/ 357 h 357"/>
                <a:gd name="T22" fmla="*/ 444 w 581"/>
                <a:gd name="T23" fmla="*/ 273 h 357"/>
                <a:gd name="T24" fmla="*/ 314 w 581"/>
                <a:gd name="T25" fmla="*/ 191 h 357"/>
                <a:gd name="T26" fmla="*/ 308 w 581"/>
                <a:gd name="T27" fmla="*/ 191 h 357"/>
                <a:gd name="T28" fmla="*/ 308 w 581"/>
                <a:gd name="T29" fmla="*/ 357 h 357"/>
                <a:gd name="T30" fmla="*/ 285 w 581"/>
                <a:gd name="T31" fmla="*/ 357 h 357"/>
                <a:gd name="T32" fmla="*/ 285 w 581"/>
                <a:gd name="T33" fmla="*/ 191 h 357"/>
                <a:gd name="T34" fmla="*/ 148 w 581"/>
                <a:gd name="T35" fmla="*/ 191 h 357"/>
                <a:gd name="T36" fmla="*/ 148 w 581"/>
                <a:gd name="T37" fmla="*/ 357 h 357"/>
                <a:gd name="T38" fmla="*/ 125 w 581"/>
                <a:gd name="T39" fmla="*/ 357 h 357"/>
                <a:gd name="T40" fmla="*/ 125 w 581"/>
                <a:gd name="T41" fmla="*/ 191 h 357"/>
                <a:gd name="T42" fmla="*/ 0 w 581"/>
                <a:gd name="T43" fmla="*/ 191 h 357"/>
                <a:gd name="T44" fmla="*/ 0 w 581"/>
                <a:gd name="T45" fmla="*/ 168 h 357"/>
                <a:gd name="T46" fmla="*/ 125 w 581"/>
                <a:gd name="T47" fmla="*/ 168 h 357"/>
                <a:gd name="T48" fmla="*/ 125 w 581"/>
                <a:gd name="T49" fmla="*/ 72 h 357"/>
                <a:gd name="T50" fmla="*/ 12 w 581"/>
                <a:gd name="T51"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81" h="357">
                  <a:moveTo>
                    <a:pt x="148" y="87"/>
                  </a:moveTo>
                  <a:lnTo>
                    <a:pt x="148" y="168"/>
                  </a:lnTo>
                  <a:lnTo>
                    <a:pt x="276" y="168"/>
                  </a:lnTo>
                  <a:lnTo>
                    <a:pt x="148" y="87"/>
                  </a:lnTo>
                  <a:close/>
                  <a:moveTo>
                    <a:pt x="12" y="0"/>
                  </a:moveTo>
                  <a:lnTo>
                    <a:pt x="0" y="0"/>
                  </a:lnTo>
                  <a:lnTo>
                    <a:pt x="0" y="357"/>
                  </a:lnTo>
                  <a:lnTo>
                    <a:pt x="581" y="357"/>
                  </a:lnTo>
                  <a:lnTo>
                    <a:pt x="468" y="287"/>
                  </a:lnTo>
                  <a:lnTo>
                    <a:pt x="468" y="357"/>
                  </a:lnTo>
                  <a:lnTo>
                    <a:pt x="444" y="357"/>
                  </a:lnTo>
                  <a:lnTo>
                    <a:pt x="444" y="273"/>
                  </a:lnTo>
                  <a:lnTo>
                    <a:pt x="314" y="191"/>
                  </a:lnTo>
                  <a:lnTo>
                    <a:pt x="308" y="191"/>
                  </a:lnTo>
                  <a:lnTo>
                    <a:pt x="308" y="357"/>
                  </a:lnTo>
                  <a:lnTo>
                    <a:pt x="285" y="357"/>
                  </a:lnTo>
                  <a:lnTo>
                    <a:pt x="285" y="191"/>
                  </a:lnTo>
                  <a:lnTo>
                    <a:pt x="148" y="191"/>
                  </a:lnTo>
                  <a:lnTo>
                    <a:pt x="148" y="357"/>
                  </a:lnTo>
                  <a:lnTo>
                    <a:pt x="125" y="357"/>
                  </a:lnTo>
                  <a:lnTo>
                    <a:pt x="125" y="191"/>
                  </a:lnTo>
                  <a:lnTo>
                    <a:pt x="0" y="191"/>
                  </a:lnTo>
                  <a:lnTo>
                    <a:pt x="0" y="168"/>
                  </a:lnTo>
                  <a:lnTo>
                    <a:pt x="125" y="168"/>
                  </a:lnTo>
                  <a:lnTo>
                    <a:pt x="125" y="72"/>
                  </a:lnTo>
                  <a:lnTo>
                    <a:pt x="12" y="0"/>
                  </a:lnTo>
                  <a:close/>
                </a:path>
              </a:pathLst>
            </a:custGeom>
            <a:solidFill>
              <a:srgbClr val="2569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4" name="Freeform 303">
              <a:extLst>
                <a:ext uri="{FF2B5EF4-FFF2-40B4-BE49-F238E27FC236}">
                  <a16:creationId xmlns:a16="http://schemas.microsoft.com/office/drawing/2014/main" id="{FE518207-14AC-7E4F-8AA4-F5125AA77AAB}"/>
                </a:ext>
              </a:extLst>
            </p:cNvPr>
            <p:cNvSpPr>
              <a:spLocks noEditPoints="1"/>
            </p:cNvSpPr>
            <p:nvPr/>
          </p:nvSpPr>
          <p:spPr bwMode="auto">
            <a:xfrm>
              <a:off x="6856760" y="4288996"/>
              <a:ext cx="710176" cy="436373"/>
            </a:xfrm>
            <a:custGeom>
              <a:avLst/>
              <a:gdLst>
                <a:gd name="T0" fmla="*/ 148 w 581"/>
                <a:gd name="T1" fmla="*/ 87 h 357"/>
                <a:gd name="T2" fmla="*/ 148 w 581"/>
                <a:gd name="T3" fmla="*/ 168 h 357"/>
                <a:gd name="T4" fmla="*/ 276 w 581"/>
                <a:gd name="T5" fmla="*/ 168 h 357"/>
                <a:gd name="T6" fmla="*/ 148 w 581"/>
                <a:gd name="T7" fmla="*/ 87 h 357"/>
                <a:gd name="T8" fmla="*/ 12 w 581"/>
                <a:gd name="T9" fmla="*/ 0 h 357"/>
                <a:gd name="T10" fmla="*/ 0 w 581"/>
                <a:gd name="T11" fmla="*/ 0 h 357"/>
                <a:gd name="T12" fmla="*/ 0 w 581"/>
                <a:gd name="T13" fmla="*/ 357 h 357"/>
                <a:gd name="T14" fmla="*/ 581 w 581"/>
                <a:gd name="T15" fmla="*/ 357 h 357"/>
                <a:gd name="T16" fmla="*/ 468 w 581"/>
                <a:gd name="T17" fmla="*/ 287 h 357"/>
                <a:gd name="T18" fmla="*/ 468 w 581"/>
                <a:gd name="T19" fmla="*/ 357 h 357"/>
                <a:gd name="T20" fmla="*/ 444 w 581"/>
                <a:gd name="T21" fmla="*/ 357 h 357"/>
                <a:gd name="T22" fmla="*/ 444 w 581"/>
                <a:gd name="T23" fmla="*/ 273 h 357"/>
                <a:gd name="T24" fmla="*/ 314 w 581"/>
                <a:gd name="T25" fmla="*/ 191 h 357"/>
                <a:gd name="T26" fmla="*/ 308 w 581"/>
                <a:gd name="T27" fmla="*/ 191 h 357"/>
                <a:gd name="T28" fmla="*/ 308 w 581"/>
                <a:gd name="T29" fmla="*/ 357 h 357"/>
                <a:gd name="T30" fmla="*/ 285 w 581"/>
                <a:gd name="T31" fmla="*/ 357 h 357"/>
                <a:gd name="T32" fmla="*/ 285 w 581"/>
                <a:gd name="T33" fmla="*/ 191 h 357"/>
                <a:gd name="T34" fmla="*/ 148 w 581"/>
                <a:gd name="T35" fmla="*/ 191 h 357"/>
                <a:gd name="T36" fmla="*/ 148 w 581"/>
                <a:gd name="T37" fmla="*/ 357 h 357"/>
                <a:gd name="T38" fmla="*/ 125 w 581"/>
                <a:gd name="T39" fmla="*/ 357 h 357"/>
                <a:gd name="T40" fmla="*/ 125 w 581"/>
                <a:gd name="T41" fmla="*/ 191 h 357"/>
                <a:gd name="T42" fmla="*/ 0 w 581"/>
                <a:gd name="T43" fmla="*/ 191 h 357"/>
                <a:gd name="T44" fmla="*/ 0 w 581"/>
                <a:gd name="T45" fmla="*/ 168 h 357"/>
                <a:gd name="T46" fmla="*/ 125 w 581"/>
                <a:gd name="T47" fmla="*/ 168 h 357"/>
                <a:gd name="T48" fmla="*/ 125 w 581"/>
                <a:gd name="T49" fmla="*/ 72 h 357"/>
                <a:gd name="T50" fmla="*/ 12 w 581"/>
                <a:gd name="T51"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81" h="357">
                  <a:moveTo>
                    <a:pt x="148" y="87"/>
                  </a:moveTo>
                  <a:lnTo>
                    <a:pt x="148" y="168"/>
                  </a:lnTo>
                  <a:lnTo>
                    <a:pt x="276" y="168"/>
                  </a:lnTo>
                  <a:lnTo>
                    <a:pt x="148" y="87"/>
                  </a:lnTo>
                  <a:moveTo>
                    <a:pt x="12" y="0"/>
                  </a:moveTo>
                  <a:lnTo>
                    <a:pt x="0" y="0"/>
                  </a:lnTo>
                  <a:lnTo>
                    <a:pt x="0" y="357"/>
                  </a:lnTo>
                  <a:lnTo>
                    <a:pt x="581" y="357"/>
                  </a:lnTo>
                  <a:lnTo>
                    <a:pt x="468" y="287"/>
                  </a:lnTo>
                  <a:lnTo>
                    <a:pt x="468" y="357"/>
                  </a:lnTo>
                  <a:lnTo>
                    <a:pt x="444" y="357"/>
                  </a:lnTo>
                  <a:lnTo>
                    <a:pt x="444" y="273"/>
                  </a:lnTo>
                  <a:lnTo>
                    <a:pt x="314" y="191"/>
                  </a:lnTo>
                  <a:lnTo>
                    <a:pt x="308" y="191"/>
                  </a:lnTo>
                  <a:lnTo>
                    <a:pt x="308" y="357"/>
                  </a:lnTo>
                  <a:lnTo>
                    <a:pt x="285" y="357"/>
                  </a:lnTo>
                  <a:lnTo>
                    <a:pt x="285" y="191"/>
                  </a:lnTo>
                  <a:lnTo>
                    <a:pt x="148" y="191"/>
                  </a:lnTo>
                  <a:lnTo>
                    <a:pt x="148" y="357"/>
                  </a:lnTo>
                  <a:lnTo>
                    <a:pt x="125" y="357"/>
                  </a:lnTo>
                  <a:lnTo>
                    <a:pt x="125" y="191"/>
                  </a:lnTo>
                  <a:lnTo>
                    <a:pt x="0" y="191"/>
                  </a:lnTo>
                  <a:lnTo>
                    <a:pt x="0" y="168"/>
                  </a:lnTo>
                  <a:lnTo>
                    <a:pt x="125" y="168"/>
                  </a:lnTo>
                  <a:lnTo>
                    <a:pt x="125" y="72"/>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5" name="Freeform 304">
              <a:extLst>
                <a:ext uri="{FF2B5EF4-FFF2-40B4-BE49-F238E27FC236}">
                  <a16:creationId xmlns:a16="http://schemas.microsoft.com/office/drawing/2014/main" id="{9A154C4D-D78C-004C-AABC-2D216AE9230D}"/>
                </a:ext>
              </a:extLst>
            </p:cNvPr>
            <p:cNvSpPr>
              <a:spLocks noEditPoints="1"/>
            </p:cNvSpPr>
            <p:nvPr/>
          </p:nvSpPr>
          <p:spPr bwMode="auto">
            <a:xfrm>
              <a:off x="6856760" y="4494348"/>
              <a:ext cx="383813" cy="28114"/>
            </a:xfrm>
            <a:custGeom>
              <a:avLst/>
              <a:gdLst>
                <a:gd name="T0" fmla="*/ 308 w 314"/>
                <a:gd name="T1" fmla="*/ 18 h 23"/>
                <a:gd name="T2" fmla="*/ 308 w 314"/>
                <a:gd name="T3" fmla="*/ 23 h 23"/>
                <a:gd name="T4" fmla="*/ 314 w 314"/>
                <a:gd name="T5" fmla="*/ 23 h 23"/>
                <a:gd name="T6" fmla="*/ 308 w 314"/>
                <a:gd name="T7" fmla="*/ 18 h 23"/>
                <a:gd name="T8" fmla="*/ 125 w 314"/>
                <a:gd name="T9" fmla="*/ 0 h 23"/>
                <a:gd name="T10" fmla="*/ 0 w 314"/>
                <a:gd name="T11" fmla="*/ 0 h 23"/>
                <a:gd name="T12" fmla="*/ 0 w 314"/>
                <a:gd name="T13" fmla="*/ 23 h 23"/>
                <a:gd name="T14" fmla="*/ 125 w 314"/>
                <a:gd name="T15" fmla="*/ 23 h 23"/>
                <a:gd name="T16" fmla="*/ 125 w 314"/>
                <a:gd name="T17" fmla="*/ 0 h 23"/>
                <a:gd name="T18" fmla="*/ 276 w 314"/>
                <a:gd name="T19" fmla="*/ 0 h 23"/>
                <a:gd name="T20" fmla="*/ 148 w 314"/>
                <a:gd name="T21" fmla="*/ 0 h 23"/>
                <a:gd name="T22" fmla="*/ 148 w 314"/>
                <a:gd name="T23" fmla="*/ 23 h 23"/>
                <a:gd name="T24" fmla="*/ 285 w 314"/>
                <a:gd name="T25" fmla="*/ 23 h 23"/>
                <a:gd name="T26" fmla="*/ 285 w 314"/>
                <a:gd name="T27" fmla="*/ 3 h 23"/>
                <a:gd name="T28" fmla="*/ 276 w 314"/>
                <a:gd name="T2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23">
                  <a:moveTo>
                    <a:pt x="308" y="18"/>
                  </a:moveTo>
                  <a:lnTo>
                    <a:pt x="308" y="23"/>
                  </a:lnTo>
                  <a:lnTo>
                    <a:pt x="314" y="23"/>
                  </a:lnTo>
                  <a:lnTo>
                    <a:pt x="308" y="18"/>
                  </a:lnTo>
                  <a:close/>
                  <a:moveTo>
                    <a:pt x="125" y="0"/>
                  </a:moveTo>
                  <a:lnTo>
                    <a:pt x="0" y="0"/>
                  </a:lnTo>
                  <a:lnTo>
                    <a:pt x="0" y="23"/>
                  </a:lnTo>
                  <a:lnTo>
                    <a:pt x="125" y="23"/>
                  </a:lnTo>
                  <a:lnTo>
                    <a:pt x="125" y="0"/>
                  </a:lnTo>
                  <a:close/>
                  <a:moveTo>
                    <a:pt x="276" y="0"/>
                  </a:moveTo>
                  <a:lnTo>
                    <a:pt x="148" y="0"/>
                  </a:lnTo>
                  <a:lnTo>
                    <a:pt x="148" y="23"/>
                  </a:lnTo>
                  <a:lnTo>
                    <a:pt x="285" y="23"/>
                  </a:lnTo>
                  <a:lnTo>
                    <a:pt x="285" y="3"/>
                  </a:lnTo>
                  <a:lnTo>
                    <a:pt x="276" y="0"/>
                  </a:lnTo>
                  <a:close/>
                </a:path>
              </a:pathLst>
            </a:custGeom>
            <a:solidFill>
              <a:srgbClr val="8BCD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6" name="Freeform 305">
              <a:extLst>
                <a:ext uri="{FF2B5EF4-FFF2-40B4-BE49-F238E27FC236}">
                  <a16:creationId xmlns:a16="http://schemas.microsoft.com/office/drawing/2014/main" id="{843D9CD0-3E35-954B-BC4F-0E61DA85EDAB}"/>
                </a:ext>
              </a:extLst>
            </p:cNvPr>
            <p:cNvSpPr>
              <a:spLocks noEditPoints="1"/>
            </p:cNvSpPr>
            <p:nvPr/>
          </p:nvSpPr>
          <p:spPr bwMode="auto">
            <a:xfrm>
              <a:off x="6856760" y="4494348"/>
              <a:ext cx="383813" cy="28114"/>
            </a:xfrm>
            <a:custGeom>
              <a:avLst/>
              <a:gdLst>
                <a:gd name="T0" fmla="*/ 308 w 314"/>
                <a:gd name="T1" fmla="*/ 18 h 23"/>
                <a:gd name="T2" fmla="*/ 308 w 314"/>
                <a:gd name="T3" fmla="*/ 23 h 23"/>
                <a:gd name="T4" fmla="*/ 314 w 314"/>
                <a:gd name="T5" fmla="*/ 23 h 23"/>
                <a:gd name="T6" fmla="*/ 308 w 314"/>
                <a:gd name="T7" fmla="*/ 18 h 23"/>
                <a:gd name="T8" fmla="*/ 125 w 314"/>
                <a:gd name="T9" fmla="*/ 0 h 23"/>
                <a:gd name="T10" fmla="*/ 0 w 314"/>
                <a:gd name="T11" fmla="*/ 0 h 23"/>
                <a:gd name="T12" fmla="*/ 0 w 314"/>
                <a:gd name="T13" fmla="*/ 23 h 23"/>
                <a:gd name="T14" fmla="*/ 125 w 314"/>
                <a:gd name="T15" fmla="*/ 23 h 23"/>
                <a:gd name="T16" fmla="*/ 125 w 314"/>
                <a:gd name="T17" fmla="*/ 0 h 23"/>
                <a:gd name="T18" fmla="*/ 276 w 314"/>
                <a:gd name="T19" fmla="*/ 0 h 23"/>
                <a:gd name="T20" fmla="*/ 148 w 314"/>
                <a:gd name="T21" fmla="*/ 0 h 23"/>
                <a:gd name="T22" fmla="*/ 148 w 314"/>
                <a:gd name="T23" fmla="*/ 23 h 23"/>
                <a:gd name="T24" fmla="*/ 285 w 314"/>
                <a:gd name="T25" fmla="*/ 23 h 23"/>
                <a:gd name="T26" fmla="*/ 285 w 314"/>
                <a:gd name="T27" fmla="*/ 3 h 23"/>
                <a:gd name="T28" fmla="*/ 276 w 314"/>
                <a:gd name="T2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23">
                  <a:moveTo>
                    <a:pt x="308" y="18"/>
                  </a:moveTo>
                  <a:lnTo>
                    <a:pt x="308" y="23"/>
                  </a:lnTo>
                  <a:lnTo>
                    <a:pt x="314" y="23"/>
                  </a:lnTo>
                  <a:lnTo>
                    <a:pt x="308" y="18"/>
                  </a:lnTo>
                  <a:moveTo>
                    <a:pt x="125" y="0"/>
                  </a:moveTo>
                  <a:lnTo>
                    <a:pt x="0" y="0"/>
                  </a:lnTo>
                  <a:lnTo>
                    <a:pt x="0" y="23"/>
                  </a:lnTo>
                  <a:lnTo>
                    <a:pt x="125" y="23"/>
                  </a:lnTo>
                  <a:lnTo>
                    <a:pt x="125" y="0"/>
                  </a:lnTo>
                  <a:moveTo>
                    <a:pt x="276" y="0"/>
                  </a:moveTo>
                  <a:lnTo>
                    <a:pt x="148" y="0"/>
                  </a:lnTo>
                  <a:lnTo>
                    <a:pt x="148" y="23"/>
                  </a:lnTo>
                  <a:lnTo>
                    <a:pt x="285" y="23"/>
                  </a:lnTo>
                  <a:lnTo>
                    <a:pt x="285" y="3"/>
                  </a:lnTo>
                  <a:lnTo>
                    <a:pt x="2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7" name="Freeform 306">
              <a:extLst>
                <a:ext uri="{FF2B5EF4-FFF2-40B4-BE49-F238E27FC236}">
                  <a16:creationId xmlns:a16="http://schemas.microsoft.com/office/drawing/2014/main" id="{B94BC302-2260-EC41-A094-95BD6C3F84BB}"/>
                </a:ext>
              </a:extLst>
            </p:cNvPr>
            <p:cNvSpPr>
              <a:spLocks/>
            </p:cNvSpPr>
            <p:nvPr/>
          </p:nvSpPr>
          <p:spPr bwMode="auto">
            <a:xfrm>
              <a:off x="7009552" y="4377004"/>
              <a:ext cx="28114" cy="348365"/>
            </a:xfrm>
            <a:custGeom>
              <a:avLst/>
              <a:gdLst>
                <a:gd name="T0" fmla="*/ 0 w 23"/>
                <a:gd name="T1" fmla="*/ 0 h 285"/>
                <a:gd name="T2" fmla="*/ 0 w 23"/>
                <a:gd name="T3" fmla="*/ 96 h 285"/>
                <a:gd name="T4" fmla="*/ 0 w 23"/>
                <a:gd name="T5" fmla="*/ 119 h 285"/>
                <a:gd name="T6" fmla="*/ 0 w 23"/>
                <a:gd name="T7" fmla="*/ 285 h 285"/>
                <a:gd name="T8" fmla="*/ 23 w 23"/>
                <a:gd name="T9" fmla="*/ 285 h 285"/>
                <a:gd name="T10" fmla="*/ 23 w 23"/>
                <a:gd name="T11" fmla="*/ 119 h 285"/>
                <a:gd name="T12" fmla="*/ 23 w 23"/>
                <a:gd name="T13" fmla="*/ 96 h 285"/>
                <a:gd name="T14" fmla="*/ 23 w 23"/>
                <a:gd name="T15" fmla="*/ 15 h 285"/>
                <a:gd name="T16" fmla="*/ 0 w 23"/>
                <a:gd name="T17"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85">
                  <a:moveTo>
                    <a:pt x="0" y="0"/>
                  </a:moveTo>
                  <a:lnTo>
                    <a:pt x="0" y="96"/>
                  </a:lnTo>
                  <a:lnTo>
                    <a:pt x="0" y="119"/>
                  </a:lnTo>
                  <a:lnTo>
                    <a:pt x="0" y="285"/>
                  </a:lnTo>
                  <a:lnTo>
                    <a:pt x="23" y="285"/>
                  </a:lnTo>
                  <a:lnTo>
                    <a:pt x="23" y="119"/>
                  </a:lnTo>
                  <a:lnTo>
                    <a:pt x="23" y="96"/>
                  </a:lnTo>
                  <a:lnTo>
                    <a:pt x="23" y="15"/>
                  </a:lnTo>
                  <a:lnTo>
                    <a:pt x="0" y="0"/>
                  </a:lnTo>
                  <a:close/>
                </a:path>
              </a:pathLst>
            </a:custGeom>
            <a:solidFill>
              <a:srgbClr val="8BCD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8" name="Freeform 307">
              <a:extLst>
                <a:ext uri="{FF2B5EF4-FFF2-40B4-BE49-F238E27FC236}">
                  <a16:creationId xmlns:a16="http://schemas.microsoft.com/office/drawing/2014/main" id="{6AB22F03-C440-644A-9233-5DE99C873210}"/>
                </a:ext>
              </a:extLst>
            </p:cNvPr>
            <p:cNvSpPr>
              <a:spLocks/>
            </p:cNvSpPr>
            <p:nvPr/>
          </p:nvSpPr>
          <p:spPr bwMode="auto">
            <a:xfrm>
              <a:off x="7009552" y="4377004"/>
              <a:ext cx="28114" cy="348365"/>
            </a:xfrm>
            <a:custGeom>
              <a:avLst/>
              <a:gdLst>
                <a:gd name="T0" fmla="*/ 0 w 23"/>
                <a:gd name="T1" fmla="*/ 0 h 285"/>
                <a:gd name="T2" fmla="*/ 0 w 23"/>
                <a:gd name="T3" fmla="*/ 96 h 285"/>
                <a:gd name="T4" fmla="*/ 0 w 23"/>
                <a:gd name="T5" fmla="*/ 119 h 285"/>
                <a:gd name="T6" fmla="*/ 0 w 23"/>
                <a:gd name="T7" fmla="*/ 285 h 285"/>
                <a:gd name="T8" fmla="*/ 23 w 23"/>
                <a:gd name="T9" fmla="*/ 285 h 285"/>
                <a:gd name="T10" fmla="*/ 23 w 23"/>
                <a:gd name="T11" fmla="*/ 119 h 285"/>
                <a:gd name="T12" fmla="*/ 23 w 23"/>
                <a:gd name="T13" fmla="*/ 96 h 285"/>
                <a:gd name="T14" fmla="*/ 23 w 23"/>
                <a:gd name="T15" fmla="*/ 15 h 285"/>
                <a:gd name="T16" fmla="*/ 0 w 23"/>
                <a:gd name="T17"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85">
                  <a:moveTo>
                    <a:pt x="0" y="0"/>
                  </a:moveTo>
                  <a:lnTo>
                    <a:pt x="0" y="96"/>
                  </a:lnTo>
                  <a:lnTo>
                    <a:pt x="0" y="119"/>
                  </a:lnTo>
                  <a:lnTo>
                    <a:pt x="0" y="285"/>
                  </a:lnTo>
                  <a:lnTo>
                    <a:pt x="23" y="285"/>
                  </a:lnTo>
                  <a:lnTo>
                    <a:pt x="23" y="119"/>
                  </a:lnTo>
                  <a:lnTo>
                    <a:pt x="23" y="96"/>
                  </a:lnTo>
                  <a:lnTo>
                    <a:pt x="23" y="1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9" name="Freeform 308">
              <a:extLst>
                <a:ext uri="{FF2B5EF4-FFF2-40B4-BE49-F238E27FC236}">
                  <a16:creationId xmlns:a16="http://schemas.microsoft.com/office/drawing/2014/main" id="{D07D0D07-BC20-864E-A6A4-A7F42A93B9BA}"/>
                </a:ext>
              </a:extLst>
            </p:cNvPr>
            <p:cNvSpPr>
              <a:spLocks/>
            </p:cNvSpPr>
            <p:nvPr/>
          </p:nvSpPr>
          <p:spPr bwMode="auto">
            <a:xfrm>
              <a:off x="7205125" y="4498015"/>
              <a:ext cx="28114" cy="227354"/>
            </a:xfrm>
            <a:custGeom>
              <a:avLst/>
              <a:gdLst>
                <a:gd name="T0" fmla="*/ 0 w 23"/>
                <a:gd name="T1" fmla="*/ 0 h 186"/>
                <a:gd name="T2" fmla="*/ 0 w 23"/>
                <a:gd name="T3" fmla="*/ 20 h 186"/>
                <a:gd name="T4" fmla="*/ 0 w 23"/>
                <a:gd name="T5" fmla="*/ 186 h 186"/>
                <a:gd name="T6" fmla="*/ 23 w 23"/>
                <a:gd name="T7" fmla="*/ 186 h 186"/>
                <a:gd name="T8" fmla="*/ 23 w 23"/>
                <a:gd name="T9" fmla="*/ 20 h 186"/>
                <a:gd name="T10" fmla="*/ 23 w 23"/>
                <a:gd name="T11" fmla="*/ 15 h 186"/>
                <a:gd name="T12" fmla="*/ 0 w 23"/>
                <a:gd name="T13" fmla="*/ 0 h 186"/>
              </a:gdLst>
              <a:ahLst/>
              <a:cxnLst>
                <a:cxn ang="0">
                  <a:pos x="T0" y="T1"/>
                </a:cxn>
                <a:cxn ang="0">
                  <a:pos x="T2" y="T3"/>
                </a:cxn>
                <a:cxn ang="0">
                  <a:pos x="T4" y="T5"/>
                </a:cxn>
                <a:cxn ang="0">
                  <a:pos x="T6" y="T7"/>
                </a:cxn>
                <a:cxn ang="0">
                  <a:pos x="T8" y="T9"/>
                </a:cxn>
                <a:cxn ang="0">
                  <a:pos x="T10" y="T11"/>
                </a:cxn>
                <a:cxn ang="0">
                  <a:pos x="T12" y="T13"/>
                </a:cxn>
              </a:cxnLst>
              <a:rect l="0" t="0" r="r" b="b"/>
              <a:pathLst>
                <a:path w="23" h="186">
                  <a:moveTo>
                    <a:pt x="0" y="0"/>
                  </a:moveTo>
                  <a:lnTo>
                    <a:pt x="0" y="20"/>
                  </a:lnTo>
                  <a:lnTo>
                    <a:pt x="0" y="186"/>
                  </a:lnTo>
                  <a:lnTo>
                    <a:pt x="23" y="186"/>
                  </a:lnTo>
                  <a:lnTo>
                    <a:pt x="23" y="20"/>
                  </a:lnTo>
                  <a:lnTo>
                    <a:pt x="23" y="15"/>
                  </a:lnTo>
                  <a:lnTo>
                    <a:pt x="0" y="0"/>
                  </a:lnTo>
                  <a:close/>
                </a:path>
              </a:pathLst>
            </a:custGeom>
            <a:solidFill>
              <a:srgbClr val="8BCD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0" name="Freeform 309">
              <a:extLst>
                <a:ext uri="{FF2B5EF4-FFF2-40B4-BE49-F238E27FC236}">
                  <a16:creationId xmlns:a16="http://schemas.microsoft.com/office/drawing/2014/main" id="{9CF14711-7FCC-8D45-A704-86AF09DE13CD}"/>
                </a:ext>
              </a:extLst>
            </p:cNvPr>
            <p:cNvSpPr>
              <a:spLocks/>
            </p:cNvSpPr>
            <p:nvPr/>
          </p:nvSpPr>
          <p:spPr bwMode="auto">
            <a:xfrm>
              <a:off x="7205125" y="4498015"/>
              <a:ext cx="28114" cy="227354"/>
            </a:xfrm>
            <a:custGeom>
              <a:avLst/>
              <a:gdLst>
                <a:gd name="T0" fmla="*/ 0 w 23"/>
                <a:gd name="T1" fmla="*/ 0 h 186"/>
                <a:gd name="T2" fmla="*/ 0 w 23"/>
                <a:gd name="T3" fmla="*/ 20 h 186"/>
                <a:gd name="T4" fmla="*/ 0 w 23"/>
                <a:gd name="T5" fmla="*/ 186 h 186"/>
                <a:gd name="T6" fmla="*/ 23 w 23"/>
                <a:gd name="T7" fmla="*/ 186 h 186"/>
                <a:gd name="T8" fmla="*/ 23 w 23"/>
                <a:gd name="T9" fmla="*/ 20 h 186"/>
                <a:gd name="T10" fmla="*/ 23 w 23"/>
                <a:gd name="T11" fmla="*/ 15 h 186"/>
                <a:gd name="T12" fmla="*/ 0 w 23"/>
                <a:gd name="T13" fmla="*/ 0 h 186"/>
              </a:gdLst>
              <a:ahLst/>
              <a:cxnLst>
                <a:cxn ang="0">
                  <a:pos x="T0" y="T1"/>
                </a:cxn>
                <a:cxn ang="0">
                  <a:pos x="T2" y="T3"/>
                </a:cxn>
                <a:cxn ang="0">
                  <a:pos x="T4" y="T5"/>
                </a:cxn>
                <a:cxn ang="0">
                  <a:pos x="T6" y="T7"/>
                </a:cxn>
                <a:cxn ang="0">
                  <a:pos x="T8" y="T9"/>
                </a:cxn>
                <a:cxn ang="0">
                  <a:pos x="T10" y="T11"/>
                </a:cxn>
                <a:cxn ang="0">
                  <a:pos x="T12" y="T13"/>
                </a:cxn>
              </a:cxnLst>
              <a:rect l="0" t="0" r="r" b="b"/>
              <a:pathLst>
                <a:path w="23" h="186">
                  <a:moveTo>
                    <a:pt x="0" y="0"/>
                  </a:moveTo>
                  <a:lnTo>
                    <a:pt x="0" y="20"/>
                  </a:lnTo>
                  <a:lnTo>
                    <a:pt x="0" y="186"/>
                  </a:lnTo>
                  <a:lnTo>
                    <a:pt x="23" y="186"/>
                  </a:lnTo>
                  <a:lnTo>
                    <a:pt x="23" y="20"/>
                  </a:lnTo>
                  <a:lnTo>
                    <a:pt x="23" y="1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1" name="Freeform 310">
              <a:extLst>
                <a:ext uri="{FF2B5EF4-FFF2-40B4-BE49-F238E27FC236}">
                  <a16:creationId xmlns:a16="http://schemas.microsoft.com/office/drawing/2014/main" id="{2D55B157-9394-A046-B0FF-B8F028FBF0CF}"/>
                </a:ext>
              </a:extLst>
            </p:cNvPr>
            <p:cNvSpPr>
              <a:spLocks/>
            </p:cNvSpPr>
            <p:nvPr/>
          </p:nvSpPr>
          <p:spPr bwMode="auto">
            <a:xfrm>
              <a:off x="7399476" y="4622693"/>
              <a:ext cx="29336" cy="102676"/>
            </a:xfrm>
            <a:custGeom>
              <a:avLst/>
              <a:gdLst>
                <a:gd name="T0" fmla="*/ 0 w 24"/>
                <a:gd name="T1" fmla="*/ 0 h 84"/>
                <a:gd name="T2" fmla="*/ 0 w 24"/>
                <a:gd name="T3" fmla="*/ 84 h 84"/>
                <a:gd name="T4" fmla="*/ 24 w 24"/>
                <a:gd name="T5" fmla="*/ 84 h 84"/>
                <a:gd name="T6" fmla="*/ 24 w 24"/>
                <a:gd name="T7" fmla="*/ 14 h 84"/>
                <a:gd name="T8" fmla="*/ 0 w 24"/>
                <a:gd name="T9" fmla="*/ 0 h 84"/>
              </a:gdLst>
              <a:ahLst/>
              <a:cxnLst>
                <a:cxn ang="0">
                  <a:pos x="T0" y="T1"/>
                </a:cxn>
                <a:cxn ang="0">
                  <a:pos x="T2" y="T3"/>
                </a:cxn>
                <a:cxn ang="0">
                  <a:pos x="T4" y="T5"/>
                </a:cxn>
                <a:cxn ang="0">
                  <a:pos x="T6" y="T7"/>
                </a:cxn>
                <a:cxn ang="0">
                  <a:pos x="T8" y="T9"/>
                </a:cxn>
              </a:cxnLst>
              <a:rect l="0" t="0" r="r" b="b"/>
              <a:pathLst>
                <a:path w="24" h="84">
                  <a:moveTo>
                    <a:pt x="0" y="0"/>
                  </a:moveTo>
                  <a:lnTo>
                    <a:pt x="0" y="84"/>
                  </a:lnTo>
                  <a:lnTo>
                    <a:pt x="24" y="84"/>
                  </a:lnTo>
                  <a:lnTo>
                    <a:pt x="24" y="14"/>
                  </a:lnTo>
                  <a:lnTo>
                    <a:pt x="0" y="0"/>
                  </a:lnTo>
                  <a:close/>
                </a:path>
              </a:pathLst>
            </a:custGeom>
            <a:solidFill>
              <a:srgbClr val="8BCD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2" name="Freeform 311">
              <a:extLst>
                <a:ext uri="{FF2B5EF4-FFF2-40B4-BE49-F238E27FC236}">
                  <a16:creationId xmlns:a16="http://schemas.microsoft.com/office/drawing/2014/main" id="{307B0AB6-0D49-554A-A5A8-F9B0D9717FEE}"/>
                </a:ext>
              </a:extLst>
            </p:cNvPr>
            <p:cNvSpPr>
              <a:spLocks/>
            </p:cNvSpPr>
            <p:nvPr/>
          </p:nvSpPr>
          <p:spPr bwMode="auto">
            <a:xfrm>
              <a:off x="7399476" y="4622693"/>
              <a:ext cx="29336" cy="102676"/>
            </a:xfrm>
            <a:custGeom>
              <a:avLst/>
              <a:gdLst>
                <a:gd name="T0" fmla="*/ 0 w 24"/>
                <a:gd name="T1" fmla="*/ 0 h 84"/>
                <a:gd name="T2" fmla="*/ 0 w 24"/>
                <a:gd name="T3" fmla="*/ 84 h 84"/>
                <a:gd name="T4" fmla="*/ 24 w 24"/>
                <a:gd name="T5" fmla="*/ 84 h 84"/>
                <a:gd name="T6" fmla="*/ 24 w 24"/>
                <a:gd name="T7" fmla="*/ 14 h 84"/>
                <a:gd name="T8" fmla="*/ 0 w 24"/>
                <a:gd name="T9" fmla="*/ 0 h 84"/>
              </a:gdLst>
              <a:ahLst/>
              <a:cxnLst>
                <a:cxn ang="0">
                  <a:pos x="T0" y="T1"/>
                </a:cxn>
                <a:cxn ang="0">
                  <a:pos x="T2" y="T3"/>
                </a:cxn>
                <a:cxn ang="0">
                  <a:pos x="T4" y="T5"/>
                </a:cxn>
                <a:cxn ang="0">
                  <a:pos x="T6" y="T7"/>
                </a:cxn>
                <a:cxn ang="0">
                  <a:pos x="T8" y="T9"/>
                </a:cxn>
              </a:cxnLst>
              <a:rect l="0" t="0" r="r" b="b"/>
              <a:pathLst>
                <a:path w="24" h="84">
                  <a:moveTo>
                    <a:pt x="0" y="0"/>
                  </a:moveTo>
                  <a:lnTo>
                    <a:pt x="0" y="84"/>
                  </a:lnTo>
                  <a:lnTo>
                    <a:pt x="24" y="84"/>
                  </a:lnTo>
                  <a:lnTo>
                    <a:pt x="24" y="1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3" name="Rectangle 312">
              <a:extLst>
                <a:ext uri="{FF2B5EF4-FFF2-40B4-BE49-F238E27FC236}">
                  <a16:creationId xmlns:a16="http://schemas.microsoft.com/office/drawing/2014/main" id="{BD56D5B6-D3F9-5F4F-BE43-55B705185298}"/>
                </a:ext>
              </a:extLst>
            </p:cNvPr>
            <p:cNvSpPr>
              <a:spLocks noChangeArrowheads="1"/>
            </p:cNvSpPr>
            <p:nvPr/>
          </p:nvSpPr>
          <p:spPr bwMode="auto">
            <a:xfrm>
              <a:off x="7158676" y="4781597"/>
              <a:ext cx="121011" cy="117344"/>
            </a:xfrm>
            <a:prstGeom prst="rect">
              <a:avLst/>
            </a:prstGeom>
            <a:solidFill>
              <a:srgbClr val="548F9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4" name="Rectangle 313">
              <a:extLst>
                <a:ext uri="{FF2B5EF4-FFF2-40B4-BE49-F238E27FC236}">
                  <a16:creationId xmlns:a16="http://schemas.microsoft.com/office/drawing/2014/main" id="{445454BB-EBE7-6B49-84E1-36EDE972ACA1}"/>
                </a:ext>
              </a:extLst>
            </p:cNvPr>
            <p:cNvSpPr>
              <a:spLocks noChangeArrowheads="1"/>
            </p:cNvSpPr>
            <p:nvPr/>
          </p:nvSpPr>
          <p:spPr bwMode="auto">
            <a:xfrm>
              <a:off x="7059667" y="4917276"/>
              <a:ext cx="315362" cy="17113"/>
            </a:xfrm>
            <a:prstGeom prst="rect">
              <a:avLst/>
            </a:prstGeom>
            <a:solidFill>
              <a:srgbClr val="00303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sp>
        <p:nvSpPr>
          <p:cNvPr id="331" name="TextBox 330">
            <a:extLst>
              <a:ext uri="{FF2B5EF4-FFF2-40B4-BE49-F238E27FC236}">
                <a16:creationId xmlns:a16="http://schemas.microsoft.com/office/drawing/2014/main" id="{6FA5ECE1-F49B-7A44-B88B-CF86A54A0A25}"/>
              </a:ext>
            </a:extLst>
          </p:cNvPr>
          <p:cNvSpPr txBox="1"/>
          <p:nvPr/>
        </p:nvSpPr>
        <p:spPr>
          <a:xfrm>
            <a:off x="549081" y="2117486"/>
            <a:ext cx="5164186" cy="1530804"/>
          </a:xfrm>
          <a:prstGeom prst="rect">
            <a:avLst/>
          </a:prstGeom>
          <a:noFill/>
        </p:spPr>
        <p:txBody>
          <a:bodyPr wrap="square" rtlCol="0">
            <a:spAutoFit/>
          </a:bodyPr>
          <a:lstStyle/>
          <a:p>
            <a:pPr lvl="0">
              <a:lnSpc>
                <a:spcPct val="150000"/>
              </a:lnSpc>
              <a:defRPr/>
            </a:pPr>
            <a:r>
              <a:rPr lang="ru-RU" sz="1600" dirty="0">
                <a:solidFill>
                  <a:srgbClr val="656D78"/>
                </a:solidFill>
                <a:latin typeface="Tahoma" panose="020B0604030504040204"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endParaRPr lang="en-US" sz="1600" dirty="0">
              <a:solidFill>
                <a:srgbClr val="656D78"/>
              </a:solidFill>
              <a:latin typeface="Tahoma" panose="020B0604030504040204" pitchFamily="34" charset="0"/>
            </a:endParaRPr>
          </a:p>
        </p:txBody>
      </p:sp>
      <p:grpSp>
        <p:nvGrpSpPr>
          <p:cNvPr id="333" name="Group 332">
            <a:extLst>
              <a:ext uri="{FF2B5EF4-FFF2-40B4-BE49-F238E27FC236}">
                <a16:creationId xmlns:a16="http://schemas.microsoft.com/office/drawing/2014/main" id="{F38E5B67-51A7-8444-8454-994EF5CC7D75}"/>
              </a:ext>
            </a:extLst>
          </p:cNvPr>
          <p:cNvGrpSpPr/>
          <p:nvPr/>
        </p:nvGrpSpPr>
        <p:grpSpPr>
          <a:xfrm>
            <a:off x="1519529" y="4118867"/>
            <a:ext cx="3980623" cy="716881"/>
            <a:chOff x="6946457" y="4084979"/>
            <a:chExt cx="3980623" cy="716881"/>
          </a:xfrm>
        </p:grpSpPr>
        <p:sp>
          <p:nvSpPr>
            <p:cNvPr id="334" name="Text Placeholder 32">
              <a:extLst>
                <a:ext uri="{FF2B5EF4-FFF2-40B4-BE49-F238E27FC236}">
                  <a16:creationId xmlns:a16="http://schemas.microsoft.com/office/drawing/2014/main" id="{A6499130-2F3D-2D49-9E8C-6FFFDB86BDC6}"/>
                </a:ext>
              </a:extLst>
            </p:cNvPr>
            <p:cNvSpPr txBox="1">
              <a:spLocks/>
            </p:cNvSpPr>
            <p:nvPr/>
          </p:nvSpPr>
          <p:spPr>
            <a:xfrm>
              <a:off x="6956092" y="4309658"/>
              <a:ext cx="3970988" cy="49220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anose="020B0604020202020204" pitchFamily="34" charset="0"/>
                <a:buNone/>
                <a:tabLst/>
                <a:defRPr/>
              </a:pPr>
              <a:r>
                <a:rPr lang="ru-RU" sz="1200" dirty="0">
                  <a:solidFill>
                    <a:srgbClr val="656D78"/>
                  </a:solidFill>
                  <a:latin typeface="Tahoma" panose="020B0604030504040204" pitchFamily="34" charset="0"/>
                </a:rPr>
                <a:t>Место для вашего текста. Место для вашего текста. Место для вашего текста. Место для вашего текста. </a:t>
              </a: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Roboto Light" panose="02000000000000000000" pitchFamily="2" charset="0"/>
                <a:cs typeface="Roboto Light" panose="02000000000000000000" pitchFamily="2" charset="0"/>
              </a:endParaRPr>
            </a:p>
          </p:txBody>
        </p:sp>
        <p:sp>
          <p:nvSpPr>
            <p:cNvPr id="335" name="Text Placeholder 33">
              <a:extLst>
                <a:ext uri="{FF2B5EF4-FFF2-40B4-BE49-F238E27FC236}">
                  <a16:creationId xmlns:a16="http://schemas.microsoft.com/office/drawing/2014/main" id="{EE63BE01-8376-7F4F-B3C1-31480DA24FE1}"/>
                </a:ext>
              </a:extLst>
            </p:cNvPr>
            <p:cNvSpPr txBox="1">
              <a:spLocks/>
            </p:cNvSpPr>
            <p:nvPr/>
          </p:nvSpPr>
          <p:spPr>
            <a:xfrm>
              <a:off x="6946457" y="4084979"/>
              <a:ext cx="2846767" cy="21334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750"/>
                </a:spcBef>
                <a:spcAft>
                  <a:spcPts val="0"/>
                </a:spcAft>
                <a:buClrTx/>
                <a:buSzTx/>
                <a:buFont typeface="Arial" panose="020B0604020202020204" pitchFamily="34" charset="0"/>
                <a:buNone/>
                <a:tabLst/>
                <a:defRPr/>
              </a:pPr>
              <a:r>
                <a:rPr kumimoji="0" lang="ru-RU" sz="105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rPr>
                <a:t>Место для текста</a:t>
              </a:r>
              <a:endParaRPr kumimoji="0" lang="en-US" sz="105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endParaRPr>
            </a:p>
          </p:txBody>
        </p:sp>
      </p:grpSp>
      <p:grpSp>
        <p:nvGrpSpPr>
          <p:cNvPr id="336" name="Group 335">
            <a:extLst>
              <a:ext uri="{FF2B5EF4-FFF2-40B4-BE49-F238E27FC236}">
                <a16:creationId xmlns:a16="http://schemas.microsoft.com/office/drawing/2014/main" id="{DC4573A1-A98D-3246-90A9-A69F0D2832C2}"/>
              </a:ext>
            </a:extLst>
          </p:cNvPr>
          <p:cNvGrpSpPr/>
          <p:nvPr/>
        </p:nvGrpSpPr>
        <p:grpSpPr>
          <a:xfrm>
            <a:off x="657533" y="4125129"/>
            <a:ext cx="684000" cy="684000"/>
            <a:chOff x="6094010" y="3956321"/>
            <a:chExt cx="684000" cy="684000"/>
          </a:xfrm>
        </p:grpSpPr>
        <p:sp>
          <p:nvSpPr>
            <p:cNvPr id="337" name="Document 336">
              <a:extLst>
                <a:ext uri="{FF2B5EF4-FFF2-40B4-BE49-F238E27FC236}">
                  <a16:creationId xmlns:a16="http://schemas.microsoft.com/office/drawing/2014/main" id="{78EE9B32-F563-DF4C-90AE-B1E16E5657DC}"/>
                </a:ext>
              </a:extLst>
            </p:cNvPr>
            <p:cNvSpPr/>
            <p:nvPr/>
          </p:nvSpPr>
          <p:spPr>
            <a:xfrm>
              <a:off x="6094010" y="3956321"/>
              <a:ext cx="684000" cy="684000"/>
            </a:xfrm>
            <a:prstGeom prst="flowChartDocument">
              <a:avLst/>
            </a:prstGeom>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ahoma" panose="020B0604030504040204" pitchFamily="34" charset="0"/>
                <a:ea typeface="+mn-ea"/>
                <a:cs typeface="+mn-cs"/>
              </a:endParaRPr>
            </a:p>
          </p:txBody>
        </p:sp>
        <p:sp>
          <p:nvSpPr>
            <p:cNvPr id="338" name="Shape 2540">
              <a:extLst>
                <a:ext uri="{FF2B5EF4-FFF2-40B4-BE49-F238E27FC236}">
                  <a16:creationId xmlns:a16="http://schemas.microsoft.com/office/drawing/2014/main" id="{5BAE56DD-065B-6645-B9F2-2780AB69E494}"/>
                </a:ext>
              </a:extLst>
            </p:cNvPr>
            <p:cNvSpPr/>
            <p:nvPr/>
          </p:nvSpPr>
          <p:spPr>
            <a:xfrm>
              <a:off x="6272006" y="4094123"/>
              <a:ext cx="324000" cy="3240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grpSp>
      <p:grpSp>
        <p:nvGrpSpPr>
          <p:cNvPr id="339" name="Group 338">
            <a:extLst>
              <a:ext uri="{FF2B5EF4-FFF2-40B4-BE49-F238E27FC236}">
                <a16:creationId xmlns:a16="http://schemas.microsoft.com/office/drawing/2014/main" id="{B5052C12-3351-3345-9C3E-47CD97BF6D44}"/>
              </a:ext>
            </a:extLst>
          </p:cNvPr>
          <p:cNvGrpSpPr/>
          <p:nvPr/>
        </p:nvGrpSpPr>
        <p:grpSpPr>
          <a:xfrm>
            <a:off x="657533" y="5255307"/>
            <a:ext cx="684000" cy="684000"/>
            <a:chOff x="6094010" y="3956321"/>
            <a:chExt cx="684000" cy="684000"/>
          </a:xfrm>
        </p:grpSpPr>
        <p:sp>
          <p:nvSpPr>
            <p:cNvPr id="340" name="Document 339">
              <a:extLst>
                <a:ext uri="{FF2B5EF4-FFF2-40B4-BE49-F238E27FC236}">
                  <a16:creationId xmlns:a16="http://schemas.microsoft.com/office/drawing/2014/main" id="{FD6750E5-6E95-3D4C-A82C-689114C179DA}"/>
                </a:ext>
              </a:extLst>
            </p:cNvPr>
            <p:cNvSpPr/>
            <p:nvPr/>
          </p:nvSpPr>
          <p:spPr>
            <a:xfrm>
              <a:off x="6094010" y="3956321"/>
              <a:ext cx="684000" cy="684000"/>
            </a:xfrm>
            <a:prstGeom prst="flowChartDocument">
              <a:avLst/>
            </a:prstGeom>
            <a:ln/>
          </p:spPr>
          <p:style>
            <a:lnRef idx="0">
              <a:schemeClr val="accent3"/>
            </a:lnRef>
            <a:fillRef idx="3">
              <a:schemeClr val="accent3"/>
            </a:fillRef>
            <a:effectRef idx="3">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ahoma" panose="020B0604030504040204" pitchFamily="34" charset="0"/>
                <a:ea typeface="+mn-ea"/>
                <a:cs typeface="+mn-cs"/>
              </a:endParaRPr>
            </a:p>
          </p:txBody>
        </p:sp>
        <p:sp>
          <p:nvSpPr>
            <p:cNvPr id="341" name="Shape 2540">
              <a:extLst>
                <a:ext uri="{FF2B5EF4-FFF2-40B4-BE49-F238E27FC236}">
                  <a16:creationId xmlns:a16="http://schemas.microsoft.com/office/drawing/2014/main" id="{8D59878F-3644-AA48-A310-DF2429D29E00}"/>
                </a:ext>
              </a:extLst>
            </p:cNvPr>
            <p:cNvSpPr/>
            <p:nvPr/>
          </p:nvSpPr>
          <p:spPr>
            <a:xfrm>
              <a:off x="6272006" y="4094123"/>
              <a:ext cx="324000" cy="3240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grpSp>
      <p:grpSp>
        <p:nvGrpSpPr>
          <p:cNvPr id="342" name="Group 341">
            <a:extLst>
              <a:ext uri="{FF2B5EF4-FFF2-40B4-BE49-F238E27FC236}">
                <a16:creationId xmlns:a16="http://schemas.microsoft.com/office/drawing/2014/main" id="{8EA2EE6E-A2FB-3E47-A3B8-254A11A0F5E1}"/>
              </a:ext>
            </a:extLst>
          </p:cNvPr>
          <p:cNvGrpSpPr/>
          <p:nvPr/>
        </p:nvGrpSpPr>
        <p:grpSpPr>
          <a:xfrm>
            <a:off x="1516523" y="5196668"/>
            <a:ext cx="3980623" cy="716881"/>
            <a:chOff x="6946457" y="4084979"/>
            <a:chExt cx="3980623" cy="716881"/>
          </a:xfrm>
        </p:grpSpPr>
        <p:sp>
          <p:nvSpPr>
            <p:cNvPr id="343" name="Text Placeholder 32">
              <a:extLst>
                <a:ext uri="{FF2B5EF4-FFF2-40B4-BE49-F238E27FC236}">
                  <a16:creationId xmlns:a16="http://schemas.microsoft.com/office/drawing/2014/main" id="{E29C8AA3-9B08-8E46-BE03-4FA5D80419B3}"/>
                </a:ext>
              </a:extLst>
            </p:cNvPr>
            <p:cNvSpPr txBox="1">
              <a:spLocks/>
            </p:cNvSpPr>
            <p:nvPr/>
          </p:nvSpPr>
          <p:spPr>
            <a:xfrm>
              <a:off x="6956092" y="4309658"/>
              <a:ext cx="3970988" cy="49220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anose="020B0604020202020204" pitchFamily="34" charset="0"/>
                <a:buNone/>
                <a:tabLst/>
                <a:defRPr/>
              </a:pPr>
              <a:r>
                <a:rPr lang="ru-RU" sz="1200" dirty="0">
                  <a:solidFill>
                    <a:srgbClr val="656D78"/>
                  </a:solidFill>
                  <a:latin typeface="Tahoma" panose="020B0604030504040204" pitchFamily="34" charset="0"/>
                </a:rPr>
                <a:t>Место для вашего текста. Место для вашего текста. Место для вашего текста. Место для вашего текста. </a:t>
              </a: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Roboto Light" panose="02000000000000000000" pitchFamily="2" charset="0"/>
                <a:cs typeface="Roboto Light" panose="02000000000000000000" pitchFamily="2" charset="0"/>
              </a:endParaRPr>
            </a:p>
          </p:txBody>
        </p:sp>
        <p:sp>
          <p:nvSpPr>
            <p:cNvPr id="344" name="Text Placeholder 33">
              <a:extLst>
                <a:ext uri="{FF2B5EF4-FFF2-40B4-BE49-F238E27FC236}">
                  <a16:creationId xmlns:a16="http://schemas.microsoft.com/office/drawing/2014/main" id="{9C2E696D-49C1-4640-AF5B-9175990A3EF2}"/>
                </a:ext>
              </a:extLst>
            </p:cNvPr>
            <p:cNvSpPr txBox="1">
              <a:spLocks/>
            </p:cNvSpPr>
            <p:nvPr/>
          </p:nvSpPr>
          <p:spPr>
            <a:xfrm>
              <a:off x="6946457" y="4084979"/>
              <a:ext cx="2846767" cy="21334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750"/>
                </a:spcBef>
                <a:spcAft>
                  <a:spcPts val="0"/>
                </a:spcAft>
                <a:buClrTx/>
                <a:buSzTx/>
                <a:buFont typeface="Arial" panose="020B0604020202020204" pitchFamily="34" charset="0"/>
                <a:buNone/>
                <a:tabLst/>
                <a:defRPr/>
              </a:pPr>
              <a:r>
                <a:rPr kumimoji="0" lang="ru-RU" sz="105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rPr>
                <a:t>Место для текста</a:t>
              </a:r>
              <a:endParaRPr kumimoji="0" lang="en-US" sz="105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endParaRPr>
            </a:p>
          </p:txBody>
        </p:sp>
      </p:grpSp>
    </p:spTree>
    <p:extLst>
      <p:ext uri="{BB962C8B-B14F-4D97-AF65-F5344CB8AC3E}">
        <p14:creationId xmlns:p14="http://schemas.microsoft.com/office/powerpoint/2010/main" val="2358432317"/>
      </p:ext>
    </p:extLst>
  </p:cSld>
  <p:clrMapOvr>
    <a:masterClrMapping/>
  </p:clrMapOvr>
  <mc:AlternateContent xmlns:mc="http://schemas.openxmlformats.org/markup-compatibility/2006" xmlns:p14="http://schemas.microsoft.com/office/powerpoint/2010/main">
    <mc:Choice Requires="p14">
      <p:transition spd="slow" p14:dur="1250" advTm="1000">
        <p14:switch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by="(-#ppt_w*2)" calcmode="lin" valueType="num">
                                      <p:cBhvr rctx="PPT">
                                        <p:cTn id="7" dur="250" autoRev="1" fill="hold">
                                          <p:stCondLst>
                                            <p:cond delay="0"/>
                                          </p:stCondLst>
                                        </p:cTn>
                                        <p:tgtEl>
                                          <p:spTgt spid="2">
                                            <p:txEl>
                                              <p:pRg st="0" end="0"/>
                                            </p:txEl>
                                          </p:spTgt>
                                        </p:tgtEl>
                                        <p:attrNameLst>
                                          <p:attrName>ppt_w</p:attrName>
                                        </p:attrNameLst>
                                      </p:cBhvr>
                                    </p:anim>
                                    <p:anim by="(#ppt_w*0.50)" calcmode="lin" valueType="num">
                                      <p:cBhvr>
                                        <p:cTn id="8" dur="250" decel="50000" autoRev="1" fill="hold">
                                          <p:stCondLst>
                                            <p:cond delay="0"/>
                                          </p:stCondLst>
                                        </p:cTn>
                                        <p:tgtEl>
                                          <p:spTgt spid="2">
                                            <p:txEl>
                                              <p:pRg st="0" end="0"/>
                                            </p:txEl>
                                          </p:spTgt>
                                        </p:tgtEl>
                                        <p:attrNameLst>
                                          <p:attrName>ppt_x</p:attrName>
                                        </p:attrNameLst>
                                      </p:cBhvr>
                                    </p:anim>
                                    <p:anim from="(-#ppt_h/2)" to="(#ppt_y)" calcmode="lin" valueType="num">
                                      <p:cBhvr>
                                        <p:cTn id="9" dur="500" fill="hold">
                                          <p:stCondLst>
                                            <p:cond delay="0"/>
                                          </p:stCondLst>
                                        </p:cTn>
                                        <p:tgtEl>
                                          <p:spTgt spid="2">
                                            <p:txEl>
                                              <p:pRg st="0" end="0"/>
                                            </p:txEl>
                                          </p:spTgt>
                                        </p:tgtEl>
                                        <p:attrNameLst>
                                          <p:attrName>ppt_y</p:attrName>
                                        </p:attrNameLst>
                                      </p:cBhvr>
                                    </p:anim>
                                    <p:animRot by="21600000">
                                      <p:cBhvr>
                                        <p:cTn id="10" dur="500" fill="hold">
                                          <p:stCondLst>
                                            <p:cond delay="0"/>
                                          </p:stCondLst>
                                        </p:cTn>
                                        <p:tgtEl>
                                          <p:spTgt spid="2">
                                            <p:txEl>
                                              <p:pRg st="0" end="0"/>
                                            </p:txEl>
                                          </p:spTgt>
                                        </p:tgtEl>
                                        <p:attrNameLst>
                                          <p:attrName>r</p:attrName>
                                        </p:attrNameLst>
                                      </p:cBhvr>
                                    </p:animRot>
                                  </p:childTnLst>
                                </p:cTn>
                              </p:par>
                            </p:childTnLst>
                          </p:cTn>
                        </p:par>
                        <p:par>
                          <p:cTn id="11" fill="hold">
                            <p:stCondLst>
                              <p:cond delay="1200"/>
                            </p:stCondLst>
                            <p:childTnLst>
                              <p:par>
                                <p:cTn id="12" presetID="16" presetClass="entr" presetSubtype="21"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par>
                          <p:cTn id="15" fill="hold">
                            <p:stCondLst>
                              <p:cond delay="1700"/>
                            </p:stCondLst>
                            <p:childTnLst>
                              <p:par>
                                <p:cTn id="16" presetID="31" presetClass="entr" presetSubtype="0" fill="hold" nodeType="afterEffect">
                                  <p:stCondLst>
                                    <p:cond delay="0"/>
                                  </p:stCondLst>
                                  <p:childTnLst>
                                    <p:set>
                                      <p:cBhvr>
                                        <p:cTn id="17" dur="1" fill="hold">
                                          <p:stCondLst>
                                            <p:cond delay="0"/>
                                          </p:stCondLst>
                                        </p:cTn>
                                        <p:tgtEl>
                                          <p:spTgt spid="315"/>
                                        </p:tgtEl>
                                        <p:attrNameLst>
                                          <p:attrName>style.visibility</p:attrName>
                                        </p:attrNameLst>
                                      </p:cBhvr>
                                      <p:to>
                                        <p:strVal val="visible"/>
                                      </p:to>
                                    </p:set>
                                    <p:anim calcmode="lin" valueType="num">
                                      <p:cBhvr>
                                        <p:cTn id="18" dur="1000" fill="hold"/>
                                        <p:tgtEl>
                                          <p:spTgt spid="315"/>
                                        </p:tgtEl>
                                        <p:attrNameLst>
                                          <p:attrName>ppt_w</p:attrName>
                                        </p:attrNameLst>
                                      </p:cBhvr>
                                      <p:tavLst>
                                        <p:tav tm="0">
                                          <p:val>
                                            <p:fltVal val="0"/>
                                          </p:val>
                                        </p:tav>
                                        <p:tav tm="100000">
                                          <p:val>
                                            <p:strVal val="#ppt_w"/>
                                          </p:val>
                                        </p:tav>
                                      </p:tavLst>
                                    </p:anim>
                                    <p:anim calcmode="lin" valueType="num">
                                      <p:cBhvr>
                                        <p:cTn id="19" dur="1000" fill="hold"/>
                                        <p:tgtEl>
                                          <p:spTgt spid="315"/>
                                        </p:tgtEl>
                                        <p:attrNameLst>
                                          <p:attrName>ppt_h</p:attrName>
                                        </p:attrNameLst>
                                      </p:cBhvr>
                                      <p:tavLst>
                                        <p:tav tm="0">
                                          <p:val>
                                            <p:fltVal val="0"/>
                                          </p:val>
                                        </p:tav>
                                        <p:tav tm="100000">
                                          <p:val>
                                            <p:strVal val="#ppt_h"/>
                                          </p:val>
                                        </p:tav>
                                      </p:tavLst>
                                    </p:anim>
                                    <p:anim calcmode="lin" valueType="num">
                                      <p:cBhvr>
                                        <p:cTn id="20" dur="1000" fill="hold"/>
                                        <p:tgtEl>
                                          <p:spTgt spid="315"/>
                                        </p:tgtEl>
                                        <p:attrNameLst>
                                          <p:attrName>style.rotation</p:attrName>
                                        </p:attrNameLst>
                                      </p:cBhvr>
                                      <p:tavLst>
                                        <p:tav tm="0">
                                          <p:val>
                                            <p:fltVal val="90"/>
                                          </p:val>
                                        </p:tav>
                                        <p:tav tm="100000">
                                          <p:val>
                                            <p:fltVal val="0"/>
                                          </p:val>
                                        </p:tav>
                                      </p:tavLst>
                                    </p:anim>
                                    <p:animEffect transition="in" filter="fade">
                                      <p:cBhvr>
                                        <p:cTn id="21" dur="1000"/>
                                        <p:tgtEl>
                                          <p:spTgt spid="315"/>
                                        </p:tgtEl>
                                      </p:cBhvr>
                                    </p:animEffect>
                                  </p:childTnLst>
                                </p:cTn>
                              </p:par>
                            </p:childTnLst>
                          </p:cTn>
                        </p:par>
                        <p:par>
                          <p:cTn id="22" fill="hold">
                            <p:stCondLst>
                              <p:cond delay="2700"/>
                            </p:stCondLst>
                            <p:childTnLst>
                              <p:par>
                                <p:cTn id="23" presetID="3" presetClass="entr" presetSubtype="10" fill="hold" grpId="0" nodeType="afterEffect">
                                  <p:stCondLst>
                                    <p:cond delay="0"/>
                                  </p:stCondLst>
                                  <p:childTnLst>
                                    <p:set>
                                      <p:cBhvr>
                                        <p:cTn id="24" dur="1" fill="hold">
                                          <p:stCondLst>
                                            <p:cond delay="0"/>
                                          </p:stCondLst>
                                        </p:cTn>
                                        <p:tgtEl>
                                          <p:spTgt spid="331"/>
                                        </p:tgtEl>
                                        <p:attrNameLst>
                                          <p:attrName>style.visibility</p:attrName>
                                        </p:attrNameLst>
                                      </p:cBhvr>
                                      <p:to>
                                        <p:strVal val="visible"/>
                                      </p:to>
                                    </p:set>
                                    <p:animEffect transition="in" filter="blinds(horizontal)">
                                      <p:cBhvr>
                                        <p:cTn id="25" dur="500"/>
                                        <p:tgtEl>
                                          <p:spTgt spid="331"/>
                                        </p:tgtEl>
                                      </p:cBhvr>
                                    </p:animEffect>
                                  </p:childTnLst>
                                </p:cTn>
                              </p:par>
                            </p:childTnLst>
                          </p:cTn>
                        </p:par>
                        <p:par>
                          <p:cTn id="26" fill="hold">
                            <p:stCondLst>
                              <p:cond delay="3200"/>
                            </p:stCondLst>
                            <p:childTnLst>
                              <p:par>
                                <p:cTn id="27" presetID="12" presetClass="entr" presetSubtype="4" fill="hold" nodeType="afterEffect">
                                  <p:stCondLst>
                                    <p:cond delay="0"/>
                                  </p:stCondLst>
                                  <p:childTnLst>
                                    <p:set>
                                      <p:cBhvr>
                                        <p:cTn id="28" dur="1" fill="hold">
                                          <p:stCondLst>
                                            <p:cond delay="0"/>
                                          </p:stCondLst>
                                        </p:cTn>
                                        <p:tgtEl>
                                          <p:spTgt spid="336"/>
                                        </p:tgtEl>
                                        <p:attrNameLst>
                                          <p:attrName>style.visibility</p:attrName>
                                        </p:attrNameLst>
                                      </p:cBhvr>
                                      <p:to>
                                        <p:strVal val="visible"/>
                                      </p:to>
                                    </p:set>
                                    <p:anim calcmode="lin" valueType="num">
                                      <p:cBhvr additive="base">
                                        <p:cTn id="29" dur="500"/>
                                        <p:tgtEl>
                                          <p:spTgt spid="336"/>
                                        </p:tgtEl>
                                        <p:attrNameLst>
                                          <p:attrName>ppt_y</p:attrName>
                                        </p:attrNameLst>
                                      </p:cBhvr>
                                      <p:tavLst>
                                        <p:tav tm="0">
                                          <p:val>
                                            <p:strVal val="#ppt_y+#ppt_h*1.125000"/>
                                          </p:val>
                                        </p:tav>
                                        <p:tav tm="100000">
                                          <p:val>
                                            <p:strVal val="#ppt_y"/>
                                          </p:val>
                                        </p:tav>
                                      </p:tavLst>
                                    </p:anim>
                                    <p:animEffect transition="in" filter="wipe(up)">
                                      <p:cBhvr>
                                        <p:cTn id="30" dur="500"/>
                                        <p:tgtEl>
                                          <p:spTgt spid="336"/>
                                        </p:tgtEl>
                                      </p:cBhvr>
                                    </p:animEffect>
                                  </p:childTnLst>
                                </p:cTn>
                              </p:par>
                            </p:childTnLst>
                          </p:cTn>
                        </p:par>
                        <p:par>
                          <p:cTn id="31" fill="hold">
                            <p:stCondLst>
                              <p:cond delay="3700"/>
                            </p:stCondLst>
                            <p:childTnLst>
                              <p:par>
                                <p:cTn id="32" presetID="12" presetClass="entr" presetSubtype="4" fill="hold" nodeType="afterEffect">
                                  <p:stCondLst>
                                    <p:cond delay="0"/>
                                  </p:stCondLst>
                                  <p:childTnLst>
                                    <p:set>
                                      <p:cBhvr>
                                        <p:cTn id="33" dur="1" fill="hold">
                                          <p:stCondLst>
                                            <p:cond delay="0"/>
                                          </p:stCondLst>
                                        </p:cTn>
                                        <p:tgtEl>
                                          <p:spTgt spid="333"/>
                                        </p:tgtEl>
                                        <p:attrNameLst>
                                          <p:attrName>style.visibility</p:attrName>
                                        </p:attrNameLst>
                                      </p:cBhvr>
                                      <p:to>
                                        <p:strVal val="visible"/>
                                      </p:to>
                                    </p:set>
                                    <p:anim calcmode="lin" valueType="num">
                                      <p:cBhvr additive="base">
                                        <p:cTn id="34" dur="500"/>
                                        <p:tgtEl>
                                          <p:spTgt spid="333"/>
                                        </p:tgtEl>
                                        <p:attrNameLst>
                                          <p:attrName>ppt_y</p:attrName>
                                        </p:attrNameLst>
                                      </p:cBhvr>
                                      <p:tavLst>
                                        <p:tav tm="0">
                                          <p:val>
                                            <p:strVal val="#ppt_y+#ppt_h*1.125000"/>
                                          </p:val>
                                        </p:tav>
                                        <p:tav tm="100000">
                                          <p:val>
                                            <p:strVal val="#ppt_y"/>
                                          </p:val>
                                        </p:tav>
                                      </p:tavLst>
                                    </p:anim>
                                    <p:animEffect transition="in" filter="wipe(up)">
                                      <p:cBhvr>
                                        <p:cTn id="35" dur="500"/>
                                        <p:tgtEl>
                                          <p:spTgt spid="333"/>
                                        </p:tgtEl>
                                      </p:cBhvr>
                                    </p:animEffect>
                                  </p:childTnLst>
                                </p:cTn>
                              </p:par>
                            </p:childTnLst>
                          </p:cTn>
                        </p:par>
                        <p:par>
                          <p:cTn id="36" fill="hold">
                            <p:stCondLst>
                              <p:cond delay="4200"/>
                            </p:stCondLst>
                            <p:childTnLst>
                              <p:par>
                                <p:cTn id="37" presetID="12" presetClass="entr" presetSubtype="4" fill="hold" nodeType="afterEffect">
                                  <p:stCondLst>
                                    <p:cond delay="0"/>
                                  </p:stCondLst>
                                  <p:childTnLst>
                                    <p:set>
                                      <p:cBhvr>
                                        <p:cTn id="38" dur="1" fill="hold">
                                          <p:stCondLst>
                                            <p:cond delay="0"/>
                                          </p:stCondLst>
                                        </p:cTn>
                                        <p:tgtEl>
                                          <p:spTgt spid="339"/>
                                        </p:tgtEl>
                                        <p:attrNameLst>
                                          <p:attrName>style.visibility</p:attrName>
                                        </p:attrNameLst>
                                      </p:cBhvr>
                                      <p:to>
                                        <p:strVal val="visible"/>
                                      </p:to>
                                    </p:set>
                                    <p:anim calcmode="lin" valueType="num">
                                      <p:cBhvr additive="base">
                                        <p:cTn id="39" dur="500"/>
                                        <p:tgtEl>
                                          <p:spTgt spid="339"/>
                                        </p:tgtEl>
                                        <p:attrNameLst>
                                          <p:attrName>ppt_y</p:attrName>
                                        </p:attrNameLst>
                                      </p:cBhvr>
                                      <p:tavLst>
                                        <p:tav tm="0">
                                          <p:val>
                                            <p:strVal val="#ppt_y+#ppt_h*1.125000"/>
                                          </p:val>
                                        </p:tav>
                                        <p:tav tm="100000">
                                          <p:val>
                                            <p:strVal val="#ppt_y"/>
                                          </p:val>
                                        </p:tav>
                                      </p:tavLst>
                                    </p:anim>
                                    <p:animEffect transition="in" filter="wipe(up)">
                                      <p:cBhvr>
                                        <p:cTn id="40" dur="500"/>
                                        <p:tgtEl>
                                          <p:spTgt spid="339"/>
                                        </p:tgtEl>
                                      </p:cBhvr>
                                    </p:animEffect>
                                  </p:childTnLst>
                                </p:cTn>
                              </p:par>
                            </p:childTnLst>
                          </p:cTn>
                        </p:par>
                        <p:par>
                          <p:cTn id="41" fill="hold">
                            <p:stCondLst>
                              <p:cond delay="4700"/>
                            </p:stCondLst>
                            <p:childTnLst>
                              <p:par>
                                <p:cTn id="42" presetID="12" presetClass="entr" presetSubtype="4" fill="hold" nodeType="afterEffect">
                                  <p:stCondLst>
                                    <p:cond delay="0"/>
                                  </p:stCondLst>
                                  <p:childTnLst>
                                    <p:set>
                                      <p:cBhvr>
                                        <p:cTn id="43" dur="1" fill="hold">
                                          <p:stCondLst>
                                            <p:cond delay="0"/>
                                          </p:stCondLst>
                                        </p:cTn>
                                        <p:tgtEl>
                                          <p:spTgt spid="342"/>
                                        </p:tgtEl>
                                        <p:attrNameLst>
                                          <p:attrName>style.visibility</p:attrName>
                                        </p:attrNameLst>
                                      </p:cBhvr>
                                      <p:to>
                                        <p:strVal val="visible"/>
                                      </p:to>
                                    </p:set>
                                    <p:anim calcmode="lin" valueType="num">
                                      <p:cBhvr additive="base">
                                        <p:cTn id="44" dur="500"/>
                                        <p:tgtEl>
                                          <p:spTgt spid="342"/>
                                        </p:tgtEl>
                                        <p:attrNameLst>
                                          <p:attrName>ppt_y</p:attrName>
                                        </p:attrNameLst>
                                      </p:cBhvr>
                                      <p:tavLst>
                                        <p:tav tm="0">
                                          <p:val>
                                            <p:strVal val="#ppt_y+#ppt_h*1.125000"/>
                                          </p:val>
                                        </p:tav>
                                        <p:tav tm="100000">
                                          <p:val>
                                            <p:strVal val="#ppt_y"/>
                                          </p:val>
                                        </p:tav>
                                      </p:tavLst>
                                    </p:anim>
                                    <p:animEffect transition="in" filter="wipe(up)">
                                      <p:cBhvr>
                                        <p:cTn id="45" dur="500"/>
                                        <p:tgtEl>
                                          <p:spTgt spid="3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P spid="3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 name="Group 105">
            <a:extLst>
              <a:ext uri="{FF2B5EF4-FFF2-40B4-BE49-F238E27FC236}">
                <a16:creationId xmlns:a16="http://schemas.microsoft.com/office/drawing/2014/main" id="{005550C8-6ECC-3944-A588-8D4EC39B478E}"/>
              </a:ext>
            </a:extLst>
          </p:cNvPr>
          <p:cNvGrpSpPr/>
          <p:nvPr/>
        </p:nvGrpSpPr>
        <p:grpSpPr>
          <a:xfrm>
            <a:off x="0" y="1"/>
            <a:ext cx="12192001" cy="7024687"/>
            <a:chOff x="0" y="1"/>
            <a:chExt cx="12192001" cy="7024687"/>
          </a:xfrm>
        </p:grpSpPr>
        <p:sp>
          <p:nvSpPr>
            <p:cNvPr id="7" name="Rectangle 6">
              <a:extLst>
                <a:ext uri="{FF2B5EF4-FFF2-40B4-BE49-F238E27FC236}">
                  <a16:creationId xmlns:a16="http://schemas.microsoft.com/office/drawing/2014/main" id="{6DB06224-D6AD-194F-93FA-90914B29557E}"/>
                </a:ext>
              </a:extLst>
            </p:cNvPr>
            <p:cNvSpPr>
              <a:spLocks noChangeArrowheads="1"/>
            </p:cNvSpPr>
            <p:nvPr/>
          </p:nvSpPr>
          <p:spPr bwMode="auto">
            <a:xfrm>
              <a:off x="0" y="1"/>
              <a:ext cx="6735764" cy="6854824"/>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5" name="Freeform 8">
              <a:extLst>
                <a:ext uri="{FF2B5EF4-FFF2-40B4-BE49-F238E27FC236}">
                  <a16:creationId xmlns:a16="http://schemas.microsoft.com/office/drawing/2014/main" id="{153F39A9-9B25-D143-ACCE-3F8992BA9DD7}"/>
                </a:ext>
              </a:extLst>
            </p:cNvPr>
            <p:cNvSpPr>
              <a:spLocks/>
            </p:cNvSpPr>
            <p:nvPr/>
          </p:nvSpPr>
          <p:spPr bwMode="auto">
            <a:xfrm>
              <a:off x="4659313" y="3175"/>
              <a:ext cx="7532688" cy="6851650"/>
            </a:xfrm>
            <a:custGeom>
              <a:avLst/>
              <a:gdLst>
                <a:gd name="T0" fmla="*/ 432 w 1641"/>
                <a:gd name="T1" fmla="*/ 746 h 1493"/>
                <a:gd name="T2" fmla="*/ 0 w 1641"/>
                <a:gd name="T3" fmla="*/ 1493 h 1493"/>
                <a:gd name="T4" fmla="*/ 1641 w 1641"/>
                <a:gd name="T5" fmla="*/ 1493 h 1493"/>
                <a:gd name="T6" fmla="*/ 1641 w 1641"/>
                <a:gd name="T7" fmla="*/ 0 h 1493"/>
                <a:gd name="T8" fmla="*/ 0 w 1641"/>
                <a:gd name="T9" fmla="*/ 0 h 1493"/>
                <a:gd name="T10" fmla="*/ 432 w 1641"/>
                <a:gd name="T11" fmla="*/ 746 h 1493"/>
              </a:gdLst>
              <a:ahLst/>
              <a:cxnLst>
                <a:cxn ang="0">
                  <a:pos x="T0" y="T1"/>
                </a:cxn>
                <a:cxn ang="0">
                  <a:pos x="T2" y="T3"/>
                </a:cxn>
                <a:cxn ang="0">
                  <a:pos x="T4" y="T5"/>
                </a:cxn>
                <a:cxn ang="0">
                  <a:pos x="T6" y="T7"/>
                </a:cxn>
                <a:cxn ang="0">
                  <a:pos x="T8" y="T9"/>
                </a:cxn>
                <a:cxn ang="0">
                  <a:pos x="T10" y="T11"/>
                </a:cxn>
              </a:cxnLst>
              <a:rect l="0" t="0" r="r" b="b"/>
              <a:pathLst>
                <a:path w="1641" h="1493">
                  <a:moveTo>
                    <a:pt x="432" y="746"/>
                  </a:moveTo>
                  <a:cubicBezTo>
                    <a:pt x="432" y="1065"/>
                    <a:pt x="258" y="1344"/>
                    <a:pt x="0" y="1493"/>
                  </a:cubicBezTo>
                  <a:cubicBezTo>
                    <a:pt x="1641" y="1493"/>
                    <a:pt x="1641" y="1493"/>
                    <a:pt x="1641" y="1493"/>
                  </a:cubicBezTo>
                  <a:cubicBezTo>
                    <a:pt x="1641" y="0"/>
                    <a:pt x="1641" y="0"/>
                    <a:pt x="1641" y="0"/>
                  </a:cubicBezTo>
                  <a:cubicBezTo>
                    <a:pt x="0" y="0"/>
                    <a:pt x="0" y="0"/>
                    <a:pt x="0" y="0"/>
                  </a:cubicBezTo>
                  <a:cubicBezTo>
                    <a:pt x="258" y="148"/>
                    <a:pt x="432" y="427"/>
                    <a:pt x="432" y="74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0" name="Freeform 99">
              <a:extLst>
                <a:ext uri="{FF2B5EF4-FFF2-40B4-BE49-F238E27FC236}">
                  <a16:creationId xmlns:a16="http://schemas.microsoft.com/office/drawing/2014/main" id="{AD6CAE9E-12B5-2C47-A394-668C2C5FD8F6}"/>
                </a:ext>
              </a:extLst>
            </p:cNvPr>
            <p:cNvSpPr>
              <a:spLocks noEditPoints="1"/>
            </p:cNvSpPr>
            <p:nvPr/>
          </p:nvSpPr>
          <p:spPr bwMode="auto">
            <a:xfrm>
              <a:off x="3062288" y="568325"/>
              <a:ext cx="2041525" cy="2041525"/>
            </a:xfrm>
            <a:custGeom>
              <a:avLst/>
              <a:gdLst>
                <a:gd name="T0" fmla="*/ 223 w 445"/>
                <a:gd name="T1" fmla="*/ 392 h 445"/>
                <a:gd name="T2" fmla="*/ 54 w 445"/>
                <a:gd name="T3" fmla="*/ 223 h 445"/>
                <a:gd name="T4" fmla="*/ 223 w 445"/>
                <a:gd name="T5" fmla="*/ 54 h 445"/>
                <a:gd name="T6" fmla="*/ 392 w 445"/>
                <a:gd name="T7" fmla="*/ 223 h 445"/>
                <a:gd name="T8" fmla="*/ 223 w 445"/>
                <a:gd name="T9" fmla="*/ 392 h 445"/>
                <a:gd name="T10" fmla="*/ 223 w 445"/>
                <a:gd name="T11" fmla="*/ 0 h 445"/>
                <a:gd name="T12" fmla="*/ 0 w 445"/>
                <a:gd name="T13" fmla="*/ 223 h 445"/>
                <a:gd name="T14" fmla="*/ 223 w 445"/>
                <a:gd name="T15" fmla="*/ 445 h 445"/>
                <a:gd name="T16" fmla="*/ 445 w 445"/>
                <a:gd name="T17" fmla="*/ 223 h 445"/>
                <a:gd name="T18" fmla="*/ 223 w 445"/>
                <a:gd name="T19"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5" h="445">
                  <a:moveTo>
                    <a:pt x="223" y="392"/>
                  </a:moveTo>
                  <a:cubicBezTo>
                    <a:pt x="129" y="392"/>
                    <a:pt x="54" y="316"/>
                    <a:pt x="54" y="223"/>
                  </a:cubicBezTo>
                  <a:cubicBezTo>
                    <a:pt x="54" y="129"/>
                    <a:pt x="129" y="54"/>
                    <a:pt x="223" y="54"/>
                  </a:cubicBezTo>
                  <a:cubicBezTo>
                    <a:pt x="316" y="54"/>
                    <a:pt x="392" y="129"/>
                    <a:pt x="392" y="223"/>
                  </a:cubicBezTo>
                  <a:cubicBezTo>
                    <a:pt x="392" y="316"/>
                    <a:pt x="316" y="392"/>
                    <a:pt x="223" y="392"/>
                  </a:cubicBezTo>
                  <a:moveTo>
                    <a:pt x="223" y="0"/>
                  </a:moveTo>
                  <a:cubicBezTo>
                    <a:pt x="100" y="0"/>
                    <a:pt x="0" y="100"/>
                    <a:pt x="0" y="223"/>
                  </a:cubicBezTo>
                  <a:cubicBezTo>
                    <a:pt x="0" y="345"/>
                    <a:pt x="100" y="445"/>
                    <a:pt x="223" y="445"/>
                  </a:cubicBezTo>
                  <a:cubicBezTo>
                    <a:pt x="345" y="445"/>
                    <a:pt x="445" y="345"/>
                    <a:pt x="445" y="223"/>
                  </a:cubicBezTo>
                  <a:cubicBezTo>
                    <a:pt x="445" y="100"/>
                    <a:pt x="345" y="0"/>
                    <a:pt x="223" y="0"/>
                  </a:cubicBezTo>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1" name="Freeform 100">
              <a:extLst>
                <a:ext uri="{FF2B5EF4-FFF2-40B4-BE49-F238E27FC236}">
                  <a16:creationId xmlns:a16="http://schemas.microsoft.com/office/drawing/2014/main" id="{9C4B60A8-6CC6-C043-B7B3-9FDFD1B4B40F}"/>
                </a:ext>
              </a:extLst>
            </p:cNvPr>
            <p:cNvSpPr>
              <a:spLocks noEditPoints="1"/>
            </p:cNvSpPr>
            <p:nvPr/>
          </p:nvSpPr>
          <p:spPr bwMode="auto">
            <a:xfrm>
              <a:off x="3309938" y="815975"/>
              <a:ext cx="1550988" cy="1550988"/>
            </a:xfrm>
            <a:custGeom>
              <a:avLst/>
              <a:gdLst>
                <a:gd name="T0" fmla="*/ 169 w 338"/>
                <a:gd name="T1" fmla="*/ 284 h 338"/>
                <a:gd name="T2" fmla="*/ 53 w 338"/>
                <a:gd name="T3" fmla="*/ 169 h 338"/>
                <a:gd name="T4" fmla="*/ 169 w 338"/>
                <a:gd name="T5" fmla="*/ 53 h 338"/>
                <a:gd name="T6" fmla="*/ 284 w 338"/>
                <a:gd name="T7" fmla="*/ 169 h 338"/>
                <a:gd name="T8" fmla="*/ 169 w 338"/>
                <a:gd name="T9" fmla="*/ 284 h 338"/>
                <a:gd name="T10" fmla="*/ 169 w 338"/>
                <a:gd name="T11" fmla="*/ 0 h 338"/>
                <a:gd name="T12" fmla="*/ 0 w 338"/>
                <a:gd name="T13" fmla="*/ 169 h 338"/>
                <a:gd name="T14" fmla="*/ 169 w 338"/>
                <a:gd name="T15" fmla="*/ 338 h 338"/>
                <a:gd name="T16" fmla="*/ 338 w 338"/>
                <a:gd name="T17" fmla="*/ 169 h 338"/>
                <a:gd name="T18" fmla="*/ 169 w 338"/>
                <a:gd name="T19"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8" h="338">
                  <a:moveTo>
                    <a:pt x="169" y="284"/>
                  </a:moveTo>
                  <a:cubicBezTo>
                    <a:pt x="105" y="284"/>
                    <a:pt x="53" y="232"/>
                    <a:pt x="53" y="169"/>
                  </a:cubicBezTo>
                  <a:cubicBezTo>
                    <a:pt x="53" y="105"/>
                    <a:pt x="105" y="53"/>
                    <a:pt x="169" y="53"/>
                  </a:cubicBezTo>
                  <a:cubicBezTo>
                    <a:pt x="232" y="53"/>
                    <a:pt x="284" y="105"/>
                    <a:pt x="284" y="169"/>
                  </a:cubicBezTo>
                  <a:cubicBezTo>
                    <a:pt x="284" y="232"/>
                    <a:pt x="232" y="284"/>
                    <a:pt x="169" y="284"/>
                  </a:cubicBezTo>
                  <a:moveTo>
                    <a:pt x="169" y="0"/>
                  </a:moveTo>
                  <a:cubicBezTo>
                    <a:pt x="75" y="0"/>
                    <a:pt x="0" y="75"/>
                    <a:pt x="0" y="169"/>
                  </a:cubicBezTo>
                  <a:cubicBezTo>
                    <a:pt x="0" y="262"/>
                    <a:pt x="75" y="338"/>
                    <a:pt x="169" y="338"/>
                  </a:cubicBezTo>
                  <a:cubicBezTo>
                    <a:pt x="262" y="338"/>
                    <a:pt x="338" y="262"/>
                    <a:pt x="338" y="169"/>
                  </a:cubicBezTo>
                  <a:cubicBezTo>
                    <a:pt x="338" y="75"/>
                    <a:pt x="262" y="0"/>
                    <a:pt x="169" y="0"/>
                  </a:cubicBezTo>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2" name="Oval 101">
              <a:extLst>
                <a:ext uri="{FF2B5EF4-FFF2-40B4-BE49-F238E27FC236}">
                  <a16:creationId xmlns:a16="http://schemas.microsoft.com/office/drawing/2014/main" id="{BB712FE6-33AC-E046-8547-689A4A44F69D}"/>
                </a:ext>
              </a:extLst>
            </p:cNvPr>
            <p:cNvSpPr>
              <a:spLocks noChangeArrowheads="1"/>
            </p:cNvSpPr>
            <p:nvPr/>
          </p:nvSpPr>
          <p:spPr bwMode="auto">
            <a:xfrm>
              <a:off x="3552825" y="1058862"/>
              <a:ext cx="1060450" cy="10604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9" name="Freeform 98">
              <a:extLst>
                <a:ext uri="{FF2B5EF4-FFF2-40B4-BE49-F238E27FC236}">
                  <a16:creationId xmlns:a16="http://schemas.microsoft.com/office/drawing/2014/main" id="{B6257FF5-C069-ED48-B8F4-87DF52428D93}"/>
                </a:ext>
              </a:extLst>
            </p:cNvPr>
            <p:cNvSpPr>
              <a:spLocks noEditPoints="1"/>
            </p:cNvSpPr>
            <p:nvPr/>
          </p:nvSpPr>
          <p:spPr bwMode="auto">
            <a:xfrm>
              <a:off x="2817813" y="323850"/>
              <a:ext cx="2535238" cy="2528888"/>
            </a:xfrm>
            <a:custGeom>
              <a:avLst/>
              <a:gdLst>
                <a:gd name="T0" fmla="*/ 276 w 552"/>
                <a:gd name="T1" fmla="*/ 498 h 551"/>
                <a:gd name="T2" fmla="*/ 53 w 552"/>
                <a:gd name="T3" fmla="*/ 276 h 551"/>
                <a:gd name="T4" fmla="*/ 276 w 552"/>
                <a:gd name="T5" fmla="*/ 53 h 551"/>
                <a:gd name="T6" fmla="*/ 498 w 552"/>
                <a:gd name="T7" fmla="*/ 276 h 551"/>
                <a:gd name="T8" fmla="*/ 276 w 552"/>
                <a:gd name="T9" fmla="*/ 498 h 551"/>
                <a:gd name="T10" fmla="*/ 276 w 552"/>
                <a:gd name="T11" fmla="*/ 0 h 551"/>
                <a:gd name="T12" fmla="*/ 0 w 552"/>
                <a:gd name="T13" fmla="*/ 276 h 551"/>
                <a:gd name="T14" fmla="*/ 276 w 552"/>
                <a:gd name="T15" fmla="*/ 551 h 551"/>
                <a:gd name="T16" fmla="*/ 552 w 552"/>
                <a:gd name="T17" fmla="*/ 276 h 551"/>
                <a:gd name="T18" fmla="*/ 276 w 552"/>
                <a:gd name="T19" fmla="*/ 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2" h="551">
                  <a:moveTo>
                    <a:pt x="276" y="498"/>
                  </a:moveTo>
                  <a:cubicBezTo>
                    <a:pt x="153" y="498"/>
                    <a:pt x="53" y="398"/>
                    <a:pt x="53" y="276"/>
                  </a:cubicBezTo>
                  <a:cubicBezTo>
                    <a:pt x="53" y="153"/>
                    <a:pt x="153" y="53"/>
                    <a:pt x="276" y="53"/>
                  </a:cubicBezTo>
                  <a:cubicBezTo>
                    <a:pt x="398" y="53"/>
                    <a:pt x="498" y="153"/>
                    <a:pt x="498" y="276"/>
                  </a:cubicBezTo>
                  <a:cubicBezTo>
                    <a:pt x="498" y="398"/>
                    <a:pt x="398" y="498"/>
                    <a:pt x="276" y="498"/>
                  </a:cubicBezTo>
                  <a:moveTo>
                    <a:pt x="276" y="0"/>
                  </a:moveTo>
                  <a:cubicBezTo>
                    <a:pt x="123" y="0"/>
                    <a:pt x="0" y="123"/>
                    <a:pt x="0" y="276"/>
                  </a:cubicBezTo>
                  <a:cubicBezTo>
                    <a:pt x="0" y="428"/>
                    <a:pt x="123" y="551"/>
                    <a:pt x="276" y="551"/>
                  </a:cubicBezTo>
                  <a:cubicBezTo>
                    <a:pt x="428" y="551"/>
                    <a:pt x="552" y="428"/>
                    <a:pt x="552" y="276"/>
                  </a:cubicBezTo>
                  <a:cubicBezTo>
                    <a:pt x="552" y="123"/>
                    <a:pt x="428" y="0"/>
                    <a:pt x="276" y="0"/>
                  </a:cubicBezTo>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 name="AutoShape 3">
              <a:extLst>
                <a:ext uri="{FF2B5EF4-FFF2-40B4-BE49-F238E27FC236}">
                  <a16:creationId xmlns:a16="http://schemas.microsoft.com/office/drawing/2014/main" id="{5FDDE63A-B517-404D-8902-05EE2AB2E0F8}"/>
                </a:ext>
              </a:extLst>
            </p:cNvPr>
            <p:cNvSpPr>
              <a:spLocks noChangeAspect="1" noChangeArrowheads="1" noTextEdit="1"/>
            </p:cNvSpPr>
            <p:nvPr/>
          </p:nvSpPr>
          <p:spPr bwMode="auto">
            <a:xfrm>
              <a:off x="0" y="3175"/>
              <a:ext cx="12192000" cy="685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 name="Rectangle 7">
              <a:extLst>
                <a:ext uri="{FF2B5EF4-FFF2-40B4-BE49-F238E27FC236}">
                  <a16:creationId xmlns:a16="http://schemas.microsoft.com/office/drawing/2014/main" id="{34C093C9-E069-6844-B7C1-3A850846DC92}"/>
                </a:ext>
              </a:extLst>
            </p:cNvPr>
            <p:cNvSpPr>
              <a:spLocks noChangeArrowheads="1"/>
            </p:cNvSpPr>
            <p:nvPr/>
          </p:nvSpPr>
          <p:spPr bwMode="auto">
            <a:xfrm>
              <a:off x="0" y="3175"/>
              <a:ext cx="12192000" cy="685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 name="Freeform 9">
              <a:extLst>
                <a:ext uri="{FF2B5EF4-FFF2-40B4-BE49-F238E27FC236}">
                  <a16:creationId xmlns:a16="http://schemas.microsoft.com/office/drawing/2014/main" id="{04383FF7-943A-D047-8DD1-E62FF281CE37}"/>
                </a:ext>
              </a:extLst>
            </p:cNvPr>
            <p:cNvSpPr>
              <a:spLocks/>
            </p:cNvSpPr>
            <p:nvPr/>
          </p:nvSpPr>
          <p:spPr bwMode="auto">
            <a:xfrm>
              <a:off x="6586538" y="1939925"/>
              <a:ext cx="404813" cy="412750"/>
            </a:xfrm>
            <a:custGeom>
              <a:avLst/>
              <a:gdLst>
                <a:gd name="T0" fmla="*/ 22 w 88"/>
                <a:gd name="T1" fmla="*/ 24 h 90"/>
                <a:gd name="T2" fmla="*/ 5 w 88"/>
                <a:gd name="T3" fmla="*/ 86 h 90"/>
                <a:gd name="T4" fmla="*/ 66 w 88"/>
                <a:gd name="T5" fmla="*/ 67 h 90"/>
                <a:gd name="T6" fmla="*/ 83 w 88"/>
                <a:gd name="T7" fmla="*/ 4 h 90"/>
                <a:gd name="T8" fmla="*/ 22 w 88"/>
                <a:gd name="T9" fmla="*/ 24 h 90"/>
              </a:gdLst>
              <a:ahLst/>
              <a:cxnLst>
                <a:cxn ang="0">
                  <a:pos x="T0" y="T1"/>
                </a:cxn>
                <a:cxn ang="0">
                  <a:pos x="T2" y="T3"/>
                </a:cxn>
                <a:cxn ang="0">
                  <a:pos x="T4" y="T5"/>
                </a:cxn>
                <a:cxn ang="0">
                  <a:pos x="T6" y="T7"/>
                </a:cxn>
                <a:cxn ang="0">
                  <a:pos x="T8" y="T9"/>
                </a:cxn>
              </a:cxnLst>
              <a:rect l="0" t="0" r="r" b="b"/>
              <a:pathLst>
                <a:path w="88" h="90">
                  <a:moveTo>
                    <a:pt x="22" y="24"/>
                  </a:moveTo>
                  <a:cubicBezTo>
                    <a:pt x="5" y="41"/>
                    <a:pt x="0" y="64"/>
                    <a:pt x="5" y="86"/>
                  </a:cubicBezTo>
                  <a:cubicBezTo>
                    <a:pt x="26" y="90"/>
                    <a:pt x="50" y="84"/>
                    <a:pt x="66" y="67"/>
                  </a:cubicBezTo>
                  <a:cubicBezTo>
                    <a:pt x="83" y="50"/>
                    <a:pt x="88" y="26"/>
                    <a:pt x="83" y="4"/>
                  </a:cubicBezTo>
                  <a:cubicBezTo>
                    <a:pt x="62" y="0"/>
                    <a:pt x="38" y="7"/>
                    <a:pt x="22" y="24"/>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 name="Freeform 10">
              <a:extLst>
                <a:ext uri="{FF2B5EF4-FFF2-40B4-BE49-F238E27FC236}">
                  <a16:creationId xmlns:a16="http://schemas.microsoft.com/office/drawing/2014/main" id="{79F7926F-3AF9-D644-94DB-06FEB634BE93}"/>
                </a:ext>
              </a:extLst>
            </p:cNvPr>
            <p:cNvSpPr>
              <a:spLocks/>
            </p:cNvSpPr>
            <p:nvPr/>
          </p:nvSpPr>
          <p:spPr bwMode="auto">
            <a:xfrm>
              <a:off x="6586538" y="1939925"/>
              <a:ext cx="381000" cy="395288"/>
            </a:xfrm>
            <a:custGeom>
              <a:avLst/>
              <a:gdLst>
                <a:gd name="T0" fmla="*/ 22 w 83"/>
                <a:gd name="T1" fmla="*/ 24 h 86"/>
                <a:gd name="T2" fmla="*/ 5 w 83"/>
                <a:gd name="T3" fmla="*/ 86 h 86"/>
                <a:gd name="T4" fmla="*/ 83 w 83"/>
                <a:gd name="T5" fmla="*/ 4 h 86"/>
                <a:gd name="T6" fmla="*/ 22 w 83"/>
                <a:gd name="T7" fmla="*/ 24 h 86"/>
              </a:gdLst>
              <a:ahLst/>
              <a:cxnLst>
                <a:cxn ang="0">
                  <a:pos x="T0" y="T1"/>
                </a:cxn>
                <a:cxn ang="0">
                  <a:pos x="T2" y="T3"/>
                </a:cxn>
                <a:cxn ang="0">
                  <a:pos x="T4" y="T5"/>
                </a:cxn>
                <a:cxn ang="0">
                  <a:pos x="T6" y="T7"/>
                </a:cxn>
              </a:cxnLst>
              <a:rect l="0" t="0" r="r" b="b"/>
              <a:pathLst>
                <a:path w="83" h="86">
                  <a:moveTo>
                    <a:pt x="22" y="24"/>
                  </a:moveTo>
                  <a:cubicBezTo>
                    <a:pt x="5" y="41"/>
                    <a:pt x="0" y="64"/>
                    <a:pt x="5" y="86"/>
                  </a:cubicBezTo>
                  <a:cubicBezTo>
                    <a:pt x="83" y="4"/>
                    <a:pt x="83" y="4"/>
                    <a:pt x="83" y="4"/>
                  </a:cubicBezTo>
                  <a:cubicBezTo>
                    <a:pt x="62" y="0"/>
                    <a:pt x="38" y="7"/>
                    <a:pt x="22" y="24"/>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 name="Freeform 11">
              <a:extLst>
                <a:ext uri="{FF2B5EF4-FFF2-40B4-BE49-F238E27FC236}">
                  <a16:creationId xmlns:a16="http://schemas.microsoft.com/office/drawing/2014/main" id="{5C53F59B-7CB0-4949-8645-234273157764}"/>
                </a:ext>
              </a:extLst>
            </p:cNvPr>
            <p:cNvSpPr>
              <a:spLocks/>
            </p:cNvSpPr>
            <p:nvPr/>
          </p:nvSpPr>
          <p:spPr bwMode="auto">
            <a:xfrm>
              <a:off x="6665913" y="4464050"/>
              <a:ext cx="238125" cy="174625"/>
            </a:xfrm>
            <a:custGeom>
              <a:avLst/>
              <a:gdLst>
                <a:gd name="T0" fmla="*/ 20 w 52"/>
                <a:gd name="T1" fmla="*/ 5 h 38"/>
                <a:gd name="T2" fmla="*/ 0 w 52"/>
                <a:gd name="T3" fmla="*/ 30 h 38"/>
                <a:gd name="T4" fmla="*/ 33 w 52"/>
                <a:gd name="T5" fmla="*/ 33 h 38"/>
                <a:gd name="T6" fmla="*/ 52 w 52"/>
                <a:gd name="T7" fmla="*/ 7 h 38"/>
                <a:gd name="T8" fmla="*/ 20 w 52"/>
                <a:gd name="T9" fmla="*/ 5 h 38"/>
              </a:gdLst>
              <a:ahLst/>
              <a:cxnLst>
                <a:cxn ang="0">
                  <a:pos x="T0" y="T1"/>
                </a:cxn>
                <a:cxn ang="0">
                  <a:pos x="T2" y="T3"/>
                </a:cxn>
                <a:cxn ang="0">
                  <a:pos x="T4" y="T5"/>
                </a:cxn>
                <a:cxn ang="0">
                  <a:pos x="T6" y="T7"/>
                </a:cxn>
                <a:cxn ang="0">
                  <a:pos x="T8" y="T9"/>
                </a:cxn>
              </a:cxnLst>
              <a:rect l="0" t="0" r="r" b="b"/>
              <a:pathLst>
                <a:path w="52" h="38">
                  <a:moveTo>
                    <a:pt x="20" y="5"/>
                  </a:moveTo>
                  <a:cubicBezTo>
                    <a:pt x="9" y="10"/>
                    <a:pt x="2" y="20"/>
                    <a:pt x="0" y="30"/>
                  </a:cubicBezTo>
                  <a:cubicBezTo>
                    <a:pt x="10" y="36"/>
                    <a:pt x="22" y="38"/>
                    <a:pt x="33" y="33"/>
                  </a:cubicBezTo>
                  <a:cubicBezTo>
                    <a:pt x="43" y="28"/>
                    <a:pt x="50" y="18"/>
                    <a:pt x="52" y="7"/>
                  </a:cubicBezTo>
                  <a:cubicBezTo>
                    <a:pt x="43" y="1"/>
                    <a:pt x="31" y="0"/>
                    <a:pt x="20" y="5"/>
                  </a:cubicBez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 name="Freeform 12">
              <a:extLst>
                <a:ext uri="{FF2B5EF4-FFF2-40B4-BE49-F238E27FC236}">
                  <a16:creationId xmlns:a16="http://schemas.microsoft.com/office/drawing/2014/main" id="{B82E1837-2B42-7549-8A82-D738508D7468}"/>
                </a:ext>
              </a:extLst>
            </p:cNvPr>
            <p:cNvSpPr>
              <a:spLocks/>
            </p:cNvSpPr>
            <p:nvPr/>
          </p:nvSpPr>
          <p:spPr bwMode="auto">
            <a:xfrm>
              <a:off x="6665913" y="4464050"/>
              <a:ext cx="238125" cy="138113"/>
            </a:xfrm>
            <a:custGeom>
              <a:avLst/>
              <a:gdLst>
                <a:gd name="T0" fmla="*/ 20 w 52"/>
                <a:gd name="T1" fmla="*/ 5 h 30"/>
                <a:gd name="T2" fmla="*/ 0 w 52"/>
                <a:gd name="T3" fmla="*/ 30 h 30"/>
                <a:gd name="T4" fmla="*/ 52 w 52"/>
                <a:gd name="T5" fmla="*/ 7 h 30"/>
                <a:gd name="T6" fmla="*/ 20 w 52"/>
                <a:gd name="T7" fmla="*/ 5 h 30"/>
              </a:gdLst>
              <a:ahLst/>
              <a:cxnLst>
                <a:cxn ang="0">
                  <a:pos x="T0" y="T1"/>
                </a:cxn>
                <a:cxn ang="0">
                  <a:pos x="T2" y="T3"/>
                </a:cxn>
                <a:cxn ang="0">
                  <a:pos x="T4" y="T5"/>
                </a:cxn>
                <a:cxn ang="0">
                  <a:pos x="T6" y="T7"/>
                </a:cxn>
              </a:cxnLst>
              <a:rect l="0" t="0" r="r" b="b"/>
              <a:pathLst>
                <a:path w="52" h="30">
                  <a:moveTo>
                    <a:pt x="20" y="5"/>
                  </a:moveTo>
                  <a:cubicBezTo>
                    <a:pt x="9" y="10"/>
                    <a:pt x="2" y="20"/>
                    <a:pt x="0" y="30"/>
                  </a:cubicBezTo>
                  <a:cubicBezTo>
                    <a:pt x="52" y="7"/>
                    <a:pt x="52" y="7"/>
                    <a:pt x="52" y="7"/>
                  </a:cubicBezTo>
                  <a:cubicBezTo>
                    <a:pt x="43" y="1"/>
                    <a:pt x="31" y="0"/>
                    <a:pt x="20" y="5"/>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 name="Freeform 13">
              <a:extLst>
                <a:ext uri="{FF2B5EF4-FFF2-40B4-BE49-F238E27FC236}">
                  <a16:creationId xmlns:a16="http://schemas.microsoft.com/office/drawing/2014/main" id="{5C024504-ED37-1743-9937-5104C9AF8384}"/>
                </a:ext>
              </a:extLst>
            </p:cNvPr>
            <p:cNvSpPr>
              <a:spLocks/>
            </p:cNvSpPr>
            <p:nvPr/>
          </p:nvSpPr>
          <p:spPr bwMode="auto">
            <a:xfrm>
              <a:off x="5746750" y="2871787"/>
              <a:ext cx="638175" cy="563563"/>
            </a:xfrm>
            <a:custGeom>
              <a:avLst/>
              <a:gdLst>
                <a:gd name="T0" fmla="*/ 42 w 139"/>
                <a:gd name="T1" fmla="*/ 98 h 123"/>
                <a:gd name="T2" fmla="*/ 137 w 139"/>
                <a:gd name="T3" fmla="*/ 112 h 123"/>
                <a:gd name="T4" fmla="*/ 97 w 139"/>
                <a:gd name="T5" fmla="*/ 25 h 123"/>
                <a:gd name="T6" fmla="*/ 2 w 139"/>
                <a:gd name="T7" fmla="*/ 12 h 123"/>
                <a:gd name="T8" fmla="*/ 42 w 139"/>
                <a:gd name="T9" fmla="*/ 98 h 123"/>
              </a:gdLst>
              <a:ahLst/>
              <a:cxnLst>
                <a:cxn ang="0">
                  <a:pos x="T0" y="T1"/>
                </a:cxn>
                <a:cxn ang="0">
                  <a:pos x="T2" y="T3"/>
                </a:cxn>
                <a:cxn ang="0">
                  <a:pos x="T4" y="T5"/>
                </a:cxn>
                <a:cxn ang="0">
                  <a:pos x="T6" y="T7"/>
                </a:cxn>
                <a:cxn ang="0">
                  <a:pos x="T8" y="T9"/>
                </a:cxn>
              </a:cxnLst>
              <a:rect l="0" t="0" r="r" b="b"/>
              <a:pathLst>
                <a:path w="139" h="123">
                  <a:moveTo>
                    <a:pt x="42" y="98"/>
                  </a:moveTo>
                  <a:cubicBezTo>
                    <a:pt x="70" y="119"/>
                    <a:pt x="106" y="123"/>
                    <a:pt x="137" y="112"/>
                  </a:cubicBezTo>
                  <a:cubicBezTo>
                    <a:pt x="139" y="79"/>
                    <a:pt x="125" y="46"/>
                    <a:pt x="97" y="25"/>
                  </a:cubicBezTo>
                  <a:cubicBezTo>
                    <a:pt x="68" y="4"/>
                    <a:pt x="33" y="0"/>
                    <a:pt x="2" y="12"/>
                  </a:cubicBezTo>
                  <a:cubicBezTo>
                    <a:pt x="0" y="44"/>
                    <a:pt x="14" y="77"/>
                    <a:pt x="42" y="98"/>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 name="Freeform 14">
              <a:extLst>
                <a:ext uri="{FF2B5EF4-FFF2-40B4-BE49-F238E27FC236}">
                  <a16:creationId xmlns:a16="http://schemas.microsoft.com/office/drawing/2014/main" id="{AFE3C719-8254-5142-9A23-12BD59BF3BB6}"/>
                </a:ext>
              </a:extLst>
            </p:cNvPr>
            <p:cNvSpPr>
              <a:spLocks/>
            </p:cNvSpPr>
            <p:nvPr/>
          </p:nvSpPr>
          <p:spPr bwMode="auto">
            <a:xfrm>
              <a:off x="5746750" y="2925762"/>
              <a:ext cx="628650" cy="509588"/>
            </a:xfrm>
            <a:custGeom>
              <a:avLst/>
              <a:gdLst>
                <a:gd name="T0" fmla="*/ 42 w 137"/>
                <a:gd name="T1" fmla="*/ 86 h 111"/>
                <a:gd name="T2" fmla="*/ 137 w 137"/>
                <a:gd name="T3" fmla="*/ 100 h 111"/>
                <a:gd name="T4" fmla="*/ 2 w 137"/>
                <a:gd name="T5" fmla="*/ 0 h 111"/>
                <a:gd name="T6" fmla="*/ 42 w 137"/>
                <a:gd name="T7" fmla="*/ 86 h 111"/>
              </a:gdLst>
              <a:ahLst/>
              <a:cxnLst>
                <a:cxn ang="0">
                  <a:pos x="T0" y="T1"/>
                </a:cxn>
                <a:cxn ang="0">
                  <a:pos x="T2" y="T3"/>
                </a:cxn>
                <a:cxn ang="0">
                  <a:pos x="T4" y="T5"/>
                </a:cxn>
                <a:cxn ang="0">
                  <a:pos x="T6" y="T7"/>
                </a:cxn>
              </a:cxnLst>
              <a:rect l="0" t="0" r="r" b="b"/>
              <a:pathLst>
                <a:path w="137" h="111">
                  <a:moveTo>
                    <a:pt x="42" y="86"/>
                  </a:moveTo>
                  <a:cubicBezTo>
                    <a:pt x="70" y="107"/>
                    <a:pt x="106" y="111"/>
                    <a:pt x="137" y="100"/>
                  </a:cubicBezTo>
                  <a:cubicBezTo>
                    <a:pt x="2" y="0"/>
                    <a:pt x="2" y="0"/>
                    <a:pt x="2" y="0"/>
                  </a:cubicBezTo>
                  <a:cubicBezTo>
                    <a:pt x="0" y="32"/>
                    <a:pt x="14" y="65"/>
                    <a:pt x="42" y="86"/>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 name="Freeform 15">
              <a:extLst>
                <a:ext uri="{FF2B5EF4-FFF2-40B4-BE49-F238E27FC236}">
                  <a16:creationId xmlns:a16="http://schemas.microsoft.com/office/drawing/2014/main" id="{DD273F20-A67D-9145-8A9A-F7A12D8F44A9}"/>
                </a:ext>
              </a:extLst>
            </p:cNvPr>
            <p:cNvSpPr>
              <a:spLocks/>
            </p:cNvSpPr>
            <p:nvPr/>
          </p:nvSpPr>
          <p:spPr bwMode="auto">
            <a:xfrm>
              <a:off x="0" y="5051425"/>
              <a:ext cx="12192000" cy="1973263"/>
            </a:xfrm>
            <a:custGeom>
              <a:avLst/>
              <a:gdLst>
                <a:gd name="T0" fmla="*/ 2656 w 2656"/>
                <a:gd name="T1" fmla="*/ 231 h 430"/>
                <a:gd name="T2" fmla="*/ 2273 w 2656"/>
                <a:gd name="T3" fmla="*/ 322 h 430"/>
                <a:gd name="T4" fmla="*/ 625 w 2656"/>
                <a:gd name="T5" fmla="*/ 60 h 430"/>
                <a:gd name="T6" fmla="*/ 0 w 2656"/>
                <a:gd name="T7" fmla="*/ 107 h 430"/>
                <a:gd name="T8" fmla="*/ 0 w 2656"/>
                <a:gd name="T9" fmla="*/ 393 h 430"/>
                <a:gd name="T10" fmla="*/ 2656 w 2656"/>
                <a:gd name="T11" fmla="*/ 393 h 430"/>
                <a:gd name="T12" fmla="*/ 2656 w 2656"/>
                <a:gd name="T13" fmla="*/ 231 h 430"/>
              </a:gdLst>
              <a:ahLst/>
              <a:cxnLst>
                <a:cxn ang="0">
                  <a:pos x="T0" y="T1"/>
                </a:cxn>
                <a:cxn ang="0">
                  <a:pos x="T2" y="T3"/>
                </a:cxn>
                <a:cxn ang="0">
                  <a:pos x="T4" y="T5"/>
                </a:cxn>
                <a:cxn ang="0">
                  <a:pos x="T6" y="T7"/>
                </a:cxn>
                <a:cxn ang="0">
                  <a:pos x="T8" y="T9"/>
                </a:cxn>
                <a:cxn ang="0">
                  <a:pos x="T10" y="T11"/>
                </a:cxn>
                <a:cxn ang="0">
                  <a:pos x="T12" y="T13"/>
                </a:cxn>
              </a:cxnLst>
              <a:rect l="0" t="0" r="r" b="b"/>
              <a:pathLst>
                <a:path w="2656" h="430">
                  <a:moveTo>
                    <a:pt x="2656" y="231"/>
                  </a:moveTo>
                  <a:cubicBezTo>
                    <a:pt x="2576" y="261"/>
                    <a:pt x="2456" y="294"/>
                    <a:pt x="2273" y="322"/>
                  </a:cubicBezTo>
                  <a:cubicBezTo>
                    <a:pt x="1562" y="430"/>
                    <a:pt x="1144" y="173"/>
                    <a:pt x="625" y="60"/>
                  </a:cubicBezTo>
                  <a:cubicBezTo>
                    <a:pt x="352" y="0"/>
                    <a:pt x="140" y="49"/>
                    <a:pt x="0" y="107"/>
                  </a:cubicBezTo>
                  <a:cubicBezTo>
                    <a:pt x="0" y="393"/>
                    <a:pt x="0" y="393"/>
                    <a:pt x="0" y="393"/>
                  </a:cubicBezTo>
                  <a:cubicBezTo>
                    <a:pt x="2656" y="393"/>
                    <a:pt x="2656" y="393"/>
                    <a:pt x="2656" y="393"/>
                  </a:cubicBezTo>
                  <a:lnTo>
                    <a:pt x="2656" y="231"/>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 name="Freeform 16">
              <a:extLst>
                <a:ext uri="{FF2B5EF4-FFF2-40B4-BE49-F238E27FC236}">
                  <a16:creationId xmlns:a16="http://schemas.microsoft.com/office/drawing/2014/main" id="{B93246DD-D46C-AF4F-9053-839191A4C26B}"/>
                </a:ext>
              </a:extLst>
            </p:cNvPr>
            <p:cNvSpPr>
              <a:spLocks/>
            </p:cNvSpPr>
            <p:nvPr/>
          </p:nvSpPr>
          <p:spPr bwMode="auto">
            <a:xfrm>
              <a:off x="1504950" y="2774950"/>
              <a:ext cx="249238" cy="2463800"/>
            </a:xfrm>
            <a:custGeom>
              <a:avLst/>
              <a:gdLst>
                <a:gd name="T0" fmla="*/ 157 w 157"/>
                <a:gd name="T1" fmla="*/ 1552 h 1552"/>
                <a:gd name="T2" fmla="*/ 0 w 157"/>
                <a:gd name="T3" fmla="*/ 1552 h 1552"/>
                <a:gd name="T4" fmla="*/ 58 w 157"/>
                <a:gd name="T5" fmla="*/ 0 h 1552"/>
                <a:gd name="T6" fmla="*/ 102 w 157"/>
                <a:gd name="T7" fmla="*/ 0 h 1552"/>
                <a:gd name="T8" fmla="*/ 157 w 157"/>
                <a:gd name="T9" fmla="*/ 1552 h 1552"/>
              </a:gdLst>
              <a:ahLst/>
              <a:cxnLst>
                <a:cxn ang="0">
                  <a:pos x="T0" y="T1"/>
                </a:cxn>
                <a:cxn ang="0">
                  <a:pos x="T2" y="T3"/>
                </a:cxn>
                <a:cxn ang="0">
                  <a:pos x="T4" y="T5"/>
                </a:cxn>
                <a:cxn ang="0">
                  <a:pos x="T6" y="T7"/>
                </a:cxn>
                <a:cxn ang="0">
                  <a:pos x="T8" y="T9"/>
                </a:cxn>
              </a:cxnLst>
              <a:rect l="0" t="0" r="r" b="b"/>
              <a:pathLst>
                <a:path w="157" h="1552">
                  <a:moveTo>
                    <a:pt x="157" y="1552"/>
                  </a:moveTo>
                  <a:lnTo>
                    <a:pt x="0" y="1552"/>
                  </a:lnTo>
                  <a:lnTo>
                    <a:pt x="58" y="0"/>
                  </a:lnTo>
                  <a:lnTo>
                    <a:pt x="102" y="0"/>
                  </a:lnTo>
                  <a:lnTo>
                    <a:pt x="157" y="1552"/>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 name="Freeform 17">
              <a:extLst>
                <a:ext uri="{FF2B5EF4-FFF2-40B4-BE49-F238E27FC236}">
                  <a16:creationId xmlns:a16="http://schemas.microsoft.com/office/drawing/2014/main" id="{AA8ED6D6-56EE-2648-A465-50FFC275EBAD}"/>
                </a:ext>
              </a:extLst>
            </p:cNvPr>
            <p:cNvSpPr>
              <a:spLocks/>
            </p:cNvSpPr>
            <p:nvPr/>
          </p:nvSpPr>
          <p:spPr bwMode="auto">
            <a:xfrm>
              <a:off x="904875" y="1935162"/>
              <a:ext cx="1454150" cy="1293813"/>
            </a:xfrm>
            <a:custGeom>
              <a:avLst/>
              <a:gdLst>
                <a:gd name="T0" fmla="*/ 225 w 317"/>
                <a:gd name="T1" fmla="*/ 201 h 282"/>
                <a:gd name="T2" fmla="*/ 169 w 317"/>
                <a:gd name="T3" fmla="*/ 175 h 282"/>
                <a:gd name="T4" fmla="*/ 176 w 317"/>
                <a:gd name="T5" fmla="*/ 113 h 282"/>
                <a:gd name="T6" fmla="*/ 159 w 317"/>
                <a:gd name="T7" fmla="*/ 0 h 282"/>
                <a:gd name="T8" fmla="*/ 142 w 317"/>
                <a:gd name="T9" fmla="*/ 113 h 282"/>
                <a:gd name="T10" fmla="*/ 149 w 317"/>
                <a:gd name="T11" fmla="*/ 175 h 282"/>
                <a:gd name="T12" fmla="*/ 92 w 317"/>
                <a:gd name="T13" fmla="*/ 201 h 282"/>
                <a:gd name="T14" fmla="*/ 5 w 317"/>
                <a:gd name="T15" fmla="*/ 274 h 282"/>
                <a:gd name="T16" fmla="*/ 110 w 317"/>
                <a:gd name="T17" fmla="*/ 230 h 282"/>
                <a:gd name="T18" fmla="*/ 158 w 317"/>
                <a:gd name="T19" fmla="*/ 194 h 282"/>
                <a:gd name="T20" fmla="*/ 207 w 317"/>
                <a:gd name="T21" fmla="*/ 230 h 282"/>
                <a:gd name="T22" fmla="*/ 312 w 317"/>
                <a:gd name="T23" fmla="*/ 274 h 282"/>
                <a:gd name="T24" fmla="*/ 225 w 317"/>
                <a:gd name="T25" fmla="*/ 201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7" h="282">
                  <a:moveTo>
                    <a:pt x="225" y="201"/>
                  </a:moveTo>
                  <a:cubicBezTo>
                    <a:pt x="194" y="182"/>
                    <a:pt x="178" y="176"/>
                    <a:pt x="169" y="175"/>
                  </a:cubicBezTo>
                  <a:cubicBezTo>
                    <a:pt x="174" y="167"/>
                    <a:pt x="176" y="151"/>
                    <a:pt x="176" y="113"/>
                  </a:cubicBezTo>
                  <a:cubicBezTo>
                    <a:pt x="176" y="51"/>
                    <a:pt x="169" y="0"/>
                    <a:pt x="159" y="0"/>
                  </a:cubicBezTo>
                  <a:cubicBezTo>
                    <a:pt x="150" y="0"/>
                    <a:pt x="142" y="51"/>
                    <a:pt x="142" y="113"/>
                  </a:cubicBezTo>
                  <a:cubicBezTo>
                    <a:pt x="142" y="151"/>
                    <a:pt x="145" y="167"/>
                    <a:pt x="149" y="175"/>
                  </a:cubicBezTo>
                  <a:cubicBezTo>
                    <a:pt x="140" y="175"/>
                    <a:pt x="125" y="181"/>
                    <a:pt x="92" y="201"/>
                  </a:cubicBezTo>
                  <a:cubicBezTo>
                    <a:pt x="39" y="233"/>
                    <a:pt x="0" y="266"/>
                    <a:pt x="5" y="274"/>
                  </a:cubicBezTo>
                  <a:cubicBezTo>
                    <a:pt x="10" y="282"/>
                    <a:pt x="57" y="263"/>
                    <a:pt x="110" y="230"/>
                  </a:cubicBezTo>
                  <a:cubicBezTo>
                    <a:pt x="140" y="212"/>
                    <a:pt x="153" y="201"/>
                    <a:pt x="158" y="194"/>
                  </a:cubicBezTo>
                  <a:cubicBezTo>
                    <a:pt x="164" y="201"/>
                    <a:pt x="177" y="212"/>
                    <a:pt x="207" y="230"/>
                  </a:cubicBezTo>
                  <a:cubicBezTo>
                    <a:pt x="260" y="263"/>
                    <a:pt x="307" y="282"/>
                    <a:pt x="312" y="274"/>
                  </a:cubicBezTo>
                  <a:cubicBezTo>
                    <a:pt x="317" y="266"/>
                    <a:pt x="278" y="233"/>
                    <a:pt x="225" y="20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 name="Oval 18">
              <a:extLst>
                <a:ext uri="{FF2B5EF4-FFF2-40B4-BE49-F238E27FC236}">
                  <a16:creationId xmlns:a16="http://schemas.microsoft.com/office/drawing/2014/main" id="{28CE09AA-B21E-ED46-ACF9-F3693103DD67}"/>
                </a:ext>
              </a:extLst>
            </p:cNvPr>
            <p:cNvSpPr>
              <a:spLocks noChangeArrowheads="1"/>
            </p:cNvSpPr>
            <p:nvPr/>
          </p:nvSpPr>
          <p:spPr bwMode="auto">
            <a:xfrm>
              <a:off x="1473200" y="2619375"/>
              <a:ext cx="312738" cy="311150"/>
            </a:xfrm>
            <a:prstGeom prst="ellipse">
              <a:avLst/>
            </a:pr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 name="Oval 19">
              <a:extLst>
                <a:ext uri="{FF2B5EF4-FFF2-40B4-BE49-F238E27FC236}">
                  <a16:creationId xmlns:a16="http://schemas.microsoft.com/office/drawing/2014/main" id="{B371F775-85FD-464F-A8A2-B8FE37F6E492}"/>
                </a:ext>
              </a:extLst>
            </p:cNvPr>
            <p:cNvSpPr>
              <a:spLocks noChangeArrowheads="1"/>
            </p:cNvSpPr>
            <p:nvPr/>
          </p:nvSpPr>
          <p:spPr bwMode="auto">
            <a:xfrm>
              <a:off x="1555750" y="2697162"/>
              <a:ext cx="152400" cy="150813"/>
            </a:xfrm>
            <a:prstGeom prst="ellipse">
              <a:avLst/>
            </a:pr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 name="Freeform 20">
              <a:extLst>
                <a:ext uri="{FF2B5EF4-FFF2-40B4-BE49-F238E27FC236}">
                  <a16:creationId xmlns:a16="http://schemas.microsoft.com/office/drawing/2014/main" id="{19DD4C39-1186-4D4C-A1F5-F1C6AC8F97D8}"/>
                </a:ext>
              </a:extLst>
            </p:cNvPr>
            <p:cNvSpPr>
              <a:spLocks/>
            </p:cNvSpPr>
            <p:nvPr/>
          </p:nvSpPr>
          <p:spPr bwMode="auto">
            <a:xfrm>
              <a:off x="1781175" y="2398712"/>
              <a:ext cx="142875" cy="101600"/>
            </a:xfrm>
            <a:custGeom>
              <a:avLst/>
              <a:gdLst>
                <a:gd name="T0" fmla="*/ 30 w 31"/>
                <a:gd name="T1" fmla="*/ 20 h 22"/>
                <a:gd name="T2" fmla="*/ 2 w 31"/>
                <a:gd name="T3" fmla="*/ 0 h 22"/>
                <a:gd name="T4" fmla="*/ 0 w 31"/>
                <a:gd name="T5" fmla="*/ 1 h 22"/>
                <a:gd name="T6" fmla="*/ 1 w 31"/>
                <a:gd name="T7" fmla="*/ 3 h 22"/>
                <a:gd name="T8" fmla="*/ 29 w 31"/>
                <a:gd name="T9" fmla="*/ 21 h 22"/>
                <a:gd name="T10" fmla="*/ 30 w 31"/>
                <a:gd name="T11" fmla="*/ 21 h 22"/>
                <a:gd name="T12" fmla="*/ 30 w 31"/>
                <a:gd name="T13" fmla="*/ 20 h 22"/>
              </a:gdLst>
              <a:ahLst/>
              <a:cxnLst>
                <a:cxn ang="0">
                  <a:pos x="T0" y="T1"/>
                </a:cxn>
                <a:cxn ang="0">
                  <a:pos x="T2" y="T3"/>
                </a:cxn>
                <a:cxn ang="0">
                  <a:pos x="T4" y="T5"/>
                </a:cxn>
                <a:cxn ang="0">
                  <a:pos x="T6" y="T7"/>
                </a:cxn>
                <a:cxn ang="0">
                  <a:pos x="T8" y="T9"/>
                </a:cxn>
                <a:cxn ang="0">
                  <a:pos x="T10" y="T11"/>
                </a:cxn>
                <a:cxn ang="0">
                  <a:pos x="T12" y="T13"/>
                </a:cxn>
              </a:cxnLst>
              <a:rect l="0" t="0" r="r" b="b"/>
              <a:pathLst>
                <a:path w="31" h="22">
                  <a:moveTo>
                    <a:pt x="30" y="20"/>
                  </a:moveTo>
                  <a:cubicBezTo>
                    <a:pt x="22" y="11"/>
                    <a:pt x="13" y="5"/>
                    <a:pt x="2" y="0"/>
                  </a:cubicBezTo>
                  <a:cubicBezTo>
                    <a:pt x="1" y="0"/>
                    <a:pt x="1" y="0"/>
                    <a:pt x="0" y="1"/>
                  </a:cubicBezTo>
                  <a:cubicBezTo>
                    <a:pt x="0" y="2"/>
                    <a:pt x="0" y="2"/>
                    <a:pt x="1" y="3"/>
                  </a:cubicBezTo>
                  <a:cubicBezTo>
                    <a:pt x="11" y="7"/>
                    <a:pt x="21" y="13"/>
                    <a:pt x="29" y="21"/>
                  </a:cubicBezTo>
                  <a:cubicBezTo>
                    <a:pt x="29" y="22"/>
                    <a:pt x="30" y="22"/>
                    <a:pt x="30" y="21"/>
                  </a:cubicBezTo>
                  <a:cubicBezTo>
                    <a:pt x="31" y="21"/>
                    <a:pt x="31" y="20"/>
                    <a:pt x="30"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 name="Freeform 21">
              <a:extLst>
                <a:ext uri="{FF2B5EF4-FFF2-40B4-BE49-F238E27FC236}">
                  <a16:creationId xmlns:a16="http://schemas.microsoft.com/office/drawing/2014/main" id="{2FE68E1F-18D2-9742-BBE0-3377670EFA81}"/>
                </a:ext>
              </a:extLst>
            </p:cNvPr>
            <p:cNvSpPr>
              <a:spLocks/>
            </p:cNvSpPr>
            <p:nvPr/>
          </p:nvSpPr>
          <p:spPr bwMode="auto">
            <a:xfrm>
              <a:off x="1987550" y="2595562"/>
              <a:ext cx="50800" cy="184150"/>
            </a:xfrm>
            <a:custGeom>
              <a:avLst/>
              <a:gdLst>
                <a:gd name="T0" fmla="*/ 11 w 11"/>
                <a:gd name="T1" fmla="*/ 39 h 40"/>
                <a:gd name="T2" fmla="*/ 2 w 11"/>
                <a:gd name="T3" fmla="*/ 1 h 40"/>
                <a:gd name="T4" fmla="*/ 1 w 11"/>
                <a:gd name="T5" fmla="*/ 0 h 40"/>
                <a:gd name="T6" fmla="*/ 0 w 11"/>
                <a:gd name="T7" fmla="*/ 2 h 40"/>
                <a:gd name="T8" fmla="*/ 8 w 11"/>
                <a:gd name="T9" fmla="*/ 39 h 40"/>
                <a:gd name="T10" fmla="*/ 10 w 11"/>
                <a:gd name="T11" fmla="*/ 40 h 40"/>
                <a:gd name="T12" fmla="*/ 11 w 11"/>
                <a:gd name="T13" fmla="*/ 39 h 40"/>
              </a:gdLst>
              <a:ahLst/>
              <a:cxnLst>
                <a:cxn ang="0">
                  <a:pos x="T0" y="T1"/>
                </a:cxn>
                <a:cxn ang="0">
                  <a:pos x="T2" y="T3"/>
                </a:cxn>
                <a:cxn ang="0">
                  <a:pos x="T4" y="T5"/>
                </a:cxn>
                <a:cxn ang="0">
                  <a:pos x="T6" y="T7"/>
                </a:cxn>
                <a:cxn ang="0">
                  <a:pos x="T8" y="T9"/>
                </a:cxn>
                <a:cxn ang="0">
                  <a:pos x="T10" y="T11"/>
                </a:cxn>
                <a:cxn ang="0">
                  <a:pos x="T12" y="T13"/>
                </a:cxn>
              </a:cxnLst>
              <a:rect l="0" t="0" r="r" b="b"/>
              <a:pathLst>
                <a:path w="11" h="40">
                  <a:moveTo>
                    <a:pt x="11" y="39"/>
                  </a:moveTo>
                  <a:cubicBezTo>
                    <a:pt x="11" y="25"/>
                    <a:pt x="8" y="12"/>
                    <a:pt x="2" y="1"/>
                  </a:cubicBezTo>
                  <a:cubicBezTo>
                    <a:pt x="2" y="0"/>
                    <a:pt x="1" y="0"/>
                    <a:pt x="1" y="0"/>
                  </a:cubicBezTo>
                  <a:cubicBezTo>
                    <a:pt x="0" y="0"/>
                    <a:pt x="0" y="1"/>
                    <a:pt x="0" y="2"/>
                  </a:cubicBezTo>
                  <a:cubicBezTo>
                    <a:pt x="5" y="13"/>
                    <a:pt x="8" y="25"/>
                    <a:pt x="8" y="39"/>
                  </a:cubicBezTo>
                  <a:cubicBezTo>
                    <a:pt x="8" y="39"/>
                    <a:pt x="9" y="40"/>
                    <a:pt x="10" y="40"/>
                  </a:cubicBezTo>
                  <a:cubicBezTo>
                    <a:pt x="10" y="40"/>
                    <a:pt x="11" y="39"/>
                    <a:pt x="11"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 name="Freeform 22">
              <a:extLst>
                <a:ext uri="{FF2B5EF4-FFF2-40B4-BE49-F238E27FC236}">
                  <a16:creationId xmlns:a16="http://schemas.microsoft.com/office/drawing/2014/main" id="{99476CCF-1B81-DF4A-A791-550AE2359099}"/>
                </a:ext>
              </a:extLst>
            </p:cNvPr>
            <p:cNvSpPr>
              <a:spLocks/>
            </p:cNvSpPr>
            <p:nvPr/>
          </p:nvSpPr>
          <p:spPr bwMode="auto">
            <a:xfrm>
              <a:off x="1749425" y="3073400"/>
              <a:ext cx="146050" cy="87313"/>
            </a:xfrm>
            <a:custGeom>
              <a:avLst/>
              <a:gdLst>
                <a:gd name="T0" fmla="*/ 2 w 32"/>
                <a:gd name="T1" fmla="*/ 19 h 19"/>
                <a:gd name="T2" fmla="*/ 31 w 32"/>
                <a:gd name="T3" fmla="*/ 2 h 19"/>
                <a:gd name="T4" fmla="*/ 32 w 32"/>
                <a:gd name="T5" fmla="*/ 1 h 19"/>
                <a:gd name="T6" fmla="*/ 30 w 32"/>
                <a:gd name="T7" fmla="*/ 0 h 19"/>
                <a:gd name="T8" fmla="*/ 1 w 32"/>
                <a:gd name="T9" fmla="*/ 16 h 19"/>
                <a:gd name="T10" fmla="*/ 0 w 32"/>
                <a:gd name="T11" fmla="*/ 18 h 19"/>
                <a:gd name="T12" fmla="*/ 2 w 32"/>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32" h="19">
                  <a:moveTo>
                    <a:pt x="2" y="19"/>
                  </a:moveTo>
                  <a:cubicBezTo>
                    <a:pt x="13" y="15"/>
                    <a:pt x="23" y="10"/>
                    <a:pt x="31" y="2"/>
                  </a:cubicBezTo>
                  <a:cubicBezTo>
                    <a:pt x="32" y="2"/>
                    <a:pt x="32" y="1"/>
                    <a:pt x="32" y="1"/>
                  </a:cubicBezTo>
                  <a:cubicBezTo>
                    <a:pt x="31" y="0"/>
                    <a:pt x="30" y="0"/>
                    <a:pt x="30" y="0"/>
                  </a:cubicBezTo>
                  <a:cubicBezTo>
                    <a:pt x="21" y="7"/>
                    <a:pt x="12" y="13"/>
                    <a:pt x="1" y="16"/>
                  </a:cubicBezTo>
                  <a:cubicBezTo>
                    <a:pt x="0" y="17"/>
                    <a:pt x="0" y="17"/>
                    <a:pt x="0" y="18"/>
                  </a:cubicBezTo>
                  <a:cubicBezTo>
                    <a:pt x="0" y="19"/>
                    <a:pt x="1" y="19"/>
                    <a:pt x="2"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 name="Freeform 23">
              <a:extLst>
                <a:ext uri="{FF2B5EF4-FFF2-40B4-BE49-F238E27FC236}">
                  <a16:creationId xmlns:a16="http://schemas.microsoft.com/office/drawing/2014/main" id="{B424049F-C645-0340-95ED-1924AA9D26A6}"/>
                </a:ext>
              </a:extLst>
            </p:cNvPr>
            <p:cNvSpPr>
              <a:spLocks/>
            </p:cNvSpPr>
            <p:nvPr/>
          </p:nvSpPr>
          <p:spPr bwMode="auto">
            <a:xfrm>
              <a:off x="1358900" y="3063875"/>
              <a:ext cx="133350" cy="87313"/>
            </a:xfrm>
            <a:custGeom>
              <a:avLst/>
              <a:gdLst>
                <a:gd name="T0" fmla="*/ 0 w 29"/>
                <a:gd name="T1" fmla="*/ 3 h 19"/>
                <a:gd name="T2" fmla="*/ 27 w 29"/>
                <a:gd name="T3" fmla="*/ 19 h 19"/>
                <a:gd name="T4" fmla="*/ 29 w 29"/>
                <a:gd name="T5" fmla="*/ 18 h 19"/>
                <a:gd name="T6" fmla="*/ 28 w 29"/>
                <a:gd name="T7" fmla="*/ 17 h 19"/>
                <a:gd name="T8" fmla="*/ 2 w 29"/>
                <a:gd name="T9" fmla="*/ 1 h 19"/>
                <a:gd name="T10" fmla="*/ 0 w 29"/>
                <a:gd name="T11" fmla="*/ 1 h 19"/>
                <a:gd name="T12" fmla="*/ 0 w 29"/>
                <a:gd name="T13" fmla="*/ 3 h 19"/>
              </a:gdLst>
              <a:ahLst/>
              <a:cxnLst>
                <a:cxn ang="0">
                  <a:pos x="T0" y="T1"/>
                </a:cxn>
                <a:cxn ang="0">
                  <a:pos x="T2" y="T3"/>
                </a:cxn>
                <a:cxn ang="0">
                  <a:pos x="T4" y="T5"/>
                </a:cxn>
                <a:cxn ang="0">
                  <a:pos x="T6" y="T7"/>
                </a:cxn>
                <a:cxn ang="0">
                  <a:pos x="T8" y="T9"/>
                </a:cxn>
                <a:cxn ang="0">
                  <a:pos x="T10" y="T11"/>
                </a:cxn>
                <a:cxn ang="0">
                  <a:pos x="T12" y="T13"/>
                </a:cxn>
              </a:cxnLst>
              <a:rect l="0" t="0" r="r" b="b"/>
              <a:pathLst>
                <a:path w="29" h="19">
                  <a:moveTo>
                    <a:pt x="0" y="3"/>
                  </a:moveTo>
                  <a:cubicBezTo>
                    <a:pt x="8" y="10"/>
                    <a:pt x="17" y="15"/>
                    <a:pt x="27" y="19"/>
                  </a:cubicBezTo>
                  <a:cubicBezTo>
                    <a:pt x="28" y="19"/>
                    <a:pt x="29" y="19"/>
                    <a:pt x="29" y="18"/>
                  </a:cubicBezTo>
                  <a:cubicBezTo>
                    <a:pt x="29" y="18"/>
                    <a:pt x="29" y="17"/>
                    <a:pt x="28" y="17"/>
                  </a:cubicBezTo>
                  <a:cubicBezTo>
                    <a:pt x="19" y="13"/>
                    <a:pt x="10" y="7"/>
                    <a:pt x="2" y="1"/>
                  </a:cubicBezTo>
                  <a:cubicBezTo>
                    <a:pt x="2" y="0"/>
                    <a:pt x="1" y="0"/>
                    <a:pt x="0" y="1"/>
                  </a:cubicBezTo>
                  <a:cubicBezTo>
                    <a:pt x="0" y="1"/>
                    <a:pt x="0"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 name="Freeform 24">
              <a:extLst>
                <a:ext uri="{FF2B5EF4-FFF2-40B4-BE49-F238E27FC236}">
                  <a16:creationId xmlns:a16="http://schemas.microsoft.com/office/drawing/2014/main" id="{449D872A-2AEB-5C43-A602-86C1812E0DE5}"/>
                </a:ext>
              </a:extLst>
            </p:cNvPr>
            <p:cNvSpPr>
              <a:spLocks/>
            </p:cNvSpPr>
            <p:nvPr/>
          </p:nvSpPr>
          <p:spPr bwMode="auto">
            <a:xfrm>
              <a:off x="1225550" y="2466975"/>
              <a:ext cx="147638" cy="395288"/>
            </a:xfrm>
            <a:custGeom>
              <a:avLst/>
              <a:gdLst>
                <a:gd name="T0" fmla="*/ 29 w 32"/>
                <a:gd name="T1" fmla="*/ 1 h 86"/>
                <a:gd name="T2" fmla="*/ 15 w 32"/>
                <a:gd name="T3" fmla="*/ 17 h 86"/>
                <a:gd name="T4" fmla="*/ 0 w 32"/>
                <a:gd name="T5" fmla="*/ 67 h 86"/>
                <a:gd name="T6" fmla="*/ 2 w 32"/>
                <a:gd name="T7" fmla="*/ 85 h 86"/>
                <a:gd name="T8" fmla="*/ 3 w 32"/>
                <a:gd name="T9" fmla="*/ 86 h 86"/>
                <a:gd name="T10" fmla="*/ 4 w 32"/>
                <a:gd name="T11" fmla="*/ 84 h 86"/>
                <a:gd name="T12" fmla="*/ 3 w 32"/>
                <a:gd name="T13" fmla="*/ 67 h 86"/>
                <a:gd name="T14" fmla="*/ 17 w 32"/>
                <a:gd name="T15" fmla="*/ 19 h 86"/>
                <a:gd name="T16" fmla="*/ 31 w 32"/>
                <a:gd name="T17" fmla="*/ 3 h 86"/>
                <a:gd name="T18" fmla="*/ 31 w 32"/>
                <a:gd name="T19" fmla="*/ 1 h 86"/>
                <a:gd name="T20" fmla="*/ 29 w 32"/>
                <a:gd name="T21"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86">
                  <a:moveTo>
                    <a:pt x="29" y="1"/>
                  </a:moveTo>
                  <a:cubicBezTo>
                    <a:pt x="24" y="6"/>
                    <a:pt x="19" y="11"/>
                    <a:pt x="15" y="17"/>
                  </a:cubicBezTo>
                  <a:cubicBezTo>
                    <a:pt x="6" y="31"/>
                    <a:pt x="0" y="48"/>
                    <a:pt x="0" y="67"/>
                  </a:cubicBezTo>
                  <a:cubicBezTo>
                    <a:pt x="0" y="73"/>
                    <a:pt x="1" y="79"/>
                    <a:pt x="2" y="85"/>
                  </a:cubicBezTo>
                  <a:cubicBezTo>
                    <a:pt x="2" y="85"/>
                    <a:pt x="3" y="86"/>
                    <a:pt x="3" y="86"/>
                  </a:cubicBezTo>
                  <a:cubicBezTo>
                    <a:pt x="4" y="85"/>
                    <a:pt x="5" y="85"/>
                    <a:pt x="4" y="84"/>
                  </a:cubicBezTo>
                  <a:cubicBezTo>
                    <a:pt x="3" y="78"/>
                    <a:pt x="3" y="73"/>
                    <a:pt x="3" y="67"/>
                  </a:cubicBezTo>
                  <a:cubicBezTo>
                    <a:pt x="3" y="49"/>
                    <a:pt x="8" y="32"/>
                    <a:pt x="17" y="19"/>
                  </a:cubicBezTo>
                  <a:cubicBezTo>
                    <a:pt x="21" y="13"/>
                    <a:pt x="26" y="7"/>
                    <a:pt x="31" y="3"/>
                  </a:cubicBezTo>
                  <a:cubicBezTo>
                    <a:pt x="32" y="2"/>
                    <a:pt x="32" y="1"/>
                    <a:pt x="31" y="1"/>
                  </a:cubicBezTo>
                  <a:cubicBezTo>
                    <a:pt x="31" y="0"/>
                    <a:pt x="30" y="0"/>
                    <a:pt x="29"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 name="Freeform 25">
              <a:extLst>
                <a:ext uri="{FF2B5EF4-FFF2-40B4-BE49-F238E27FC236}">
                  <a16:creationId xmlns:a16="http://schemas.microsoft.com/office/drawing/2014/main" id="{78F80154-14FC-2E46-B30C-934534759EE7}"/>
                </a:ext>
              </a:extLst>
            </p:cNvPr>
            <p:cNvSpPr>
              <a:spLocks/>
            </p:cNvSpPr>
            <p:nvPr/>
          </p:nvSpPr>
          <p:spPr bwMode="auto">
            <a:xfrm>
              <a:off x="473075" y="4352925"/>
              <a:ext cx="119063" cy="1189038"/>
            </a:xfrm>
            <a:custGeom>
              <a:avLst/>
              <a:gdLst>
                <a:gd name="T0" fmla="*/ 75 w 75"/>
                <a:gd name="T1" fmla="*/ 749 h 749"/>
                <a:gd name="T2" fmla="*/ 0 w 75"/>
                <a:gd name="T3" fmla="*/ 749 h 749"/>
                <a:gd name="T4" fmla="*/ 26 w 75"/>
                <a:gd name="T5" fmla="*/ 0 h 749"/>
                <a:gd name="T6" fmla="*/ 49 w 75"/>
                <a:gd name="T7" fmla="*/ 0 h 749"/>
                <a:gd name="T8" fmla="*/ 75 w 75"/>
                <a:gd name="T9" fmla="*/ 749 h 749"/>
              </a:gdLst>
              <a:ahLst/>
              <a:cxnLst>
                <a:cxn ang="0">
                  <a:pos x="T0" y="T1"/>
                </a:cxn>
                <a:cxn ang="0">
                  <a:pos x="T2" y="T3"/>
                </a:cxn>
                <a:cxn ang="0">
                  <a:pos x="T4" y="T5"/>
                </a:cxn>
                <a:cxn ang="0">
                  <a:pos x="T6" y="T7"/>
                </a:cxn>
                <a:cxn ang="0">
                  <a:pos x="T8" y="T9"/>
                </a:cxn>
              </a:cxnLst>
              <a:rect l="0" t="0" r="r" b="b"/>
              <a:pathLst>
                <a:path w="75" h="749">
                  <a:moveTo>
                    <a:pt x="75" y="749"/>
                  </a:moveTo>
                  <a:lnTo>
                    <a:pt x="0" y="749"/>
                  </a:lnTo>
                  <a:lnTo>
                    <a:pt x="26" y="0"/>
                  </a:lnTo>
                  <a:lnTo>
                    <a:pt x="49" y="0"/>
                  </a:lnTo>
                  <a:lnTo>
                    <a:pt x="75" y="749"/>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 name="Freeform 26">
              <a:extLst>
                <a:ext uri="{FF2B5EF4-FFF2-40B4-BE49-F238E27FC236}">
                  <a16:creationId xmlns:a16="http://schemas.microsoft.com/office/drawing/2014/main" id="{DBD6B51E-0F40-FD47-9B84-4479916E136A}"/>
                </a:ext>
              </a:extLst>
            </p:cNvPr>
            <p:cNvSpPr>
              <a:spLocks/>
            </p:cNvSpPr>
            <p:nvPr/>
          </p:nvSpPr>
          <p:spPr bwMode="auto">
            <a:xfrm>
              <a:off x="184150" y="3954462"/>
              <a:ext cx="696913" cy="619125"/>
            </a:xfrm>
            <a:custGeom>
              <a:avLst/>
              <a:gdLst>
                <a:gd name="T0" fmla="*/ 108 w 152"/>
                <a:gd name="T1" fmla="*/ 96 h 135"/>
                <a:gd name="T2" fmla="*/ 81 w 152"/>
                <a:gd name="T3" fmla="*/ 84 h 135"/>
                <a:gd name="T4" fmla="*/ 85 w 152"/>
                <a:gd name="T5" fmla="*/ 54 h 135"/>
                <a:gd name="T6" fmla="*/ 77 w 152"/>
                <a:gd name="T7" fmla="*/ 0 h 135"/>
                <a:gd name="T8" fmla="*/ 68 w 152"/>
                <a:gd name="T9" fmla="*/ 54 h 135"/>
                <a:gd name="T10" fmla="*/ 72 w 152"/>
                <a:gd name="T11" fmla="*/ 84 h 135"/>
                <a:gd name="T12" fmla="*/ 44 w 152"/>
                <a:gd name="T13" fmla="*/ 96 h 135"/>
                <a:gd name="T14" fmla="*/ 2 w 152"/>
                <a:gd name="T15" fmla="*/ 131 h 135"/>
                <a:gd name="T16" fmla="*/ 53 w 152"/>
                <a:gd name="T17" fmla="*/ 110 h 135"/>
                <a:gd name="T18" fmla="*/ 76 w 152"/>
                <a:gd name="T19" fmla="*/ 93 h 135"/>
                <a:gd name="T20" fmla="*/ 99 w 152"/>
                <a:gd name="T21" fmla="*/ 110 h 135"/>
                <a:gd name="T22" fmla="*/ 150 w 152"/>
                <a:gd name="T23" fmla="*/ 131 h 135"/>
                <a:gd name="T24" fmla="*/ 108 w 152"/>
                <a:gd name="T25" fmla="*/ 9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2" h="135">
                  <a:moveTo>
                    <a:pt x="108" y="96"/>
                  </a:moveTo>
                  <a:cubicBezTo>
                    <a:pt x="93" y="87"/>
                    <a:pt x="86" y="84"/>
                    <a:pt x="81" y="84"/>
                  </a:cubicBezTo>
                  <a:cubicBezTo>
                    <a:pt x="83" y="80"/>
                    <a:pt x="85" y="72"/>
                    <a:pt x="85" y="54"/>
                  </a:cubicBezTo>
                  <a:cubicBezTo>
                    <a:pt x="85" y="24"/>
                    <a:pt x="81" y="0"/>
                    <a:pt x="77" y="0"/>
                  </a:cubicBezTo>
                  <a:cubicBezTo>
                    <a:pt x="72" y="0"/>
                    <a:pt x="68" y="24"/>
                    <a:pt x="68" y="54"/>
                  </a:cubicBezTo>
                  <a:cubicBezTo>
                    <a:pt x="68" y="72"/>
                    <a:pt x="70" y="80"/>
                    <a:pt x="72" y="84"/>
                  </a:cubicBezTo>
                  <a:cubicBezTo>
                    <a:pt x="68" y="84"/>
                    <a:pt x="60" y="87"/>
                    <a:pt x="44" y="96"/>
                  </a:cubicBezTo>
                  <a:cubicBezTo>
                    <a:pt x="19" y="112"/>
                    <a:pt x="0" y="127"/>
                    <a:pt x="2" y="131"/>
                  </a:cubicBezTo>
                  <a:cubicBezTo>
                    <a:pt x="5" y="135"/>
                    <a:pt x="27" y="126"/>
                    <a:pt x="53" y="110"/>
                  </a:cubicBezTo>
                  <a:cubicBezTo>
                    <a:pt x="67" y="102"/>
                    <a:pt x="74" y="96"/>
                    <a:pt x="76" y="93"/>
                  </a:cubicBezTo>
                  <a:cubicBezTo>
                    <a:pt x="79" y="96"/>
                    <a:pt x="85" y="102"/>
                    <a:pt x="99" y="110"/>
                  </a:cubicBezTo>
                  <a:cubicBezTo>
                    <a:pt x="125" y="126"/>
                    <a:pt x="148" y="135"/>
                    <a:pt x="150" y="131"/>
                  </a:cubicBezTo>
                  <a:cubicBezTo>
                    <a:pt x="152" y="127"/>
                    <a:pt x="134" y="112"/>
                    <a:pt x="108" y="9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 name="Oval 27">
              <a:extLst>
                <a:ext uri="{FF2B5EF4-FFF2-40B4-BE49-F238E27FC236}">
                  <a16:creationId xmlns:a16="http://schemas.microsoft.com/office/drawing/2014/main" id="{60F76ECE-68D2-3548-A46C-B59326D49A21}"/>
                </a:ext>
              </a:extLst>
            </p:cNvPr>
            <p:cNvSpPr>
              <a:spLocks noChangeArrowheads="1"/>
            </p:cNvSpPr>
            <p:nvPr/>
          </p:nvSpPr>
          <p:spPr bwMode="auto">
            <a:xfrm>
              <a:off x="458788" y="4279900"/>
              <a:ext cx="152400" cy="152400"/>
            </a:xfrm>
            <a:prstGeom prst="ellipse">
              <a:avLst/>
            </a:pr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 name="Oval 28">
              <a:extLst>
                <a:ext uri="{FF2B5EF4-FFF2-40B4-BE49-F238E27FC236}">
                  <a16:creationId xmlns:a16="http://schemas.microsoft.com/office/drawing/2014/main" id="{8930C9CC-CDC3-0D4A-9B01-7AC1B0B7EB68}"/>
                </a:ext>
              </a:extLst>
            </p:cNvPr>
            <p:cNvSpPr>
              <a:spLocks noChangeArrowheads="1"/>
            </p:cNvSpPr>
            <p:nvPr/>
          </p:nvSpPr>
          <p:spPr bwMode="auto">
            <a:xfrm>
              <a:off x="495300" y="4321175"/>
              <a:ext cx="74613" cy="69850"/>
            </a:xfrm>
            <a:prstGeom prst="ellipse">
              <a:avLst/>
            </a:pr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 name="Freeform 29">
              <a:extLst>
                <a:ext uri="{FF2B5EF4-FFF2-40B4-BE49-F238E27FC236}">
                  <a16:creationId xmlns:a16="http://schemas.microsoft.com/office/drawing/2014/main" id="{279DE6C8-6CDE-CF44-935E-9EAC6328D1D4}"/>
                </a:ext>
              </a:extLst>
            </p:cNvPr>
            <p:cNvSpPr>
              <a:spLocks/>
            </p:cNvSpPr>
            <p:nvPr/>
          </p:nvSpPr>
          <p:spPr bwMode="auto">
            <a:xfrm>
              <a:off x="188913" y="5446712"/>
              <a:ext cx="692150" cy="109538"/>
            </a:xfrm>
            <a:custGeom>
              <a:avLst/>
              <a:gdLst>
                <a:gd name="T0" fmla="*/ 0 w 151"/>
                <a:gd name="T1" fmla="*/ 24 h 24"/>
                <a:gd name="T2" fmla="*/ 75 w 151"/>
                <a:gd name="T3" fmla="*/ 0 h 24"/>
                <a:gd name="T4" fmla="*/ 151 w 151"/>
                <a:gd name="T5" fmla="*/ 24 h 24"/>
                <a:gd name="T6" fmla="*/ 0 w 151"/>
                <a:gd name="T7" fmla="*/ 24 h 24"/>
              </a:gdLst>
              <a:ahLst/>
              <a:cxnLst>
                <a:cxn ang="0">
                  <a:pos x="T0" y="T1"/>
                </a:cxn>
                <a:cxn ang="0">
                  <a:pos x="T2" y="T3"/>
                </a:cxn>
                <a:cxn ang="0">
                  <a:pos x="T4" y="T5"/>
                </a:cxn>
                <a:cxn ang="0">
                  <a:pos x="T6" y="T7"/>
                </a:cxn>
              </a:cxnLst>
              <a:rect l="0" t="0" r="r" b="b"/>
              <a:pathLst>
                <a:path w="151" h="24">
                  <a:moveTo>
                    <a:pt x="0" y="24"/>
                  </a:moveTo>
                  <a:cubicBezTo>
                    <a:pt x="0" y="11"/>
                    <a:pt x="34" y="0"/>
                    <a:pt x="75" y="0"/>
                  </a:cubicBezTo>
                  <a:cubicBezTo>
                    <a:pt x="117" y="0"/>
                    <a:pt x="151" y="11"/>
                    <a:pt x="151" y="24"/>
                  </a:cubicBezTo>
                  <a:lnTo>
                    <a:pt x="0" y="24"/>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 name="Freeform 30">
              <a:extLst>
                <a:ext uri="{FF2B5EF4-FFF2-40B4-BE49-F238E27FC236}">
                  <a16:creationId xmlns:a16="http://schemas.microsoft.com/office/drawing/2014/main" id="{84B0F32B-5A14-8E43-BE82-57A1D49877BC}"/>
                </a:ext>
              </a:extLst>
            </p:cNvPr>
            <p:cNvSpPr>
              <a:spLocks/>
            </p:cNvSpPr>
            <p:nvPr/>
          </p:nvSpPr>
          <p:spPr bwMode="auto">
            <a:xfrm>
              <a:off x="642938" y="4068762"/>
              <a:ext cx="109538" cy="77788"/>
            </a:xfrm>
            <a:custGeom>
              <a:avLst/>
              <a:gdLst>
                <a:gd name="T0" fmla="*/ 24 w 24"/>
                <a:gd name="T1" fmla="*/ 15 h 17"/>
                <a:gd name="T2" fmla="*/ 2 w 24"/>
                <a:gd name="T3" fmla="*/ 0 h 17"/>
                <a:gd name="T4" fmla="*/ 0 w 24"/>
                <a:gd name="T5" fmla="*/ 1 h 17"/>
                <a:gd name="T6" fmla="*/ 1 w 24"/>
                <a:gd name="T7" fmla="*/ 3 h 17"/>
                <a:gd name="T8" fmla="*/ 22 w 24"/>
                <a:gd name="T9" fmla="*/ 17 h 17"/>
                <a:gd name="T10" fmla="*/ 24 w 24"/>
                <a:gd name="T11" fmla="*/ 17 h 17"/>
                <a:gd name="T12" fmla="*/ 24 w 24"/>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24" h="17">
                  <a:moveTo>
                    <a:pt x="24" y="15"/>
                  </a:moveTo>
                  <a:cubicBezTo>
                    <a:pt x="18" y="9"/>
                    <a:pt x="10" y="4"/>
                    <a:pt x="2" y="0"/>
                  </a:cubicBezTo>
                  <a:cubicBezTo>
                    <a:pt x="1" y="0"/>
                    <a:pt x="1" y="0"/>
                    <a:pt x="0" y="1"/>
                  </a:cubicBezTo>
                  <a:cubicBezTo>
                    <a:pt x="0" y="2"/>
                    <a:pt x="0" y="2"/>
                    <a:pt x="1" y="3"/>
                  </a:cubicBezTo>
                  <a:cubicBezTo>
                    <a:pt x="9" y="6"/>
                    <a:pt x="16" y="11"/>
                    <a:pt x="22" y="17"/>
                  </a:cubicBezTo>
                  <a:cubicBezTo>
                    <a:pt x="22" y="17"/>
                    <a:pt x="23" y="17"/>
                    <a:pt x="24" y="17"/>
                  </a:cubicBezTo>
                  <a:cubicBezTo>
                    <a:pt x="24" y="16"/>
                    <a:pt x="24" y="15"/>
                    <a:pt x="24"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 name="Freeform 31">
              <a:extLst>
                <a:ext uri="{FF2B5EF4-FFF2-40B4-BE49-F238E27FC236}">
                  <a16:creationId xmlns:a16="http://schemas.microsoft.com/office/drawing/2014/main" id="{EF9BEE95-AE93-4244-8711-4B570F59B524}"/>
                </a:ext>
              </a:extLst>
            </p:cNvPr>
            <p:cNvSpPr>
              <a:spLocks/>
            </p:cNvSpPr>
            <p:nvPr/>
          </p:nvSpPr>
          <p:spPr bwMode="auto">
            <a:xfrm>
              <a:off x="798513" y="4216400"/>
              <a:ext cx="41275" cy="141288"/>
            </a:xfrm>
            <a:custGeom>
              <a:avLst/>
              <a:gdLst>
                <a:gd name="T0" fmla="*/ 9 w 9"/>
                <a:gd name="T1" fmla="*/ 30 h 31"/>
                <a:gd name="T2" fmla="*/ 2 w 9"/>
                <a:gd name="T3" fmla="*/ 1 h 31"/>
                <a:gd name="T4" fmla="*/ 1 w 9"/>
                <a:gd name="T5" fmla="*/ 0 h 31"/>
                <a:gd name="T6" fmla="*/ 0 w 9"/>
                <a:gd name="T7" fmla="*/ 2 h 31"/>
                <a:gd name="T8" fmla="*/ 6 w 9"/>
                <a:gd name="T9" fmla="*/ 30 h 31"/>
                <a:gd name="T10" fmla="*/ 7 w 9"/>
                <a:gd name="T11" fmla="*/ 31 h 31"/>
                <a:gd name="T12" fmla="*/ 9 w 9"/>
                <a:gd name="T13" fmla="*/ 30 h 31"/>
              </a:gdLst>
              <a:ahLst/>
              <a:cxnLst>
                <a:cxn ang="0">
                  <a:pos x="T0" y="T1"/>
                </a:cxn>
                <a:cxn ang="0">
                  <a:pos x="T2" y="T3"/>
                </a:cxn>
                <a:cxn ang="0">
                  <a:pos x="T4" y="T5"/>
                </a:cxn>
                <a:cxn ang="0">
                  <a:pos x="T6" y="T7"/>
                </a:cxn>
                <a:cxn ang="0">
                  <a:pos x="T8" y="T9"/>
                </a:cxn>
                <a:cxn ang="0">
                  <a:pos x="T10" y="T11"/>
                </a:cxn>
                <a:cxn ang="0">
                  <a:pos x="T12" y="T13"/>
                </a:cxn>
              </a:cxnLst>
              <a:rect l="0" t="0" r="r" b="b"/>
              <a:pathLst>
                <a:path w="9" h="31">
                  <a:moveTo>
                    <a:pt x="9" y="30"/>
                  </a:moveTo>
                  <a:cubicBezTo>
                    <a:pt x="9" y="19"/>
                    <a:pt x="6" y="10"/>
                    <a:pt x="2" y="1"/>
                  </a:cubicBezTo>
                  <a:cubicBezTo>
                    <a:pt x="2" y="0"/>
                    <a:pt x="1" y="0"/>
                    <a:pt x="1" y="0"/>
                  </a:cubicBezTo>
                  <a:cubicBezTo>
                    <a:pt x="0" y="1"/>
                    <a:pt x="0" y="1"/>
                    <a:pt x="0" y="2"/>
                  </a:cubicBezTo>
                  <a:cubicBezTo>
                    <a:pt x="4" y="10"/>
                    <a:pt x="6" y="20"/>
                    <a:pt x="6" y="30"/>
                  </a:cubicBezTo>
                  <a:cubicBezTo>
                    <a:pt x="6" y="30"/>
                    <a:pt x="7" y="31"/>
                    <a:pt x="7" y="31"/>
                  </a:cubicBezTo>
                  <a:cubicBezTo>
                    <a:pt x="8" y="31"/>
                    <a:pt x="9" y="30"/>
                    <a:pt x="9"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3" name="Freeform 32">
              <a:extLst>
                <a:ext uri="{FF2B5EF4-FFF2-40B4-BE49-F238E27FC236}">
                  <a16:creationId xmlns:a16="http://schemas.microsoft.com/office/drawing/2014/main" id="{787234F2-B183-304B-8DB2-65C1F96AB7D7}"/>
                </a:ext>
              </a:extLst>
            </p:cNvPr>
            <p:cNvSpPr>
              <a:spLocks/>
            </p:cNvSpPr>
            <p:nvPr/>
          </p:nvSpPr>
          <p:spPr bwMode="auto">
            <a:xfrm>
              <a:off x="619125" y="4573587"/>
              <a:ext cx="115888" cy="69850"/>
            </a:xfrm>
            <a:custGeom>
              <a:avLst/>
              <a:gdLst>
                <a:gd name="T0" fmla="*/ 2 w 25"/>
                <a:gd name="T1" fmla="*/ 15 h 15"/>
                <a:gd name="T2" fmla="*/ 24 w 25"/>
                <a:gd name="T3" fmla="*/ 2 h 15"/>
                <a:gd name="T4" fmla="*/ 24 w 25"/>
                <a:gd name="T5" fmla="*/ 1 h 15"/>
                <a:gd name="T6" fmla="*/ 22 w 25"/>
                <a:gd name="T7" fmla="*/ 0 h 15"/>
                <a:gd name="T8" fmla="*/ 1 w 25"/>
                <a:gd name="T9" fmla="*/ 12 h 15"/>
                <a:gd name="T10" fmla="*/ 0 w 25"/>
                <a:gd name="T11" fmla="*/ 14 h 15"/>
                <a:gd name="T12" fmla="*/ 2 w 25"/>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25" h="15">
                  <a:moveTo>
                    <a:pt x="2" y="15"/>
                  </a:moveTo>
                  <a:cubicBezTo>
                    <a:pt x="10" y="12"/>
                    <a:pt x="18" y="8"/>
                    <a:pt x="24" y="2"/>
                  </a:cubicBezTo>
                  <a:cubicBezTo>
                    <a:pt x="25" y="2"/>
                    <a:pt x="25" y="1"/>
                    <a:pt x="24" y="1"/>
                  </a:cubicBezTo>
                  <a:cubicBezTo>
                    <a:pt x="24" y="0"/>
                    <a:pt x="23" y="0"/>
                    <a:pt x="22" y="0"/>
                  </a:cubicBezTo>
                  <a:cubicBezTo>
                    <a:pt x="16" y="6"/>
                    <a:pt x="9" y="10"/>
                    <a:pt x="1" y="12"/>
                  </a:cubicBezTo>
                  <a:cubicBezTo>
                    <a:pt x="0" y="13"/>
                    <a:pt x="0" y="13"/>
                    <a:pt x="0" y="14"/>
                  </a:cubicBezTo>
                  <a:cubicBezTo>
                    <a:pt x="0" y="15"/>
                    <a:pt x="1" y="15"/>
                    <a:pt x="2"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4" name="Freeform 33">
              <a:extLst>
                <a:ext uri="{FF2B5EF4-FFF2-40B4-BE49-F238E27FC236}">
                  <a16:creationId xmlns:a16="http://schemas.microsoft.com/office/drawing/2014/main" id="{564B2E96-E007-B549-8AAC-C4DBE07B1A8B}"/>
                </a:ext>
              </a:extLst>
            </p:cNvPr>
            <p:cNvSpPr>
              <a:spLocks/>
            </p:cNvSpPr>
            <p:nvPr/>
          </p:nvSpPr>
          <p:spPr bwMode="auto">
            <a:xfrm>
              <a:off x="325438" y="4568825"/>
              <a:ext cx="106363" cy="69850"/>
            </a:xfrm>
            <a:custGeom>
              <a:avLst/>
              <a:gdLst>
                <a:gd name="T0" fmla="*/ 1 w 23"/>
                <a:gd name="T1" fmla="*/ 2 h 15"/>
                <a:gd name="T2" fmla="*/ 21 w 23"/>
                <a:gd name="T3" fmla="*/ 15 h 15"/>
                <a:gd name="T4" fmla="*/ 23 w 23"/>
                <a:gd name="T5" fmla="*/ 14 h 15"/>
                <a:gd name="T6" fmla="*/ 22 w 23"/>
                <a:gd name="T7" fmla="*/ 12 h 15"/>
                <a:gd name="T8" fmla="*/ 2 w 23"/>
                <a:gd name="T9" fmla="*/ 0 h 15"/>
                <a:gd name="T10" fmla="*/ 1 w 23"/>
                <a:gd name="T11" fmla="*/ 0 h 15"/>
                <a:gd name="T12" fmla="*/ 1 w 23"/>
                <a:gd name="T13" fmla="*/ 2 h 15"/>
              </a:gdLst>
              <a:ahLst/>
              <a:cxnLst>
                <a:cxn ang="0">
                  <a:pos x="T0" y="T1"/>
                </a:cxn>
                <a:cxn ang="0">
                  <a:pos x="T2" y="T3"/>
                </a:cxn>
                <a:cxn ang="0">
                  <a:pos x="T4" y="T5"/>
                </a:cxn>
                <a:cxn ang="0">
                  <a:pos x="T6" y="T7"/>
                </a:cxn>
                <a:cxn ang="0">
                  <a:pos x="T8" y="T9"/>
                </a:cxn>
                <a:cxn ang="0">
                  <a:pos x="T10" y="T11"/>
                </a:cxn>
                <a:cxn ang="0">
                  <a:pos x="T12" y="T13"/>
                </a:cxn>
              </a:cxnLst>
              <a:rect l="0" t="0" r="r" b="b"/>
              <a:pathLst>
                <a:path w="23" h="15">
                  <a:moveTo>
                    <a:pt x="1" y="2"/>
                  </a:moveTo>
                  <a:cubicBezTo>
                    <a:pt x="7" y="7"/>
                    <a:pt x="13" y="12"/>
                    <a:pt x="21" y="15"/>
                  </a:cubicBezTo>
                  <a:cubicBezTo>
                    <a:pt x="22" y="15"/>
                    <a:pt x="22" y="14"/>
                    <a:pt x="23" y="14"/>
                  </a:cubicBezTo>
                  <a:cubicBezTo>
                    <a:pt x="23" y="13"/>
                    <a:pt x="23" y="12"/>
                    <a:pt x="22" y="12"/>
                  </a:cubicBezTo>
                  <a:cubicBezTo>
                    <a:pt x="15" y="9"/>
                    <a:pt x="8" y="5"/>
                    <a:pt x="2" y="0"/>
                  </a:cubicBezTo>
                  <a:cubicBezTo>
                    <a:pt x="2" y="0"/>
                    <a:pt x="1" y="0"/>
                    <a:pt x="1" y="0"/>
                  </a:cubicBezTo>
                  <a:cubicBezTo>
                    <a:pt x="0" y="1"/>
                    <a:pt x="0"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5" name="Freeform 34">
              <a:extLst>
                <a:ext uri="{FF2B5EF4-FFF2-40B4-BE49-F238E27FC236}">
                  <a16:creationId xmlns:a16="http://schemas.microsoft.com/office/drawing/2014/main" id="{A0B34904-A1B3-2147-8553-B493D4698CE1}"/>
                </a:ext>
              </a:extLst>
            </p:cNvPr>
            <p:cNvSpPr>
              <a:spLocks/>
            </p:cNvSpPr>
            <p:nvPr/>
          </p:nvSpPr>
          <p:spPr bwMode="auto">
            <a:xfrm>
              <a:off x="230188" y="4119562"/>
              <a:ext cx="109538" cy="298450"/>
            </a:xfrm>
            <a:custGeom>
              <a:avLst/>
              <a:gdLst>
                <a:gd name="T0" fmla="*/ 22 w 24"/>
                <a:gd name="T1" fmla="*/ 1 h 65"/>
                <a:gd name="T2" fmla="*/ 11 w 24"/>
                <a:gd name="T3" fmla="*/ 13 h 65"/>
                <a:gd name="T4" fmla="*/ 0 w 24"/>
                <a:gd name="T5" fmla="*/ 51 h 65"/>
                <a:gd name="T6" fmla="*/ 1 w 24"/>
                <a:gd name="T7" fmla="*/ 64 h 65"/>
                <a:gd name="T8" fmla="*/ 3 w 24"/>
                <a:gd name="T9" fmla="*/ 65 h 65"/>
                <a:gd name="T10" fmla="*/ 4 w 24"/>
                <a:gd name="T11" fmla="*/ 63 h 65"/>
                <a:gd name="T12" fmla="*/ 2 w 24"/>
                <a:gd name="T13" fmla="*/ 51 h 65"/>
                <a:gd name="T14" fmla="*/ 13 w 24"/>
                <a:gd name="T15" fmla="*/ 15 h 65"/>
                <a:gd name="T16" fmla="*/ 24 w 24"/>
                <a:gd name="T17" fmla="*/ 3 h 65"/>
                <a:gd name="T18" fmla="*/ 24 w 24"/>
                <a:gd name="T19" fmla="*/ 1 h 65"/>
                <a:gd name="T20" fmla="*/ 22 w 24"/>
                <a:gd name="T21" fmla="*/ 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65">
                  <a:moveTo>
                    <a:pt x="22" y="1"/>
                  </a:moveTo>
                  <a:cubicBezTo>
                    <a:pt x="18" y="5"/>
                    <a:pt x="14" y="9"/>
                    <a:pt x="11" y="13"/>
                  </a:cubicBezTo>
                  <a:cubicBezTo>
                    <a:pt x="4" y="24"/>
                    <a:pt x="0" y="37"/>
                    <a:pt x="0" y="51"/>
                  </a:cubicBezTo>
                  <a:cubicBezTo>
                    <a:pt x="0" y="55"/>
                    <a:pt x="0" y="60"/>
                    <a:pt x="1" y="64"/>
                  </a:cubicBezTo>
                  <a:cubicBezTo>
                    <a:pt x="1" y="65"/>
                    <a:pt x="2" y="65"/>
                    <a:pt x="3" y="65"/>
                  </a:cubicBezTo>
                  <a:cubicBezTo>
                    <a:pt x="3" y="65"/>
                    <a:pt x="4" y="64"/>
                    <a:pt x="4" y="63"/>
                  </a:cubicBezTo>
                  <a:cubicBezTo>
                    <a:pt x="3" y="59"/>
                    <a:pt x="2" y="55"/>
                    <a:pt x="2" y="51"/>
                  </a:cubicBezTo>
                  <a:cubicBezTo>
                    <a:pt x="2" y="37"/>
                    <a:pt x="6" y="25"/>
                    <a:pt x="13" y="15"/>
                  </a:cubicBezTo>
                  <a:cubicBezTo>
                    <a:pt x="16" y="10"/>
                    <a:pt x="20" y="6"/>
                    <a:pt x="24" y="3"/>
                  </a:cubicBezTo>
                  <a:cubicBezTo>
                    <a:pt x="24" y="2"/>
                    <a:pt x="24" y="2"/>
                    <a:pt x="24" y="1"/>
                  </a:cubicBezTo>
                  <a:cubicBezTo>
                    <a:pt x="23" y="0"/>
                    <a:pt x="22" y="0"/>
                    <a:pt x="2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6" name="Freeform 35">
              <a:extLst>
                <a:ext uri="{FF2B5EF4-FFF2-40B4-BE49-F238E27FC236}">
                  <a16:creationId xmlns:a16="http://schemas.microsoft.com/office/drawing/2014/main" id="{88C8E049-4C19-7043-A1E9-E7003741C2BD}"/>
                </a:ext>
              </a:extLst>
            </p:cNvPr>
            <p:cNvSpPr>
              <a:spLocks/>
            </p:cNvSpPr>
            <p:nvPr/>
          </p:nvSpPr>
          <p:spPr bwMode="auto">
            <a:xfrm>
              <a:off x="2776538" y="3721100"/>
              <a:ext cx="198438" cy="1944688"/>
            </a:xfrm>
            <a:custGeom>
              <a:avLst/>
              <a:gdLst>
                <a:gd name="T0" fmla="*/ 125 w 125"/>
                <a:gd name="T1" fmla="*/ 1225 h 1225"/>
                <a:gd name="T2" fmla="*/ 0 w 125"/>
                <a:gd name="T3" fmla="*/ 1225 h 1225"/>
                <a:gd name="T4" fmla="*/ 47 w 125"/>
                <a:gd name="T5" fmla="*/ 0 h 1225"/>
                <a:gd name="T6" fmla="*/ 81 w 125"/>
                <a:gd name="T7" fmla="*/ 0 h 1225"/>
                <a:gd name="T8" fmla="*/ 125 w 125"/>
                <a:gd name="T9" fmla="*/ 1225 h 1225"/>
              </a:gdLst>
              <a:ahLst/>
              <a:cxnLst>
                <a:cxn ang="0">
                  <a:pos x="T0" y="T1"/>
                </a:cxn>
                <a:cxn ang="0">
                  <a:pos x="T2" y="T3"/>
                </a:cxn>
                <a:cxn ang="0">
                  <a:pos x="T4" y="T5"/>
                </a:cxn>
                <a:cxn ang="0">
                  <a:pos x="T6" y="T7"/>
                </a:cxn>
                <a:cxn ang="0">
                  <a:pos x="T8" y="T9"/>
                </a:cxn>
              </a:cxnLst>
              <a:rect l="0" t="0" r="r" b="b"/>
              <a:pathLst>
                <a:path w="125" h="1225">
                  <a:moveTo>
                    <a:pt x="125" y="1225"/>
                  </a:moveTo>
                  <a:lnTo>
                    <a:pt x="0" y="1225"/>
                  </a:lnTo>
                  <a:lnTo>
                    <a:pt x="47" y="0"/>
                  </a:lnTo>
                  <a:lnTo>
                    <a:pt x="81" y="0"/>
                  </a:lnTo>
                  <a:lnTo>
                    <a:pt x="125" y="1225"/>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7" name="Freeform 36">
              <a:extLst>
                <a:ext uri="{FF2B5EF4-FFF2-40B4-BE49-F238E27FC236}">
                  <a16:creationId xmlns:a16="http://schemas.microsoft.com/office/drawing/2014/main" id="{BB7C7B71-C407-AC47-AE89-4D04B4FBDF54}"/>
                </a:ext>
              </a:extLst>
            </p:cNvPr>
            <p:cNvSpPr>
              <a:spLocks/>
            </p:cNvSpPr>
            <p:nvPr/>
          </p:nvSpPr>
          <p:spPr bwMode="auto">
            <a:xfrm>
              <a:off x="2305050" y="3063875"/>
              <a:ext cx="1147763" cy="1019175"/>
            </a:xfrm>
            <a:custGeom>
              <a:avLst/>
              <a:gdLst>
                <a:gd name="T0" fmla="*/ 177 w 250"/>
                <a:gd name="T1" fmla="*/ 158 h 222"/>
                <a:gd name="T2" fmla="*/ 133 w 250"/>
                <a:gd name="T3" fmla="*/ 137 h 222"/>
                <a:gd name="T4" fmla="*/ 139 w 250"/>
                <a:gd name="T5" fmla="*/ 88 h 222"/>
                <a:gd name="T6" fmla="*/ 125 w 250"/>
                <a:gd name="T7" fmla="*/ 0 h 222"/>
                <a:gd name="T8" fmla="*/ 112 w 250"/>
                <a:gd name="T9" fmla="*/ 88 h 222"/>
                <a:gd name="T10" fmla="*/ 117 w 250"/>
                <a:gd name="T11" fmla="*/ 137 h 222"/>
                <a:gd name="T12" fmla="*/ 72 w 250"/>
                <a:gd name="T13" fmla="*/ 158 h 222"/>
                <a:gd name="T14" fmla="*/ 4 w 250"/>
                <a:gd name="T15" fmla="*/ 216 h 222"/>
                <a:gd name="T16" fmla="*/ 87 w 250"/>
                <a:gd name="T17" fmla="*/ 181 h 222"/>
                <a:gd name="T18" fmla="*/ 125 w 250"/>
                <a:gd name="T19" fmla="*/ 152 h 222"/>
                <a:gd name="T20" fmla="*/ 163 w 250"/>
                <a:gd name="T21" fmla="*/ 181 h 222"/>
                <a:gd name="T22" fmla="*/ 246 w 250"/>
                <a:gd name="T23" fmla="*/ 216 h 222"/>
                <a:gd name="T24" fmla="*/ 177 w 250"/>
                <a:gd name="T25" fmla="*/ 158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0" h="222">
                  <a:moveTo>
                    <a:pt x="177" y="158"/>
                  </a:moveTo>
                  <a:cubicBezTo>
                    <a:pt x="153" y="143"/>
                    <a:pt x="140" y="138"/>
                    <a:pt x="133" y="137"/>
                  </a:cubicBezTo>
                  <a:cubicBezTo>
                    <a:pt x="137" y="131"/>
                    <a:pt x="139" y="118"/>
                    <a:pt x="139" y="88"/>
                  </a:cubicBezTo>
                  <a:cubicBezTo>
                    <a:pt x="139" y="39"/>
                    <a:pt x="133" y="0"/>
                    <a:pt x="125" y="0"/>
                  </a:cubicBezTo>
                  <a:cubicBezTo>
                    <a:pt x="118" y="0"/>
                    <a:pt x="112" y="39"/>
                    <a:pt x="112" y="88"/>
                  </a:cubicBezTo>
                  <a:cubicBezTo>
                    <a:pt x="112" y="118"/>
                    <a:pt x="114" y="131"/>
                    <a:pt x="117" y="137"/>
                  </a:cubicBezTo>
                  <a:cubicBezTo>
                    <a:pt x="110" y="137"/>
                    <a:pt x="98" y="142"/>
                    <a:pt x="72" y="158"/>
                  </a:cubicBezTo>
                  <a:cubicBezTo>
                    <a:pt x="31" y="183"/>
                    <a:pt x="0" y="209"/>
                    <a:pt x="4" y="216"/>
                  </a:cubicBezTo>
                  <a:cubicBezTo>
                    <a:pt x="8" y="222"/>
                    <a:pt x="45" y="207"/>
                    <a:pt x="87" y="181"/>
                  </a:cubicBezTo>
                  <a:cubicBezTo>
                    <a:pt x="110" y="167"/>
                    <a:pt x="121" y="158"/>
                    <a:pt x="125" y="152"/>
                  </a:cubicBezTo>
                  <a:cubicBezTo>
                    <a:pt x="129" y="158"/>
                    <a:pt x="139" y="167"/>
                    <a:pt x="163" y="181"/>
                  </a:cubicBezTo>
                  <a:cubicBezTo>
                    <a:pt x="205" y="207"/>
                    <a:pt x="242" y="222"/>
                    <a:pt x="246" y="216"/>
                  </a:cubicBezTo>
                  <a:cubicBezTo>
                    <a:pt x="250" y="209"/>
                    <a:pt x="219" y="183"/>
                    <a:pt x="177" y="15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8" name="Oval 37">
              <a:extLst>
                <a:ext uri="{FF2B5EF4-FFF2-40B4-BE49-F238E27FC236}">
                  <a16:creationId xmlns:a16="http://schemas.microsoft.com/office/drawing/2014/main" id="{9481DAFE-D535-3B48-B444-28A4FD5E2B31}"/>
                </a:ext>
              </a:extLst>
            </p:cNvPr>
            <p:cNvSpPr>
              <a:spLocks noChangeArrowheads="1"/>
            </p:cNvSpPr>
            <p:nvPr/>
          </p:nvSpPr>
          <p:spPr bwMode="auto">
            <a:xfrm>
              <a:off x="2754313" y="3600450"/>
              <a:ext cx="247650" cy="244475"/>
            </a:xfrm>
            <a:prstGeom prst="ellipse">
              <a:avLst/>
            </a:pr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9" name="Oval 38">
              <a:extLst>
                <a:ext uri="{FF2B5EF4-FFF2-40B4-BE49-F238E27FC236}">
                  <a16:creationId xmlns:a16="http://schemas.microsoft.com/office/drawing/2014/main" id="{8EBFA006-8A6B-704C-AEF6-BF534D16E6DD}"/>
                </a:ext>
              </a:extLst>
            </p:cNvPr>
            <p:cNvSpPr>
              <a:spLocks noChangeArrowheads="1"/>
            </p:cNvSpPr>
            <p:nvPr/>
          </p:nvSpPr>
          <p:spPr bwMode="auto">
            <a:xfrm>
              <a:off x="2817813" y="3665537"/>
              <a:ext cx="120650" cy="114300"/>
            </a:xfrm>
            <a:prstGeom prst="ellipse">
              <a:avLst/>
            </a:pr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0" name="Freeform 39">
              <a:extLst>
                <a:ext uri="{FF2B5EF4-FFF2-40B4-BE49-F238E27FC236}">
                  <a16:creationId xmlns:a16="http://schemas.microsoft.com/office/drawing/2014/main" id="{7EA26DB0-AC8F-A24C-B2AE-B3EDA3D33186}"/>
                </a:ext>
              </a:extLst>
            </p:cNvPr>
            <p:cNvSpPr>
              <a:spLocks/>
            </p:cNvSpPr>
            <p:nvPr/>
          </p:nvSpPr>
          <p:spPr bwMode="auto">
            <a:xfrm>
              <a:off x="2309813" y="5514975"/>
              <a:ext cx="1133475" cy="179388"/>
            </a:xfrm>
            <a:custGeom>
              <a:avLst/>
              <a:gdLst>
                <a:gd name="T0" fmla="*/ 0 w 247"/>
                <a:gd name="T1" fmla="*/ 39 h 39"/>
                <a:gd name="T2" fmla="*/ 124 w 247"/>
                <a:gd name="T3" fmla="*/ 0 h 39"/>
                <a:gd name="T4" fmla="*/ 247 w 247"/>
                <a:gd name="T5" fmla="*/ 39 h 39"/>
                <a:gd name="T6" fmla="*/ 0 w 247"/>
                <a:gd name="T7" fmla="*/ 39 h 39"/>
              </a:gdLst>
              <a:ahLst/>
              <a:cxnLst>
                <a:cxn ang="0">
                  <a:pos x="T0" y="T1"/>
                </a:cxn>
                <a:cxn ang="0">
                  <a:pos x="T2" y="T3"/>
                </a:cxn>
                <a:cxn ang="0">
                  <a:pos x="T4" y="T5"/>
                </a:cxn>
                <a:cxn ang="0">
                  <a:pos x="T6" y="T7"/>
                </a:cxn>
              </a:cxnLst>
              <a:rect l="0" t="0" r="r" b="b"/>
              <a:pathLst>
                <a:path w="247" h="39">
                  <a:moveTo>
                    <a:pt x="0" y="39"/>
                  </a:moveTo>
                  <a:cubicBezTo>
                    <a:pt x="0" y="17"/>
                    <a:pt x="55" y="0"/>
                    <a:pt x="124" y="0"/>
                  </a:cubicBezTo>
                  <a:cubicBezTo>
                    <a:pt x="192" y="0"/>
                    <a:pt x="247" y="17"/>
                    <a:pt x="247" y="39"/>
                  </a:cubicBezTo>
                  <a:lnTo>
                    <a:pt x="0" y="39"/>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1" name="Freeform 40">
              <a:extLst>
                <a:ext uri="{FF2B5EF4-FFF2-40B4-BE49-F238E27FC236}">
                  <a16:creationId xmlns:a16="http://schemas.microsoft.com/office/drawing/2014/main" id="{1ADC251D-2C51-7E42-B216-B4AC53879175}"/>
                </a:ext>
              </a:extLst>
            </p:cNvPr>
            <p:cNvSpPr>
              <a:spLocks/>
            </p:cNvSpPr>
            <p:nvPr/>
          </p:nvSpPr>
          <p:spPr bwMode="auto">
            <a:xfrm>
              <a:off x="3062288" y="3257550"/>
              <a:ext cx="169863" cy="119063"/>
            </a:xfrm>
            <a:custGeom>
              <a:avLst/>
              <a:gdLst>
                <a:gd name="T0" fmla="*/ 37 w 37"/>
                <a:gd name="T1" fmla="*/ 24 h 26"/>
                <a:gd name="T2" fmla="*/ 2 w 37"/>
                <a:gd name="T3" fmla="*/ 0 h 26"/>
                <a:gd name="T4" fmla="*/ 0 w 37"/>
                <a:gd name="T5" fmla="*/ 1 h 26"/>
                <a:gd name="T6" fmla="*/ 1 w 37"/>
                <a:gd name="T7" fmla="*/ 3 h 26"/>
                <a:gd name="T8" fmla="*/ 35 w 37"/>
                <a:gd name="T9" fmla="*/ 26 h 26"/>
                <a:gd name="T10" fmla="*/ 37 w 37"/>
                <a:gd name="T11" fmla="*/ 26 h 26"/>
                <a:gd name="T12" fmla="*/ 37 w 37"/>
                <a:gd name="T13" fmla="*/ 24 h 26"/>
              </a:gdLst>
              <a:ahLst/>
              <a:cxnLst>
                <a:cxn ang="0">
                  <a:pos x="T0" y="T1"/>
                </a:cxn>
                <a:cxn ang="0">
                  <a:pos x="T2" y="T3"/>
                </a:cxn>
                <a:cxn ang="0">
                  <a:pos x="T4" y="T5"/>
                </a:cxn>
                <a:cxn ang="0">
                  <a:pos x="T6" y="T7"/>
                </a:cxn>
                <a:cxn ang="0">
                  <a:pos x="T8" y="T9"/>
                </a:cxn>
                <a:cxn ang="0">
                  <a:pos x="T10" y="T11"/>
                </a:cxn>
                <a:cxn ang="0">
                  <a:pos x="T12" y="T13"/>
                </a:cxn>
              </a:cxnLst>
              <a:rect l="0" t="0" r="r" b="b"/>
              <a:pathLst>
                <a:path w="37" h="26">
                  <a:moveTo>
                    <a:pt x="37" y="24"/>
                  </a:moveTo>
                  <a:cubicBezTo>
                    <a:pt x="27" y="14"/>
                    <a:pt x="15" y="6"/>
                    <a:pt x="2" y="0"/>
                  </a:cubicBezTo>
                  <a:cubicBezTo>
                    <a:pt x="1" y="0"/>
                    <a:pt x="0" y="0"/>
                    <a:pt x="0" y="1"/>
                  </a:cubicBezTo>
                  <a:cubicBezTo>
                    <a:pt x="0" y="2"/>
                    <a:pt x="0" y="2"/>
                    <a:pt x="1" y="3"/>
                  </a:cubicBezTo>
                  <a:cubicBezTo>
                    <a:pt x="14" y="8"/>
                    <a:pt x="25" y="16"/>
                    <a:pt x="35" y="26"/>
                  </a:cubicBezTo>
                  <a:cubicBezTo>
                    <a:pt x="35" y="26"/>
                    <a:pt x="36" y="26"/>
                    <a:pt x="37" y="26"/>
                  </a:cubicBezTo>
                  <a:cubicBezTo>
                    <a:pt x="37" y="25"/>
                    <a:pt x="37" y="24"/>
                    <a:pt x="37"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2" name="Freeform 41">
              <a:extLst>
                <a:ext uri="{FF2B5EF4-FFF2-40B4-BE49-F238E27FC236}">
                  <a16:creationId xmlns:a16="http://schemas.microsoft.com/office/drawing/2014/main" id="{FA395493-4C1D-944D-9B2C-B8BF0AF707E6}"/>
                </a:ext>
              </a:extLst>
            </p:cNvPr>
            <p:cNvSpPr>
              <a:spLocks/>
            </p:cNvSpPr>
            <p:nvPr/>
          </p:nvSpPr>
          <p:spPr bwMode="auto">
            <a:xfrm>
              <a:off x="3314700" y="3495675"/>
              <a:ext cx="58738" cy="225425"/>
            </a:xfrm>
            <a:custGeom>
              <a:avLst/>
              <a:gdLst>
                <a:gd name="T0" fmla="*/ 13 w 13"/>
                <a:gd name="T1" fmla="*/ 48 h 49"/>
                <a:gd name="T2" fmla="*/ 2 w 13"/>
                <a:gd name="T3" fmla="*/ 1 h 49"/>
                <a:gd name="T4" fmla="*/ 1 w 13"/>
                <a:gd name="T5" fmla="*/ 1 h 49"/>
                <a:gd name="T6" fmla="*/ 0 w 13"/>
                <a:gd name="T7" fmla="*/ 2 h 49"/>
                <a:gd name="T8" fmla="*/ 10 w 13"/>
                <a:gd name="T9" fmla="*/ 48 h 49"/>
                <a:gd name="T10" fmla="*/ 12 w 13"/>
                <a:gd name="T11" fmla="*/ 49 h 49"/>
                <a:gd name="T12" fmla="*/ 13 w 13"/>
                <a:gd name="T13" fmla="*/ 48 h 49"/>
              </a:gdLst>
              <a:ahLst/>
              <a:cxnLst>
                <a:cxn ang="0">
                  <a:pos x="T0" y="T1"/>
                </a:cxn>
                <a:cxn ang="0">
                  <a:pos x="T2" y="T3"/>
                </a:cxn>
                <a:cxn ang="0">
                  <a:pos x="T4" y="T5"/>
                </a:cxn>
                <a:cxn ang="0">
                  <a:pos x="T6" y="T7"/>
                </a:cxn>
                <a:cxn ang="0">
                  <a:pos x="T8" y="T9"/>
                </a:cxn>
                <a:cxn ang="0">
                  <a:pos x="T10" y="T11"/>
                </a:cxn>
                <a:cxn ang="0">
                  <a:pos x="T12" y="T13"/>
                </a:cxn>
              </a:cxnLst>
              <a:rect l="0" t="0" r="r" b="b"/>
              <a:pathLst>
                <a:path w="13" h="49">
                  <a:moveTo>
                    <a:pt x="13" y="48"/>
                  </a:moveTo>
                  <a:cubicBezTo>
                    <a:pt x="13" y="31"/>
                    <a:pt x="9" y="15"/>
                    <a:pt x="2" y="1"/>
                  </a:cubicBezTo>
                  <a:cubicBezTo>
                    <a:pt x="2" y="1"/>
                    <a:pt x="1" y="0"/>
                    <a:pt x="1" y="1"/>
                  </a:cubicBezTo>
                  <a:cubicBezTo>
                    <a:pt x="0" y="1"/>
                    <a:pt x="0" y="2"/>
                    <a:pt x="0" y="2"/>
                  </a:cubicBezTo>
                  <a:cubicBezTo>
                    <a:pt x="7" y="16"/>
                    <a:pt x="10" y="32"/>
                    <a:pt x="10" y="48"/>
                  </a:cubicBezTo>
                  <a:cubicBezTo>
                    <a:pt x="10" y="49"/>
                    <a:pt x="11" y="49"/>
                    <a:pt x="12" y="49"/>
                  </a:cubicBezTo>
                  <a:cubicBezTo>
                    <a:pt x="12" y="49"/>
                    <a:pt x="13" y="49"/>
                    <a:pt x="13"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3" name="Freeform 42">
              <a:extLst>
                <a:ext uri="{FF2B5EF4-FFF2-40B4-BE49-F238E27FC236}">
                  <a16:creationId xmlns:a16="http://schemas.microsoft.com/office/drawing/2014/main" id="{DC08DBEB-EDC9-9F45-A174-E1D1D9A1751B}"/>
                </a:ext>
              </a:extLst>
            </p:cNvPr>
            <p:cNvSpPr>
              <a:spLocks/>
            </p:cNvSpPr>
            <p:nvPr/>
          </p:nvSpPr>
          <p:spPr bwMode="auto">
            <a:xfrm>
              <a:off x="3021013" y="4083050"/>
              <a:ext cx="177800" cy="104775"/>
            </a:xfrm>
            <a:custGeom>
              <a:avLst/>
              <a:gdLst>
                <a:gd name="T0" fmla="*/ 2 w 39"/>
                <a:gd name="T1" fmla="*/ 23 h 23"/>
                <a:gd name="T2" fmla="*/ 38 w 39"/>
                <a:gd name="T3" fmla="*/ 3 h 23"/>
                <a:gd name="T4" fmla="*/ 39 w 39"/>
                <a:gd name="T5" fmla="*/ 1 h 23"/>
                <a:gd name="T6" fmla="*/ 37 w 39"/>
                <a:gd name="T7" fmla="*/ 1 h 23"/>
                <a:gd name="T8" fmla="*/ 1 w 39"/>
                <a:gd name="T9" fmla="*/ 20 h 23"/>
                <a:gd name="T10" fmla="*/ 1 w 39"/>
                <a:gd name="T11" fmla="*/ 22 h 23"/>
                <a:gd name="T12" fmla="*/ 2 w 39"/>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39" h="23">
                  <a:moveTo>
                    <a:pt x="2" y="23"/>
                  </a:moveTo>
                  <a:cubicBezTo>
                    <a:pt x="16" y="19"/>
                    <a:pt x="28" y="12"/>
                    <a:pt x="38" y="3"/>
                  </a:cubicBezTo>
                  <a:cubicBezTo>
                    <a:pt x="39" y="2"/>
                    <a:pt x="39" y="1"/>
                    <a:pt x="39" y="1"/>
                  </a:cubicBezTo>
                  <a:cubicBezTo>
                    <a:pt x="38" y="0"/>
                    <a:pt x="37" y="0"/>
                    <a:pt x="37" y="1"/>
                  </a:cubicBezTo>
                  <a:cubicBezTo>
                    <a:pt x="26" y="9"/>
                    <a:pt x="14" y="16"/>
                    <a:pt x="1" y="20"/>
                  </a:cubicBezTo>
                  <a:cubicBezTo>
                    <a:pt x="1" y="21"/>
                    <a:pt x="0" y="21"/>
                    <a:pt x="1" y="22"/>
                  </a:cubicBezTo>
                  <a:cubicBezTo>
                    <a:pt x="1" y="23"/>
                    <a:pt x="2" y="23"/>
                    <a:pt x="2"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4" name="Freeform 43">
              <a:extLst>
                <a:ext uri="{FF2B5EF4-FFF2-40B4-BE49-F238E27FC236}">
                  <a16:creationId xmlns:a16="http://schemas.microsoft.com/office/drawing/2014/main" id="{CA850F53-4874-E941-BE52-36CFCF8FECCC}"/>
                </a:ext>
              </a:extLst>
            </p:cNvPr>
            <p:cNvSpPr>
              <a:spLocks/>
            </p:cNvSpPr>
            <p:nvPr/>
          </p:nvSpPr>
          <p:spPr bwMode="auto">
            <a:xfrm>
              <a:off x="2543175" y="4073525"/>
              <a:ext cx="160338" cy="106363"/>
            </a:xfrm>
            <a:custGeom>
              <a:avLst/>
              <a:gdLst>
                <a:gd name="T0" fmla="*/ 0 w 35"/>
                <a:gd name="T1" fmla="*/ 2 h 23"/>
                <a:gd name="T2" fmla="*/ 33 w 35"/>
                <a:gd name="T3" fmla="*/ 23 h 23"/>
                <a:gd name="T4" fmla="*/ 35 w 35"/>
                <a:gd name="T5" fmla="*/ 22 h 23"/>
                <a:gd name="T6" fmla="*/ 34 w 35"/>
                <a:gd name="T7" fmla="*/ 20 h 23"/>
                <a:gd name="T8" fmla="*/ 2 w 35"/>
                <a:gd name="T9" fmla="*/ 0 h 23"/>
                <a:gd name="T10" fmla="*/ 0 w 35"/>
                <a:gd name="T11" fmla="*/ 1 h 23"/>
                <a:gd name="T12" fmla="*/ 0 w 35"/>
                <a:gd name="T13" fmla="*/ 2 h 23"/>
              </a:gdLst>
              <a:ahLst/>
              <a:cxnLst>
                <a:cxn ang="0">
                  <a:pos x="T0" y="T1"/>
                </a:cxn>
                <a:cxn ang="0">
                  <a:pos x="T2" y="T3"/>
                </a:cxn>
                <a:cxn ang="0">
                  <a:pos x="T4" y="T5"/>
                </a:cxn>
                <a:cxn ang="0">
                  <a:pos x="T6" y="T7"/>
                </a:cxn>
                <a:cxn ang="0">
                  <a:pos x="T8" y="T9"/>
                </a:cxn>
                <a:cxn ang="0">
                  <a:pos x="T10" y="T11"/>
                </a:cxn>
                <a:cxn ang="0">
                  <a:pos x="T12" y="T13"/>
                </a:cxn>
              </a:cxnLst>
              <a:rect l="0" t="0" r="r" b="b"/>
              <a:pathLst>
                <a:path w="35" h="23">
                  <a:moveTo>
                    <a:pt x="0" y="2"/>
                  </a:moveTo>
                  <a:cubicBezTo>
                    <a:pt x="10" y="11"/>
                    <a:pt x="21" y="18"/>
                    <a:pt x="33" y="23"/>
                  </a:cubicBezTo>
                  <a:cubicBezTo>
                    <a:pt x="34" y="23"/>
                    <a:pt x="35" y="23"/>
                    <a:pt x="35" y="22"/>
                  </a:cubicBezTo>
                  <a:cubicBezTo>
                    <a:pt x="35" y="21"/>
                    <a:pt x="35" y="21"/>
                    <a:pt x="34" y="20"/>
                  </a:cubicBezTo>
                  <a:cubicBezTo>
                    <a:pt x="22" y="16"/>
                    <a:pt x="11" y="9"/>
                    <a:pt x="2" y="0"/>
                  </a:cubicBezTo>
                  <a:cubicBezTo>
                    <a:pt x="2" y="0"/>
                    <a:pt x="1" y="0"/>
                    <a:pt x="0" y="1"/>
                  </a:cubicBezTo>
                  <a:cubicBezTo>
                    <a:pt x="0" y="1"/>
                    <a:pt x="0" y="2"/>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5" name="Freeform 44">
              <a:extLst>
                <a:ext uri="{FF2B5EF4-FFF2-40B4-BE49-F238E27FC236}">
                  <a16:creationId xmlns:a16="http://schemas.microsoft.com/office/drawing/2014/main" id="{9FDED8BB-E988-5149-B899-90E6699AA6A0}"/>
                </a:ext>
              </a:extLst>
            </p:cNvPr>
            <p:cNvSpPr>
              <a:spLocks/>
            </p:cNvSpPr>
            <p:nvPr/>
          </p:nvSpPr>
          <p:spPr bwMode="auto">
            <a:xfrm>
              <a:off x="2378075" y="3344862"/>
              <a:ext cx="179388" cy="476250"/>
            </a:xfrm>
            <a:custGeom>
              <a:avLst/>
              <a:gdLst>
                <a:gd name="T0" fmla="*/ 36 w 39"/>
                <a:gd name="T1" fmla="*/ 0 h 104"/>
                <a:gd name="T2" fmla="*/ 19 w 39"/>
                <a:gd name="T3" fmla="*/ 20 h 104"/>
                <a:gd name="T4" fmla="*/ 0 w 39"/>
                <a:gd name="T5" fmla="*/ 81 h 104"/>
                <a:gd name="T6" fmla="*/ 3 w 39"/>
                <a:gd name="T7" fmla="*/ 103 h 104"/>
                <a:gd name="T8" fmla="*/ 4 w 39"/>
                <a:gd name="T9" fmla="*/ 104 h 104"/>
                <a:gd name="T10" fmla="*/ 5 w 39"/>
                <a:gd name="T11" fmla="*/ 102 h 104"/>
                <a:gd name="T12" fmla="*/ 3 w 39"/>
                <a:gd name="T13" fmla="*/ 81 h 104"/>
                <a:gd name="T14" fmla="*/ 21 w 39"/>
                <a:gd name="T15" fmla="*/ 22 h 104"/>
                <a:gd name="T16" fmla="*/ 38 w 39"/>
                <a:gd name="T17" fmla="*/ 2 h 104"/>
                <a:gd name="T18" fmla="*/ 38 w 39"/>
                <a:gd name="T19" fmla="*/ 0 h 104"/>
                <a:gd name="T20" fmla="*/ 36 w 39"/>
                <a:gd name="T21"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104">
                  <a:moveTo>
                    <a:pt x="36" y="0"/>
                  </a:moveTo>
                  <a:cubicBezTo>
                    <a:pt x="30" y="6"/>
                    <a:pt x="24" y="13"/>
                    <a:pt x="19" y="20"/>
                  </a:cubicBezTo>
                  <a:cubicBezTo>
                    <a:pt x="7" y="38"/>
                    <a:pt x="0" y="58"/>
                    <a:pt x="0" y="81"/>
                  </a:cubicBezTo>
                  <a:cubicBezTo>
                    <a:pt x="0" y="88"/>
                    <a:pt x="1" y="96"/>
                    <a:pt x="3" y="103"/>
                  </a:cubicBezTo>
                  <a:cubicBezTo>
                    <a:pt x="3" y="103"/>
                    <a:pt x="3" y="104"/>
                    <a:pt x="4" y="104"/>
                  </a:cubicBezTo>
                  <a:cubicBezTo>
                    <a:pt x="5" y="104"/>
                    <a:pt x="5" y="103"/>
                    <a:pt x="5" y="102"/>
                  </a:cubicBezTo>
                  <a:cubicBezTo>
                    <a:pt x="4" y="95"/>
                    <a:pt x="3" y="88"/>
                    <a:pt x="3" y="81"/>
                  </a:cubicBezTo>
                  <a:cubicBezTo>
                    <a:pt x="3" y="59"/>
                    <a:pt x="10" y="39"/>
                    <a:pt x="21" y="22"/>
                  </a:cubicBezTo>
                  <a:cubicBezTo>
                    <a:pt x="26" y="15"/>
                    <a:pt x="32" y="8"/>
                    <a:pt x="38" y="2"/>
                  </a:cubicBezTo>
                  <a:cubicBezTo>
                    <a:pt x="39" y="2"/>
                    <a:pt x="39" y="1"/>
                    <a:pt x="38" y="0"/>
                  </a:cubicBezTo>
                  <a:cubicBezTo>
                    <a:pt x="38" y="0"/>
                    <a:pt x="37" y="0"/>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6" name="Freeform 45">
              <a:extLst>
                <a:ext uri="{FF2B5EF4-FFF2-40B4-BE49-F238E27FC236}">
                  <a16:creationId xmlns:a16="http://schemas.microsoft.com/office/drawing/2014/main" id="{B70801FA-BD1B-FE44-98F9-3D15B45E3E30}"/>
                </a:ext>
              </a:extLst>
            </p:cNvPr>
            <p:cNvSpPr>
              <a:spLocks/>
            </p:cNvSpPr>
            <p:nvPr/>
          </p:nvSpPr>
          <p:spPr bwMode="auto">
            <a:xfrm>
              <a:off x="5518150" y="4505325"/>
              <a:ext cx="182563" cy="1808163"/>
            </a:xfrm>
            <a:custGeom>
              <a:avLst/>
              <a:gdLst>
                <a:gd name="T0" fmla="*/ 115 w 115"/>
                <a:gd name="T1" fmla="*/ 1139 h 1139"/>
                <a:gd name="T2" fmla="*/ 0 w 115"/>
                <a:gd name="T3" fmla="*/ 1139 h 1139"/>
                <a:gd name="T4" fmla="*/ 40 w 115"/>
                <a:gd name="T5" fmla="*/ 0 h 1139"/>
                <a:gd name="T6" fmla="*/ 75 w 115"/>
                <a:gd name="T7" fmla="*/ 0 h 1139"/>
                <a:gd name="T8" fmla="*/ 115 w 115"/>
                <a:gd name="T9" fmla="*/ 1139 h 1139"/>
              </a:gdLst>
              <a:ahLst/>
              <a:cxnLst>
                <a:cxn ang="0">
                  <a:pos x="T0" y="T1"/>
                </a:cxn>
                <a:cxn ang="0">
                  <a:pos x="T2" y="T3"/>
                </a:cxn>
                <a:cxn ang="0">
                  <a:pos x="T4" y="T5"/>
                </a:cxn>
                <a:cxn ang="0">
                  <a:pos x="T6" y="T7"/>
                </a:cxn>
                <a:cxn ang="0">
                  <a:pos x="T8" y="T9"/>
                </a:cxn>
              </a:cxnLst>
              <a:rect l="0" t="0" r="r" b="b"/>
              <a:pathLst>
                <a:path w="115" h="1139">
                  <a:moveTo>
                    <a:pt x="115" y="1139"/>
                  </a:moveTo>
                  <a:lnTo>
                    <a:pt x="0" y="1139"/>
                  </a:lnTo>
                  <a:lnTo>
                    <a:pt x="40" y="0"/>
                  </a:lnTo>
                  <a:lnTo>
                    <a:pt x="75" y="0"/>
                  </a:lnTo>
                  <a:lnTo>
                    <a:pt x="115" y="1139"/>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7" name="Freeform 46">
              <a:extLst>
                <a:ext uri="{FF2B5EF4-FFF2-40B4-BE49-F238E27FC236}">
                  <a16:creationId xmlns:a16="http://schemas.microsoft.com/office/drawing/2014/main" id="{59E2018C-D006-4546-AA6B-6FD9A0FAE6E3}"/>
                </a:ext>
              </a:extLst>
            </p:cNvPr>
            <p:cNvSpPr>
              <a:spLocks/>
            </p:cNvSpPr>
            <p:nvPr/>
          </p:nvSpPr>
          <p:spPr bwMode="auto">
            <a:xfrm>
              <a:off x="5076825" y="3894137"/>
              <a:ext cx="1065213" cy="946150"/>
            </a:xfrm>
            <a:custGeom>
              <a:avLst/>
              <a:gdLst>
                <a:gd name="T0" fmla="*/ 165 w 232"/>
                <a:gd name="T1" fmla="*/ 147 h 206"/>
                <a:gd name="T2" fmla="*/ 124 w 232"/>
                <a:gd name="T3" fmla="*/ 128 h 206"/>
                <a:gd name="T4" fmla="*/ 129 w 232"/>
                <a:gd name="T5" fmla="*/ 82 h 206"/>
                <a:gd name="T6" fmla="*/ 117 w 232"/>
                <a:gd name="T7" fmla="*/ 0 h 206"/>
                <a:gd name="T8" fmla="*/ 104 w 232"/>
                <a:gd name="T9" fmla="*/ 82 h 206"/>
                <a:gd name="T10" fmla="*/ 109 w 232"/>
                <a:gd name="T11" fmla="*/ 128 h 206"/>
                <a:gd name="T12" fmla="*/ 68 w 232"/>
                <a:gd name="T13" fmla="*/ 147 h 206"/>
                <a:gd name="T14" fmla="*/ 4 w 232"/>
                <a:gd name="T15" fmla="*/ 200 h 206"/>
                <a:gd name="T16" fmla="*/ 81 w 232"/>
                <a:gd name="T17" fmla="*/ 168 h 206"/>
                <a:gd name="T18" fmla="*/ 116 w 232"/>
                <a:gd name="T19" fmla="*/ 141 h 206"/>
                <a:gd name="T20" fmla="*/ 151 w 232"/>
                <a:gd name="T21" fmla="*/ 168 h 206"/>
                <a:gd name="T22" fmla="*/ 228 w 232"/>
                <a:gd name="T23" fmla="*/ 200 h 206"/>
                <a:gd name="T24" fmla="*/ 165 w 232"/>
                <a:gd name="T25" fmla="*/ 147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206">
                  <a:moveTo>
                    <a:pt x="165" y="147"/>
                  </a:moveTo>
                  <a:cubicBezTo>
                    <a:pt x="142" y="133"/>
                    <a:pt x="130" y="128"/>
                    <a:pt x="124" y="128"/>
                  </a:cubicBezTo>
                  <a:cubicBezTo>
                    <a:pt x="127" y="122"/>
                    <a:pt x="129" y="110"/>
                    <a:pt x="129" y="82"/>
                  </a:cubicBezTo>
                  <a:cubicBezTo>
                    <a:pt x="129" y="37"/>
                    <a:pt x="124" y="0"/>
                    <a:pt x="117" y="0"/>
                  </a:cubicBezTo>
                  <a:cubicBezTo>
                    <a:pt x="110" y="0"/>
                    <a:pt x="104" y="37"/>
                    <a:pt x="104" y="82"/>
                  </a:cubicBezTo>
                  <a:cubicBezTo>
                    <a:pt x="104" y="110"/>
                    <a:pt x="106" y="122"/>
                    <a:pt x="109" y="128"/>
                  </a:cubicBezTo>
                  <a:cubicBezTo>
                    <a:pt x="103" y="128"/>
                    <a:pt x="91" y="132"/>
                    <a:pt x="68" y="147"/>
                  </a:cubicBezTo>
                  <a:cubicBezTo>
                    <a:pt x="29" y="170"/>
                    <a:pt x="0" y="194"/>
                    <a:pt x="4" y="200"/>
                  </a:cubicBezTo>
                  <a:cubicBezTo>
                    <a:pt x="7" y="206"/>
                    <a:pt x="42" y="192"/>
                    <a:pt x="81" y="168"/>
                  </a:cubicBezTo>
                  <a:cubicBezTo>
                    <a:pt x="103" y="155"/>
                    <a:pt x="112" y="147"/>
                    <a:pt x="116" y="141"/>
                  </a:cubicBezTo>
                  <a:cubicBezTo>
                    <a:pt x="120" y="147"/>
                    <a:pt x="130" y="155"/>
                    <a:pt x="151" y="168"/>
                  </a:cubicBezTo>
                  <a:cubicBezTo>
                    <a:pt x="190" y="192"/>
                    <a:pt x="225" y="206"/>
                    <a:pt x="228" y="200"/>
                  </a:cubicBezTo>
                  <a:cubicBezTo>
                    <a:pt x="232" y="194"/>
                    <a:pt x="203" y="170"/>
                    <a:pt x="165" y="14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8" name="Oval 47">
              <a:extLst>
                <a:ext uri="{FF2B5EF4-FFF2-40B4-BE49-F238E27FC236}">
                  <a16:creationId xmlns:a16="http://schemas.microsoft.com/office/drawing/2014/main" id="{BB372574-5476-6242-A697-B0CC9D77E10A}"/>
                </a:ext>
              </a:extLst>
            </p:cNvPr>
            <p:cNvSpPr>
              <a:spLocks noChangeArrowheads="1"/>
            </p:cNvSpPr>
            <p:nvPr/>
          </p:nvSpPr>
          <p:spPr bwMode="auto">
            <a:xfrm>
              <a:off x="5494338" y="4391025"/>
              <a:ext cx="230188" cy="228600"/>
            </a:xfrm>
            <a:prstGeom prst="ellipse">
              <a:avLst/>
            </a:pr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9" name="Oval 48">
              <a:extLst>
                <a:ext uri="{FF2B5EF4-FFF2-40B4-BE49-F238E27FC236}">
                  <a16:creationId xmlns:a16="http://schemas.microsoft.com/office/drawing/2014/main" id="{85F1187A-BD42-4842-A0CA-E7B48EF7FD07}"/>
                </a:ext>
              </a:extLst>
            </p:cNvPr>
            <p:cNvSpPr>
              <a:spLocks noChangeArrowheads="1"/>
            </p:cNvSpPr>
            <p:nvPr/>
          </p:nvSpPr>
          <p:spPr bwMode="auto">
            <a:xfrm>
              <a:off x="5554663" y="4449762"/>
              <a:ext cx="109538" cy="111125"/>
            </a:xfrm>
            <a:prstGeom prst="ellipse">
              <a:avLst/>
            </a:pr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0" name="Freeform 49">
              <a:extLst>
                <a:ext uri="{FF2B5EF4-FFF2-40B4-BE49-F238E27FC236}">
                  <a16:creationId xmlns:a16="http://schemas.microsoft.com/office/drawing/2014/main" id="{48210352-C867-8A45-A9A7-67FC7AB475E9}"/>
                </a:ext>
              </a:extLst>
            </p:cNvPr>
            <p:cNvSpPr>
              <a:spLocks/>
            </p:cNvSpPr>
            <p:nvPr/>
          </p:nvSpPr>
          <p:spPr bwMode="auto">
            <a:xfrm>
              <a:off x="5780088" y="4073525"/>
              <a:ext cx="160338" cy="114300"/>
            </a:xfrm>
            <a:custGeom>
              <a:avLst/>
              <a:gdLst>
                <a:gd name="T0" fmla="*/ 35 w 35"/>
                <a:gd name="T1" fmla="*/ 22 h 25"/>
                <a:gd name="T2" fmla="*/ 2 w 35"/>
                <a:gd name="T3" fmla="*/ 0 h 25"/>
                <a:gd name="T4" fmla="*/ 1 w 35"/>
                <a:gd name="T5" fmla="*/ 1 h 25"/>
                <a:gd name="T6" fmla="*/ 1 w 35"/>
                <a:gd name="T7" fmla="*/ 3 h 25"/>
                <a:gd name="T8" fmla="*/ 33 w 35"/>
                <a:gd name="T9" fmla="*/ 24 h 25"/>
                <a:gd name="T10" fmla="*/ 35 w 35"/>
                <a:gd name="T11" fmla="*/ 24 h 25"/>
                <a:gd name="T12" fmla="*/ 35 w 35"/>
                <a:gd name="T13" fmla="*/ 22 h 25"/>
              </a:gdLst>
              <a:ahLst/>
              <a:cxnLst>
                <a:cxn ang="0">
                  <a:pos x="T0" y="T1"/>
                </a:cxn>
                <a:cxn ang="0">
                  <a:pos x="T2" y="T3"/>
                </a:cxn>
                <a:cxn ang="0">
                  <a:pos x="T4" y="T5"/>
                </a:cxn>
                <a:cxn ang="0">
                  <a:pos x="T6" y="T7"/>
                </a:cxn>
                <a:cxn ang="0">
                  <a:pos x="T8" y="T9"/>
                </a:cxn>
                <a:cxn ang="0">
                  <a:pos x="T10" y="T11"/>
                </a:cxn>
                <a:cxn ang="0">
                  <a:pos x="T12" y="T13"/>
                </a:cxn>
              </a:cxnLst>
              <a:rect l="0" t="0" r="r" b="b"/>
              <a:pathLst>
                <a:path w="35" h="25">
                  <a:moveTo>
                    <a:pt x="35" y="22"/>
                  </a:moveTo>
                  <a:cubicBezTo>
                    <a:pt x="26" y="13"/>
                    <a:pt x="15" y="5"/>
                    <a:pt x="2" y="0"/>
                  </a:cubicBezTo>
                  <a:cubicBezTo>
                    <a:pt x="2" y="0"/>
                    <a:pt x="1" y="0"/>
                    <a:pt x="1" y="1"/>
                  </a:cubicBezTo>
                  <a:cubicBezTo>
                    <a:pt x="0" y="2"/>
                    <a:pt x="1" y="2"/>
                    <a:pt x="1" y="3"/>
                  </a:cubicBezTo>
                  <a:cubicBezTo>
                    <a:pt x="13" y="8"/>
                    <a:pt x="24" y="15"/>
                    <a:pt x="33" y="24"/>
                  </a:cubicBezTo>
                  <a:cubicBezTo>
                    <a:pt x="33" y="25"/>
                    <a:pt x="34" y="25"/>
                    <a:pt x="35" y="24"/>
                  </a:cubicBezTo>
                  <a:cubicBezTo>
                    <a:pt x="35" y="24"/>
                    <a:pt x="35" y="23"/>
                    <a:pt x="35"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1" name="Freeform 50">
              <a:extLst>
                <a:ext uri="{FF2B5EF4-FFF2-40B4-BE49-F238E27FC236}">
                  <a16:creationId xmlns:a16="http://schemas.microsoft.com/office/drawing/2014/main" id="{BDF24740-CC31-594C-953B-9E2D1B672484}"/>
                </a:ext>
              </a:extLst>
            </p:cNvPr>
            <p:cNvSpPr>
              <a:spLocks/>
            </p:cNvSpPr>
            <p:nvPr/>
          </p:nvSpPr>
          <p:spPr bwMode="auto">
            <a:xfrm>
              <a:off x="6013450" y="4298950"/>
              <a:ext cx="60325" cy="206375"/>
            </a:xfrm>
            <a:custGeom>
              <a:avLst/>
              <a:gdLst>
                <a:gd name="T0" fmla="*/ 13 w 13"/>
                <a:gd name="T1" fmla="*/ 44 h 45"/>
                <a:gd name="T2" fmla="*/ 3 w 13"/>
                <a:gd name="T3" fmla="*/ 1 h 45"/>
                <a:gd name="T4" fmla="*/ 1 w 13"/>
                <a:gd name="T5" fmla="*/ 0 h 45"/>
                <a:gd name="T6" fmla="*/ 1 w 13"/>
                <a:gd name="T7" fmla="*/ 2 h 45"/>
                <a:gd name="T8" fmla="*/ 10 w 13"/>
                <a:gd name="T9" fmla="*/ 44 h 45"/>
                <a:gd name="T10" fmla="*/ 11 w 13"/>
                <a:gd name="T11" fmla="*/ 45 h 45"/>
                <a:gd name="T12" fmla="*/ 13 w 13"/>
                <a:gd name="T13" fmla="*/ 44 h 45"/>
              </a:gdLst>
              <a:ahLst/>
              <a:cxnLst>
                <a:cxn ang="0">
                  <a:pos x="T0" y="T1"/>
                </a:cxn>
                <a:cxn ang="0">
                  <a:pos x="T2" y="T3"/>
                </a:cxn>
                <a:cxn ang="0">
                  <a:pos x="T4" y="T5"/>
                </a:cxn>
                <a:cxn ang="0">
                  <a:pos x="T6" y="T7"/>
                </a:cxn>
                <a:cxn ang="0">
                  <a:pos x="T8" y="T9"/>
                </a:cxn>
                <a:cxn ang="0">
                  <a:pos x="T10" y="T11"/>
                </a:cxn>
                <a:cxn ang="0">
                  <a:pos x="T12" y="T13"/>
                </a:cxn>
              </a:cxnLst>
              <a:rect l="0" t="0" r="r" b="b"/>
              <a:pathLst>
                <a:path w="13" h="45">
                  <a:moveTo>
                    <a:pt x="13" y="44"/>
                  </a:moveTo>
                  <a:cubicBezTo>
                    <a:pt x="13" y="28"/>
                    <a:pt x="9" y="14"/>
                    <a:pt x="3" y="1"/>
                  </a:cubicBezTo>
                  <a:cubicBezTo>
                    <a:pt x="3" y="0"/>
                    <a:pt x="2" y="0"/>
                    <a:pt x="1" y="0"/>
                  </a:cubicBezTo>
                  <a:cubicBezTo>
                    <a:pt x="0" y="0"/>
                    <a:pt x="0" y="1"/>
                    <a:pt x="1" y="2"/>
                  </a:cubicBezTo>
                  <a:cubicBezTo>
                    <a:pt x="7" y="14"/>
                    <a:pt x="10" y="29"/>
                    <a:pt x="10" y="44"/>
                  </a:cubicBezTo>
                  <a:cubicBezTo>
                    <a:pt x="10" y="45"/>
                    <a:pt x="11" y="45"/>
                    <a:pt x="11" y="45"/>
                  </a:cubicBezTo>
                  <a:cubicBezTo>
                    <a:pt x="12" y="45"/>
                    <a:pt x="13" y="45"/>
                    <a:pt x="13"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2" name="Freeform 51">
              <a:extLst>
                <a:ext uri="{FF2B5EF4-FFF2-40B4-BE49-F238E27FC236}">
                  <a16:creationId xmlns:a16="http://schemas.microsoft.com/office/drawing/2014/main" id="{8C3AA2AC-4D4A-DB4B-B38D-6E7FEE070609}"/>
                </a:ext>
              </a:extLst>
            </p:cNvPr>
            <p:cNvSpPr>
              <a:spLocks/>
            </p:cNvSpPr>
            <p:nvPr/>
          </p:nvSpPr>
          <p:spPr bwMode="auto">
            <a:xfrm>
              <a:off x="5741988" y="4840287"/>
              <a:ext cx="166688" cy="101600"/>
            </a:xfrm>
            <a:custGeom>
              <a:avLst/>
              <a:gdLst>
                <a:gd name="T0" fmla="*/ 2 w 36"/>
                <a:gd name="T1" fmla="*/ 22 h 22"/>
                <a:gd name="T2" fmla="*/ 36 w 36"/>
                <a:gd name="T3" fmla="*/ 3 h 22"/>
                <a:gd name="T4" fmla="*/ 36 w 36"/>
                <a:gd name="T5" fmla="*/ 1 h 22"/>
                <a:gd name="T6" fmla="*/ 34 w 36"/>
                <a:gd name="T7" fmla="*/ 1 h 22"/>
                <a:gd name="T8" fmla="*/ 1 w 36"/>
                <a:gd name="T9" fmla="*/ 19 h 22"/>
                <a:gd name="T10" fmla="*/ 1 w 36"/>
                <a:gd name="T11" fmla="*/ 21 h 22"/>
                <a:gd name="T12" fmla="*/ 2 w 36"/>
                <a:gd name="T13" fmla="*/ 22 h 22"/>
              </a:gdLst>
              <a:ahLst/>
              <a:cxnLst>
                <a:cxn ang="0">
                  <a:pos x="T0" y="T1"/>
                </a:cxn>
                <a:cxn ang="0">
                  <a:pos x="T2" y="T3"/>
                </a:cxn>
                <a:cxn ang="0">
                  <a:pos x="T4" y="T5"/>
                </a:cxn>
                <a:cxn ang="0">
                  <a:pos x="T6" y="T7"/>
                </a:cxn>
                <a:cxn ang="0">
                  <a:pos x="T8" y="T9"/>
                </a:cxn>
                <a:cxn ang="0">
                  <a:pos x="T10" y="T11"/>
                </a:cxn>
                <a:cxn ang="0">
                  <a:pos x="T12" y="T13"/>
                </a:cxn>
              </a:cxnLst>
              <a:rect l="0" t="0" r="r" b="b"/>
              <a:pathLst>
                <a:path w="36" h="22">
                  <a:moveTo>
                    <a:pt x="2" y="22"/>
                  </a:moveTo>
                  <a:cubicBezTo>
                    <a:pt x="15" y="17"/>
                    <a:pt x="26" y="11"/>
                    <a:pt x="36" y="3"/>
                  </a:cubicBezTo>
                  <a:cubicBezTo>
                    <a:pt x="36" y="2"/>
                    <a:pt x="36" y="2"/>
                    <a:pt x="36" y="1"/>
                  </a:cubicBezTo>
                  <a:cubicBezTo>
                    <a:pt x="36" y="0"/>
                    <a:pt x="35" y="0"/>
                    <a:pt x="34" y="1"/>
                  </a:cubicBezTo>
                  <a:cubicBezTo>
                    <a:pt x="25" y="9"/>
                    <a:pt x="14" y="15"/>
                    <a:pt x="1" y="19"/>
                  </a:cubicBezTo>
                  <a:cubicBezTo>
                    <a:pt x="1" y="19"/>
                    <a:pt x="0" y="20"/>
                    <a:pt x="1" y="21"/>
                  </a:cubicBezTo>
                  <a:cubicBezTo>
                    <a:pt x="1" y="21"/>
                    <a:pt x="2" y="22"/>
                    <a:pt x="2"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3" name="Freeform 52">
              <a:extLst>
                <a:ext uri="{FF2B5EF4-FFF2-40B4-BE49-F238E27FC236}">
                  <a16:creationId xmlns:a16="http://schemas.microsoft.com/office/drawing/2014/main" id="{C74D2DFD-A867-6743-9106-A3A065A257D8}"/>
                </a:ext>
              </a:extLst>
            </p:cNvPr>
            <p:cNvSpPr>
              <a:spLocks/>
            </p:cNvSpPr>
            <p:nvPr/>
          </p:nvSpPr>
          <p:spPr bwMode="auto">
            <a:xfrm>
              <a:off x="5297488" y="4830762"/>
              <a:ext cx="150813" cy="101600"/>
            </a:xfrm>
            <a:custGeom>
              <a:avLst/>
              <a:gdLst>
                <a:gd name="T0" fmla="*/ 1 w 33"/>
                <a:gd name="T1" fmla="*/ 3 h 22"/>
                <a:gd name="T2" fmla="*/ 31 w 33"/>
                <a:gd name="T3" fmla="*/ 22 h 22"/>
                <a:gd name="T4" fmla="*/ 33 w 33"/>
                <a:gd name="T5" fmla="*/ 21 h 22"/>
                <a:gd name="T6" fmla="*/ 32 w 33"/>
                <a:gd name="T7" fmla="*/ 19 h 22"/>
                <a:gd name="T8" fmla="*/ 3 w 33"/>
                <a:gd name="T9" fmla="*/ 1 h 22"/>
                <a:gd name="T10" fmla="*/ 1 w 33"/>
                <a:gd name="T11" fmla="*/ 1 h 22"/>
                <a:gd name="T12" fmla="*/ 1 w 33"/>
                <a:gd name="T13" fmla="*/ 3 h 22"/>
              </a:gdLst>
              <a:ahLst/>
              <a:cxnLst>
                <a:cxn ang="0">
                  <a:pos x="T0" y="T1"/>
                </a:cxn>
                <a:cxn ang="0">
                  <a:pos x="T2" y="T3"/>
                </a:cxn>
                <a:cxn ang="0">
                  <a:pos x="T4" y="T5"/>
                </a:cxn>
                <a:cxn ang="0">
                  <a:pos x="T6" y="T7"/>
                </a:cxn>
                <a:cxn ang="0">
                  <a:pos x="T8" y="T9"/>
                </a:cxn>
                <a:cxn ang="0">
                  <a:pos x="T10" y="T11"/>
                </a:cxn>
                <a:cxn ang="0">
                  <a:pos x="T12" y="T13"/>
                </a:cxn>
              </a:cxnLst>
              <a:rect l="0" t="0" r="r" b="b"/>
              <a:pathLst>
                <a:path w="33" h="22">
                  <a:moveTo>
                    <a:pt x="1" y="3"/>
                  </a:moveTo>
                  <a:cubicBezTo>
                    <a:pt x="10" y="11"/>
                    <a:pt x="20" y="17"/>
                    <a:pt x="31" y="22"/>
                  </a:cubicBezTo>
                  <a:cubicBezTo>
                    <a:pt x="32" y="22"/>
                    <a:pt x="33" y="22"/>
                    <a:pt x="33" y="21"/>
                  </a:cubicBezTo>
                  <a:cubicBezTo>
                    <a:pt x="33" y="20"/>
                    <a:pt x="33" y="19"/>
                    <a:pt x="32" y="19"/>
                  </a:cubicBezTo>
                  <a:cubicBezTo>
                    <a:pt x="21" y="15"/>
                    <a:pt x="11" y="8"/>
                    <a:pt x="3" y="1"/>
                  </a:cubicBezTo>
                  <a:cubicBezTo>
                    <a:pt x="2" y="0"/>
                    <a:pt x="1" y="0"/>
                    <a:pt x="1" y="1"/>
                  </a:cubicBezTo>
                  <a:cubicBezTo>
                    <a:pt x="0" y="1"/>
                    <a:pt x="0" y="2"/>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4" name="Freeform 53">
              <a:extLst>
                <a:ext uri="{FF2B5EF4-FFF2-40B4-BE49-F238E27FC236}">
                  <a16:creationId xmlns:a16="http://schemas.microsoft.com/office/drawing/2014/main" id="{E91AC108-287C-4F4D-8B1B-D6CDF2501CC8}"/>
                </a:ext>
              </a:extLst>
            </p:cNvPr>
            <p:cNvSpPr>
              <a:spLocks/>
            </p:cNvSpPr>
            <p:nvPr/>
          </p:nvSpPr>
          <p:spPr bwMode="auto">
            <a:xfrm>
              <a:off x="5146675" y="4151312"/>
              <a:ext cx="165100" cy="446088"/>
            </a:xfrm>
            <a:custGeom>
              <a:avLst/>
              <a:gdLst>
                <a:gd name="T0" fmla="*/ 34 w 36"/>
                <a:gd name="T1" fmla="*/ 1 h 97"/>
                <a:gd name="T2" fmla="*/ 18 w 36"/>
                <a:gd name="T3" fmla="*/ 20 h 97"/>
                <a:gd name="T4" fmla="*/ 0 w 36"/>
                <a:gd name="T5" fmla="*/ 76 h 97"/>
                <a:gd name="T6" fmla="*/ 2 w 36"/>
                <a:gd name="T7" fmla="*/ 96 h 97"/>
                <a:gd name="T8" fmla="*/ 4 w 36"/>
                <a:gd name="T9" fmla="*/ 97 h 97"/>
                <a:gd name="T10" fmla="*/ 5 w 36"/>
                <a:gd name="T11" fmla="*/ 96 h 97"/>
                <a:gd name="T12" fmla="*/ 3 w 36"/>
                <a:gd name="T13" fmla="*/ 76 h 97"/>
                <a:gd name="T14" fmla="*/ 20 w 36"/>
                <a:gd name="T15" fmla="*/ 21 h 97"/>
                <a:gd name="T16" fmla="*/ 36 w 36"/>
                <a:gd name="T17" fmla="*/ 3 h 97"/>
                <a:gd name="T18" fmla="*/ 36 w 36"/>
                <a:gd name="T19" fmla="*/ 1 h 97"/>
                <a:gd name="T20" fmla="*/ 34 w 36"/>
                <a:gd name="T21" fmla="*/ 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97">
                  <a:moveTo>
                    <a:pt x="34" y="1"/>
                  </a:moveTo>
                  <a:cubicBezTo>
                    <a:pt x="28" y="6"/>
                    <a:pt x="22" y="13"/>
                    <a:pt x="18" y="20"/>
                  </a:cubicBezTo>
                  <a:cubicBezTo>
                    <a:pt x="7" y="36"/>
                    <a:pt x="0" y="55"/>
                    <a:pt x="0" y="76"/>
                  </a:cubicBezTo>
                  <a:cubicBezTo>
                    <a:pt x="0" y="83"/>
                    <a:pt x="1" y="90"/>
                    <a:pt x="2" y="96"/>
                  </a:cubicBezTo>
                  <a:cubicBezTo>
                    <a:pt x="3" y="97"/>
                    <a:pt x="3" y="97"/>
                    <a:pt x="4" y="97"/>
                  </a:cubicBezTo>
                  <a:cubicBezTo>
                    <a:pt x="5" y="97"/>
                    <a:pt x="5" y="96"/>
                    <a:pt x="5" y="96"/>
                  </a:cubicBezTo>
                  <a:cubicBezTo>
                    <a:pt x="4" y="89"/>
                    <a:pt x="3" y="83"/>
                    <a:pt x="3" y="76"/>
                  </a:cubicBezTo>
                  <a:cubicBezTo>
                    <a:pt x="3" y="56"/>
                    <a:pt x="9" y="37"/>
                    <a:pt x="20" y="21"/>
                  </a:cubicBezTo>
                  <a:cubicBezTo>
                    <a:pt x="24" y="14"/>
                    <a:pt x="30" y="8"/>
                    <a:pt x="36" y="3"/>
                  </a:cubicBezTo>
                  <a:cubicBezTo>
                    <a:pt x="36" y="2"/>
                    <a:pt x="36" y="1"/>
                    <a:pt x="36" y="1"/>
                  </a:cubicBezTo>
                  <a:cubicBezTo>
                    <a:pt x="35" y="0"/>
                    <a:pt x="35" y="0"/>
                    <a:pt x="3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5" name="Rectangle 54">
              <a:extLst>
                <a:ext uri="{FF2B5EF4-FFF2-40B4-BE49-F238E27FC236}">
                  <a16:creationId xmlns:a16="http://schemas.microsoft.com/office/drawing/2014/main" id="{FC30D4DB-53BE-294A-8B10-579E75EF4106}"/>
                </a:ext>
              </a:extLst>
            </p:cNvPr>
            <p:cNvSpPr>
              <a:spLocks noChangeArrowheads="1"/>
            </p:cNvSpPr>
            <p:nvPr/>
          </p:nvSpPr>
          <p:spPr bwMode="auto">
            <a:xfrm>
              <a:off x="2084388" y="4913312"/>
              <a:ext cx="73025" cy="312738"/>
            </a:xfrm>
            <a:prstGeom prst="rect">
              <a:avLst/>
            </a:pr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6" name="Freeform 55">
              <a:extLst>
                <a:ext uri="{FF2B5EF4-FFF2-40B4-BE49-F238E27FC236}">
                  <a16:creationId xmlns:a16="http://schemas.microsoft.com/office/drawing/2014/main" id="{DBB59B70-41C0-CF43-AF61-8A98E4171FE9}"/>
                </a:ext>
              </a:extLst>
            </p:cNvPr>
            <p:cNvSpPr>
              <a:spLocks/>
            </p:cNvSpPr>
            <p:nvPr/>
          </p:nvSpPr>
          <p:spPr bwMode="auto">
            <a:xfrm>
              <a:off x="1895475" y="4046537"/>
              <a:ext cx="450850" cy="944563"/>
            </a:xfrm>
            <a:custGeom>
              <a:avLst/>
              <a:gdLst>
                <a:gd name="T0" fmla="*/ 284 w 284"/>
                <a:gd name="T1" fmla="*/ 457 h 595"/>
                <a:gd name="T2" fmla="*/ 237 w 284"/>
                <a:gd name="T3" fmla="*/ 318 h 595"/>
                <a:gd name="T4" fmla="*/ 269 w 284"/>
                <a:gd name="T5" fmla="*/ 318 h 595"/>
                <a:gd name="T6" fmla="*/ 142 w 284"/>
                <a:gd name="T7" fmla="*/ 0 h 595"/>
                <a:gd name="T8" fmla="*/ 15 w 284"/>
                <a:gd name="T9" fmla="*/ 318 h 595"/>
                <a:gd name="T10" fmla="*/ 47 w 284"/>
                <a:gd name="T11" fmla="*/ 318 h 595"/>
                <a:gd name="T12" fmla="*/ 0 w 284"/>
                <a:gd name="T13" fmla="*/ 457 h 595"/>
                <a:gd name="T14" fmla="*/ 47 w 284"/>
                <a:gd name="T15" fmla="*/ 457 h 595"/>
                <a:gd name="T16" fmla="*/ 0 w 284"/>
                <a:gd name="T17" fmla="*/ 595 h 595"/>
                <a:gd name="T18" fmla="*/ 284 w 284"/>
                <a:gd name="T19" fmla="*/ 595 h 595"/>
                <a:gd name="T20" fmla="*/ 237 w 284"/>
                <a:gd name="T21" fmla="*/ 457 h 595"/>
                <a:gd name="T22" fmla="*/ 284 w 284"/>
                <a:gd name="T23" fmla="*/ 457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4" h="595">
                  <a:moveTo>
                    <a:pt x="284" y="457"/>
                  </a:moveTo>
                  <a:lnTo>
                    <a:pt x="237" y="318"/>
                  </a:lnTo>
                  <a:lnTo>
                    <a:pt x="269" y="318"/>
                  </a:lnTo>
                  <a:lnTo>
                    <a:pt x="142" y="0"/>
                  </a:lnTo>
                  <a:lnTo>
                    <a:pt x="15" y="318"/>
                  </a:lnTo>
                  <a:lnTo>
                    <a:pt x="47" y="318"/>
                  </a:lnTo>
                  <a:lnTo>
                    <a:pt x="0" y="457"/>
                  </a:lnTo>
                  <a:lnTo>
                    <a:pt x="47" y="457"/>
                  </a:lnTo>
                  <a:lnTo>
                    <a:pt x="0" y="595"/>
                  </a:lnTo>
                  <a:lnTo>
                    <a:pt x="284" y="595"/>
                  </a:lnTo>
                  <a:lnTo>
                    <a:pt x="237" y="457"/>
                  </a:lnTo>
                  <a:lnTo>
                    <a:pt x="284" y="45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7" name="Freeform 56">
              <a:extLst>
                <a:ext uri="{FF2B5EF4-FFF2-40B4-BE49-F238E27FC236}">
                  <a16:creationId xmlns:a16="http://schemas.microsoft.com/office/drawing/2014/main" id="{70C9B5F3-E024-CC45-8A5F-D3FD9F321C9A}"/>
                </a:ext>
              </a:extLst>
            </p:cNvPr>
            <p:cNvSpPr>
              <a:spLocks/>
            </p:cNvSpPr>
            <p:nvPr/>
          </p:nvSpPr>
          <p:spPr bwMode="auto">
            <a:xfrm>
              <a:off x="1895475" y="4046537"/>
              <a:ext cx="225425" cy="944563"/>
            </a:xfrm>
            <a:custGeom>
              <a:avLst/>
              <a:gdLst>
                <a:gd name="T0" fmla="*/ 47 w 142"/>
                <a:gd name="T1" fmla="*/ 318 h 595"/>
                <a:gd name="T2" fmla="*/ 0 w 142"/>
                <a:gd name="T3" fmla="*/ 457 h 595"/>
                <a:gd name="T4" fmla="*/ 47 w 142"/>
                <a:gd name="T5" fmla="*/ 457 h 595"/>
                <a:gd name="T6" fmla="*/ 0 w 142"/>
                <a:gd name="T7" fmla="*/ 595 h 595"/>
                <a:gd name="T8" fmla="*/ 142 w 142"/>
                <a:gd name="T9" fmla="*/ 595 h 595"/>
                <a:gd name="T10" fmla="*/ 142 w 142"/>
                <a:gd name="T11" fmla="*/ 0 h 595"/>
                <a:gd name="T12" fmla="*/ 15 w 142"/>
                <a:gd name="T13" fmla="*/ 318 h 595"/>
                <a:gd name="T14" fmla="*/ 47 w 142"/>
                <a:gd name="T15" fmla="*/ 318 h 5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595">
                  <a:moveTo>
                    <a:pt x="47" y="318"/>
                  </a:moveTo>
                  <a:lnTo>
                    <a:pt x="0" y="457"/>
                  </a:lnTo>
                  <a:lnTo>
                    <a:pt x="47" y="457"/>
                  </a:lnTo>
                  <a:lnTo>
                    <a:pt x="0" y="595"/>
                  </a:lnTo>
                  <a:lnTo>
                    <a:pt x="142" y="595"/>
                  </a:lnTo>
                  <a:lnTo>
                    <a:pt x="142" y="0"/>
                  </a:lnTo>
                  <a:lnTo>
                    <a:pt x="15" y="318"/>
                  </a:lnTo>
                  <a:lnTo>
                    <a:pt x="47" y="318"/>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8" name="Rectangle 57">
              <a:extLst>
                <a:ext uri="{FF2B5EF4-FFF2-40B4-BE49-F238E27FC236}">
                  <a16:creationId xmlns:a16="http://schemas.microsoft.com/office/drawing/2014/main" id="{C9D816B3-F5B7-7441-9198-4EC3C382792C}"/>
                </a:ext>
              </a:extLst>
            </p:cNvPr>
            <p:cNvSpPr>
              <a:spLocks noChangeArrowheads="1"/>
            </p:cNvSpPr>
            <p:nvPr/>
          </p:nvSpPr>
          <p:spPr bwMode="auto">
            <a:xfrm>
              <a:off x="8913813" y="6437312"/>
              <a:ext cx="74613" cy="307975"/>
            </a:xfrm>
            <a:prstGeom prst="rect">
              <a:avLst/>
            </a:prstGeom>
            <a:solidFill>
              <a:srgbClr val="5B3C3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9" name="Freeform 58">
              <a:extLst>
                <a:ext uri="{FF2B5EF4-FFF2-40B4-BE49-F238E27FC236}">
                  <a16:creationId xmlns:a16="http://schemas.microsoft.com/office/drawing/2014/main" id="{AB05D374-E631-FC4C-832D-3263285DA7DC}"/>
                </a:ext>
              </a:extLst>
            </p:cNvPr>
            <p:cNvSpPr>
              <a:spLocks/>
            </p:cNvSpPr>
            <p:nvPr/>
          </p:nvSpPr>
          <p:spPr bwMode="auto">
            <a:xfrm>
              <a:off x="8731250" y="5565775"/>
              <a:ext cx="444500" cy="949325"/>
            </a:xfrm>
            <a:custGeom>
              <a:avLst/>
              <a:gdLst>
                <a:gd name="T0" fmla="*/ 280 w 280"/>
                <a:gd name="T1" fmla="*/ 456 h 598"/>
                <a:gd name="T2" fmla="*/ 234 w 280"/>
                <a:gd name="T3" fmla="*/ 318 h 598"/>
                <a:gd name="T4" fmla="*/ 269 w 280"/>
                <a:gd name="T5" fmla="*/ 318 h 598"/>
                <a:gd name="T6" fmla="*/ 142 w 280"/>
                <a:gd name="T7" fmla="*/ 0 h 598"/>
                <a:gd name="T8" fmla="*/ 11 w 280"/>
                <a:gd name="T9" fmla="*/ 318 h 598"/>
                <a:gd name="T10" fmla="*/ 46 w 280"/>
                <a:gd name="T11" fmla="*/ 318 h 598"/>
                <a:gd name="T12" fmla="*/ 0 w 280"/>
                <a:gd name="T13" fmla="*/ 456 h 598"/>
                <a:gd name="T14" fmla="*/ 46 w 280"/>
                <a:gd name="T15" fmla="*/ 456 h 598"/>
                <a:gd name="T16" fmla="*/ 0 w 280"/>
                <a:gd name="T17" fmla="*/ 598 h 598"/>
                <a:gd name="T18" fmla="*/ 280 w 280"/>
                <a:gd name="T19" fmla="*/ 598 h 598"/>
                <a:gd name="T20" fmla="*/ 234 w 280"/>
                <a:gd name="T21" fmla="*/ 456 h 598"/>
                <a:gd name="T22" fmla="*/ 280 w 280"/>
                <a:gd name="T23" fmla="*/ 456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0" h="598">
                  <a:moveTo>
                    <a:pt x="280" y="456"/>
                  </a:moveTo>
                  <a:lnTo>
                    <a:pt x="234" y="318"/>
                  </a:lnTo>
                  <a:lnTo>
                    <a:pt x="269" y="318"/>
                  </a:lnTo>
                  <a:lnTo>
                    <a:pt x="142" y="0"/>
                  </a:lnTo>
                  <a:lnTo>
                    <a:pt x="11" y="318"/>
                  </a:lnTo>
                  <a:lnTo>
                    <a:pt x="46" y="318"/>
                  </a:lnTo>
                  <a:lnTo>
                    <a:pt x="0" y="456"/>
                  </a:lnTo>
                  <a:lnTo>
                    <a:pt x="46" y="456"/>
                  </a:lnTo>
                  <a:lnTo>
                    <a:pt x="0" y="598"/>
                  </a:lnTo>
                  <a:lnTo>
                    <a:pt x="280" y="598"/>
                  </a:lnTo>
                  <a:lnTo>
                    <a:pt x="234" y="456"/>
                  </a:lnTo>
                  <a:lnTo>
                    <a:pt x="280" y="456"/>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0" name="Freeform 59">
              <a:extLst>
                <a:ext uri="{FF2B5EF4-FFF2-40B4-BE49-F238E27FC236}">
                  <a16:creationId xmlns:a16="http://schemas.microsoft.com/office/drawing/2014/main" id="{F9317657-D1C1-2442-B5FA-BDD1FF2E25B9}"/>
                </a:ext>
              </a:extLst>
            </p:cNvPr>
            <p:cNvSpPr>
              <a:spLocks/>
            </p:cNvSpPr>
            <p:nvPr/>
          </p:nvSpPr>
          <p:spPr bwMode="auto">
            <a:xfrm>
              <a:off x="8731250" y="5565775"/>
              <a:ext cx="225425" cy="949325"/>
            </a:xfrm>
            <a:custGeom>
              <a:avLst/>
              <a:gdLst>
                <a:gd name="T0" fmla="*/ 46 w 142"/>
                <a:gd name="T1" fmla="*/ 318 h 598"/>
                <a:gd name="T2" fmla="*/ 0 w 142"/>
                <a:gd name="T3" fmla="*/ 456 h 598"/>
                <a:gd name="T4" fmla="*/ 46 w 142"/>
                <a:gd name="T5" fmla="*/ 456 h 598"/>
                <a:gd name="T6" fmla="*/ 0 w 142"/>
                <a:gd name="T7" fmla="*/ 598 h 598"/>
                <a:gd name="T8" fmla="*/ 142 w 142"/>
                <a:gd name="T9" fmla="*/ 598 h 598"/>
                <a:gd name="T10" fmla="*/ 142 w 142"/>
                <a:gd name="T11" fmla="*/ 0 h 598"/>
                <a:gd name="T12" fmla="*/ 11 w 142"/>
                <a:gd name="T13" fmla="*/ 318 h 598"/>
                <a:gd name="T14" fmla="*/ 46 w 142"/>
                <a:gd name="T15" fmla="*/ 318 h 5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598">
                  <a:moveTo>
                    <a:pt x="46" y="318"/>
                  </a:moveTo>
                  <a:lnTo>
                    <a:pt x="0" y="456"/>
                  </a:lnTo>
                  <a:lnTo>
                    <a:pt x="46" y="456"/>
                  </a:lnTo>
                  <a:lnTo>
                    <a:pt x="0" y="598"/>
                  </a:lnTo>
                  <a:lnTo>
                    <a:pt x="142" y="598"/>
                  </a:lnTo>
                  <a:lnTo>
                    <a:pt x="142" y="0"/>
                  </a:lnTo>
                  <a:lnTo>
                    <a:pt x="11" y="318"/>
                  </a:lnTo>
                  <a:lnTo>
                    <a:pt x="46" y="318"/>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1" name="Rectangle 60">
              <a:extLst>
                <a:ext uri="{FF2B5EF4-FFF2-40B4-BE49-F238E27FC236}">
                  <a16:creationId xmlns:a16="http://schemas.microsoft.com/office/drawing/2014/main" id="{2F46D398-F18D-3C48-9085-5D7B406E1CB5}"/>
                </a:ext>
              </a:extLst>
            </p:cNvPr>
            <p:cNvSpPr>
              <a:spLocks noChangeArrowheads="1"/>
            </p:cNvSpPr>
            <p:nvPr/>
          </p:nvSpPr>
          <p:spPr bwMode="auto">
            <a:xfrm>
              <a:off x="1106488" y="5056187"/>
              <a:ext cx="55563" cy="233363"/>
            </a:xfrm>
            <a:prstGeom prst="rect">
              <a:avLst/>
            </a:pr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2" name="Freeform 61">
              <a:extLst>
                <a:ext uri="{FF2B5EF4-FFF2-40B4-BE49-F238E27FC236}">
                  <a16:creationId xmlns:a16="http://schemas.microsoft.com/office/drawing/2014/main" id="{50F967E9-6FB1-6948-B8DA-4097A3E8C78A}"/>
                </a:ext>
              </a:extLst>
            </p:cNvPr>
            <p:cNvSpPr>
              <a:spLocks/>
            </p:cNvSpPr>
            <p:nvPr/>
          </p:nvSpPr>
          <p:spPr bwMode="auto">
            <a:xfrm>
              <a:off x="963613" y="4391025"/>
              <a:ext cx="339725" cy="723900"/>
            </a:xfrm>
            <a:custGeom>
              <a:avLst/>
              <a:gdLst>
                <a:gd name="T0" fmla="*/ 214 w 214"/>
                <a:gd name="T1" fmla="*/ 349 h 456"/>
                <a:gd name="T2" fmla="*/ 180 w 214"/>
                <a:gd name="T3" fmla="*/ 242 h 456"/>
                <a:gd name="T4" fmla="*/ 206 w 214"/>
                <a:gd name="T5" fmla="*/ 242 h 456"/>
                <a:gd name="T6" fmla="*/ 107 w 214"/>
                <a:gd name="T7" fmla="*/ 0 h 456"/>
                <a:gd name="T8" fmla="*/ 9 w 214"/>
                <a:gd name="T9" fmla="*/ 242 h 456"/>
                <a:gd name="T10" fmla="*/ 35 w 214"/>
                <a:gd name="T11" fmla="*/ 242 h 456"/>
                <a:gd name="T12" fmla="*/ 0 w 214"/>
                <a:gd name="T13" fmla="*/ 349 h 456"/>
                <a:gd name="T14" fmla="*/ 35 w 214"/>
                <a:gd name="T15" fmla="*/ 349 h 456"/>
                <a:gd name="T16" fmla="*/ 0 w 214"/>
                <a:gd name="T17" fmla="*/ 456 h 456"/>
                <a:gd name="T18" fmla="*/ 214 w 214"/>
                <a:gd name="T19" fmla="*/ 456 h 456"/>
                <a:gd name="T20" fmla="*/ 180 w 214"/>
                <a:gd name="T21" fmla="*/ 349 h 456"/>
                <a:gd name="T22" fmla="*/ 214 w 214"/>
                <a:gd name="T23" fmla="*/ 349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4" h="456">
                  <a:moveTo>
                    <a:pt x="214" y="349"/>
                  </a:moveTo>
                  <a:lnTo>
                    <a:pt x="180" y="242"/>
                  </a:lnTo>
                  <a:lnTo>
                    <a:pt x="206" y="242"/>
                  </a:lnTo>
                  <a:lnTo>
                    <a:pt x="107" y="0"/>
                  </a:lnTo>
                  <a:lnTo>
                    <a:pt x="9" y="242"/>
                  </a:lnTo>
                  <a:lnTo>
                    <a:pt x="35" y="242"/>
                  </a:lnTo>
                  <a:lnTo>
                    <a:pt x="0" y="349"/>
                  </a:lnTo>
                  <a:lnTo>
                    <a:pt x="35" y="349"/>
                  </a:lnTo>
                  <a:lnTo>
                    <a:pt x="0" y="456"/>
                  </a:lnTo>
                  <a:lnTo>
                    <a:pt x="214" y="456"/>
                  </a:lnTo>
                  <a:lnTo>
                    <a:pt x="180" y="349"/>
                  </a:lnTo>
                  <a:lnTo>
                    <a:pt x="214" y="349"/>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3" name="Freeform 62">
              <a:extLst>
                <a:ext uri="{FF2B5EF4-FFF2-40B4-BE49-F238E27FC236}">
                  <a16:creationId xmlns:a16="http://schemas.microsoft.com/office/drawing/2014/main" id="{3B72120F-31C2-D442-A24F-AEFA3169D679}"/>
                </a:ext>
              </a:extLst>
            </p:cNvPr>
            <p:cNvSpPr>
              <a:spLocks/>
            </p:cNvSpPr>
            <p:nvPr/>
          </p:nvSpPr>
          <p:spPr bwMode="auto">
            <a:xfrm>
              <a:off x="963613" y="4391025"/>
              <a:ext cx="169863" cy="723900"/>
            </a:xfrm>
            <a:custGeom>
              <a:avLst/>
              <a:gdLst>
                <a:gd name="T0" fmla="*/ 35 w 107"/>
                <a:gd name="T1" fmla="*/ 242 h 456"/>
                <a:gd name="T2" fmla="*/ 0 w 107"/>
                <a:gd name="T3" fmla="*/ 349 h 456"/>
                <a:gd name="T4" fmla="*/ 35 w 107"/>
                <a:gd name="T5" fmla="*/ 349 h 456"/>
                <a:gd name="T6" fmla="*/ 0 w 107"/>
                <a:gd name="T7" fmla="*/ 456 h 456"/>
                <a:gd name="T8" fmla="*/ 107 w 107"/>
                <a:gd name="T9" fmla="*/ 456 h 456"/>
                <a:gd name="T10" fmla="*/ 107 w 107"/>
                <a:gd name="T11" fmla="*/ 0 h 456"/>
                <a:gd name="T12" fmla="*/ 9 w 107"/>
                <a:gd name="T13" fmla="*/ 242 h 456"/>
                <a:gd name="T14" fmla="*/ 35 w 107"/>
                <a:gd name="T15" fmla="*/ 242 h 4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456">
                  <a:moveTo>
                    <a:pt x="35" y="242"/>
                  </a:moveTo>
                  <a:lnTo>
                    <a:pt x="0" y="349"/>
                  </a:lnTo>
                  <a:lnTo>
                    <a:pt x="35" y="349"/>
                  </a:lnTo>
                  <a:lnTo>
                    <a:pt x="0" y="456"/>
                  </a:lnTo>
                  <a:lnTo>
                    <a:pt x="107" y="456"/>
                  </a:lnTo>
                  <a:lnTo>
                    <a:pt x="107" y="0"/>
                  </a:lnTo>
                  <a:lnTo>
                    <a:pt x="9" y="242"/>
                  </a:lnTo>
                  <a:lnTo>
                    <a:pt x="35" y="242"/>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4" name="Rectangle 63">
              <a:extLst>
                <a:ext uri="{FF2B5EF4-FFF2-40B4-BE49-F238E27FC236}">
                  <a16:creationId xmlns:a16="http://schemas.microsoft.com/office/drawing/2014/main" id="{5752E93B-6123-394E-94FE-0DEE1F33604E}"/>
                </a:ext>
              </a:extLst>
            </p:cNvPr>
            <p:cNvSpPr>
              <a:spLocks noChangeArrowheads="1"/>
            </p:cNvSpPr>
            <p:nvPr/>
          </p:nvSpPr>
          <p:spPr bwMode="auto">
            <a:xfrm>
              <a:off x="10053638" y="6446837"/>
              <a:ext cx="53975" cy="233363"/>
            </a:xfrm>
            <a:prstGeom prst="rect">
              <a:avLst/>
            </a:prstGeom>
            <a:solidFill>
              <a:srgbClr val="5B3C3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5" name="Freeform 64">
              <a:extLst>
                <a:ext uri="{FF2B5EF4-FFF2-40B4-BE49-F238E27FC236}">
                  <a16:creationId xmlns:a16="http://schemas.microsoft.com/office/drawing/2014/main" id="{9ABAA726-53CE-7E4F-A0E7-0D2397396B9B}"/>
                </a:ext>
              </a:extLst>
            </p:cNvPr>
            <p:cNvSpPr>
              <a:spLocks/>
            </p:cNvSpPr>
            <p:nvPr/>
          </p:nvSpPr>
          <p:spPr bwMode="auto">
            <a:xfrm>
              <a:off x="9910763" y="5781675"/>
              <a:ext cx="339725" cy="723900"/>
            </a:xfrm>
            <a:custGeom>
              <a:avLst/>
              <a:gdLst>
                <a:gd name="T0" fmla="*/ 214 w 214"/>
                <a:gd name="T1" fmla="*/ 349 h 456"/>
                <a:gd name="T2" fmla="*/ 179 w 214"/>
                <a:gd name="T3" fmla="*/ 242 h 456"/>
                <a:gd name="T4" fmla="*/ 205 w 214"/>
                <a:gd name="T5" fmla="*/ 242 h 456"/>
                <a:gd name="T6" fmla="*/ 107 w 214"/>
                <a:gd name="T7" fmla="*/ 0 h 456"/>
                <a:gd name="T8" fmla="*/ 9 w 214"/>
                <a:gd name="T9" fmla="*/ 242 h 456"/>
                <a:gd name="T10" fmla="*/ 35 w 214"/>
                <a:gd name="T11" fmla="*/ 242 h 456"/>
                <a:gd name="T12" fmla="*/ 0 w 214"/>
                <a:gd name="T13" fmla="*/ 349 h 456"/>
                <a:gd name="T14" fmla="*/ 35 w 214"/>
                <a:gd name="T15" fmla="*/ 349 h 456"/>
                <a:gd name="T16" fmla="*/ 0 w 214"/>
                <a:gd name="T17" fmla="*/ 456 h 456"/>
                <a:gd name="T18" fmla="*/ 214 w 214"/>
                <a:gd name="T19" fmla="*/ 456 h 456"/>
                <a:gd name="T20" fmla="*/ 179 w 214"/>
                <a:gd name="T21" fmla="*/ 349 h 456"/>
                <a:gd name="T22" fmla="*/ 214 w 214"/>
                <a:gd name="T23" fmla="*/ 349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4" h="456">
                  <a:moveTo>
                    <a:pt x="214" y="349"/>
                  </a:moveTo>
                  <a:lnTo>
                    <a:pt x="179" y="242"/>
                  </a:lnTo>
                  <a:lnTo>
                    <a:pt x="205" y="242"/>
                  </a:lnTo>
                  <a:lnTo>
                    <a:pt x="107" y="0"/>
                  </a:lnTo>
                  <a:lnTo>
                    <a:pt x="9" y="242"/>
                  </a:lnTo>
                  <a:lnTo>
                    <a:pt x="35" y="242"/>
                  </a:lnTo>
                  <a:lnTo>
                    <a:pt x="0" y="349"/>
                  </a:lnTo>
                  <a:lnTo>
                    <a:pt x="35" y="349"/>
                  </a:lnTo>
                  <a:lnTo>
                    <a:pt x="0" y="456"/>
                  </a:lnTo>
                  <a:lnTo>
                    <a:pt x="214" y="456"/>
                  </a:lnTo>
                  <a:lnTo>
                    <a:pt x="179" y="349"/>
                  </a:lnTo>
                  <a:lnTo>
                    <a:pt x="214" y="349"/>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6" name="Freeform 65">
              <a:extLst>
                <a:ext uri="{FF2B5EF4-FFF2-40B4-BE49-F238E27FC236}">
                  <a16:creationId xmlns:a16="http://schemas.microsoft.com/office/drawing/2014/main" id="{431A417D-6919-5442-8CF5-69AE2A286CDD}"/>
                </a:ext>
              </a:extLst>
            </p:cNvPr>
            <p:cNvSpPr>
              <a:spLocks/>
            </p:cNvSpPr>
            <p:nvPr/>
          </p:nvSpPr>
          <p:spPr bwMode="auto">
            <a:xfrm>
              <a:off x="9910763" y="5781675"/>
              <a:ext cx="169863" cy="723900"/>
            </a:xfrm>
            <a:custGeom>
              <a:avLst/>
              <a:gdLst>
                <a:gd name="T0" fmla="*/ 35 w 107"/>
                <a:gd name="T1" fmla="*/ 242 h 456"/>
                <a:gd name="T2" fmla="*/ 0 w 107"/>
                <a:gd name="T3" fmla="*/ 349 h 456"/>
                <a:gd name="T4" fmla="*/ 35 w 107"/>
                <a:gd name="T5" fmla="*/ 349 h 456"/>
                <a:gd name="T6" fmla="*/ 0 w 107"/>
                <a:gd name="T7" fmla="*/ 456 h 456"/>
                <a:gd name="T8" fmla="*/ 107 w 107"/>
                <a:gd name="T9" fmla="*/ 456 h 456"/>
                <a:gd name="T10" fmla="*/ 107 w 107"/>
                <a:gd name="T11" fmla="*/ 0 h 456"/>
                <a:gd name="T12" fmla="*/ 9 w 107"/>
                <a:gd name="T13" fmla="*/ 242 h 456"/>
                <a:gd name="T14" fmla="*/ 35 w 107"/>
                <a:gd name="T15" fmla="*/ 242 h 4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456">
                  <a:moveTo>
                    <a:pt x="35" y="242"/>
                  </a:moveTo>
                  <a:lnTo>
                    <a:pt x="0" y="349"/>
                  </a:lnTo>
                  <a:lnTo>
                    <a:pt x="35" y="349"/>
                  </a:lnTo>
                  <a:lnTo>
                    <a:pt x="0" y="456"/>
                  </a:lnTo>
                  <a:lnTo>
                    <a:pt x="107" y="456"/>
                  </a:lnTo>
                  <a:lnTo>
                    <a:pt x="107" y="0"/>
                  </a:lnTo>
                  <a:lnTo>
                    <a:pt x="9" y="242"/>
                  </a:lnTo>
                  <a:lnTo>
                    <a:pt x="35" y="242"/>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7" name="Freeform 66">
              <a:extLst>
                <a:ext uri="{FF2B5EF4-FFF2-40B4-BE49-F238E27FC236}">
                  <a16:creationId xmlns:a16="http://schemas.microsoft.com/office/drawing/2014/main" id="{D06A78BF-7DEE-AE41-87DC-83387A8ADD87}"/>
                </a:ext>
              </a:extLst>
            </p:cNvPr>
            <p:cNvSpPr>
              <a:spLocks noEditPoints="1"/>
            </p:cNvSpPr>
            <p:nvPr/>
          </p:nvSpPr>
          <p:spPr bwMode="auto">
            <a:xfrm>
              <a:off x="3157538" y="4386262"/>
              <a:ext cx="1230313" cy="1519238"/>
            </a:xfrm>
            <a:custGeom>
              <a:avLst/>
              <a:gdLst>
                <a:gd name="T0" fmla="*/ 388 w 775"/>
                <a:gd name="T1" fmla="*/ 0 h 957"/>
                <a:gd name="T2" fmla="*/ 0 w 775"/>
                <a:gd name="T3" fmla="*/ 321 h 957"/>
                <a:gd name="T4" fmla="*/ 110 w 775"/>
                <a:gd name="T5" fmla="*/ 321 h 957"/>
                <a:gd name="T6" fmla="*/ 110 w 775"/>
                <a:gd name="T7" fmla="*/ 763 h 957"/>
                <a:gd name="T8" fmla="*/ 666 w 775"/>
                <a:gd name="T9" fmla="*/ 957 h 957"/>
                <a:gd name="T10" fmla="*/ 666 w 775"/>
                <a:gd name="T11" fmla="*/ 321 h 957"/>
                <a:gd name="T12" fmla="*/ 775 w 775"/>
                <a:gd name="T13" fmla="*/ 321 h 957"/>
                <a:gd name="T14" fmla="*/ 388 w 775"/>
                <a:gd name="T15" fmla="*/ 0 h 957"/>
                <a:gd name="T16" fmla="*/ 373 w 775"/>
                <a:gd name="T17" fmla="*/ 598 h 957"/>
                <a:gd name="T18" fmla="*/ 275 w 775"/>
                <a:gd name="T19" fmla="*/ 598 h 957"/>
                <a:gd name="T20" fmla="*/ 275 w 775"/>
                <a:gd name="T21" fmla="*/ 500 h 957"/>
                <a:gd name="T22" fmla="*/ 373 w 775"/>
                <a:gd name="T23" fmla="*/ 500 h 957"/>
                <a:gd name="T24" fmla="*/ 373 w 775"/>
                <a:gd name="T25" fmla="*/ 598 h 957"/>
                <a:gd name="T26" fmla="*/ 373 w 775"/>
                <a:gd name="T27" fmla="*/ 474 h 957"/>
                <a:gd name="T28" fmla="*/ 275 w 775"/>
                <a:gd name="T29" fmla="*/ 474 h 957"/>
                <a:gd name="T30" fmla="*/ 275 w 775"/>
                <a:gd name="T31" fmla="*/ 376 h 957"/>
                <a:gd name="T32" fmla="*/ 373 w 775"/>
                <a:gd name="T33" fmla="*/ 376 h 957"/>
                <a:gd name="T34" fmla="*/ 373 w 775"/>
                <a:gd name="T35" fmla="*/ 474 h 957"/>
                <a:gd name="T36" fmla="*/ 501 w 775"/>
                <a:gd name="T37" fmla="*/ 598 h 957"/>
                <a:gd name="T38" fmla="*/ 402 w 775"/>
                <a:gd name="T39" fmla="*/ 598 h 957"/>
                <a:gd name="T40" fmla="*/ 402 w 775"/>
                <a:gd name="T41" fmla="*/ 500 h 957"/>
                <a:gd name="T42" fmla="*/ 501 w 775"/>
                <a:gd name="T43" fmla="*/ 500 h 957"/>
                <a:gd name="T44" fmla="*/ 501 w 775"/>
                <a:gd name="T45" fmla="*/ 598 h 957"/>
                <a:gd name="T46" fmla="*/ 501 w 775"/>
                <a:gd name="T47" fmla="*/ 474 h 957"/>
                <a:gd name="T48" fmla="*/ 402 w 775"/>
                <a:gd name="T49" fmla="*/ 474 h 957"/>
                <a:gd name="T50" fmla="*/ 402 w 775"/>
                <a:gd name="T51" fmla="*/ 376 h 957"/>
                <a:gd name="T52" fmla="*/ 501 w 775"/>
                <a:gd name="T53" fmla="*/ 376 h 957"/>
                <a:gd name="T54" fmla="*/ 501 w 775"/>
                <a:gd name="T55" fmla="*/ 474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75" h="957">
                  <a:moveTo>
                    <a:pt x="388" y="0"/>
                  </a:moveTo>
                  <a:lnTo>
                    <a:pt x="0" y="321"/>
                  </a:lnTo>
                  <a:lnTo>
                    <a:pt x="110" y="321"/>
                  </a:lnTo>
                  <a:lnTo>
                    <a:pt x="110" y="763"/>
                  </a:lnTo>
                  <a:lnTo>
                    <a:pt x="666" y="957"/>
                  </a:lnTo>
                  <a:lnTo>
                    <a:pt x="666" y="321"/>
                  </a:lnTo>
                  <a:lnTo>
                    <a:pt x="775" y="321"/>
                  </a:lnTo>
                  <a:lnTo>
                    <a:pt x="388" y="0"/>
                  </a:lnTo>
                  <a:close/>
                  <a:moveTo>
                    <a:pt x="373" y="598"/>
                  </a:moveTo>
                  <a:lnTo>
                    <a:pt x="275" y="598"/>
                  </a:lnTo>
                  <a:lnTo>
                    <a:pt x="275" y="500"/>
                  </a:lnTo>
                  <a:lnTo>
                    <a:pt x="373" y="500"/>
                  </a:lnTo>
                  <a:lnTo>
                    <a:pt x="373" y="598"/>
                  </a:lnTo>
                  <a:close/>
                  <a:moveTo>
                    <a:pt x="373" y="474"/>
                  </a:moveTo>
                  <a:lnTo>
                    <a:pt x="275" y="474"/>
                  </a:lnTo>
                  <a:lnTo>
                    <a:pt x="275" y="376"/>
                  </a:lnTo>
                  <a:lnTo>
                    <a:pt x="373" y="376"/>
                  </a:lnTo>
                  <a:lnTo>
                    <a:pt x="373" y="474"/>
                  </a:lnTo>
                  <a:close/>
                  <a:moveTo>
                    <a:pt x="501" y="598"/>
                  </a:moveTo>
                  <a:lnTo>
                    <a:pt x="402" y="598"/>
                  </a:lnTo>
                  <a:lnTo>
                    <a:pt x="402" y="500"/>
                  </a:lnTo>
                  <a:lnTo>
                    <a:pt x="501" y="500"/>
                  </a:lnTo>
                  <a:lnTo>
                    <a:pt x="501" y="598"/>
                  </a:lnTo>
                  <a:close/>
                  <a:moveTo>
                    <a:pt x="501" y="474"/>
                  </a:moveTo>
                  <a:lnTo>
                    <a:pt x="402" y="474"/>
                  </a:lnTo>
                  <a:lnTo>
                    <a:pt x="402" y="376"/>
                  </a:lnTo>
                  <a:lnTo>
                    <a:pt x="501" y="376"/>
                  </a:lnTo>
                  <a:lnTo>
                    <a:pt x="501" y="474"/>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8" name="Freeform 67">
              <a:extLst>
                <a:ext uri="{FF2B5EF4-FFF2-40B4-BE49-F238E27FC236}">
                  <a16:creationId xmlns:a16="http://schemas.microsoft.com/office/drawing/2014/main" id="{6A23E505-E4F3-ED48-A293-952E7FDA9017}"/>
                </a:ext>
              </a:extLst>
            </p:cNvPr>
            <p:cNvSpPr>
              <a:spLocks/>
            </p:cNvSpPr>
            <p:nvPr/>
          </p:nvSpPr>
          <p:spPr bwMode="auto">
            <a:xfrm>
              <a:off x="4457700" y="5381625"/>
              <a:ext cx="560388" cy="611188"/>
            </a:xfrm>
            <a:custGeom>
              <a:avLst/>
              <a:gdLst>
                <a:gd name="T0" fmla="*/ 78 w 353"/>
                <a:gd name="T1" fmla="*/ 385 h 385"/>
                <a:gd name="T2" fmla="*/ 274 w 353"/>
                <a:gd name="T3" fmla="*/ 385 h 385"/>
                <a:gd name="T4" fmla="*/ 353 w 353"/>
                <a:gd name="T5" fmla="*/ 0 h 385"/>
                <a:gd name="T6" fmla="*/ 0 w 353"/>
                <a:gd name="T7" fmla="*/ 0 h 385"/>
                <a:gd name="T8" fmla="*/ 78 w 353"/>
                <a:gd name="T9" fmla="*/ 385 h 385"/>
              </a:gdLst>
              <a:ahLst/>
              <a:cxnLst>
                <a:cxn ang="0">
                  <a:pos x="T0" y="T1"/>
                </a:cxn>
                <a:cxn ang="0">
                  <a:pos x="T2" y="T3"/>
                </a:cxn>
                <a:cxn ang="0">
                  <a:pos x="T4" y="T5"/>
                </a:cxn>
                <a:cxn ang="0">
                  <a:pos x="T6" y="T7"/>
                </a:cxn>
                <a:cxn ang="0">
                  <a:pos x="T8" y="T9"/>
                </a:cxn>
              </a:cxnLst>
              <a:rect l="0" t="0" r="r" b="b"/>
              <a:pathLst>
                <a:path w="353" h="385">
                  <a:moveTo>
                    <a:pt x="78" y="385"/>
                  </a:moveTo>
                  <a:lnTo>
                    <a:pt x="274" y="385"/>
                  </a:lnTo>
                  <a:lnTo>
                    <a:pt x="353" y="0"/>
                  </a:lnTo>
                  <a:lnTo>
                    <a:pt x="0" y="0"/>
                  </a:lnTo>
                  <a:lnTo>
                    <a:pt x="78" y="385"/>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9" name="Freeform 68">
              <a:extLst>
                <a:ext uri="{FF2B5EF4-FFF2-40B4-BE49-F238E27FC236}">
                  <a16:creationId xmlns:a16="http://schemas.microsoft.com/office/drawing/2014/main" id="{0E024E3F-B510-3149-B3E9-21EC376CA188}"/>
                </a:ext>
              </a:extLst>
            </p:cNvPr>
            <p:cNvSpPr>
              <a:spLocks/>
            </p:cNvSpPr>
            <p:nvPr/>
          </p:nvSpPr>
          <p:spPr bwMode="auto">
            <a:xfrm>
              <a:off x="4387850" y="5189537"/>
              <a:ext cx="693738" cy="136525"/>
            </a:xfrm>
            <a:custGeom>
              <a:avLst/>
              <a:gdLst>
                <a:gd name="T0" fmla="*/ 138 w 151"/>
                <a:gd name="T1" fmla="*/ 10 h 30"/>
                <a:gd name="T2" fmla="*/ 86 w 151"/>
                <a:gd name="T3" fmla="*/ 10 h 30"/>
                <a:gd name="T4" fmla="*/ 76 w 151"/>
                <a:gd name="T5" fmla="*/ 0 h 30"/>
                <a:gd name="T6" fmla="*/ 65 w 151"/>
                <a:gd name="T7" fmla="*/ 10 h 30"/>
                <a:gd name="T8" fmla="*/ 14 w 151"/>
                <a:gd name="T9" fmla="*/ 10 h 30"/>
                <a:gd name="T10" fmla="*/ 0 w 151"/>
                <a:gd name="T11" fmla="*/ 24 h 30"/>
                <a:gd name="T12" fmla="*/ 0 w 151"/>
                <a:gd name="T13" fmla="*/ 30 h 30"/>
                <a:gd name="T14" fmla="*/ 151 w 151"/>
                <a:gd name="T15" fmla="*/ 30 h 30"/>
                <a:gd name="T16" fmla="*/ 151 w 151"/>
                <a:gd name="T17" fmla="*/ 24 h 30"/>
                <a:gd name="T18" fmla="*/ 138 w 151"/>
                <a:gd name="T19"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1" h="30">
                  <a:moveTo>
                    <a:pt x="138" y="10"/>
                  </a:moveTo>
                  <a:cubicBezTo>
                    <a:pt x="86" y="10"/>
                    <a:pt x="86" y="10"/>
                    <a:pt x="86" y="10"/>
                  </a:cubicBezTo>
                  <a:cubicBezTo>
                    <a:pt x="86" y="4"/>
                    <a:pt x="82" y="0"/>
                    <a:pt x="76" y="0"/>
                  </a:cubicBezTo>
                  <a:cubicBezTo>
                    <a:pt x="70" y="0"/>
                    <a:pt x="65" y="4"/>
                    <a:pt x="65" y="10"/>
                  </a:cubicBezTo>
                  <a:cubicBezTo>
                    <a:pt x="14" y="10"/>
                    <a:pt x="14" y="10"/>
                    <a:pt x="14" y="10"/>
                  </a:cubicBezTo>
                  <a:cubicBezTo>
                    <a:pt x="6" y="10"/>
                    <a:pt x="0" y="16"/>
                    <a:pt x="0" y="24"/>
                  </a:cubicBezTo>
                  <a:cubicBezTo>
                    <a:pt x="0" y="30"/>
                    <a:pt x="0" y="30"/>
                    <a:pt x="0" y="30"/>
                  </a:cubicBezTo>
                  <a:cubicBezTo>
                    <a:pt x="151" y="30"/>
                    <a:pt x="151" y="30"/>
                    <a:pt x="151" y="30"/>
                  </a:cubicBezTo>
                  <a:cubicBezTo>
                    <a:pt x="151" y="24"/>
                    <a:pt x="151" y="24"/>
                    <a:pt x="151" y="24"/>
                  </a:cubicBezTo>
                  <a:cubicBezTo>
                    <a:pt x="151" y="16"/>
                    <a:pt x="145" y="10"/>
                    <a:pt x="138" y="10"/>
                  </a:cubicBez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0" name="Freeform 69">
              <a:extLst>
                <a:ext uri="{FF2B5EF4-FFF2-40B4-BE49-F238E27FC236}">
                  <a16:creationId xmlns:a16="http://schemas.microsoft.com/office/drawing/2014/main" id="{24FF2405-AE91-C647-B40F-722AD2C27FA0}"/>
                </a:ext>
              </a:extLst>
            </p:cNvPr>
            <p:cNvSpPr>
              <a:spLocks/>
            </p:cNvSpPr>
            <p:nvPr/>
          </p:nvSpPr>
          <p:spPr bwMode="auto">
            <a:xfrm>
              <a:off x="371475" y="1590675"/>
              <a:ext cx="749300" cy="376238"/>
            </a:xfrm>
            <a:custGeom>
              <a:avLst/>
              <a:gdLst>
                <a:gd name="T0" fmla="*/ 87 w 163"/>
                <a:gd name="T1" fmla="*/ 0 h 82"/>
                <a:gd name="T2" fmla="*/ 34 w 163"/>
                <a:gd name="T3" fmla="*/ 38 h 82"/>
                <a:gd name="T4" fmla="*/ 0 w 163"/>
                <a:gd name="T5" fmla="*/ 75 h 82"/>
                <a:gd name="T6" fmla="*/ 1 w 163"/>
                <a:gd name="T7" fmla="*/ 82 h 82"/>
                <a:gd name="T8" fmla="*/ 163 w 163"/>
                <a:gd name="T9" fmla="*/ 82 h 82"/>
                <a:gd name="T10" fmla="*/ 143 w 163"/>
                <a:gd name="T11" fmla="*/ 56 h 82"/>
                <a:gd name="T12" fmla="*/ 143 w 163"/>
                <a:gd name="T13" fmla="*/ 55 h 82"/>
                <a:gd name="T14" fmla="*/ 87 w 163"/>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3" h="82">
                  <a:moveTo>
                    <a:pt x="87" y="0"/>
                  </a:moveTo>
                  <a:cubicBezTo>
                    <a:pt x="62" y="0"/>
                    <a:pt x="41" y="16"/>
                    <a:pt x="34" y="38"/>
                  </a:cubicBezTo>
                  <a:cubicBezTo>
                    <a:pt x="15" y="40"/>
                    <a:pt x="0" y="55"/>
                    <a:pt x="0" y="75"/>
                  </a:cubicBezTo>
                  <a:cubicBezTo>
                    <a:pt x="0" y="77"/>
                    <a:pt x="0" y="80"/>
                    <a:pt x="1" y="82"/>
                  </a:cubicBezTo>
                  <a:cubicBezTo>
                    <a:pt x="163" y="82"/>
                    <a:pt x="163" y="82"/>
                    <a:pt x="163" y="82"/>
                  </a:cubicBezTo>
                  <a:cubicBezTo>
                    <a:pt x="163" y="69"/>
                    <a:pt x="154" y="59"/>
                    <a:pt x="143" y="56"/>
                  </a:cubicBezTo>
                  <a:cubicBezTo>
                    <a:pt x="143" y="55"/>
                    <a:pt x="143" y="55"/>
                    <a:pt x="143" y="55"/>
                  </a:cubicBezTo>
                  <a:cubicBezTo>
                    <a:pt x="143" y="25"/>
                    <a:pt x="118" y="0"/>
                    <a:pt x="87" y="0"/>
                  </a:cubicBezTo>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1" name="Freeform 70">
              <a:extLst>
                <a:ext uri="{FF2B5EF4-FFF2-40B4-BE49-F238E27FC236}">
                  <a16:creationId xmlns:a16="http://schemas.microsoft.com/office/drawing/2014/main" id="{9386FC73-75AC-F442-A1AE-6C3EE48CF785}"/>
                </a:ext>
              </a:extLst>
            </p:cNvPr>
            <p:cNvSpPr>
              <a:spLocks/>
            </p:cNvSpPr>
            <p:nvPr/>
          </p:nvSpPr>
          <p:spPr bwMode="auto">
            <a:xfrm>
              <a:off x="4719638" y="3063875"/>
              <a:ext cx="747713" cy="376238"/>
            </a:xfrm>
            <a:custGeom>
              <a:avLst/>
              <a:gdLst>
                <a:gd name="T0" fmla="*/ 87 w 163"/>
                <a:gd name="T1" fmla="*/ 0 h 82"/>
                <a:gd name="T2" fmla="*/ 34 w 163"/>
                <a:gd name="T3" fmla="*/ 38 h 82"/>
                <a:gd name="T4" fmla="*/ 0 w 163"/>
                <a:gd name="T5" fmla="*/ 75 h 82"/>
                <a:gd name="T6" fmla="*/ 1 w 163"/>
                <a:gd name="T7" fmla="*/ 82 h 82"/>
                <a:gd name="T8" fmla="*/ 163 w 163"/>
                <a:gd name="T9" fmla="*/ 82 h 82"/>
                <a:gd name="T10" fmla="*/ 143 w 163"/>
                <a:gd name="T11" fmla="*/ 56 h 82"/>
                <a:gd name="T12" fmla="*/ 143 w 163"/>
                <a:gd name="T13" fmla="*/ 55 h 82"/>
                <a:gd name="T14" fmla="*/ 87 w 163"/>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3" h="82">
                  <a:moveTo>
                    <a:pt x="87" y="0"/>
                  </a:moveTo>
                  <a:cubicBezTo>
                    <a:pt x="62" y="0"/>
                    <a:pt x="41" y="16"/>
                    <a:pt x="34" y="38"/>
                  </a:cubicBezTo>
                  <a:cubicBezTo>
                    <a:pt x="15" y="40"/>
                    <a:pt x="0" y="55"/>
                    <a:pt x="0" y="75"/>
                  </a:cubicBezTo>
                  <a:cubicBezTo>
                    <a:pt x="0" y="77"/>
                    <a:pt x="0" y="80"/>
                    <a:pt x="1" y="82"/>
                  </a:cubicBezTo>
                  <a:cubicBezTo>
                    <a:pt x="163" y="82"/>
                    <a:pt x="163" y="82"/>
                    <a:pt x="163" y="82"/>
                  </a:cubicBezTo>
                  <a:cubicBezTo>
                    <a:pt x="163" y="69"/>
                    <a:pt x="154" y="59"/>
                    <a:pt x="143" y="56"/>
                  </a:cubicBezTo>
                  <a:cubicBezTo>
                    <a:pt x="143" y="55"/>
                    <a:pt x="143" y="55"/>
                    <a:pt x="143" y="55"/>
                  </a:cubicBezTo>
                  <a:cubicBezTo>
                    <a:pt x="143" y="25"/>
                    <a:pt x="118" y="0"/>
                    <a:pt x="87" y="0"/>
                  </a:cubicBezTo>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2" name="Freeform 71">
              <a:extLst>
                <a:ext uri="{FF2B5EF4-FFF2-40B4-BE49-F238E27FC236}">
                  <a16:creationId xmlns:a16="http://schemas.microsoft.com/office/drawing/2014/main" id="{8ACE91EE-117D-BD4D-8BFF-BE2183F67A9A}"/>
                </a:ext>
              </a:extLst>
            </p:cNvPr>
            <p:cNvSpPr>
              <a:spLocks/>
            </p:cNvSpPr>
            <p:nvPr/>
          </p:nvSpPr>
          <p:spPr bwMode="auto">
            <a:xfrm>
              <a:off x="2882900" y="2678112"/>
              <a:ext cx="371475" cy="188913"/>
            </a:xfrm>
            <a:custGeom>
              <a:avLst/>
              <a:gdLst>
                <a:gd name="T0" fmla="*/ 43 w 81"/>
                <a:gd name="T1" fmla="*/ 0 h 41"/>
                <a:gd name="T2" fmla="*/ 17 w 81"/>
                <a:gd name="T3" fmla="*/ 19 h 41"/>
                <a:gd name="T4" fmla="*/ 0 w 81"/>
                <a:gd name="T5" fmla="*/ 38 h 41"/>
                <a:gd name="T6" fmla="*/ 0 w 81"/>
                <a:gd name="T7" fmla="*/ 41 h 41"/>
                <a:gd name="T8" fmla="*/ 81 w 81"/>
                <a:gd name="T9" fmla="*/ 41 h 41"/>
                <a:gd name="T10" fmla="*/ 71 w 81"/>
                <a:gd name="T11" fmla="*/ 28 h 41"/>
                <a:gd name="T12" fmla="*/ 71 w 81"/>
                <a:gd name="T13" fmla="*/ 28 h 41"/>
                <a:gd name="T14" fmla="*/ 43 w 81"/>
                <a:gd name="T15" fmla="*/ 0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41">
                  <a:moveTo>
                    <a:pt x="43" y="0"/>
                  </a:moveTo>
                  <a:cubicBezTo>
                    <a:pt x="31" y="0"/>
                    <a:pt x="20" y="8"/>
                    <a:pt x="17" y="19"/>
                  </a:cubicBezTo>
                  <a:cubicBezTo>
                    <a:pt x="7" y="20"/>
                    <a:pt x="0" y="28"/>
                    <a:pt x="0" y="38"/>
                  </a:cubicBezTo>
                  <a:cubicBezTo>
                    <a:pt x="0" y="39"/>
                    <a:pt x="0" y="40"/>
                    <a:pt x="0" y="41"/>
                  </a:cubicBezTo>
                  <a:cubicBezTo>
                    <a:pt x="81" y="41"/>
                    <a:pt x="81" y="41"/>
                    <a:pt x="81" y="41"/>
                  </a:cubicBezTo>
                  <a:cubicBezTo>
                    <a:pt x="81" y="35"/>
                    <a:pt x="77" y="30"/>
                    <a:pt x="71" y="28"/>
                  </a:cubicBezTo>
                  <a:cubicBezTo>
                    <a:pt x="71" y="28"/>
                    <a:pt x="71" y="28"/>
                    <a:pt x="71" y="28"/>
                  </a:cubicBezTo>
                  <a:cubicBezTo>
                    <a:pt x="71" y="13"/>
                    <a:pt x="59" y="0"/>
                    <a:pt x="43" y="0"/>
                  </a:cubicBezTo>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3" name="Freeform 72">
              <a:extLst>
                <a:ext uri="{FF2B5EF4-FFF2-40B4-BE49-F238E27FC236}">
                  <a16:creationId xmlns:a16="http://schemas.microsoft.com/office/drawing/2014/main" id="{241D0050-A3EC-F146-9EA8-2D2D34A65982}"/>
                </a:ext>
              </a:extLst>
            </p:cNvPr>
            <p:cNvSpPr>
              <a:spLocks/>
            </p:cNvSpPr>
            <p:nvPr/>
          </p:nvSpPr>
          <p:spPr bwMode="auto">
            <a:xfrm>
              <a:off x="7234238" y="5799137"/>
              <a:ext cx="363538" cy="188913"/>
            </a:xfrm>
            <a:custGeom>
              <a:avLst/>
              <a:gdLst>
                <a:gd name="T0" fmla="*/ 162 w 229"/>
                <a:gd name="T1" fmla="*/ 0 h 119"/>
                <a:gd name="T2" fmla="*/ 0 w 229"/>
                <a:gd name="T3" fmla="*/ 0 h 119"/>
                <a:gd name="T4" fmla="*/ 38 w 229"/>
                <a:gd name="T5" fmla="*/ 119 h 119"/>
                <a:gd name="T6" fmla="*/ 229 w 229"/>
                <a:gd name="T7" fmla="*/ 119 h 119"/>
                <a:gd name="T8" fmla="*/ 162 w 229"/>
                <a:gd name="T9" fmla="*/ 0 h 119"/>
              </a:gdLst>
              <a:ahLst/>
              <a:cxnLst>
                <a:cxn ang="0">
                  <a:pos x="T0" y="T1"/>
                </a:cxn>
                <a:cxn ang="0">
                  <a:pos x="T2" y="T3"/>
                </a:cxn>
                <a:cxn ang="0">
                  <a:pos x="T4" y="T5"/>
                </a:cxn>
                <a:cxn ang="0">
                  <a:pos x="T6" y="T7"/>
                </a:cxn>
                <a:cxn ang="0">
                  <a:pos x="T8" y="T9"/>
                </a:cxn>
              </a:cxnLst>
              <a:rect l="0" t="0" r="r" b="b"/>
              <a:pathLst>
                <a:path w="229" h="119">
                  <a:moveTo>
                    <a:pt x="162" y="0"/>
                  </a:moveTo>
                  <a:lnTo>
                    <a:pt x="0" y="0"/>
                  </a:lnTo>
                  <a:lnTo>
                    <a:pt x="38" y="119"/>
                  </a:lnTo>
                  <a:lnTo>
                    <a:pt x="229" y="119"/>
                  </a:lnTo>
                  <a:lnTo>
                    <a:pt x="162" y="0"/>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4" name="Freeform 73">
              <a:extLst>
                <a:ext uri="{FF2B5EF4-FFF2-40B4-BE49-F238E27FC236}">
                  <a16:creationId xmlns:a16="http://schemas.microsoft.com/office/drawing/2014/main" id="{CC3947CF-96F3-4641-A331-B121DE4C7957}"/>
                </a:ext>
              </a:extLst>
            </p:cNvPr>
            <p:cNvSpPr>
              <a:spLocks/>
            </p:cNvSpPr>
            <p:nvPr/>
          </p:nvSpPr>
          <p:spPr bwMode="auto">
            <a:xfrm>
              <a:off x="6931025" y="5799137"/>
              <a:ext cx="303213" cy="188913"/>
            </a:xfrm>
            <a:custGeom>
              <a:avLst/>
              <a:gdLst>
                <a:gd name="T0" fmla="*/ 0 w 191"/>
                <a:gd name="T1" fmla="*/ 0 h 119"/>
                <a:gd name="T2" fmla="*/ 3 w 191"/>
                <a:gd name="T3" fmla="*/ 119 h 119"/>
                <a:gd name="T4" fmla="*/ 191 w 191"/>
                <a:gd name="T5" fmla="*/ 119 h 119"/>
                <a:gd name="T6" fmla="*/ 159 w 191"/>
                <a:gd name="T7" fmla="*/ 0 h 119"/>
                <a:gd name="T8" fmla="*/ 0 w 191"/>
                <a:gd name="T9" fmla="*/ 0 h 119"/>
              </a:gdLst>
              <a:ahLst/>
              <a:cxnLst>
                <a:cxn ang="0">
                  <a:pos x="T0" y="T1"/>
                </a:cxn>
                <a:cxn ang="0">
                  <a:pos x="T2" y="T3"/>
                </a:cxn>
                <a:cxn ang="0">
                  <a:pos x="T4" y="T5"/>
                </a:cxn>
                <a:cxn ang="0">
                  <a:pos x="T6" y="T7"/>
                </a:cxn>
                <a:cxn ang="0">
                  <a:pos x="T8" y="T9"/>
                </a:cxn>
              </a:cxnLst>
              <a:rect l="0" t="0" r="r" b="b"/>
              <a:pathLst>
                <a:path w="191" h="119">
                  <a:moveTo>
                    <a:pt x="0" y="0"/>
                  </a:moveTo>
                  <a:lnTo>
                    <a:pt x="3" y="119"/>
                  </a:lnTo>
                  <a:lnTo>
                    <a:pt x="191" y="119"/>
                  </a:lnTo>
                  <a:lnTo>
                    <a:pt x="159" y="0"/>
                  </a:lnTo>
                  <a:lnTo>
                    <a:pt x="0" y="0"/>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5" name="Freeform 74">
              <a:extLst>
                <a:ext uri="{FF2B5EF4-FFF2-40B4-BE49-F238E27FC236}">
                  <a16:creationId xmlns:a16="http://schemas.microsoft.com/office/drawing/2014/main" id="{7486DE70-8E5C-6442-B8EB-AA15830FC288}"/>
                </a:ext>
              </a:extLst>
            </p:cNvPr>
            <p:cNvSpPr>
              <a:spLocks/>
            </p:cNvSpPr>
            <p:nvPr/>
          </p:nvSpPr>
          <p:spPr bwMode="auto">
            <a:xfrm>
              <a:off x="6573838" y="5799137"/>
              <a:ext cx="303213" cy="188913"/>
            </a:xfrm>
            <a:custGeom>
              <a:avLst/>
              <a:gdLst>
                <a:gd name="T0" fmla="*/ 0 w 191"/>
                <a:gd name="T1" fmla="*/ 119 h 119"/>
                <a:gd name="T2" fmla="*/ 188 w 191"/>
                <a:gd name="T3" fmla="*/ 119 h 119"/>
                <a:gd name="T4" fmla="*/ 191 w 191"/>
                <a:gd name="T5" fmla="*/ 0 h 119"/>
                <a:gd name="T6" fmla="*/ 32 w 191"/>
                <a:gd name="T7" fmla="*/ 0 h 119"/>
                <a:gd name="T8" fmla="*/ 0 w 191"/>
                <a:gd name="T9" fmla="*/ 119 h 119"/>
              </a:gdLst>
              <a:ahLst/>
              <a:cxnLst>
                <a:cxn ang="0">
                  <a:pos x="T0" y="T1"/>
                </a:cxn>
                <a:cxn ang="0">
                  <a:pos x="T2" y="T3"/>
                </a:cxn>
                <a:cxn ang="0">
                  <a:pos x="T4" y="T5"/>
                </a:cxn>
                <a:cxn ang="0">
                  <a:pos x="T6" y="T7"/>
                </a:cxn>
                <a:cxn ang="0">
                  <a:pos x="T8" y="T9"/>
                </a:cxn>
              </a:cxnLst>
              <a:rect l="0" t="0" r="r" b="b"/>
              <a:pathLst>
                <a:path w="191" h="119">
                  <a:moveTo>
                    <a:pt x="0" y="119"/>
                  </a:moveTo>
                  <a:lnTo>
                    <a:pt x="188" y="119"/>
                  </a:lnTo>
                  <a:lnTo>
                    <a:pt x="191" y="0"/>
                  </a:lnTo>
                  <a:lnTo>
                    <a:pt x="32" y="0"/>
                  </a:lnTo>
                  <a:lnTo>
                    <a:pt x="0" y="119"/>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6" name="Freeform 75">
              <a:extLst>
                <a:ext uri="{FF2B5EF4-FFF2-40B4-BE49-F238E27FC236}">
                  <a16:creationId xmlns:a16="http://schemas.microsoft.com/office/drawing/2014/main" id="{AD136D45-E06A-F64B-9BE7-2EF1A8785EDD}"/>
                </a:ext>
              </a:extLst>
            </p:cNvPr>
            <p:cNvSpPr>
              <a:spLocks/>
            </p:cNvSpPr>
            <p:nvPr/>
          </p:nvSpPr>
          <p:spPr bwMode="auto">
            <a:xfrm>
              <a:off x="6210300" y="5799137"/>
              <a:ext cx="363538" cy="188913"/>
            </a:xfrm>
            <a:custGeom>
              <a:avLst/>
              <a:gdLst>
                <a:gd name="T0" fmla="*/ 67 w 229"/>
                <a:gd name="T1" fmla="*/ 0 h 119"/>
                <a:gd name="T2" fmla="*/ 0 w 229"/>
                <a:gd name="T3" fmla="*/ 119 h 119"/>
                <a:gd name="T4" fmla="*/ 191 w 229"/>
                <a:gd name="T5" fmla="*/ 119 h 119"/>
                <a:gd name="T6" fmla="*/ 229 w 229"/>
                <a:gd name="T7" fmla="*/ 0 h 119"/>
                <a:gd name="T8" fmla="*/ 67 w 229"/>
                <a:gd name="T9" fmla="*/ 0 h 119"/>
              </a:gdLst>
              <a:ahLst/>
              <a:cxnLst>
                <a:cxn ang="0">
                  <a:pos x="T0" y="T1"/>
                </a:cxn>
                <a:cxn ang="0">
                  <a:pos x="T2" y="T3"/>
                </a:cxn>
                <a:cxn ang="0">
                  <a:pos x="T4" y="T5"/>
                </a:cxn>
                <a:cxn ang="0">
                  <a:pos x="T6" y="T7"/>
                </a:cxn>
                <a:cxn ang="0">
                  <a:pos x="T8" y="T9"/>
                </a:cxn>
              </a:cxnLst>
              <a:rect l="0" t="0" r="r" b="b"/>
              <a:pathLst>
                <a:path w="229" h="119">
                  <a:moveTo>
                    <a:pt x="67" y="0"/>
                  </a:moveTo>
                  <a:lnTo>
                    <a:pt x="0" y="119"/>
                  </a:lnTo>
                  <a:lnTo>
                    <a:pt x="191" y="119"/>
                  </a:lnTo>
                  <a:lnTo>
                    <a:pt x="229" y="0"/>
                  </a:lnTo>
                  <a:lnTo>
                    <a:pt x="67" y="0"/>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7" name="Freeform 76">
              <a:extLst>
                <a:ext uri="{FF2B5EF4-FFF2-40B4-BE49-F238E27FC236}">
                  <a16:creationId xmlns:a16="http://schemas.microsoft.com/office/drawing/2014/main" id="{4AC22A39-9BAB-2F47-8C32-83A49A71D052}"/>
                </a:ext>
              </a:extLst>
            </p:cNvPr>
            <p:cNvSpPr>
              <a:spLocks/>
            </p:cNvSpPr>
            <p:nvPr/>
          </p:nvSpPr>
          <p:spPr bwMode="auto">
            <a:xfrm>
              <a:off x="7183438" y="5643562"/>
              <a:ext cx="290513" cy="133350"/>
            </a:xfrm>
            <a:custGeom>
              <a:avLst/>
              <a:gdLst>
                <a:gd name="T0" fmla="*/ 29 w 183"/>
                <a:gd name="T1" fmla="*/ 84 h 84"/>
                <a:gd name="T2" fmla="*/ 183 w 183"/>
                <a:gd name="T3" fmla="*/ 84 h 84"/>
                <a:gd name="T4" fmla="*/ 136 w 183"/>
                <a:gd name="T5" fmla="*/ 0 h 84"/>
                <a:gd name="T6" fmla="*/ 0 w 183"/>
                <a:gd name="T7" fmla="*/ 0 h 84"/>
                <a:gd name="T8" fmla="*/ 29 w 183"/>
                <a:gd name="T9" fmla="*/ 84 h 84"/>
              </a:gdLst>
              <a:ahLst/>
              <a:cxnLst>
                <a:cxn ang="0">
                  <a:pos x="T0" y="T1"/>
                </a:cxn>
                <a:cxn ang="0">
                  <a:pos x="T2" y="T3"/>
                </a:cxn>
                <a:cxn ang="0">
                  <a:pos x="T4" y="T5"/>
                </a:cxn>
                <a:cxn ang="0">
                  <a:pos x="T6" y="T7"/>
                </a:cxn>
                <a:cxn ang="0">
                  <a:pos x="T8" y="T9"/>
                </a:cxn>
              </a:cxnLst>
              <a:rect l="0" t="0" r="r" b="b"/>
              <a:pathLst>
                <a:path w="183" h="84">
                  <a:moveTo>
                    <a:pt x="29" y="84"/>
                  </a:moveTo>
                  <a:lnTo>
                    <a:pt x="183" y="84"/>
                  </a:lnTo>
                  <a:lnTo>
                    <a:pt x="136" y="0"/>
                  </a:lnTo>
                  <a:lnTo>
                    <a:pt x="0" y="0"/>
                  </a:lnTo>
                  <a:lnTo>
                    <a:pt x="29" y="84"/>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8" name="Freeform 77">
              <a:extLst>
                <a:ext uri="{FF2B5EF4-FFF2-40B4-BE49-F238E27FC236}">
                  <a16:creationId xmlns:a16="http://schemas.microsoft.com/office/drawing/2014/main" id="{E6376D8C-7758-8549-B5D2-E1776FC6BA79}"/>
                </a:ext>
              </a:extLst>
            </p:cNvPr>
            <p:cNvSpPr>
              <a:spLocks/>
            </p:cNvSpPr>
            <p:nvPr/>
          </p:nvSpPr>
          <p:spPr bwMode="auto">
            <a:xfrm>
              <a:off x="6926263" y="5643562"/>
              <a:ext cx="249238" cy="133350"/>
            </a:xfrm>
            <a:custGeom>
              <a:avLst/>
              <a:gdLst>
                <a:gd name="T0" fmla="*/ 3 w 157"/>
                <a:gd name="T1" fmla="*/ 84 h 84"/>
                <a:gd name="T2" fmla="*/ 157 w 157"/>
                <a:gd name="T3" fmla="*/ 84 h 84"/>
                <a:gd name="T4" fmla="*/ 136 w 157"/>
                <a:gd name="T5" fmla="*/ 0 h 84"/>
                <a:gd name="T6" fmla="*/ 0 w 157"/>
                <a:gd name="T7" fmla="*/ 0 h 84"/>
                <a:gd name="T8" fmla="*/ 3 w 157"/>
                <a:gd name="T9" fmla="*/ 84 h 84"/>
              </a:gdLst>
              <a:ahLst/>
              <a:cxnLst>
                <a:cxn ang="0">
                  <a:pos x="T0" y="T1"/>
                </a:cxn>
                <a:cxn ang="0">
                  <a:pos x="T2" y="T3"/>
                </a:cxn>
                <a:cxn ang="0">
                  <a:pos x="T4" y="T5"/>
                </a:cxn>
                <a:cxn ang="0">
                  <a:pos x="T6" y="T7"/>
                </a:cxn>
                <a:cxn ang="0">
                  <a:pos x="T8" y="T9"/>
                </a:cxn>
              </a:cxnLst>
              <a:rect l="0" t="0" r="r" b="b"/>
              <a:pathLst>
                <a:path w="157" h="84">
                  <a:moveTo>
                    <a:pt x="3" y="84"/>
                  </a:moveTo>
                  <a:lnTo>
                    <a:pt x="157" y="84"/>
                  </a:lnTo>
                  <a:lnTo>
                    <a:pt x="136" y="0"/>
                  </a:lnTo>
                  <a:lnTo>
                    <a:pt x="0" y="0"/>
                  </a:lnTo>
                  <a:lnTo>
                    <a:pt x="3" y="84"/>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9" name="Freeform 78">
              <a:extLst>
                <a:ext uri="{FF2B5EF4-FFF2-40B4-BE49-F238E27FC236}">
                  <a16:creationId xmlns:a16="http://schemas.microsoft.com/office/drawing/2014/main" id="{FEA85E08-2027-0844-BF66-89FBD2C4FD34}"/>
                </a:ext>
              </a:extLst>
            </p:cNvPr>
            <p:cNvSpPr>
              <a:spLocks/>
            </p:cNvSpPr>
            <p:nvPr/>
          </p:nvSpPr>
          <p:spPr bwMode="auto">
            <a:xfrm>
              <a:off x="6632575" y="5643562"/>
              <a:ext cx="249238" cy="133350"/>
            </a:xfrm>
            <a:custGeom>
              <a:avLst/>
              <a:gdLst>
                <a:gd name="T0" fmla="*/ 154 w 157"/>
                <a:gd name="T1" fmla="*/ 84 h 84"/>
                <a:gd name="T2" fmla="*/ 157 w 157"/>
                <a:gd name="T3" fmla="*/ 0 h 84"/>
                <a:gd name="T4" fmla="*/ 21 w 157"/>
                <a:gd name="T5" fmla="*/ 0 h 84"/>
                <a:gd name="T6" fmla="*/ 0 w 157"/>
                <a:gd name="T7" fmla="*/ 84 h 84"/>
                <a:gd name="T8" fmla="*/ 154 w 157"/>
                <a:gd name="T9" fmla="*/ 84 h 84"/>
              </a:gdLst>
              <a:ahLst/>
              <a:cxnLst>
                <a:cxn ang="0">
                  <a:pos x="T0" y="T1"/>
                </a:cxn>
                <a:cxn ang="0">
                  <a:pos x="T2" y="T3"/>
                </a:cxn>
                <a:cxn ang="0">
                  <a:pos x="T4" y="T5"/>
                </a:cxn>
                <a:cxn ang="0">
                  <a:pos x="T6" y="T7"/>
                </a:cxn>
                <a:cxn ang="0">
                  <a:pos x="T8" y="T9"/>
                </a:cxn>
              </a:cxnLst>
              <a:rect l="0" t="0" r="r" b="b"/>
              <a:pathLst>
                <a:path w="157" h="84">
                  <a:moveTo>
                    <a:pt x="154" y="84"/>
                  </a:moveTo>
                  <a:lnTo>
                    <a:pt x="157" y="0"/>
                  </a:lnTo>
                  <a:lnTo>
                    <a:pt x="21" y="0"/>
                  </a:lnTo>
                  <a:lnTo>
                    <a:pt x="0" y="84"/>
                  </a:lnTo>
                  <a:lnTo>
                    <a:pt x="154" y="84"/>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0" name="Freeform 79">
              <a:extLst>
                <a:ext uri="{FF2B5EF4-FFF2-40B4-BE49-F238E27FC236}">
                  <a16:creationId xmlns:a16="http://schemas.microsoft.com/office/drawing/2014/main" id="{89112F9A-3011-DB42-8A4E-ED394247BA16}"/>
                </a:ext>
              </a:extLst>
            </p:cNvPr>
            <p:cNvSpPr>
              <a:spLocks/>
            </p:cNvSpPr>
            <p:nvPr/>
          </p:nvSpPr>
          <p:spPr bwMode="auto">
            <a:xfrm>
              <a:off x="6334125" y="5643562"/>
              <a:ext cx="290513" cy="133350"/>
            </a:xfrm>
            <a:custGeom>
              <a:avLst/>
              <a:gdLst>
                <a:gd name="T0" fmla="*/ 183 w 183"/>
                <a:gd name="T1" fmla="*/ 0 h 84"/>
                <a:gd name="T2" fmla="*/ 47 w 183"/>
                <a:gd name="T3" fmla="*/ 0 h 84"/>
                <a:gd name="T4" fmla="*/ 0 w 183"/>
                <a:gd name="T5" fmla="*/ 84 h 84"/>
                <a:gd name="T6" fmla="*/ 154 w 183"/>
                <a:gd name="T7" fmla="*/ 84 h 84"/>
                <a:gd name="T8" fmla="*/ 183 w 183"/>
                <a:gd name="T9" fmla="*/ 0 h 84"/>
              </a:gdLst>
              <a:ahLst/>
              <a:cxnLst>
                <a:cxn ang="0">
                  <a:pos x="T0" y="T1"/>
                </a:cxn>
                <a:cxn ang="0">
                  <a:pos x="T2" y="T3"/>
                </a:cxn>
                <a:cxn ang="0">
                  <a:pos x="T4" y="T5"/>
                </a:cxn>
                <a:cxn ang="0">
                  <a:pos x="T6" y="T7"/>
                </a:cxn>
                <a:cxn ang="0">
                  <a:pos x="T8" y="T9"/>
                </a:cxn>
              </a:cxnLst>
              <a:rect l="0" t="0" r="r" b="b"/>
              <a:pathLst>
                <a:path w="183" h="84">
                  <a:moveTo>
                    <a:pt x="183" y="0"/>
                  </a:moveTo>
                  <a:lnTo>
                    <a:pt x="47" y="0"/>
                  </a:lnTo>
                  <a:lnTo>
                    <a:pt x="0" y="84"/>
                  </a:lnTo>
                  <a:lnTo>
                    <a:pt x="154" y="84"/>
                  </a:lnTo>
                  <a:lnTo>
                    <a:pt x="183" y="0"/>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1" name="Freeform 80">
              <a:extLst>
                <a:ext uri="{FF2B5EF4-FFF2-40B4-BE49-F238E27FC236}">
                  <a16:creationId xmlns:a16="http://schemas.microsoft.com/office/drawing/2014/main" id="{718AF610-7631-FD47-A0C1-9E939D01AE79}"/>
                </a:ext>
              </a:extLst>
            </p:cNvPr>
            <p:cNvSpPr>
              <a:spLocks/>
            </p:cNvSpPr>
            <p:nvPr/>
          </p:nvSpPr>
          <p:spPr bwMode="auto">
            <a:xfrm>
              <a:off x="7146925" y="5529262"/>
              <a:ext cx="242888" cy="95250"/>
            </a:xfrm>
            <a:custGeom>
              <a:avLst/>
              <a:gdLst>
                <a:gd name="T0" fmla="*/ 153 w 153"/>
                <a:gd name="T1" fmla="*/ 60 h 60"/>
                <a:gd name="T2" fmla="*/ 119 w 153"/>
                <a:gd name="T3" fmla="*/ 0 h 60"/>
                <a:gd name="T4" fmla="*/ 0 w 153"/>
                <a:gd name="T5" fmla="*/ 0 h 60"/>
                <a:gd name="T6" fmla="*/ 20 w 153"/>
                <a:gd name="T7" fmla="*/ 60 h 60"/>
                <a:gd name="T8" fmla="*/ 153 w 153"/>
                <a:gd name="T9" fmla="*/ 60 h 60"/>
              </a:gdLst>
              <a:ahLst/>
              <a:cxnLst>
                <a:cxn ang="0">
                  <a:pos x="T0" y="T1"/>
                </a:cxn>
                <a:cxn ang="0">
                  <a:pos x="T2" y="T3"/>
                </a:cxn>
                <a:cxn ang="0">
                  <a:pos x="T4" y="T5"/>
                </a:cxn>
                <a:cxn ang="0">
                  <a:pos x="T6" y="T7"/>
                </a:cxn>
                <a:cxn ang="0">
                  <a:pos x="T8" y="T9"/>
                </a:cxn>
              </a:cxnLst>
              <a:rect l="0" t="0" r="r" b="b"/>
              <a:pathLst>
                <a:path w="153" h="60">
                  <a:moveTo>
                    <a:pt x="153" y="60"/>
                  </a:moveTo>
                  <a:lnTo>
                    <a:pt x="119" y="0"/>
                  </a:lnTo>
                  <a:lnTo>
                    <a:pt x="0" y="0"/>
                  </a:lnTo>
                  <a:lnTo>
                    <a:pt x="20" y="60"/>
                  </a:lnTo>
                  <a:lnTo>
                    <a:pt x="153" y="60"/>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2" name="Freeform 81">
              <a:extLst>
                <a:ext uri="{FF2B5EF4-FFF2-40B4-BE49-F238E27FC236}">
                  <a16:creationId xmlns:a16="http://schemas.microsoft.com/office/drawing/2014/main" id="{FA232C94-FF9F-784A-8EBE-BC574111574A}"/>
                </a:ext>
              </a:extLst>
            </p:cNvPr>
            <p:cNvSpPr>
              <a:spLocks/>
            </p:cNvSpPr>
            <p:nvPr/>
          </p:nvSpPr>
          <p:spPr bwMode="auto">
            <a:xfrm>
              <a:off x="6923088" y="5529262"/>
              <a:ext cx="214313" cy="95250"/>
            </a:xfrm>
            <a:custGeom>
              <a:avLst/>
              <a:gdLst>
                <a:gd name="T0" fmla="*/ 135 w 135"/>
                <a:gd name="T1" fmla="*/ 60 h 60"/>
                <a:gd name="T2" fmla="*/ 118 w 135"/>
                <a:gd name="T3" fmla="*/ 0 h 60"/>
                <a:gd name="T4" fmla="*/ 0 w 135"/>
                <a:gd name="T5" fmla="*/ 0 h 60"/>
                <a:gd name="T6" fmla="*/ 2 w 135"/>
                <a:gd name="T7" fmla="*/ 60 h 60"/>
                <a:gd name="T8" fmla="*/ 135 w 135"/>
                <a:gd name="T9" fmla="*/ 60 h 60"/>
              </a:gdLst>
              <a:ahLst/>
              <a:cxnLst>
                <a:cxn ang="0">
                  <a:pos x="T0" y="T1"/>
                </a:cxn>
                <a:cxn ang="0">
                  <a:pos x="T2" y="T3"/>
                </a:cxn>
                <a:cxn ang="0">
                  <a:pos x="T4" y="T5"/>
                </a:cxn>
                <a:cxn ang="0">
                  <a:pos x="T6" y="T7"/>
                </a:cxn>
                <a:cxn ang="0">
                  <a:pos x="T8" y="T9"/>
                </a:cxn>
              </a:cxnLst>
              <a:rect l="0" t="0" r="r" b="b"/>
              <a:pathLst>
                <a:path w="135" h="60">
                  <a:moveTo>
                    <a:pt x="135" y="60"/>
                  </a:moveTo>
                  <a:lnTo>
                    <a:pt x="118" y="0"/>
                  </a:lnTo>
                  <a:lnTo>
                    <a:pt x="0" y="0"/>
                  </a:lnTo>
                  <a:lnTo>
                    <a:pt x="2" y="60"/>
                  </a:lnTo>
                  <a:lnTo>
                    <a:pt x="135" y="60"/>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3" name="Freeform 82">
              <a:extLst>
                <a:ext uri="{FF2B5EF4-FFF2-40B4-BE49-F238E27FC236}">
                  <a16:creationId xmlns:a16="http://schemas.microsoft.com/office/drawing/2014/main" id="{93767105-1E36-1B4D-A953-1E1EE86CCA60}"/>
                </a:ext>
              </a:extLst>
            </p:cNvPr>
            <p:cNvSpPr>
              <a:spLocks/>
            </p:cNvSpPr>
            <p:nvPr/>
          </p:nvSpPr>
          <p:spPr bwMode="auto">
            <a:xfrm>
              <a:off x="6670675" y="5529262"/>
              <a:ext cx="214313" cy="95250"/>
            </a:xfrm>
            <a:custGeom>
              <a:avLst/>
              <a:gdLst>
                <a:gd name="T0" fmla="*/ 135 w 135"/>
                <a:gd name="T1" fmla="*/ 0 h 60"/>
                <a:gd name="T2" fmla="*/ 17 w 135"/>
                <a:gd name="T3" fmla="*/ 0 h 60"/>
                <a:gd name="T4" fmla="*/ 0 w 135"/>
                <a:gd name="T5" fmla="*/ 60 h 60"/>
                <a:gd name="T6" fmla="*/ 133 w 135"/>
                <a:gd name="T7" fmla="*/ 60 h 60"/>
                <a:gd name="T8" fmla="*/ 135 w 135"/>
                <a:gd name="T9" fmla="*/ 0 h 60"/>
              </a:gdLst>
              <a:ahLst/>
              <a:cxnLst>
                <a:cxn ang="0">
                  <a:pos x="T0" y="T1"/>
                </a:cxn>
                <a:cxn ang="0">
                  <a:pos x="T2" y="T3"/>
                </a:cxn>
                <a:cxn ang="0">
                  <a:pos x="T4" y="T5"/>
                </a:cxn>
                <a:cxn ang="0">
                  <a:pos x="T6" y="T7"/>
                </a:cxn>
                <a:cxn ang="0">
                  <a:pos x="T8" y="T9"/>
                </a:cxn>
              </a:cxnLst>
              <a:rect l="0" t="0" r="r" b="b"/>
              <a:pathLst>
                <a:path w="135" h="60">
                  <a:moveTo>
                    <a:pt x="135" y="0"/>
                  </a:moveTo>
                  <a:lnTo>
                    <a:pt x="17" y="0"/>
                  </a:lnTo>
                  <a:lnTo>
                    <a:pt x="0" y="60"/>
                  </a:lnTo>
                  <a:lnTo>
                    <a:pt x="133" y="60"/>
                  </a:lnTo>
                  <a:lnTo>
                    <a:pt x="135" y="0"/>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4" name="Freeform 83">
              <a:extLst>
                <a:ext uri="{FF2B5EF4-FFF2-40B4-BE49-F238E27FC236}">
                  <a16:creationId xmlns:a16="http://schemas.microsoft.com/office/drawing/2014/main" id="{DF32CB21-3F1D-F547-B0BA-F10235166F01}"/>
                </a:ext>
              </a:extLst>
            </p:cNvPr>
            <p:cNvSpPr>
              <a:spLocks/>
            </p:cNvSpPr>
            <p:nvPr/>
          </p:nvSpPr>
          <p:spPr bwMode="auto">
            <a:xfrm>
              <a:off x="6416675" y="5529262"/>
              <a:ext cx="244475" cy="95250"/>
            </a:xfrm>
            <a:custGeom>
              <a:avLst/>
              <a:gdLst>
                <a:gd name="T0" fmla="*/ 154 w 154"/>
                <a:gd name="T1" fmla="*/ 0 h 60"/>
                <a:gd name="T2" fmla="*/ 35 w 154"/>
                <a:gd name="T3" fmla="*/ 0 h 60"/>
                <a:gd name="T4" fmla="*/ 0 w 154"/>
                <a:gd name="T5" fmla="*/ 60 h 60"/>
                <a:gd name="T6" fmla="*/ 133 w 154"/>
                <a:gd name="T7" fmla="*/ 60 h 60"/>
                <a:gd name="T8" fmla="*/ 154 w 154"/>
                <a:gd name="T9" fmla="*/ 0 h 60"/>
              </a:gdLst>
              <a:ahLst/>
              <a:cxnLst>
                <a:cxn ang="0">
                  <a:pos x="T0" y="T1"/>
                </a:cxn>
                <a:cxn ang="0">
                  <a:pos x="T2" y="T3"/>
                </a:cxn>
                <a:cxn ang="0">
                  <a:pos x="T4" y="T5"/>
                </a:cxn>
                <a:cxn ang="0">
                  <a:pos x="T6" y="T7"/>
                </a:cxn>
                <a:cxn ang="0">
                  <a:pos x="T8" y="T9"/>
                </a:cxn>
              </a:cxnLst>
              <a:rect l="0" t="0" r="r" b="b"/>
              <a:pathLst>
                <a:path w="154" h="60">
                  <a:moveTo>
                    <a:pt x="154" y="0"/>
                  </a:moveTo>
                  <a:lnTo>
                    <a:pt x="35" y="0"/>
                  </a:lnTo>
                  <a:lnTo>
                    <a:pt x="0" y="60"/>
                  </a:lnTo>
                  <a:lnTo>
                    <a:pt x="133" y="60"/>
                  </a:lnTo>
                  <a:lnTo>
                    <a:pt x="154" y="0"/>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5" name="Freeform 84">
              <a:extLst>
                <a:ext uri="{FF2B5EF4-FFF2-40B4-BE49-F238E27FC236}">
                  <a16:creationId xmlns:a16="http://schemas.microsoft.com/office/drawing/2014/main" id="{0A87A7AB-D38C-4B4B-ADEA-F65ACAF3C3B6}"/>
                </a:ext>
              </a:extLst>
            </p:cNvPr>
            <p:cNvSpPr>
              <a:spLocks/>
            </p:cNvSpPr>
            <p:nvPr/>
          </p:nvSpPr>
          <p:spPr bwMode="auto">
            <a:xfrm>
              <a:off x="6573838" y="6042025"/>
              <a:ext cx="660400" cy="698500"/>
            </a:xfrm>
            <a:custGeom>
              <a:avLst/>
              <a:gdLst>
                <a:gd name="T0" fmla="*/ 0 w 144"/>
                <a:gd name="T1" fmla="*/ 1 h 152"/>
                <a:gd name="T2" fmla="*/ 13 w 144"/>
                <a:gd name="T3" fmla="*/ 14 h 152"/>
                <a:gd name="T4" fmla="*/ 60 w 144"/>
                <a:gd name="T5" fmla="*/ 14 h 152"/>
                <a:gd name="T6" fmla="*/ 47 w 144"/>
                <a:gd name="T7" fmla="*/ 152 h 152"/>
                <a:gd name="T8" fmla="*/ 97 w 144"/>
                <a:gd name="T9" fmla="*/ 152 h 152"/>
                <a:gd name="T10" fmla="*/ 84 w 144"/>
                <a:gd name="T11" fmla="*/ 14 h 152"/>
                <a:gd name="T12" fmla="*/ 131 w 144"/>
                <a:gd name="T13" fmla="*/ 14 h 152"/>
                <a:gd name="T14" fmla="*/ 144 w 144"/>
                <a:gd name="T15" fmla="*/ 1 h 152"/>
                <a:gd name="T16" fmla="*/ 144 w 144"/>
                <a:gd name="T17" fmla="*/ 0 h 152"/>
                <a:gd name="T18" fmla="*/ 0 w 144"/>
                <a:gd name="T19" fmla="*/ 0 h 152"/>
                <a:gd name="T20" fmla="*/ 0 w 144"/>
                <a:gd name="T21" fmla="*/ 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 h="152">
                  <a:moveTo>
                    <a:pt x="0" y="1"/>
                  </a:moveTo>
                  <a:cubicBezTo>
                    <a:pt x="0" y="8"/>
                    <a:pt x="6" y="14"/>
                    <a:pt x="13" y="14"/>
                  </a:cubicBezTo>
                  <a:cubicBezTo>
                    <a:pt x="60" y="14"/>
                    <a:pt x="60" y="14"/>
                    <a:pt x="60" y="14"/>
                  </a:cubicBezTo>
                  <a:cubicBezTo>
                    <a:pt x="47" y="152"/>
                    <a:pt x="47" y="152"/>
                    <a:pt x="47" y="152"/>
                  </a:cubicBezTo>
                  <a:cubicBezTo>
                    <a:pt x="97" y="152"/>
                    <a:pt x="97" y="152"/>
                    <a:pt x="97" y="152"/>
                  </a:cubicBezTo>
                  <a:cubicBezTo>
                    <a:pt x="84" y="14"/>
                    <a:pt x="84" y="14"/>
                    <a:pt x="84" y="14"/>
                  </a:cubicBezTo>
                  <a:cubicBezTo>
                    <a:pt x="131" y="14"/>
                    <a:pt x="131" y="14"/>
                    <a:pt x="131" y="14"/>
                  </a:cubicBezTo>
                  <a:cubicBezTo>
                    <a:pt x="138" y="14"/>
                    <a:pt x="144" y="8"/>
                    <a:pt x="144" y="1"/>
                  </a:cubicBezTo>
                  <a:cubicBezTo>
                    <a:pt x="144" y="0"/>
                    <a:pt x="144" y="0"/>
                    <a:pt x="144" y="0"/>
                  </a:cubicBezTo>
                  <a:cubicBezTo>
                    <a:pt x="0" y="0"/>
                    <a:pt x="0" y="0"/>
                    <a:pt x="0" y="0"/>
                  </a:cubicBezTo>
                  <a:lnTo>
                    <a:pt x="0" y="1"/>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6" name="Freeform 85">
              <a:extLst>
                <a:ext uri="{FF2B5EF4-FFF2-40B4-BE49-F238E27FC236}">
                  <a16:creationId xmlns:a16="http://schemas.microsoft.com/office/drawing/2014/main" id="{2D549491-CD2C-3A48-AA09-9EF30A7186D7}"/>
                </a:ext>
              </a:extLst>
            </p:cNvPr>
            <p:cNvSpPr>
              <a:spLocks/>
            </p:cNvSpPr>
            <p:nvPr/>
          </p:nvSpPr>
          <p:spPr bwMode="auto">
            <a:xfrm>
              <a:off x="8253413" y="6248400"/>
              <a:ext cx="206375" cy="106363"/>
            </a:xfrm>
            <a:custGeom>
              <a:avLst/>
              <a:gdLst>
                <a:gd name="T0" fmla="*/ 90 w 130"/>
                <a:gd name="T1" fmla="*/ 0 h 67"/>
                <a:gd name="T2" fmla="*/ 0 w 130"/>
                <a:gd name="T3" fmla="*/ 0 h 67"/>
                <a:gd name="T4" fmla="*/ 20 w 130"/>
                <a:gd name="T5" fmla="*/ 67 h 67"/>
                <a:gd name="T6" fmla="*/ 130 w 130"/>
                <a:gd name="T7" fmla="*/ 67 h 67"/>
                <a:gd name="T8" fmla="*/ 90 w 130"/>
                <a:gd name="T9" fmla="*/ 0 h 67"/>
              </a:gdLst>
              <a:ahLst/>
              <a:cxnLst>
                <a:cxn ang="0">
                  <a:pos x="T0" y="T1"/>
                </a:cxn>
                <a:cxn ang="0">
                  <a:pos x="T2" y="T3"/>
                </a:cxn>
                <a:cxn ang="0">
                  <a:pos x="T4" y="T5"/>
                </a:cxn>
                <a:cxn ang="0">
                  <a:pos x="T6" y="T7"/>
                </a:cxn>
                <a:cxn ang="0">
                  <a:pos x="T8" y="T9"/>
                </a:cxn>
              </a:cxnLst>
              <a:rect l="0" t="0" r="r" b="b"/>
              <a:pathLst>
                <a:path w="130" h="67">
                  <a:moveTo>
                    <a:pt x="90" y="0"/>
                  </a:moveTo>
                  <a:lnTo>
                    <a:pt x="0" y="0"/>
                  </a:lnTo>
                  <a:lnTo>
                    <a:pt x="20" y="67"/>
                  </a:lnTo>
                  <a:lnTo>
                    <a:pt x="130" y="67"/>
                  </a:lnTo>
                  <a:lnTo>
                    <a:pt x="90" y="0"/>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7" name="Freeform 86">
              <a:extLst>
                <a:ext uri="{FF2B5EF4-FFF2-40B4-BE49-F238E27FC236}">
                  <a16:creationId xmlns:a16="http://schemas.microsoft.com/office/drawing/2014/main" id="{A1B09C85-EC4A-084F-8F98-15C73CD03409}"/>
                </a:ext>
              </a:extLst>
            </p:cNvPr>
            <p:cNvSpPr>
              <a:spLocks/>
            </p:cNvSpPr>
            <p:nvPr/>
          </p:nvSpPr>
          <p:spPr bwMode="auto">
            <a:xfrm>
              <a:off x="8074025" y="6248400"/>
              <a:ext cx="174625" cy="106363"/>
            </a:xfrm>
            <a:custGeom>
              <a:avLst/>
              <a:gdLst>
                <a:gd name="T0" fmla="*/ 0 w 110"/>
                <a:gd name="T1" fmla="*/ 0 h 67"/>
                <a:gd name="T2" fmla="*/ 3 w 110"/>
                <a:gd name="T3" fmla="*/ 67 h 67"/>
                <a:gd name="T4" fmla="*/ 110 w 110"/>
                <a:gd name="T5" fmla="*/ 67 h 67"/>
                <a:gd name="T6" fmla="*/ 93 w 110"/>
                <a:gd name="T7" fmla="*/ 0 h 67"/>
                <a:gd name="T8" fmla="*/ 0 w 110"/>
                <a:gd name="T9" fmla="*/ 0 h 67"/>
              </a:gdLst>
              <a:ahLst/>
              <a:cxnLst>
                <a:cxn ang="0">
                  <a:pos x="T0" y="T1"/>
                </a:cxn>
                <a:cxn ang="0">
                  <a:pos x="T2" y="T3"/>
                </a:cxn>
                <a:cxn ang="0">
                  <a:pos x="T4" y="T5"/>
                </a:cxn>
                <a:cxn ang="0">
                  <a:pos x="T6" y="T7"/>
                </a:cxn>
                <a:cxn ang="0">
                  <a:pos x="T8" y="T9"/>
                </a:cxn>
              </a:cxnLst>
              <a:rect l="0" t="0" r="r" b="b"/>
              <a:pathLst>
                <a:path w="110" h="67">
                  <a:moveTo>
                    <a:pt x="0" y="0"/>
                  </a:moveTo>
                  <a:lnTo>
                    <a:pt x="3" y="67"/>
                  </a:lnTo>
                  <a:lnTo>
                    <a:pt x="110" y="67"/>
                  </a:lnTo>
                  <a:lnTo>
                    <a:pt x="93" y="0"/>
                  </a:lnTo>
                  <a:lnTo>
                    <a:pt x="0" y="0"/>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8" name="Freeform 87">
              <a:extLst>
                <a:ext uri="{FF2B5EF4-FFF2-40B4-BE49-F238E27FC236}">
                  <a16:creationId xmlns:a16="http://schemas.microsoft.com/office/drawing/2014/main" id="{E768F41B-DE4A-FA41-BAED-47BF7E1FA38F}"/>
                </a:ext>
              </a:extLst>
            </p:cNvPr>
            <p:cNvSpPr>
              <a:spLocks/>
            </p:cNvSpPr>
            <p:nvPr/>
          </p:nvSpPr>
          <p:spPr bwMode="auto">
            <a:xfrm>
              <a:off x="7872413" y="6248400"/>
              <a:ext cx="174625" cy="106363"/>
            </a:xfrm>
            <a:custGeom>
              <a:avLst/>
              <a:gdLst>
                <a:gd name="T0" fmla="*/ 0 w 110"/>
                <a:gd name="T1" fmla="*/ 67 h 67"/>
                <a:gd name="T2" fmla="*/ 107 w 110"/>
                <a:gd name="T3" fmla="*/ 67 h 67"/>
                <a:gd name="T4" fmla="*/ 110 w 110"/>
                <a:gd name="T5" fmla="*/ 0 h 67"/>
                <a:gd name="T6" fmla="*/ 17 w 110"/>
                <a:gd name="T7" fmla="*/ 0 h 67"/>
                <a:gd name="T8" fmla="*/ 0 w 110"/>
                <a:gd name="T9" fmla="*/ 67 h 67"/>
              </a:gdLst>
              <a:ahLst/>
              <a:cxnLst>
                <a:cxn ang="0">
                  <a:pos x="T0" y="T1"/>
                </a:cxn>
                <a:cxn ang="0">
                  <a:pos x="T2" y="T3"/>
                </a:cxn>
                <a:cxn ang="0">
                  <a:pos x="T4" y="T5"/>
                </a:cxn>
                <a:cxn ang="0">
                  <a:pos x="T6" y="T7"/>
                </a:cxn>
                <a:cxn ang="0">
                  <a:pos x="T8" y="T9"/>
                </a:cxn>
              </a:cxnLst>
              <a:rect l="0" t="0" r="r" b="b"/>
              <a:pathLst>
                <a:path w="110" h="67">
                  <a:moveTo>
                    <a:pt x="0" y="67"/>
                  </a:moveTo>
                  <a:lnTo>
                    <a:pt x="107" y="67"/>
                  </a:lnTo>
                  <a:lnTo>
                    <a:pt x="110" y="0"/>
                  </a:lnTo>
                  <a:lnTo>
                    <a:pt x="17" y="0"/>
                  </a:lnTo>
                  <a:lnTo>
                    <a:pt x="0" y="67"/>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9" name="Freeform 88">
              <a:extLst>
                <a:ext uri="{FF2B5EF4-FFF2-40B4-BE49-F238E27FC236}">
                  <a16:creationId xmlns:a16="http://schemas.microsoft.com/office/drawing/2014/main" id="{886941F4-226C-7E4B-90A6-73E03BE1DA04}"/>
                </a:ext>
              </a:extLst>
            </p:cNvPr>
            <p:cNvSpPr>
              <a:spLocks/>
            </p:cNvSpPr>
            <p:nvPr/>
          </p:nvSpPr>
          <p:spPr bwMode="auto">
            <a:xfrm>
              <a:off x="7661275" y="6248400"/>
              <a:ext cx="206375" cy="106363"/>
            </a:xfrm>
            <a:custGeom>
              <a:avLst/>
              <a:gdLst>
                <a:gd name="T0" fmla="*/ 41 w 130"/>
                <a:gd name="T1" fmla="*/ 0 h 67"/>
                <a:gd name="T2" fmla="*/ 0 w 130"/>
                <a:gd name="T3" fmla="*/ 67 h 67"/>
                <a:gd name="T4" fmla="*/ 110 w 130"/>
                <a:gd name="T5" fmla="*/ 67 h 67"/>
                <a:gd name="T6" fmla="*/ 130 w 130"/>
                <a:gd name="T7" fmla="*/ 0 h 67"/>
                <a:gd name="T8" fmla="*/ 41 w 130"/>
                <a:gd name="T9" fmla="*/ 0 h 67"/>
              </a:gdLst>
              <a:ahLst/>
              <a:cxnLst>
                <a:cxn ang="0">
                  <a:pos x="T0" y="T1"/>
                </a:cxn>
                <a:cxn ang="0">
                  <a:pos x="T2" y="T3"/>
                </a:cxn>
                <a:cxn ang="0">
                  <a:pos x="T4" y="T5"/>
                </a:cxn>
                <a:cxn ang="0">
                  <a:pos x="T6" y="T7"/>
                </a:cxn>
                <a:cxn ang="0">
                  <a:pos x="T8" y="T9"/>
                </a:cxn>
              </a:cxnLst>
              <a:rect l="0" t="0" r="r" b="b"/>
              <a:pathLst>
                <a:path w="130" h="67">
                  <a:moveTo>
                    <a:pt x="41" y="0"/>
                  </a:moveTo>
                  <a:lnTo>
                    <a:pt x="0" y="67"/>
                  </a:lnTo>
                  <a:lnTo>
                    <a:pt x="110" y="67"/>
                  </a:lnTo>
                  <a:lnTo>
                    <a:pt x="130" y="0"/>
                  </a:lnTo>
                  <a:lnTo>
                    <a:pt x="41" y="0"/>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0" name="Freeform 89">
              <a:extLst>
                <a:ext uri="{FF2B5EF4-FFF2-40B4-BE49-F238E27FC236}">
                  <a16:creationId xmlns:a16="http://schemas.microsoft.com/office/drawing/2014/main" id="{03F9F92F-C4FE-044C-A703-301E3C5748AA}"/>
                </a:ext>
              </a:extLst>
            </p:cNvPr>
            <p:cNvSpPr>
              <a:spLocks/>
            </p:cNvSpPr>
            <p:nvPr/>
          </p:nvSpPr>
          <p:spPr bwMode="auto">
            <a:xfrm>
              <a:off x="8221663" y="6157912"/>
              <a:ext cx="169863" cy="73025"/>
            </a:xfrm>
            <a:custGeom>
              <a:avLst/>
              <a:gdLst>
                <a:gd name="T0" fmla="*/ 17 w 107"/>
                <a:gd name="T1" fmla="*/ 46 h 46"/>
                <a:gd name="T2" fmla="*/ 107 w 107"/>
                <a:gd name="T3" fmla="*/ 46 h 46"/>
                <a:gd name="T4" fmla="*/ 78 w 107"/>
                <a:gd name="T5" fmla="*/ 0 h 46"/>
                <a:gd name="T6" fmla="*/ 0 w 107"/>
                <a:gd name="T7" fmla="*/ 0 h 46"/>
                <a:gd name="T8" fmla="*/ 17 w 107"/>
                <a:gd name="T9" fmla="*/ 46 h 46"/>
              </a:gdLst>
              <a:ahLst/>
              <a:cxnLst>
                <a:cxn ang="0">
                  <a:pos x="T0" y="T1"/>
                </a:cxn>
                <a:cxn ang="0">
                  <a:pos x="T2" y="T3"/>
                </a:cxn>
                <a:cxn ang="0">
                  <a:pos x="T4" y="T5"/>
                </a:cxn>
                <a:cxn ang="0">
                  <a:pos x="T6" y="T7"/>
                </a:cxn>
                <a:cxn ang="0">
                  <a:pos x="T8" y="T9"/>
                </a:cxn>
              </a:cxnLst>
              <a:rect l="0" t="0" r="r" b="b"/>
              <a:pathLst>
                <a:path w="107" h="46">
                  <a:moveTo>
                    <a:pt x="17" y="46"/>
                  </a:moveTo>
                  <a:lnTo>
                    <a:pt x="107" y="46"/>
                  </a:lnTo>
                  <a:lnTo>
                    <a:pt x="78" y="0"/>
                  </a:lnTo>
                  <a:lnTo>
                    <a:pt x="0" y="0"/>
                  </a:lnTo>
                  <a:lnTo>
                    <a:pt x="17" y="46"/>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1" name="Freeform 90">
              <a:extLst>
                <a:ext uri="{FF2B5EF4-FFF2-40B4-BE49-F238E27FC236}">
                  <a16:creationId xmlns:a16="http://schemas.microsoft.com/office/drawing/2014/main" id="{393E13E3-9116-EA4C-9E7F-A8C541523D08}"/>
                </a:ext>
              </a:extLst>
            </p:cNvPr>
            <p:cNvSpPr>
              <a:spLocks/>
            </p:cNvSpPr>
            <p:nvPr/>
          </p:nvSpPr>
          <p:spPr bwMode="auto">
            <a:xfrm>
              <a:off x="8074025" y="6157912"/>
              <a:ext cx="142875" cy="73025"/>
            </a:xfrm>
            <a:custGeom>
              <a:avLst/>
              <a:gdLst>
                <a:gd name="T0" fmla="*/ 0 w 90"/>
                <a:gd name="T1" fmla="*/ 46 h 46"/>
                <a:gd name="T2" fmla="*/ 90 w 90"/>
                <a:gd name="T3" fmla="*/ 46 h 46"/>
                <a:gd name="T4" fmla="*/ 78 w 90"/>
                <a:gd name="T5" fmla="*/ 0 h 46"/>
                <a:gd name="T6" fmla="*/ 0 w 90"/>
                <a:gd name="T7" fmla="*/ 0 h 46"/>
                <a:gd name="T8" fmla="*/ 0 w 90"/>
                <a:gd name="T9" fmla="*/ 46 h 46"/>
              </a:gdLst>
              <a:ahLst/>
              <a:cxnLst>
                <a:cxn ang="0">
                  <a:pos x="T0" y="T1"/>
                </a:cxn>
                <a:cxn ang="0">
                  <a:pos x="T2" y="T3"/>
                </a:cxn>
                <a:cxn ang="0">
                  <a:pos x="T4" y="T5"/>
                </a:cxn>
                <a:cxn ang="0">
                  <a:pos x="T6" y="T7"/>
                </a:cxn>
                <a:cxn ang="0">
                  <a:pos x="T8" y="T9"/>
                </a:cxn>
              </a:cxnLst>
              <a:rect l="0" t="0" r="r" b="b"/>
              <a:pathLst>
                <a:path w="90" h="46">
                  <a:moveTo>
                    <a:pt x="0" y="46"/>
                  </a:moveTo>
                  <a:lnTo>
                    <a:pt x="90" y="46"/>
                  </a:lnTo>
                  <a:lnTo>
                    <a:pt x="78" y="0"/>
                  </a:lnTo>
                  <a:lnTo>
                    <a:pt x="0" y="0"/>
                  </a:lnTo>
                  <a:lnTo>
                    <a:pt x="0" y="46"/>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2" name="Freeform 91">
              <a:extLst>
                <a:ext uri="{FF2B5EF4-FFF2-40B4-BE49-F238E27FC236}">
                  <a16:creationId xmlns:a16="http://schemas.microsoft.com/office/drawing/2014/main" id="{7CB39CA7-39A2-484F-9366-2CEE0B3F4C5A}"/>
                </a:ext>
              </a:extLst>
            </p:cNvPr>
            <p:cNvSpPr>
              <a:spLocks/>
            </p:cNvSpPr>
            <p:nvPr/>
          </p:nvSpPr>
          <p:spPr bwMode="auto">
            <a:xfrm>
              <a:off x="7904163" y="6157912"/>
              <a:ext cx="142875" cy="73025"/>
            </a:xfrm>
            <a:custGeom>
              <a:avLst/>
              <a:gdLst>
                <a:gd name="T0" fmla="*/ 90 w 90"/>
                <a:gd name="T1" fmla="*/ 46 h 46"/>
                <a:gd name="T2" fmla="*/ 90 w 90"/>
                <a:gd name="T3" fmla="*/ 0 h 46"/>
                <a:gd name="T4" fmla="*/ 12 w 90"/>
                <a:gd name="T5" fmla="*/ 0 h 46"/>
                <a:gd name="T6" fmla="*/ 0 w 90"/>
                <a:gd name="T7" fmla="*/ 46 h 46"/>
                <a:gd name="T8" fmla="*/ 90 w 90"/>
                <a:gd name="T9" fmla="*/ 46 h 46"/>
              </a:gdLst>
              <a:ahLst/>
              <a:cxnLst>
                <a:cxn ang="0">
                  <a:pos x="T0" y="T1"/>
                </a:cxn>
                <a:cxn ang="0">
                  <a:pos x="T2" y="T3"/>
                </a:cxn>
                <a:cxn ang="0">
                  <a:pos x="T4" y="T5"/>
                </a:cxn>
                <a:cxn ang="0">
                  <a:pos x="T6" y="T7"/>
                </a:cxn>
                <a:cxn ang="0">
                  <a:pos x="T8" y="T9"/>
                </a:cxn>
              </a:cxnLst>
              <a:rect l="0" t="0" r="r" b="b"/>
              <a:pathLst>
                <a:path w="90" h="46">
                  <a:moveTo>
                    <a:pt x="90" y="46"/>
                  </a:moveTo>
                  <a:lnTo>
                    <a:pt x="90" y="0"/>
                  </a:lnTo>
                  <a:lnTo>
                    <a:pt x="12" y="0"/>
                  </a:lnTo>
                  <a:lnTo>
                    <a:pt x="0" y="46"/>
                  </a:lnTo>
                  <a:lnTo>
                    <a:pt x="90" y="46"/>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3" name="Freeform 92">
              <a:extLst>
                <a:ext uri="{FF2B5EF4-FFF2-40B4-BE49-F238E27FC236}">
                  <a16:creationId xmlns:a16="http://schemas.microsoft.com/office/drawing/2014/main" id="{69673D8D-5560-B041-B249-E2484460AD20}"/>
                </a:ext>
              </a:extLst>
            </p:cNvPr>
            <p:cNvSpPr>
              <a:spLocks/>
            </p:cNvSpPr>
            <p:nvPr/>
          </p:nvSpPr>
          <p:spPr bwMode="auto">
            <a:xfrm>
              <a:off x="7729538" y="6157912"/>
              <a:ext cx="169863" cy="73025"/>
            </a:xfrm>
            <a:custGeom>
              <a:avLst/>
              <a:gdLst>
                <a:gd name="T0" fmla="*/ 107 w 107"/>
                <a:gd name="T1" fmla="*/ 0 h 46"/>
                <a:gd name="T2" fmla="*/ 29 w 107"/>
                <a:gd name="T3" fmla="*/ 0 h 46"/>
                <a:gd name="T4" fmla="*/ 0 w 107"/>
                <a:gd name="T5" fmla="*/ 46 h 46"/>
                <a:gd name="T6" fmla="*/ 90 w 107"/>
                <a:gd name="T7" fmla="*/ 46 h 46"/>
                <a:gd name="T8" fmla="*/ 107 w 107"/>
                <a:gd name="T9" fmla="*/ 0 h 46"/>
              </a:gdLst>
              <a:ahLst/>
              <a:cxnLst>
                <a:cxn ang="0">
                  <a:pos x="T0" y="T1"/>
                </a:cxn>
                <a:cxn ang="0">
                  <a:pos x="T2" y="T3"/>
                </a:cxn>
                <a:cxn ang="0">
                  <a:pos x="T4" y="T5"/>
                </a:cxn>
                <a:cxn ang="0">
                  <a:pos x="T6" y="T7"/>
                </a:cxn>
                <a:cxn ang="0">
                  <a:pos x="T8" y="T9"/>
                </a:cxn>
              </a:cxnLst>
              <a:rect l="0" t="0" r="r" b="b"/>
              <a:pathLst>
                <a:path w="107" h="46">
                  <a:moveTo>
                    <a:pt x="107" y="0"/>
                  </a:moveTo>
                  <a:lnTo>
                    <a:pt x="29" y="0"/>
                  </a:lnTo>
                  <a:lnTo>
                    <a:pt x="0" y="46"/>
                  </a:lnTo>
                  <a:lnTo>
                    <a:pt x="90" y="46"/>
                  </a:lnTo>
                  <a:lnTo>
                    <a:pt x="107" y="0"/>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4" name="Freeform 93">
              <a:extLst>
                <a:ext uri="{FF2B5EF4-FFF2-40B4-BE49-F238E27FC236}">
                  <a16:creationId xmlns:a16="http://schemas.microsoft.com/office/drawing/2014/main" id="{E433220D-AE35-8C49-BFC9-570E7656AD0E}"/>
                </a:ext>
              </a:extLst>
            </p:cNvPr>
            <p:cNvSpPr>
              <a:spLocks/>
            </p:cNvSpPr>
            <p:nvPr/>
          </p:nvSpPr>
          <p:spPr bwMode="auto">
            <a:xfrm>
              <a:off x="8202613" y="6088062"/>
              <a:ext cx="138113" cy="55563"/>
            </a:xfrm>
            <a:custGeom>
              <a:avLst/>
              <a:gdLst>
                <a:gd name="T0" fmla="*/ 87 w 87"/>
                <a:gd name="T1" fmla="*/ 35 h 35"/>
                <a:gd name="T2" fmla="*/ 67 w 87"/>
                <a:gd name="T3" fmla="*/ 0 h 35"/>
                <a:gd name="T4" fmla="*/ 0 w 87"/>
                <a:gd name="T5" fmla="*/ 0 h 35"/>
                <a:gd name="T6" fmla="*/ 12 w 87"/>
                <a:gd name="T7" fmla="*/ 35 h 35"/>
                <a:gd name="T8" fmla="*/ 87 w 87"/>
                <a:gd name="T9" fmla="*/ 35 h 35"/>
              </a:gdLst>
              <a:ahLst/>
              <a:cxnLst>
                <a:cxn ang="0">
                  <a:pos x="T0" y="T1"/>
                </a:cxn>
                <a:cxn ang="0">
                  <a:pos x="T2" y="T3"/>
                </a:cxn>
                <a:cxn ang="0">
                  <a:pos x="T4" y="T5"/>
                </a:cxn>
                <a:cxn ang="0">
                  <a:pos x="T6" y="T7"/>
                </a:cxn>
                <a:cxn ang="0">
                  <a:pos x="T8" y="T9"/>
                </a:cxn>
              </a:cxnLst>
              <a:rect l="0" t="0" r="r" b="b"/>
              <a:pathLst>
                <a:path w="87" h="35">
                  <a:moveTo>
                    <a:pt x="87" y="35"/>
                  </a:moveTo>
                  <a:lnTo>
                    <a:pt x="67" y="0"/>
                  </a:lnTo>
                  <a:lnTo>
                    <a:pt x="0" y="0"/>
                  </a:lnTo>
                  <a:lnTo>
                    <a:pt x="12" y="35"/>
                  </a:lnTo>
                  <a:lnTo>
                    <a:pt x="87" y="35"/>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5" name="Freeform 94">
              <a:extLst>
                <a:ext uri="{FF2B5EF4-FFF2-40B4-BE49-F238E27FC236}">
                  <a16:creationId xmlns:a16="http://schemas.microsoft.com/office/drawing/2014/main" id="{F6D859EF-24E1-5740-8B92-D94A844830E1}"/>
                </a:ext>
              </a:extLst>
            </p:cNvPr>
            <p:cNvSpPr>
              <a:spLocks/>
            </p:cNvSpPr>
            <p:nvPr/>
          </p:nvSpPr>
          <p:spPr bwMode="auto">
            <a:xfrm>
              <a:off x="8069263" y="6088062"/>
              <a:ext cx="125413" cy="55563"/>
            </a:xfrm>
            <a:custGeom>
              <a:avLst/>
              <a:gdLst>
                <a:gd name="T0" fmla="*/ 79 w 79"/>
                <a:gd name="T1" fmla="*/ 35 h 35"/>
                <a:gd name="T2" fmla="*/ 70 w 79"/>
                <a:gd name="T3" fmla="*/ 0 h 35"/>
                <a:gd name="T4" fmla="*/ 0 w 79"/>
                <a:gd name="T5" fmla="*/ 0 h 35"/>
                <a:gd name="T6" fmla="*/ 3 w 79"/>
                <a:gd name="T7" fmla="*/ 35 h 35"/>
                <a:gd name="T8" fmla="*/ 79 w 79"/>
                <a:gd name="T9" fmla="*/ 35 h 35"/>
              </a:gdLst>
              <a:ahLst/>
              <a:cxnLst>
                <a:cxn ang="0">
                  <a:pos x="T0" y="T1"/>
                </a:cxn>
                <a:cxn ang="0">
                  <a:pos x="T2" y="T3"/>
                </a:cxn>
                <a:cxn ang="0">
                  <a:pos x="T4" y="T5"/>
                </a:cxn>
                <a:cxn ang="0">
                  <a:pos x="T6" y="T7"/>
                </a:cxn>
                <a:cxn ang="0">
                  <a:pos x="T8" y="T9"/>
                </a:cxn>
              </a:cxnLst>
              <a:rect l="0" t="0" r="r" b="b"/>
              <a:pathLst>
                <a:path w="79" h="35">
                  <a:moveTo>
                    <a:pt x="79" y="35"/>
                  </a:moveTo>
                  <a:lnTo>
                    <a:pt x="70" y="0"/>
                  </a:lnTo>
                  <a:lnTo>
                    <a:pt x="0" y="0"/>
                  </a:lnTo>
                  <a:lnTo>
                    <a:pt x="3" y="35"/>
                  </a:lnTo>
                  <a:lnTo>
                    <a:pt x="79" y="35"/>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6" name="Freeform 95">
              <a:extLst>
                <a:ext uri="{FF2B5EF4-FFF2-40B4-BE49-F238E27FC236}">
                  <a16:creationId xmlns:a16="http://schemas.microsoft.com/office/drawing/2014/main" id="{9BF645EB-0BA1-664A-8A27-2DC4CE98F20E}"/>
                </a:ext>
              </a:extLst>
            </p:cNvPr>
            <p:cNvSpPr>
              <a:spLocks/>
            </p:cNvSpPr>
            <p:nvPr/>
          </p:nvSpPr>
          <p:spPr bwMode="auto">
            <a:xfrm>
              <a:off x="7927975" y="6088062"/>
              <a:ext cx="123825" cy="55563"/>
            </a:xfrm>
            <a:custGeom>
              <a:avLst/>
              <a:gdLst>
                <a:gd name="T0" fmla="*/ 78 w 78"/>
                <a:gd name="T1" fmla="*/ 0 h 35"/>
                <a:gd name="T2" fmla="*/ 8 w 78"/>
                <a:gd name="T3" fmla="*/ 0 h 35"/>
                <a:gd name="T4" fmla="*/ 0 w 78"/>
                <a:gd name="T5" fmla="*/ 35 h 35"/>
                <a:gd name="T6" fmla="*/ 75 w 78"/>
                <a:gd name="T7" fmla="*/ 35 h 35"/>
                <a:gd name="T8" fmla="*/ 78 w 78"/>
                <a:gd name="T9" fmla="*/ 0 h 35"/>
              </a:gdLst>
              <a:ahLst/>
              <a:cxnLst>
                <a:cxn ang="0">
                  <a:pos x="T0" y="T1"/>
                </a:cxn>
                <a:cxn ang="0">
                  <a:pos x="T2" y="T3"/>
                </a:cxn>
                <a:cxn ang="0">
                  <a:pos x="T4" y="T5"/>
                </a:cxn>
                <a:cxn ang="0">
                  <a:pos x="T6" y="T7"/>
                </a:cxn>
                <a:cxn ang="0">
                  <a:pos x="T8" y="T9"/>
                </a:cxn>
              </a:cxnLst>
              <a:rect l="0" t="0" r="r" b="b"/>
              <a:pathLst>
                <a:path w="78" h="35">
                  <a:moveTo>
                    <a:pt x="78" y="0"/>
                  </a:moveTo>
                  <a:lnTo>
                    <a:pt x="8" y="0"/>
                  </a:lnTo>
                  <a:lnTo>
                    <a:pt x="0" y="35"/>
                  </a:lnTo>
                  <a:lnTo>
                    <a:pt x="75" y="35"/>
                  </a:lnTo>
                  <a:lnTo>
                    <a:pt x="78" y="0"/>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7" name="Freeform 96">
              <a:extLst>
                <a:ext uri="{FF2B5EF4-FFF2-40B4-BE49-F238E27FC236}">
                  <a16:creationId xmlns:a16="http://schemas.microsoft.com/office/drawing/2014/main" id="{1492519E-A73E-2247-9E95-8C30200665FB}"/>
                </a:ext>
              </a:extLst>
            </p:cNvPr>
            <p:cNvSpPr>
              <a:spLocks/>
            </p:cNvSpPr>
            <p:nvPr/>
          </p:nvSpPr>
          <p:spPr bwMode="auto">
            <a:xfrm>
              <a:off x="7780338" y="6088062"/>
              <a:ext cx="138113" cy="55563"/>
            </a:xfrm>
            <a:custGeom>
              <a:avLst/>
              <a:gdLst>
                <a:gd name="T0" fmla="*/ 87 w 87"/>
                <a:gd name="T1" fmla="*/ 0 h 35"/>
                <a:gd name="T2" fmla="*/ 21 w 87"/>
                <a:gd name="T3" fmla="*/ 0 h 35"/>
                <a:gd name="T4" fmla="*/ 0 w 87"/>
                <a:gd name="T5" fmla="*/ 35 h 35"/>
                <a:gd name="T6" fmla="*/ 75 w 87"/>
                <a:gd name="T7" fmla="*/ 35 h 35"/>
                <a:gd name="T8" fmla="*/ 87 w 87"/>
                <a:gd name="T9" fmla="*/ 0 h 35"/>
              </a:gdLst>
              <a:ahLst/>
              <a:cxnLst>
                <a:cxn ang="0">
                  <a:pos x="T0" y="T1"/>
                </a:cxn>
                <a:cxn ang="0">
                  <a:pos x="T2" y="T3"/>
                </a:cxn>
                <a:cxn ang="0">
                  <a:pos x="T4" y="T5"/>
                </a:cxn>
                <a:cxn ang="0">
                  <a:pos x="T6" y="T7"/>
                </a:cxn>
                <a:cxn ang="0">
                  <a:pos x="T8" y="T9"/>
                </a:cxn>
              </a:cxnLst>
              <a:rect l="0" t="0" r="r" b="b"/>
              <a:pathLst>
                <a:path w="87" h="35">
                  <a:moveTo>
                    <a:pt x="87" y="0"/>
                  </a:moveTo>
                  <a:lnTo>
                    <a:pt x="21" y="0"/>
                  </a:lnTo>
                  <a:lnTo>
                    <a:pt x="0" y="35"/>
                  </a:lnTo>
                  <a:lnTo>
                    <a:pt x="75" y="35"/>
                  </a:lnTo>
                  <a:lnTo>
                    <a:pt x="87" y="0"/>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8" name="Freeform 97">
              <a:extLst>
                <a:ext uri="{FF2B5EF4-FFF2-40B4-BE49-F238E27FC236}">
                  <a16:creationId xmlns:a16="http://schemas.microsoft.com/office/drawing/2014/main" id="{4BE0A15D-8D4D-2E47-86D3-99903CD8195C}"/>
                </a:ext>
              </a:extLst>
            </p:cNvPr>
            <p:cNvSpPr>
              <a:spLocks/>
            </p:cNvSpPr>
            <p:nvPr/>
          </p:nvSpPr>
          <p:spPr bwMode="auto">
            <a:xfrm>
              <a:off x="7867650" y="6386512"/>
              <a:ext cx="385763" cy="400050"/>
            </a:xfrm>
            <a:custGeom>
              <a:avLst/>
              <a:gdLst>
                <a:gd name="T0" fmla="*/ 0 w 84"/>
                <a:gd name="T1" fmla="*/ 0 h 87"/>
                <a:gd name="T2" fmla="*/ 8 w 84"/>
                <a:gd name="T3" fmla="*/ 8 h 87"/>
                <a:gd name="T4" fmla="*/ 35 w 84"/>
                <a:gd name="T5" fmla="*/ 8 h 87"/>
                <a:gd name="T6" fmla="*/ 28 w 84"/>
                <a:gd name="T7" fmla="*/ 87 h 87"/>
                <a:gd name="T8" fmla="*/ 56 w 84"/>
                <a:gd name="T9" fmla="*/ 87 h 87"/>
                <a:gd name="T10" fmla="*/ 49 w 84"/>
                <a:gd name="T11" fmla="*/ 8 h 87"/>
                <a:gd name="T12" fmla="*/ 76 w 84"/>
                <a:gd name="T13" fmla="*/ 8 h 87"/>
                <a:gd name="T14" fmla="*/ 84 w 84"/>
                <a:gd name="T15" fmla="*/ 0 h 87"/>
                <a:gd name="T16" fmla="*/ 84 w 84"/>
                <a:gd name="T17" fmla="*/ 0 h 87"/>
                <a:gd name="T18" fmla="*/ 0 w 84"/>
                <a:gd name="T19"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7">
                  <a:moveTo>
                    <a:pt x="0" y="0"/>
                  </a:moveTo>
                  <a:cubicBezTo>
                    <a:pt x="0" y="5"/>
                    <a:pt x="4" y="8"/>
                    <a:pt x="8" y="8"/>
                  </a:cubicBezTo>
                  <a:cubicBezTo>
                    <a:pt x="35" y="8"/>
                    <a:pt x="35" y="8"/>
                    <a:pt x="35" y="8"/>
                  </a:cubicBezTo>
                  <a:cubicBezTo>
                    <a:pt x="28" y="87"/>
                    <a:pt x="28" y="87"/>
                    <a:pt x="28" y="87"/>
                  </a:cubicBezTo>
                  <a:cubicBezTo>
                    <a:pt x="56" y="87"/>
                    <a:pt x="56" y="87"/>
                    <a:pt x="56" y="87"/>
                  </a:cubicBezTo>
                  <a:cubicBezTo>
                    <a:pt x="49" y="8"/>
                    <a:pt x="49" y="8"/>
                    <a:pt x="49" y="8"/>
                  </a:cubicBezTo>
                  <a:cubicBezTo>
                    <a:pt x="76" y="8"/>
                    <a:pt x="76" y="8"/>
                    <a:pt x="76" y="8"/>
                  </a:cubicBezTo>
                  <a:cubicBezTo>
                    <a:pt x="80" y="8"/>
                    <a:pt x="84" y="5"/>
                    <a:pt x="84" y="0"/>
                  </a:cubicBezTo>
                  <a:cubicBezTo>
                    <a:pt x="84" y="0"/>
                    <a:pt x="84" y="0"/>
                    <a:pt x="84" y="0"/>
                  </a:cubicBezTo>
                  <a:cubicBezTo>
                    <a:pt x="0" y="0"/>
                    <a:pt x="0" y="0"/>
                    <a:pt x="0" y="0"/>
                  </a:cubicBez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sp>
        <p:nvSpPr>
          <p:cNvPr id="2" name="TextBox 1">
            <a:extLst>
              <a:ext uri="{FF2B5EF4-FFF2-40B4-BE49-F238E27FC236}">
                <a16:creationId xmlns:a16="http://schemas.microsoft.com/office/drawing/2014/main" id="{683BE5DC-3DF4-2548-B1FC-71E4D233985E}"/>
              </a:ext>
            </a:extLst>
          </p:cNvPr>
          <p:cNvSpPr txBox="1"/>
          <p:nvPr/>
        </p:nvSpPr>
        <p:spPr>
          <a:xfrm>
            <a:off x="2324884" y="408124"/>
            <a:ext cx="7553866" cy="584775"/>
          </a:xfrm>
          <a:prstGeom prst="rect">
            <a:avLst/>
          </a:prstGeom>
          <a:noFill/>
        </p:spPr>
        <p:txBody>
          <a:bodyPr wrap="square" rtlCol="0">
            <a:spAutoFit/>
          </a:bodyPr>
          <a:lstStyle/>
          <a:p>
            <a:pPr lvl="0" algn="ctr">
              <a:defRPr/>
            </a:pPr>
            <a:r>
              <a:rPr lang="ru-RU" sz="3200" dirty="0">
                <a:solidFill>
                  <a:srgbClr val="656D78"/>
                </a:solidFill>
                <a:latin typeface="Tahoma" panose="020B0604030504040204" pitchFamily="34" charset="0"/>
                <a:ea typeface="Tahoma" panose="020B0604030504040204" pitchFamily="34" charset="0"/>
                <a:cs typeface="Tahoma" panose="020B0604030504040204" pitchFamily="34" charset="0"/>
              </a:rPr>
              <a:t>Заголовок </a:t>
            </a:r>
            <a:r>
              <a:rPr lang="ru-RU" sz="3200" dirty="0">
                <a:solidFill>
                  <a:srgbClr val="26A69A"/>
                </a:solidFill>
                <a:latin typeface="Tahoma" panose="020B0604030504040204" pitchFamily="34" charset="0"/>
                <a:ea typeface="Tahoma" panose="020B0604030504040204" pitchFamily="34" charset="0"/>
                <a:cs typeface="Tahoma" panose="020B0604030504040204" pitchFamily="34" charset="0"/>
              </a:rPr>
              <a:t>слайда</a:t>
            </a:r>
            <a:endParaRPr lang="en-US" sz="3200" dirty="0">
              <a:solidFill>
                <a:srgbClr val="656D78"/>
              </a:solidFill>
              <a:latin typeface="Tahoma" panose="020B0604030504040204" pitchFamily="34" charset="0"/>
              <a:ea typeface="Tahoma" panose="020B0604030504040204" pitchFamily="34" charset="0"/>
              <a:cs typeface="Tahoma" panose="020B0604030504040204" pitchFamily="34" charset="0"/>
            </a:endParaRPr>
          </a:p>
        </p:txBody>
      </p:sp>
      <p:sp>
        <p:nvSpPr>
          <p:cNvPr id="3" name="Rectangle 2">
            <a:extLst>
              <a:ext uri="{FF2B5EF4-FFF2-40B4-BE49-F238E27FC236}">
                <a16:creationId xmlns:a16="http://schemas.microsoft.com/office/drawing/2014/main" id="{0F9AAF73-1C8A-FD4C-94F8-609C346D3384}"/>
              </a:ext>
            </a:extLst>
          </p:cNvPr>
          <p:cNvSpPr/>
          <p:nvPr/>
        </p:nvSpPr>
        <p:spPr>
          <a:xfrm>
            <a:off x="5344615" y="939038"/>
            <a:ext cx="1513556" cy="276999"/>
          </a:xfrm>
          <a:prstGeom prst="rect">
            <a:avLst/>
          </a:prstGeom>
        </p:spPr>
        <p:txBody>
          <a:bodyPr wrap="none">
            <a:spAutoFit/>
          </a:bodyPr>
          <a:lstStyle/>
          <a:p>
            <a:pPr lvl="0" algn="ctr">
              <a:defRPr/>
            </a:pPr>
            <a:r>
              <a:rPr lang="ru-RU" sz="1200" dirty="0">
                <a:solidFill>
                  <a:srgbClr val="656D78"/>
                </a:solidFill>
                <a:latin typeface="Tahoma" panose="020B0604030504040204" pitchFamily="34" charset="0"/>
              </a:rPr>
              <a:t>Краткое </a:t>
            </a:r>
            <a:r>
              <a:rPr lang="ru-RU" sz="1200" dirty="0">
                <a:solidFill>
                  <a:srgbClr val="26A69A"/>
                </a:solidFill>
                <a:latin typeface="Tahoma" panose="020B0604030504040204" pitchFamily="34" charset="0"/>
              </a:rPr>
              <a:t>описание.</a:t>
            </a: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4" name="TextBox 103">
            <a:extLst>
              <a:ext uri="{FF2B5EF4-FFF2-40B4-BE49-F238E27FC236}">
                <a16:creationId xmlns:a16="http://schemas.microsoft.com/office/drawing/2014/main" id="{7FAB0C0E-1F51-8F4C-A021-D0A0B8B627F8}"/>
              </a:ext>
            </a:extLst>
          </p:cNvPr>
          <p:cNvSpPr txBox="1"/>
          <p:nvPr/>
        </p:nvSpPr>
        <p:spPr>
          <a:xfrm>
            <a:off x="6796089" y="2385241"/>
            <a:ext cx="5028331" cy="1348895"/>
          </a:xfrm>
          <a:prstGeom prst="rect">
            <a:avLst/>
          </a:prstGeom>
          <a:noFill/>
        </p:spPr>
        <p:txBody>
          <a:bodyPr wrap="square" rtlCol="0">
            <a:spAutoFit/>
          </a:bodyPr>
          <a:lstStyle/>
          <a:p>
            <a:pPr lvl="0">
              <a:lnSpc>
                <a:spcPct val="150000"/>
              </a:lnSpc>
              <a:defRPr/>
            </a:pPr>
            <a:r>
              <a:rPr lang="ru-RU" sz="1400" dirty="0">
                <a:solidFill>
                  <a:srgbClr val="656D78"/>
                </a:solidFill>
                <a:latin typeface="Tahoma" panose="020B0604030504040204"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endParaRPr lang="en-US" sz="1400" dirty="0">
              <a:solidFill>
                <a:srgbClr val="656D78"/>
              </a:solidFill>
              <a:latin typeface="Tahoma" panose="020B0604030504040204" pitchFamily="34" charset="0"/>
            </a:endParaRPr>
          </a:p>
        </p:txBody>
      </p:sp>
      <p:sp>
        <p:nvSpPr>
          <p:cNvPr id="108" name="Rounded Rectangle 107">
            <a:extLst>
              <a:ext uri="{FF2B5EF4-FFF2-40B4-BE49-F238E27FC236}">
                <a16:creationId xmlns:a16="http://schemas.microsoft.com/office/drawing/2014/main" id="{F043FAED-C0FD-D149-A2A0-10B9AB37518F}"/>
              </a:ext>
            </a:extLst>
          </p:cNvPr>
          <p:cNvSpPr/>
          <p:nvPr/>
        </p:nvSpPr>
        <p:spPr>
          <a:xfrm>
            <a:off x="6934164" y="3792800"/>
            <a:ext cx="3892234" cy="717929"/>
          </a:xfrm>
          <a:prstGeom prst="roundRect">
            <a:avLst>
              <a:gd name="adj" fmla="val 50000"/>
            </a:avLst>
          </a:prstGeom>
          <a:solidFill>
            <a:schemeClr val="tx1">
              <a:lumMod val="10000"/>
              <a:lumOff val="90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rIns="180000" rtlCol="0" anchor="ctr"/>
          <a:lstStyle/>
          <a:p>
            <a:pPr lvl="0">
              <a:lnSpc>
                <a:spcPct val="130000"/>
              </a:lnSpc>
              <a:defRPr/>
            </a:pPr>
            <a:r>
              <a:rPr lang="ru-RU" sz="1000" dirty="0">
                <a:solidFill>
                  <a:srgbClr val="656D78"/>
                </a:solidFill>
                <a:latin typeface="Tahoma" panose="020B0604030504040204" pitchFamily="34" charset="0"/>
              </a:rPr>
              <a:t>Место для вашего текста. Место для вашего текста. Место для вашего текста. Место для вашего текста. </a:t>
            </a: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nvGrpSpPr>
          <p:cNvPr id="109" name="Group 108">
            <a:extLst>
              <a:ext uri="{FF2B5EF4-FFF2-40B4-BE49-F238E27FC236}">
                <a16:creationId xmlns:a16="http://schemas.microsoft.com/office/drawing/2014/main" id="{DF0360CA-FF62-9C43-A2FD-C2769173E9B7}"/>
              </a:ext>
            </a:extLst>
          </p:cNvPr>
          <p:cNvGrpSpPr/>
          <p:nvPr/>
        </p:nvGrpSpPr>
        <p:grpSpPr>
          <a:xfrm>
            <a:off x="6923692" y="4736185"/>
            <a:ext cx="1675433" cy="574055"/>
            <a:chOff x="651340" y="5088735"/>
            <a:chExt cx="1675433" cy="574055"/>
          </a:xfrm>
        </p:grpSpPr>
        <p:sp>
          <p:nvSpPr>
            <p:cNvPr id="110" name="Oval 109">
              <a:extLst>
                <a:ext uri="{FF2B5EF4-FFF2-40B4-BE49-F238E27FC236}">
                  <a16:creationId xmlns:a16="http://schemas.microsoft.com/office/drawing/2014/main" id="{438B780C-764A-B14F-8B12-6ED51158E8FB}"/>
                </a:ext>
              </a:extLst>
            </p:cNvPr>
            <p:cNvSpPr>
              <a:spLocks noChangeAspect="1"/>
            </p:cNvSpPr>
            <p:nvPr/>
          </p:nvSpPr>
          <p:spPr>
            <a:xfrm>
              <a:off x="651340" y="5114150"/>
              <a:ext cx="548640" cy="548640"/>
            </a:xfrm>
            <a:prstGeom prst="ellipse">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1" name="TextBox 110">
              <a:extLst>
                <a:ext uri="{FF2B5EF4-FFF2-40B4-BE49-F238E27FC236}">
                  <a16:creationId xmlns:a16="http://schemas.microsoft.com/office/drawing/2014/main" id="{DF53BBCB-6832-CB41-B380-21B7ADB36AEF}"/>
                </a:ext>
              </a:extLst>
            </p:cNvPr>
            <p:cNvSpPr txBox="1"/>
            <p:nvPr/>
          </p:nvSpPr>
          <p:spPr>
            <a:xfrm>
              <a:off x="1324576" y="5088735"/>
              <a:ext cx="1002197"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20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rPr>
                <a:t>67584</a:t>
              </a:r>
              <a:endParaRPr kumimoji="0" lang="en-US" sz="20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112" name="Rectangle 111">
              <a:extLst>
                <a:ext uri="{FF2B5EF4-FFF2-40B4-BE49-F238E27FC236}">
                  <a16:creationId xmlns:a16="http://schemas.microsoft.com/office/drawing/2014/main" id="{CFBD0C9E-90B4-9E44-8AE5-21BE49F466B4}"/>
                </a:ext>
              </a:extLst>
            </p:cNvPr>
            <p:cNvSpPr/>
            <p:nvPr/>
          </p:nvSpPr>
          <p:spPr>
            <a:xfrm>
              <a:off x="1426249" y="5470889"/>
              <a:ext cx="325410" cy="153888"/>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rPr>
                <a:t>Текст</a:t>
              </a: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113" name="Shape 2614">
              <a:extLst>
                <a:ext uri="{FF2B5EF4-FFF2-40B4-BE49-F238E27FC236}">
                  <a16:creationId xmlns:a16="http://schemas.microsoft.com/office/drawing/2014/main" id="{76A4F944-5CEA-E442-B27F-7B69C7037B6F}"/>
                </a:ext>
              </a:extLst>
            </p:cNvPr>
            <p:cNvSpPr/>
            <p:nvPr/>
          </p:nvSpPr>
          <p:spPr>
            <a:xfrm>
              <a:off x="782228" y="5264941"/>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17958" y="17505"/>
                  </a:moveTo>
                  <a:cubicBezTo>
                    <a:pt x="17372" y="16944"/>
                    <a:pt x="16242" y="15945"/>
                    <a:pt x="15117" y="15413"/>
                  </a:cubicBezTo>
                  <a:cubicBezTo>
                    <a:pt x="14189" y="14975"/>
                    <a:pt x="13657" y="14531"/>
                    <a:pt x="13491" y="14057"/>
                  </a:cubicBezTo>
                  <a:cubicBezTo>
                    <a:pt x="13377" y="13728"/>
                    <a:pt x="13428" y="13351"/>
                    <a:pt x="13649" y="12904"/>
                  </a:cubicBezTo>
                  <a:cubicBezTo>
                    <a:pt x="13815" y="12567"/>
                    <a:pt x="13972" y="12286"/>
                    <a:pt x="14117" y="12028"/>
                  </a:cubicBezTo>
                  <a:cubicBezTo>
                    <a:pt x="14730" y="10934"/>
                    <a:pt x="15203" y="10145"/>
                    <a:pt x="15203" y="7348"/>
                  </a:cubicBezTo>
                  <a:cubicBezTo>
                    <a:pt x="15203" y="3162"/>
                    <a:pt x="12787" y="2951"/>
                    <a:pt x="12309" y="2951"/>
                  </a:cubicBezTo>
                  <a:cubicBezTo>
                    <a:pt x="11917" y="2951"/>
                    <a:pt x="11672" y="3037"/>
                    <a:pt x="11435" y="3121"/>
                  </a:cubicBezTo>
                  <a:cubicBezTo>
                    <a:pt x="11175" y="3213"/>
                    <a:pt x="10907" y="3309"/>
                    <a:pt x="10296" y="3319"/>
                  </a:cubicBezTo>
                  <a:cubicBezTo>
                    <a:pt x="9190" y="3337"/>
                    <a:pt x="6873" y="3375"/>
                    <a:pt x="6873" y="7226"/>
                  </a:cubicBezTo>
                  <a:cubicBezTo>
                    <a:pt x="6873" y="9919"/>
                    <a:pt x="7574" y="11156"/>
                    <a:pt x="8125" y="12150"/>
                  </a:cubicBezTo>
                  <a:cubicBezTo>
                    <a:pt x="8266" y="12404"/>
                    <a:pt x="8399" y="12645"/>
                    <a:pt x="8505" y="12885"/>
                  </a:cubicBezTo>
                  <a:cubicBezTo>
                    <a:pt x="8973" y="13949"/>
                    <a:pt x="8631" y="14693"/>
                    <a:pt x="7426" y="15224"/>
                  </a:cubicBezTo>
                  <a:cubicBezTo>
                    <a:pt x="5905" y="15897"/>
                    <a:pt x="5188" y="16247"/>
                    <a:pt x="3693" y="17562"/>
                  </a:cubicBezTo>
                  <a:cubicBezTo>
                    <a:pt x="2017" y="15800"/>
                    <a:pt x="982" y="13423"/>
                    <a:pt x="982" y="10800"/>
                  </a:cubicBezTo>
                  <a:cubicBezTo>
                    <a:pt x="982" y="5377"/>
                    <a:pt x="5377" y="982"/>
                    <a:pt x="10800" y="982"/>
                  </a:cubicBezTo>
                  <a:cubicBezTo>
                    <a:pt x="16223" y="982"/>
                    <a:pt x="20618" y="5377"/>
                    <a:pt x="20618" y="10800"/>
                  </a:cubicBezTo>
                  <a:cubicBezTo>
                    <a:pt x="20618" y="13395"/>
                    <a:pt x="19603" y="15749"/>
                    <a:pt x="17958" y="17505"/>
                  </a:cubicBezTo>
                  <a:moveTo>
                    <a:pt x="10800" y="20618"/>
                  </a:moveTo>
                  <a:cubicBezTo>
                    <a:pt x="8356" y="20618"/>
                    <a:pt x="6125" y="19720"/>
                    <a:pt x="4407" y="18242"/>
                  </a:cubicBezTo>
                  <a:cubicBezTo>
                    <a:pt x="5730" y="17084"/>
                    <a:pt x="6362" y="16767"/>
                    <a:pt x="7823" y="16122"/>
                  </a:cubicBezTo>
                  <a:cubicBezTo>
                    <a:pt x="9515" y="15375"/>
                    <a:pt x="10091" y="14051"/>
                    <a:pt x="9403" y="12489"/>
                  </a:cubicBezTo>
                  <a:cubicBezTo>
                    <a:pt x="9279" y="12208"/>
                    <a:pt x="9136" y="11949"/>
                    <a:pt x="8984" y="11674"/>
                  </a:cubicBezTo>
                  <a:cubicBezTo>
                    <a:pt x="8461" y="10732"/>
                    <a:pt x="7855" y="9665"/>
                    <a:pt x="7855" y="7226"/>
                  </a:cubicBezTo>
                  <a:cubicBezTo>
                    <a:pt x="7855" y="4341"/>
                    <a:pt x="9224" y="4318"/>
                    <a:pt x="10312" y="4300"/>
                  </a:cubicBezTo>
                  <a:cubicBezTo>
                    <a:pt x="11084" y="4287"/>
                    <a:pt x="11461" y="4154"/>
                    <a:pt x="11763" y="4047"/>
                  </a:cubicBezTo>
                  <a:cubicBezTo>
                    <a:pt x="11964" y="3975"/>
                    <a:pt x="12086" y="3933"/>
                    <a:pt x="12309" y="3933"/>
                  </a:cubicBezTo>
                  <a:cubicBezTo>
                    <a:pt x="13218" y="3933"/>
                    <a:pt x="14221" y="4830"/>
                    <a:pt x="14221" y="7348"/>
                  </a:cubicBezTo>
                  <a:cubicBezTo>
                    <a:pt x="14221" y="9888"/>
                    <a:pt x="13840" y="10513"/>
                    <a:pt x="13261" y="11548"/>
                  </a:cubicBezTo>
                  <a:cubicBezTo>
                    <a:pt x="13108" y="11820"/>
                    <a:pt x="12943" y="12115"/>
                    <a:pt x="12768" y="12470"/>
                  </a:cubicBezTo>
                  <a:cubicBezTo>
                    <a:pt x="12430" y="13155"/>
                    <a:pt x="12362" y="13798"/>
                    <a:pt x="12565" y="14380"/>
                  </a:cubicBezTo>
                  <a:cubicBezTo>
                    <a:pt x="12825" y="15126"/>
                    <a:pt x="13502" y="15737"/>
                    <a:pt x="14696" y="16302"/>
                  </a:cubicBezTo>
                  <a:cubicBezTo>
                    <a:pt x="15675" y="16764"/>
                    <a:pt x="16700" y="17667"/>
                    <a:pt x="17251" y="18189"/>
                  </a:cubicBezTo>
                  <a:cubicBezTo>
                    <a:pt x="15525" y="19697"/>
                    <a:pt x="13272" y="20618"/>
                    <a:pt x="10800" y="20618"/>
                  </a:cubicBezTo>
                  <a:moveTo>
                    <a:pt x="10800" y="0"/>
                  </a:moveTo>
                  <a:cubicBezTo>
                    <a:pt x="4835" y="0"/>
                    <a:pt x="0" y="4835"/>
                    <a:pt x="0" y="10800"/>
                  </a:cubicBezTo>
                  <a:cubicBezTo>
                    <a:pt x="0" y="16764"/>
                    <a:pt x="4835" y="21600"/>
                    <a:pt x="10800" y="21600"/>
                  </a:cubicBezTo>
                  <a:cubicBezTo>
                    <a:pt x="16765" y="21600"/>
                    <a:pt x="21600" y="16764"/>
                    <a:pt x="21600" y="10800"/>
                  </a:cubicBezTo>
                  <a:cubicBezTo>
                    <a:pt x="21600" y="4835"/>
                    <a:pt x="16765" y="0"/>
                    <a:pt x="10800" y="0"/>
                  </a:cubicBezTo>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grpSp>
      <p:grpSp>
        <p:nvGrpSpPr>
          <p:cNvPr id="114" name="Group 113">
            <a:extLst>
              <a:ext uri="{FF2B5EF4-FFF2-40B4-BE49-F238E27FC236}">
                <a16:creationId xmlns:a16="http://schemas.microsoft.com/office/drawing/2014/main" id="{04151259-5940-484E-A9F6-5FF5A8692C92}"/>
              </a:ext>
            </a:extLst>
          </p:cNvPr>
          <p:cNvGrpSpPr/>
          <p:nvPr/>
        </p:nvGrpSpPr>
        <p:grpSpPr>
          <a:xfrm>
            <a:off x="8870010" y="4758961"/>
            <a:ext cx="1675433" cy="574055"/>
            <a:chOff x="2597658" y="5111511"/>
            <a:chExt cx="1675433" cy="574055"/>
          </a:xfrm>
        </p:grpSpPr>
        <p:sp>
          <p:nvSpPr>
            <p:cNvPr id="115" name="Oval 114">
              <a:extLst>
                <a:ext uri="{FF2B5EF4-FFF2-40B4-BE49-F238E27FC236}">
                  <a16:creationId xmlns:a16="http://schemas.microsoft.com/office/drawing/2014/main" id="{DE49832A-E089-3945-AB57-2ACA76F6987A}"/>
                </a:ext>
              </a:extLst>
            </p:cNvPr>
            <p:cNvSpPr>
              <a:spLocks noChangeAspect="1"/>
            </p:cNvSpPr>
            <p:nvPr/>
          </p:nvSpPr>
          <p:spPr>
            <a:xfrm>
              <a:off x="2597658" y="5136926"/>
              <a:ext cx="548640" cy="548640"/>
            </a:xfrm>
            <a:prstGeom prst="ellipse">
              <a:avLst/>
            </a:prstGeom>
            <a:ln/>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6" name="TextBox 115">
              <a:extLst>
                <a:ext uri="{FF2B5EF4-FFF2-40B4-BE49-F238E27FC236}">
                  <a16:creationId xmlns:a16="http://schemas.microsoft.com/office/drawing/2014/main" id="{F7454848-3B42-4E47-A907-288C505467B3}"/>
                </a:ext>
              </a:extLst>
            </p:cNvPr>
            <p:cNvSpPr txBox="1"/>
            <p:nvPr/>
          </p:nvSpPr>
          <p:spPr>
            <a:xfrm>
              <a:off x="3270894" y="5111511"/>
              <a:ext cx="1002197"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20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rPr>
                <a:t>67584</a:t>
              </a:r>
              <a:endParaRPr kumimoji="0" lang="en-US" sz="20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117" name="Rectangle 116">
              <a:extLst>
                <a:ext uri="{FF2B5EF4-FFF2-40B4-BE49-F238E27FC236}">
                  <a16:creationId xmlns:a16="http://schemas.microsoft.com/office/drawing/2014/main" id="{56159881-5EA6-E846-AA8C-97A60F487F3B}"/>
                </a:ext>
              </a:extLst>
            </p:cNvPr>
            <p:cNvSpPr/>
            <p:nvPr/>
          </p:nvSpPr>
          <p:spPr>
            <a:xfrm>
              <a:off x="3372567" y="5483045"/>
              <a:ext cx="325410" cy="153888"/>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0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rPr>
                <a:t>Текст</a:t>
              </a: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118" name="Shape 2615">
              <a:extLst>
                <a:ext uri="{FF2B5EF4-FFF2-40B4-BE49-F238E27FC236}">
                  <a16:creationId xmlns:a16="http://schemas.microsoft.com/office/drawing/2014/main" id="{BA91C6A1-84E8-5249-9E21-CDD28538592D}"/>
                </a:ext>
              </a:extLst>
            </p:cNvPr>
            <p:cNvSpPr/>
            <p:nvPr/>
          </p:nvSpPr>
          <p:spPr>
            <a:xfrm>
              <a:off x="2732314" y="5267146"/>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17593" y="17878"/>
                  </a:moveTo>
                  <a:cubicBezTo>
                    <a:pt x="16514" y="16546"/>
                    <a:pt x="15177" y="15812"/>
                    <a:pt x="14084" y="15323"/>
                  </a:cubicBezTo>
                  <a:cubicBezTo>
                    <a:pt x="13842" y="15214"/>
                    <a:pt x="13687" y="15099"/>
                    <a:pt x="13598" y="14990"/>
                  </a:cubicBezTo>
                  <a:cubicBezTo>
                    <a:pt x="15238" y="14959"/>
                    <a:pt x="16521" y="14237"/>
                    <a:pt x="16581" y="14203"/>
                  </a:cubicBezTo>
                  <a:cubicBezTo>
                    <a:pt x="16751" y="14106"/>
                    <a:pt x="16846" y="13918"/>
                    <a:pt x="16826" y="13724"/>
                  </a:cubicBezTo>
                  <a:cubicBezTo>
                    <a:pt x="16807" y="13546"/>
                    <a:pt x="16693" y="13394"/>
                    <a:pt x="16530" y="13325"/>
                  </a:cubicBezTo>
                  <a:cubicBezTo>
                    <a:pt x="16461" y="13275"/>
                    <a:pt x="15663" y="12629"/>
                    <a:pt x="15663" y="9051"/>
                  </a:cubicBezTo>
                  <a:cubicBezTo>
                    <a:pt x="15663" y="5000"/>
                    <a:pt x="14115" y="2945"/>
                    <a:pt x="11061" y="2945"/>
                  </a:cubicBezTo>
                  <a:cubicBezTo>
                    <a:pt x="8481" y="2945"/>
                    <a:pt x="5845" y="3642"/>
                    <a:pt x="5845" y="8806"/>
                  </a:cubicBezTo>
                  <a:cubicBezTo>
                    <a:pt x="5845" y="12555"/>
                    <a:pt x="5219" y="13278"/>
                    <a:pt x="5122" y="13367"/>
                  </a:cubicBezTo>
                  <a:cubicBezTo>
                    <a:pt x="4957" y="13416"/>
                    <a:pt x="4826" y="13551"/>
                    <a:pt x="4784" y="13723"/>
                  </a:cubicBezTo>
                  <a:cubicBezTo>
                    <a:pt x="4734" y="13935"/>
                    <a:pt x="4828" y="14153"/>
                    <a:pt x="5015" y="14262"/>
                  </a:cubicBezTo>
                  <a:cubicBezTo>
                    <a:pt x="6396" y="15064"/>
                    <a:pt x="7482" y="15136"/>
                    <a:pt x="8065" y="15091"/>
                  </a:cubicBezTo>
                  <a:cubicBezTo>
                    <a:pt x="7994" y="15151"/>
                    <a:pt x="7850" y="15241"/>
                    <a:pt x="7564" y="15335"/>
                  </a:cubicBezTo>
                  <a:cubicBezTo>
                    <a:pt x="6211" y="15776"/>
                    <a:pt x="4766" y="16807"/>
                    <a:pt x="3958" y="17834"/>
                  </a:cubicBezTo>
                  <a:cubicBezTo>
                    <a:pt x="2125" y="16050"/>
                    <a:pt x="982" y="13560"/>
                    <a:pt x="982" y="10800"/>
                  </a:cubicBezTo>
                  <a:cubicBezTo>
                    <a:pt x="982" y="5377"/>
                    <a:pt x="5377" y="982"/>
                    <a:pt x="10800" y="982"/>
                  </a:cubicBezTo>
                  <a:cubicBezTo>
                    <a:pt x="16222" y="982"/>
                    <a:pt x="20618" y="5377"/>
                    <a:pt x="20618" y="10800"/>
                  </a:cubicBezTo>
                  <a:cubicBezTo>
                    <a:pt x="20618" y="13584"/>
                    <a:pt x="19454" y="16092"/>
                    <a:pt x="17593" y="17878"/>
                  </a:cubicBezTo>
                  <a:moveTo>
                    <a:pt x="10800" y="20618"/>
                  </a:moveTo>
                  <a:cubicBezTo>
                    <a:pt x="8489" y="20618"/>
                    <a:pt x="6370" y="19815"/>
                    <a:pt x="4693" y="18480"/>
                  </a:cubicBezTo>
                  <a:cubicBezTo>
                    <a:pt x="5360" y="17604"/>
                    <a:pt x="6693" y="16652"/>
                    <a:pt x="7869" y="16268"/>
                  </a:cubicBezTo>
                  <a:cubicBezTo>
                    <a:pt x="8578" y="16037"/>
                    <a:pt x="8988" y="15688"/>
                    <a:pt x="9087" y="15232"/>
                  </a:cubicBezTo>
                  <a:cubicBezTo>
                    <a:pt x="9214" y="14656"/>
                    <a:pt x="8775" y="14230"/>
                    <a:pt x="8725" y="14183"/>
                  </a:cubicBezTo>
                  <a:cubicBezTo>
                    <a:pt x="8597" y="14065"/>
                    <a:pt x="8412" y="14025"/>
                    <a:pt x="8246" y="14075"/>
                  </a:cubicBezTo>
                  <a:cubicBezTo>
                    <a:pt x="8208" y="14086"/>
                    <a:pt x="7406" y="14309"/>
                    <a:pt x="6089" y="13714"/>
                  </a:cubicBezTo>
                  <a:cubicBezTo>
                    <a:pt x="6486" y="13026"/>
                    <a:pt x="6826" y="11618"/>
                    <a:pt x="6826" y="8806"/>
                  </a:cubicBezTo>
                  <a:cubicBezTo>
                    <a:pt x="6826" y="4301"/>
                    <a:pt x="8829" y="3928"/>
                    <a:pt x="11061" y="3928"/>
                  </a:cubicBezTo>
                  <a:cubicBezTo>
                    <a:pt x="12615" y="3928"/>
                    <a:pt x="14681" y="4458"/>
                    <a:pt x="14681" y="9051"/>
                  </a:cubicBezTo>
                  <a:cubicBezTo>
                    <a:pt x="14681" y="11662"/>
                    <a:pt x="15092" y="12966"/>
                    <a:pt x="15499" y="13617"/>
                  </a:cubicBezTo>
                  <a:cubicBezTo>
                    <a:pt x="14943" y="13829"/>
                    <a:pt x="14058" y="14076"/>
                    <a:pt x="13097" y="13993"/>
                  </a:cubicBezTo>
                  <a:cubicBezTo>
                    <a:pt x="12883" y="13971"/>
                    <a:pt x="12690" y="14092"/>
                    <a:pt x="12605" y="14285"/>
                  </a:cubicBezTo>
                  <a:cubicBezTo>
                    <a:pt x="12420" y="14704"/>
                    <a:pt x="12408" y="15649"/>
                    <a:pt x="13683" y="16219"/>
                  </a:cubicBezTo>
                  <a:cubicBezTo>
                    <a:pt x="14677" y="16664"/>
                    <a:pt x="15893" y="17331"/>
                    <a:pt x="16850" y="18522"/>
                  </a:cubicBezTo>
                  <a:cubicBezTo>
                    <a:pt x="15182" y="19831"/>
                    <a:pt x="13085" y="20618"/>
                    <a:pt x="10800" y="20618"/>
                  </a:cubicBezTo>
                  <a:moveTo>
                    <a:pt x="10800" y="0"/>
                  </a:moveTo>
                  <a:cubicBezTo>
                    <a:pt x="4835" y="0"/>
                    <a:pt x="0" y="4836"/>
                    <a:pt x="0" y="10800"/>
                  </a:cubicBezTo>
                  <a:cubicBezTo>
                    <a:pt x="0" y="16765"/>
                    <a:pt x="4835" y="21600"/>
                    <a:pt x="10800" y="21600"/>
                  </a:cubicBezTo>
                  <a:cubicBezTo>
                    <a:pt x="16764" y="21600"/>
                    <a:pt x="21600" y="16765"/>
                    <a:pt x="21600" y="10800"/>
                  </a:cubicBezTo>
                  <a:cubicBezTo>
                    <a:pt x="21600" y="4836"/>
                    <a:pt x="16764" y="0"/>
                    <a:pt x="10800" y="0"/>
                  </a:cubicBezTo>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grpSp>
    </p:spTree>
    <p:extLst>
      <p:ext uri="{BB962C8B-B14F-4D97-AF65-F5344CB8AC3E}">
        <p14:creationId xmlns:p14="http://schemas.microsoft.com/office/powerpoint/2010/main" val="1752197490"/>
      </p:ext>
    </p:extLst>
  </p:cSld>
  <p:clrMapOvr>
    <a:masterClrMapping/>
  </p:clrMapOvr>
  <mc:AlternateContent xmlns:mc="http://schemas.openxmlformats.org/markup-compatibility/2006" xmlns:p14="http://schemas.microsoft.com/office/powerpoint/2010/main">
    <mc:Choice Requires="p14">
      <p:transition spd="slow" p14:dur="1250" advTm="1000">
        <p14:switch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by="(-#ppt_w*2)" calcmode="lin" valueType="num">
                                      <p:cBhvr rctx="PPT">
                                        <p:cTn id="7" dur="250" autoRev="1" fill="hold">
                                          <p:stCondLst>
                                            <p:cond delay="0"/>
                                          </p:stCondLst>
                                        </p:cTn>
                                        <p:tgtEl>
                                          <p:spTgt spid="2">
                                            <p:txEl>
                                              <p:pRg st="0" end="0"/>
                                            </p:txEl>
                                          </p:spTgt>
                                        </p:tgtEl>
                                        <p:attrNameLst>
                                          <p:attrName>ppt_w</p:attrName>
                                        </p:attrNameLst>
                                      </p:cBhvr>
                                    </p:anim>
                                    <p:anim by="(#ppt_w*0.50)" calcmode="lin" valueType="num">
                                      <p:cBhvr>
                                        <p:cTn id="8" dur="250" decel="50000" autoRev="1" fill="hold">
                                          <p:stCondLst>
                                            <p:cond delay="0"/>
                                          </p:stCondLst>
                                        </p:cTn>
                                        <p:tgtEl>
                                          <p:spTgt spid="2">
                                            <p:txEl>
                                              <p:pRg st="0" end="0"/>
                                            </p:txEl>
                                          </p:spTgt>
                                        </p:tgtEl>
                                        <p:attrNameLst>
                                          <p:attrName>ppt_x</p:attrName>
                                        </p:attrNameLst>
                                      </p:cBhvr>
                                    </p:anim>
                                    <p:anim from="(-#ppt_h/2)" to="(#ppt_y)" calcmode="lin" valueType="num">
                                      <p:cBhvr>
                                        <p:cTn id="9" dur="500" fill="hold">
                                          <p:stCondLst>
                                            <p:cond delay="0"/>
                                          </p:stCondLst>
                                        </p:cTn>
                                        <p:tgtEl>
                                          <p:spTgt spid="2">
                                            <p:txEl>
                                              <p:pRg st="0" end="0"/>
                                            </p:txEl>
                                          </p:spTgt>
                                        </p:tgtEl>
                                        <p:attrNameLst>
                                          <p:attrName>ppt_y</p:attrName>
                                        </p:attrNameLst>
                                      </p:cBhvr>
                                    </p:anim>
                                    <p:animRot by="21600000">
                                      <p:cBhvr>
                                        <p:cTn id="10" dur="500" fill="hold">
                                          <p:stCondLst>
                                            <p:cond delay="0"/>
                                          </p:stCondLst>
                                        </p:cTn>
                                        <p:tgtEl>
                                          <p:spTgt spid="2">
                                            <p:txEl>
                                              <p:pRg st="0" end="0"/>
                                            </p:txEl>
                                          </p:spTgt>
                                        </p:tgtEl>
                                        <p:attrNameLst>
                                          <p:attrName>r</p:attrName>
                                        </p:attrNameLst>
                                      </p:cBhvr>
                                    </p:animRot>
                                  </p:childTnLst>
                                </p:cTn>
                              </p:par>
                            </p:childTnLst>
                          </p:cTn>
                        </p:par>
                        <p:par>
                          <p:cTn id="11" fill="hold">
                            <p:stCondLst>
                              <p:cond delay="1200"/>
                            </p:stCondLst>
                            <p:childTnLst>
                              <p:par>
                                <p:cTn id="12" presetID="16" presetClass="entr" presetSubtype="21"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par>
                          <p:cTn id="15" fill="hold">
                            <p:stCondLst>
                              <p:cond delay="1700"/>
                            </p:stCondLst>
                            <p:childTnLst>
                              <p:par>
                                <p:cTn id="16" presetID="16" presetClass="entr" presetSubtype="21" fill="hold" nodeType="afterEffect">
                                  <p:stCondLst>
                                    <p:cond delay="0"/>
                                  </p:stCondLst>
                                  <p:childTnLst>
                                    <p:set>
                                      <p:cBhvr>
                                        <p:cTn id="17" dur="1" fill="hold">
                                          <p:stCondLst>
                                            <p:cond delay="0"/>
                                          </p:stCondLst>
                                        </p:cTn>
                                        <p:tgtEl>
                                          <p:spTgt spid="106"/>
                                        </p:tgtEl>
                                        <p:attrNameLst>
                                          <p:attrName>style.visibility</p:attrName>
                                        </p:attrNameLst>
                                      </p:cBhvr>
                                      <p:to>
                                        <p:strVal val="visible"/>
                                      </p:to>
                                    </p:set>
                                    <p:animEffect transition="in" filter="barn(inVertical)">
                                      <p:cBhvr>
                                        <p:cTn id="18" dur="500"/>
                                        <p:tgtEl>
                                          <p:spTgt spid="106"/>
                                        </p:tgtEl>
                                      </p:cBhvr>
                                    </p:animEffect>
                                  </p:childTnLst>
                                </p:cTn>
                              </p:par>
                            </p:childTnLst>
                          </p:cTn>
                        </p:par>
                        <p:par>
                          <p:cTn id="19" fill="hold">
                            <p:stCondLst>
                              <p:cond delay="2200"/>
                            </p:stCondLst>
                            <p:childTnLst>
                              <p:par>
                                <p:cTn id="20" presetID="3" presetClass="entr" presetSubtype="10" fill="hold" grpId="0" nodeType="afterEffect">
                                  <p:stCondLst>
                                    <p:cond delay="0"/>
                                  </p:stCondLst>
                                  <p:childTnLst>
                                    <p:set>
                                      <p:cBhvr>
                                        <p:cTn id="21" dur="1" fill="hold">
                                          <p:stCondLst>
                                            <p:cond delay="0"/>
                                          </p:stCondLst>
                                        </p:cTn>
                                        <p:tgtEl>
                                          <p:spTgt spid="104"/>
                                        </p:tgtEl>
                                        <p:attrNameLst>
                                          <p:attrName>style.visibility</p:attrName>
                                        </p:attrNameLst>
                                      </p:cBhvr>
                                      <p:to>
                                        <p:strVal val="visible"/>
                                      </p:to>
                                    </p:set>
                                    <p:animEffect transition="in" filter="blinds(horizontal)">
                                      <p:cBhvr>
                                        <p:cTn id="22" dur="500"/>
                                        <p:tgtEl>
                                          <p:spTgt spid="104"/>
                                        </p:tgtEl>
                                      </p:cBhvr>
                                    </p:animEffect>
                                  </p:childTnLst>
                                </p:cTn>
                              </p:par>
                            </p:childTnLst>
                          </p:cTn>
                        </p:par>
                        <p:par>
                          <p:cTn id="23" fill="hold">
                            <p:stCondLst>
                              <p:cond delay="2700"/>
                            </p:stCondLst>
                            <p:childTnLst>
                              <p:par>
                                <p:cTn id="24" presetID="22" presetClass="entr" presetSubtype="8" fill="hold" grpId="0" nodeType="afterEffect">
                                  <p:stCondLst>
                                    <p:cond delay="0"/>
                                  </p:stCondLst>
                                  <p:childTnLst>
                                    <p:set>
                                      <p:cBhvr>
                                        <p:cTn id="25" dur="1" fill="hold">
                                          <p:stCondLst>
                                            <p:cond delay="0"/>
                                          </p:stCondLst>
                                        </p:cTn>
                                        <p:tgtEl>
                                          <p:spTgt spid="108"/>
                                        </p:tgtEl>
                                        <p:attrNameLst>
                                          <p:attrName>style.visibility</p:attrName>
                                        </p:attrNameLst>
                                      </p:cBhvr>
                                      <p:to>
                                        <p:strVal val="visible"/>
                                      </p:to>
                                    </p:set>
                                    <p:animEffect transition="in" filter="wipe(left)">
                                      <p:cBhvr>
                                        <p:cTn id="26" dur="500"/>
                                        <p:tgtEl>
                                          <p:spTgt spid="108"/>
                                        </p:tgtEl>
                                      </p:cBhvr>
                                    </p:animEffect>
                                  </p:childTnLst>
                                </p:cTn>
                              </p:par>
                            </p:childTnLst>
                          </p:cTn>
                        </p:par>
                        <p:par>
                          <p:cTn id="27" fill="hold">
                            <p:stCondLst>
                              <p:cond delay="3200"/>
                            </p:stCondLst>
                            <p:childTnLst>
                              <p:par>
                                <p:cTn id="28" presetID="2" presetClass="entr" presetSubtype="4" fill="hold" nodeType="afterEffect">
                                  <p:stCondLst>
                                    <p:cond delay="0"/>
                                  </p:stCondLst>
                                  <p:childTnLst>
                                    <p:set>
                                      <p:cBhvr>
                                        <p:cTn id="29" dur="1" fill="hold">
                                          <p:stCondLst>
                                            <p:cond delay="0"/>
                                          </p:stCondLst>
                                        </p:cTn>
                                        <p:tgtEl>
                                          <p:spTgt spid="109"/>
                                        </p:tgtEl>
                                        <p:attrNameLst>
                                          <p:attrName>style.visibility</p:attrName>
                                        </p:attrNameLst>
                                      </p:cBhvr>
                                      <p:to>
                                        <p:strVal val="visible"/>
                                      </p:to>
                                    </p:set>
                                    <p:anim calcmode="lin" valueType="num">
                                      <p:cBhvr additive="base">
                                        <p:cTn id="30" dur="500" fill="hold"/>
                                        <p:tgtEl>
                                          <p:spTgt spid="109"/>
                                        </p:tgtEl>
                                        <p:attrNameLst>
                                          <p:attrName>ppt_x</p:attrName>
                                        </p:attrNameLst>
                                      </p:cBhvr>
                                      <p:tavLst>
                                        <p:tav tm="0">
                                          <p:val>
                                            <p:strVal val="#ppt_x"/>
                                          </p:val>
                                        </p:tav>
                                        <p:tav tm="100000">
                                          <p:val>
                                            <p:strVal val="#ppt_x"/>
                                          </p:val>
                                        </p:tav>
                                      </p:tavLst>
                                    </p:anim>
                                    <p:anim calcmode="lin" valueType="num">
                                      <p:cBhvr additive="base">
                                        <p:cTn id="31" dur="500" fill="hold"/>
                                        <p:tgtEl>
                                          <p:spTgt spid="109"/>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114"/>
                                        </p:tgtEl>
                                        <p:attrNameLst>
                                          <p:attrName>style.visibility</p:attrName>
                                        </p:attrNameLst>
                                      </p:cBhvr>
                                      <p:to>
                                        <p:strVal val="visible"/>
                                      </p:to>
                                    </p:set>
                                    <p:anim calcmode="lin" valueType="num">
                                      <p:cBhvr additive="base">
                                        <p:cTn id="34" dur="500" fill="hold"/>
                                        <p:tgtEl>
                                          <p:spTgt spid="114"/>
                                        </p:tgtEl>
                                        <p:attrNameLst>
                                          <p:attrName>ppt_x</p:attrName>
                                        </p:attrNameLst>
                                      </p:cBhvr>
                                      <p:tavLst>
                                        <p:tav tm="0">
                                          <p:val>
                                            <p:strVal val="#ppt_x"/>
                                          </p:val>
                                        </p:tav>
                                        <p:tav tm="100000">
                                          <p:val>
                                            <p:strVal val="#ppt_x"/>
                                          </p:val>
                                        </p:tav>
                                      </p:tavLst>
                                    </p:anim>
                                    <p:anim calcmode="lin" valueType="num">
                                      <p:cBhvr additive="base">
                                        <p:cTn id="35" dur="500" fill="hold"/>
                                        <p:tgtEl>
                                          <p:spTgt spid="1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P spid="104" grpId="0"/>
      <p:bldP spid="10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83BE5DC-3DF4-2548-B1FC-71E4D233985E}"/>
              </a:ext>
            </a:extLst>
          </p:cNvPr>
          <p:cNvSpPr txBox="1"/>
          <p:nvPr/>
        </p:nvSpPr>
        <p:spPr>
          <a:xfrm>
            <a:off x="2324884" y="408124"/>
            <a:ext cx="7553866" cy="584775"/>
          </a:xfrm>
          <a:prstGeom prst="rect">
            <a:avLst/>
          </a:prstGeom>
          <a:noFill/>
        </p:spPr>
        <p:txBody>
          <a:bodyPr wrap="square" rtlCol="0">
            <a:spAutoFit/>
          </a:bodyPr>
          <a:lstStyle/>
          <a:p>
            <a:pPr lvl="0" algn="ctr">
              <a:defRPr/>
            </a:pPr>
            <a:r>
              <a:rPr lang="ru-RU" sz="3200" dirty="0">
                <a:solidFill>
                  <a:srgbClr val="656D78"/>
                </a:solidFill>
                <a:latin typeface="Tahoma" panose="020B0604030504040204" pitchFamily="34" charset="0"/>
                <a:ea typeface="Tahoma" panose="020B0604030504040204" pitchFamily="34" charset="0"/>
                <a:cs typeface="Tahoma" panose="020B0604030504040204" pitchFamily="34" charset="0"/>
              </a:rPr>
              <a:t>Заголовок </a:t>
            </a:r>
            <a:r>
              <a:rPr lang="ru-RU" sz="3200" dirty="0">
                <a:solidFill>
                  <a:srgbClr val="26A69A"/>
                </a:solidFill>
                <a:latin typeface="Tahoma" panose="020B0604030504040204" pitchFamily="34" charset="0"/>
                <a:ea typeface="Tahoma" panose="020B0604030504040204" pitchFamily="34" charset="0"/>
                <a:cs typeface="Tahoma" panose="020B0604030504040204" pitchFamily="34" charset="0"/>
              </a:rPr>
              <a:t>слайда</a:t>
            </a:r>
            <a:endParaRPr lang="en-US" sz="3200" dirty="0">
              <a:solidFill>
                <a:srgbClr val="656D78"/>
              </a:solidFill>
              <a:latin typeface="Tahoma" panose="020B0604030504040204" pitchFamily="34" charset="0"/>
              <a:ea typeface="Tahoma" panose="020B0604030504040204" pitchFamily="34" charset="0"/>
              <a:cs typeface="Tahoma" panose="020B0604030504040204" pitchFamily="34" charset="0"/>
            </a:endParaRPr>
          </a:p>
        </p:txBody>
      </p:sp>
      <p:sp>
        <p:nvSpPr>
          <p:cNvPr id="3" name="Rectangle 2">
            <a:extLst>
              <a:ext uri="{FF2B5EF4-FFF2-40B4-BE49-F238E27FC236}">
                <a16:creationId xmlns:a16="http://schemas.microsoft.com/office/drawing/2014/main" id="{0F9AAF73-1C8A-FD4C-94F8-609C346D3384}"/>
              </a:ext>
            </a:extLst>
          </p:cNvPr>
          <p:cNvSpPr/>
          <p:nvPr/>
        </p:nvSpPr>
        <p:spPr>
          <a:xfrm>
            <a:off x="5344615" y="939038"/>
            <a:ext cx="1513556" cy="276999"/>
          </a:xfrm>
          <a:prstGeom prst="rect">
            <a:avLst/>
          </a:prstGeom>
        </p:spPr>
        <p:txBody>
          <a:bodyPr wrap="none">
            <a:spAutoFit/>
          </a:bodyPr>
          <a:lstStyle/>
          <a:p>
            <a:pPr lvl="0" algn="ctr">
              <a:defRPr/>
            </a:pPr>
            <a:r>
              <a:rPr lang="ru-RU" sz="1200" dirty="0">
                <a:solidFill>
                  <a:srgbClr val="656D78"/>
                </a:solidFill>
                <a:latin typeface="Tahoma" panose="020B0604030504040204" pitchFamily="34" charset="0"/>
              </a:rPr>
              <a:t>Краткое </a:t>
            </a:r>
            <a:r>
              <a:rPr lang="ru-RU" sz="1200" dirty="0">
                <a:solidFill>
                  <a:srgbClr val="26A69A"/>
                </a:solidFill>
                <a:latin typeface="Tahoma" panose="020B0604030504040204" pitchFamily="34" charset="0"/>
              </a:rPr>
              <a:t>описание.</a:t>
            </a: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nvGrpSpPr>
          <p:cNvPr id="4" name="Group 4">
            <a:extLst>
              <a:ext uri="{FF2B5EF4-FFF2-40B4-BE49-F238E27FC236}">
                <a16:creationId xmlns:a16="http://schemas.microsoft.com/office/drawing/2014/main" id="{CAEA2DF3-5606-7349-80B6-1ECC2AAE5FF4}"/>
              </a:ext>
            </a:extLst>
          </p:cNvPr>
          <p:cNvGrpSpPr>
            <a:grpSpLocks noChangeAspect="1"/>
          </p:cNvGrpSpPr>
          <p:nvPr/>
        </p:nvGrpSpPr>
        <p:grpSpPr bwMode="auto">
          <a:xfrm>
            <a:off x="707571" y="1523813"/>
            <a:ext cx="4598307" cy="4821526"/>
            <a:chOff x="1780" y="0"/>
            <a:chExt cx="4120" cy="4320"/>
          </a:xfrm>
        </p:grpSpPr>
        <p:sp>
          <p:nvSpPr>
            <p:cNvPr id="5" name="AutoShape 3">
              <a:extLst>
                <a:ext uri="{FF2B5EF4-FFF2-40B4-BE49-F238E27FC236}">
                  <a16:creationId xmlns:a16="http://schemas.microsoft.com/office/drawing/2014/main" id="{F542BFD9-A440-2142-984C-4882D9DBAB60}"/>
                </a:ext>
              </a:extLst>
            </p:cNvPr>
            <p:cNvSpPr>
              <a:spLocks noChangeAspect="1" noChangeArrowheads="1" noTextEdit="1"/>
            </p:cNvSpPr>
            <p:nvPr/>
          </p:nvSpPr>
          <p:spPr bwMode="auto">
            <a:xfrm>
              <a:off x="1780" y="0"/>
              <a:ext cx="412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 name="Freeform 5">
              <a:extLst>
                <a:ext uri="{FF2B5EF4-FFF2-40B4-BE49-F238E27FC236}">
                  <a16:creationId xmlns:a16="http://schemas.microsoft.com/office/drawing/2014/main" id="{67A76956-D5D4-134A-B8B9-055C6CD2DD14}"/>
                </a:ext>
              </a:extLst>
            </p:cNvPr>
            <p:cNvSpPr>
              <a:spLocks/>
            </p:cNvSpPr>
            <p:nvPr/>
          </p:nvSpPr>
          <p:spPr bwMode="auto">
            <a:xfrm>
              <a:off x="2917" y="1373"/>
              <a:ext cx="712" cy="428"/>
            </a:xfrm>
            <a:custGeom>
              <a:avLst/>
              <a:gdLst>
                <a:gd name="T0" fmla="*/ 134 w 253"/>
                <a:gd name="T1" fmla="*/ 1 h 152"/>
                <a:gd name="T2" fmla="*/ 209 w 253"/>
                <a:gd name="T3" fmla="*/ 77 h 152"/>
                <a:gd name="T4" fmla="*/ 207 w 253"/>
                <a:gd name="T5" fmla="*/ 90 h 152"/>
                <a:gd name="T6" fmla="*/ 221 w 253"/>
                <a:gd name="T7" fmla="*/ 87 h 152"/>
                <a:gd name="T8" fmla="*/ 253 w 253"/>
                <a:gd name="T9" fmla="*/ 120 h 152"/>
                <a:gd name="T10" fmla="*/ 221 w 253"/>
                <a:gd name="T11" fmla="*/ 152 h 152"/>
                <a:gd name="T12" fmla="*/ 44 w 253"/>
                <a:gd name="T13" fmla="*/ 150 h 152"/>
                <a:gd name="T14" fmla="*/ 0 w 253"/>
                <a:gd name="T15" fmla="*/ 105 h 152"/>
                <a:gd name="T16" fmla="*/ 44 w 253"/>
                <a:gd name="T17" fmla="*/ 61 h 152"/>
                <a:gd name="T18" fmla="*/ 59 w 253"/>
                <a:gd name="T19" fmla="*/ 64 h 152"/>
                <a:gd name="T20" fmla="*/ 134 w 253"/>
                <a:gd name="T21" fmla="*/ 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3" h="152">
                  <a:moveTo>
                    <a:pt x="134" y="1"/>
                  </a:moveTo>
                  <a:cubicBezTo>
                    <a:pt x="175" y="1"/>
                    <a:pt x="209" y="35"/>
                    <a:pt x="209" y="77"/>
                  </a:cubicBezTo>
                  <a:cubicBezTo>
                    <a:pt x="209" y="81"/>
                    <a:pt x="208" y="86"/>
                    <a:pt x="207" y="90"/>
                  </a:cubicBezTo>
                  <a:cubicBezTo>
                    <a:pt x="212" y="88"/>
                    <a:pt x="216" y="87"/>
                    <a:pt x="221" y="87"/>
                  </a:cubicBezTo>
                  <a:cubicBezTo>
                    <a:pt x="239" y="87"/>
                    <a:pt x="253" y="102"/>
                    <a:pt x="253" y="120"/>
                  </a:cubicBezTo>
                  <a:cubicBezTo>
                    <a:pt x="253" y="138"/>
                    <a:pt x="239" y="152"/>
                    <a:pt x="221" y="152"/>
                  </a:cubicBezTo>
                  <a:cubicBezTo>
                    <a:pt x="44" y="150"/>
                    <a:pt x="44" y="150"/>
                    <a:pt x="44" y="150"/>
                  </a:cubicBezTo>
                  <a:cubicBezTo>
                    <a:pt x="19" y="150"/>
                    <a:pt x="0" y="130"/>
                    <a:pt x="0" y="105"/>
                  </a:cubicBezTo>
                  <a:cubicBezTo>
                    <a:pt x="0" y="81"/>
                    <a:pt x="20" y="61"/>
                    <a:pt x="44" y="61"/>
                  </a:cubicBezTo>
                  <a:cubicBezTo>
                    <a:pt x="50" y="61"/>
                    <a:pt x="55" y="62"/>
                    <a:pt x="59" y="64"/>
                  </a:cubicBezTo>
                  <a:cubicBezTo>
                    <a:pt x="65" y="28"/>
                    <a:pt x="96" y="0"/>
                    <a:pt x="134" y="1"/>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 name="Freeform 6">
              <a:extLst>
                <a:ext uri="{FF2B5EF4-FFF2-40B4-BE49-F238E27FC236}">
                  <a16:creationId xmlns:a16="http://schemas.microsoft.com/office/drawing/2014/main" id="{05B9704B-6255-0E45-83C2-3B201992EF16}"/>
                </a:ext>
              </a:extLst>
            </p:cNvPr>
            <p:cNvSpPr>
              <a:spLocks/>
            </p:cNvSpPr>
            <p:nvPr/>
          </p:nvSpPr>
          <p:spPr bwMode="auto">
            <a:xfrm>
              <a:off x="3103" y="2505"/>
              <a:ext cx="1021" cy="855"/>
            </a:xfrm>
            <a:custGeom>
              <a:avLst/>
              <a:gdLst>
                <a:gd name="T0" fmla="*/ 362 w 363"/>
                <a:gd name="T1" fmla="*/ 298 h 304"/>
                <a:gd name="T2" fmla="*/ 332 w 363"/>
                <a:gd name="T3" fmla="*/ 250 h 304"/>
                <a:gd name="T4" fmla="*/ 333 w 363"/>
                <a:gd name="T5" fmla="*/ 248 h 304"/>
                <a:gd name="T6" fmla="*/ 328 w 363"/>
                <a:gd name="T7" fmla="*/ 180 h 304"/>
                <a:gd name="T8" fmla="*/ 322 w 363"/>
                <a:gd name="T9" fmla="*/ 182 h 304"/>
                <a:gd name="T10" fmla="*/ 327 w 363"/>
                <a:gd name="T11" fmla="*/ 246 h 304"/>
                <a:gd name="T12" fmla="*/ 293 w 363"/>
                <a:gd name="T13" fmla="*/ 216 h 304"/>
                <a:gd name="T14" fmla="*/ 248 w 363"/>
                <a:gd name="T15" fmla="*/ 160 h 304"/>
                <a:gd name="T16" fmla="*/ 219 w 363"/>
                <a:gd name="T17" fmla="*/ 117 h 304"/>
                <a:gd name="T18" fmla="*/ 211 w 363"/>
                <a:gd name="T19" fmla="*/ 109 h 304"/>
                <a:gd name="T20" fmla="*/ 213 w 363"/>
                <a:gd name="T21" fmla="*/ 106 h 304"/>
                <a:gd name="T22" fmla="*/ 192 w 363"/>
                <a:gd name="T23" fmla="*/ 18 h 304"/>
                <a:gd name="T24" fmla="*/ 186 w 363"/>
                <a:gd name="T25" fmla="*/ 19 h 304"/>
                <a:gd name="T26" fmla="*/ 207 w 363"/>
                <a:gd name="T27" fmla="*/ 105 h 304"/>
                <a:gd name="T28" fmla="*/ 8 w 363"/>
                <a:gd name="T29" fmla="*/ 3 h 304"/>
                <a:gd name="T30" fmla="*/ 2 w 363"/>
                <a:gd name="T31" fmla="*/ 6 h 304"/>
                <a:gd name="T32" fmla="*/ 48 w 363"/>
                <a:gd name="T33" fmla="*/ 45 h 304"/>
                <a:gd name="T34" fmla="*/ 5 w 363"/>
                <a:gd name="T35" fmla="*/ 49 h 304"/>
                <a:gd name="T36" fmla="*/ 5 w 363"/>
                <a:gd name="T37" fmla="*/ 55 h 304"/>
                <a:gd name="T38" fmla="*/ 54 w 363"/>
                <a:gd name="T39" fmla="*/ 51 h 304"/>
                <a:gd name="T40" fmla="*/ 56 w 363"/>
                <a:gd name="T41" fmla="*/ 49 h 304"/>
                <a:gd name="T42" fmla="*/ 192 w 363"/>
                <a:gd name="T43" fmla="*/ 102 h 304"/>
                <a:gd name="T44" fmla="*/ 232 w 363"/>
                <a:gd name="T45" fmla="*/ 148 h 304"/>
                <a:gd name="T46" fmla="*/ 232 w 363"/>
                <a:gd name="T47" fmla="*/ 148 h 304"/>
                <a:gd name="T48" fmla="*/ 165 w 363"/>
                <a:gd name="T49" fmla="*/ 148 h 304"/>
                <a:gd name="T50" fmla="*/ 116 w 363"/>
                <a:gd name="T51" fmla="*/ 135 h 304"/>
                <a:gd name="T52" fmla="*/ 114 w 363"/>
                <a:gd name="T53" fmla="*/ 141 h 304"/>
                <a:gd name="T54" fmla="*/ 178 w 363"/>
                <a:gd name="T55" fmla="*/ 157 h 304"/>
                <a:gd name="T56" fmla="*/ 233 w 363"/>
                <a:gd name="T57" fmla="*/ 154 h 304"/>
                <a:gd name="T58" fmla="*/ 235 w 363"/>
                <a:gd name="T59" fmla="*/ 152 h 304"/>
                <a:gd name="T60" fmla="*/ 268 w 363"/>
                <a:gd name="T61" fmla="*/ 200 h 304"/>
                <a:gd name="T62" fmla="*/ 356 w 363"/>
                <a:gd name="T63" fmla="*/ 300 h 304"/>
                <a:gd name="T64" fmla="*/ 362 w 363"/>
                <a:gd name="T65" fmla="*/ 298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3" h="304">
                  <a:moveTo>
                    <a:pt x="362" y="298"/>
                  </a:moveTo>
                  <a:cubicBezTo>
                    <a:pt x="356" y="279"/>
                    <a:pt x="345" y="264"/>
                    <a:pt x="332" y="250"/>
                  </a:cubicBezTo>
                  <a:cubicBezTo>
                    <a:pt x="333" y="250"/>
                    <a:pt x="333" y="249"/>
                    <a:pt x="333" y="248"/>
                  </a:cubicBezTo>
                  <a:cubicBezTo>
                    <a:pt x="337" y="225"/>
                    <a:pt x="335" y="203"/>
                    <a:pt x="328" y="180"/>
                  </a:cubicBezTo>
                  <a:cubicBezTo>
                    <a:pt x="326" y="177"/>
                    <a:pt x="320" y="178"/>
                    <a:pt x="322" y="182"/>
                  </a:cubicBezTo>
                  <a:cubicBezTo>
                    <a:pt x="328" y="203"/>
                    <a:pt x="330" y="224"/>
                    <a:pt x="327" y="246"/>
                  </a:cubicBezTo>
                  <a:cubicBezTo>
                    <a:pt x="317" y="235"/>
                    <a:pt x="305" y="226"/>
                    <a:pt x="293" y="216"/>
                  </a:cubicBezTo>
                  <a:cubicBezTo>
                    <a:pt x="274" y="200"/>
                    <a:pt x="260" y="182"/>
                    <a:pt x="248" y="160"/>
                  </a:cubicBezTo>
                  <a:cubicBezTo>
                    <a:pt x="239" y="145"/>
                    <a:pt x="231" y="130"/>
                    <a:pt x="219" y="117"/>
                  </a:cubicBezTo>
                  <a:cubicBezTo>
                    <a:pt x="217" y="114"/>
                    <a:pt x="214" y="111"/>
                    <a:pt x="211" y="109"/>
                  </a:cubicBezTo>
                  <a:cubicBezTo>
                    <a:pt x="212" y="108"/>
                    <a:pt x="213" y="108"/>
                    <a:pt x="213" y="106"/>
                  </a:cubicBezTo>
                  <a:cubicBezTo>
                    <a:pt x="210" y="75"/>
                    <a:pt x="203" y="46"/>
                    <a:pt x="192" y="18"/>
                  </a:cubicBezTo>
                  <a:cubicBezTo>
                    <a:pt x="190" y="14"/>
                    <a:pt x="184" y="16"/>
                    <a:pt x="186" y="19"/>
                  </a:cubicBezTo>
                  <a:cubicBezTo>
                    <a:pt x="197" y="47"/>
                    <a:pt x="204" y="75"/>
                    <a:pt x="207" y="105"/>
                  </a:cubicBezTo>
                  <a:cubicBezTo>
                    <a:pt x="148" y="57"/>
                    <a:pt x="55" y="68"/>
                    <a:pt x="8" y="3"/>
                  </a:cubicBezTo>
                  <a:cubicBezTo>
                    <a:pt x="5" y="0"/>
                    <a:pt x="0" y="3"/>
                    <a:pt x="2" y="6"/>
                  </a:cubicBezTo>
                  <a:cubicBezTo>
                    <a:pt x="15" y="24"/>
                    <a:pt x="31" y="36"/>
                    <a:pt x="48" y="45"/>
                  </a:cubicBezTo>
                  <a:cubicBezTo>
                    <a:pt x="34" y="48"/>
                    <a:pt x="19" y="49"/>
                    <a:pt x="5" y="49"/>
                  </a:cubicBezTo>
                  <a:cubicBezTo>
                    <a:pt x="1" y="49"/>
                    <a:pt x="1" y="55"/>
                    <a:pt x="5" y="55"/>
                  </a:cubicBezTo>
                  <a:cubicBezTo>
                    <a:pt x="21" y="56"/>
                    <a:pt x="38" y="54"/>
                    <a:pt x="54" y="51"/>
                  </a:cubicBezTo>
                  <a:cubicBezTo>
                    <a:pt x="55" y="50"/>
                    <a:pt x="56" y="50"/>
                    <a:pt x="56" y="49"/>
                  </a:cubicBezTo>
                  <a:cubicBezTo>
                    <a:pt x="99" y="70"/>
                    <a:pt x="151" y="76"/>
                    <a:pt x="192" y="102"/>
                  </a:cubicBezTo>
                  <a:cubicBezTo>
                    <a:pt x="210" y="114"/>
                    <a:pt x="222" y="130"/>
                    <a:pt x="232" y="148"/>
                  </a:cubicBezTo>
                  <a:cubicBezTo>
                    <a:pt x="232" y="148"/>
                    <a:pt x="232" y="147"/>
                    <a:pt x="232" y="148"/>
                  </a:cubicBezTo>
                  <a:cubicBezTo>
                    <a:pt x="209" y="152"/>
                    <a:pt x="188" y="154"/>
                    <a:pt x="165" y="148"/>
                  </a:cubicBezTo>
                  <a:cubicBezTo>
                    <a:pt x="149" y="144"/>
                    <a:pt x="132" y="139"/>
                    <a:pt x="116" y="135"/>
                  </a:cubicBezTo>
                  <a:cubicBezTo>
                    <a:pt x="112" y="134"/>
                    <a:pt x="110" y="140"/>
                    <a:pt x="114" y="141"/>
                  </a:cubicBezTo>
                  <a:cubicBezTo>
                    <a:pt x="135" y="147"/>
                    <a:pt x="157" y="154"/>
                    <a:pt x="178" y="157"/>
                  </a:cubicBezTo>
                  <a:cubicBezTo>
                    <a:pt x="197" y="160"/>
                    <a:pt x="215" y="157"/>
                    <a:pt x="233" y="154"/>
                  </a:cubicBezTo>
                  <a:cubicBezTo>
                    <a:pt x="234" y="153"/>
                    <a:pt x="235" y="153"/>
                    <a:pt x="235" y="152"/>
                  </a:cubicBezTo>
                  <a:cubicBezTo>
                    <a:pt x="245" y="169"/>
                    <a:pt x="254" y="186"/>
                    <a:pt x="268" y="200"/>
                  </a:cubicBezTo>
                  <a:cubicBezTo>
                    <a:pt x="298" y="234"/>
                    <a:pt x="342" y="254"/>
                    <a:pt x="356" y="300"/>
                  </a:cubicBezTo>
                  <a:cubicBezTo>
                    <a:pt x="357" y="304"/>
                    <a:pt x="363" y="302"/>
                    <a:pt x="362" y="298"/>
                  </a:cubicBezTo>
                  <a:close/>
                </a:path>
              </a:pathLst>
            </a:custGeom>
            <a:solidFill>
              <a:srgbClr val="8ADA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 name="Freeform 7">
              <a:extLst>
                <a:ext uri="{FF2B5EF4-FFF2-40B4-BE49-F238E27FC236}">
                  <a16:creationId xmlns:a16="http://schemas.microsoft.com/office/drawing/2014/main" id="{D44A8927-B5FD-4145-841A-CBA1A652B8B9}"/>
                </a:ext>
              </a:extLst>
            </p:cNvPr>
            <p:cNvSpPr>
              <a:spLocks/>
            </p:cNvSpPr>
            <p:nvPr/>
          </p:nvSpPr>
          <p:spPr bwMode="auto">
            <a:xfrm>
              <a:off x="2011" y="3363"/>
              <a:ext cx="2549" cy="957"/>
            </a:xfrm>
            <a:custGeom>
              <a:avLst/>
              <a:gdLst>
                <a:gd name="T0" fmla="*/ 736 w 906"/>
                <a:gd name="T1" fmla="*/ 340 h 340"/>
                <a:gd name="T2" fmla="*/ 561 w 906"/>
                <a:gd name="T3" fmla="*/ 340 h 340"/>
                <a:gd name="T4" fmla="*/ 391 w 906"/>
                <a:gd name="T5" fmla="*/ 170 h 340"/>
                <a:gd name="T6" fmla="*/ 252 w 906"/>
                <a:gd name="T7" fmla="*/ 31 h 340"/>
                <a:gd name="T8" fmla="*/ 0 w 906"/>
                <a:gd name="T9" fmla="*/ 31 h 340"/>
                <a:gd name="T10" fmla="*/ 0 w 906"/>
                <a:gd name="T11" fmla="*/ 0 h 340"/>
                <a:gd name="T12" fmla="*/ 252 w 906"/>
                <a:gd name="T13" fmla="*/ 0 h 340"/>
                <a:gd name="T14" fmla="*/ 422 w 906"/>
                <a:gd name="T15" fmla="*/ 170 h 340"/>
                <a:gd name="T16" fmla="*/ 561 w 906"/>
                <a:gd name="T17" fmla="*/ 309 h 340"/>
                <a:gd name="T18" fmla="*/ 736 w 906"/>
                <a:gd name="T19" fmla="*/ 309 h 340"/>
                <a:gd name="T20" fmla="*/ 875 w 906"/>
                <a:gd name="T21" fmla="*/ 170 h 340"/>
                <a:gd name="T22" fmla="*/ 875 w 906"/>
                <a:gd name="T23" fmla="*/ 139 h 340"/>
                <a:gd name="T24" fmla="*/ 906 w 906"/>
                <a:gd name="T25" fmla="*/ 139 h 340"/>
                <a:gd name="T26" fmla="*/ 906 w 906"/>
                <a:gd name="T27" fmla="*/ 170 h 340"/>
                <a:gd name="T28" fmla="*/ 736 w 906"/>
                <a:gd name="T29" fmla="*/ 34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6" h="340">
                  <a:moveTo>
                    <a:pt x="736" y="340"/>
                  </a:moveTo>
                  <a:cubicBezTo>
                    <a:pt x="561" y="340"/>
                    <a:pt x="561" y="340"/>
                    <a:pt x="561" y="340"/>
                  </a:cubicBezTo>
                  <a:cubicBezTo>
                    <a:pt x="467" y="340"/>
                    <a:pt x="391" y="264"/>
                    <a:pt x="391" y="170"/>
                  </a:cubicBezTo>
                  <a:cubicBezTo>
                    <a:pt x="391" y="94"/>
                    <a:pt x="329" y="31"/>
                    <a:pt x="252" y="31"/>
                  </a:cubicBezTo>
                  <a:cubicBezTo>
                    <a:pt x="0" y="31"/>
                    <a:pt x="0" y="31"/>
                    <a:pt x="0" y="31"/>
                  </a:cubicBezTo>
                  <a:cubicBezTo>
                    <a:pt x="0" y="0"/>
                    <a:pt x="0" y="0"/>
                    <a:pt x="0" y="0"/>
                  </a:cubicBezTo>
                  <a:cubicBezTo>
                    <a:pt x="252" y="0"/>
                    <a:pt x="252" y="0"/>
                    <a:pt x="252" y="0"/>
                  </a:cubicBezTo>
                  <a:cubicBezTo>
                    <a:pt x="346" y="0"/>
                    <a:pt x="422" y="76"/>
                    <a:pt x="422" y="170"/>
                  </a:cubicBezTo>
                  <a:cubicBezTo>
                    <a:pt x="422" y="247"/>
                    <a:pt x="484" y="309"/>
                    <a:pt x="561" y="309"/>
                  </a:cubicBezTo>
                  <a:cubicBezTo>
                    <a:pt x="736" y="309"/>
                    <a:pt x="736" y="309"/>
                    <a:pt x="736" y="309"/>
                  </a:cubicBezTo>
                  <a:cubicBezTo>
                    <a:pt x="813" y="309"/>
                    <a:pt x="875" y="247"/>
                    <a:pt x="875" y="170"/>
                  </a:cubicBezTo>
                  <a:cubicBezTo>
                    <a:pt x="875" y="139"/>
                    <a:pt x="875" y="139"/>
                    <a:pt x="875" y="139"/>
                  </a:cubicBezTo>
                  <a:cubicBezTo>
                    <a:pt x="906" y="139"/>
                    <a:pt x="906" y="139"/>
                    <a:pt x="906" y="139"/>
                  </a:cubicBezTo>
                  <a:cubicBezTo>
                    <a:pt x="906" y="170"/>
                    <a:pt x="906" y="170"/>
                    <a:pt x="906" y="170"/>
                  </a:cubicBezTo>
                  <a:cubicBezTo>
                    <a:pt x="906" y="264"/>
                    <a:pt x="830" y="340"/>
                    <a:pt x="736" y="340"/>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 name="Freeform 8">
              <a:extLst>
                <a:ext uri="{FF2B5EF4-FFF2-40B4-BE49-F238E27FC236}">
                  <a16:creationId xmlns:a16="http://schemas.microsoft.com/office/drawing/2014/main" id="{F84CC097-E356-0642-8D14-5EB4993CF2FA}"/>
                </a:ext>
              </a:extLst>
            </p:cNvPr>
            <p:cNvSpPr>
              <a:spLocks/>
            </p:cNvSpPr>
            <p:nvPr/>
          </p:nvSpPr>
          <p:spPr bwMode="auto">
            <a:xfrm>
              <a:off x="1780" y="3228"/>
              <a:ext cx="549" cy="346"/>
            </a:xfrm>
            <a:custGeom>
              <a:avLst/>
              <a:gdLst>
                <a:gd name="T0" fmla="*/ 170 w 195"/>
                <a:gd name="T1" fmla="*/ 0 h 123"/>
                <a:gd name="T2" fmla="*/ 78 w 195"/>
                <a:gd name="T3" fmla="*/ 0 h 123"/>
                <a:gd name="T4" fmla="*/ 78 w 195"/>
                <a:gd name="T5" fmla="*/ 19 h 123"/>
                <a:gd name="T6" fmla="*/ 13 w 195"/>
                <a:gd name="T7" fmla="*/ 19 h 123"/>
                <a:gd name="T8" fmla="*/ 0 w 195"/>
                <a:gd name="T9" fmla="*/ 33 h 123"/>
                <a:gd name="T10" fmla="*/ 13 w 195"/>
                <a:gd name="T11" fmla="*/ 47 h 123"/>
                <a:gd name="T12" fmla="*/ 78 w 195"/>
                <a:gd name="T13" fmla="*/ 47 h 123"/>
                <a:gd name="T14" fmla="*/ 78 w 195"/>
                <a:gd name="T15" fmla="*/ 76 h 123"/>
                <a:gd name="T16" fmla="*/ 13 w 195"/>
                <a:gd name="T17" fmla="*/ 76 h 123"/>
                <a:gd name="T18" fmla="*/ 0 w 195"/>
                <a:gd name="T19" fmla="*/ 90 h 123"/>
                <a:gd name="T20" fmla="*/ 13 w 195"/>
                <a:gd name="T21" fmla="*/ 104 h 123"/>
                <a:gd name="T22" fmla="*/ 78 w 195"/>
                <a:gd name="T23" fmla="*/ 104 h 123"/>
                <a:gd name="T24" fmla="*/ 78 w 195"/>
                <a:gd name="T25" fmla="*/ 123 h 123"/>
                <a:gd name="T26" fmla="*/ 170 w 195"/>
                <a:gd name="T27" fmla="*/ 123 h 123"/>
                <a:gd name="T28" fmla="*/ 195 w 195"/>
                <a:gd name="T29" fmla="*/ 103 h 123"/>
                <a:gd name="T30" fmla="*/ 195 w 195"/>
                <a:gd name="T31" fmla="*/ 20 h 123"/>
                <a:gd name="T32" fmla="*/ 170 w 195"/>
                <a:gd name="T33"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123">
                  <a:moveTo>
                    <a:pt x="170" y="0"/>
                  </a:moveTo>
                  <a:cubicBezTo>
                    <a:pt x="78" y="0"/>
                    <a:pt x="78" y="0"/>
                    <a:pt x="78" y="0"/>
                  </a:cubicBezTo>
                  <a:cubicBezTo>
                    <a:pt x="78" y="19"/>
                    <a:pt x="78" y="19"/>
                    <a:pt x="78" y="19"/>
                  </a:cubicBezTo>
                  <a:cubicBezTo>
                    <a:pt x="13" y="19"/>
                    <a:pt x="13" y="19"/>
                    <a:pt x="13" y="19"/>
                  </a:cubicBezTo>
                  <a:cubicBezTo>
                    <a:pt x="6" y="19"/>
                    <a:pt x="0" y="25"/>
                    <a:pt x="0" y="33"/>
                  </a:cubicBezTo>
                  <a:cubicBezTo>
                    <a:pt x="0" y="41"/>
                    <a:pt x="6" y="47"/>
                    <a:pt x="13" y="47"/>
                  </a:cubicBezTo>
                  <a:cubicBezTo>
                    <a:pt x="78" y="47"/>
                    <a:pt x="78" y="47"/>
                    <a:pt x="78" y="47"/>
                  </a:cubicBezTo>
                  <a:cubicBezTo>
                    <a:pt x="78" y="76"/>
                    <a:pt x="78" y="76"/>
                    <a:pt x="78" y="76"/>
                  </a:cubicBezTo>
                  <a:cubicBezTo>
                    <a:pt x="13" y="76"/>
                    <a:pt x="13" y="76"/>
                    <a:pt x="13" y="76"/>
                  </a:cubicBezTo>
                  <a:cubicBezTo>
                    <a:pt x="6" y="76"/>
                    <a:pt x="0" y="83"/>
                    <a:pt x="0" y="90"/>
                  </a:cubicBezTo>
                  <a:cubicBezTo>
                    <a:pt x="0" y="98"/>
                    <a:pt x="6" y="104"/>
                    <a:pt x="13" y="104"/>
                  </a:cubicBezTo>
                  <a:cubicBezTo>
                    <a:pt x="78" y="104"/>
                    <a:pt x="78" y="104"/>
                    <a:pt x="78" y="104"/>
                  </a:cubicBezTo>
                  <a:cubicBezTo>
                    <a:pt x="78" y="123"/>
                    <a:pt x="78" y="123"/>
                    <a:pt x="78" y="123"/>
                  </a:cubicBezTo>
                  <a:cubicBezTo>
                    <a:pt x="170" y="123"/>
                    <a:pt x="170" y="123"/>
                    <a:pt x="170" y="123"/>
                  </a:cubicBezTo>
                  <a:cubicBezTo>
                    <a:pt x="184" y="123"/>
                    <a:pt x="195" y="114"/>
                    <a:pt x="195" y="103"/>
                  </a:cubicBezTo>
                  <a:cubicBezTo>
                    <a:pt x="195" y="20"/>
                    <a:pt x="195" y="20"/>
                    <a:pt x="195" y="20"/>
                  </a:cubicBezTo>
                  <a:cubicBezTo>
                    <a:pt x="195" y="9"/>
                    <a:pt x="184" y="0"/>
                    <a:pt x="170" y="0"/>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 name="Freeform 9">
              <a:extLst>
                <a:ext uri="{FF2B5EF4-FFF2-40B4-BE49-F238E27FC236}">
                  <a16:creationId xmlns:a16="http://schemas.microsoft.com/office/drawing/2014/main" id="{80758BFE-6003-DB4D-B5AE-E3408E6739C6}"/>
                </a:ext>
              </a:extLst>
            </p:cNvPr>
            <p:cNvSpPr>
              <a:spLocks/>
            </p:cNvSpPr>
            <p:nvPr/>
          </p:nvSpPr>
          <p:spPr bwMode="auto">
            <a:xfrm>
              <a:off x="3989" y="3760"/>
              <a:ext cx="1056" cy="149"/>
            </a:xfrm>
            <a:custGeom>
              <a:avLst/>
              <a:gdLst>
                <a:gd name="T0" fmla="*/ 375 w 375"/>
                <a:gd name="T1" fmla="*/ 4 h 53"/>
                <a:gd name="T2" fmla="*/ 375 w 375"/>
                <a:gd name="T3" fmla="*/ 22 h 53"/>
                <a:gd name="T4" fmla="*/ 187 w 375"/>
                <a:gd name="T5" fmla="*/ 52 h 53"/>
                <a:gd name="T6" fmla="*/ 0 w 375"/>
                <a:gd name="T7" fmla="*/ 19 h 53"/>
                <a:gd name="T8" fmla="*/ 0 w 375"/>
                <a:gd name="T9" fmla="*/ 0 h 53"/>
                <a:gd name="T10" fmla="*/ 187 w 375"/>
                <a:gd name="T11" fmla="*/ 28 h 53"/>
                <a:gd name="T12" fmla="*/ 375 w 375"/>
                <a:gd name="T13" fmla="*/ 4 h 53"/>
              </a:gdLst>
              <a:ahLst/>
              <a:cxnLst>
                <a:cxn ang="0">
                  <a:pos x="T0" y="T1"/>
                </a:cxn>
                <a:cxn ang="0">
                  <a:pos x="T2" y="T3"/>
                </a:cxn>
                <a:cxn ang="0">
                  <a:pos x="T4" y="T5"/>
                </a:cxn>
                <a:cxn ang="0">
                  <a:pos x="T6" y="T7"/>
                </a:cxn>
                <a:cxn ang="0">
                  <a:pos x="T8" y="T9"/>
                </a:cxn>
                <a:cxn ang="0">
                  <a:pos x="T10" y="T11"/>
                </a:cxn>
                <a:cxn ang="0">
                  <a:pos x="T12" y="T13"/>
                </a:cxn>
              </a:cxnLst>
              <a:rect l="0" t="0" r="r" b="b"/>
              <a:pathLst>
                <a:path w="375" h="53">
                  <a:moveTo>
                    <a:pt x="375" y="4"/>
                  </a:moveTo>
                  <a:cubicBezTo>
                    <a:pt x="375" y="22"/>
                    <a:pt x="375" y="22"/>
                    <a:pt x="375" y="22"/>
                  </a:cubicBezTo>
                  <a:cubicBezTo>
                    <a:pt x="375" y="37"/>
                    <a:pt x="291" y="53"/>
                    <a:pt x="187" y="52"/>
                  </a:cubicBezTo>
                  <a:cubicBezTo>
                    <a:pt x="84" y="51"/>
                    <a:pt x="0" y="33"/>
                    <a:pt x="0" y="19"/>
                  </a:cubicBezTo>
                  <a:cubicBezTo>
                    <a:pt x="0" y="0"/>
                    <a:pt x="0" y="0"/>
                    <a:pt x="0" y="0"/>
                  </a:cubicBezTo>
                  <a:cubicBezTo>
                    <a:pt x="0" y="15"/>
                    <a:pt x="84" y="27"/>
                    <a:pt x="187" y="28"/>
                  </a:cubicBezTo>
                  <a:cubicBezTo>
                    <a:pt x="291" y="29"/>
                    <a:pt x="375" y="18"/>
                    <a:pt x="375" y="4"/>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 name="Freeform 10">
              <a:extLst>
                <a:ext uri="{FF2B5EF4-FFF2-40B4-BE49-F238E27FC236}">
                  <a16:creationId xmlns:a16="http://schemas.microsoft.com/office/drawing/2014/main" id="{588E41E5-7645-C848-B410-FBA84EA21E52}"/>
                </a:ext>
              </a:extLst>
            </p:cNvPr>
            <p:cNvSpPr>
              <a:spLocks/>
            </p:cNvSpPr>
            <p:nvPr/>
          </p:nvSpPr>
          <p:spPr bwMode="auto">
            <a:xfrm>
              <a:off x="3989" y="3690"/>
              <a:ext cx="1056" cy="152"/>
            </a:xfrm>
            <a:custGeom>
              <a:avLst/>
              <a:gdLst>
                <a:gd name="T0" fmla="*/ 187 w 375"/>
                <a:gd name="T1" fmla="*/ 1 h 54"/>
                <a:gd name="T2" fmla="*/ 375 w 375"/>
                <a:gd name="T3" fmla="*/ 29 h 54"/>
                <a:gd name="T4" fmla="*/ 187 w 375"/>
                <a:gd name="T5" fmla="*/ 53 h 54"/>
                <a:gd name="T6" fmla="*/ 0 w 375"/>
                <a:gd name="T7" fmla="*/ 25 h 54"/>
                <a:gd name="T8" fmla="*/ 187 w 375"/>
                <a:gd name="T9" fmla="*/ 1 h 54"/>
              </a:gdLst>
              <a:ahLst/>
              <a:cxnLst>
                <a:cxn ang="0">
                  <a:pos x="T0" y="T1"/>
                </a:cxn>
                <a:cxn ang="0">
                  <a:pos x="T2" y="T3"/>
                </a:cxn>
                <a:cxn ang="0">
                  <a:pos x="T4" y="T5"/>
                </a:cxn>
                <a:cxn ang="0">
                  <a:pos x="T6" y="T7"/>
                </a:cxn>
                <a:cxn ang="0">
                  <a:pos x="T8" y="T9"/>
                </a:cxn>
              </a:cxnLst>
              <a:rect l="0" t="0" r="r" b="b"/>
              <a:pathLst>
                <a:path w="375" h="54">
                  <a:moveTo>
                    <a:pt x="187" y="1"/>
                  </a:moveTo>
                  <a:cubicBezTo>
                    <a:pt x="291" y="2"/>
                    <a:pt x="375" y="14"/>
                    <a:pt x="375" y="29"/>
                  </a:cubicBezTo>
                  <a:cubicBezTo>
                    <a:pt x="375" y="43"/>
                    <a:pt x="291" y="54"/>
                    <a:pt x="187" y="53"/>
                  </a:cubicBezTo>
                  <a:cubicBezTo>
                    <a:pt x="84" y="52"/>
                    <a:pt x="0" y="40"/>
                    <a:pt x="0" y="25"/>
                  </a:cubicBezTo>
                  <a:cubicBezTo>
                    <a:pt x="0" y="11"/>
                    <a:pt x="84" y="0"/>
                    <a:pt x="187" y="1"/>
                  </a:cubicBezTo>
                  <a:close/>
                </a:path>
              </a:pathLst>
            </a:custGeom>
            <a:solidFill>
              <a:schemeClr val="tx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 name="Freeform 11">
              <a:extLst>
                <a:ext uri="{FF2B5EF4-FFF2-40B4-BE49-F238E27FC236}">
                  <a16:creationId xmlns:a16="http://schemas.microsoft.com/office/drawing/2014/main" id="{62DC2259-7404-CA4A-A1C3-CF6B91ED261E}"/>
                </a:ext>
              </a:extLst>
            </p:cNvPr>
            <p:cNvSpPr>
              <a:spLocks/>
            </p:cNvSpPr>
            <p:nvPr/>
          </p:nvSpPr>
          <p:spPr bwMode="auto">
            <a:xfrm>
              <a:off x="3933" y="236"/>
              <a:ext cx="1168" cy="1140"/>
            </a:xfrm>
            <a:custGeom>
              <a:avLst/>
              <a:gdLst>
                <a:gd name="T0" fmla="*/ 1168 w 1168"/>
                <a:gd name="T1" fmla="*/ 569 h 1140"/>
                <a:gd name="T2" fmla="*/ 1033 w 1168"/>
                <a:gd name="T3" fmla="*/ 673 h 1140"/>
                <a:gd name="T4" fmla="*/ 1109 w 1168"/>
                <a:gd name="T5" fmla="*/ 822 h 1140"/>
                <a:gd name="T6" fmla="*/ 945 w 1168"/>
                <a:gd name="T7" fmla="*/ 859 h 1140"/>
                <a:gd name="T8" fmla="*/ 948 w 1168"/>
                <a:gd name="T9" fmla="*/ 1025 h 1140"/>
                <a:gd name="T10" fmla="*/ 785 w 1168"/>
                <a:gd name="T11" fmla="*/ 985 h 1140"/>
                <a:gd name="T12" fmla="*/ 715 w 1168"/>
                <a:gd name="T13" fmla="*/ 1140 h 1140"/>
                <a:gd name="T14" fmla="*/ 582 w 1168"/>
                <a:gd name="T15" fmla="*/ 1030 h 1140"/>
                <a:gd name="T16" fmla="*/ 453 w 1168"/>
                <a:gd name="T17" fmla="*/ 1140 h 1140"/>
                <a:gd name="T18" fmla="*/ 383 w 1168"/>
                <a:gd name="T19" fmla="*/ 985 h 1140"/>
                <a:gd name="T20" fmla="*/ 219 w 1168"/>
                <a:gd name="T21" fmla="*/ 1025 h 1140"/>
                <a:gd name="T22" fmla="*/ 222 w 1168"/>
                <a:gd name="T23" fmla="*/ 859 h 1140"/>
                <a:gd name="T24" fmla="*/ 59 w 1168"/>
                <a:gd name="T25" fmla="*/ 822 h 1140"/>
                <a:gd name="T26" fmla="*/ 135 w 1168"/>
                <a:gd name="T27" fmla="*/ 673 h 1140"/>
                <a:gd name="T28" fmla="*/ 0 w 1168"/>
                <a:gd name="T29" fmla="*/ 569 h 1140"/>
                <a:gd name="T30" fmla="*/ 135 w 1168"/>
                <a:gd name="T31" fmla="*/ 468 h 1140"/>
                <a:gd name="T32" fmla="*/ 59 w 1168"/>
                <a:gd name="T33" fmla="*/ 316 h 1140"/>
                <a:gd name="T34" fmla="*/ 222 w 1168"/>
                <a:gd name="T35" fmla="*/ 282 h 1140"/>
                <a:gd name="T36" fmla="*/ 219 w 1168"/>
                <a:gd name="T37" fmla="*/ 113 h 1140"/>
                <a:gd name="T38" fmla="*/ 383 w 1168"/>
                <a:gd name="T39" fmla="*/ 152 h 1140"/>
                <a:gd name="T40" fmla="*/ 453 w 1168"/>
                <a:gd name="T41" fmla="*/ 0 h 1140"/>
                <a:gd name="T42" fmla="*/ 582 w 1168"/>
                <a:gd name="T43" fmla="*/ 107 h 1140"/>
                <a:gd name="T44" fmla="*/ 715 w 1168"/>
                <a:gd name="T45" fmla="*/ 0 h 1140"/>
                <a:gd name="T46" fmla="*/ 785 w 1168"/>
                <a:gd name="T47" fmla="*/ 152 h 1140"/>
                <a:gd name="T48" fmla="*/ 948 w 1168"/>
                <a:gd name="T49" fmla="*/ 113 h 1140"/>
                <a:gd name="T50" fmla="*/ 945 w 1168"/>
                <a:gd name="T51" fmla="*/ 282 h 1140"/>
                <a:gd name="T52" fmla="*/ 1109 w 1168"/>
                <a:gd name="T53" fmla="*/ 316 h 1140"/>
                <a:gd name="T54" fmla="*/ 1033 w 1168"/>
                <a:gd name="T55" fmla="*/ 468 h 1140"/>
                <a:gd name="T56" fmla="*/ 1168 w 1168"/>
                <a:gd name="T57" fmla="*/ 569 h 1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68" h="1140">
                  <a:moveTo>
                    <a:pt x="1168" y="569"/>
                  </a:moveTo>
                  <a:lnTo>
                    <a:pt x="1033" y="673"/>
                  </a:lnTo>
                  <a:lnTo>
                    <a:pt x="1109" y="822"/>
                  </a:lnTo>
                  <a:lnTo>
                    <a:pt x="945" y="859"/>
                  </a:lnTo>
                  <a:lnTo>
                    <a:pt x="948" y="1025"/>
                  </a:lnTo>
                  <a:lnTo>
                    <a:pt x="785" y="985"/>
                  </a:lnTo>
                  <a:lnTo>
                    <a:pt x="715" y="1140"/>
                  </a:lnTo>
                  <a:lnTo>
                    <a:pt x="582" y="1030"/>
                  </a:lnTo>
                  <a:lnTo>
                    <a:pt x="453" y="1140"/>
                  </a:lnTo>
                  <a:lnTo>
                    <a:pt x="383" y="985"/>
                  </a:lnTo>
                  <a:lnTo>
                    <a:pt x="219" y="1025"/>
                  </a:lnTo>
                  <a:lnTo>
                    <a:pt x="222" y="859"/>
                  </a:lnTo>
                  <a:lnTo>
                    <a:pt x="59" y="822"/>
                  </a:lnTo>
                  <a:lnTo>
                    <a:pt x="135" y="673"/>
                  </a:lnTo>
                  <a:lnTo>
                    <a:pt x="0" y="569"/>
                  </a:lnTo>
                  <a:lnTo>
                    <a:pt x="135" y="468"/>
                  </a:lnTo>
                  <a:lnTo>
                    <a:pt x="59" y="316"/>
                  </a:lnTo>
                  <a:lnTo>
                    <a:pt x="222" y="282"/>
                  </a:lnTo>
                  <a:lnTo>
                    <a:pt x="219" y="113"/>
                  </a:lnTo>
                  <a:lnTo>
                    <a:pt x="383" y="152"/>
                  </a:lnTo>
                  <a:lnTo>
                    <a:pt x="453" y="0"/>
                  </a:lnTo>
                  <a:lnTo>
                    <a:pt x="582" y="107"/>
                  </a:lnTo>
                  <a:lnTo>
                    <a:pt x="715" y="0"/>
                  </a:lnTo>
                  <a:lnTo>
                    <a:pt x="785" y="152"/>
                  </a:lnTo>
                  <a:lnTo>
                    <a:pt x="948" y="113"/>
                  </a:lnTo>
                  <a:lnTo>
                    <a:pt x="945" y="282"/>
                  </a:lnTo>
                  <a:lnTo>
                    <a:pt x="1109" y="316"/>
                  </a:lnTo>
                  <a:lnTo>
                    <a:pt x="1033" y="468"/>
                  </a:lnTo>
                  <a:lnTo>
                    <a:pt x="1168" y="569"/>
                  </a:lnTo>
                  <a:close/>
                </a:path>
              </a:pathLst>
            </a:custGeom>
            <a:solidFill>
              <a:srgbClr val="FFE0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 name="Oval 12">
              <a:extLst>
                <a:ext uri="{FF2B5EF4-FFF2-40B4-BE49-F238E27FC236}">
                  <a16:creationId xmlns:a16="http://schemas.microsoft.com/office/drawing/2014/main" id="{25FD8692-620B-D948-88E9-ACC99BDA5CCF}"/>
                </a:ext>
              </a:extLst>
            </p:cNvPr>
            <p:cNvSpPr>
              <a:spLocks noChangeArrowheads="1"/>
            </p:cNvSpPr>
            <p:nvPr/>
          </p:nvSpPr>
          <p:spPr bwMode="auto">
            <a:xfrm>
              <a:off x="4121" y="411"/>
              <a:ext cx="788" cy="788"/>
            </a:xfrm>
            <a:prstGeom prst="ellipse">
              <a:avLst/>
            </a:prstGeom>
            <a:solidFill>
              <a:srgbClr val="FFA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 name="Freeform 13">
              <a:extLst>
                <a:ext uri="{FF2B5EF4-FFF2-40B4-BE49-F238E27FC236}">
                  <a16:creationId xmlns:a16="http://schemas.microsoft.com/office/drawing/2014/main" id="{D8E94090-282B-2B42-BF07-FCF336B4EE83}"/>
                </a:ext>
              </a:extLst>
            </p:cNvPr>
            <p:cNvSpPr>
              <a:spLocks/>
            </p:cNvSpPr>
            <p:nvPr/>
          </p:nvSpPr>
          <p:spPr bwMode="auto">
            <a:xfrm>
              <a:off x="3868" y="3580"/>
              <a:ext cx="1298" cy="177"/>
            </a:xfrm>
            <a:custGeom>
              <a:avLst/>
              <a:gdLst>
                <a:gd name="T0" fmla="*/ 461 w 461"/>
                <a:gd name="T1" fmla="*/ 4 h 63"/>
                <a:gd name="T2" fmla="*/ 461 w 461"/>
                <a:gd name="T3" fmla="*/ 26 h 63"/>
                <a:gd name="T4" fmla="*/ 230 w 461"/>
                <a:gd name="T5" fmla="*/ 62 h 63"/>
                <a:gd name="T6" fmla="*/ 0 w 461"/>
                <a:gd name="T7" fmla="*/ 22 h 63"/>
                <a:gd name="T8" fmla="*/ 0 w 461"/>
                <a:gd name="T9" fmla="*/ 0 h 63"/>
                <a:gd name="T10" fmla="*/ 230 w 461"/>
                <a:gd name="T11" fmla="*/ 31 h 63"/>
                <a:gd name="T12" fmla="*/ 461 w 461"/>
                <a:gd name="T13" fmla="*/ 4 h 63"/>
              </a:gdLst>
              <a:ahLst/>
              <a:cxnLst>
                <a:cxn ang="0">
                  <a:pos x="T0" y="T1"/>
                </a:cxn>
                <a:cxn ang="0">
                  <a:pos x="T2" y="T3"/>
                </a:cxn>
                <a:cxn ang="0">
                  <a:pos x="T4" y="T5"/>
                </a:cxn>
                <a:cxn ang="0">
                  <a:pos x="T6" y="T7"/>
                </a:cxn>
                <a:cxn ang="0">
                  <a:pos x="T8" y="T9"/>
                </a:cxn>
                <a:cxn ang="0">
                  <a:pos x="T10" y="T11"/>
                </a:cxn>
                <a:cxn ang="0">
                  <a:pos x="T12" y="T13"/>
                </a:cxn>
              </a:cxnLst>
              <a:rect l="0" t="0" r="r" b="b"/>
              <a:pathLst>
                <a:path w="461" h="63">
                  <a:moveTo>
                    <a:pt x="461" y="4"/>
                  </a:moveTo>
                  <a:cubicBezTo>
                    <a:pt x="461" y="26"/>
                    <a:pt x="461" y="26"/>
                    <a:pt x="461" y="26"/>
                  </a:cubicBezTo>
                  <a:cubicBezTo>
                    <a:pt x="461" y="42"/>
                    <a:pt x="358" y="63"/>
                    <a:pt x="230" y="62"/>
                  </a:cubicBezTo>
                  <a:cubicBezTo>
                    <a:pt x="103" y="61"/>
                    <a:pt x="0" y="38"/>
                    <a:pt x="0" y="22"/>
                  </a:cubicBezTo>
                  <a:cubicBezTo>
                    <a:pt x="0" y="0"/>
                    <a:pt x="0" y="0"/>
                    <a:pt x="0" y="0"/>
                  </a:cubicBezTo>
                  <a:cubicBezTo>
                    <a:pt x="0" y="16"/>
                    <a:pt x="103" y="30"/>
                    <a:pt x="230" y="31"/>
                  </a:cubicBezTo>
                  <a:cubicBezTo>
                    <a:pt x="358" y="32"/>
                    <a:pt x="461" y="20"/>
                    <a:pt x="461" y="4"/>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 name="Freeform 14">
              <a:extLst>
                <a:ext uri="{FF2B5EF4-FFF2-40B4-BE49-F238E27FC236}">
                  <a16:creationId xmlns:a16="http://schemas.microsoft.com/office/drawing/2014/main" id="{98956594-471E-7B47-8959-00888F47AFF0}"/>
                </a:ext>
              </a:extLst>
            </p:cNvPr>
            <p:cNvSpPr>
              <a:spLocks/>
            </p:cNvSpPr>
            <p:nvPr/>
          </p:nvSpPr>
          <p:spPr bwMode="auto">
            <a:xfrm>
              <a:off x="3868" y="3498"/>
              <a:ext cx="1298" cy="172"/>
            </a:xfrm>
            <a:custGeom>
              <a:avLst/>
              <a:gdLst>
                <a:gd name="T0" fmla="*/ 230 w 461"/>
                <a:gd name="T1" fmla="*/ 2 h 61"/>
                <a:gd name="T2" fmla="*/ 461 w 461"/>
                <a:gd name="T3" fmla="*/ 33 h 61"/>
                <a:gd name="T4" fmla="*/ 230 w 461"/>
                <a:gd name="T5" fmla="*/ 60 h 61"/>
                <a:gd name="T6" fmla="*/ 0 w 461"/>
                <a:gd name="T7" fmla="*/ 29 h 61"/>
                <a:gd name="T8" fmla="*/ 230 w 461"/>
                <a:gd name="T9" fmla="*/ 2 h 61"/>
              </a:gdLst>
              <a:ahLst/>
              <a:cxnLst>
                <a:cxn ang="0">
                  <a:pos x="T0" y="T1"/>
                </a:cxn>
                <a:cxn ang="0">
                  <a:pos x="T2" y="T3"/>
                </a:cxn>
                <a:cxn ang="0">
                  <a:pos x="T4" y="T5"/>
                </a:cxn>
                <a:cxn ang="0">
                  <a:pos x="T6" y="T7"/>
                </a:cxn>
                <a:cxn ang="0">
                  <a:pos x="T8" y="T9"/>
                </a:cxn>
              </a:cxnLst>
              <a:rect l="0" t="0" r="r" b="b"/>
              <a:pathLst>
                <a:path w="461" h="61">
                  <a:moveTo>
                    <a:pt x="230" y="2"/>
                  </a:moveTo>
                  <a:cubicBezTo>
                    <a:pt x="358" y="3"/>
                    <a:pt x="461" y="17"/>
                    <a:pt x="461" y="33"/>
                  </a:cubicBezTo>
                  <a:cubicBezTo>
                    <a:pt x="461" y="49"/>
                    <a:pt x="358" y="61"/>
                    <a:pt x="230" y="60"/>
                  </a:cubicBezTo>
                  <a:cubicBezTo>
                    <a:pt x="103" y="59"/>
                    <a:pt x="0" y="45"/>
                    <a:pt x="0" y="29"/>
                  </a:cubicBezTo>
                  <a:cubicBezTo>
                    <a:pt x="0" y="13"/>
                    <a:pt x="103" y="0"/>
                    <a:pt x="230" y="2"/>
                  </a:cubicBezTo>
                  <a:close/>
                </a:path>
              </a:pathLst>
            </a:custGeom>
            <a:solidFill>
              <a:schemeClr val="tx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 name="Freeform 15">
              <a:extLst>
                <a:ext uri="{FF2B5EF4-FFF2-40B4-BE49-F238E27FC236}">
                  <a16:creationId xmlns:a16="http://schemas.microsoft.com/office/drawing/2014/main" id="{7F2E2589-73CE-4C4F-BF8B-284B0C3F9941}"/>
                </a:ext>
              </a:extLst>
            </p:cNvPr>
            <p:cNvSpPr>
              <a:spLocks/>
            </p:cNvSpPr>
            <p:nvPr/>
          </p:nvSpPr>
          <p:spPr bwMode="auto">
            <a:xfrm>
              <a:off x="3601" y="3341"/>
              <a:ext cx="1829" cy="261"/>
            </a:xfrm>
            <a:custGeom>
              <a:avLst/>
              <a:gdLst>
                <a:gd name="T0" fmla="*/ 650 w 650"/>
                <a:gd name="T1" fmla="*/ 6 h 93"/>
                <a:gd name="T2" fmla="*/ 650 w 650"/>
                <a:gd name="T3" fmla="*/ 47 h 93"/>
                <a:gd name="T4" fmla="*/ 325 w 650"/>
                <a:gd name="T5" fmla="*/ 92 h 93"/>
                <a:gd name="T6" fmla="*/ 0 w 650"/>
                <a:gd name="T7" fmla="*/ 41 h 93"/>
                <a:gd name="T8" fmla="*/ 0 w 650"/>
                <a:gd name="T9" fmla="*/ 0 h 93"/>
                <a:gd name="T10" fmla="*/ 650 w 650"/>
                <a:gd name="T11" fmla="*/ 6 h 93"/>
              </a:gdLst>
              <a:ahLst/>
              <a:cxnLst>
                <a:cxn ang="0">
                  <a:pos x="T0" y="T1"/>
                </a:cxn>
                <a:cxn ang="0">
                  <a:pos x="T2" y="T3"/>
                </a:cxn>
                <a:cxn ang="0">
                  <a:pos x="T4" y="T5"/>
                </a:cxn>
                <a:cxn ang="0">
                  <a:pos x="T6" y="T7"/>
                </a:cxn>
                <a:cxn ang="0">
                  <a:pos x="T8" y="T9"/>
                </a:cxn>
                <a:cxn ang="0">
                  <a:pos x="T10" y="T11"/>
                </a:cxn>
              </a:cxnLst>
              <a:rect l="0" t="0" r="r" b="b"/>
              <a:pathLst>
                <a:path w="650" h="93">
                  <a:moveTo>
                    <a:pt x="650" y="6"/>
                  </a:moveTo>
                  <a:cubicBezTo>
                    <a:pt x="650" y="47"/>
                    <a:pt x="650" y="47"/>
                    <a:pt x="650" y="47"/>
                  </a:cubicBezTo>
                  <a:cubicBezTo>
                    <a:pt x="650" y="70"/>
                    <a:pt x="505" y="93"/>
                    <a:pt x="325" y="92"/>
                  </a:cubicBezTo>
                  <a:cubicBezTo>
                    <a:pt x="146" y="90"/>
                    <a:pt x="0" y="64"/>
                    <a:pt x="0" y="41"/>
                  </a:cubicBezTo>
                  <a:cubicBezTo>
                    <a:pt x="0" y="0"/>
                    <a:pt x="0" y="0"/>
                    <a:pt x="0" y="0"/>
                  </a:cubicBezTo>
                  <a:lnTo>
                    <a:pt x="650" y="6"/>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 name="Freeform 16">
              <a:extLst>
                <a:ext uri="{FF2B5EF4-FFF2-40B4-BE49-F238E27FC236}">
                  <a16:creationId xmlns:a16="http://schemas.microsoft.com/office/drawing/2014/main" id="{8DDBF5A4-9588-334A-86F3-F7577B45D980}"/>
                </a:ext>
              </a:extLst>
            </p:cNvPr>
            <p:cNvSpPr>
              <a:spLocks/>
            </p:cNvSpPr>
            <p:nvPr/>
          </p:nvSpPr>
          <p:spPr bwMode="auto">
            <a:xfrm>
              <a:off x="3601" y="3228"/>
              <a:ext cx="1829" cy="242"/>
            </a:xfrm>
            <a:custGeom>
              <a:avLst/>
              <a:gdLst>
                <a:gd name="T0" fmla="*/ 325 w 650"/>
                <a:gd name="T1" fmla="*/ 1 h 86"/>
                <a:gd name="T2" fmla="*/ 650 w 650"/>
                <a:gd name="T3" fmla="*/ 46 h 86"/>
                <a:gd name="T4" fmla="*/ 325 w 650"/>
                <a:gd name="T5" fmla="*/ 84 h 86"/>
                <a:gd name="T6" fmla="*/ 0 w 650"/>
                <a:gd name="T7" fmla="*/ 40 h 86"/>
                <a:gd name="T8" fmla="*/ 325 w 650"/>
                <a:gd name="T9" fmla="*/ 1 h 86"/>
              </a:gdLst>
              <a:ahLst/>
              <a:cxnLst>
                <a:cxn ang="0">
                  <a:pos x="T0" y="T1"/>
                </a:cxn>
                <a:cxn ang="0">
                  <a:pos x="T2" y="T3"/>
                </a:cxn>
                <a:cxn ang="0">
                  <a:pos x="T4" y="T5"/>
                </a:cxn>
                <a:cxn ang="0">
                  <a:pos x="T6" y="T7"/>
                </a:cxn>
                <a:cxn ang="0">
                  <a:pos x="T8" y="T9"/>
                </a:cxn>
              </a:cxnLst>
              <a:rect l="0" t="0" r="r" b="b"/>
              <a:pathLst>
                <a:path w="650" h="86">
                  <a:moveTo>
                    <a:pt x="325" y="1"/>
                  </a:moveTo>
                  <a:cubicBezTo>
                    <a:pt x="505" y="3"/>
                    <a:pt x="650" y="23"/>
                    <a:pt x="650" y="46"/>
                  </a:cubicBezTo>
                  <a:cubicBezTo>
                    <a:pt x="650" y="68"/>
                    <a:pt x="505" y="86"/>
                    <a:pt x="325" y="84"/>
                  </a:cubicBezTo>
                  <a:cubicBezTo>
                    <a:pt x="146" y="82"/>
                    <a:pt x="0" y="62"/>
                    <a:pt x="0" y="40"/>
                  </a:cubicBezTo>
                  <a:cubicBezTo>
                    <a:pt x="0" y="17"/>
                    <a:pt x="146" y="0"/>
                    <a:pt x="325" y="1"/>
                  </a:cubicBezTo>
                  <a:close/>
                </a:path>
              </a:pathLst>
            </a:custGeom>
            <a:solidFill>
              <a:schemeClr val="tx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 name="Freeform 17">
              <a:extLst>
                <a:ext uri="{FF2B5EF4-FFF2-40B4-BE49-F238E27FC236}">
                  <a16:creationId xmlns:a16="http://schemas.microsoft.com/office/drawing/2014/main" id="{713C4900-986B-6A42-8567-E417E5B936D7}"/>
                </a:ext>
              </a:extLst>
            </p:cNvPr>
            <p:cNvSpPr>
              <a:spLocks/>
            </p:cNvSpPr>
            <p:nvPr/>
          </p:nvSpPr>
          <p:spPr bwMode="auto">
            <a:xfrm>
              <a:off x="3705" y="1326"/>
              <a:ext cx="768" cy="486"/>
            </a:xfrm>
            <a:custGeom>
              <a:avLst/>
              <a:gdLst>
                <a:gd name="T0" fmla="*/ 195 w 273"/>
                <a:gd name="T1" fmla="*/ 0 h 173"/>
                <a:gd name="T2" fmla="*/ 261 w 273"/>
                <a:gd name="T3" fmla="*/ 10 h 173"/>
                <a:gd name="T4" fmla="*/ 261 w 273"/>
                <a:gd name="T5" fmla="*/ 14 h 173"/>
                <a:gd name="T6" fmla="*/ 273 w 273"/>
                <a:gd name="T7" fmla="*/ 33 h 173"/>
                <a:gd name="T8" fmla="*/ 249 w 273"/>
                <a:gd name="T9" fmla="*/ 93 h 173"/>
                <a:gd name="T10" fmla="*/ 0 w 273"/>
                <a:gd name="T11" fmla="*/ 173 h 173"/>
                <a:gd name="T12" fmla="*/ 195 w 273"/>
                <a:gd name="T13" fmla="*/ 0 h 173"/>
              </a:gdLst>
              <a:ahLst/>
              <a:cxnLst>
                <a:cxn ang="0">
                  <a:pos x="T0" y="T1"/>
                </a:cxn>
                <a:cxn ang="0">
                  <a:pos x="T2" y="T3"/>
                </a:cxn>
                <a:cxn ang="0">
                  <a:pos x="T4" y="T5"/>
                </a:cxn>
                <a:cxn ang="0">
                  <a:pos x="T6" y="T7"/>
                </a:cxn>
                <a:cxn ang="0">
                  <a:pos x="T8" y="T9"/>
                </a:cxn>
                <a:cxn ang="0">
                  <a:pos x="T10" y="T11"/>
                </a:cxn>
                <a:cxn ang="0">
                  <a:pos x="T12" y="T13"/>
                </a:cxn>
              </a:cxnLst>
              <a:rect l="0" t="0" r="r" b="b"/>
              <a:pathLst>
                <a:path w="273" h="173">
                  <a:moveTo>
                    <a:pt x="195" y="0"/>
                  </a:moveTo>
                  <a:cubicBezTo>
                    <a:pt x="261" y="10"/>
                    <a:pt x="261" y="10"/>
                    <a:pt x="261" y="10"/>
                  </a:cubicBezTo>
                  <a:cubicBezTo>
                    <a:pt x="261" y="11"/>
                    <a:pt x="261" y="13"/>
                    <a:pt x="261" y="14"/>
                  </a:cubicBezTo>
                  <a:cubicBezTo>
                    <a:pt x="261" y="22"/>
                    <a:pt x="266" y="30"/>
                    <a:pt x="273" y="33"/>
                  </a:cubicBezTo>
                  <a:cubicBezTo>
                    <a:pt x="249" y="93"/>
                    <a:pt x="249" y="93"/>
                    <a:pt x="249" y="93"/>
                  </a:cubicBezTo>
                  <a:cubicBezTo>
                    <a:pt x="0" y="173"/>
                    <a:pt x="0" y="173"/>
                    <a:pt x="0" y="173"/>
                  </a:cubicBezTo>
                  <a:lnTo>
                    <a:pt x="195"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 name="Freeform 18">
              <a:extLst>
                <a:ext uri="{FF2B5EF4-FFF2-40B4-BE49-F238E27FC236}">
                  <a16:creationId xmlns:a16="http://schemas.microsoft.com/office/drawing/2014/main" id="{76B233A7-8AFE-544C-B7C4-1DC3C838ED2A}"/>
                </a:ext>
              </a:extLst>
            </p:cNvPr>
            <p:cNvSpPr>
              <a:spLocks/>
            </p:cNvSpPr>
            <p:nvPr/>
          </p:nvSpPr>
          <p:spPr bwMode="auto">
            <a:xfrm>
              <a:off x="4439" y="1300"/>
              <a:ext cx="68" cy="54"/>
            </a:xfrm>
            <a:custGeom>
              <a:avLst/>
              <a:gdLst>
                <a:gd name="T0" fmla="*/ 0 w 24"/>
                <a:gd name="T1" fmla="*/ 19 h 19"/>
                <a:gd name="T2" fmla="*/ 24 w 24"/>
                <a:gd name="T3" fmla="*/ 0 h 19"/>
                <a:gd name="T4" fmla="*/ 24 w 24"/>
                <a:gd name="T5" fmla="*/ 1 h 19"/>
                <a:gd name="T6" fmla="*/ 0 w 24"/>
                <a:gd name="T7" fmla="*/ 19 h 19"/>
                <a:gd name="T8" fmla="*/ 0 w 24"/>
                <a:gd name="T9" fmla="*/ 19 h 19"/>
              </a:gdLst>
              <a:ahLst/>
              <a:cxnLst>
                <a:cxn ang="0">
                  <a:pos x="T0" y="T1"/>
                </a:cxn>
                <a:cxn ang="0">
                  <a:pos x="T2" y="T3"/>
                </a:cxn>
                <a:cxn ang="0">
                  <a:pos x="T4" y="T5"/>
                </a:cxn>
                <a:cxn ang="0">
                  <a:pos x="T6" y="T7"/>
                </a:cxn>
                <a:cxn ang="0">
                  <a:pos x="T8" y="T9"/>
                </a:cxn>
              </a:cxnLst>
              <a:rect l="0" t="0" r="r" b="b"/>
              <a:pathLst>
                <a:path w="24" h="19">
                  <a:moveTo>
                    <a:pt x="0" y="19"/>
                  </a:moveTo>
                  <a:cubicBezTo>
                    <a:pt x="24" y="0"/>
                    <a:pt x="24" y="0"/>
                    <a:pt x="24" y="0"/>
                  </a:cubicBezTo>
                  <a:cubicBezTo>
                    <a:pt x="24" y="0"/>
                    <a:pt x="24" y="0"/>
                    <a:pt x="24" y="1"/>
                  </a:cubicBezTo>
                  <a:cubicBezTo>
                    <a:pt x="0" y="19"/>
                    <a:pt x="0" y="19"/>
                    <a:pt x="0" y="19"/>
                  </a:cubicBezTo>
                  <a:cubicBezTo>
                    <a:pt x="0" y="19"/>
                    <a:pt x="0" y="19"/>
                    <a:pt x="0" y="19"/>
                  </a:cubicBezTo>
                </a:path>
              </a:pathLst>
            </a:custGeom>
            <a:solidFill>
              <a:srgbClr val="1A49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 name="Freeform 19">
              <a:extLst>
                <a:ext uri="{FF2B5EF4-FFF2-40B4-BE49-F238E27FC236}">
                  <a16:creationId xmlns:a16="http://schemas.microsoft.com/office/drawing/2014/main" id="{34A21877-4233-1246-8746-B53BEB77F780}"/>
                </a:ext>
              </a:extLst>
            </p:cNvPr>
            <p:cNvSpPr>
              <a:spLocks/>
            </p:cNvSpPr>
            <p:nvPr/>
          </p:nvSpPr>
          <p:spPr bwMode="auto">
            <a:xfrm>
              <a:off x="4439" y="1303"/>
              <a:ext cx="68" cy="56"/>
            </a:xfrm>
            <a:custGeom>
              <a:avLst/>
              <a:gdLst>
                <a:gd name="T0" fmla="*/ 0 w 24"/>
                <a:gd name="T1" fmla="*/ 18 h 20"/>
                <a:gd name="T2" fmla="*/ 24 w 24"/>
                <a:gd name="T3" fmla="*/ 0 h 20"/>
                <a:gd name="T4" fmla="*/ 24 w 24"/>
                <a:gd name="T5" fmla="*/ 2 h 20"/>
                <a:gd name="T6" fmla="*/ 0 w 24"/>
                <a:gd name="T7" fmla="*/ 20 h 20"/>
                <a:gd name="T8" fmla="*/ 0 w 24"/>
                <a:gd name="T9" fmla="*/ 18 h 20"/>
              </a:gdLst>
              <a:ahLst/>
              <a:cxnLst>
                <a:cxn ang="0">
                  <a:pos x="T0" y="T1"/>
                </a:cxn>
                <a:cxn ang="0">
                  <a:pos x="T2" y="T3"/>
                </a:cxn>
                <a:cxn ang="0">
                  <a:pos x="T4" y="T5"/>
                </a:cxn>
                <a:cxn ang="0">
                  <a:pos x="T6" y="T7"/>
                </a:cxn>
                <a:cxn ang="0">
                  <a:pos x="T8" y="T9"/>
                </a:cxn>
              </a:cxnLst>
              <a:rect l="0" t="0" r="r" b="b"/>
              <a:pathLst>
                <a:path w="24" h="20">
                  <a:moveTo>
                    <a:pt x="0" y="18"/>
                  </a:moveTo>
                  <a:cubicBezTo>
                    <a:pt x="24" y="0"/>
                    <a:pt x="24" y="0"/>
                    <a:pt x="24" y="0"/>
                  </a:cubicBezTo>
                  <a:cubicBezTo>
                    <a:pt x="24" y="0"/>
                    <a:pt x="24" y="1"/>
                    <a:pt x="24" y="2"/>
                  </a:cubicBezTo>
                  <a:cubicBezTo>
                    <a:pt x="0" y="20"/>
                    <a:pt x="0" y="20"/>
                    <a:pt x="0" y="20"/>
                  </a:cubicBezTo>
                  <a:cubicBezTo>
                    <a:pt x="0" y="20"/>
                    <a:pt x="0" y="19"/>
                    <a:pt x="0" y="18"/>
                  </a:cubicBezTo>
                </a:path>
              </a:pathLst>
            </a:custGeom>
            <a:solidFill>
              <a:srgbClr val="1B4C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 name="Freeform 20">
              <a:extLst>
                <a:ext uri="{FF2B5EF4-FFF2-40B4-BE49-F238E27FC236}">
                  <a16:creationId xmlns:a16="http://schemas.microsoft.com/office/drawing/2014/main" id="{4D34FEA7-96AF-C44C-B147-E9064F7F6D9D}"/>
                </a:ext>
              </a:extLst>
            </p:cNvPr>
            <p:cNvSpPr>
              <a:spLocks/>
            </p:cNvSpPr>
            <p:nvPr/>
          </p:nvSpPr>
          <p:spPr bwMode="auto">
            <a:xfrm>
              <a:off x="4439" y="1309"/>
              <a:ext cx="68" cy="59"/>
            </a:xfrm>
            <a:custGeom>
              <a:avLst/>
              <a:gdLst>
                <a:gd name="T0" fmla="*/ 0 w 24"/>
                <a:gd name="T1" fmla="*/ 18 h 21"/>
                <a:gd name="T2" fmla="*/ 24 w 24"/>
                <a:gd name="T3" fmla="*/ 0 h 21"/>
                <a:gd name="T4" fmla="*/ 24 w 24"/>
                <a:gd name="T5" fmla="*/ 1 h 21"/>
                <a:gd name="T6" fmla="*/ 24 w 24"/>
                <a:gd name="T7" fmla="*/ 2 h 21"/>
                <a:gd name="T8" fmla="*/ 0 w 24"/>
                <a:gd name="T9" fmla="*/ 21 h 21"/>
                <a:gd name="T10" fmla="*/ 0 w 24"/>
                <a:gd name="T11" fmla="*/ 20 h 21"/>
                <a:gd name="T12" fmla="*/ 0 w 24"/>
                <a:gd name="T13" fmla="*/ 18 h 21"/>
              </a:gdLst>
              <a:ahLst/>
              <a:cxnLst>
                <a:cxn ang="0">
                  <a:pos x="T0" y="T1"/>
                </a:cxn>
                <a:cxn ang="0">
                  <a:pos x="T2" y="T3"/>
                </a:cxn>
                <a:cxn ang="0">
                  <a:pos x="T4" y="T5"/>
                </a:cxn>
                <a:cxn ang="0">
                  <a:pos x="T6" y="T7"/>
                </a:cxn>
                <a:cxn ang="0">
                  <a:pos x="T8" y="T9"/>
                </a:cxn>
                <a:cxn ang="0">
                  <a:pos x="T10" y="T11"/>
                </a:cxn>
                <a:cxn ang="0">
                  <a:pos x="T12" y="T13"/>
                </a:cxn>
              </a:cxnLst>
              <a:rect l="0" t="0" r="r" b="b"/>
              <a:pathLst>
                <a:path w="24" h="21">
                  <a:moveTo>
                    <a:pt x="0" y="18"/>
                  </a:moveTo>
                  <a:cubicBezTo>
                    <a:pt x="24" y="0"/>
                    <a:pt x="24" y="0"/>
                    <a:pt x="24" y="0"/>
                  </a:cubicBezTo>
                  <a:cubicBezTo>
                    <a:pt x="24" y="0"/>
                    <a:pt x="24" y="1"/>
                    <a:pt x="24" y="1"/>
                  </a:cubicBezTo>
                  <a:cubicBezTo>
                    <a:pt x="24" y="1"/>
                    <a:pt x="24" y="2"/>
                    <a:pt x="24" y="2"/>
                  </a:cubicBezTo>
                  <a:cubicBezTo>
                    <a:pt x="0" y="21"/>
                    <a:pt x="0" y="21"/>
                    <a:pt x="0" y="21"/>
                  </a:cubicBezTo>
                  <a:cubicBezTo>
                    <a:pt x="0" y="20"/>
                    <a:pt x="0" y="20"/>
                    <a:pt x="0" y="20"/>
                  </a:cubicBezTo>
                  <a:cubicBezTo>
                    <a:pt x="0" y="19"/>
                    <a:pt x="0" y="19"/>
                    <a:pt x="0" y="18"/>
                  </a:cubicBezTo>
                </a:path>
              </a:pathLst>
            </a:custGeom>
            <a:solidFill>
              <a:srgbClr val="1C4E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 name="Freeform 21">
              <a:extLst>
                <a:ext uri="{FF2B5EF4-FFF2-40B4-BE49-F238E27FC236}">
                  <a16:creationId xmlns:a16="http://schemas.microsoft.com/office/drawing/2014/main" id="{56B3B45D-3F40-CC46-9FA8-C66FBC1A3423}"/>
                </a:ext>
              </a:extLst>
            </p:cNvPr>
            <p:cNvSpPr>
              <a:spLocks/>
            </p:cNvSpPr>
            <p:nvPr/>
          </p:nvSpPr>
          <p:spPr bwMode="auto">
            <a:xfrm>
              <a:off x="4420" y="1421"/>
              <a:ext cx="155" cy="1951"/>
            </a:xfrm>
            <a:custGeom>
              <a:avLst/>
              <a:gdLst>
                <a:gd name="T0" fmla="*/ 21 w 55"/>
                <a:gd name="T1" fmla="*/ 0 h 693"/>
                <a:gd name="T2" fmla="*/ 28 w 55"/>
                <a:gd name="T3" fmla="*/ 1 h 693"/>
                <a:gd name="T4" fmla="*/ 35 w 55"/>
                <a:gd name="T5" fmla="*/ 0 h 693"/>
                <a:gd name="T6" fmla="*/ 37 w 55"/>
                <a:gd name="T7" fmla="*/ 10 h 693"/>
                <a:gd name="T8" fmla="*/ 55 w 55"/>
                <a:gd name="T9" fmla="*/ 693 h 693"/>
                <a:gd name="T10" fmla="*/ 0 w 55"/>
                <a:gd name="T11" fmla="*/ 693 h 693"/>
                <a:gd name="T12" fmla="*/ 18 w 55"/>
                <a:gd name="T13" fmla="*/ 10 h 693"/>
                <a:gd name="T14" fmla="*/ 21 w 55"/>
                <a:gd name="T15" fmla="*/ 0 h 6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693">
                  <a:moveTo>
                    <a:pt x="21" y="0"/>
                  </a:moveTo>
                  <a:cubicBezTo>
                    <a:pt x="23" y="1"/>
                    <a:pt x="25" y="1"/>
                    <a:pt x="28" y="1"/>
                  </a:cubicBezTo>
                  <a:cubicBezTo>
                    <a:pt x="30" y="1"/>
                    <a:pt x="32" y="1"/>
                    <a:pt x="35" y="0"/>
                  </a:cubicBezTo>
                  <a:cubicBezTo>
                    <a:pt x="37" y="10"/>
                    <a:pt x="37" y="10"/>
                    <a:pt x="37" y="10"/>
                  </a:cubicBezTo>
                  <a:cubicBezTo>
                    <a:pt x="55" y="693"/>
                    <a:pt x="55" y="693"/>
                    <a:pt x="55" y="693"/>
                  </a:cubicBezTo>
                  <a:cubicBezTo>
                    <a:pt x="0" y="693"/>
                    <a:pt x="0" y="693"/>
                    <a:pt x="0" y="693"/>
                  </a:cubicBezTo>
                  <a:cubicBezTo>
                    <a:pt x="18" y="10"/>
                    <a:pt x="18" y="10"/>
                    <a:pt x="18" y="10"/>
                  </a:cubicBezTo>
                  <a:lnTo>
                    <a:pt x="21" y="0"/>
                  </a:lnTo>
                  <a:close/>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 name="Freeform 22">
              <a:extLst>
                <a:ext uri="{FF2B5EF4-FFF2-40B4-BE49-F238E27FC236}">
                  <a16:creationId xmlns:a16="http://schemas.microsoft.com/office/drawing/2014/main" id="{B8C46D00-4BFF-FC43-9E30-20D89084FA3A}"/>
                </a:ext>
              </a:extLst>
            </p:cNvPr>
            <p:cNvSpPr>
              <a:spLocks/>
            </p:cNvSpPr>
            <p:nvPr/>
          </p:nvSpPr>
          <p:spPr bwMode="auto">
            <a:xfrm>
              <a:off x="4462" y="1258"/>
              <a:ext cx="82" cy="62"/>
            </a:xfrm>
            <a:custGeom>
              <a:avLst/>
              <a:gdLst>
                <a:gd name="T0" fmla="*/ 0 w 29"/>
                <a:gd name="T1" fmla="*/ 22 h 22"/>
                <a:gd name="T2" fmla="*/ 24 w 29"/>
                <a:gd name="T3" fmla="*/ 3 h 22"/>
                <a:gd name="T4" fmla="*/ 26 w 29"/>
                <a:gd name="T5" fmla="*/ 1 h 22"/>
                <a:gd name="T6" fmla="*/ 29 w 29"/>
                <a:gd name="T7" fmla="*/ 0 h 22"/>
                <a:gd name="T8" fmla="*/ 5 w 29"/>
                <a:gd name="T9" fmla="*/ 19 h 22"/>
                <a:gd name="T10" fmla="*/ 2 w 29"/>
                <a:gd name="T11" fmla="*/ 20 h 22"/>
                <a:gd name="T12" fmla="*/ 0 w 29"/>
                <a:gd name="T13" fmla="*/ 22 h 22"/>
              </a:gdLst>
              <a:ahLst/>
              <a:cxnLst>
                <a:cxn ang="0">
                  <a:pos x="T0" y="T1"/>
                </a:cxn>
                <a:cxn ang="0">
                  <a:pos x="T2" y="T3"/>
                </a:cxn>
                <a:cxn ang="0">
                  <a:pos x="T4" y="T5"/>
                </a:cxn>
                <a:cxn ang="0">
                  <a:pos x="T6" y="T7"/>
                </a:cxn>
                <a:cxn ang="0">
                  <a:pos x="T8" y="T9"/>
                </a:cxn>
                <a:cxn ang="0">
                  <a:pos x="T10" y="T11"/>
                </a:cxn>
                <a:cxn ang="0">
                  <a:pos x="T12" y="T13"/>
                </a:cxn>
              </a:cxnLst>
              <a:rect l="0" t="0" r="r" b="b"/>
              <a:pathLst>
                <a:path w="29" h="22">
                  <a:moveTo>
                    <a:pt x="0" y="22"/>
                  </a:moveTo>
                  <a:cubicBezTo>
                    <a:pt x="24" y="3"/>
                    <a:pt x="24" y="3"/>
                    <a:pt x="24" y="3"/>
                  </a:cubicBezTo>
                  <a:cubicBezTo>
                    <a:pt x="24" y="2"/>
                    <a:pt x="25" y="2"/>
                    <a:pt x="26" y="1"/>
                  </a:cubicBezTo>
                  <a:cubicBezTo>
                    <a:pt x="27" y="1"/>
                    <a:pt x="28" y="0"/>
                    <a:pt x="29" y="0"/>
                  </a:cubicBezTo>
                  <a:cubicBezTo>
                    <a:pt x="5" y="19"/>
                    <a:pt x="5" y="19"/>
                    <a:pt x="5" y="19"/>
                  </a:cubicBezTo>
                  <a:cubicBezTo>
                    <a:pt x="4" y="19"/>
                    <a:pt x="3" y="20"/>
                    <a:pt x="2" y="20"/>
                  </a:cubicBezTo>
                  <a:cubicBezTo>
                    <a:pt x="1" y="21"/>
                    <a:pt x="1" y="21"/>
                    <a:pt x="0" y="22"/>
                  </a:cubicBezTo>
                </a:path>
              </a:pathLst>
            </a:custGeom>
            <a:solidFill>
              <a:srgbClr val="8585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 name="Freeform 23">
              <a:extLst>
                <a:ext uri="{FF2B5EF4-FFF2-40B4-BE49-F238E27FC236}">
                  <a16:creationId xmlns:a16="http://schemas.microsoft.com/office/drawing/2014/main" id="{ED68E321-DAE4-5C45-9CAF-2C7A1E59FF0A}"/>
                </a:ext>
              </a:extLst>
            </p:cNvPr>
            <p:cNvSpPr>
              <a:spLocks/>
            </p:cNvSpPr>
            <p:nvPr/>
          </p:nvSpPr>
          <p:spPr bwMode="auto">
            <a:xfrm>
              <a:off x="4476" y="1255"/>
              <a:ext cx="76" cy="57"/>
            </a:xfrm>
            <a:custGeom>
              <a:avLst/>
              <a:gdLst>
                <a:gd name="T0" fmla="*/ 0 w 27"/>
                <a:gd name="T1" fmla="*/ 20 h 20"/>
                <a:gd name="T2" fmla="*/ 24 w 27"/>
                <a:gd name="T3" fmla="*/ 1 h 20"/>
                <a:gd name="T4" fmla="*/ 27 w 27"/>
                <a:gd name="T5" fmla="*/ 0 h 20"/>
                <a:gd name="T6" fmla="*/ 3 w 27"/>
                <a:gd name="T7" fmla="*/ 19 h 20"/>
                <a:gd name="T8" fmla="*/ 0 w 27"/>
                <a:gd name="T9" fmla="*/ 20 h 20"/>
              </a:gdLst>
              <a:ahLst/>
              <a:cxnLst>
                <a:cxn ang="0">
                  <a:pos x="T0" y="T1"/>
                </a:cxn>
                <a:cxn ang="0">
                  <a:pos x="T2" y="T3"/>
                </a:cxn>
                <a:cxn ang="0">
                  <a:pos x="T4" y="T5"/>
                </a:cxn>
                <a:cxn ang="0">
                  <a:pos x="T6" y="T7"/>
                </a:cxn>
                <a:cxn ang="0">
                  <a:pos x="T8" y="T9"/>
                </a:cxn>
              </a:cxnLst>
              <a:rect l="0" t="0" r="r" b="b"/>
              <a:pathLst>
                <a:path w="27" h="20">
                  <a:moveTo>
                    <a:pt x="0" y="20"/>
                  </a:moveTo>
                  <a:cubicBezTo>
                    <a:pt x="24" y="1"/>
                    <a:pt x="24" y="1"/>
                    <a:pt x="24" y="1"/>
                  </a:cubicBezTo>
                  <a:cubicBezTo>
                    <a:pt x="25" y="0"/>
                    <a:pt x="26" y="0"/>
                    <a:pt x="27" y="0"/>
                  </a:cubicBezTo>
                  <a:cubicBezTo>
                    <a:pt x="3" y="19"/>
                    <a:pt x="3" y="19"/>
                    <a:pt x="3" y="19"/>
                  </a:cubicBezTo>
                  <a:cubicBezTo>
                    <a:pt x="2" y="19"/>
                    <a:pt x="1" y="19"/>
                    <a:pt x="0" y="20"/>
                  </a:cubicBezTo>
                </a:path>
              </a:pathLst>
            </a:custGeom>
            <a:solidFill>
              <a:srgbClr val="8A8A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 name="Freeform 24">
              <a:extLst>
                <a:ext uri="{FF2B5EF4-FFF2-40B4-BE49-F238E27FC236}">
                  <a16:creationId xmlns:a16="http://schemas.microsoft.com/office/drawing/2014/main" id="{B42A6AD5-C0B9-B246-8159-EAEF5CD417D9}"/>
                </a:ext>
              </a:extLst>
            </p:cNvPr>
            <p:cNvSpPr>
              <a:spLocks/>
            </p:cNvSpPr>
            <p:nvPr/>
          </p:nvSpPr>
          <p:spPr bwMode="auto">
            <a:xfrm>
              <a:off x="4484" y="1255"/>
              <a:ext cx="74" cy="54"/>
            </a:xfrm>
            <a:custGeom>
              <a:avLst/>
              <a:gdLst>
                <a:gd name="T0" fmla="*/ 0 w 26"/>
                <a:gd name="T1" fmla="*/ 19 h 19"/>
                <a:gd name="T2" fmla="*/ 24 w 26"/>
                <a:gd name="T3" fmla="*/ 0 h 19"/>
                <a:gd name="T4" fmla="*/ 26 w 26"/>
                <a:gd name="T5" fmla="*/ 0 h 19"/>
                <a:gd name="T6" fmla="*/ 3 w 26"/>
                <a:gd name="T7" fmla="*/ 18 h 19"/>
                <a:gd name="T8" fmla="*/ 0 w 26"/>
                <a:gd name="T9" fmla="*/ 19 h 19"/>
              </a:gdLst>
              <a:ahLst/>
              <a:cxnLst>
                <a:cxn ang="0">
                  <a:pos x="T0" y="T1"/>
                </a:cxn>
                <a:cxn ang="0">
                  <a:pos x="T2" y="T3"/>
                </a:cxn>
                <a:cxn ang="0">
                  <a:pos x="T4" y="T5"/>
                </a:cxn>
                <a:cxn ang="0">
                  <a:pos x="T6" y="T7"/>
                </a:cxn>
                <a:cxn ang="0">
                  <a:pos x="T8" y="T9"/>
                </a:cxn>
              </a:cxnLst>
              <a:rect l="0" t="0" r="r" b="b"/>
              <a:pathLst>
                <a:path w="26" h="19">
                  <a:moveTo>
                    <a:pt x="0" y="19"/>
                  </a:moveTo>
                  <a:cubicBezTo>
                    <a:pt x="24" y="0"/>
                    <a:pt x="24" y="0"/>
                    <a:pt x="24" y="0"/>
                  </a:cubicBezTo>
                  <a:cubicBezTo>
                    <a:pt x="25" y="0"/>
                    <a:pt x="25" y="0"/>
                    <a:pt x="26" y="0"/>
                  </a:cubicBezTo>
                  <a:cubicBezTo>
                    <a:pt x="3" y="18"/>
                    <a:pt x="3" y="18"/>
                    <a:pt x="3" y="18"/>
                  </a:cubicBezTo>
                  <a:cubicBezTo>
                    <a:pt x="2" y="18"/>
                    <a:pt x="1" y="19"/>
                    <a:pt x="0" y="19"/>
                  </a:cubicBezTo>
                </a:path>
              </a:pathLst>
            </a:custGeom>
            <a:solidFill>
              <a:srgbClr val="8F8F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 name="Freeform 25">
              <a:extLst>
                <a:ext uri="{FF2B5EF4-FFF2-40B4-BE49-F238E27FC236}">
                  <a16:creationId xmlns:a16="http://schemas.microsoft.com/office/drawing/2014/main" id="{EB8A69F4-F732-864E-AC6D-5CBF4276B22A}"/>
                </a:ext>
              </a:extLst>
            </p:cNvPr>
            <p:cNvSpPr>
              <a:spLocks/>
            </p:cNvSpPr>
            <p:nvPr/>
          </p:nvSpPr>
          <p:spPr bwMode="auto">
            <a:xfrm>
              <a:off x="4493" y="1252"/>
              <a:ext cx="73" cy="54"/>
            </a:xfrm>
            <a:custGeom>
              <a:avLst/>
              <a:gdLst>
                <a:gd name="T0" fmla="*/ 0 w 26"/>
                <a:gd name="T1" fmla="*/ 19 h 19"/>
                <a:gd name="T2" fmla="*/ 23 w 26"/>
                <a:gd name="T3" fmla="*/ 1 h 19"/>
                <a:gd name="T4" fmla="*/ 26 w 26"/>
                <a:gd name="T5" fmla="*/ 0 h 19"/>
                <a:gd name="T6" fmla="*/ 2 w 26"/>
                <a:gd name="T7" fmla="*/ 19 h 19"/>
                <a:gd name="T8" fmla="*/ 0 w 26"/>
                <a:gd name="T9" fmla="*/ 19 h 19"/>
              </a:gdLst>
              <a:ahLst/>
              <a:cxnLst>
                <a:cxn ang="0">
                  <a:pos x="T0" y="T1"/>
                </a:cxn>
                <a:cxn ang="0">
                  <a:pos x="T2" y="T3"/>
                </a:cxn>
                <a:cxn ang="0">
                  <a:pos x="T4" y="T5"/>
                </a:cxn>
                <a:cxn ang="0">
                  <a:pos x="T6" y="T7"/>
                </a:cxn>
                <a:cxn ang="0">
                  <a:pos x="T8" y="T9"/>
                </a:cxn>
              </a:cxnLst>
              <a:rect l="0" t="0" r="r" b="b"/>
              <a:pathLst>
                <a:path w="26" h="19">
                  <a:moveTo>
                    <a:pt x="0" y="19"/>
                  </a:moveTo>
                  <a:cubicBezTo>
                    <a:pt x="23" y="1"/>
                    <a:pt x="23" y="1"/>
                    <a:pt x="23" y="1"/>
                  </a:cubicBezTo>
                  <a:cubicBezTo>
                    <a:pt x="24" y="0"/>
                    <a:pt x="25" y="0"/>
                    <a:pt x="26" y="0"/>
                  </a:cubicBezTo>
                  <a:cubicBezTo>
                    <a:pt x="2" y="19"/>
                    <a:pt x="2" y="19"/>
                    <a:pt x="2" y="19"/>
                  </a:cubicBezTo>
                  <a:cubicBezTo>
                    <a:pt x="1" y="19"/>
                    <a:pt x="0" y="19"/>
                    <a:pt x="0" y="19"/>
                  </a:cubicBezTo>
                </a:path>
              </a:pathLst>
            </a:custGeom>
            <a:solidFill>
              <a:srgbClr val="9494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 name="Freeform 26">
              <a:extLst>
                <a:ext uri="{FF2B5EF4-FFF2-40B4-BE49-F238E27FC236}">
                  <a16:creationId xmlns:a16="http://schemas.microsoft.com/office/drawing/2014/main" id="{45AB7034-EBEC-124C-8D7B-18FF7647D1C5}"/>
                </a:ext>
              </a:extLst>
            </p:cNvPr>
            <p:cNvSpPr>
              <a:spLocks/>
            </p:cNvSpPr>
            <p:nvPr/>
          </p:nvSpPr>
          <p:spPr bwMode="auto">
            <a:xfrm>
              <a:off x="4499" y="1252"/>
              <a:ext cx="67" cy="54"/>
            </a:xfrm>
            <a:custGeom>
              <a:avLst/>
              <a:gdLst>
                <a:gd name="T0" fmla="*/ 0 w 24"/>
                <a:gd name="T1" fmla="*/ 19 h 19"/>
                <a:gd name="T2" fmla="*/ 24 w 24"/>
                <a:gd name="T3" fmla="*/ 0 h 19"/>
                <a:gd name="T4" fmla="*/ 24 w 24"/>
                <a:gd name="T5" fmla="*/ 0 h 19"/>
                <a:gd name="T6" fmla="*/ 0 w 24"/>
                <a:gd name="T7" fmla="*/ 19 h 19"/>
                <a:gd name="T8" fmla="*/ 0 w 24"/>
                <a:gd name="T9" fmla="*/ 19 h 19"/>
              </a:gdLst>
              <a:ahLst/>
              <a:cxnLst>
                <a:cxn ang="0">
                  <a:pos x="T0" y="T1"/>
                </a:cxn>
                <a:cxn ang="0">
                  <a:pos x="T2" y="T3"/>
                </a:cxn>
                <a:cxn ang="0">
                  <a:pos x="T4" y="T5"/>
                </a:cxn>
                <a:cxn ang="0">
                  <a:pos x="T6" y="T7"/>
                </a:cxn>
                <a:cxn ang="0">
                  <a:pos x="T8" y="T9"/>
                </a:cxn>
              </a:cxnLst>
              <a:rect l="0" t="0" r="r" b="b"/>
              <a:pathLst>
                <a:path w="24" h="19">
                  <a:moveTo>
                    <a:pt x="0" y="19"/>
                  </a:moveTo>
                  <a:cubicBezTo>
                    <a:pt x="24" y="0"/>
                    <a:pt x="24" y="0"/>
                    <a:pt x="24" y="0"/>
                  </a:cubicBezTo>
                  <a:cubicBezTo>
                    <a:pt x="24" y="0"/>
                    <a:pt x="24" y="0"/>
                    <a:pt x="24" y="0"/>
                  </a:cubicBezTo>
                  <a:cubicBezTo>
                    <a:pt x="0" y="19"/>
                    <a:pt x="0" y="19"/>
                    <a:pt x="0" y="19"/>
                  </a:cubicBezTo>
                  <a:cubicBezTo>
                    <a:pt x="0" y="19"/>
                    <a:pt x="0" y="19"/>
                    <a:pt x="0" y="19"/>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 name="Freeform 27">
              <a:extLst>
                <a:ext uri="{FF2B5EF4-FFF2-40B4-BE49-F238E27FC236}">
                  <a16:creationId xmlns:a16="http://schemas.microsoft.com/office/drawing/2014/main" id="{2253F50A-C970-514E-94A0-EBB43DB4FB48}"/>
                </a:ext>
              </a:extLst>
            </p:cNvPr>
            <p:cNvSpPr>
              <a:spLocks/>
            </p:cNvSpPr>
            <p:nvPr/>
          </p:nvSpPr>
          <p:spPr bwMode="auto">
            <a:xfrm>
              <a:off x="4439" y="1306"/>
              <a:ext cx="119" cy="118"/>
            </a:xfrm>
            <a:custGeom>
              <a:avLst/>
              <a:gdLst>
                <a:gd name="T0" fmla="*/ 21 w 42"/>
                <a:gd name="T1" fmla="*/ 0 h 42"/>
                <a:gd name="T2" fmla="*/ 36 w 42"/>
                <a:gd name="T3" fmla="*/ 7 h 42"/>
                <a:gd name="T4" fmla="*/ 42 w 42"/>
                <a:gd name="T5" fmla="*/ 21 h 42"/>
                <a:gd name="T6" fmla="*/ 42 w 42"/>
                <a:gd name="T7" fmla="*/ 21 h 42"/>
                <a:gd name="T8" fmla="*/ 28 w 42"/>
                <a:gd name="T9" fmla="*/ 41 h 42"/>
                <a:gd name="T10" fmla="*/ 28 w 42"/>
                <a:gd name="T11" fmla="*/ 41 h 42"/>
                <a:gd name="T12" fmla="*/ 21 w 42"/>
                <a:gd name="T13" fmla="*/ 42 h 42"/>
                <a:gd name="T14" fmla="*/ 14 w 42"/>
                <a:gd name="T15" fmla="*/ 41 h 42"/>
                <a:gd name="T16" fmla="*/ 12 w 42"/>
                <a:gd name="T17" fmla="*/ 40 h 42"/>
                <a:gd name="T18" fmla="*/ 0 w 42"/>
                <a:gd name="T19" fmla="*/ 21 h 42"/>
                <a:gd name="T20" fmla="*/ 0 w 42"/>
                <a:gd name="T21" fmla="*/ 17 h 42"/>
                <a:gd name="T22" fmla="*/ 10 w 42"/>
                <a:gd name="T23" fmla="*/ 3 h 42"/>
                <a:gd name="T24" fmla="*/ 21 w 42"/>
                <a:gd name="T25"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42">
                  <a:moveTo>
                    <a:pt x="21" y="0"/>
                  </a:moveTo>
                  <a:cubicBezTo>
                    <a:pt x="27" y="0"/>
                    <a:pt x="32" y="3"/>
                    <a:pt x="36" y="7"/>
                  </a:cubicBezTo>
                  <a:cubicBezTo>
                    <a:pt x="39" y="10"/>
                    <a:pt x="42" y="15"/>
                    <a:pt x="42" y="21"/>
                  </a:cubicBezTo>
                  <a:cubicBezTo>
                    <a:pt x="42" y="21"/>
                    <a:pt x="42" y="21"/>
                    <a:pt x="42" y="21"/>
                  </a:cubicBezTo>
                  <a:cubicBezTo>
                    <a:pt x="42" y="31"/>
                    <a:pt x="36" y="38"/>
                    <a:pt x="28" y="41"/>
                  </a:cubicBezTo>
                  <a:cubicBezTo>
                    <a:pt x="28" y="41"/>
                    <a:pt x="28" y="41"/>
                    <a:pt x="28" y="41"/>
                  </a:cubicBezTo>
                  <a:cubicBezTo>
                    <a:pt x="25" y="42"/>
                    <a:pt x="23" y="42"/>
                    <a:pt x="21" y="42"/>
                  </a:cubicBezTo>
                  <a:cubicBezTo>
                    <a:pt x="18" y="42"/>
                    <a:pt x="16" y="42"/>
                    <a:pt x="14" y="41"/>
                  </a:cubicBezTo>
                  <a:cubicBezTo>
                    <a:pt x="13" y="41"/>
                    <a:pt x="13" y="40"/>
                    <a:pt x="12" y="40"/>
                  </a:cubicBezTo>
                  <a:cubicBezTo>
                    <a:pt x="5" y="37"/>
                    <a:pt x="0" y="29"/>
                    <a:pt x="0" y="21"/>
                  </a:cubicBezTo>
                  <a:cubicBezTo>
                    <a:pt x="0" y="20"/>
                    <a:pt x="0" y="18"/>
                    <a:pt x="0" y="17"/>
                  </a:cubicBezTo>
                  <a:cubicBezTo>
                    <a:pt x="2" y="11"/>
                    <a:pt x="5" y="6"/>
                    <a:pt x="10" y="3"/>
                  </a:cubicBezTo>
                  <a:cubicBezTo>
                    <a:pt x="13" y="1"/>
                    <a:pt x="17" y="0"/>
                    <a:pt x="21" y="0"/>
                  </a:cubicBezTo>
                  <a:close/>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 name="Freeform 28">
              <a:extLst>
                <a:ext uri="{FF2B5EF4-FFF2-40B4-BE49-F238E27FC236}">
                  <a16:creationId xmlns:a16="http://schemas.microsoft.com/office/drawing/2014/main" id="{49461171-036D-DC42-B33A-92640D3AFC4F}"/>
                </a:ext>
              </a:extLst>
            </p:cNvPr>
            <p:cNvSpPr>
              <a:spLocks/>
            </p:cNvSpPr>
            <p:nvPr/>
          </p:nvSpPr>
          <p:spPr bwMode="auto">
            <a:xfrm>
              <a:off x="4518" y="1342"/>
              <a:ext cx="771" cy="496"/>
            </a:xfrm>
            <a:custGeom>
              <a:avLst/>
              <a:gdLst>
                <a:gd name="T0" fmla="*/ 79 w 274"/>
                <a:gd name="T1" fmla="*/ 0 h 176"/>
                <a:gd name="T2" fmla="*/ 274 w 274"/>
                <a:gd name="T3" fmla="*/ 176 h 176"/>
                <a:gd name="T4" fmla="*/ 26 w 274"/>
                <a:gd name="T5" fmla="*/ 92 h 176"/>
                <a:gd name="T6" fmla="*/ 0 w 274"/>
                <a:gd name="T7" fmla="*/ 28 h 176"/>
                <a:gd name="T8" fmla="*/ 14 w 274"/>
                <a:gd name="T9" fmla="*/ 8 h 176"/>
                <a:gd name="T10" fmla="*/ 79 w 274"/>
                <a:gd name="T11" fmla="*/ 0 h 176"/>
              </a:gdLst>
              <a:ahLst/>
              <a:cxnLst>
                <a:cxn ang="0">
                  <a:pos x="T0" y="T1"/>
                </a:cxn>
                <a:cxn ang="0">
                  <a:pos x="T2" y="T3"/>
                </a:cxn>
                <a:cxn ang="0">
                  <a:pos x="T4" y="T5"/>
                </a:cxn>
                <a:cxn ang="0">
                  <a:pos x="T6" y="T7"/>
                </a:cxn>
                <a:cxn ang="0">
                  <a:pos x="T8" y="T9"/>
                </a:cxn>
                <a:cxn ang="0">
                  <a:pos x="T10" y="T11"/>
                </a:cxn>
              </a:cxnLst>
              <a:rect l="0" t="0" r="r" b="b"/>
              <a:pathLst>
                <a:path w="274" h="176">
                  <a:moveTo>
                    <a:pt x="79" y="0"/>
                  </a:moveTo>
                  <a:cubicBezTo>
                    <a:pt x="274" y="176"/>
                    <a:pt x="274" y="176"/>
                    <a:pt x="274" y="176"/>
                  </a:cubicBezTo>
                  <a:cubicBezTo>
                    <a:pt x="26" y="92"/>
                    <a:pt x="26" y="92"/>
                    <a:pt x="26" y="92"/>
                  </a:cubicBezTo>
                  <a:cubicBezTo>
                    <a:pt x="0" y="28"/>
                    <a:pt x="0" y="28"/>
                    <a:pt x="0" y="28"/>
                  </a:cubicBezTo>
                  <a:cubicBezTo>
                    <a:pt x="8" y="25"/>
                    <a:pt x="14" y="18"/>
                    <a:pt x="14" y="8"/>
                  </a:cubicBezTo>
                  <a:lnTo>
                    <a:pt x="7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 name="Freeform 29">
              <a:extLst>
                <a:ext uri="{FF2B5EF4-FFF2-40B4-BE49-F238E27FC236}">
                  <a16:creationId xmlns:a16="http://schemas.microsoft.com/office/drawing/2014/main" id="{F73B911D-AF82-774C-B264-733047A886E9}"/>
                </a:ext>
              </a:extLst>
            </p:cNvPr>
            <p:cNvSpPr>
              <a:spLocks/>
            </p:cNvSpPr>
            <p:nvPr/>
          </p:nvSpPr>
          <p:spPr bwMode="auto">
            <a:xfrm>
              <a:off x="4358" y="450"/>
              <a:ext cx="298" cy="876"/>
            </a:xfrm>
            <a:custGeom>
              <a:avLst/>
              <a:gdLst>
                <a:gd name="T0" fmla="*/ 53 w 106"/>
                <a:gd name="T1" fmla="*/ 0 h 311"/>
                <a:gd name="T2" fmla="*/ 106 w 106"/>
                <a:gd name="T3" fmla="*/ 257 h 311"/>
                <a:gd name="T4" fmla="*/ 65 w 106"/>
                <a:gd name="T5" fmla="*/ 311 h 311"/>
                <a:gd name="T6" fmla="*/ 50 w 106"/>
                <a:gd name="T7" fmla="*/ 304 h 311"/>
                <a:gd name="T8" fmla="*/ 39 w 106"/>
                <a:gd name="T9" fmla="*/ 307 h 311"/>
                <a:gd name="T10" fmla="*/ 0 w 106"/>
                <a:gd name="T11" fmla="*/ 256 h 311"/>
                <a:gd name="T12" fmla="*/ 53 w 106"/>
                <a:gd name="T13" fmla="*/ 0 h 311"/>
              </a:gdLst>
              <a:ahLst/>
              <a:cxnLst>
                <a:cxn ang="0">
                  <a:pos x="T0" y="T1"/>
                </a:cxn>
                <a:cxn ang="0">
                  <a:pos x="T2" y="T3"/>
                </a:cxn>
                <a:cxn ang="0">
                  <a:pos x="T4" y="T5"/>
                </a:cxn>
                <a:cxn ang="0">
                  <a:pos x="T6" y="T7"/>
                </a:cxn>
                <a:cxn ang="0">
                  <a:pos x="T8" y="T9"/>
                </a:cxn>
                <a:cxn ang="0">
                  <a:pos x="T10" y="T11"/>
                </a:cxn>
                <a:cxn ang="0">
                  <a:pos x="T12" y="T13"/>
                </a:cxn>
              </a:cxnLst>
              <a:rect l="0" t="0" r="r" b="b"/>
              <a:pathLst>
                <a:path w="106" h="311">
                  <a:moveTo>
                    <a:pt x="53" y="0"/>
                  </a:moveTo>
                  <a:cubicBezTo>
                    <a:pt x="106" y="257"/>
                    <a:pt x="106" y="257"/>
                    <a:pt x="106" y="257"/>
                  </a:cubicBezTo>
                  <a:cubicBezTo>
                    <a:pt x="65" y="311"/>
                    <a:pt x="65" y="311"/>
                    <a:pt x="65" y="311"/>
                  </a:cubicBezTo>
                  <a:cubicBezTo>
                    <a:pt x="61" y="307"/>
                    <a:pt x="56" y="304"/>
                    <a:pt x="50" y="304"/>
                  </a:cubicBezTo>
                  <a:cubicBezTo>
                    <a:pt x="46" y="304"/>
                    <a:pt x="42" y="305"/>
                    <a:pt x="39" y="307"/>
                  </a:cubicBezTo>
                  <a:cubicBezTo>
                    <a:pt x="0" y="256"/>
                    <a:pt x="0" y="256"/>
                    <a:pt x="0" y="256"/>
                  </a:cubicBezTo>
                  <a:lnTo>
                    <a:pt x="53"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 name="Freeform 30">
              <a:extLst>
                <a:ext uri="{FF2B5EF4-FFF2-40B4-BE49-F238E27FC236}">
                  <a16:creationId xmlns:a16="http://schemas.microsoft.com/office/drawing/2014/main" id="{0C7151F5-0862-DE49-8470-75A11D5B0FE5}"/>
                </a:ext>
              </a:extLst>
            </p:cNvPr>
            <p:cNvSpPr>
              <a:spLocks/>
            </p:cNvSpPr>
            <p:nvPr/>
          </p:nvSpPr>
          <p:spPr bwMode="auto">
            <a:xfrm>
              <a:off x="4833" y="2465"/>
              <a:ext cx="99" cy="904"/>
            </a:xfrm>
            <a:custGeom>
              <a:avLst/>
              <a:gdLst>
                <a:gd name="T0" fmla="*/ 9 w 35"/>
                <a:gd name="T1" fmla="*/ 0 h 321"/>
                <a:gd name="T2" fmla="*/ 0 w 35"/>
                <a:gd name="T3" fmla="*/ 320 h 321"/>
                <a:gd name="T4" fmla="*/ 35 w 35"/>
                <a:gd name="T5" fmla="*/ 321 h 321"/>
                <a:gd name="T6" fmla="*/ 26 w 35"/>
                <a:gd name="T7" fmla="*/ 0 h 321"/>
                <a:gd name="T8" fmla="*/ 9 w 35"/>
                <a:gd name="T9" fmla="*/ 0 h 321"/>
              </a:gdLst>
              <a:ahLst/>
              <a:cxnLst>
                <a:cxn ang="0">
                  <a:pos x="T0" y="T1"/>
                </a:cxn>
                <a:cxn ang="0">
                  <a:pos x="T2" y="T3"/>
                </a:cxn>
                <a:cxn ang="0">
                  <a:pos x="T4" y="T5"/>
                </a:cxn>
                <a:cxn ang="0">
                  <a:pos x="T6" y="T7"/>
                </a:cxn>
                <a:cxn ang="0">
                  <a:pos x="T8" y="T9"/>
                </a:cxn>
              </a:cxnLst>
              <a:rect l="0" t="0" r="r" b="b"/>
              <a:pathLst>
                <a:path w="35" h="321">
                  <a:moveTo>
                    <a:pt x="9" y="0"/>
                  </a:moveTo>
                  <a:cubicBezTo>
                    <a:pt x="0" y="320"/>
                    <a:pt x="0" y="320"/>
                    <a:pt x="0" y="320"/>
                  </a:cubicBezTo>
                  <a:cubicBezTo>
                    <a:pt x="35" y="321"/>
                    <a:pt x="35" y="321"/>
                    <a:pt x="35" y="321"/>
                  </a:cubicBezTo>
                  <a:cubicBezTo>
                    <a:pt x="26" y="0"/>
                    <a:pt x="26" y="0"/>
                    <a:pt x="26" y="0"/>
                  </a:cubicBezTo>
                  <a:cubicBezTo>
                    <a:pt x="21" y="1"/>
                    <a:pt x="14" y="1"/>
                    <a:pt x="9" y="0"/>
                  </a:cubicBezTo>
                  <a:close/>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 name="Freeform 31">
              <a:extLst>
                <a:ext uri="{FF2B5EF4-FFF2-40B4-BE49-F238E27FC236}">
                  <a16:creationId xmlns:a16="http://schemas.microsoft.com/office/drawing/2014/main" id="{D2B64284-1D24-AE40-B6AD-E6FFB4923843}"/>
                </a:ext>
              </a:extLst>
            </p:cNvPr>
            <p:cNvSpPr>
              <a:spLocks/>
            </p:cNvSpPr>
            <p:nvPr/>
          </p:nvSpPr>
          <p:spPr bwMode="auto">
            <a:xfrm>
              <a:off x="4864" y="2336"/>
              <a:ext cx="6" cy="17"/>
            </a:xfrm>
            <a:custGeom>
              <a:avLst/>
              <a:gdLst>
                <a:gd name="T0" fmla="*/ 1 w 2"/>
                <a:gd name="T1" fmla="*/ 0 h 6"/>
                <a:gd name="T2" fmla="*/ 2 w 2"/>
                <a:gd name="T3" fmla="*/ 0 h 6"/>
                <a:gd name="T4" fmla="*/ 0 w 2"/>
                <a:gd name="T5" fmla="*/ 6 h 6"/>
                <a:gd name="T6" fmla="*/ 1 w 2"/>
                <a:gd name="T7" fmla="*/ 0 h 6"/>
              </a:gdLst>
              <a:ahLst/>
              <a:cxnLst>
                <a:cxn ang="0">
                  <a:pos x="T0" y="T1"/>
                </a:cxn>
                <a:cxn ang="0">
                  <a:pos x="T2" y="T3"/>
                </a:cxn>
                <a:cxn ang="0">
                  <a:pos x="T4" y="T5"/>
                </a:cxn>
                <a:cxn ang="0">
                  <a:pos x="T6" y="T7"/>
                </a:cxn>
              </a:cxnLst>
              <a:rect l="0" t="0" r="r" b="b"/>
              <a:pathLst>
                <a:path w="2" h="6">
                  <a:moveTo>
                    <a:pt x="1" y="0"/>
                  </a:moveTo>
                  <a:cubicBezTo>
                    <a:pt x="2" y="0"/>
                    <a:pt x="2" y="0"/>
                    <a:pt x="2" y="0"/>
                  </a:cubicBezTo>
                  <a:cubicBezTo>
                    <a:pt x="0" y="6"/>
                    <a:pt x="0" y="6"/>
                    <a:pt x="0" y="6"/>
                  </a:cubicBezTo>
                  <a:lnTo>
                    <a:pt x="1" y="0"/>
                  </a:lnTo>
                  <a:close/>
                </a:path>
              </a:pathLst>
            </a:custGeom>
            <a:solidFill>
              <a:srgbClr val="D3D3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3" name="Freeform 32">
              <a:extLst>
                <a:ext uri="{FF2B5EF4-FFF2-40B4-BE49-F238E27FC236}">
                  <a16:creationId xmlns:a16="http://schemas.microsoft.com/office/drawing/2014/main" id="{477B2C01-530F-DB4C-BDC0-75115D8EEF3C}"/>
                </a:ext>
              </a:extLst>
            </p:cNvPr>
            <p:cNvSpPr>
              <a:spLocks/>
            </p:cNvSpPr>
            <p:nvPr/>
          </p:nvSpPr>
          <p:spPr bwMode="auto">
            <a:xfrm>
              <a:off x="4451" y="2392"/>
              <a:ext cx="419" cy="287"/>
            </a:xfrm>
            <a:custGeom>
              <a:avLst/>
              <a:gdLst>
                <a:gd name="T0" fmla="*/ 0 w 149"/>
                <a:gd name="T1" fmla="*/ 102 h 102"/>
                <a:gd name="T2" fmla="*/ 113 w 149"/>
                <a:gd name="T3" fmla="*/ 0 h 102"/>
                <a:gd name="T4" fmla="*/ 142 w 149"/>
                <a:gd name="T5" fmla="*/ 22 h 102"/>
                <a:gd name="T6" fmla="*/ 145 w 149"/>
                <a:gd name="T7" fmla="*/ 32 h 102"/>
                <a:gd name="T8" fmla="*/ 149 w 149"/>
                <a:gd name="T9" fmla="*/ 35 h 102"/>
                <a:gd name="T10" fmla="*/ 135 w 149"/>
                <a:gd name="T11" fmla="*/ 66 h 102"/>
                <a:gd name="T12" fmla="*/ 0 w 149"/>
                <a:gd name="T13" fmla="*/ 102 h 102"/>
              </a:gdLst>
              <a:ahLst/>
              <a:cxnLst>
                <a:cxn ang="0">
                  <a:pos x="T0" y="T1"/>
                </a:cxn>
                <a:cxn ang="0">
                  <a:pos x="T2" y="T3"/>
                </a:cxn>
                <a:cxn ang="0">
                  <a:pos x="T4" y="T5"/>
                </a:cxn>
                <a:cxn ang="0">
                  <a:pos x="T6" y="T7"/>
                </a:cxn>
                <a:cxn ang="0">
                  <a:pos x="T8" y="T9"/>
                </a:cxn>
                <a:cxn ang="0">
                  <a:pos x="T10" y="T11"/>
                </a:cxn>
                <a:cxn ang="0">
                  <a:pos x="T12" y="T13"/>
                </a:cxn>
              </a:cxnLst>
              <a:rect l="0" t="0" r="r" b="b"/>
              <a:pathLst>
                <a:path w="149" h="102">
                  <a:moveTo>
                    <a:pt x="0" y="102"/>
                  </a:moveTo>
                  <a:cubicBezTo>
                    <a:pt x="113" y="0"/>
                    <a:pt x="113" y="0"/>
                    <a:pt x="113" y="0"/>
                  </a:cubicBezTo>
                  <a:cubicBezTo>
                    <a:pt x="142" y="22"/>
                    <a:pt x="142" y="22"/>
                    <a:pt x="142" y="22"/>
                  </a:cubicBezTo>
                  <a:cubicBezTo>
                    <a:pt x="141" y="25"/>
                    <a:pt x="142" y="29"/>
                    <a:pt x="145" y="32"/>
                  </a:cubicBezTo>
                  <a:cubicBezTo>
                    <a:pt x="146" y="34"/>
                    <a:pt x="147" y="35"/>
                    <a:pt x="149" y="35"/>
                  </a:cubicBezTo>
                  <a:cubicBezTo>
                    <a:pt x="135" y="66"/>
                    <a:pt x="135" y="66"/>
                    <a:pt x="135" y="66"/>
                  </a:cubicBezTo>
                  <a:lnTo>
                    <a:pt x="0" y="10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4" name="Freeform 33">
              <a:extLst>
                <a:ext uri="{FF2B5EF4-FFF2-40B4-BE49-F238E27FC236}">
                  <a16:creationId xmlns:a16="http://schemas.microsoft.com/office/drawing/2014/main" id="{4F783131-316D-114D-B924-C89835F18984}"/>
                </a:ext>
              </a:extLst>
            </p:cNvPr>
            <p:cNvSpPr>
              <a:spLocks/>
            </p:cNvSpPr>
            <p:nvPr/>
          </p:nvSpPr>
          <p:spPr bwMode="auto">
            <a:xfrm>
              <a:off x="4848" y="2426"/>
              <a:ext cx="67" cy="70"/>
            </a:xfrm>
            <a:custGeom>
              <a:avLst/>
              <a:gdLst>
                <a:gd name="T0" fmla="*/ 5 w 24"/>
                <a:gd name="T1" fmla="*/ 4 h 25"/>
                <a:gd name="T2" fmla="*/ 8 w 24"/>
                <a:gd name="T3" fmla="*/ 2 h 25"/>
                <a:gd name="T4" fmla="*/ 21 w 24"/>
                <a:gd name="T5" fmla="*/ 6 h 25"/>
                <a:gd name="T6" fmla="*/ 22 w 24"/>
                <a:gd name="T7" fmla="*/ 6 h 25"/>
                <a:gd name="T8" fmla="*/ 24 w 24"/>
                <a:gd name="T9" fmla="*/ 13 h 25"/>
                <a:gd name="T10" fmla="*/ 20 w 24"/>
                <a:gd name="T11" fmla="*/ 22 h 25"/>
                <a:gd name="T12" fmla="*/ 17 w 24"/>
                <a:gd name="T13" fmla="*/ 23 h 25"/>
                <a:gd name="T14" fmla="*/ 16 w 24"/>
                <a:gd name="T15" fmla="*/ 24 h 25"/>
                <a:gd name="T16" fmla="*/ 8 w 24"/>
                <a:gd name="T17" fmla="*/ 23 h 25"/>
                <a:gd name="T18" fmla="*/ 4 w 24"/>
                <a:gd name="T19" fmla="*/ 20 h 25"/>
                <a:gd name="T20" fmla="*/ 1 w 24"/>
                <a:gd name="T21" fmla="*/ 10 h 25"/>
                <a:gd name="T22" fmla="*/ 5 w 24"/>
                <a:gd name="T23"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25">
                  <a:moveTo>
                    <a:pt x="5" y="4"/>
                  </a:moveTo>
                  <a:cubicBezTo>
                    <a:pt x="6" y="3"/>
                    <a:pt x="7" y="3"/>
                    <a:pt x="8" y="2"/>
                  </a:cubicBezTo>
                  <a:cubicBezTo>
                    <a:pt x="12" y="0"/>
                    <a:pt x="18" y="2"/>
                    <a:pt x="21" y="6"/>
                  </a:cubicBezTo>
                  <a:cubicBezTo>
                    <a:pt x="21" y="6"/>
                    <a:pt x="22" y="6"/>
                    <a:pt x="22" y="6"/>
                  </a:cubicBezTo>
                  <a:cubicBezTo>
                    <a:pt x="23" y="8"/>
                    <a:pt x="24" y="11"/>
                    <a:pt x="24" y="13"/>
                  </a:cubicBezTo>
                  <a:cubicBezTo>
                    <a:pt x="24" y="16"/>
                    <a:pt x="22" y="19"/>
                    <a:pt x="20" y="22"/>
                  </a:cubicBezTo>
                  <a:cubicBezTo>
                    <a:pt x="19" y="22"/>
                    <a:pt x="18" y="23"/>
                    <a:pt x="17" y="23"/>
                  </a:cubicBezTo>
                  <a:cubicBezTo>
                    <a:pt x="17" y="23"/>
                    <a:pt x="16" y="24"/>
                    <a:pt x="16" y="24"/>
                  </a:cubicBezTo>
                  <a:cubicBezTo>
                    <a:pt x="14" y="25"/>
                    <a:pt x="11" y="24"/>
                    <a:pt x="8" y="23"/>
                  </a:cubicBezTo>
                  <a:cubicBezTo>
                    <a:pt x="6" y="23"/>
                    <a:pt x="5" y="22"/>
                    <a:pt x="4" y="20"/>
                  </a:cubicBezTo>
                  <a:cubicBezTo>
                    <a:pt x="1" y="17"/>
                    <a:pt x="0" y="13"/>
                    <a:pt x="1" y="10"/>
                  </a:cubicBezTo>
                  <a:cubicBezTo>
                    <a:pt x="2" y="7"/>
                    <a:pt x="3" y="5"/>
                    <a:pt x="5" y="4"/>
                  </a:cubicBezTo>
                  <a:close/>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5" name="Freeform 34">
              <a:extLst>
                <a:ext uri="{FF2B5EF4-FFF2-40B4-BE49-F238E27FC236}">
                  <a16:creationId xmlns:a16="http://schemas.microsoft.com/office/drawing/2014/main" id="{C208DBF4-2B93-F741-933C-214941F263AA}"/>
                </a:ext>
              </a:extLst>
            </p:cNvPr>
            <p:cNvSpPr>
              <a:spLocks/>
            </p:cNvSpPr>
            <p:nvPr/>
          </p:nvSpPr>
          <p:spPr bwMode="auto">
            <a:xfrm>
              <a:off x="4895" y="2454"/>
              <a:ext cx="403" cy="276"/>
            </a:xfrm>
            <a:custGeom>
              <a:avLst/>
              <a:gdLst>
                <a:gd name="T0" fmla="*/ 7 w 143"/>
                <a:gd name="T1" fmla="*/ 3 h 98"/>
                <a:gd name="T2" fmla="*/ 43 w 143"/>
                <a:gd name="T3" fmla="*/ 0 h 98"/>
                <a:gd name="T4" fmla="*/ 143 w 143"/>
                <a:gd name="T5" fmla="*/ 98 h 98"/>
                <a:gd name="T6" fmla="*/ 54 w 143"/>
                <a:gd name="T7" fmla="*/ 64 h 98"/>
                <a:gd name="T8" fmla="*/ 29 w 143"/>
                <a:gd name="T9" fmla="*/ 54 h 98"/>
                <a:gd name="T10" fmla="*/ 12 w 143"/>
                <a:gd name="T11" fmla="*/ 48 h 98"/>
                <a:gd name="T12" fmla="*/ 2 w 143"/>
                <a:gd name="T13" fmla="*/ 19 h 98"/>
                <a:gd name="T14" fmla="*/ 0 w 143"/>
                <a:gd name="T15" fmla="*/ 13 h 98"/>
                <a:gd name="T16" fmla="*/ 3 w 143"/>
                <a:gd name="T17" fmla="*/ 12 h 98"/>
                <a:gd name="T18" fmla="*/ 7 w 143"/>
                <a:gd name="T19" fmla="*/ 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98">
                  <a:moveTo>
                    <a:pt x="7" y="3"/>
                  </a:moveTo>
                  <a:cubicBezTo>
                    <a:pt x="43" y="0"/>
                    <a:pt x="43" y="0"/>
                    <a:pt x="43" y="0"/>
                  </a:cubicBezTo>
                  <a:cubicBezTo>
                    <a:pt x="143" y="98"/>
                    <a:pt x="143" y="98"/>
                    <a:pt x="143" y="98"/>
                  </a:cubicBezTo>
                  <a:cubicBezTo>
                    <a:pt x="54" y="64"/>
                    <a:pt x="54" y="64"/>
                    <a:pt x="54" y="64"/>
                  </a:cubicBezTo>
                  <a:cubicBezTo>
                    <a:pt x="29" y="54"/>
                    <a:pt x="29" y="54"/>
                    <a:pt x="29" y="54"/>
                  </a:cubicBezTo>
                  <a:cubicBezTo>
                    <a:pt x="12" y="48"/>
                    <a:pt x="12" y="48"/>
                    <a:pt x="12" y="48"/>
                  </a:cubicBezTo>
                  <a:cubicBezTo>
                    <a:pt x="2" y="19"/>
                    <a:pt x="2" y="19"/>
                    <a:pt x="2" y="19"/>
                  </a:cubicBezTo>
                  <a:cubicBezTo>
                    <a:pt x="0" y="13"/>
                    <a:pt x="0" y="13"/>
                    <a:pt x="0" y="13"/>
                  </a:cubicBezTo>
                  <a:cubicBezTo>
                    <a:pt x="1" y="13"/>
                    <a:pt x="2" y="12"/>
                    <a:pt x="3" y="12"/>
                  </a:cubicBezTo>
                  <a:cubicBezTo>
                    <a:pt x="5" y="9"/>
                    <a:pt x="7" y="6"/>
                    <a:pt x="7" y="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6" name="Freeform 35">
              <a:extLst>
                <a:ext uri="{FF2B5EF4-FFF2-40B4-BE49-F238E27FC236}">
                  <a16:creationId xmlns:a16="http://schemas.microsoft.com/office/drawing/2014/main" id="{0DB149A5-5959-1E46-9E5C-BA56F63A2C75}"/>
                </a:ext>
              </a:extLst>
            </p:cNvPr>
            <p:cNvSpPr>
              <a:spLocks/>
            </p:cNvSpPr>
            <p:nvPr/>
          </p:nvSpPr>
          <p:spPr bwMode="auto">
            <a:xfrm>
              <a:off x="4811" y="1967"/>
              <a:ext cx="166" cy="476"/>
            </a:xfrm>
            <a:custGeom>
              <a:avLst/>
              <a:gdLst>
                <a:gd name="T0" fmla="*/ 37 w 59"/>
                <a:gd name="T1" fmla="*/ 0 h 169"/>
                <a:gd name="T2" fmla="*/ 59 w 59"/>
                <a:gd name="T3" fmla="*/ 141 h 169"/>
                <a:gd name="T4" fmla="*/ 35 w 59"/>
                <a:gd name="T5" fmla="*/ 169 h 169"/>
                <a:gd name="T6" fmla="*/ 21 w 59"/>
                <a:gd name="T7" fmla="*/ 165 h 169"/>
                <a:gd name="T8" fmla="*/ 0 w 59"/>
                <a:gd name="T9" fmla="*/ 136 h 169"/>
                <a:gd name="T10" fmla="*/ 37 w 59"/>
                <a:gd name="T11" fmla="*/ 0 h 169"/>
              </a:gdLst>
              <a:ahLst/>
              <a:cxnLst>
                <a:cxn ang="0">
                  <a:pos x="T0" y="T1"/>
                </a:cxn>
                <a:cxn ang="0">
                  <a:pos x="T2" y="T3"/>
                </a:cxn>
                <a:cxn ang="0">
                  <a:pos x="T4" y="T5"/>
                </a:cxn>
                <a:cxn ang="0">
                  <a:pos x="T6" y="T7"/>
                </a:cxn>
                <a:cxn ang="0">
                  <a:pos x="T8" y="T9"/>
                </a:cxn>
                <a:cxn ang="0">
                  <a:pos x="T10" y="T11"/>
                </a:cxn>
              </a:cxnLst>
              <a:rect l="0" t="0" r="r" b="b"/>
              <a:pathLst>
                <a:path w="59" h="169">
                  <a:moveTo>
                    <a:pt x="37" y="0"/>
                  </a:moveTo>
                  <a:cubicBezTo>
                    <a:pt x="59" y="141"/>
                    <a:pt x="59" y="141"/>
                    <a:pt x="59" y="141"/>
                  </a:cubicBezTo>
                  <a:cubicBezTo>
                    <a:pt x="35" y="169"/>
                    <a:pt x="35" y="169"/>
                    <a:pt x="35" y="169"/>
                  </a:cubicBezTo>
                  <a:cubicBezTo>
                    <a:pt x="31" y="165"/>
                    <a:pt x="25" y="163"/>
                    <a:pt x="21" y="165"/>
                  </a:cubicBezTo>
                  <a:cubicBezTo>
                    <a:pt x="0" y="136"/>
                    <a:pt x="0" y="136"/>
                    <a:pt x="0" y="136"/>
                  </a:cubicBezTo>
                  <a:lnTo>
                    <a:pt x="3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7" name="Freeform 36">
              <a:extLst>
                <a:ext uri="{FF2B5EF4-FFF2-40B4-BE49-F238E27FC236}">
                  <a16:creationId xmlns:a16="http://schemas.microsoft.com/office/drawing/2014/main" id="{61BE4DAD-08D8-B74F-93C0-3A08FE4566BC}"/>
                </a:ext>
              </a:extLst>
            </p:cNvPr>
            <p:cNvSpPr>
              <a:spLocks/>
            </p:cNvSpPr>
            <p:nvPr/>
          </p:nvSpPr>
          <p:spPr bwMode="auto">
            <a:xfrm>
              <a:off x="4124" y="2271"/>
              <a:ext cx="107" cy="127"/>
            </a:xfrm>
            <a:custGeom>
              <a:avLst/>
              <a:gdLst>
                <a:gd name="T0" fmla="*/ 0 w 107"/>
                <a:gd name="T1" fmla="*/ 54 h 127"/>
                <a:gd name="T2" fmla="*/ 68 w 107"/>
                <a:gd name="T3" fmla="*/ 0 h 127"/>
                <a:gd name="T4" fmla="*/ 107 w 107"/>
                <a:gd name="T5" fmla="*/ 73 h 127"/>
                <a:gd name="T6" fmla="*/ 42 w 107"/>
                <a:gd name="T7" fmla="*/ 127 h 127"/>
                <a:gd name="T8" fmla="*/ 0 w 107"/>
                <a:gd name="T9" fmla="*/ 54 h 127"/>
              </a:gdLst>
              <a:ahLst/>
              <a:cxnLst>
                <a:cxn ang="0">
                  <a:pos x="T0" y="T1"/>
                </a:cxn>
                <a:cxn ang="0">
                  <a:pos x="T2" y="T3"/>
                </a:cxn>
                <a:cxn ang="0">
                  <a:pos x="T4" y="T5"/>
                </a:cxn>
                <a:cxn ang="0">
                  <a:pos x="T6" y="T7"/>
                </a:cxn>
                <a:cxn ang="0">
                  <a:pos x="T8" y="T9"/>
                </a:cxn>
              </a:cxnLst>
              <a:rect l="0" t="0" r="r" b="b"/>
              <a:pathLst>
                <a:path w="107" h="127">
                  <a:moveTo>
                    <a:pt x="0" y="54"/>
                  </a:moveTo>
                  <a:lnTo>
                    <a:pt x="68" y="0"/>
                  </a:lnTo>
                  <a:lnTo>
                    <a:pt x="107" y="73"/>
                  </a:lnTo>
                  <a:lnTo>
                    <a:pt x="42" y="127"/>
                  </a:lnTo>
                  <a:lnTo>
                    <a:pt x="0" y="54"/>
                  </a:lnTo>
                  <a:close/>
                </a:path>
              </a:pathLst>
            </a:custGeom>
            <a:solidFill>
              <a:srgbClr val="B7B7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8" name="Freeform 37">
              <a:extLst>
                <a:ext uri="{FF2B5EF4-FFF2-40B4-BE49-F238E27FC236}">
                  <a16:creationId xmlns:a16="http://schemas.microsoft.com/office/drawing/2014/main" id="{706DA495-2518-5043-AF07-54ABE5BF60B6}"/>
                </a:ext>
              </a:extLst>
            </p:cNvPr>
            <p:cNvSpPr>
              <a:spLocks/>
            </p:cNvSpPr>
            <p:nvPr/>
          </p:nvSpPr>
          <p:spPr bwMode="auto">
            <a:xfrm>
              <a:off x="4076" y="2325"/>
              <a:ext cx="138" cy="1044"/>
            </a:xfrm>
            <a:custGeom>
              <a:avLst/>
              <a:gdLst>
                <a:gd name="T0" fmla="*/ 102 w 138"/>
                <a:gd name="T1" fmla="*/ 73 h 1044"/>
                <a:gd name="T2" fmla="*/ 138 w 138"/>
                <a:gd name="T3" fmla="*/ 1044 h 1044"/>
                <a:gd name="T4" fmla="*/ 0 w 138"/>
                <a:gd name="T5" fmla="*/ 1041 h 1044"/>
                <a:gd name="T6" fmla="*/ 43 w 138"/>
                <a:gd name="T7" fmla="*/ 0 h 1044"/>
                <a:gd name="T8" fmla="*/ 102 w 138"/>
                <a:gd name="T9" fmla="*/ 73 h 1044"/>
              </a:gdLst>
              <a:ahLst/>
              <a:cxnLst>
                <a:cxn ang="0">
                  <a:pos x="T0" y="T1"/>
                </a:cxn>
                <a:cxn ang="0">
                  <a:pos x="T2" y="T3"/>
                </a:cxn>
                <a:cxn ang="0">
                  <a:pos x="T4" y="T5"/>
                </a:cxn>
                <a:cxn ang="0">
                  <a:pos x="T6" y="T7"/>
                </a:cxn>
                <a:cxn ang="0">
                  <a:pos x="T8" y="T9"/>
                </a:cxn>
              </a:cxnLst>
              <a:rect l="0" t="0" r="r" b="b"/>
              <a:pathLst>
                <a:path w="138" h="1044">
                  <a:moveTo>
                    <a:pt x="102" y="73"/>
                  </a:moveTo>
                  <a:lnTo>
                    <a:pt x="138" y="1044"/>
                  </a:lnTo>
                  <a:lnTo>
                    <a:pt x="0" y="1041"/>
                  </a:lnTo>
                  <a:lnTo>
                    <a:pt x="43" y="0"/>
                  </a:lnTo>
                  <a:lnTo>
                    <a:pt x="102" y="73"/>
                  </a:lnTo>
                  <a:close/>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9" name="Freeform 38">
              <a:extLst>
                <a:ext uri="{FF2B5EF4-FFF2-40B4-BE49-F238E27FC236}">
                  <a16:creationId xmlns:a16="http://schemas.microsoft.com/office/drawing/2014/main" id="{0B26B266-769D-B74A-9DA4-7C7229573DDA}"/>
                </a:ext>
              </a:extLst>
            </p:cNvPr>
            <p:cNvSpPr>
              <a:spLocks/>
            </p:cNvSpPr>
            <p:nvPr/>
          </p:nvSpPr>
          <p:spPr bwMode="auto">
            <a:xfrm>
              <a:off x="4127" y="2164"/>
              <a:ext cx="6" cy="17"/>
            </a:xfrm>
            <a:custGeom>
              <a:avLst/>
              <a:gdLst>
                <a:gd name="T0" fmla="*/ 2 w 2"/>
                <a:gd name="T1" fmla="*/ 0 h 6"/>
                <a:gd name="T2" fmla="*/ 2 w 2"/>
                <a:gd name="T3" fmla="*/ 0 h 6"/>
                <a:gd name="T4" fmla="*/ 0 w 2"/>
                <a:gd name="T5" fmla="*/ 6 h 6"/>
                <a:gd name="T6" fmla="*/ 2 w 2"/>
                <a:gd name="T7" fmla="*/ 0 h 6"/>
              </a:gdLst>
              <a:ahLst/>
              <a:cxnLst>
                <a:cxn ang="0">
                  <a:pos x="T0" y="T1"/>
                </a:cxn>
                <a:cxn ang="0">
                  <a:pos x="T2" y="T3"/>
                </a:cxn>
                <a:cxn ang="0">
                  <a:pos x="T4" y="T5"/>
                </a:cxn>
                <a:cxn ang="0">
                  <a:pos x="T6" y="T7"/>
                </a:cxn>
              </a:cxnLst>
              <a:rect l="0" t="0" r="r" b="b"/>
              <a:pathLst>
                <a:path w="2" h="6">
                  <a:moveTo>
                    <a:pt x="2" y="0"/>
                  </a:moveTo>
                  <a:cubicBezTo>
                    <a:pt x="2" y="0"/>
                    <a:pt x="2" y="0"/>
                    <a:pt x="2" y="0"/>
                  </a:cubicBezTo>
                  <a:cubicBezTo>
                    <a:pt x="0" y="6"/>
                    <a:pt x="0" y="6"/>
                    <a:pt x="0" y="6"/>
                  </a:cubicBezTo>
                  <a:lnTo>
                    <a:pt x="2" y="0"/>
                  </a:lnTo>
                  <a:close/>
                </a:path>
              </a:pathLst>
            </a:custGeom>
            <a:solidFill>
              <a:srgbClr val="D3D3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0" name="Freeform 39">
              <a:extLst>
                <a:ext uri="{FF2B5EF4-FFF2-40B4-BE49-F238E27FC236}">
                  <a16:creationId xmlns:a16="http://schemas.microsoft.com/office/drawing/2014/main" id="{FCA59BE6-8079-9849-BE7F-6FBE76D654F8}"/>
                </a:ext>
              </a:extLst>
            </p:cNvPr>
            <p:cNvSpPr>
              <a:spLocks/>
            </p:cNvSpPr>
            <p:nvPr/>
          </p:nvSpPr>
          <p:spPr bwMode="auto">
            <a:xfrm>
              <a:off x="3612" y="1984"/>
              <a:ext cx="512" cy="208"/>
            </a:xfrm>
            <a:custGeom>
              <a:avLst/>
              <a:gdLst>
                <a:gd name="T0" fmla="*/ 0 w 182"/>
                <a:gd name="T1" fmla="*/ 9 h 74"/>
                <a:gd name="T2" fmla="*/ 172 w 182"/>
                <a:gd name="T3" fmla="*/ 0 h 74"/>
                <a:gd name="T4" fmla="*/ 182 w 182"/>
                <a:gd name="T5" fmla="*/ 41 h 74"/>
                <a:gd name="T6" fmla="*/ 176 w 182"/>
                <a:gd name="T7" fmla="*/ 52 h 74"/>
                <a:gd name="T8" fmla="*/ 178 w 182"/>
                <a:gd name="T9" fmla="*/ 58 h 74"/>
                <a:gd name="T10" fmla="*/ 144 w 182"/>
                <a:gd name="T11" fmla="*/ 74 h 74"/>
                <a:gd name="T12" fmla="*/ 0 w 182"/>
                <a:gd name="T13" fmla="*/ 9 h 74"/>
              </a:gdLst>
              <a:ahLst/>
              <a:cxnLst>
                <a:cxn ang="0">
                  <a:pos x="T0" y="T1"/>
                </a:cxn>
                <a:cxn ang="0">
                  <a:pos x="T2" y="T3"/>
                </a:cxn>
                <a:cxn ang="0">
                  <a:pos x="T4" y="T5"/>
                </a:cxn>
                <a:cxn ang="0">
                  <a:pos x="T6" y="T7"/>
                </a:cxn>
                <a:cxn ang="0">
                  <a:pos x="T8" y="T9"/>
                </a:cxn>
                <a:cxn ang="0">
                  <a:pos x="T10" y="T11"/>
                </a:cxn>
                <a:cxn ang="0">
                  <a:pos x="T12" y="T13"/>
                </a:cxn>
              </a:cxnLst>
              <a:rect l="0" t="0" r="r" b="b"/>
              <a:pathLst>
                <a:path w="182" h="74">
                  <a:moveTo>
                    <a:pt x="0" y="9"/>
                  </a:moveTo>
                  <a:cubicBezTo>
                    <a:pt x="172" y="0"/>
                    <a:pt x="172" y="0"/>
                    <a:pt x="172" y="0"/>
                  </a:cubicBezTo>
                  <a:cubicBezTo>
                    <a:pt x="182" y="41"/>
                    <a:pt x="182" y="41"/>
                    <a:pt x="182" y="41"/>
                  </a:cubicBezTo>
                  <a:cubicBezTo>
                    <a:pt x="178" y="43"/>
                    <a:pt x="176" y="47"/>
                    <a:pt x="176" y="52"/>
                  </a:cubicBezTo>
                  <a:cubicBezTo>
                    <a:pt x="176" y="54"/>
                    <a:pt x="177" y="56"/>
                    <a:pt x="178" y="58"/>
                  </a:cubicBezTo>
                  <a:cubicBezTo>
                    <a:pt x="144" y="74"/>
                    <a:pt x="144" y="74"/>
                    <a:pt x="144" y="74"/>
                  </a:cubicBezTo>
                  <a:lnTo>
                    <a:pt x="0" y="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1" name="Freeform 40">
              <a:extLst>
                <a:ext uri="{FF2B5EF4-FFF2-40B4-BE49-F238E27FC236}">
                  <a16:creationId xmlns:a16="http://schemas.microsoft.com/office/drawing/2014/main" id="{FAADD4CD-ABDC-BF49-8E56-067DCC5A40E9}"/>
                </a:ext>
              </a:extLst>
            </p:cNvPr>
            <p:cNvSpPr>
              <a:spLocks/>
            </p:cNvSpPr>
            <p:nvPr/>
          </p:nvSpPr>
          <p:spPr bwMode="auto">
            <a:xfrm>
              <a:off x="4107" y="2094"/>
              <a:ext cx="74" cy="73"/>
            </a:xfrm>
            <a:custGeom>
              <a:avLst/>
              <a:gdLst>
                <a:gd name="T0" fmla="*/ 13 w 26"/>
                <a:gd name="T1" fmla="*/ 0 h 26"/>
                <a:gd name="T2" fmla="*/ 17 w 26"/>
                <a:gd name="T3" fmla="*/ 0 h 26"/>
                <a:gd name="T4" fmla="*/ 26 w 26"/>
                <a:gd name="T5" fmla="*/ 13 h 26"/>
                <a:gd name="T6" fmla="*/ 26 w 26"/>
                <a:gd name="T7" fmla="*/ 13 h 26"/>
                <a:gd name="T8" fmla="*/ 23 w 26"/>
                <a:gd name="T9" fmla="*/ 21 h 26"/>
                <a:gd name="T10" fmla="*/ 13 w 26"/>
                <a:gd name="T11" fmla="*/ 26 h 26"/>
                <a:gd name="T12" fmla="*/ 9 w 26"/>
                <a:gd name="T13" fmla="*/ 25 h 26"/>
                <a:gd name="T14" fmla="*/ 9 w 26"/>
                <a:gd name="T15" fmla="*/ 25 h 26"/>
                <a:gd name="T16" fmla="*/ 2 w 26"/>
                <a:gd name="T17" fmla="*/ 19 h 26"/>
                <a:gd name="T18" fmla="*/ 0 w 26"/>
                <a:gd name="T19" fmla="*/ 13 h 26"/>
                <a:gd name="T20" fmla="*/ 6 w 26"/>
                <a:gd name="T21" fmla="*/ 2 h 26"/>
                <a:gd name="T22" fmla="*/ 13 w 26"/>
                <a:gd name="T23"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26">
                  <a:moveTo>
                    <a:pt x="13" y="0"/>
                  </a:moveTo>
                  <a:cubicBezTo>
                    <a:pt x="14" y="0"/>
                    <a:pt x="16" y="0"/>
                    <a:pt x="17" y="0"/>
                  </a:cubicBezTo>
                  <a:cubicBezTo>
                    <a:pt x="22" y="2"/>
                    <a:pt x="26" y="7"/>
                    <a:pt x="26" y="13"/>
                  </a:cubicBezTo>
                  <a:cubicBezTo>
                    <a:pt x="26" y="13"/>
                    <a:pt x="26" y="13"/>
                    <a:pt x="26" y="13"/>
                  </a:cubicBezTo>
                  <a:cubicBezTo>
                    <a:pt x="26" y="16"/>
                    <a:pt x="25" y="19"/>
                    <a:pt x="23" y="21"/>
                  </a:cubicBezTo>
                  <a:cubicBezTo>
                    <a:pt x="21" y="24"/>
                    <a:pt x="17" y="26"/>
                    <a:pt x="13" y="26"/>
                  </a:cubicBezTo>
                  <a:cubicBezTo>
                    <a:pt x="12" y="26"/>
                    <a:pt x="11" y="25"/>
                    <a:pt x="9" y="25"/>
                  </a:cubicBezTo>
                  <a:cubicBezTo>
                    <a:pt x="9" y="25"/>
                    <a:pt x="9" y="25"/>
                    <a:pt x="9" y="25"/>
                  </a:cubicBezTo>
                  <a:cubicBezTo>
                    <a:pt x="6" y="24"/>
                    <a:pt x="3" y="22"/>
                    <a:pt x="2" y="19"/>
                  </a:cubicBezTo>
                  <a:cubicBezTo>
                    <a:pt x="1" y="17"/>
                    <a:pt x="0" y="15"/>
                    <a:pt x="0" y="13"/>
                  </a:cubicBezTo>
                  <a:cubicBezTo>
                    <a:pt x="0" y="8"/>
                    <a:pt x="2" y="4"/>
                    <a:pt x="6" y="2"/>
                  </a:cubicBezTo>
                  <a:cubicBezTo>
                    <a:pt x="8" y="1"/>
                    <a:pt x="10" y="0"/>
                    <a:pt x="13" y="0"/>
                  </a:cubicBezTo>
                  <a:close/>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2" name="Freeform 41">
              <a:extLst>
                <a:ext uri="{FF2B5EF4-FFF2-40B4-BE49-F238E27FC236}">
                  <a16:creationId xmlns:a16="http://schemas.microsoft.com/office/drawing/2014/main" id="{C099C2EF-8205-E843-9A1C-2897082FC7BE}"/>
                </a:ext>
              </a:extLst>
            </p:cNvPr>
            <p:cNvSpPr>
              <a:spLocks/>
            </p:cNvSpPr>
            <p:nvPr/>
          </p:nvSpPr>
          <p:spPr bwMode="auto">
            <a:xfrm>
              <a:off x="4093" y="2153"/>
              <a:ext cx="220" cy="507"/>
            </a:xfrm>
            <a:custGeom>
              <a:avLst/>
              <a:gdLst>
                <a:gd name="T0" fmla="*/ 28 w 78"/>
                <a:gd name="T1" fmla="*/ 0 h 180"/>
                <a:gd name="T2" fmla="*/ 62 w 78"/>
                <a:gd name="T3" fmla="*/ 23 h 180"/>
                <a:gd name="T4" fmla="*/ 78 w 78"/>
                <a:gd name="T5" fmla="*/ 180 h 180"/>
                <a:gd name="T6" fmla="*/ 26 w 78"/>
                <a:gd name="T7" fmla="*/ 87 h 180"/>
                <a:gd name="T8" fmla="*/ 11 w 78"/>
                <a:gd name="T9" fmla="*/ 61 h 180"/>
                <a:gd name="T10" fmla="*/ 0 w 78"/>
                <a:gd name="T11" fmla="*/ 43 h 180"/>
                <a:gd name="T12" fmla="*/ 12 w 78"/>
                <a:gd name="T13" fmla="*/ 10 h 180"/>
                <a:gd name="T14" fmla="*/ 14 w 78"/>
                <a:gd name="T15" fmla="*/ 4 h 180"/>
                <a:gd name="T16" fmla="*/ 18 w 78"/>
                <a:gd name="T17" fmla="*/ 5 h 180"/>
                <a:gd name="T18" fmla="*/ 28 w 78"/>
                <a:gd name="T19"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180">
                  <a:moveTo>
                    <a:pt x="28" y="0"/>
                  </a:moveTo>
                  <a:cubicBezTo>
                    <a:pt x="62" y="23"/>
                    <a:pt x="62" y="23"/>
                    <a:pt x="62" y="23"/>
                  </a:cubicBezTo>
                  <a:cubicBezTo>
                    <a:pt x="78" y="180"/>
                    <a:pt x="78" y="180"/>
                    <a:pt x="78" y="180"/>
                  </a:cubicBezTo>
                  <a:cubicBezTo>
                    <a:pt x="26" y="87"/>
                    <a:pt x="26" y="87"/>
                    <a:pt x="26" y="87"/>
                  </a:cubicBezTo>
                  <a:cubicBezTo>
                    <a:pt x="11" y="61"/>
                    <a:pt x="11" y="61"/>
                    <a:pt x="11" y="61"/>
                  </a:cubicBezTo>
                  <a:cubicBezTo>
                    <a:pt x="0" y="43"/>
                    <a:pt x="0" y="43"/>
                    <a:pt x="0" y="43"/>
                  </a:cubicBezTo>
                  <a:cubicBezTo>
                    <a:pt x="12" y="10"/>
                    <a:pt x="12" y="10"/>
                    <a:pt x="12" y="10"/>
                  </a:cubicBezTo>
                  <a:cubicBezTo>
                    <a:pt x="14" y="4"/>
                    <a:pt x="14" y="4"/>
                    <a:pt x="14" y="4"/>
                  </a:cubicBezTo>
                  <a:cubicBezTo>
                    <a:pt x="16" y="4"/>
                    <a:pt x="17" y="5"/>
                    <a:pt x="18" y="5"/>
                  </a:cubicBezTo>
                  <a:cubicBezTo>
                    <a:pt x="22" y="5"/>
                    <a:pt x="26" y="3"/>
                    <a:pt x="2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3" name="Freeform 42">
              <a:extLst>
                <a:ext uri="{FF2B5EF4-FFF2-40B4-BE49-F238E27FC236}">
                  <a16:creationId xmlns:a16="http://schemas.microsoft.com/office/drawing/2014/main" id="{22FEB337-20E2-0947-9C16-F9E936FCDF50}"/>
                </a:ext>
              </a:extLst>
            </p:cNvPr>
            <p:cNvSpPr>
              <a:spLocks/>
            </p:cNvSpPr>
            <p:nvPr/>
          </p:nvSpPr>
          <p:spPr bwMode="auto">
            <a:xfrm>
              <a:off x="4155" y="1720"/>
              <a:ext cx="372" cy="410"/>
            </a:xfrm>
            <a:custGeom>
              <a:avLst/>
              <a:gdLst>
                <a:gd name="T0" fmla="*/ 132 w 132"/>
                <a:gd name="T1" fmla="*/ 0 h 146"/>
                <a:gd name="T2" fmla="*/ 50 w 132"/>
                <a:gd name="T3" fmla="*/ 139 h 146"/>
                <a:gd name="T4" fmla="*/ 9 w 132"/>
                <a:gd name="T5" fmla="*/ 146 h 146"/>
                <a:gd name="T6" fmla="*/ 0 w 132"/>
                <a:gd name="T7" fmla="*/ 133 h 146"/>
                <a:gd name="T8" fmla="*/ 3 w 132"/>
                <a:gd name="T9" fmla="*/ 92 h 146"/>
                <a:gd name="T10" fmla="*/ 132 w 132"/>
                <a:gd name="T11" fmla="*/ 0 h 146"/>
              </a:gdLst>
              <a:ahLst/>
              <a:cxnLst>
                <a:cxn ang="0">
                  <a:pos x="T0" y="T1"/>
                </a:cxn>
                <a:cxn ang="0">
                  <a:pos x="T2" y="T3"/>
                </a:cxn>
                <a:cxn ang="0">
                  <a:pos x="T4" y="T5"/>
                </a:cxn>
                <a:cxn ang="0">
                  <a:pos x="T6" y="T7"/>
                </a:cxn>
                <a:cxn ang="0">
                  <a:pos x="T8" y="T9"/>
                </a:cxn>
                <a:cxn ang="0">
                  <a:pos x="T10" y="T11"/>
                </a:cxn>
              </a:cxnLst>
              <a:rect l="0" t="0" r="r" b="b"/>
              <a:pathLst>
                <a:path w="132" h="146">
                  <a:moveTo>
                    <a:pt x="132" y="0"/>
                  </a:moveTo>
                  <a:cubicBezTo>
                    <a:pt x="50" y="139"/>
                    <a:pt x="50" y="139"/>
                    <a:pt x="50" y="139"/>
                  </a:cubicBezTo>
                  <a:cubicBezTo>
                    <a:pt x="9" y="146"/>
                    <a:pt x="9" y="146"/>
                    <a:pt x="9" y="146"/>
                  </a:cubicBezTo>
                  <a:cubicBezTo>
                    <a:pt x="9" y="140"/>
                    <a:pt x="5" y="135"/>
                    <a:pt x="0" y="133"/>
                  </a:cubicBezTo>
                  <a:cubicBezTo>
                    <a:pt x="3" y="92"/>
                    <a:pt x="3" y="92"/>
                    <a:pt x="3" y="92"/>
                  </a:cubicBezTo>
                  <a:lnTo>
                    <a:pt x="132"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4" name="Freeform 43">
              <a:extLst>
                <a:ext uri="{FF2B5EF4-FFF2-40B4-BE49-F238E27FC236}">
                  <a16:creationId xmlns:a16="http://schemas.microsoft.com/office/drawing/2014/main" id="{ADE99D37-59A5-4541-98F9-5F3780F550D4}"/>
                </a:ext>
              </a:extLst>
            </p:cNvPr>
            <p:cNvSpPr>
              <a:spLocks/>
            </p:cNvSpPr>
            <p:nvPr/>
          </p:nvSpPr>
          <p:spPr bwMode="auto">
            <a:xfrm>
              <a:off x="2945" y="2344"/>
              <a:ext cx="1275" cy="1053"/>
            </a:xfrm>
            <a:custGeom>
              <a:avLst/>
              <a:gdLst>
                <a:gd name="T0" fmla="*/ 394 w 453"/>
                <a:gd name="T1" fmla="*/ 221 h 374"/>
                <a:gd name="T2" fmla="*/ 368 w 453"/>
                <a:gd name="T3" fmla="*/ 202 h 374"/>
                <a:gd name="T4" fmla="*/ 339 w 453"/>
                <a:gd name="T5" fmla="*/ 139 h 374"/>
                <a:gd name="T6" fmla="*/ 304 w 453"/>
                <a:gd name="T7" fmla="*/ 78 h 374"/>
                <a:gd name="T8" fmla="*/ 243 w 453"/>
                <a:gd name="T9" fmla="*/ 47 h 374"/>
                <a:gd name="T10" fmla="*/ 180 w 453"/>
                <a:gd name="T11" fmla="*/ 56 h 374"/>
                <a:gd name="T12" fmla="*/ 120 w 453"/>
                <a:gd name="T13" fmla="*/ 47 h 374"/>
                <a:gd name="T14" fmla="*/ 85 w 453"/>
                <a:gd name="T15" fmla="*/ 11 h 374"/>
                <a:gd name="T16" fmla="*/ 23 w 453"/>
                <a:gd name="T17" fmla="*/ 30 h 374"/>
                <a:gd name="T18" fmla="*/ 9 w 453"/>
                <a:gd name="T19" fmla="*/ 106 h 374"/>
                <a:gd name="T20" fmla="*/ 69 w 453"/>
                <a:gd name="T21" fmla="*/ 153 h 374"/>
                <a:gd name="T22" fmla="*/ 114 w 453"/>
                <a:gd name="T23" fmla="*/ 160 h 374"/>
                <a:gd name="T24" fmla="*/ 128 w 453"/>
                <a:gd name="T25" fmla="*/ 200 h 374"/>
                <a:gd name="T26" fmla="*/ 127 w 453"/>
                <a:gd name="T27" fmla="*/ 243 h 374"/>
                <a:gd name="T28" fmla="*/ 163 w 453"/>
                <a:gd name="T29" fmla="*/ 284 h 374"/>
                <a:gd name="T30" fmla="*/ 220 w 453"/>
                <a:gd name="T31" fmla="*/ 285 h 374"/>
                <a:gd name="T32" fmla="*/ 282 w 453"/>
                <a:gd name="T33" fmla="*/ 282 h 374"/>
                <a:gd name="T34" fmla="*/ 314 w 453"/>
                <a:gd name="T35" fmla="*/ 348 h 374"/>
                <a:gd name="T36" fmla="*/ 426 w 453"/>
                <a:gd name="T37" fmla="*/ 351 h 374"/>
                <a:gd name="T38" fmla="*/ 394 w 453"/>
                <a:gd name="T39" fmla="*/ 221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3" h="374">
                  <a:moveTo>
                    <a:pt x="394" y="221"/>
                  </a:moveTo>
                  <a:cubicBezTo>
                    <a:pt x="385" y="214"/>
                    <a:pt x="376" y="209"/>
                    <a:pt x="368" y="202"/>
                  </a:cubicBezTo>
                  <a:cubicBezTo>
                    <a:pt x="351" y="186"/>
                    <a:pt x="346" y="161"/>
                    <a:pt x="339" y="139"/>
                  </a:cubicBezTo>
                  <a:cubicBezTo>
                    <a:pt x="331" y="117"/>
                    <a:pt x="320" y="95"/>
                    <a:pt x="304" y="78"/>
                  </a:cubicBezTo>
                  <a:cubicBezTo>
                    <a:pt x="288" y="61"/>
                    <a:pt x="266" y="49"/>
                    <a:pt x="243" y="47"/>
                  </a:cubicBezTo>
                  <a:cubicBezTo>
                    <a:pt x="222" y="46"/>
                    <a:pt x="201" y="52"/>
                    <a:pt x="180" y="56"/>
                  </a:cubicBezTo>
                  <a:cubicBezTo>
                    <a:pt x="160" y="60"/>
                    <a:pt x="136" y="60"/>
                    <a:pt x="120" y="47"/>
                  </a:cubicBezTo>
                  <a:cubicBezTo>
                    <a:pt x="107" y="36"/>
                    <a:pt x="99" y="19"/>
                    <a:pt x="85" y="11"/>
                  </a:cubicBezTo>
                  <a:cubicBezTo>
                    <a:pt x="64" y="0"/>
                    <a:pt x="37" y="12"/>
                    <a:pt x="23" y="30"/>
                  </a:cubicBezTo>
                  <a:cubicBezTo>
                    <a:pt x="6" y="51"/>
                    <a:pt x="0" y="81"/>
                    <a:pt x="9" y="106"/>
                  </a:cubicBezTo>
                  <a:cubicBezTo>
                    <a:pt x="18" y="131"/>
                    <a:pt x="42" y="151"/>
                    <a:pt x="69" y="153"/>
                  </a:cubicBezTo>
                  <a:cubicBezTo>
                    <a:pt x="84" y="155"/>
                    <a:pt x="101" y="151"/>
                    <a:pt x="114" y="160"/>
                  </a:cubicBezTo>
                  <a:cubicBezTo>
                    <a:pt x="125" y="168"/>
                    <a:pt x="129" y="185"/>
                    <a:pt x="128" y="200"/>
                  </a:cubicBezTo>
                  <a:cubicBezTo>
                    <a:pt x="127" y="214"/>
                    <a:pt x="123" y="229"/>
                    <a:pt x="127" y="243"/>
                  </a:cubicBezTo>
                  <a:cubicBezTo>
                    <a:pt x="130" y="262"/>
                    <a:pt x="146" y="277"/>
                    <a:pt x="163" y="284"/>
                  </a:cubicBezTo>
                  <a:cubicBezTo>
                    <a:pt x="181" y="291"/>
                    <a:pt x="201" y="290"/>
                    <a:pt x="220" y="285"/>
                  </a:cubicBezTo>
                  <a:cubicBezTo>
                    <a:pt x="241" y="280"/>
                    <a:pt x="265" y="269"/>
                    <a:pt x="282" y="282"/>
                  </a:cubicBezTo>
                  <a:cubicBezTo>
                    <a:pt x="303" y="296"/>
                    <a:pt x="297" y="331"/>
                    <a:pt x="314" y="348"/>
                  </a:cubicBezTo>
                  <a:cubicBezTo>
                    <a:pt x="333" y="367"/>
                    <a:pt x="407" y="374"/>
                    <a:pt x="426" y="351"/>
                  </a:cubicBezTo>
                  <a:cubicBezTo>
                    <a:pt x="453" y="317"/>
                    <a:pt x="423" y="243"/>
                    <a:pt x="394" y="221"/>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5" name="Freeform 44">
              <a:extLst>
                <a:ext uri="{FF2B5EF4-FFF2-40B4-BE49-F238E27FC236}">
                  <a16:creationId xmlns:a16="http://schemas.microsoft.com/office/drawing/2014/main" id="{662AD9CB-FF29-2E4D-8912-F9815133AE13}"/>
                </a:ext>
              </a:extLst>
            </p:cNvPr>
            <p:cNvSpPr>
              <a:spLocks/>
            </p:cNvSpPr>
            <p:nvPr/>
          </p:nvSpPr>
          <p:spPr bwMode="auto">
            <a:xfrm>
              <a:off x="3412" y="2547"/>
              <a:ext cx="774" cy="822"/>
            </a:xfrm>
            <a:custGeom>
              <a:avLst/>
              <a:gdLst>
                <a:gd name="T0" fmla="*/ 218 w 275"/>
                <a:gd name="T1" fmla="*/ 292 h 292"/>
                <a:gd name="T2" fmla="*/ 275 w 275"/>
                <a:gd name="T3" fmla="*/ 292 h 292"/>
                <a:gd name="T4" fmla="*/ 216 w 275"/>
                <a:gd name="T5" fmla="*/ 142 h 292"/>
                <a:gd name="T6" fmla="*/ 91 w 275"/>
                <a:gd name="T7" fmla="*/ 16 h 292"/>
                <a:gd name="T8" fmla="*/ 50 w 275"/>
                <a:gd name="T9" fmla="*/ 1 h 292"/>
                <a:gd name="T10" fmla="*/ 11 w 275"/>
                <a:gd name="T11" fmla="*/ 17 h 292"/>
                <a:gd name="T12" fmla="*/ 15 w 275"/>
                <a:gd name="T13" fmla="*/ 76 h 292"/>
                <a:gd name="T14" fmla="*/ 218 w 275"/>
                <a:gd name="T15" fmla="*/ 292 h 2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292">
                  <a:moveTo>
                    <a:pt x="218" y="292"/>
                  </a:moveTo>
                  <a:cubicBezTo>
                    <a:pt x="275" y="292"/>
                    <a:pt x="275" y="292"/>
                    <a:pt x="275" y="292"/>
                  </a:cubicBezTo>
                  <a:cubicBezTo>
                    <a:pt x="263" y="239"/>
                    <a:pt x="244" y="188"/>
                    <a:pt x="216" y="142"/>
                  </a:cubicBezTo>
                  <a:cubicBezTo>
                    <a:pt x="185" y="91"/>
                    <a:pt x="143" y="46"/>
                    <a:pt x="91" y="16"/>
                  </a:cubicBezTo>
                  <a:cubicBezTo>
                    <a:pt x="78" y="9"/>
                    <a:pt x="65" y="2"/>
                    <a:pt x="50" y="1"/>
                  </a:cubicBezTo>
                  <a:cubicBezTo>
                    <a:pt x="36" y="0"/>
                    <a:pt x="20" y="5"/>
                    <a:pt x="11" y="17"/>
                  </a:cubicBezTo>
                  <a:cubicBezTo>
                    <a:pt x="0" y="34"/>
                    <a:pt x="6" y="57"/>
                    <a:pt x="15" y="76"/>
                  </a:cubicBezTo>
                  <a:cubicBezTo>
                    <a:pt x="58" y="166"/>
                    <a:pt x="171" y="185"/>
                    <a:pt x="218" y="29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6" name="Freeform 45">
              <a:extLst>
                <a:ext uri="{FF2B5EF4-FFF2-40B4-BE49-F238E27FC236}">
                  <a16:creationId xmlns:a16="http://schemas.microsoft.com/office/drawing/2014/main" id="{4833D821-2E49-4141-8DA5-8B2C7BF876FF}"/>
                </a:ext>
              </a:extLst>
            </p:cNvPr>
            <p:cNvSpPr>
              <a:spLocks/>
            </p:cNvSpPr>
            <p:nvPr/>
          </p:nvSpPr>
          <p:spPr bwMode="auto">
            <a:xfrm>
              <a:off x="3508" y="2643"/>
              <a:ext cx="608" cy="726"/>
            </a:xfrm>
            <a:custGeom>
              <a:avLst/>
              <a:gdLst>
                <a:gd name="T0" fmla="*/ 207 w 216"/>
                <a:gd name="T1" fmla="*/ 258 h 258"/>
                <a:gd name="T2" fmla="*/ 216 w 216"/>
                <a:gd name="T3" fmla="*/ 258 h 258"/>
                <a:gd name="T4" fmla="*/ 138 w 216"/>
                <a:gd name="T5" fmla="*/ 114 h 258"/>
                <a:gd name="T6" fmla="*/ 8 w 216"/>
                <a:gd name="T7" fmla="*/ 2 h 258"/>
                <a:gd name="T8" fmla="*/ 5 w 216"/>
                <a:gd name="T9" fmla="*/ 9 h 258"/>
                <a:gd name="T10" fmla="*/ 138 w 216"/>
                <a:gd name="T11" fmla="*/ 128 h 258"/>
                <a:gd name="T12" fmla="*/ 207 w 216"/>
                <a:gd name="T13" fmla="*/ 258 h 258"/>
              </a:gdLst>
              <a:ahLst/>
              <a:cxnLst>
                <a:cxn ang="0">
                  <a:pos x="T0" y="T1"/>
                </a:cxn>
                <a:cxn ang="0">
                  <a:pos x="T2" y="T3"/>
                </a:cxn>
                <a:cxn ang="0">
                  <a:pos x="T4" y="T5"/>
                </a:cxn>
                <a:cxn ang="0">
                  <a:pos x="T6" y="T7"/>
                </a:cxn>
                <a:cxn ang="0">
                  <a:pos x="T8" y="T9"/>
                </a:cxn>
                <a:cxn ang="0">
                  <a:pos x="T10" y="T11"/>
                </a:cxn>
                <a:cxn ang="0">
                  <a:pos x="T12" y="T13"/>
                </a:cxn>
              </a:cxnLst>
              <a:rect l="0" t="0" r="r" b="b"/>
              <a:pathLst>
                <a:path w="216" h="258">
                  <a:moveTo>
                    <a:pt x="207" y="258"/>
                  </a:moveTo>
                  <a:cubicBezTo>
                    <a:pt x="216" y="258"/>
                    <a:pt x="216" y="258"/>
                    <a:pt x="216" y="258"/>
                  </a:cubicBezTo>
                  <a:cubicBezTo>
                    <a:pt x="196" y="207"/>
                    <a:pt x="170" y="158"/>
                    <a:pt x="138" y="114"/>
                  </a:cubicBezTo>
                  <a:cubicBezTo>
                    <a:pt x="103" y="66"/>
                    <a:pt x="65" y="22"/>
                    <a:pt x="8" y="2"/>
                  </a:cubicBezTo>
                  <a:cubicBezTo>
                    <a:pt x="4" y="0"/>
                    <a:pt x="0" y="7"/>
                    <a:pt x="5" y="9"/>
                  </a:cubicBezTo>
                  <a:cubicBezTo>
                    <a:pt x="64" y="30"/>
                    <a:pt x="104" y="78"/>
                    <a:pt x="138" y="128"/>
                  </a:cubicBezTo>
                  <a:cubicBezTo>
                    <a:pt x="167" y="169"/>
                    <a:pt x="189" y="212"/>
                    <a:pt x="207" y="258"/>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7" name="Freeform 46">
              <a:extLst>
                <a:ext uri="{FF2B5EF4-FFF2-40B4-BE49-F238E27FC236}">
                  <a16:creationId xmlns:a16="http://schemas.microsoft.com/office/drawing/2014/main" id="{8C0897EB-9C56-C941-8456-B6587790BF65}"/>
                </a:ext>
              </a:extLst>
            </p:cNvPr>
            <p:cNvSpPr>
              <a:spLocks/>
            </p:cNvSpPr>
            <p:nvPr/>
          </p:nvSpPr>
          <p:spPr bwMode="auto">
            <a:xfrm>
              <a:off x="4873" y="2350"/>
              <a:ext cx="1033" cy="1016"/>
            </a:xfrm>
            <a:custGeom>
              <a:avLst/>
              <a:gdLst>
                <a:gd name="T0" fmla="*/ 353 w 367"/>
                <a:gd name="T1" fmla="*/ 15 h 361"/>
                <a:gd name="T2" fmla="*/ 287 w 367"/>
                <a:gd name="T3" fmla="*/ 34 h 361"/>
                <a:gd name="T4" fmla="*/ 231 w 367"/>
                <a:gd name="T5" fmla="*/ 82 h 361"/>
                <a:gd name="T6" fmla="*/ 161 w 367"/>
                <a:gd name="T7" fmla="*/ 80 h 361"/>
                <a:gd name="T8" fmla="*/ 112 w 367"/>
                <a:gd name="T9" fmla="*/ 146 h 361"/>
                <a:gd name="T10" fmla="*/ 75 w 367"/>
                <a:gd name="T11" fmla="*/ 221 h 361"/>
                <a:gd name="T12" fmla="*/ 34 w 367"/>
                <a:gd name="T13" fmla="*/ 242 h 361"/>
                <a:gd name="T14" fmla="*/ 40 w 367"/>
                <a:gd name="T15" fmla="*/ 361 h 361"/>
                <a:gd name="T16" fmla="*/ 135 w 367"/>
                <a:gd name="T17" fmla="*/ 361 h 361"/>
                <a:gd name="T18" fmla="*/ 158 w 367"/>
                <a:gd name="T19" fmla="*/ 348 h 361"/>
                <a:gd name="T20" fmla="*/ 180 w 367"/>
                <a:gd name="T21" fmla="*/ 268 h 361"/>
                <a:gd name="T22" fmla="*/ 236 w 367"/>
                <a:gd name="T23" fmla="*/ 240 h 361"/>
                <a:gd name="T24" fmla="*/ 283 w 367"/>
                <a:gd name="T25" fmla="*/ 202 h 361"/>
                <a:gd name="T26" fmla="*/ 287 w 367"/>
                <a:gd name="T27" fmla="*/ 150 h 361"/>
                <a:gd name="T28" fmla="*/ 320 w 367"/>
                <a:gd name="T29" fmla="*/ 106 h 361"/>
                <a:gd name="T30" fmla="*/ 359 w 367"/>
                <a:gd name="T31" fmla="*/ 66 h 361"/>
                <a:gd name="T32" fmla="*/ 353 w 367"/>
                <a:gd name="T33" fmla="*/ 15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7" h="361">
                  <a:moveTo>
                    <a:pt x="353" y="15"/>
                  </a:moveTo>
                  <a:cubicBezTo>
                    <a:pt x="333" y="0"/>
                    <a:pt x="304" y="15"/>
                    <a:pt x="287" y="34"/>
                  </a:cubicBezTo>
                  <a:cubicBezTo>
                    <a:pt x="270" y="53"/>
                    <a:pt x="256" y="77"/>
                    <a:pt x="231" y="82"/>
                  </a:cubicBezTo>
                  <a:cubicBezTo>
                    <a:pt x="208" y="88"/>
                    <a:pt x="184" y="74"/>
                    <a:pt x="161" y="80"/>
                  </a:cubicBezTo>
                  <a:cubicBezTo>
                    <a:pt x="133" y="87"/>
                    <a:pt x="119" y="118"/>
                    <a:pt x="112" y="146"/>
                  </a:cubicBezTo>
                  <a:cubicBezTo>
                    <a:pt x="105" y="174"/>
                    <a:pt x="98" y="205"/>
                    <a:pt x="75" y="221"/>
                  </a:cubicBezTo>
                  <a:cubicBezTo>
                    <a:pt x="62" y="229"/>
                    <a:pt x="46" y="232"/>
                    <a:pt x="34" y="242"/>
                  </a:cubicBezTo>
                  <a:cubicBezTo>
                    <a:pt x="0" y="267"/>
                    <a:pt x="7" y="336"/>
                    <a:pt x="40" y="361"/>
                  </a:cubicBezTo>
                  <a:cubicBezTo>
                    <a:pt x="135" y="361"/>
                    <a:pt x="135" y="361"/>
                    <a:pt x="135" y="361"/>
                  </a:cubicBezTo>
                  <a:cubicBezTo>
                    <a:pt x="144" y="358"/>
                    <a:pt x="152" y="354"/>
                    <a:pt x="158" y="348"/>
                  </a:cubicBezTo>
                  <a:cubicBezTo>
                    <a:pt x="178" y="329"/>
                    <a:pt x="163" y="291"/>
                    <a:pt x="180" y="268"/>
                  </a:cubicBezTo>
                  <a:cubicBezTo>
                    <a:pt x="191" y="253"/>
                    <a:pt x="219" y="247"/>
                    <a:pt x="236" y="240"/>
                  </a:cubicBezTo>
                  <a:cubicBezTo>
                    <a:pt x="256" y="233"/>
                    <a:pt x="276" y="222"/>
                    <a:pt x="283" y="202"/>
                  </a:cubicBezTo>
                  <a:cubicBezTo>
                    <a:pt x="289" y="185"/>
                    <a:pt x="283" y="167"/>
                    <a:pt x="287" y="150"/>
                  </a:cubicBezTo>
                  <a:cubicBezTo>
                    <a:pt x="291" y="132"/>
                    <a:pt x="306" y="118"/>
                    <a:pt x="320" y="106"/>
                  </a:cubicBezTo>
                  <a:cubicBezTo>
                    <a:pt x="334" y="94"/>
                    <a:pt x="350" y="83"/>
                    <a:pt x="359" y="66"/>
                  </a:cubicBezTo>
                  <a:cubicBezTo>
                    <a:pt x="367" y="50"/>
                    <a:pt x="367" y="27"/>
                    <a:pt x="353" y="1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8" name="Freeform 47">
              <a:extLst>
                <a:ext uri="{FF2B5EF4-FFF2-40B4-BE49-F238E27FC236}">
                  <a16:creationId xmlns:a16="http://schemas.microsoft.com/office/drawing/2014/main" id="{071676A5-FD44-2244-9276-BFC0D9F2ABAF}"/>
                </a:ext>
              </a:extLst>
            </p:cNvPr>
            <p:cNvSpPr>
              <a:spLocks/>
            </p:cNvSpPr>
            <p:nvPr/>
          </p:nvSpPr>
          <p:spPr bwMode="auto">
            <a:xfrm>
              <a:off x="5053" y="2457"/>
              <a:ext cx="777" cy="909"/>
            </a:xfrm>
            <a:custGeom>
              <a:avLst/>
              <a:gdLst>
                <a:gd name="T0" fmla="*/ 270 w 276"/>
                <a:gd name="T1" fmla="*/ 2 h 323"/>
                <a:gd name="T2" fmla="*/ 184 w 276"/>
                <a:gd name="T3" fmla="*/ 62 h 323"/>
                <a:gd name="T4" fmla="*/ 94 w 276"/>
                <a:gd name="T5" fmla="*/ 145 h 323"/>
                <a:gd name="T6" fmla="*/ 0 w 276"/>
                <a:gd name="T7" fmla="*/ 323 h 323"/>
                <a:gd name="T8" fmla="*/ 6 w 276"/>
                <a:gd name="T9" fmla="*/ 323 h 323"/>
                <a:gd name="T10" fmla="*/ 105 w 276"/>
                <a:gd name="T11" fmla="*/ 144 h 323"/>
                <a:gd name="T12" fmla="*/ 273 w 276"/>
                <a:gd name="T13" fmla="*/ 7 h 323"/>
                <a:gd name="T14" fmla="*/ 270 w 276"/>
                <a:gd name="T15" fmla="*/ 2 h 3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6" h="323">
                  <a:moveTo>
                    <a:pt x="270" y="2"/>
                  </a:moveTo>
                  <a:cubicBezTo>
                    <a:pt x="237" y="16"/>
                    <a:pt x="210" y="38"/>
                    <a:pt x="184" y="62"/>
                  </a:cubicBezTo>
                  <a:cubicBezTo>
                    <a:pt x="153" y="89"/>
                    <a:pt x="123" y="116"/>
                    <a:pt x="94" y="145"/>
                  </a:cubicBezTo>
                  <a:cubicBezTo>
                    <a:pt x="45" y="194"/>
                    <a:pt x="13" y="256"/>
                    <a:pt x="0" y="323"/>
                  </a:cubicBezTo>
                  <a:cubicBezTo>
                    <a:pt x="6" y="323"/>
                    <a:pt x="6" y="323"/>
                    <a:pt x="6" y="323"/>
                  </a:cubicBezTo>
                  <a:cubicBezTo>
                    <a:pt x="20" y="254"/>
                    <a:pt x="54" y="193"/>
                    <a:pt x="105" y="144"/>
                  </a:cubicBezTo>
                  <a:cubicBezTo>
                    <a:pt x="155" y="95"/>
                    <a:pt x="208" y="36"/>
                    <a:pt x="273" y="7"/>
                  </a:cubicBezTo>
                  <a:cubicBezTo>
                    <a:pt x="276" y="6"/>
                    <a:pt x="273" y="0"/>
                    <a:pt x="270" y="2"/>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9" name="Freeform 48">
              <a:extLst>
                <a:ext uri="{FF2B5EF4-FFF2-40B4-BE49-F238E27FC236}">
                  <a16:creationId xmlns:a16="http://schemas.microsoft.com/office/drawing/2014/main" id="{95261F10-857B-1D42-9894-DD80821BFB1A}"/>
                </a:ext>
              </a:extLst>
            </p:cNvPr>
            <p:cNvSpPr>
              <a:spLocks/>
            </p:cNvSpPr>
            <p:nvPr/>
          </p:nvSpPr>
          <p:spPr bwMode="auto">
            <a:xfrm>
              <a:off x="5309" y="2662"/>
              <a:ext cx="42" cy="217"/>
            </a:xfrm>
            <a:custGeom>
              <a:avLst/>
              <a:gdLst>
                <a:gd name="T0" fmla="*/ 9 w 15"/>
                <a:gd name="T1" fmla="*/ 3 h 77"/>
                <a:gd name="T2" fmla="*/ 1 w 15"/>
                <a:gd name="T3" fmla="*/ 73 h 77"/>
                <a:gd name="T4" fmla="*/ 7 w 15"/>
                <a:gd name="T5" fmla="*/ 73 h 77"/>
                <a:gd name="T6" fmla="*/ 15 w 15"/>
                <a:gd name="T7" fmla="*/ 3 h 77"/>
                <a:gd name="T8" fmla="*/ 9 w 15"/>
                <a:gd name="T9" fmla="*/ 3 h 77"/>
              </a:gdLst>
              <a:ahLst/>
              <a:cxnLst>
                <a:cxn ang="0">
                  <a:pos x="T0" y="T1"/>
                </a:cxn>
                <a:cxn ang="0">
                  <a:pos x="T2" y="T3"/>
                </a:cxn>
                <a:cxn ang="0">
                  <a:pos x="T4" y="T5"/>
                </a:cxn>
                <a:cxn ang="0">
                  <a:pos x="T6" y="T7"/>
                </a:cxn>
                <a:cxn ang="0">
                  <a:pos x="T8" y="T9"/>
                </a:cxn>
              </a:cxnLst>
              <a:rect l="0" t="0" r="r" b="b"/>
              <a:pathLst>
                <a:path w="15" h="77">
                  <a:moveTo>
                    <a:pt x="9" y="3"/>
                  </a:moveTo>
                  <a:cubicBezTo>
                    <a:pt x="6" y="27"/>
                    <a:pt x="3" y="50"/>
                    <a:pt x="1" y="73"/>
                  </a:cubicBezTo>
                  <a:cubicBezTo>
                    <a:pt x="0" y="77"/>
                    <a:pt x="6" y="77"/>
                    <a:pt x="7" y="73"/>
                  </a:cubicBezTo>
                  <a:cubicBezTo>
                    <a:pt x="9" y="50"/>
                    <a:pt x="12" y="27"/>
                    <a:pt x="15" y="3"/>
                  </a:cubicBezTo>
                  <a:cubicBezTo>
                    <a:pt x="15" y="0"/>
                    <a:pt x="9" y="0"/>
                    <a:pt x="9" y="3"/>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0" name="Freeform 49">
              <a:extLst>
                <a:ext uri="{FF2B5EF4-FFF2-40B4-BE49-F238E27FC236}">
                  <a16:creationId xmlns:a16="http://schemas.microsoft.com/office/drawing/2014/main" id="{F7230D62-9357-F84C-A3BA-31EDAC6E60BF}"/>
                </a:ext>
              </a:extLst>
            </p:cNvPr>
            <p:cNvSpPr>
              <a:spLocks/>
            </p:cNvSpPr>
            <p:nvPr/>
          </p:nvSpPr>
          <p:spPr bwMode="auto">
            <a:xfrm>
              <a:off x="5320" y="2857"/>
              <a:ext cx="268" cy="45"/>
            </a:xfrm>
            <a:custGeom>
              <a:avLst/>
              <a:gdLst>
                <a:gd name="T0" fmla="*/ 92 w 95"/>
                <a:gd name="T1" fmla="*/ 9 h 16"/>
                <a:gd name="T2" fmla="*/ 4 w 95"/>
                <a:gd name="T3" fmla="*/ 0 h 16"/>
                <a:gd name="T4" fmla="*/ 4 w 95"/>
                <a:gd name="T5" fmla="*/ 6 h 16"/>
                <a:gd name="T6" fmla="*/ 92 w 95"/>
                <a:gd name="T7" fmla="*/ 15 h 16"/>
                <a:gd name="T8" fmla="*/ 92 w 95"/>
                <a:gd name="T9" fmla="*/ 9 h 16"/>
              </a:gdLst>
              <a:ahLst/>
              <a:cxnLst>
                <a:cxn ang="0">
                  <a:pos x="T0" y="T1"/>
                </a:cxn>
                <a:cxn ang="0">
                  <a:pos x="T2" y="T3"/>
                </a:cxn>
                <a:cxn ang="0">
                  <a:pos x="T4" y="T5"/>
                </a:cxn>
                <a:cxn ang="0">
                  <a:pos x="T6" y="T7"/>
                </a:cxn>
                <a:cxn ang="0">
                  <a:pos x="T8" y="T9"/>
                </a:cxn>
              </a:cxnLst>
              <a:rect l="0" t="0" r="r" b="b"/>
              <a:pathLst>
                <a:path w="95" h="16">
                  <a:moveTo>
                    <a:pt x="92" y="9"/>
                  </a:moveTo>
                  <a:cubicBezTo>
                    <a:pt x="62" y="10"/>
                    <a:pt x="34" y="0"/>
                    <a:pt x="4" y="0"/>
                  </a:cubicBezTo>
                  <a:cubicBezTo>
                    <a:pt x="0" y="0"/>
                    <a:pt x="0" y="6"/>
                    <a:pt x="4" y="6"/>
                  </a:cubicBezTo>
                  <a:cubicBezTo>
                    <a:pt x="34" y="6"/>
                    <a:pt x="62" y="16"/>
                    <a:pt x="92" y="15"/>
                  </a:cubicBezTo>
                  <a:cubicBezTo>
                    <a:pt x="95" y="15"/>
                    <a:pt x="95" y="9"/>
                    <a:pt x="92" y="9"/>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1" name="Freeform 50">
              <a:extLst>
                <a:ext uri="{FF2B5EF4-FFF2-40B4-BE49-F238E27FC236}">
                  <a16:creationId xmlns:a16="http://schemas.microsoft.com/office/drawing/2014/main" id="{DE9B9555-3CAB-8243-830B-341CCF799B97}"/>
                </a:ext>
              </a:extLst>
            </p:cNvPr>
            <p:cNvSpPr>
              <a:spLocks/>
            </p:cNvSpPr>
            <p:nvPr/>
          </p:nvSpPr>
          <p:spPr bwMode="auto">
            <a:xfrm>
              <a:off x="5016" y="3085"/>
              <a:ext cx="62" cy="253"/>
            </a:xfrm>
            <a:custGeom>
              <a:avLst/>
              <a:gdLst>
                <a:gd name="T0" fmla="*/ 1 w 22"/>
                <a:gd name="T1" fmla="*/ 6 h 90"/>
                <a:gd name="T2" fmla="*/ 16 w 22"/>
                <a:gd name="T3" fmla="*/ 86 h 90"/>
                <a:gd name="T4" fmla="*/ 22 w 22"/>
                <a:gd name="T5" fmla="*/ 86 h 90"/>
                <a:gd name="T6" fmla="*/ 7 w 22"/>
                <a:gd name="T7" fmla="*/ 4 h 90"/>
                <a:gd name="T8" fmla="*/ 1 w 22"/>
                <a:gd name="T9" fmla="*/ 6 h 90"/>
              </a:gdLst>
              <a:ahLst/>
              <a:cxnLst>
                <a:cxn ang="0">
                  <a:pos x="T0" y="T1"/>
                </a:cxn>
                <a:cxn ang="0">
                  <a:pos x="T2" y="T3"/>
                </a:cxn>
                <a:cxn ang="0">
                  <a:pos x="T4" y="T5"/>
                </a:cxn>
                <a:cxn ang="0">
                  <a:pos x="T6" y="T7"/>
                </a:cxn>
                <a:cxn ang="0">
                  <a:pos x="T8" y="T9"/>
                </a:cxn>
              </a:cxnLst>
              <a:rect l="0" t="0" r="r" b="b"/>
              <a:pathLst>
                <a:path w="22" h="90">
                  <a:moveTo>
                    <a:pt x="1" y="6"/>
                  </a:moveTo>
                  <a:cubicBezTo>
                    <a:pt x="7" y="32"/>
                    <a:pt x="12" y="59"/>
                    <a:pt x="16" y="86"/>
                  </a:cubicBezTo>
                  <a:cubicBezTo>
                    <a:pt x="16" y="90"/>
                    <a:pt x="22" y="90"/>
                    <a:pt x="22" y="86"/>
                  </a:cubicBezTo>
                  <a:cubicBezTo>
                    <a:pt x="18" y="59"/>
                    <a:pt x="13" y="31"/>
                    <a:pt x="7" y="4"/>
                  </a:cubicBezTo>
                  <a:cubicBezTo>
                    <a:pt x="6" y="0"/>
                    <a:pt x="0" y="2"/>
                    <a:pt x="1" y="6"/>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2" name="Freeform 51">
              <a:extLst>
                <a:ext uri="{FF2B5EF4-FFF2-40B4-BE49-F238E27FC236}">
                  <a16:creationId xmlns:a16="http://schemas.microsoft.com/office/drawing/2014/main" id="{6E4099BE-4EF5-F74C-93F6-DDB6BDF50BF5}"/>
                </a:ext>
              </a:extLst>
            </p:cNvPr>
            <p:cNvSpPr>
              <a:spLocks/>
            </p:cNvSpPr>
            <p:nvPr/>
          </p:nvSpPr>
          <p:spPr bwMode="auto">
            <a:xfrm>
              <a:off x="5064" y="3231"/>
              <a:ext cx="220" cy="90"/>
            </a:xfrm>
            <a:custGeom>
              <a:avLst/>
              <a:gdLst>
                <a:gd name="T0" fmla="*/ 73 w 78"/>
                <a:gd name="T1" fmla="*/ 2 h 32"/>
                <a:gd name="T2" fmla="*/ 4 w 78"/>
                <a:gd name="T3" fmla="*/ 25 h 32"/>
                <a:gd name="T4" fmla="*/ 5 w 78"/>
                <a:gd name="T5" fmla="*/ 30 h 32"/>
                <a:gd name="T6" fmla="*/ 75 w 78"/>
                <a:gd name="T7" fmla="*/ 7 h 32"/>
                <a:gd name="T8" fmla="*/ 73 w 78"/>
                <a:gd name="T9" fmla="*/ 2 h 32"/>
              </a:gdLst>
              <a:ahLst/>
              <a:cxnLst>
                <a:cxn ang="0">
                  <a:pos x="T0" y="T1"/>
                </a:cxn>
                <a:cxn ang="0">
                  <a:pos x="T2" y="T3"/>
                </a:cxn>
                <a:cxn ang="0">
                  <a:pos x="T4" y="T5"/>
                </a:cxn>
                <a:cxn ang="0">
                  <a:pos x="T6" y="T7"/>
                </a:cxn>
                <a:cxn ang="0">
                  <a:pos x="T8" y="T9"/>
                </a:cxn>
              </a:cxnLst>
              <a:rect l="0" t="0" r="r" b="b"/>
              <a:pathLst>
                <a:path w="78" h="32">
                  <a:moveTo>
                    <a:pt x="73" y="2"/>
                  </a:moveTo>
                  <a:cubicBezTo>
                    <a:pt x="50" y="9"/>
                    <a:pt x="27" y="17"/>
                    <a:pt x="4" y="25"/>
                  </a:cubicBezTo>
                  <a:cubicBezTo>
                    <a:pt x="0" y="26"/>
                    <a:pt x="1" y="32"/>
                    <a:pt x="5" y="30"/>
                  </a:cubicBezTo>
                  <a:cubicBezTo>
                    <a:pt x="28" y="23"/>
                    <a:pt x="52" y="15"/>
                    <a:pt x="75" y="7"/>
                  </a:cubicBezTo>
                  <a:cubicBezTo>
                    <a:pt x="78" y="6"/>
                    <a:pt x="77" y="0"/>
                    <a:pt x="73" y="2"/>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3" name="Freeform 52">
              <a:extLst>
                <a:ext uri="{FF2B5EF4-FFF2-40B4-BE49-F238E27FC236}">
                  <a16:creationId xmlns:a16="http://schemas.microsoft.com/office/drawing/2014/main" id="{0F5A970A-F0DE-5A40-8FA0-2B9C6CDAFE94}"/>
                </a:ext>
              </a:extLst>
            </p:cNvPr>
            <p:cNvSpPr>
              <a:spLocks/>
            </p:cNvSpPr>
            <p:nvPr/>
          </p:nvSpPr>
          <p:spPr bwMode="auto">
            <a:xfrm>
              <a:off x="4884" y="2685"/>
              <a:ext cx="583" cy="684"/>
            </a:xfrm>
            <a:custGeom>
              <a:avLst/>
              <a:gdLst>
                <a:gd name="T0" fmla="*/ 198 w 207"/>
                <a:gd name="T1" fmla="*/ 12 h 243"/>
                <a:gd name="T2" fmla="*/ 167 w 207"/>
                <a:gd name="T3" fmla="*/ 1 h 243"/>
                <a:gd name="T4" fmla="*/ 136 w 207"/>
                <a:gd name="T5" fmla="*/ 13 h 243"/>
                <a:gd name="T6" fmla="*/ 43 w 207"/>
                <a:gd name="T7" fmla="*/ 114 h 243"/>
                <a:gd name="T8" fmla="*/ 0 w 207"/>
                <a:gd name="T9" fmla="*/ 243 h 243"/>
                <a:gd name="T10" fmla="*/ 41 w 207"/>
                <a:gd name="T11" fmla="*/ 243 h 243"/>
                <a:gd name="T12" fmla="*/ 196 w 207"/>
                <a:gd name="T13" fmla="*/ 57 h 243"/>
                <a:gd name="T14" fmla="*/ 198 w 207"/>
                <a:gd name="T15" fmla="*/ 12 h 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7" h="243">
                  <a:moveTo>
                    <a:pt x="198" y="12"/>
                  </a:moveTo>
                  <a:cubicBezTo>
                    <a:pt x="191" y="3"/>
                    <a:pt x="178" y="0"/>
                    <a:pt x="167" y="1"/>
                  </a:cubicBezTo>
                  <a:cubicBezTo>
                    <a:pt x="156" y="2"/>
                    <a:pt x="146" y="7"/>
                    <a:pt x="136" y="13"/>
                  </a:cubicBezTo>
                  <a:cubicBezTo>
                    <a:pt x="97" y="38"/>
                    <a:pt x="65" y="73"/>
                    <a:pt x="43" y="114"/>
                  </a:cubicBezTo>
                  <a:cubicBezTo>
                    <a:pt x="21" y="154"/>
                    <a:pt x="7" y="198"/>
                    <a:pt x="0" y="243"/>
                  </a:cubicBezTo>
                  <a:cubicBezTo>
                    <a:pt x="41" y="243"/>
                    <a:pt x="41" y="243"/>
                    <a:pt x="41" y="243"/>
                  </a:cubicBezTo>
                  <a:cubicBezTo>
                    <a:pt x="70" y="147"/>
                    <a:pt x="164" y="131"/>
                    <a:pt x="196" y="57"/>
                  </a:cubicBezTo>
                  <a:cubicBezTo>
                    <a:pt x="203" y="43"/>
                    <a:pt x="207" y="25"/>
                    <a:pt x="198"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4" name="Freeform 53">
              <a:extLst>
                <a:ext uri="{FF2B5EF4-FFF2-40B4-BE49-F238E27FC236}">
                  <a16:creationId xmlns:a16="http://schemas.microsoft.com/office/drawing/2014/main" id="{AD0B22B7-D4AC-6540-8B03-10E57948AFC6}"/>
                </a:ext>
              </a:extLst>
            </p:cNvPr>
            <p:cNvSpPr>
              <a:spLocks/>
            </p:cNvSpPr>
            <p:nvPr/>
          </p:nvSpPr>
          <p:spPr bwMode="auto">
            <a:xfrm>
              <a:off x="4932" y="2758"/>
              <a:ext cx="461" cy="611"/>
            </a:xfrm>
            <a:custGeom>
              <a:avLst/>
              <a:gdLst>
                <a:gd name="T0" fmla="*/ 157 w 164"/>
                <a:gd name="T1" fmla="*/ 1 h 217"/>
                <a:gd name="T2" fmla="*/ 60 w 164"/>
                <a:gd name="T3" fmla="*/ 91 h 217"/>
                <a:gd name="T4" fmla="*/ 0 w 164"/>
                <a:gd name="T5" fmla="*/ 217 h 217"/>
                <a:gd name="T6" fmla="*/ 6 w 164"/>
                <a:gd name="T7" fmla="*/ 217 h 217"/>
                <a:gd name="T8" fmla="*/ 60 w 164"/>
                <a:gd name="T9" fmla="*/ 102 h 217"/>
                <a:gd name="T10" fmla="*/ 160 w 164"/>
                <a:gd name="T11" fmla="*/ 7 h 217"/>
                <a:gd name="T12" fmla="*/ 157 w 164"/>
                <a:gd name="T13" fmla="*/ 1 h 217"/>
              </a:gdLst>
              <a:ahLst/>
              <a:cxnLst>
                <a:cxn ang="0">
                  <a:pos x="T0" y="T1"/>
                </a:cxn>
                <a:cxn ang="0">
                  <a:pos x="T2" y="T3"/>
                </a:cxn>
                <a:cxn ang="0">
                  <a:pos x="T4" y="T5"/>
                </a:cxn>
                <a:cxn ang="0">
                  <a:pos x="T6" y="T7"/>
                </a:cxn>
                <a:cxn ang="0">
                  <a:pos x="T8" y="T9"/>
                </a:cxn>
                <a:cxn ang="0">
                  <a:pos x="T10" y="T11"/>
                </a:cxn>
                <a:cxn ang="0">
                  <a:pos x="T12" y="T13"/>
                </a:cxn>
              </a:cxnLst>
              <a:rect l="0" t="0" r="r" b="b"/>
              <a:pathLst>
                <a:path w="164" h="217">
                  <a:moveTo>
                    <a:pt x="157" y="1"/>
                  </a:moveTo>
                  <a:cubicBezTo>
                    <a:pt x="114" y="18"/>
                    <a:pt x="86" y="54"/>
                    <a:pt x="60" y="91"/>
                  </a:cubicBezTo>
                  <a:cubicBezTo>
                    <a:pt x="34" y="130"/>
                    <a:pt x="14" y="172"/>
                    <a:pt x="0" y="217"/>
                  </a:cubicBezTo>
                  <a:cubicBezTo>
                    <a:pt x="6" y="217"/>
                    <a:pt x="6" y="217"/>
                    <a:pt x="6" y="217"/>
                  </a:cubicBezTo>
                  <a:cubicBezTo>
                    <a:pt x="19" y="177"/>
                    <a:pt x="37" y="138"/>
                    <a:pt x="60" y="102"/>
                  </a:cubicBezTo>
                  <a:cubicBezTo>
                    <a:pt x="86" y="63"/>
                    <a:pt x="115" y="24"/>
                    <a:pt x="160" y="7"/>
                  </a:cubicBezTo>
                  <a:cubicBezTo>
                    <a:pt x="164" y="5"/>
                    <a:pt x="161" y="0"/>
                    <a:pt x="157" y="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5" name="Freeform 54">
              <a:extLst>
                <a:ext uri="{FF2B5EF4-FFF2-40B4-BE49-F238E27FC236}">
                  <a16:creationId xmlns:a16="http://schemas.microsoft.com/office/drawing/2014/main" id="{72B60468-6CD3-4D45-A4BD-0DC2A8E73CB1}"/>
                </a:ext>
              </a:extLst>
            </p:cNvPr>
            <p:cNvSpPr>
              <a:spLocks/>
            </p:cNvSpPr>
            <p:nvPr/>
          </p:nvSpPr>
          <p:spPr bwMode="auto">
            <a:xfrm>
              <a:off x="3550" y="982"/>
              <a:ext cx="372" cy="104"/>
            </a:xfrm>
            <a:custGeom>
              <a:avLst/>
              <a:gdLst>
                <a:gd name="T0" fmla="*/ 106 w 132"/>
                <a:gd name="T1" fmla="*/ 2 h 37"/>
                <a:gd name="T2" fmla="*/ 72 w 132"/>
                <a:gd name="T3" fmla="*/ 14 h 37"/>
                <a:gd name="T4" fmla="*/ 66 w 132"/>
                <a:gd name="T5" fmla="*/ 21 h 37"/>
                <a:gd name="T6" fmla="*/ 60 w 132"/>
                <a:gd name="T7" fmla="*/ 14 h 37"/>
                <a:gd name="T8" fmla="*/ 26 w 132"/>
                <a:gd name="T9" fmla="*/ 2 h 37"/>
                <a:gd name="T10" fmla="*/ 2 w 132"/>
                <a:gd name="T11" fmla="*/ 37 h 37"/>
                <a:gd name="T12" fmla="*/ 34 w 132"/>
                <a:gd name="T13" fmla="*/ 12 h 37"/>
                <a:gd name="T14" fmla="*/ 66 w 132"/>
                <a:gd name="T15" fmla="*/ 37 h 37"/>
                <a:gd name="T16" fmla="*/ 98 w 132"/>
                <a:gd name="T17" fmla="*/ 12 h 37"/>
                <a:gd name="T18" fmla="*/ 130 w 132"/>
                <a:gd name="T19" fmla="*/ 37 h 37"/>
                <a:gd name="T20" fmla="*/ 106 w 132"/>
                <a:gd name="T2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37">
                  <a:moveTo>
                    <a:pt x="106" y="2"/>
                  </a:moveTo>
                  <a:cubicBezTo>
                    <a:pt x="94" y="0"/>
                    <a:pt x="81" y="4"/>
                    <a:pt x="72" y="14"/>
                  </a:cubicBezTo>
                  <a:cubicBezTo>
                    <a:pt x="66" y="21"/>
                    <a:pt x="66" y="21"/>
                    <a:pt x="66" y="21"/>
                  </a:cubicBezTo>
                  <a:cubicBezTo>
                    <a:pt x="60" y="14"/>
                    <a:pt x="60" y="14"/>
                    <a:pt x="60" y="14"/>
                  </a:cubicBezTo>
                  <a:cubicBezTo>
                    <a:pt x="51" y="4"/>
                    <a:pt x="38" y="0"/>
                    <a:pt x="26" y="2"/>
                  </a:cubicBezTo>
                  <a:cubicBezTo>
                    <a:pt x="0" y="7"/>
                    <a:pt x="2" y="37"/>
                    <a:pt x="2" y="37"/>
                  </a:cubicBezTo>
                  <a:cubicBezTo>
                    <a:pt x="6" y="23"/>
                    <a:pt x="20" y="12"/>
                    <a:pt x="34" y="12"/>
                  </a:cubicBezTo>
                  <a:cubicBezTo>
                    <a:pt x="49" y="12"/>
                    <a:pt x="63" y="23"/>
                    <a:pt x="66" y="37"/>
                  </a:cubicBezTo>
                  <a:cubicBezTo>
                    <a:pt x="69" y="23"/>
                    <a:pt x="83" y="12"/>
                    <a:pt x="98" y="12"/>
                  </a:cubicBezTo>
                  <a:cubicBezTo>
                    <a:pt x="112" y="12"/>
                    <a:pt x="126" y="23"/>
                    <a:pt x="130" y="37"/>
                  </a:cubicBezTo>
                  <a:cubicBezTo>
                    <a:pt x="130" y="37"/>
                    <a:pt x="132" y="7"/>
                    <a:pt x="106" y="2"/>
                  </a:cubicBezTo>
                  <a:close/>
                </a:path>
              </a:pathLst>
            </a:custGeom>
            <a:solidFill>
              <a:schemeClr val="tx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6" name="Freeform 55">
              <a:extLst>
                <a:ext uri="{FF2B5EF4-FFF2-40B4-BE49-F238E27FC236}">
                  <a16:creationId xmlns:a16="http://schemas.microsoft.com/office/drawing/2014/main" id="{B28375B5-28FA-D44B-8C96-BC8A3A414D0A}"/>
                </a:ext>
              </a:extLst>
            </p:cNvPr>
            <p:cNvSpPr>
              <a:spLocks/>
            </p:cNvSpPr>
            <p:nvPr/>
          </p:nvSpPr>
          <p:spPr bwMode="auto">
            <a:xfrm>
              <a:off x="5151" y="1309"/>
              <a:ext cx="575" cy="163"/>
            </a:xfrm>
            <a:custGeom>
              <a:avLst/>
              <a:gdLst>
                <a:gd name="T0" fmla="*/ 164 w 204"/>
                <a:gd name="T1" fmla="*/ 4 h 58"/>
                <a:gd name="T2" fmla="*/ 111 w 204"/>
                <a:gd name="T3" fmla="*/ 23 h 58"/>
                <a:gd name="T4" fmla="*/ 102 w 204"/>
                <a:gd name="T5" fmla="*/ 34 h 58"/>
                <a:gd name="T6" fmla="*/ 92 w 204"/>
                <a:gd name="T7" fmla="*/ 23 h 58"/>
                <a:gd name="T8" fmla="*/ 40 w 204"/>
                <a:gd name="T9" fmla="*/ 4 h 58"/>
                <a:gd name="T10" fmla="*/ 4 w 204"/>
                <a:gd name="T11" fmla="*/ 58 h 58"/>
                <a:gd name="T12" fmla="*/ 53 w 204"/>
                <a:gd name="T13" fmla="*/ 20 h 58"/>
                <a:gd name="T14" fmla="*/ 102 w 204"/>
                <a:gd name="T15" fmla="*/ 58 h 58"/>
                <a:gd name="T16" fmla="*/ 151 w 204"/>
                <a:gd name="T17" fmla="*/ 20 h 58"/>
                <a:gd name="T18" fmla="*/ 200 w 204"/>
                <a:gd name="T19" fmla="*/ 58 h 58"/>
                <a:gd name="T20" fmla="*/ 164 w 204"/>
                <a:gd name="T21" fmla="*/ 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58">
                  <a:moveTo>
                    <a:pt x="164" y="4"/>
                  </a:moveTo>
                  <a:cubicBezTo>
                    <a:pt x="144" y="0"/>
                    <a:pt x="124" y="8"/>
                    <a:pt x="111" y="23"/>
                  </a:cubicBezTo>
                  <a:cubicBezTo>
                    <a:pt x="102" y="34"/>
                    <a:pt x="102" y="34"/>
                    <a:pt x="102" y="34"/>
                  </a:cubicBezTo>
                  <a:cubicBezTo>
                    <a:pt x="92" y="23"/>
                    <a:pt x="92" y="23"/>
                    <a:pt x="92" y="23"/>
                  </a:cubicBezTo>
                  <a:cubicBezTo>
                    <a:pt x="79" y="8"/>
                    <a:pt x="59" y="0"/>
                    <a:pt x="40" y="4"/>
                  </a:cubicBezTo>
                  <a:cubicBezTo>
                    <a:pt x="0" y="12"/>
                    <a:pt x="4" y="58"/>
                    <a:pt x="4" y="58"/>
                  </a:cubicBezTo>
                  <a:cubicBezTo>
                    <a:pt x="9" y="36"/>
                    <a:pt x="30" y="20"/>
                    <a:pt x="53" y="20"/>
                  </a:cubicBezTo>
                  <a:cubicBezTo>
                    <a:pt x="75" y="20"/>
                    <a:pt x="97" y="36"/>
                    <a:pt x="102" y="58"/>
                  </a:cubicBezTo>
                  <a:cubicBezTo>
                    <a:pt x="107" y="36"/>
                    <a:pt x="128" y="20"/>
                    <a:pt x="151" y="20"/>
                  </a:cubicBezTo>
                  <a:cubicBezTo>
                    <a:pt x="173" y="20"/>
                    <a:pt x="194" y="36"/>
                    <a:pt x="200" y="58"/>
                  </a:cubicBezTo>
                  <a:cubicBezTo>
                    <a:pt x="200" y="58"/>
                    <a:pt x="204" y="12"/>
                    <a:pt x="164" y="4"/>
                  </a:cubicBezTo>
                  <a:close/>
                </a:path>
              </a:pathLst>
            </a:custGeom>
            <a:solidFill>
              <a:schemeClr val="tx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7" name="Freeform 56">
              <a:extLst>
                <a:ext uri="{FF2B5EF4-FFF2-40B4-BE49-F238E27FC236}">
                  <a16:creationId xmlns:a16="http://schemas.microsoft.com/office/drawing/2014/main" id="{3411F3E6-C3C6-D444-8F8E-F8118A02BD63}"/>
                </a:ext>
              </a:extLst>
            </p:cNvPr>
            <p:cNvSpPr>
              <a:spLocks/>
            </p:cNvSpPr>
            <p:nvPr/>
          </p:nvSpPr>
          <p:spPr bwMode="auto">
            <a:xfrm>
              <a:off x="2700" y="2122"/>
              <a:ext cx="400" cy="113"/>
            </a:xfrm>
            <a:custGeom>
              <a:avLst/>
              <a:gdLst>
                <a:gd name="T0" fmla="*/ 114 w 142"/>
                <a:gd name="T1" fmla="*/ 3 h 40"/>
                <a:gd name="T2" fmla="*/ 77 w 142"/>
                <a:gd name="T3" fmla="*/ 16 h 40"/>
                <a:gd name="T4" fmla="*/ 71 w 142"/>
                <a:gd name="T5" fmla="*/ 23 h 40"/>
                <a:gd name="T6" fmla="*/ 64 w 142"/>
                <a:gd name="T7" fmla="*/ 16 h 40"/>
                <a:gd name="T8" fmla="*/ 27 w 142"/>
                <a:gd name="T9" fmla="*/ 3 h 40"/>
                <a:gd name="T10" fmla="*/ 2 w 142"/>
                <a:gd name="T11" fmla="*/ 40 h 40"/>
                <a:gd name="T12" fmla="*/ 37 w 142"/>
                <a:gd name="T13" fmla="*/ 14 h 40"/>
                <a:gd name="T14" fmla="*/ 71 w 142"/>
                <a:gd name="T15" fmla="*/ 40 h 40"/>
                <a:gd name="T16" fmla="*/ 105 w 142"/>
                <a:gd name="T17" fmla="*/ 14 h 40"/>
                <a:gd name="T18" fmla="*/ 139 w 142"/>
                <a:gd name="T19" fmla="*/ 40 h 40"/>
                <a:gd name="T20" fmla="*/ 114 w 142"/>
                <a:gd name="T21" fmla="*/ 3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 h="40">
                  <a:moveTo>
                    <a:pt x="114" y="3"/>
                  </a:moveTo>
                  <a:cubicBezTo>
                    <a:pt x="100" y="0"/>
                    <a:pt x="86" y="5"/>
                    <a:pt x="77" y="16"/>
                  </a:cubicBezTo>
                  <a:cubicBezTo>
                    <a:pt x="71" y="23"/>
                    <a:pt x="71" y="23"/>
                    <a:pt x="71" y="23"/>
                  </a:cubicBezTo>
                  <a:cubicBezTo>
                    <a:pt x="64" y="16"/>
                    <a:pt x="64" y="16"/>
                    <a:pt x="64" y="16"/>
                  </a:cubicBezTo>
                  <a:cubicBezTo>
                    <a:pt x="55" y="5"/>
                    <a:pt x="41" y="0"/>
                    <a:pt x="27" y="3"/>
                  </a:cubicBezTo>
                  <a:cubicBezTo>
                    <a:pt x="0" y="9"/>
                    <a:pt x="2" y="40"/>
                    <a:pt x="2" y="40"/>
                  </a:cubicBezTo>
                  <a:cubicBezTo>
                    <a:pt x="6" y="25"/>
                    <a:pt x="21" y="14"/>
                    <a:pt x="37" y="14"/>
                  </a:cubicBezTo>
                  <a:cubicBezTo>
                    <a:pt x="52" y="14"/>
                    <a:pt x="67" y="25"/>
                    <a:pt x="71" y="40"/>
                  </a:cubicBezTo>
                  <a:cubicBezTo>
                    <a:pt x="74" y="25"/>
                    <a:pt x="89" y="14"/>
                    <a:pt x="105" y="14"/>
                  </a:cubicBezTo>
                  <a:cubicBezTo>
                    <a:pt x="120" y="14"/>
                    <a:pt x="135" y="25"/>
                    <a:pt x="139" y="40"/>
                  </a:cubicBezTo>
                  <a:cubicBezTo>
                    <a:pt x="139" y="40"/>
                    <a:pt x="142" y="9"/>
                    <a:pt x="114" y="3"/>
                  </a:cubicBezTo>
                  <a:close/>
                </a:path>
              </a:pathLst>
            </a:custGeom>
            <a:solidFill>
              <a:schemeClr val="tx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8" name="Freeform 57">
              <a:extLst>
                <a:ext uri="{FF2B5EF4-FFF2-40B4-BE49-F238E27FC236}">
                  <a16:creationId xmlns:a16="http://schemas.microsoft.com/office/drawing/2014/main" id="{3238DC7B-616C-F941-932E-AF9E6E2DD6C4}"/>
                </a:ext>
              </a:extLst>
            </p:cNvPr>
            <p:cNvSpPr>
              <a:spLocks/>
            </p:cNvSpPr>
            <p:nvPr/>
          </p:nvSpPr>
          <p:spPr bwMode="auto">
            <a:xfrm>
              <a:off x="5005" y="-6"/>
              <a:ext cx="400" cy="116"/>
            </a:xfrm>
            <a:custGeom>
              <a:avLst/>
              <a:gdLst>
                <a:gd name="T0" fmla="*/ 114 w 142"/>
                <a:gd name="T1" fmla="*/ 3 h 41"/>
                <a:gd name="T2" fmla="*/ 78 w 142"/>
                <a:gd name="T3" fmla="*/ 16 h 41"/>
                <a:gd name="T4" fmla="*/ 71 w 142"/>
                <a:gd name="T5" fmla="*/ 23 h 41"/>
                <a:gd name="T6" fmla="*/ 65 w 142"/>
                <a:gd name="T7" fmla="*/ 16 h 41"/>
                <a:gd name="T8" fmla="*/ 28 w 142"/>
                <a:gd name="T9" fmla="*/ 3 h 41"/>
                <a:gd name="T10" fmla="*/ 3 w 142"/>
                <a:gd name="T11" fmla="*/ 41 h 41"/>
                <a:gd name="T12" fmla="*/ 37 w 142"/>
                <a:gd name="T13" fmla="*/ 14 h 41"/>
                <a:gd name="T14" fmla="*/ 71 w 142"/>
                <a:gd name="T15" fmla="*/ 40 h 41"/>
                <a:gd name="T16" fmla="*/ 105 w 142"/>
                <a:gd name="T17" fmla="*/ 14 h 41"/>
                <a:gd name="T18" fmla="*/ 139 w 142"/>
                <a:gd name="T19" fmla="*/ 41 h 41"/>
                <a:gd name="T20" fmla="*/ 114 w 142"/>
                <a:gd name="T21" fmla="*/ 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 h="41">
                  <a:moveTo>
                    <a:pt x="114" y="3"/>
                  </a:moveTo>
                  <a:cubicBezTo>
                    <a:pt x="101" y="0"/>
                    <a:pt x="87" y="5"/>
                    <a:pt x="78" y="16"/>
                  </a:cubicBezTo>
                  <a:cubicBezTo>
                    <a:pt x="71" y="23"/>
                    <a:pt x="71" y="23"/>
                    <a:pt x="71" y="23"/>
                  </a:cubicBezTo>
                  <a:cubicBezTo>
                    <a:pt x="65" y="16"/>
                    <a:pt x="65" y="16"/>
                    <a:pt x="65" y="16"/>
                  </a:cubicBezTo>
                  <a:cubicBezTo>
                    <a:pt x="55" y="5"/>
                    <a:pt x="41" y="0"/>
                    <a:pt x="28" y="3"/>
                  </a:cubicBezTo>
                  <a:cubicBezTo>
                    <a:pt x="0" y="9"/>
                    <a:pt x="3" y="41"/>
                    <a:pt x="3" y="41"/>
                  </a:cubicBezTo>
                  <a:cubicBezTo>
                    <a:pt x="6" y="25"/>
                    <a:pt x="21" y="14"/>
                    <a:pt x="37" y="14"/>
                  </a:cubicBezTo>
                  <a:cubicBezTo>
                    <a:pt x="53" y="14"/>
                    <a:pt x="67" y="25"/>
                    <a:pt x="71" y="40"/>
                  </a:cubicBezTo>
                  <a:cubicBezTo>
                    <a:pt x="75" y="25"/>
                    <a:pt x="90" y="14"/>
                    <a:pt x="105" y="14"/>
                  </a:cubicBezTo>
                  <a:cubicBezTo>
                    <a:pt x="121" y="14"/>
                    <a:pt x="136" y="25"/>
                    <a:pt x="139" y="41"/>
                  </a:cubicBezTo>
                  <a:cubicBezTo>
                    <a:pt x="139" y="41"/>
                    <a:pt x="142" y="9"/>
                    <a:pt x="114" y="3"/>
                  </a:cubicBezTo>
                  <a:close/>
                </a:path>
              </a:pathLst>
            </a:custGeom>
            <a:solidFill>
              <a:schemeClr val="tx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grpSp>
        <p:nvGrpSpPr>
          <p:cNvPr id="73" name="Group 72">
            <a:extLst>
              <a:ext uri="{FF2B5EF4-FFF2-40B4-BE49-F238E27FC236}">
                <a16:creationId xmlns:a16="http://schemas.microsoft.com/office/drawing/2014/main" id="{C8C64077-3DA1-6041-8C7E-84CCD49CCDBC}"/>
              </a:ext>
            </a:extLst>
          </p:cNvPr>
          <p:cNvGrpSpPr/>
          <p:nvPr/>
        </p:nvGrpSpPr>
        <p:grpSpPr>
          <a:xfrm>
            <a:off x="6219721" y="4880282"/>
            <a:ext cx="1329942" cy="549077"/>
            <a:chOff x="6103790" y="5224133"/>
            <a:chExt cx="1329942" cy="549077"/>
          </a:xfrm>
        </p:grpSpPr>
        <p:grpSp>
          <p:nvGrpSpPr>
            <p:cNvPr id="74" name="Group 73">
              <a:extLst>
                <a:ext uri="{FF2B5EF4-FFF2-40B4-BE49-F238E27FC236}">
                  <a16:creationId xmlns:a16="http://schemas.microsoft.com/office/drawing/2014/main" id="{0DE5A36A-912F-8840-9D0C-7BF4C19AE8FA}"/>
                </a:ext>
              </a:extLst>
            </p:cNvPr>
            <p:cNvGrpSpPr/>
            <p:nvPr/>
          </p:nvGrpSpPr>
          <p:grpSpPr>
            <a:xfrm>
              <a:off x="6103790" y="5224133"/>
              <a:ext cx="548640" cy="549077"/>
              <a:chOff x="6815964" y="4544568"/>
              <a:chExt cx="802117" cy="779299"/>
            </a:xfrm>
          </p:grpSpPr>
          <p:sp>
            <p:nvSpPr>
              <p:cNvPr id="77" name="Donut 76">
                <a:extLst>
                  <a:ext uri="{FF2B5EF4-FFF2-40B4-BE49-F238E27FC236}">
                    <a16:creationId xmlns:a16="http://schemas.microsoft.com/office/drawing/2014/main" id="{3EBF3A46-4184-3845-9012-F397B9649887}"/>
                  </a:ext>
                </a:extLst>
              </p:cNvPr>
              <p:cNvSpPr/>
              <p:nvPr/>
            </p:nvSpPr>
            <p:spPr>
              <a:xfrm>
                <a:off x="6815964" y="4545189"/>
                <a:ext cx="802117" cy="778678"/>
              </a:xfrm>
              <a:prstGeom prst="donu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mn-cs"/>
                </a:endParaRPr>
              </a:p>
            </p:txBody>
          </p:sp>
          <p:sp>
            <p:nvSpPr>
              <p:cNvPr id="78" name="Block Arc 77">
                <a:extLst>
                  <a:ext uri="{FF2B5EF4-FFF2-40B4-BE49-F238E27FC236}">
                    <a16:creationId xmlns:a16="http://schemas.microsoft.com/office/drawing/2014/main" id="{94F2A01A-1747-3443-B943-0110DC37B7FE}"/>
                  </a:ext>
                </a:extLst>
              </p:cNvPr>
              <p:cNvSpPr/>
              <p:nvPr/>
            </p:nvSpPr>
            <p:spPr>
              <a:xfrm>
                <a:off x="6815964" y="4544568"/>
                <a:ext cx="802117" cy="778678"/>
              </a:xfrm>
              <a:prstGeom prst="blockArc">
                <a:avLst>
                  <a:gd name="adj1" fmla="val 16263629"/>
                  <a:gd name="adj2" fmla="val 12803769"/>
                  <a:gd name="adj3" fmla="val 248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mn-cs"/>
                </a:endParaRPr>
              </a:p>
            </p:txBody>
          </p:sp>
        </p:grpSp>
        <p:sp>
          <p:nvSpPr>
            <p:cNvPr id="75" name="Text Placeholder 33">
              <a:extLst>
                <a:ext uri="{FF2B5EF4-FFF2-40B4-BE49-F238E27FC236}">
                  <a16:creationId xmlns:a16="http://schemas.microsoft.com/office/drawing/2014/main" id="{302B997A-F775-DA4B-886F-DD7337193931}"/>
                </a:ext>
              </a:extLst>
            </p:cNvPr>
            <p:cNvSpPr txBox="1">
              <a:spLocks/>
            </p:cNvSpPr>
            <p:nvPr/>
          </p:nvSpPr>
          <p:spPr>
            <a:xfrm flipH="1">
              <a:off x="6713394" y="5328705"/>
              <a:ext cx="720338" cy="26776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ru-RU" sz="1200" b="1" i="0" u="none" strike="noStrike" kern="1200" cap="none" spc="0" normalizeH="0" baseline="0" noProof="0" dirty="0">
                  <a:ln>
                    <a:noFill/>
                  </a:ln>
                  <a:solidFill>
                    <a:srgbClr val="26A69A"/>
                  </a:solidFill>
                  <a:effectLst/>
                  <a:uLnTx/>
                  <a:uFillTx/>
                  <a:latin typeface="Tahoma" panose="020B0604030504040204" pitchFamily="34" charset="0"/>
                  <a:ea typeface="Tahoma" panose="020B0604030504040204" pitchFamily="34" charset="0"/>
                  <a:cs typeface="Tahoma" panose="020B0604030504040204" pitchFamily="34" charset="0"/>
                </a:rPr>
                <a:t>98</a:t>
              </a:r>
              <a:r>
                <a:rPr kumimoji="0" lang="en-AU" sz="1200" b="1" i="0" u="none" strike="noStrike" kern="1200" cap="none" spc="0" normalizeH="0" baseline="0" noProof="0" dirty="0">
                  <a:ln>
                    <a:noFill/>
                  </a:ln>
                  <a:solidFill>
                    <a:srgbClr val="26A69A"/>
                  </a:solidFill>
                  <a:effectLst/>
                  <a:uLnTx/>
                  <a:uFillTx/>
                  <a:latin typeface="Tahoma" panose="020B0604030504040204" pitchFamily="34" charset="0"/>
                  <a:ea typeface="Tahoma" panose="020B0604030504040204" pitchFamily="34" charset="0"/>
                  <a:cs typeface="Tahoma" panose="020B0604030504040204" pitchFamily="34" charset="0"/>
                </a:rPr>
                <a:t>%</a:t>
              </a:r>
            </a:p>
          </p:txBody>
        </p:sp>
        <p:sp>
          <p:nvSpPr>
            <p:cNvPr id="76" name="Text Placeholder 32">
              <a:extLst>
                <a:ext uri="{FF2B5EF4-FFF2-40B4-BE49-F238E27FC236}">
                  <a16:creationId xmlns:a16="http://schemas.microsoft.com/office/drawing/2014/main" id="{52113BFB-35F8-E045-9445-51ECDDE12948}"/>
                </a:ext>
              </a:extLst>
            </p:cNvPr>
            <p:cNvSpPr txBox="1">
              <a:spLocks/>
            </p:cNvSpPr>
            <p:nvPr/>
          </p:nvSpPr>
          <p:spPr>
            <a:xfrm flipH="1">
              <a:off x="6713394" y="5534022"/>
              <a:ext cx="601805" cy="16701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ru-RU" sz="1000" b="1" dirty="0">
                  <a:solidFill>
                    <a:srgbClr val="656D78"/>
                  </a:solidFill>
                  <a:latin typeface="Tahoma" panose="020B0604030504040204" pitchFamily="34" charset="0"/>
                  <a:ea typeface="Tahoma" panose="020B0604030504040204" pitchFamily="34" charset="0"/>
                  <a:cs typeface="Tahoma" panose="020B0604030504040204" pitchFamily="34" charset="0"/>
                </a:rPr>
                <a:t>Текст</a:t>
              </a:r>
              <a:endParaRPr kumimoji="0" lang="en-US" sz="10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grpSp>
        <p:nvGrpSpPr>
          <p:cNvPr id="79" name="Group 78">
            <a:extLst>
              <a:ext uri="{FF2B5EF4-FFF2-40B4-BE49-F238E27FC236}">
                <a16:creationId xmlns:a16="http://schemas.microsoft.com/office/drawing/2014/main" id="{C8F691E4-F85B-4D47-91D3-4D11B0CBB7AF}"/>
              </a:ext>
            </a:extLst>
          </p:cNvPr>
          <p:cNvGrpSpPr/>
          <p:nvPr/>
        </p:nvGrpSpPr>
        <p:grpSpPr>
          <a:xfrm>
            <a:off x="7363029" y="4879843"/>
            <a:ext cx="1439701" cy="549078"/>
            <a:chOff x="7247098" y="5223694"/>
            <a:chExt cx="1439701" cy="549078"/>
          </a:xfrm>
        </p:grpSpPr>
        <p:grpSp>
          <p:nvGrpSpPr>
            <p:cNvPr id="80" name="Group 79">
              <a:extLst>
                <a:ext uri="{FF2B5EF4-FFF2-40B4-BE49-F238E27FC236}">
                  <a16:creationId xmlns:a16="http://schemas.microsoft.com/office/drawing/2014/main" id="{510E3AF3-B9C8-424E-B9FF-F5763BE35D4B}"/>
                </a:ext>
              </a:extLst>
            </p:cNvPr>
            <p:cNvGrpSpPr/>
            <p:nvPr/>
          </p:nvGrpSpPr>
          <p:grpSpPr>
            <a:xfrm>
              <a:off x="7247098" y="5223694"/>
              <a:ext cx="548640" cy="549078"/>
              <a:chOff x="6815964" y="4544567"/>
              <a:chExt cx="802117" cy="779300"/>
            </a:xfrm>
          </p:grpSpPr>
          <p:sp>
            <p:nvSpPr>
              <p:cNvPr id="83" name="Donut 82">
                <a:extLst>
                  <a:ext uri="{FF2B5EF4-FFF2-40B4-BE49-F238E27FC236}">
                    <a16:creationId xmlns:a16="http://schemas.microsoft.com/office/drawing/2014/main" id="{5CD5E6D2-B092-244F-A835-35567A12AED7}"/>
                  </a:ext>
                </a:extLst>
              </p:cNvPr>
              <p:cNvSpPr/>
              <p:nvPr/>
            </p:nvSpPr>
            <p:spPr>
              <a:xfrm>
                <a:off x="6815964" y="4545189"/>
                <a:ext cx="802117" cy="778678"/>
              </a:xfrm>
              <a:prstGeom prst="donu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mn-cs"/>
                </a:endParaRPr>
              </a:p>
            </p:txBody>
          </p:sp>
          <p:sp>
            <p:nvSpPr>
              <p:cNvPr id="84" name="Block Arc 83">
                <a:extLst>
                  <a:ext uri="{FF2B5EF4-FFF2-40B4-BE49-F238E27FC236}">
                    <a16:creationId xmlns:a16="http://schemas.microsoft.com/office/drawing/2014/main" id="{7688F5BA-E80B-A94E-9E2D-1D3B0BF961DB}"/>
                  </a:ext>
                </a:extLst>
              </p:cNvPr>
              <p:cNvSpPr/>
              <p:nvPr/>
            </p:nvSpPr>
            <p:spPr>
              <a:xfrm>
                <a:off x="6815964" y="4544567"/>
                <a:ext cx="802117" cy="778678"/>
              </a:xfrm>
              <a:prstGeom prst="blockArc">
                <a:avLst>
                  <a:gd name="adj1" fmla="val 16263629"/>
                  <a:gd name="adj2" fmla="val 9936357"/>
                  <a:gd name="adj3" fmla="val 247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mn-cs"/>
                </a:endParaRPr>
              </a:p>
            </p:txBody>
          </p:sp>
        </p:grpSp>
        <p:sp>
          <p:nvSpPr>
            <p:cNvPr id="81" name="Text Placeholder 33">
              <a:extLst>
                <a:ext uri="{FF2B5EF4-FFF2-40B4-BE49-F238E27FC236}">
                  <a16:creationId xmlns:a16="http://schemas.microsoft.com/office/drawing/2014/main" id="{8FAF0F48-C917-1946-AE28-82EEDA025FDF}"/>
                </a:ext>
              </a:extLst>
            </p:cNvPr>
            <p:cNvSpPr txBox="1">
              <a:spLocks/>
            </p:cNvSpPr>
            <p:nvPr/>
          </p:nvSpPr>
          <p:spPr>
            <a:xfrm flipH="1">
              <a:off x="7868345" y="5328706"/>
              <a:ext cx="818454" cy="26776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AU" sz="1200" b="1" i="0" u="none" strike="noStrike" kern="1200" cap="none" spc="0" normalizeH="0" baseline="0" noProof="0" dirty="0">
                  <a:ln>
                    <a:noFill/>
                  </a:ln>
                  <a:solidFill>
                    <a:srgbClr val="00796B"/>
                  </a:solidFill>
                  <a:effectLst/>
                  <a:uLnTx/>
                  <a:uFillTx/>
                  <a:latin typeface="Tahoma" panose="020B0604030504040204" pitchFamily="34" charset="0"/>
                  <a:ea typeface="Tahoma" panose="020B0604030504040204" pitchFamily="34" charset="0"/>
                  <a:cs typeface="Tahoma" panose="020B0604030504040204" pitchFamily="34" charset="0"/>
                </a:rPr>
                <a:t>7</a:t>
              </a:r>
              <a:r>
                <a:rPr kumimoji="0" lang="ru-RU" sz="1200" b="1" i="0" u="none" strike="noStrike" kern="1200" cap="none" spc="0" normalizeH="0" baseline="0" noProof="0" dirty="0">
                  <a:ln>
                    <a:noFill/>
                  </a:ln>
                  <a:solidFill>
                    <a:srgbClr val="00796B"/>
                  </a:solidFill>
                  <a:effectLst/>
                  <a:uLnTx/>
                  <a:uFillTx/>
                  <a:latin typeface="Tahoma" panose="020B0604030504040204" pitchFamily="34" charset="0"/>
                  <a:ea typeface="Tahoma" panose="020B0604030504040204" pitchFamily="34" charset="0"/>
                  <a:cs typeface="Tahoma" panose="020B0604030504040204" pitchFamily="34" charset="0"/>
                </a:rPr>
                <a:t>6</a:t>
              </a:r>
              <a:r>
                <a:rPr kumimoji="0" lang="en-AU" sz="1200" b="1" i="0" u="none" strike="noStrike" kern="1200" cap="none" spc="0" normalizeH="0" baseline="0" noProof="0" dirty="0">
                  <a:ln>
                    <a:noFill/>
                  </a:ln>
                  <a:solidFill>
                    <a:srgbClr val="00796B"/>
                  </a:solidFill>
                  <a:effectLst/>
                  <a:uLnTx/>
                  <a:uFillTx/>
                  <a:latin typeface="Tahoma" panose="020B0604030504040204" pitchFamily="34" charset="0"/>
                  <a:ea typeface="Tahoma" panose="020B0604030504040204" pitchFamily="34" charset="0"/>
                  <a:cs typeface="Tahoma" panose="020B0604030504040204" pitchFamily="34" charset="0"/>
                </a:rPr>
                <a:t>%</a:t>
              </a:r>
            </a:p>
          </p:txBody>
        </p:sp>
        <p:sp>
          <p:nvSpPr>
            <p:cNvPr id="82" name="Text Placeholder 32">
              <a:extLst>
                <a:ext uri="{FF2B5EF4-FFF2-40B4-BE49-F238E27FC236}">
                  <a16:creationId xmlns:a16="http://schemas.microsoft.com/office/drawing/2014/main" id="{7213A7AD-F179-6D41-A84E-8AEF02A3CD3F}"/>
                </a:ext>
              </a:extLst>
            </p:cNvPr>
            <p:cNvSpPr txBox="1">
              <a:spLocks/>
            </p:cNvSpPr>
            <p:nvPr/>
          </p:nvSpPr>
          <p:spPr>
            <a:xfrm flipH="1">
              <a:off x="7868345" y="5534022"/>
              <a:ext cx="818453" cy="16701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ru-RU" sz="1000" b="1" dirty="0">
                  <a:solidFill>
                    <a:srgbClr val="656D78"/>
                  </a:solidFill>
                  <a:latin typeface="Tahoma" panose="020B0604030504040204" pitchFamily="34" charset="0"/>
                  <a:ea typeface="Tahoma" panose="020B0604030504040204" pitchFamily="34" charset="0"/>
                  <a:cs typeface="Tahoma" panose="020B0604030504040204" pitchFamily="34" charset="0"/>
                </a:rPr>
                <a:t>Текст</a:t>
              </a:r>
              <a:endParaRPr kumimoji="0" lang="en-US" sz="10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sp>
        <p:nvSpPr>
          <p:cNvPr id="88" name="Rectangle 87">
            <a:extLst>
              <a:ext uri="{FF2B5EF4-FFF2-40B4-BE49-F238E27FC236}">
                <a16:creationId xmlns:a16="http://schemas.microsoft.com/office/drawing/2014/main" id="{0B311FD2-BA50-DD4C-AD2A-4E13471CA1E3}"/>
              </a:ext>
            </a:extLst>
          </p:cNvPr>
          <p:cNvSpPr/>
          <p:nvPr/>
        </p:nvSpPr>
        <p:spPr>
          <a:xfrm>
            <a:off x="6074252" y="2395855"/>
            <a:ext cx="4864539" cy="2267095"/>
          </a:xfrm>
          <a:prstGeom prst="rect">
            <a:avLst/>
          </a:prstGeom>
        </p:spPr>
        <p:txBody>
          <a:bodyPr wrap="square">
            <a:spAutoFit/>
          </a:bodyPr>
          <a:lstStyle/>
          <a:p>
            <a:pPr>
              <a:lnSpc>
                <a:spcPct val="150000"/>
              </a:lnSpc>
              <a:defRPr/>
            </a:pPr>
            <a:r>
              <a:rPr lang="ru-RU" sz="1600" dirty="0">
                <a:solidFill>
                  <a:srgbClr val="656D78"/>
                </a:solidFill>
                <a:latin typeface="Tahoma" panose="020B0604030504040204"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lang="en-US" sz="1600" dirty="0">
              <a:solidFill>
                <a:srgbClr val="656D78"/>
              </a:solidFill>
              <a:latin typeface="Tahoma" panose="020B0604030504040204" pitchFamily="34" charset="0"/>
            </a:endParaRPr>
          </a:p>
        </p:txBody>
      </p:sp>
      <p:grpSp>
        <p:nvGrpSpPr>
          <p:cNvPr id="89" name="Group 88">
            <a:extLst>
              <a:ext uri="{FF2B5EF4-FFF2-40B4-BE49-F238E27FC236}">
                <a16:creationId xmlns:a16="http://schemas.microsoft.com/office/drawing/2014/main" id="{328E803C-6458-5146-804D-71BB809B4E01}"/>
              </a:ext>
            </a:extLst>
          </p:cNvPr>
          <p:cNvGrpSpPr/>
          <p:nvPr/>
        </p:nvGrpSpPr>
        <p:grpSpPr>
          <a:xfrm>
            <a:off x="8580658" y="4879843"/>
            <a:ext cx="1439701" cy="549078"/>
            <a:chOff x="7247098" y="5223694"/>
            <a:chExt cx="1439701" cy="549078"/>
          </a:xfrm>
        </p:grpSpPr>
        <p:grpSp>
          <p:nvGrpSpPr>
            <p:cNvPr id="90" name="Group 89">
              <a:extLst>
                <a:ext uri="{FF2B5EF4-FFF2-40B4-BE49-F238E27FC236}">
                  <a16:creationId xmlns:a16="http://schemas.microsoft.com/office/drawing/2014/main" id="{9709D13F-C416-C249-A00F-E0A50C997AD4}"/>
                </a:ext>
              </a:extLst>
            </p:cNvPr>
            <p:cNvGrpSpPr/>
            <p:nvPr/>
          </p:nvGrpSpPr>
          <p:grpSpPr>
            <a:xfrm>
              <a:off x="7247098" y="5223694"/>
              <a:ext cx="548640" cy="549078"/>
              <a:chOff x="6815964" y="4544567"/>
              <a:chExt cx="802117" cy="779300"/>
            </a:xfrm>
          </p:grpSpPr>
          <p:sp>
            <p:nvSpPr>
              <p:cNvPr id="93" name="Donut 92">
                <a:extLst>
                  <a:ext uri="{FF2B5EF4-FFF2-40B4-BE49-F238E27FC236}">
                    <a16:creationId xmlns:a16="http://schemas.microsoft.com/office/drawing/2014/main" id="{85926AE9-7BB9-5443-96E2-F7234FC69BF1}"/>
                  </a:ext>
                </a:extLst>
              </p:cNvPr>
              <p:cNvSpPr/>
              <p:nvPr/>
            </p:nvSpPr>
            <p:spPr>
              <a:xfrm>
                <a:off x="6815964" y="4545189"/>
                <a:ext cx="802117" cy="778678"/>
              </a:xfrm>
              <a:prstGeom prst="donu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mn-cs"/>
                </a:endParaRPr>
              </a:p>
            </p:txBody>
          </p:sp>
          <p:sp>
            <p:nvSpPr>
              <p:cNvPr id="94" name="Block Arc 93">
                <a:extLst>
                  <a:ext uri="{FF2B5EF4-FFF2-40B4-BE49-F238E27FC236}">
                    <a16:creationId xmlns:a16="http://schemas.microsoft.com/office/drawing/2014/main" id="{14FBA609-0991-8445-8191-71139BC0FEBC}"/>
                  </a:ext>
                </a:extLst>
              </p:cNvPr>
              <p:cNvSpPr/>
              <p:nvPr/>
            </p:nvSpPr>
            <p:spPr>
              <a:xfrm>
                <a:off x="6815964" y="4544567"/>
                <a:ext cx="802117" cy="778678"/>
              </a:xfrm>
              <a:prstGeom prst="blockArc">
                <a:avLst>
                  <a:gd name="adj1" fmla="val 20564240"/>
                  <a:gd name="adj2" fmla="val 9936357"/>
                  <a:gd name="adj3" fmla="val 247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mn-cs"/>
                </a:endParaRPr>
              </a:p>
            </p:txBody>
          </p:sp>
        </p:grpSp>
        <p:sp>
          <p:nvSpPr>
            <p:cNvPr id="91" name="Text Placeholder 33">
              <a:extLst>
                <a:ext uri="{FF2B5EF4-FFF2-40B4-BE49-F238E27FC236}">
                  <a16:creationId xmlns:a16="http://schemas.microsoft.com/office/drawing/2014/main" id="{642734CF-FCB8-0D43-9E93-B0FDA927CEBE}"/>
                </a:ext>
              </a:extLst>
            </p:cNvPr>
            <p:cNvSpPr txBox="1">
              <a:spLocks/>
            </p:cNvSpPr>
            <p:nvPr/>
          </p:nvSpPr>
          <p:spPr>
            <a:xfrm flipH="1">
              <a:off x="7868345" y="5328706"/>
              <a:ext cx="818454" cy="26776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ru-RU" sz="1200" b="1" i="0" u="none" strike="noStrike" kern="1200" cap="none" spc="0" normalizeH="0" baseline="0" noProof="0" dirty="0">
                  <a:ln>
                    <a:noFill/>
                  </a:ln>
                  <a:solidFill>
                    <a:srgbClr val="00796B"/>
                  </a:solidFill>
                  <a:effectLst/>
                  <a:uLnTx/>
                  <a:uFillTx/>
                  <a:latin typeface="Tahoma" panose="020B0604030504040204" pitchFamily="34" charset="0"/>
                  <a:ea typeface="Tahoma" panose="020B0604030504040204" pitchFamily="34" charset="0"/>
                  <a:cs typeface="Tahoma" panose="020B0604030504040204" pitchFamily="34" charset="0"/>
                </a:rPr>
                <a:t>44</a:t>
              </a:r>
              <a:r>
                <a:rPr kumimoji="0" lang="en-AU" sz="1200" b="1" i="0" u="none" strike="noStrike" kern="1200" cap="none" spc="0" normalizeH="0" baseline="0" noProof="0" dirty="0">
                  <a:ln>
                    <a:noFill/>
                  </a:ln>
                  <a:solidFill>
                    <a:srgbClr val="00796B"/>
                  </a:solidFill>
                  <a:effectLst/>
                  <a:uLnTx/>
                  <a:uFillTx/>
                  <a:latin typeface="Tahoma" panose="020B0604030504040204" pitchFamily="34" charset="0"/>
                  <a:ea typeface="Tahoma" panose="020B0604030504040204" pitchFamily="34" charset="0"/>
                  <a:cs typeface="Tahoma" panose="020B0604030504040204" pitchFamily="34" charset="0"/>
                </a:rPr>
                <a:t>%</a:t>
              </a:r>
            </a:p>
          </p:txBody>
        </p:sp>
        <p:sp>
          <p:nvSpPr>
            <p:cNvPr id="92" name="Text Placeholder 32">
              <a:extLst>
                <a:ext uri="{FF2B5EF4-FFF2-40B4-BE49-F238E27FC236}">
                  <a16:creationId xmlns:a16="http://schemas.microsoft.com/office/drawing/2014/main" id="{138CB86C-4807-C746-9D07-A3100E192E01}"/>
                </a:ext>
              </a:extLst>
            </p:cNvPr>
            <p:cNvSpPr txBox="1">
              <a:spLocks/>
            </p:cNvSpPr>
            <p:nvPr/>
          </p:nvSpPr>
          <p:spPr>
            <a:xfrm flipH="1">
              <a:off x="7868345" y="5534022"/>
              <a:ext cx="818453" cy="16701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ru-RU" sz="1000" b="1" dirty="0">
                  <a:solidFill>
                    <a:srgbClr val="656D78"/>
                  </a:solidFill>
                  <a:latin typeface="Tahoma" panose="020B0604030504040204" pitchFamily="34" charset="0"/>
                  <a:ea typeface="Tahoma" panose="020B0604030504040204" pitchFamily="34" charset="0"/>
                  <a:cs typeface="Tahoma" panose="020B0604030504040204" pitchFamily="34" charset="0"/>
                </a:rPr>
                <a:t>Текст</a:t>
              </a:r>
              <a:endParaRPr kumimoji="0" lang="en-US" sz="10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spTree>
    <p:extLst>
      <p:ext uri="{BB962C8B-B14F-4D97-AF65-F5344CB8AC3E}">
        <p14:creationId xmlns:p14="http://schemas.microsoft.com/office/powerpoint/2010/main" val="3038532748"/>
      </p:ext>
    </p:extLst>
  </p:cSld>
  <p:clrMapOvr>
    <a:masterClrMapping/>
  </p:clrMapOvr>
  <mc:AlternateContent xmlns:mc="http://schemas.openxmlformats.org/markup-compatibility/2006" xmlns:p14="http://schemas.microsoft.com/office/powerpoint/2010/main">
    <mc:Choice Requires="p14">
      <p:transition spd="slow" p14:dur="1250" advTm="1000">
        <p14:switch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by="(-#ppt_w*2)" calcmode="lin" valueType="num">
                                      <p:cBhvr rctx="PPT">
                                        <p:cTn id="7" dur="250" autoRev="1" fill="hold">
                                          <p:stCondLst>
                                            <p:cond delay="0"/>
                                          </p:stCondLst>
                                        </p:cTn>
                                        <p:tgtEl>
                                          <p:spTgt spid="2">
                                            <p:txEl>
                                              <p:pRg st="0" end="0"/>
                                            </p:txEl>
                                          </p:spTgt>
                                        </p:tgtEl>
                                        <p:attrNameLst>
                                          <p:attrName>ppt_w</p:attrName>
                                        </p:attrNameLst>
                                      </p:cBhvr>
                                    </p:anim>
                                    <p:anim by="(#ppt_w*0.50)" calcmode="lin" valueType="num">
                                      <p:cBhvr>
                                        <p:cTn id="8" dur="250" decel="50000" autoRev="1" fill="hold">
                                          <p:stCondLst>
                                            <p:cond delay="0"/>
                                          </p:stCondLst>
                                        </p:cTn>
                                        <p:tgtEl>
                                          <p:spTgt spid="2">
                                            <p:txEl>
                                              <p:pRg st="0" end="0"/>
                                            </p:txEl>
                                          </p:spTgt>
                                        </p:tgtEl>
                                        <p:attrNameLst>
                                          <p:attrName>ppt_x</p:attrName>
                                        </p:attrNameLst>
                                      </p:cBhvr>
                                    </p:anim>
                                    <p:anim from="(-#ppt_h/2)" to="(#ppt_y)" calcmode="lin" valueType="num">
                                      <p:cBhvr>
                                        <p:cTn id="9" dur="500" fill="hold">
                                          <p:stCondLst>
                                            <p:cond delay="0"/>
                                          </p:stCondLst>
                                        </p:cTn>
                                        <p:tgtEl>
                                          <p:spTgt spid="2">
                                            <p:txEl>
                                              <p:pRg st="0" end="0"/>
                                            </p:txEl>
                                          </p:spTgt>
                                        </p:tgtEl>
                                        <p:attrNameLst>
                                          <p:attrName>ppt_y</p:attrName>
                                        </p:attrNameLst>
                                      </p:cBhvr>
                                    </p:anim>
                                    <p:animRot by="21600000">
                                      <p:cBhvr>
                                        <p:cTn id="10" dur="500" fill="hold">
                                          <p:stCondLst>
                                            <p:cond delay="0"/>
                                          </p:stCondLst>
                                        </p:cTn>
                                        <p:tgtEl>
                                          <p:spTgt spid="2">
                                            <p:txEl>
                                              <p:pRg st="0" end="0"/>
                                            </p:txEl>
                                          </p:spTgt>
                                        </p:tgtEl>
                                        <p:attrNameLst>
                                          <p:attrName>r</p:attrName>
                                        </p:attrNameLst>
                                      </p:cBhvr>
                                    </p:animRot>
                                  </p:childTnLst>
                                </p:cTn>
                              </p:par>
                            </p:childTnLst>
                          </p:cTn>
                        </p:par>
                        <p:par>
                          <p:cTn id="11" fill="hold">
                            <p:stCondLst>
                              <p:cond delay="1200"/>
                            </p:stCondLst>
                            <p:childTnLst>
                              <p:par>
                                <p:cTn id="12" presetID="16" presetClass="entr" presetSubtype="21"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par>
                          <p:cTn id="15" fill="hold">
                            <p:stCondLst>
                              <p:cond delay="1700"/>
                            </p:stCondLst>
                            <p:childTnLst>
                              <p:par>
                                <p:cTn id="16" presetID="26" presetClass="entr" presetSubtype="0"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down)">
                                      <p:cBhvr>
                                        <p:cTn id="18" dur="580">
                                          <p:stCondLst>
                                            <p:cond delay="0"/>
                                          </p:stCondLst>
                                        </p:cTn>
                                        <p:tgtEl>
                                          <p:spTgt spid="4"/>
                                        </p:tgtEl>
                                      </p:cBhvr>
                                    </p:animEffect>
                                    <p:anim calcmode="lin" valueType="num">
                                      <p:cBhvr>
                                        <p:cTn id="19"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4" dur="26">
                                          <p:stCondLst>
                                            <p:cond delay="650"/>
                                          </p:stCondLst>
                                        </p:cTn>
                                        <p:tgtEl>
                                          <p:spTgt spid="4"/>
                                        </p:tgtEl>
                                      </p:cBhvr>
                                      <p:to x="100000" y="60000"/>
                                    </p:animScale>
                                    <p:animScale>
                                      <p:cBhvr>
                                        <p:cTn id="25" dur="166" decel="50000">
                                          <p:stCondLst>
                                            <p:cond delay="676"/>
                                          </p:stCondLst>
                                        </p:cTn>
                                        <p:tgtEl>
                                          <p:spTgt spid="4"/>
                                        </p:tgtEl>
                                      </p:cBhvr>
                                      <p:to x="100000" y="100000"/>
                                    </p:animScale>
                                    <p:animScale>
                                      <p:cBhvr>
                                        <p:cTn id="26" dur="26">
                                          <p:stCondLst>
                                            <p:cond delay="1312"/>
                                          </p:stCondLst>
                                        </p:cTn>
                                        <p:tgtEl>
                                          <p:spTgt spid="4"/>
                                        </p:tgtEl>
                                      </p:cBhvr>
                                      <p:to x="100000" y="80000"/>
                                    </p:animScale>
                                    <p:animScale>
                                      <p:cBhvr>
                                        <p:cTn id="27" dur="166" decel="50000">
                                          <p:stCondLst>
                                            <p:cond delay="1338"/>
                                          </p:stCondLst>
                                        </p:cTn>
                                        <p:tgtEl>
                                          <p:spTgt spid="4"/>
                                        </p:tgtEl>
                                      </p:cBhvr>
                                      <p:to x="100000" y="100000"/>
                                    </p:animScale>
                                    <p:animScale>
                                      <p:cBhvr>
                                        <p:cTn id="28" dur="26">
                                          <p:stCondLst>
                                            <p:cond delay="1642"/>
                                          </p:stCondLst>
                                        </p:cTn>
                                        <p:tgtEl>
                                          <p:spTgt spid="4"/>
                                        </p:tgtEl>
                                      </p:cBhvr>
                                      <p:to x="100000" y="90000"/>
                                    </p:animScale>
                                    <p:animScale>
                                      <p:cBhvr>
                                        <p:cTn id="29" dur="166" decel="50000">
                                          <p:stCondLst>
                                            <p:cond delay="1668"/>
                                          </p:stCondLst>
                                        </p:cTn>
                                        <p:tgtEl>
                                          <p:spTgt spid="4"/>
                                        </p:tgtEl>
                                      </p:cBhvr>
                                      <p:to x="100000" y="100000"/>
                                    </p:animScale>
                                    <p:animScale>
                                      <p:cBhvr>
                                        <p:cTn id="30" dur="26">
                                          <p:stCondLst>
                                            <p:cond delay="1808"/>
                                          </p:stCondLst>
                                        </p:cTn>
                                        <p:tgtEl>
                                          <p:spTgt spid="4"/>
                                        </p:tgtEl>
                                      </p:cBhvr>
                                      <p:to x="100000" y="95000"/>
                                    </p:animScale>
                                    <p:animScale>
                                      <p:cBhvr>
                                        <p:cTn id="31" dur="166" decel="50000">
                                          <p:stCondLst>
                                            <p:cond delay="1834"/>
                                          </p:stCondLst>
                                        </p:cTn>
                                        <p:tgtEl>
                                          <p:spTgt spid="4"/>
                                        </p:tgtEl>
                                      </p:cBhvr>
                                      <p:to x="100000" y="100000"/>
                                    </p:animScale>
                                  </p:childTnLst>
                                </p:cTn>
                              </p:par>
                            </p:childTnLst>
                          </p:cTn>
                        </p:par>
                        <p:par>
                          <p:cTn id="32" fill="hold">
                            <p:stCondLst>
                              <p:cond delay="3700"/>
                            </p:stCondLst>
                            <p:childTnLst>
                              <p:par>
                                <p:cTn id="33" presetID="10" presetClass="entr" presetSubtype="0" fill="hold" grpId="0" nodeType="afterEffect">
                                  <p:stCondLst>
                                    <p:cond delay="0"/>
                                  </p:stCondLst>
                                  <p:childTnLst>
                                    <p:set>
                                      <p:cBhvr>
                                        <p:cTn id="34" dur="1" fill="hold">
                                          <p:stCondLst>
                                            <p:cond delay="0"/>
                                          </p:stCondLst>
                                        </p:cTn>
                                        <p:tgtEl>
                                          <p:spTgt spid="88"/>
                                        </p:tgtEl>
                                        <p:attrNameLst>
                                          <p:attrName>style.visibility</p:attrName>
                                        </p:attrNameLst>
                                      </p:cBhvr>
                                      <p:to>
                                        <p:strVal val="visible"/>
                                      </p:to>
                                    </p:set>
                                    <p:animEffect transition="in" filter="fade">
                                      <p:cBhvr>
                                        <p:cTn id="35" dur="500"/>
                                        <p:tgtEl>
                                          <p:spTgt spid="88"/>
                                        </p:tgtEl>
                                      </p:cBhvr>
                                    </p:animEffect>
                                  </p:childTnLst>
                                </p:cTn>
                              </p:par>
                            </p:childTnLst>
                          </p:cTn>
                        </p:par>
                        <p:par>
                          <p:cTn id="36" fill="hold">
                            <p:stCondLst>
                              <p:cond delay="4200"/>
                            </p:stCondLst>
                            <p:childTnLst>
                              <p:par>
                                <p:cTn id="37" presetID="10" presetClass="entr" presetSubtype="0" fill="hold" nodeType="afterEffect">
                                  <p:stCondLst>
                                    <p:cond delay="0"/>
                                  </p:stCondLst>
                                  <p:childTnLst>
                                    <p:set>
                                      <p:cBhvr>
                                        <p:cTn id="38" dur="1" fill="hold">
                                          <p:stCondLst>
                                            <p:cond delay="0"/>
                                          </p:stCondLst>
                                        </p:cTn>
                                        <p:tgtEl>
                                          <p:spTgt spid="73"/>
                                        </p:tgtEl>
                                        <p:attrNameLst>
                                          <p:attrName>style.visibility</p:attrName>
                                        </p:attrNameLst>
                                      </p:cBhvr>
                                      <p:to>
                                        <p:strVal val="visible"/>
                                      </p:to>
                                    </p:set>
                                    <p:animEffect transition="in" filter="fade">
                                      <p:cBhvr>
                                        <p:cTn id="39" dur="500"/>
                                        <p:tgtEl>
                                          <p:spTgt spid="73"/>
                                        </p:tgtEl>
                                      </p:cBhvr>
                                    </p:animEffect>
                                  </p:childTnLst>
                                </p:cTn>
                              </p:par>
                            </p:childTnLst>
                          </p:cTn>
                        </p:par>
                        <p:par>
                          <p:cTn id="40" fill="hold">
                            <p:stCondLst>
                              <p:cond delay="4700"/>
                            </p:stCondLst>
                            <p:childTnLst>
                              <p:par>
                                <p:cTn id="41" presetID="10" presetClass="entr" presetSubtype="0" fill="hold"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fade">
                                      <p:cBhvr>
                                        <p:cTn id="43" dur="500"/>
                                        <p:tgtEl>
                                          <p:spTgt spid="79"/>
                                        </p:tgtEl>
                                      </p:cBhvr>
                                    </p:animEffect>
                                  </p:childTnLst>
                                </p:cTn>
                              </p:par>
                            </p:childTnLst>
                          </p:cTn>
                        </p:par>
                        <p:par>
                          <p:cTn id="44" fill="hold">
                            <p:stCondLst>
                              <p:cond delay="5200"/>
                            </p:stCondLst>
                            <p:childTnLst>
                              <p:par>
                                <p:cTn id="45" presetID="10" presetClass="entr" presetSubtype="0" fill="hold" nodeType="afterEffect">
                                  <p:stCondLst>
                                    <p:cond delay="0"/>
                                  </p:stCondLst>
                                  <p:childTnLst>
                                    <p:set>
                                      <p:cBhvr>
                                        <p:cTn id="46" dur="1" fill="hold">
                                          <p:stCondLst>
                                            <p:cond delay="0"/>
                                          </p:stCondLst>
                                        </p:cTn>
                                        <p:tgtEl>
                                          <p:spTgt spid="89"/>
                                        </p:tgtEl>
                                        <p:attrNameLst>
                                          <p:attrName>style.visibility</p:attrName>
                                        </p:attrNameLst>
                                      </p:cBhvr>
                                      <p:to>
                                        <p:strVal val="visible"/>
                                      </p:to>
                                    </p:set>
                                    <p:animEffect transition="in" filter="fade">
                                      <p:cBhvr>
                                        <p:cTn id="47"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P spid="8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E18E726-66C4-114C-8225-78890E775584}"/>
              </a:ext>
            </a:extLst>
          </p:cNvPr>
          <p:cNvGrpSpPr/>
          <p:nvPr/>
        </p:nvGrpSpPr>
        <p:grpSpPr>
          <a:xfrm>
            <a:off x="4111516" y="0"/>
            <a:ext cx="8931275" cy="6858000"/>
            <a:chOff x="4111516" y="0"/>
            <a:chExt cx="8931275" cy="6858000"/>
          </a:xfrm>
        </p:grpSpPr>
        <p:grpSp>
          <p:nvGrpSpPr>
            <p:cNvPr id="6" name="Group 205">
              <a:extLst>
                <a:ext uri="{FF2B5EF4-FFF2-40B4-BE49-F238E27FC236}">
                  <a16:creationId xmlns:a16="http://schemas.microsoft.com/office/drawing/2014/main" id="{45EE7FB9-4F59-1348-B772-DAC1731F280E}"/>
                </a:ext>
              </a:extLst>
            </p:cNvPr>
            <p:cNvGrpSpPr>
              <a:grpSpLocks/>
            </p:cNvGrpSpPr>
            <p:nvPr/>
          </p:nvGrpSpPr>
          <p:grpSpPr bwMode="auto">
            <a:xfrm>
              <a:off x="4111516" y="0"/>
              <a:ext cx="8931275" cy="6858000"/>
              <a:chOff x="1091" y="0"/>
              <a:chExt cx="5626" cy="4320"/>
            </a:xfrm>
          </p:grpSpPr>
          <p:sp>
            <p:nvSpPr>
              <p:cNvPr id="91" name="Freeform 68">
                <a:extLst>
                  <a:ext uri="{FF2B5EF4-FFF2-40B4-BE49-F238E27FC236}">
                    <a16:creationId xmlns:a16="http://schemas.microsoft.com/office/drawing/2014/main" id="{4D6A67BC-A24C-CA46-8D14-78E1CE6DFE29}"/>
                  </a:ext>
                </a:extLst>
              </p:cNvPr>
              <p:cNvSpPr>
                <a:spLocks/>
              </p:cNvSpPr>
              <p:nvPr/>
            </p:nvSpPr>
            <p:spPr bwMode="auto">
              <a:xfrm>
                <a:off x="1532" y="2588"/>
                <a:ext cx="3355" cy="1700"/>
              </a:xfrm>
              <a:custGeom>
                <a:avLst/>
                <a:gdLst>
                  <a:gd name="T0" fmla="*/ 309 w 1051"/>
                  <a:gd name="T1" fmla="*/ 229 h 532"/>
                  <a:gd name="T2" fmla="*/ 378 w 1051"/>
                  <a:gd name="T3" fmla="*/ 0 h 532"/>
                  <a:gd name="T4" fmla="*/ 42 w 1051"/>
                  <a:gd name="T5" fmla="*/ 136 h 532"/>
                  <a:gd name="T6" fmla="*/ 30 w 1051"/>
                  <a:gd name="T7" fmla="*/ 237 h 532"/>
                  <a:gd name="T8" fmla="*/ 75 w 1051"/>
                  <a:gd name="T9" fmla="*/ 418 h 532"/>
                  <a:gd name="T10" fmla="*/ 93 w 1051"/>
                  <a:gd name="T11" fmla="*/ 431 h 532"/>
                  <a:gd name="T12" fmla="*/ 436 w 1051"/>
                  <a:gd name="T13" fmla="*/ 526 h 532"/>
                  <a:gd name="T14" fmla="*/ 822 w 1051"/>
                  <a:gd name="T15" fmla="*/ 518 h 532"/>
                  <a:gd name="T16" fmla="*/ 1051 w 1051"/>
                  <a:gd name="T17" fmla="*/ 350 h 532"/>
                  <a:gd name="T18" fmla="*/ 309 w 1051"/>
                  <a:gd name="T19" fmla="*/ 229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1" h="532">
                    <a:moveTo>
                      <a:pt x="309" y="229"/>
                    </a:moveTo>
                    <a:cubicBezTo>
                      <a:pt x="149" y="34"/>
                      <a:pt x="378" y="0"/>
                      <a:pt x="378" y="0"/>
                    </a:cubicBezTo>
                    <a:cubicBezTo>
                      <a:pt x="150" y="14"/>
                      <a:pt x="44" y="135"/>
                      <a:pt x="42" y="136"/>
                    </a:cubicBezTo>
                    <a:cubicBezTo>
                      <a:pt x="10" y="176"/>
                      <a:pt x="0" y="211"/>
                      <a:pt x="30" y="237"/>
                    </a:cubicBezTo>
                    <a:cubicBezTo>
                      <a:pt x="96" y="294"/>
                      <a:pt x="131" y="353"/>
                      <a:pt x="75" y="418"/>
                    </a:cubicBezTo>
                    <a:cubicBezTo>
                      <a:pt x="81" y="422"/>
                      <a:pt x="87" y="426"/>
                      <a:pt x="93" y="431"/>
                    </a:cubicBezTo>
                    <a:cubicBezTo>
                      <a:pt x="216" y="517"/>
                      <a:pt x="323" y="520"/>
                      <a:pt x="436" y="526"/>
                    </a:cubicBezTo>
                    <a:cubicBezTo>
                      <a:pt x="550" y="532"/>
                      <a:pt x="760" y="524"/>
                      <a:pt x="822" y="518"/>
                    </a:cubicBezTo>
                    <a:cubicBezTo>
                      <a:pt x="883" y="512"/>
                      <a:pt x="1051" y="350"/>
                      <a:pt x="1051" y="350"/>
                    </a:cubicBezTo>
                    <a:cubicBezTo>
                      <a:pt x="1051" y="350"/>
                      <a:pt x="470" y="424"/>
                      <a:pt x="309" y="229"/>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 name="Freeform 5">
                <a:extLst>
                  <a:ext uri="{FF2B5EF4-FFF2-40B4-BE49-F238E27FC236}">
                    <a16:creationId xmlns:a16="http://schemas.microsoft.com/office/drawing/2014/main" id="{4DA57E57-6ECA-AA4D-BCC6-11D6D7845BD4}"/>
                  </a:ext>
                </a:extLst>
              </p:cNvPr>
              <p:cNvSpPr>
                <a:spLocks/>
              </p:cNvSpPr>
              <p:nvPr/>
            </p:nvSpPr>
            <p:spPr bwMode="auto">
              <a:xfrm>
                <a:off x="1091" y="0"/>
                <a:ext cx="5262" cy="4320"/>
              </a:xfrm>
              <a:custGeom>
                <a:avLst/>
                <a:gdLst>
                  <a:gd name="T0" fmla="*/ 1057 w 1648"/>
                  <a:gd name="T1" fmla="*/ 0 h 1352"/>
                  <a:gd name="T2" fmla="*/ 551 w 1648"/>
                  <a:gd name="T3" fmla="*/ 380 h 1352"/>
                  <a:gd name="T4" fmla="*/ 598 w 1648"/>
                  <a:gd name="T5" fmla="*/ 637 h 1352"/>
                  <a:gd name="T6" fmla="*/ 168 w 1648"/>
                  <a:gd name="T7" fmla="*/ 1047 h 1352"/>
                  <a:gd name="T8" fmla="*/ 0 w 1648"/>
                  <a:gd name="T9" fmla="*/ 1352 h 1352"/>
                  <a:gd name="T10" fmla="*/ 1648 w 1648"/>
                  <a:gd name="T11" fmla="*/ 1352 h 1352"/>
                  <a:gd name="T12" fmla="*/ 1648 w 1648"/>
                  <a:gd name="T13" fmla="*/ 0 h 1352"/>
                  <a:gd name="T14" fmla="*/ 1057 w 1648"/>
                  <a:gd name="T15" fmla="*/ 0 h 13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48" h="1352">
                    <a:moveTo>
                      <a:pt x="1057" y="0"/>
                    </a:moveTo>
                    <a:cubicBezTo>
                      <a:pt x="1057" y="0"/>
                      <a:pt x="354" y="296"/>
                      <a:pt x="551" y="380"/>
                    </a:cubicBezTo>
                    <a:cubicBezTo>
                      <a:pt x="748" y="465"/>
                      <a:pt x="744" y="528"/>
                      <a:pt x="598" y="637"/>
                    </a:cubicBezTo>
                    <a:cubicBezTo>
                      <a:pt x="451" y="746"/>
                      <a:pt x="63" y="955"/>
                      <a:pt x="168" y="1047"/>
                    </a:cubicBezTo>
                    <a:cubicBezTo>
                      <a:pt x="274" y="1139"/>
                      <a:pt x="299" y="1235"/>
                      <a:pt x="0" y="1352"/>
                    </a:cubicBezTo>
                    <a:cubicBezTo>
                      <a:pt x="1648" y="1352"/>
                      <a:pt x="1648" y="1352"/>
                      <a:pt x="1648" y="1352"/>
                    </a:cubicBezTo>
                    <a:cubicBezTo>
                      <a:pt x="1648" y="0"/>
                      <a:pt x="1648" y="0"/>
                      <a:pt x="1648" y="0"/>
                    </a:cubicBezTo>
                    <a:cubicBezTo>
                      <a:pt x="1057" y="0"/>
                      <a:pt x="1057" y="0"/>
                      <a:pt x="1057" y="0"/>
                    </a:cubicBezTo>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 name="Freeform 6">
                <a:extLst>
                  <a:ext uri="{FF2B5EF4-FFF2-40B4-BE49-F238E27FC236}">
                    <a16:creationId xmlns:a16="http://schemas.microsoft.com/office/drawing/2014/main" id="{77C2F860-1F4B-D54C-B294-A9D0D80C97F6}"/>
                  </a:ext>
                </a:extLst>
              </p:cNvPr>
              <p:cNvSpPr>
                <a:spLocks/>
              </p:cNvSpPr>
              <p:nvPr/>
            </p:nvSpPr>
            <p:spPr bwMode="auto">
              <a:xfrm>
                <a:off x="5117" y="454"/>
                <a:ext cx="671" cy="671"/>
              </a:xfrm>
              <a:custGeom>
                <a:avLst/>
                <a:gdLst>
                  <a:gd name="T0" fmla="*/ 210 w 210"/>
                  <a:gd name="T1" fmla="*/ 105 h 210"/>
                  <a:gd name="T2" fmla="*/ 194 w 210"/>
                  <a:gd name="T3" fmla="*/ 129 h 210"/>
                  <a:gd name="T4" fmla="*/ 196 w 210"/>
                  <a:gd name="T5" fmla="*/ 158 h 210"/>
                  <a:gd name="T6" fmla="*/ 170 w 210"/>
                  <a:gd name="T7" fmla="*/ 171 h 210"/>
                  <a:gd name="T8" fmla="*/ 157 w 210"/>
                  <a:gd name="T9" fmla="*/ 196 h 210"/>
                  <a:gd name="T10" fmla="*/ 129 w 210"/>
                  <a:gd name="T11" fmla="*/ 195 h 210"/>
                  <a:gd name="T12" fmla="*/ 105 w 210"/>
                  <a:gd name="T13" fmla="*/ 210 h 210"/>
                  <a:gd name="T14" fmla="*/ 81 w 210"/>
                  <a:gd name="T15" fmla="*/ 195 h 210"/>
                  <a:gd name="T16" fmla="*/ 52 w 210"/>
                  <a:gd name="T17" fmla="*/ 196 h 210"/>
                  <a:gd name="T18" fmla="*/ 39 w 210"/>
                  <a:gd name="T19" fmla="*/ 171 h 210"/>
                  <a:gd name="T20" fmla="*/ 14 w 210"/>
                  <a:gd name="T21" fmla="*/ 158 h 210"/>
                  <a:gd name="T22" fmla="*/ 15 w 210"/>
                  <a:gd name="T23" fmla="*/ 129 h 210"/>
                  <a:gd name="T24" fmla="*/ 0 w 210"/>
                  <a:gd name="T25" fmla="*/ 105 h 210"/>
                  <a:gd name="T26" fmla="*/ 15 w 210"/>
                  <a:gd name="T27" fmla="*/ 81 h 210"/>
                  <a:gd name="T28" fmla="*/ 14 w 210"/>
                  <a:gd name="T29" fmla="*/ 53 h 210"/>
                  <a:gd name="T30" fmla="*/ 39 w 210"/>
                  <a:gd name="T31" fmla="*/ 40 h 210"/>
                  <a:gd name="T32" fmla="*/ 52 w 210"/>
                  <a:gd name="T33" fmla="*/ 14 h 210"/>
                  <a:gd name="T34" fmla="*/ 81 w 210"/>
                  <a:gd name="T35" fmla="*/ 16 h 210"/>
                  <a:gd name="T36" fmla="*/ 105 w 210"/>
                  <a:gd name="T37" fmla="*/ 0 h 210"/>
                  <a:gd name="T38" fmla="*/ 129 w 210"/>
                  <a:gd name="T39" fmla="*/ 16 h 210"/>
                  <a:gd name="T40" fmla="*/ 157 w 210"/>
                  <a:gd name="T41" fmla="*/ 14 h 210"/>
                  <a:gd name="T42" fmla="*/ 170 w 210"/>
                  <a:gd name="T43" fmla="*/ 40 h 210"/>
                  <a:gd name="T44" fmla="*/ 196 w 210"/>
                  <a:gd name="T45" fmla="*/ 53 h 210"/>
                  <a:gd name="T46" fmla="*/ 194 w 210"/>
                  <a:gd name="T47" fmla="*/ 81 h 210"/>
                  <a:gd name="T48" fmla="*/ 210 w 210"/>
                  <a:gd name="T49"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0" h="210">
                    <a:moveTo>
                      <a:pt x="210" y="105"/>
                    </a:moveTo>
                    <a:cubicBezTo>
                      <a:pt x="210" y="114"/>
                      <a:pt x="196" y="121"/>
                      <a:pt x="194" y="129"/>
                    </a:cubicBezTo>
                    <a:cubicBezTo>
                      <a:pt x="192" y="138"/>
                      <a:pt x="200" y="151"/>
                      <a:pt x="196" y="158"/>
                    </a:cubicBezTo>
                    <a:cubicBezTo>
                      <a:pt x="191" y="165"/>
                      <a:pt x="176" y="165"/>
                      <a:pt x="170" y="171"/>
                    </a:cubicBezTo>
                    <a:cubicBezTo>
                      <a:pt x="164" y="177"/>
                      <a:pt x="165" y="192"/>
                      <a:pt x="157" y="196"/>
                    </a:cubicBezTo>
                    <a:cubicBezTo>
                      <a:pt x="150" y="201"/>
                      <a:pt x="137" y="192"/>
                      <a:pt x="129" y="195"/>
                    </a:cubicBezTo>
                    <a:cubicBezTo>
                      <a:pt x="120" y="197"/>
                      <a:pt x="113" y="210"/>
                      <a:pt x="105" y="210"/>
                    </a:cubicBezTo>
                    <a:cubicBezTo>
                      <a:pt x="96" y="210"/>
                      <a:pt x="89" y="197"/>
                      <a:pt x="81" y="195"/>
                    </a:cubicBezTo>
                    <a:cubicBezTo>
                      <a:pt x="72" y="192"/>
                      <a:pt x="59" y="201"/>
                      <a:pt x="52" y="196"/>
                    </a:cubicBezTo>
                    <a:cubicBezTo>
                      <a:pt x="45" y="192"/>
                      <a:pt x="45" y="177"/>
                      <a:pt x="39" y="171"/>
                    </a:cubicBezTo>
                    <a:cubicBezTo>
                      <a:pt x="33" y="165"/>
                      <a:pt x="18" y="165"/>
                      <a:pt x="14" y="158"/>
                    </a:cubicBezTo>
                    <a:cubicBezTo>
                      <a:pt x="9" y="151"/>
                      <a:pt x="18" y="138"/>
                      <a:pt x="15" y="129"/>
                    </a:cubicBezTo>
                    <a:cubicBezTo>
                      <a:pt x="13" y="121"/>
                      <a:pt x="0" y="114"/>
                      <a:pt x="0" y="105"/>
                    </a:cubicBezTo>
                    <a:cubicBezTo>
                      <a:pt x="0" y="97"/>
                      <a:pt x="13" y="90"/>
                      <a:pt x="15" y="81"/>
                    </a:cubicBezTo>
                    <a:cubicBezTo>
                      <a:pt x="18" y="73"/>
                      <a:pt x="9" y="60"/>
                      <a:pt x="14" y="53"/>
                    </a:cubicBezTo>
                    <a:cubicBezTo>
                      <a:pt x="18" y="45"/>
                      <a:pt x="33" y="46"/>
                      <a:pt x="39" y="40"/>
                    </a:cubicBezTo>
                    <a:cubicBezTo>
                      <a:pt x="45" y="34"/>
                      <a:pt x="45" y="19"/>
                      <a:pt x="52" y="14"/>
                    </a:cubicBezTo>
                    <a:cubicBezTo>
                      <a:pt x="59" y="10"/>
                      <a:pt x="72" y="18"/>
                      <a:pt x="81" y="16"/>
                    </a:cubicBezTo>
                    <a:cubicBezTo>
                      <a:pt x="89" y="14"/>
                      <a:pt x="96" y="0"/>
                      <a:pt x="105" y="0"/>
                    </a:cubicBezTo>
                    <a:cubicBezTo>
                      <a:pt x="113" y="0"/>
                      <a:pt x="120" y="14"/>
                      <a:pt x="129" y="16"/>
                    </a:cubicBezTo>
                    <a:cubicBezTo>
                      <a:pt x="137" y="18"/>
                      <a:pt x="150" y="10"/>
                      <a:pt x="157" y="14"/>
                    </a:cubicBezTo>
                    <a:cubicBezTo>
                      <a:pt x="165" y="19"/>
                      <a:pt x="164" y="34"/>
                      <a:pt x="170" y="40"/>
                    </a:cubicBezTo>
                    <a:cubicBezTo>
                      <a:pt x="176" y="46"/>
                      <a:pt x="191" y="45"/>
                      <a:pt x="196" y="53"/>
                    </a:cubicBezTo>
                    <a:cubicBezTo>
                      <a:pt x="200" y="60"/>
                      <a:pt x="192" y="73"/>
                      <a:pt x="194" y="81"/>
                    </a:cubicBezTo>
                    <a:cubicBezTo>
                      <a:pt x="196" y="90"/>
                      <a:pt x="210" y="97"/>
                      <a:pt x="210" y="105"/>
                    </a:cubicBezTo>
                    <a:close/>
                  </a:path>
                </a:pathLst>
              </a:custGeom>
              <a:solidFill>
                <a:srgbClr val="FFBB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 name="Oval 7">
                <a:extLst>
                  <a:ext uri="{FF2B5EF4-FFF2-40B4-BE49-F238E27FC236}">
                    <a16:creationId xmlns:a16="http://schemas.microsoft.com/office/drawing/2014/main" id="{6963FC35-75C2-ED40-81D1-B40C2623A3B1}"/>
                  </a:ext>
                </a:extLst>
              </p:cNvPr>
              <p:cNvSpPr>
                <a:spLocks noChangeArrowheads="1"/>
              </p:cNvSpPr>
              <p:nvPr/>
            </p:nvSpPr>
            <p:spPr bwMode="auto">
              <a:xfrm>
                <a:off x="5165" y="505"/>
                <a:ext cx="572" cy="572"/>
              </a:xfrm>
              <a:prstGeom prst="ellipse">
                <a:avLst/>
              </a:prstGeom>
              <a:solidFill>
                <a:srgbClr val="FFD6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 name="Freeform 8">
                <a:extLst>
                  <a:ext uri="{FF2B5EF4-FFF2-40B4-BE49-F238E27FC236}">
                    <a16:creationId xmlns:a16="http://schemas.microsoft.com/office/drawing/2014/main" id="{E384C709-D84E-AA4F-A43D-9BF1918C2A2E}"/>
                  </a:ext>
                </a:extLst>
              </p:cNvPr>
              <p:cNvSpPr>
                <a:spLocks/>
              </p:cNvSpPr>
              <p:nvPr/>
            </p:nvSpPr>
            <p:spPr bwMode="auto">
              <a:xfrm>
                <a:off x="5197" y="792"/>
                <a:ext cx="313" cy="116"/>
              </a:xfrm>
              <a:custGeom>
                <a:avLst/>
                <a:gdLst>
                  <a:gd name="T0" fmla="*/ 0 w 98"/>
                  <a:gd name="T1" fmla="*/ 36 h 36"/>
                  <a:gd name="T2" fmla="*/ 49 w 98"/>
                  <a:gd name="T3" fmla="*/ 0 h 36"/>
                  <a:gd name="T4" fmla="*/ 98 w 98"/>
                  <a:gd name="T5" fmla="*/ 36 h 36"/>
                  <a:gd name="T6" fmla="*/ 0 w 98"/>
                  <a:gd name="T7" fmla="*/ 36 h 36"/>
                </a:gdLst>
                <a:ahLst/>
                <a:cxnLst>
                  <a:cxn ang="0">
                    <a:pos x="T0" y="T1"/>
                  </a:cxn>
                  <a:cxn ang="0">
                    <a:pos x="T2" y="T3"/>
                  </a:cxn>
                  <a:cxn ang="0">
                    <a:pos x="T4" y="T5"/>
                  </a:cxn>
                  <a:cxn ang="0">
                    <a:pos x="T6" y="T7"/>
                  </a:cxn>
                </a:cxnLst>
                <a:rect l="0" t="0" r="r" b="b"/>
                <a:pathLst>
                  <a:path w="98" h="36">
                    <a:moveTo>
                      <a:pt x="0" y="36"/>
                    </a:moveTo>
                    <a:cubicBezTo>
                      <a:pt x="6" y="15"/>
                      <a:pt x="26" y="0"/>
                      <a:pt x="49" y="0"/>
                    </a:cubicBezTo>
                    <a:cubicBezTo>
                      <a:pt x="72" y="0"/>
                      <a:pt x="91" y="15"/>
                      <a:pt x="98" y="36"/>
                    </a:cubicBezTo>
                    <a:lnTo>
                      <a:pt x="0" y="36"/>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 name="Freeform 9">
                <a:extLst>
                  <a:ext uri="{FF2B5EF4-FFF2-40B4-BE49-F238E27FC236}">
                    <a16:creationId xmlns:a16="http://schemas.microsoft.com/office/drawing/2014/main" id="{49115538-6A89-384C-92A5-38DEAFAD9513}"/>
                  </a:ext>
                </a:extLst>
              </p:cNvPr>
              <p:cNvSpPr>
                <a:spLocks/>
              </p:cNvSpPr>
              <p:nvPr/>
            </p:nvSpPr>
            <p:spPr bwMode="auto">
              <a:xfrm>
                <a:off x="4859" y="636"/>
                <a:ext cx="421" cy="272"/>
              </a:xfrm>
              <a:custGeom>
                <a:avLst/>
                <a:gdLst>
                  <a:gd name="T0" fmla="*/ 2 w 132"/>
                  <a:gd name="T1" fmla="*/ 85 h 85"/>
                  <a:gd name="T2" fmla="*/ 0 w 132"/>
                  <a:gd name="T3" fmla="*/ 67 h 85"/>
                  <a:gd name="T4" fmla="*/ 66 w 132"/>
                  <a:gd name="T5" fmla="*/ 0 h 85"/>
                  <a:gd name="T6" fmla="*/ 132 w 132"/>
                  <a:gd name="T7" fmla="*/ 67 h 85"/>
                  <a:gd name="T8" fmla="*/ 129 w 132"/>
                  <a:gd name="T9" fmla="*/ 85 h 85"/>
                  <a:gd name="T10" fmla="*/ 2 w 132"/>
                  <a:gd name="T11" fmla="*/ 85 h 85"/>
                </a:gdLst>
                <a:ahLst/>
                <a:cxnLst>
                  <a:cxn ang="0">
                    <a:pos x="T0" y="T1"/>
                  </a:cxn>
                  <a:cxn ang="0">
                    <a:pos x="T2" y="T3"/>
                  </a:cxn>
                  <a:cxn ang="0">
                    <a:pos x="T4" y="T5"/>
                  </a:cxn>
                  <a:cxn ang="0">
                    <a:pos x="T6" y="T7"/>
                  </a:cxn>
                  <a:cxn ang="0">
                    <a:pos x="T8" y="T9"/>
                  </a:cxn>
                  <a:cxn ang="0">
                    <a:pos x="T10" y="T11"/>
                  </a:cxn>
                </a:cxnLst>
                <a:rect l="0" t="0" r="r" b="b"/>
                <a:pathLst>
                  <a:path w="132" h="85">
                    <a:moveTo>
                      <a:pt x="2" y="85"/>
                    </a:moveTo>
                    <a:cubicBezTo>
                      <a:pt x="1" y="79"/>
                      <a:pt x="0" y="73"/>
                      <a:pt x="0" y="67"/>
                    </a:cubicBezTo>
                    <a:cubicBezTo>
                      <a:pt x="0" y="30"/>
                      <a:pt x="29" y="0"/>
                      <a:pt x="66" y="0"/>
                    </a:cubicBezTo>
                    <a:cubicBezTo>
                      <a:pt x="102" y="0"/>
                      <a:pt x="132" y="30"/>
                      <a:pt x="132" y="67"/>
                    </a:cubicBezTo>
                    <a:cubicBezTo>
                      <a:pt x="132" y="73"/>
                      <a:pt x="131" y="79"/>
                      <a:pt x="129" y="85"/>
                    </a:cubicBezTo>
                    <a:lnTo>
                      <a:pt x="2" y="85"/>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3" name="Freeform 10">
                <a:extLst>
                  <a:ext uri="{FF2B5EF4-FFF2-40B4-BE49-F238E27FC236}">
                    <a16:creationId xmlns:a16="http://schemas.microsoft.com/office/drawing/2014/main" id="{5A580B71-B6E0-3442-A269-ACBC49B8751C}"/>
                  </a:ext>
                </a:extLst>
              </p:cNvPr>
              <p:cNvSpPr>
                <a:spLocks/>
              </p:cNvSpPr>
              <p:nvPr/>
            </p:nvSpPr>
            <p:spPr bwMode="auto">
              <a:xfrm>
                <a:off x="4622" y="767"/>
                <a:ext cx="307" cy="141"/>
              </a:xfrm>
              <a:custGeom>
                <a:avLst/>
                <a:gdLst>
                  <a:gd name="T0" fmla="*/ 0 w 96"/>
                  <a:gd name="T1" fmla="*/ 44 h 44"/>
                  <a:gd name="T2" fmla="*/ 48 w 96"/>
                  <a:gd name="T3" fmla="*/ 0 h 44"/>
                  <a:gd name="T4" fmla="*/ 96 w 96"/>
                  <a:gd name="T5" fmla="*/ 44 h 44"/>
                  <a:gd name="T6" fmla="*/ 0 w 96"/>
                  <a:gd name="T7" fmla="*/ 44 h 44"/>
                </a:gdLst>
                <a:ahLst/>
                <a:cxnLst>
                  <a:cxn ang="0">
                    <a:pos x="T0" y="T1"/>
                  </a:cxn>
                  <a:cxn ang="0">
                    <a:pos x="T2" y="T3"/>
                  </a:cxn>
                  <a:cxn ang="0">
                    <a:pos x="T4" y="T5"/>
                  </a:cxn>
                  <a:cxn ang="0">
                    <a:pos x="T6" y="T7"/>
                  </a:cxn>
                </a:cxnLst>
                <a:rect l="0" t="0" r="r" b="b"/>
                <a:pathLst>
                  <a:path w="96" h="44">
                    <a:moveTo>
                      <a:pt x="0" y="44"/>
                    </a:moveTo>
                    <a:cubicBezTo>
                      <a:pt x="2" y="19"/>
                      <a:pt x="23" y="0"/>
                      <a:pt x="48" y="0"/>
                    </a:cubicBezTo>
                    <a:cubicBezTo>
                      <a:pt x="73" y="0"/>
                      <a:pt x="94" y="19"/>
                      <a:pt x="96" y="44"/>
                    </a:cubicBezTo>
                    <a:lnTo>
                      <a:pt x="0" y="44"/>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4" name="Freeform 11">
                <a:extLst>
                  <a:ext uri="{FF2B5EF4-FFF2-40B4-BE49-F238E27FC236}">
                    <a16:creationId xmlns:a16="http://schemas.microsoft.com/office/drawing/2014/main" id="{2DE5BA9B-F2BF-074D-A7C8-0C12A96AE33B}"/>
                  </a:ext>
                </a:extLst>
              </p:cNvPr>
              <p:cNvSpPr>
                <a:spLocks/>
              </p:cNvSpPr>
              <p:nvPr/>
            </p:nvSpPr>
            <p:spPr bwMode="auto">
              <a:xfrm>
                <a:off x="2620" y="604"/>
                <a:ext cx="3733" cy="2467"/>
              </a:xfrm>
              <a:custGeom>
                <a:avLst/>
                <a:gdLst>
                  <a:gd name="T0" fmla="*/ 0 w 1169"/>
                  <a:gd name="T1" fmla="*/ 624 h 772"/>
                  <a:gd name="T2" fmla="*/ 147 w 1169"/>
                  <a:gd name="T3" fmla="*/ 598 h 772"/>
                  <a:gd name="T4" fmla="*/ 425 w 1169"/>
                  <a:gd name="T5" fmla="*/ 555 h 772"/>
                  <a:gd name="T6" fmla="*/ 527 w 1169"/>
                  <a:gd name="T7" fmla="*/ 607 h 772"/>
                  <a:gd name="T8" fmla="*/ 643 w 1169"/>
                  <a:gd name="T9" fmla="*/ 487 h 772"/>
                  <a:gd name="T10" fmla="*/ 822 w 1169"/>
                  <a:gd name="T11" fmla="*/ 495 h 772"/>
                  <a:gd name="T12" fmla="*/ 917 w 1169"/>
                  <a:gd name="T13" fmla="*/ 395 h 772"/>
                  <a:gd name="T14" fmla="*/ 1064 w 1169"/>
                  <a:gd name="T15" fmla="*/ 188 h 772"/>
                  <a:gd name="T16" fmla="*/ 1169 w 1169"/>
                  <a:gd name="T17" fmla="*/ 0 h 772"/>
                  <a:gd name="T18" fmla="*/ 1169 w 1169"/>
                  <a:gd name="T19" fmla="*/ 772 h 772"/>
                  <a:gd name="T20" fmla="*/ 0 w 1169"/>
                  <a:gd name="T21" fmla="*/ 772 h 772"/>
                  <a:gd name="T22" fmla="*/ 0 w 1169"/>
                  <a:gd name="T23" fmla="*/ 624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69" h="772">
                    <a:moveTo>
                      <a:pt x="0" y="624"/>
                    </a:moveTo>
                    <a:cubicBezTo>
                      <a:pt x="0" y="624"/>
                      <a:pt x="54" y="526"/>
                      <a:pt x="147" y="598"/>
                    </a:cubicBezTo>
                    <a:cubicBezTo>
                      <a:pt x="147" y="598"/>
                      <a:pt x="258" y="423"/>
                      <a:pt x="425" y="555"/>
                    </a:cubicBezTo>
                    <a:cubicBezTo>
                      <a:pt x="425" y="555"/>
                      <a:pt x="508" y="521"/>
                      <a:pt x="527" y="607"/>
                    </a:cubicBezTo>
                    <a:cubicBezTo>
                      <a:pt x="527" y="607"/>
                      <a:pt x="546" y="528"/>
                      <a:pt x="643" y="487"/>
                    </a:cubicBezTo>
                    <a:cubicBezTo>
                      <a:pt x="740" y="446"/>
                      <a:pt x="822" y="495"/>
                      <a:pt x="822" y="495"/>
                    </a:cubicBezTo>
                    <a:cubicBezTo>
                      <a:pt x="822" y="495"/>
                      <a:pt x="813" y="404"/>
                      <a:pt x="917" y="395"/>
                    </a:cubicBezTo>
                    <a:cubicBezTo>
                      <a:pt x="917" y="395"/>
                      <a:pt x="892" y="234"/>
                      <a:pt x="1064" y="188"/>
                    </a:cubicBezTo>
                    <a:cubicBezTo>
                      <a:pt x="1064" y="188"/>
                      <a:pt x="1035" y="46"/>
                      <a:pt x="1169" y="0"/>
                    </a:cubicBezTo>
                    <a:cubicBezTo>
                      <a:pt x="1169" y="772"/>
                      <a:pt x="1169" y="772"/>
                      <a:pt x="1169" y="772"/>
                    </a:cubicBezTo>
                    <a:cubicBezTo>
                      <a:pt x="0" y="772"/>
                      <a:pt x="0" y="772"/>
                      <a:pt x="0" y="772"/>
                    </a:cubicBezTo>
                    <a:cubicBezTo>
                      <a:pt x="0" y="624"/>
                      <a:pt x="0" y="624"/>
                      <a:pt x="0" y="624"/>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5" name="Freeform 12">
                <a:extLst>
                  <a:ext uri="{FF2B5EF4-FFF2-40B4-BE49-F238E27FC236}">
                    <a16:creationId xmlns:a16="http://schemas.microsoft.com/office/drawing/2014/main" id="{0B7012BF-EA3D-FF4C-8847-B20565646D68}"/>
                  </a:ext>
                </a:extLst>
              </p:cNvPr>
              <p:cNvSpPr>
                <a:spLocks/>
              </p:cNvSpPr>
              <p:nvPr/>
            </p:nvSpPr>
            <p:spPr bwMode="auto">
              <a:xfrm>
                <a:off x="5986" y="1988"/>
                <a:ext cx="731" cy="843"/>
              </a:xfrm>
              <a:custGeom>
                <a:avLst/>
                <a:gdLst>
                  <a:gd name="T0" fmla="*/ 174 w 229"/>
                  <a:gd name="T1" fmla="*/ 173 h 264"/>
                  <a:gd name="T2" fmla="*/ 152 w 229"/>
                  <a:gd name="T3" fmla="*/ 107 h 264"/>
                  <a:gd name="T4" fmla="*/ 136 w 229"/>
                  <a:gd name="T5" fmla="*/ 55 h 264"/>
                  <a:gd name="T6" fmla="*/ 115 w 229"/>
                  <a:gd name="T7" fmla="*/ 0 h 264"/>
                  <a:gd name="T8" fmla="*/ 94 w 229"/>
                  <a:gd name="T9" fmla="*/ 55 h 264"/>
                  <a:gd name="T10" fmla="*/ 77 w 229"/>
                  <a:gd name="T11" fmla="*/ 107 h 264"/>
                  <a:gd name="T12" fmla="*/ 55 w 229"/>
                  <a:gd name="T13" fmla="*/ 173 h 264"/>
                  <a:gd name="T14" fmla="*/ 115 w 229"/>
                  <a:gd name="T15" fmla="*/ 264 h 264"/>
                  <a:gd name="T16" fmla="*/ 174 w 229"/>
                  <a:gd name="T17" fmla="*/ 173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264">
                    <a:moveTo>
                      <a:pt x="174" y="173"/>
                    </a:moveTo>
                    <a:cubicBezTo>
                      <a:pt x="174" y="173"/>
                      <a:pt x="197" y="124"/>
                      <a:pt x="152" y="107"/>
                    </a:cubicBezTo>
                    <a:cubicBezTo>
                      <a:pt x="152" y="107"/>
                      <a:pt x="167" y="79"/>
                      <a:pt x="136" y="55"/>
                    </a:cubicBezTo>
                    <a:cubicBezTo>
                      <a:pt x="136" y="55"/>
                      <a:pt x="136" y="20"/>
                      <a:pt x="115" y="0"/>
                    </a:cubicBezTo>
                    <a:cubicBezTo>
                      <a:pt x="93" y="20"/>
                      <a:pt x="94" y="55"/>
                      <a:pt x="94" y="55"/>
                    </a:cubicBezTo>
                    <a:cubicBezTo>
                      <a:pt x="63" y="79"/>
                      <a:pt x="77" y="107"/>
                      <a:pt x="77" y="107"/>
                    </a:cubicBezTo>
                    <a:cubicBezTo>
                      <a:pt x="32" y="124"/>
                      <a:pt x="55" y="173"/>
                      <a:pt x="55" y="173"/>
                    </a:cubicBezTo>
                    <a:cubicBezTo>
                      <a:pt x="0" y="218"/>
                      <a:pt x="115" y="264"/>
                      <a:pt x="115" y="264"/>
                    </a:cubicBezTo>
                    <a:cubicBezTo>
                      <a:pt x="115" y="264"/>
                      <a:pt x="229" y="218"/>
                      <a:pt x="174" y="173"/>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6" name="Freeform 13">
                <a:extLst>
                  <a:ext uri="{FF2B5EF4-FFF2-40B4-BE49-F238E27FC236}">
                    <a16:creationId xmlns:a16="http://schemas.microsoft.com/office/drawing/2014/main" id="{453CA93D-9840-6346-AA77-57933563A99B}"/>
                  </a:ext>
                </a:extLst>
              </p:cNvPr>
              <p:cNvSpPr>
                <a:spLocks/>
              </p:cNvSpPr>
              <p:nvPr/>
            </p:nvSpPr>
            <p:spPr bwMode="auto">
              <a:xfrm>
                <a:off x="6132" y="1988"/>
                <a:ext cx="585" cy="843"/>
              </a:xfrm>
              <a:custGeom>
                <a:avLst/>
                <a:gdLst>
                  <a:gd name="T0" fmla="*/ 79 w 183"/>
                  <a:gd name="T1" fmla="*/ 61 h 264"/>
                  <a:gd name="T2" fmla="*/ 96 w 183"/>
                  <a:gd name="T3" fmla="*/ 110 h 264"/>
                  <a:gd name="T4" fmla="*/ 106 w 183"/>
                  <a:gd name="T5" fmla="*/ 171 h 264"/>
                  <a:gd name="T6" fmla="*/ 87 w 183"/>
                  <a:gd name="T7" fmla="*/ 234 h 264"/>
                  <a:gd name="T8" fmla="*/ 0 w 183"/>
                  <a:gd name="T9" fmla="*/ 216 h 264"/>
                  <a:gd name="T10" fmla="*/ 69 w 183"/>
                  <a:gd name="T11" fmla="*/ 264 h 264"/>
                  <a:gd name="T12" fmla="*/ 128 w 183"/>
                  <a:gd name="T13" fmla="*/ 173 h 264"/>
                  <a:gd name="T14" fmla="*/ 106 w 183"/>
                  <a:gd name="T15" fmla="*/ 107 h 264"/>
                  <a:gd name="T16" fmla="*/ 90 w 183"/>
                  <a:gd name="T17" fmla="*/ 55 h 264"/>
                  <a:gd name="T18" fmla="*/ 69 w 183"/>
                  <a:gd name="T19" fmla="*/ 0 h 264"/>
                  <a:gd name="T20" fmla="*/ 79 w 183"/>
                  <a:gd name="T21" fmla="*/ 61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3" h="264">
                    <a:moveTo>
                      <a:pt x="79" y="61"/>
                    </a:moveTo>
                    <a:cubicBezTo>
                      <a:pt x="79" y="61"/>
                      <a:pt x="102" y="78"/>
                      <a:pt x="96" y="110"/>
                    </a:cubicBezTo>
                    <a:cubicBezTo>
                      <a:pt x="96" y="110"/>
                      <a:pt x="130" y="132"/>
                      <a:pt x="106" y="171"/>
                    </a:cubicBezTo>
                    <a:cubicBezTo>
                      <a:pt x="106" y="171"/>
                      <a:pt x="123" y="206"/>
                      <a:pt x="87" y="234"/>
                    </a:cubicBezTo>
                    <a:cubicBezTo>
                      <a:pt x="52" y="262"/>
                      <a:pt x="1" y="217"/>
                      <a:pt x="0" y="216"/>
                    </a:cubicBezTo>
                    <a:cubicBezTo>
                      <a:pt x="17" y="243"/>
                      <a:pt x="69" y="264"/>
                      <a:pt x="69" y="264"/>
                    </a:cubicBezTo>
                    <a:cubicBezTo>
                      <a:pt x="69" y="264"/>
                      <a:pt x="183" y="218"/>
                      <a:pt x="128" y="173"/>
                    </a:cubicBezTo>
                    <a:cubicBezTo>
                      <a:pt x="128" y="173"/>
                      <a:pt x="151" y="124"/>
                      <a:pt x="106" y="107"/>
                    </a:cubicBezTo>
                    <a:cubicBezTo>
                      <a:pt x="106" y="107"/>
                      <a:pt x="121" y="79"/>
                      <a:pt x="90" y="55"/>
                    </a:cubicBezTo>
                    <a:cubicBezTo>
                      <a:pt x="90" y="55"/>
                      <a:pt x="90" y="20"/>
                      <a:pt x="69" y="0"/>
                    </a:cubicBezTo>
                    <a:cubicBezTo>
                      <a:pt x="69" y="0"/>
                      <a:pt x="86" y="29"/>
                      <a:pt x="79" y="61"/>
                    </a:cubicBez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7" name="Freeform 14">
                <a:extLst>
                  <a:ext uri="{FF2B5EF4-FFF2-40B4-BE49-F238E27FC236}">
                    <a16:creationId xmlns:a16="http://schemas.microsoft.com/office/drawing/2014/main" id="{422790C7-1132-AE45-A5F8-7FE7EE3B6656}"/>
                  </a:ext>
                </a:extLst>
              </p:cNvPr>
              <p:cNvSpPr>
                <a:spLocks/>
              </p:cNvSpPr>
              <p:nvPr/>
            </p:nvSpPr>
            <p:spPr bwMode="auto">
              <a:xfrm>
                <a:off x="3996" y="2221"/>
                <a:ext cx="629" cy="725"/>
              </a:xfrm>
              <a:custGeom>
                <a:avLst/>
                <a:gdLst>
                  <a:gd name="T0" fmla="*/ 150 w 197"/>
                  <a:gd name="T1" fmla="*/ 148 h 227"/>
                  <a:gd name="T2" fmla="*/ 131 w 197"/>
                  <a:gd name="T3" fmla="*/ 92 h 227"/>
                  <a:gd name="T4" fmla="*/ 117 w 197"/>
                  <a:gd name="T5" fmla="*/ 47 h 227"/>
                  <a:gd name="T6" fmla="*/ 99 w 197"/>
                  <a:gd name="T7" fmla="*/ 0 h 227"/>
                  <a:gd name="T8" fmla="*/ 80 w 197"/>
                  <a:gd name="T9" fmla="*/ 47 h 227"/>
                  <a:gd name="T10" fmla="*/ 66 w 197"/>
                  <a:gd name="T11" fmla="*/ 92 h 227"/>
                  <a:gd name="T12" fmla="*/ 47 w 197"/>
                  <a:gd name="T13" fmla="*/ 148 h 227"/>
                  <a:gd name="T14" fmla="*/ 99 w 197"/>
                  <a:gd name="T15" fmla="*/ 227 h 227"/>
                  <a:gd name="T16" fmla="*/ 150 w 197"/>
                  <a:gd name="T17" fmla="*/ 14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 h="227">
                    <a:moveTo>
                      <a:pt x="150" y="148"/>
                    </a:moveTo>
                    <a:cubicBezTo>
                      <a:pt x="150" y="148"/>
                      <a:pt x="169" y="106"/>
                      <a:pt x="131" y="92"/>
                    </a:cubicBezTo>
                    <a:cubicBezTo>
                      <a:pt x="131" y="92"/>
                      <a:pt x="143" y="67"/>
                      <a:pt x="117" y="47"/>
                    </a:cubicBezTo>
                    <a:cubicBezTo>
                      <a:pt x="117" y="47"/>
                      <a:pt x="117" y="17"/>
                      <a:pt x="99" y="0"/>
                    </a:cubicBezTo>
                    <a:cubicBezTo>
                      <a:pt x="80" y="17"/>
                      <a:pt x="80" y="47"/>
                      <a:pt x="80" y="47"/>
                    </a:cubicBezTo>
                    <a:cubicBezTo>
                      <a:pt x="54" y="67"/>
                      <a:pt x="66" y="92"/>
                      <a:pt x="66" y="92"/>
                    </a:cubicBezTo>
                    <a:cubicBezTo>
                      <a:pt x="28" y="106"/>
                      <a:pt x="47" y="148"/>
                      <a:pt x="47" y="148"/>
                    </a:cubicBezTo>
                    <a:cubicBezTo>
                      <a:pt x="0" y="187"/>
                      <a:pt x="99" y="227"/>
                      <a:pt x="99" y="227"/>
                    </a:cubicBezTo>
                    <a:cubicBezTo>
                      <a:pt x="99" y="227"/>
                      <a:pt x="197" y="187"/>
                      <a:pt x="150" y="148"/>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8" name="Freeform 15">
                <a:extLst>
                  <a:ext uri="{FF2B5EF4-FFF2-40B4-BE49-F238E27FC236}">
                    <a16:creationId xmlns:a16="http://schemas.microsoft.com/office/drawing/2014/main" id="{E7D5B28D-5B47-7943-9FB9-1C216037F8E5}"/>
                  </a:ext>
                </a:extLst>
              </p:cNvPr>
              <p:cNvSpPr>
                <a:spLocks/>
              </p:cNvSpPr>
              <p:nvPr/>
            </p:nvSpPr>
            <p:spPr bwMode="auto">
              <a:xfrm>
                <a:off x="4121" y="2221"/>
                <a:ext cx="504" cy="725"/>
              </a:xfrm>
              <a:custGeom>
                <a:avLst/>
                <a:gdLst>
                  <a:gd name="T0" fmla="*/ 68 w 158"/>
                  <a:gd name="T1" fmla="*/ 52 h 227"/>
                  <a:gd name="T2" fmla="*/ 83 w 158"/>
                  <a:gd name="T3" fmla="*/ 94 h 227"/>
                  <a:gd name="T4" fmla="*/ 92 w 158"/>
                  <a:gd name="T5" fmla="*/ 147 h 227"/>
                  <a:gd name="T6" fmla="*/ 75 w 158"/>
                  <a:gd name="T7" fmla="*/ 201 h 227"/>
                  <a:gd name="T8" fmla="*/ 0 w 158"/>
                  <a:gd name="T9" fmla="*/ 186 h 227"/>
                  <a:gd name="T10" fmla="*/ 60 w 158"/>
                  <a:gd name="T11" fmla="*/ 227 h 227"/>
                  <a:gd name="T12" fmla="*/ 111 w 158"/>
                  <a:gd name="T13" fmla="*/ 148 h 227"/>
                  <a:gd name="T14" fmla="*/ 92 w 158"/>
                  <a:gd name="T15" fmla="*/ 92 h 227"/>
                  <a:gd name="T16" fmla="*/ 78 w 158"/>
                  <a:gd name="T17" fmla="*/ 47 h 227"/>
                  <a:gd name="T18" fmla="*/ 60 w 158"/>
                  <a:gd name="T19" fmla="*/ 0 h 227"/>
                  <a:gd name="T20" fmla="*/ 68 w 158"/>
                  <a:gd name="T21" fmla="*/ 52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8" h="227">
                    <a:moveTo>
                      <a:pt x="68" y="52"/>
                    </a:moveTo>
                    <a:cubicBezTo>
                      <a:pt x="68" y="52"/>
                      <a:pt x="88" y="67"/>
                      <a:pt x="83" y="94"/>
                    </a:cubicBezTo>
                    <a:cubicBezTo>
                      <a:pt x="83" y="94"/>
                      <a:pt x="112" y="113"/>
                      <a:pt x="92" y="147"/>
                    </a:cubicBezTo>
                    <a:cubicBezTo>
                      <a:pt x="92" y="147"/>
                      <a:pt x="106" y="177"/>
                      <a:pt x="75" y="201"/>
                    </a:cubicBezTo>
                    <a:cubicBezTo>
                      <a:pt x="45" y="225"/>
                      <a:pt x="2" y="187"/>
                      <a:pt x="0" y="186"/>
                    </a:cubicBezTo>
                    <a:cubicBezTo>
                      <a:pt x="15" y="209"/>
                      <a:pt x="60" y="227"/>
                      <a:pt x="60" y="227"/>
                    </a:cubicBezTo>
                    <a:cubicBezTo>
                      <a:pt x="60" y="227"/>
                      <a:pt x="158" y="187"/>
                      <a:pt x="111" y="148"/>
                    </a:cubicBezTo>
                    <a:cubicBezTo>
                      <a:pt x="111" y="148"/>
                      <a:pt x="130" y="106"/>
                      <a:pt x="92" y="92"/>
                    </a:cubicBezTo>
                    <a:cubicBezTo>
                      <a:pt x="92" y="92"/>
                      <a:pt x="104" y="67"/>
                      <a:pt x="78" y="47"/>
                    </a:cubicBezTo>
                    <a:cubicBezTo>
                      <a:pt x="78" y="47"/>
                      <a:pt x="78" y="17"/>
                      <a:pt x="60" y="0"/>
                    </a:cubicBezTo>
                    <a:cubicBezTo>
                      <a:pt x="60" y="0"/>
                      <a:pt x="74" y="25"/>
                      <a:pt x="68" y="52"/>
                    </a:cubicBez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9" name="Freeform 16">
                <a:extLst>
                  <a:ext uri="{FF2B5EF4-FFF2-40B4-BE49-F238E27FC236}">
                    <a16:creationId xmlns:a16="http://schemas.microsoft.com/office/drawing/2014/main" id="{706B2893-3AFD-5343-B9CC-C85DBEB3C513}"/>
                  </a:ext>
                </a:extLst>
              </p:cNvPr>
              <p:cNvSpPr>
                <a:spLocks/>
              </p:cNvSpPr>
              <p:nvPr/>
            </p:nvSpPr>
            <p:spPr bwMode="auto">
              <a:xfrm>
                <a:off x="1845" y="2221"/>
                <a:ext cx="629" cy="725"/>
              </a:xfrm>
              <a:custGeom>
                <a:avLst/>
                <a:gdLst>
                  <a:gd name="T0" fmla="*/ 150 w 197"/>
                  <a:gd name="T1" fmla="*/ 148 h 227"/>
                  <a:gd name="T2" fmla="*/ 131 w 197"/>
                  <a:gd name="T3" fmla="*/ 92 h 227"/>
                  <a:gd name="T4" fmla="*/ 117 w 197"/>
                  <a:gd name="T5" fmla="*/ 47 h 227"/>
                  <a:gd name="T6" fmla="*/ 99 w 197"/>
                  <a:gd name="T7" fmla="*/ 0 h 227"/>
                  <a:gd name="T8" fmla="*/ 81 w 197"/>
                  <a:gd name="T9" fmla="*/ 47 h 227"/>
                  <a:gd name="T10" fmla="*/ 67 w 197"/>
                  <a:gd name="T11" fmla="*/ 92 h 227"/>
                  <a:gd name="T12" fmla="*/ 48 w 197"/>
                  <a:gd name="T13" fmla="*/ 148 h 227"/>
                  <a:gd name="T14" fmla="*/ 99 w 197"/>
                  <a:gd name="T15" fmla="*/ 227 h 227"/>
                  <a:gd name="T16" fmla="*/ 150 w 197"/>
                  <a:gd name="T17" fmla="*/ 14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 h="227">
                    <a:moveTo>
                      <a:pt x="150" y="148"/>
                    </a:moveTo>
                    <a:cubicBezTo>
                      <a:pt x="150" y="148"/>
                      <a:pt x="170" y="106"/>
                      <a:pt x="131" y="92"/>
                    </a:cubicBezTo>
                    <a:cubicBezTo>
                      <a:pt x="131" y="92"/>
                      <a:pt x="144" y="67"/>
                      <a:pt x="117" y="47"/>
                    </a:cubicBezTo>
                    <a:cubicBezTo>
                      <a:pt x="117" y="47"/>
                      <a:pt x="117" y="17"/>
                      <a:pt x="99" y="0"/>
                    </a:cubicBezTo>
                    <a:cubicBezTo>
                      <a:pt x="80" y="17"/>
                      <a:pt x="81" y="47"/>
                      <a:pt x="81" y="47"/>
                    </a:cubicBezTo>
                    <a:cubicBezTo>
                      <a:pt x="54" y="67"/>
                      <a:pt x="67" y="92"/>
                      <a:pt x="67" y="92"/>
                    </a:cubicBezTo>
                    <a:cubicBezTo>
                      <a:pt x="28" y="106"/>
                      <a:pt x="48" y="148"/>
                      <a:pt x="48" y="148"/>
                    </a:cubicBezTo>
                    <a:cubicBezTo>
                      <a:pt x="0" y="187"/>
                      <a:pt x="99" y="227"/>
                      <a:pt x="99" y="227"/>
                    </a:cubicBezTo>
                    <a:cubicBezTo>
                      <a:pt x="99" y="227"/>
                      <a:pt x="197" y="187"/>
                      <a:pt x="150" y="14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0" name="Freeform 17">
                <a:extLst>
                  <a:ext uri="{FF2B5EF4-FFF2-40B4-BE49-F238E27FC236}">
                    <a16:creationId xmlns:a16="http://schemas.microsoft.com/office/drawing/2014/main" id="{FFC452A5-B694-4842-9732-8A1CA7F35382}"/>
                  </a:ext>
                </a:extLst>
              </p:cNvPr>
              <p:cNvSpPr>
                <a:spLocks/>
              </p:cNvSpPr>
              <p:nvPr/>
            </p:nvSpPr>
            <p:spPr bwMode="auto">
              <a:xfrm>
                <a:off x="1972" y="2221"/>
                <a:ext cx="502" cy="725"/>
              </a:xfrm>
              <a:custGeom>
                <a:avLst/>
                <a:gdLst>
                  <a:gd name="T0" fmla="*/ 68 w 157"/>
                  <a:gd name="T1" fmla="*/ 52 h 227"/>
                  <a:gd name="T2" fmla="*/ 82 w 157"/>
                  <a:gd name="T3" fmla="*/ 94 h 227"/>
                  <a:gd name="T4" fmla="*/ 91 w 157"/>
                  <a:gd name="T5" fmla="*/ 147 h 227"/>
                  <a:gd name="T6" fmla="*/ 75 w 157"/>
                  <a:gd name="T7" fmla="*/ 201 h 227"/>
                  <a:gd name="T8" fmla="*/ 0 w 157"/>
                  <a:gd name="T9" fmla="*/ 186 h 227"/>
                  <a:gd name="T10" fmla="*/ 59 w 157"/>
                  <a:gd name="T11" fmla="*/ 227 h 227"/>
                  <a:gd name="T12" fmla="*/ 110 w 157"/>
                  <a:gd name="T13" fmla="*/ 148 h 227"/>
                  <a:gd name="T14" fmla="*/ 91 w 157"/>
                  <a:gd name="T15" fmla="*/ 92 h 227"/>
                  <a:gd name="T16" fmla="*/ 77 w 157"/>
                  <a:gd name="T17" fmla="*/ 47 h 227"/>
                  <a:gd name="T18" fmla="*/ 59 w 157"/>
                  <a:gd name="T19" fmla="*/ 0 h 227"/>
                  <a:gd name="T20" fmla="*/ 68 w 157"/>
                  <a:gd name="T21" fmla="*/ 52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7" h="227">
                    <a:moveTo>
                      <a:pt x="68" y="52"/>
                    </a:moveTo>
                    <a:cubicBezTo>
                      <a:pt x="68" y="52"/>
                      <a:pt x="88" y="67"/>
                      <a:pt x="82" y="94"/>
                    </a:cubicBezTo>
                    <a:cubicBezTo>
                      <a:pt x="82" y="94"/>
                      <a:pt x="111" y="113"/>
                      <a:pt x="91" y="147"/>
                    </a:cubicBezTo>
                    <a:cubicBezTo>
                      <a:pt x="91" y="147"/>
                      <a:pt x="105" y="177"/>
                      <a:pt x="75" y="201"/>
                    </a:cubicBezTo>
                    <a:cubicBezTo>
                      <a:pt x="44" y="225"/>
                      <a:pt x="1" y="187"/>
                      <a:pt x="0" y="186"/>
                    </a:cubicBezTo>
                    <a:cubicBezTo>
                      <a:pt x="15" y="209"/>
                      <a:pt x="59" y="227"/>
                      <a:pt x="59" y="227"/>
                    </a:cubicBezTo>
                    <a:cubicBezTo>
                      <a:pt x="59" y="227"/>
                      <a:pt x="157" y="187"/>
                      <a:pt x="110" y="148"/>
                    </a:cubicBezTo>
                    <a:cubicBezTo>
                      <a:pt x="110" y="148"/>
                      <a:pt x="130" y="106"/>
                      <a:pt x="91" y="92"/>
                    </a:cubicBezTo>
                    <a:cubicBezTo>
                      <a:pt x="91" y="92"/>
                      <a:pt x="104" y="67"/>
                      <a:pt x="77" y="47"/>
                    </a:cubicBezTo>
                    <a:cubicBezTo>
                      <a:pt x="77" y="47"/>
                      <a:pt x="77" y="17"/>
                      <a:pt x="59" y="0"/>
                    </a:cubicBezTo>
                    <a:cubicBezTo>
                      <a:pt x="59" y="0"/>
                      <a:pt x="73" y="25"/>
                      <a:pt x="68" y="52"/>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1" name="Freeform 18">
                <a:extLst>
                  <a:ext uri="{FF2B5EF4-FFF2-40B4-BE49-F238E27FC236}">
                    <a16:creationId xmlns:a16="http://schemas.microsoft.com/office/drawing/2014/main" id="{C5F40D49-0808-1248-9863-3D8D618D4A6A}"/>
                  </a:ext>
                </a:extLst>
              </p:cNvPr>
              <p:cNvSpPr>
                <a:spLocks/>
              </p:cNvSpPr>
              <p:nvPr/>
            </p:nvSpPr>
            <p:spPr bwMode="auto">
              <a:xfrm>
                <a:off x="4450" y="2451"/>
                <a:ext cx="476" cy="549"/>
              </a:xfrm>
              <a:custGeom>
                <a:avLst/>
                <a:gdLst>
                  <a:gd name="T0" fmla="*/ 114 w 149"/>
                  <a:gd name="T1" fmla="*/ 113 h 172"/>
                  <a:gd name="T2" fmla="*/ 99 w 149"/>
                  <a:gd name="T3" fmla="*/ 70 h 172"/>
                  <a:gd name="T4" fmla="*/ 89 w 149"/>
                  <a:gd name="T5" fmla="*/ 36 h 172"/>
                  <a:gd name="T6" fmla="*/ 75 w 149"/>
                  <a:gd name="T7" fmla="*/ 0 h 172"/>
                  <a:gd name="T8" fmla="*/ 61 w 149"/>
                  <a:gd name="T9" fmla="*/ 36 h 172"/>
                  <a:gd name="T10" fmla="*/ 50 w 149"/>
                  <a:gd name="T11" fmla="*/ 70 h 172"/>
                  <a:gd name="T12" fmla="*/ 36 w 149"/>
                  <a:gd name="T13" fmla="*/ 113 h 172"/>
                  <a:gd name="T14" fmla="*/ 75 w 149"/>
                  <a:gd name="T15" fmla="*/ 172 h 172"/>
                  <a:gd name="T16" fmla="*/ 114 w 149"/>
                  <a:gd name="T17" fmla="*/ 11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 h="172">
                    <a:moveTo>
                      <a:pt x="114" y="113"/>
                    </a:moveTo>
                    <a:cubicBezTo>
                      <a:pt x="114" y="113"/>
                      <a:pt x="128" y="81"/>
                      <a:pt x="99" y="70"/>
                    </a:cubicBezTo>
                    <a:cubicBezTo>
                      <a:pt x="99" y="70"/>
                      <a:pt x="109" y="51"/>
                      <a:pt x="89" y="36"/>
                    </a:cubicBezTo>
                    <a:cubicBezTo>
                      <a:pt x="89" y="36"/>
                      <a:pt x="89" y="13"/>
                      <a:pt x="75" y="0"/>
                    </a:cubicBezTo>
                    <a:cubicBezTo>
                      <a:pt x="61" y="13"/>
                      <a:pt x="61" y="36"/>
                      <a:pt x="61" y="36"/>
                    </a:cubicBezTo>
                    <a:cubicBezTo>
                      <a:pt x="41" y="51"/>
                      <a:pt x="50" y="70"/>
                      <a:pt x="50" y="70"/>
                    </a:cubicBezTo>
                    <a:cubicBezTo>
                      <a:pt x="21" y="81"/>
                      <a:pt x="36" y="113"/>
                      <a:pt x="36" y="113"/>
                    </a:cubicBezTo>
                    <a:cubicBezTo>
                      <a:pt x="0" y="142"/>
                      <a:pt x="75" y="172"/>
                      <a:pt x="75" y="172"/>
                    </a:cubicBezTo>
                    <a:cubicBezTo>
                      <a:pt x="75" y="172"/>
                      <a:pt x="149" y="142"/>
                      <a:pt x="114" y="11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2" name="Freeform 19">
                <a:extLst>
                  <a:ext uri="{FF2B5EF4-FFF2-40B4-BE49-F238E27FC236}">
                    <a16:creationId xmlns:a16="http://schemas.microsoft.com/office/drawing/2014/main" id="{D3DFA559-988A-D047-A14E-C9A113263F9D}"/>
                  </a:ext>
                </a:extLst>
              </p:cNvPr>
              <p:cNvSpPr>
                <a:spLocks/>
              </p:cNvSpPr>
              <p:nvPr/>
            </p:nvSpPr>
            <p:spPr bwMode="auto">
              <a:xfrm>
                <a:off x="4546" y="2451"/>
                <a:ext cx="380" cy="549"/>
              </a:xfrm>
              <a:custGeom>
                <a:avLst/>
                <a:gdLst>
                  <a:gd name="T0" fmla="*/ 51 w 119"/>
                  <a:gd name="T1" fmla="*/ 39 h 172"/>
                  <a:gd name="T2" fmla="*/ 63 w 119"/>
                  <a:gd name="T3" fmla="*/ 72 h 172"/>
                  <a:gd name="T4" fmla="*/ 69 w 119"/>
                  <a:gd name="T5" fmla="*/ 111 h 172"/>
                  <a:gd name="T6" fmla="*/ 57 w 119"/>
                  <a:gd name="T7" fmla="*/ 152 h 172"/>
                  <a:gd name="T8" fmla="*/ 0 w 119"/>
                  <a:gd name="T9" fmla="*/ 141 h 172"/>
                  <a:gd name="T10" fmla="*/ 45 w 119"/>
                  <a:gd name="T11" fmla="*/ 172 h 172"/>
                  <a:gd name="T12" fmla="*/ 84 w 119"/>
                  <a:gd name="T13" fmla="*/ 113 h 172"/>
                  <a:gd name="T14" fmla="*/ 69 w 119"/>
                  <a:gd name="T15" fmla="*/ 70 h 172"/>
                  <a:gd name="T16" fmla="*/ 59 w 119"/>
                  <a:gd name="T17" fmla="*/ 36 h 172"/>
                  <a:gd name="T18" fmla="*/ 45 w 119"/>
                  <a:gd name="T19" fmla="*/ 0 h 172"/>
                  <a:gd name="T20" fmla="*/ 51 w 119"/>
                  <a:gd name="T21" fmla="*/ 3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172">
                    <a:moveTo>
                      <a:pt x="51" y="39"/>
                    </a:moveTo>
                    <a:cubicBezTo>
                      <a:pt x="51" y="39"/>
                      <a:pt x="67" y="51"/>
                      <a:pt x="63" y="72"/>
                    </a:cubicBezTo>
                    <a:cubicBezTo>
                      <a:pt x="63" y="72"/>
                      <a:pt x="85" y="86"/>
                      <a:pt x="69" y="111"/>
                    </a:cubicBezTo>
                    <a:cubicBezTo>
                      <a:pt x="69" y="111"/>
                      <a:pt x="80" y="134"/>
                      <a:pt x="57" y="152"/>
                    </a:cubicBezTo>
                    <a:cubicBezTo>
                      <a:pt x="34" y="170"/>
                      <a:pt x="1" y="142"/>
                      <a:pt x="0" y="141"/>
                    </a:cubicBezTo>
                    <a:cubicBezTo>
                      <a:pt x="11" y="159"/>
                      <a:pt x="45" y="172"/>
                      <a:pt x="45" y="172"/>
                    </a:cubicBezTo>
                    <a:cubicBezTo>
                      <a:pt x="45" y="172"/>
                      <a:pt x="119" y="142"/>
                      <a:pt x="84" y="113"/>
                    </a:cubicBezTo>
                    <a:cubicBezTo>
                      <a:pt x="84" y="113"/>
                      <a:pt x="98" y="81"/>
                      <a:pt x="69" y="70"/>
                    </a:cubicBezTo>
                    <a:cubicBezTo>
                      <a:pt x="69" y="70"/>
                      <a:pt x="79" y="51"/>
                      <a:pt x="59" y="36"/>
                    </a:cubicBezTo>
                    <a:cubicBezTo>
                      <a:pt x="59" y="36"/>
                      <a:pt x="59" y="13"/>
                      <a:pt x="45" y="0"/>
                    </a:cubicBezTo>
                    <a:cubicBezTo>
                      <a:pt x="45" y="0"/>
                      <a:pt x="56" y="19"/>
                      <a:pt x="51" y="39"/>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3" name="Freeform 20">
                <a:extLst>
                  <a:ext uri="{FF2B5EF4-FFF2-40B4-BE49-F238E27FC236}">
                    <a16:creationId xmlns:a16="http://schemas.microsoft.com/office/drawing/2014/main" id="{04A0EB84-0691-6440-9E60-FED009369F9A}"/>
                  </a:ext>
                </a:extLst>
              </p:cNvPr>
              <p:cNvSpPr>
                <a:spLocks/>
              </p:cNvSpPr>
              <p:nvPr/>
            </p:nvSpPr>
            <p:spPr bwMode="auto">
              <a:xfrm>
                <a:off x="3505" y="2269"/>
                <a:ext cx="476" cy="549"/>
              </a:xfrm>
              <a:custGeom>
                <a:avLst/>
                <a:gdLst>
                  <a:gd name="T0" fmla="*/ 113 w 149"/>
                  <a:gd name="T1" fmla="*/ 112 h 172"/>
                  <a:gd name="T2" fmla="*/ 99 w 149"/>
                  <a:gd name="T3" fmla="*/ 70 h 172"/>
                  <a:gd name="T4" fmla="*/ 88 w 149"/>
                  <a:gd name="T5" fmla="*/ 36 h 172"/>
                  <a:gd name="T6" fmla="*/ 75 w 149"/>
                  <a:gd name="T7" fmla="*/ 0 h 172"/>
                  <a:gd name="T8" fmla="*/ 61 w 149"/>
                  <a:gd name="T9" fmla="*/ 36 h 172"/>
                  <a:gd name="T10" fmla="*/ 50 w 149"/>
                  <a:gd name="T11" fmla="*/ 70 h 172"/>
                  <a:gd name="T12" fmla="*/ 36 w 149"/>
                  <a:gd name="T13" fmla="*/ 112 h 172"/>
                  <a:gd name="T14" fmla="*/ 75 w 149"/>
                  <a:gd name="T15" fmla="*/ 172 h 172"/>
                  <a:gd name="T16" fmla="*/ 113 w 149"/>
                  <a:gd name="T17" fmla="*/ 11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 h="172">
                    <a:moveTo>
                      <a:pt x="113" y="112"/>
                    </a:moveTo>
                    <a:cubicBezTo>
                      <a:pt x="113" y="112"/>
                      <a:pt x="128" y="81"/>
                      <a:pt x="99" y="70"/>
                    </a:cubicBezTo>
                    <a:cubicBezTo>
                      <a:pt x="99" y="70"/>
                      <a:pt x="109" y="51"/>
                      <a:pt x="88" y="36"/>
                    </a:cubicBezTo>
                    <a:cubicBezTo>
                      <a:pt x="88" y="36"/>
                      <a:pt x="89" y="13"/>
                      <a:pt x="75" y="0"/>
                    </a:cubicBezTo>
                    <a:cubicBezTo>
                      <a:pt x="61" y="13"/>
                      <a:pt x="61" y="36"/>
                      <a:pt x="61" y="36"/>
                    </a:cubicBezTo>
                    <a:cubicBezTo>
                      <a:pt x="41" y="51"/>
                      <a:pt x="50" y="70"/>
                      <a:pt x="50" y="70"/>
                    </a:cubicBezTo>
                    <a:cubicBezTo>
                      <a:pt x="21" y="81"/>
                      <a:pt x="36" y="112"/>
                      <a:pt x="36" y="112"/>
                    </a:cubicBezTo>
                    <a:cubicBezTo>
                      <a:pt x="0" y="142"/>
                      <a:pt x="75" y="172"/>
                      <a:pt x="75" y="172"/>
                    </a:cubicBezTo>
                    <a:cubicBezTo>
                      <a:pt x="75" y="172"/>
                      <a:pt x="149" y="142"/>
                      <a:pt x="113" y="11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4" name="Freeform 21">
                <a:extLst>
                  <a:ext uri="{FF2B5EF4-FFF2-40B4-BE49-F238E27FC236}">
                    <a16:creationId xmlns:a16="http://schemas.microsoft.com/office/drawing/2014/main" id="{5FE88434-F2E4-7F4F-9902-3BED8B16FA88}"/>
                  </a:ext>
                </a:extLst>
              </p:cNvPr>
              <p:cNvSpPr>
                <a:spLocks/>
              </p:cNvSpPr>
              <p:nvPr/>
            </p:nvSpPr>
            <p:spPr bwMode="auto">
              <a:xfrm>
                <a:off x="3601" y="2269"/>
                <a:ext cx="380" cy="549"/>
              </a:xfrm>
              <a:custGeom>
                <a:avLst/>
                <a:gdLst>
                  <a:gd name="T0" fmla="*/ 51 w 119"/>
                  <a:gd name="T1" fmla="*/ 39 h 172"/>
                  <a:gd name="T2" fmla="*/ 63 w 119"/>
                  <a:gd name="T3" fmla="*/ 71 h 172"/>
                  <a:gd name="T4" fmla="*/ 69 w 119"/>
                  <a:gd name="T5" fmla="*/ 111 h 172"/>
                  <a:gd name="T6" fmla="*/ 57 w 119"/>
                  <a:gd name="T7" fmla="*/ 152 h 172"/>
                  <a:gd name="T8" fmla="*/ 0 w 119"/>
                  <a:gd name="T9" fmla="*/ 141 h 172"/>
                  <a:gd name="T10" fmla="*/ 45 w 119"/>
                  <a:gd name="T11" fmla="*/ 172 h 172"/>
                  <a:gd name="T12" fmla="*/ 83 w 119"/>
                  <a:gd name="T13" fmla="*/ 112 h 172"/>
                  <a:gd name="T14" fmla="*/ 69 w 119"/>
                  <a:gd name="T15" fmla="*/ 70 h 172"/>
                  <a:gd name="T16" fmla="*/ 58 w 119"/>
                  <a:gd name="T17" fmla="*/ 36 h 172"/>
                  <a:gd name="T18" fmla="*/ 45 w 119"/>
                  <a:gd name="T19" fmla="*/ 0 h 172"/>
                  <a:gd name="T20" fmla="*/ 51 w 119"/>
                  <a:gd name="T21" fmla="*/ 3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172">
                    <a:moveTo>
                      <a:pt x="51" y="39"/>
                    </a:moveTo>
                    <a:cubicBezTo>
                      <a:pt x="51" y="39"/>
                      <a:pt x="66" y="51"/>
                      <a:pt x="63" y="71"/>
                    </a:cubicBezTo>
                    <a:cubicBezTo>
                      <a:pt x="63" y="71"/>
                      <a:pt x="84" y="86"/>
                      <a:pt x="69" y="111"/>
                    </a:cubicBezTo>
                    <a:cubicBezTo>
                      <a:pt x="69" y="111"/>
                      <a:pt x="80" y="134"/>
                      <a:pt x="57" y="152"/>
                    </a:cubicBezTo>
                    <a:cubicBezTo>
                      <a:pt x="34" y="170"/>
                      <a:pt x="1" y="141"/>
                      <a:pt x="0" y="141"/>
                    </a:cubicBezTo>
                    <a:cubicBezTo>
                      <a:pt x="11" y="158"/>
                      <a:pt x="45" y="172"/>
                      <a:pt x="45" y="172"/>
                    </a:cubicBezTo>
                    <a:cubicBezTo>
                      <a:pt x="45" y="172"/>
                      <a:pt x="119" y="142"/>
                      <a:pt x="83" y="112"/>
                    </a:cubicBezTo>
                    <a:cubicBezTo>
                      <a:pt x="83" y="112"/>
                      <a:pt x="98" y="81"/>
                      <a:pt x="69" y="70"/>
                    </a:cubicBezTo>
                    <a:cubicBezTo>
                      <a:pt x="69" y="70"/>
                      <a:pt x="79" y="51"/>
                      <a:pt x="58" y="36"/>
                    </a:cubicBezTo>
                    <a:cubicBezTo>
                      <a:pt x="58" y="36"/>
                      <a:pt x="59" y="13"/>
                      <a:pt x="45" y="0"/>
                    </a:cubicBezTo>
                    <a:cubicBezTo>
                      <a:pt x="45" y="0"/>
                      <a:pt x="56" y="19"/>
                      <a:pt x="51" y="39"/>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5" name="Freeform 22">
                <a:extLst>
                  <a:ext uri="{FF2B5EF4-FFF2-40B4-BE49-F238E27FC236}">
                    <a16:creationId xmlns:a16="http://schemas.microsoft.com/office/drawing/2014/main" id="{EE730E5C-B697-534B-B4CD-20C2D8082061}"/>
                  </a:ext>
                </a:extLst>
              </p:cNvPr>
              <p:cNvSpPr>
                <a:spLocks/>
              </p:cNvSpPr>
              <p:nvPr/>
            </p:nvSpPr>
            <p:spPr bwMode="auto">
              <a:xfrm>
                <a:off x="2346" y="2173"/>
                <a:ext cx="476" cy="549"/>
              </a:xfrm>
              <a:custGeom>
                <a:avLst/>
                <a:gdLst>
                  <a:gd name="T0" fmla="*/ 114 w 149"/>
                  <a:gd name="T1" fmla="*/ 113 h 172"/>
                  <a:gd name="T2" fmla="*/ 99 w 149"/>
                  <a:gd name="T3" fmla="*/ 70 h 172"/>
                  <a:gd name="T4" fmla="*/ 89 w 149"/>
                  <a:gd name="T5" fmla="*/ 36 h 172"/>
                  <a:gd name="T6" fmla="*/ 75 w 149"/>
                  <a:gd name="T7" fmla="*/ 0 h 172"/>
                  <a:gd name="T8" fmla="*/ 61 w 149"/>
                  <a:gd name="T9" fmla="*/ 36 h 172"/>
                  <a:gd name="T10" fmla="*/ 50 w 149"/>
                  <a:gd name="T11" fmla="*/ 70 h 172"/>
                  <a:gd name="T12" fmla="*/ 36 w 149"/>
                  <a:gd name="T13" fmla="*/ 113 h 172"/>
                  <a:gd name="T14" fmla="*/ 75 w 149"/>
                  <a:gd name="T15" fmla="*/ 172 h 172"/>
                  <a:gd name="T16" fmla="*/ 114 w 149"/>
                  <a:gd name="T17" fmla="*/ 11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 h="172">
                    <a:moveTo>
                      <a:pt x="114" y="113"/>
                    </a:moveTo>
                    <a:cubicBezTo>
                      <a:pt x="114" y="113"/>
                      <a:pt x="128" y="81"/>
                      <a:pt x="99" y="70"/>
                    </a:cubicBezTo>
                    <a:cubicBezTo>
                      <a:pt x="99" y="70"/>
                      <a:pt x="109" y="51"/>
                      <a:pt x="89" y="36"/>
                    </a:cubicBezTo>
                    <a:cubicBezTo>
                      <a:pt x="89" y="36"/>
                      <a:pt x="89" y="13"/>
                      <a:pt x="75" y="0"/>
                    </a:cubicBezTo>
                    <a:cubicBezTo>
                      <a:pt x="61" y="13"/>
                      <a:pt x="61" y="36"/>
                      <a:pt x="61" y="36"/>
                    </a:cubicBezTo>
                    <a:cubicBezTo>
                      <a:pt x="41" y="51"/>
                      <a:pt x="50" y="70"/>
                      <a:pt x="50" y="70"/>
                    </a:cubicBezTo>
                    <a:cubicBezTo>
                      <a:pt x="21" y="81"/>
                      <a:pt x="36" y="113"/>
                      <a:pt x="36" y="113"/>
                    </a:cubicBezTo>
                    <a:cubicBezTo>
                      <a:pt x="0" y="142"/>
                      <a:pt x="75" y="172"/>
                      <a:pt x="75" y="172"/>
                    </a:cubicBezTo>
                    <a:cubicBezTo>
                      <a:pt x="75" y="172"/>
                      <a:pt x="149" y="142"/>
                      <a:pt x="114" y="113"/>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6" name="Freeform 23">
                <a:extLst>
                  <a:ext uri="{FF2B5EF4-FFF2-40B4-BE49-F238E27FC236}">
                    <a16:creationId xmlns:a16="http://schemas.microsoft.com/office/drawing/2014/main" id="{47EA7340-5B14-B548-8267-5FFF1F0FEFE1}"/>
                  </a:ext>
                </a:extLst>
              </p:cNvPr>
              <p:cNvSpPr>
                <a:spLocks/>
              </p:cNvSpPr>
              <p:nvPr/>
            </p:nvSpPr>
            <p:spPr bwMode="auto">
              <a:xfrm>
                <a:off x="2442" y="2173"/>
                <a:ext cx="380" cy="549"/>
              </a:xfrm>
              <a:custGeom>
                <a:avLst/>
                <a:gdLst>
                  <a:gd name="T0" fmla="*/ 51 w 119"/>
                  <a:gd name="T1" fmla="*/ 40 h 172"/>
                  <a:gd name="T2" fmla="*/ 63 w 119"/>
                  <a:gd name="T3" fmla="*/ 72 h 172"/>
                  <a:gd name="T4" fmla="*/ 69 w 119"/>
                  <a:gd name="T5" fmla="*/ 111 h 172"/>
                  <a:gd name="T6" fmla="*/ 57 w 119"/>
                  <a:gd name="T7" fmla="*/ 152 h 172"/>
                  <a:gd name="T8" fmla="*/ 0 w 119"/>
                  <a:gd name="T9" fmla="*/ 141 h 172"/>
                  <a:gd name="T10" fmla="*/ 45 w 119"/>
                  <a:gd name="T11" fmla="*/ 172 h 172"/>
                  <a:gd name="T12" fmla="*/ 84 w 119"/>
                  <a:gd name="T13" fmla="*/ 113 h 172"/>
                  <a:gd name="T14" fmla="*/ 69 w 119"/>
                  <a:gd name="T15" fmla="*/ 70 h 172"/>
                  <a:gd name="T16" fmla="*/ 59 w 119"/>
                  <a:gd name="T17" fmla="*/ 36 h 172"/>
                  <a:gd name="T18" fmla="*/ 45 w 119"/>
                  <a:gd name="T19" fmla="*/ 0 h 172"/>
                  <a:gd name="T20" fmla="*/ 51 w 119"/>
                  <a:gd name="T21" fmla="*/ 4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172">
                    <a:moveTo>
                      <a:pt x="51" y="40"/>
                    </a:moveTo>
                    <a:cubicBezTo>
                      <a:pt x="51" y="40"/>
                      <a:pt x="67" y="51"/>
                      <a:pt x="63" y="72"/>
                    </a:cubicBezTo>
                    <a:cubicBezTo>
                      <a:pt x="63" y="72"/>
                      <a:pt x="85" y="86"/>
                      <a:pt x="69" y="111"/>
                    </a:cubicBezTo>
                    <a:cubicBezTo>
                      <a:pt x="69" y="111"/>
                      <a:pt x="80" y="134"/>
                      <a:pt x="57" y="152"/>
                    </a:cubicBezTo>
                    <a:cubicBezTo>
                      <a:pt x="34" y="170"/>
                      <a:pt x="1" y="142"/>
                      <a:pt x="0" y="141"/>
                    </a:cubicBezTo>
                    <a:cubicBezTo>
                      <a:pt x="11" y="159"/>
                      <a:pt x="45" y="172"/>
                      <a:pt x="45" y="172"/>
                    </a:cubicBezTo>
                    <a:cubicBezTo>
                      <a:pt x="45" y="172"/>
                      <a:pt x="119" y="142"/>
                      <a:pt x="84" y="113"/>
                    </a:cubicBezTo>
                    <a:cubicBezTo>
                      <a:pt x="84" y="113"/>
                      <a:pt x="98" y="81"/>
                      <a:pt x="69" y="70"/>
                    </a:cubicBezTo>
                    <a:cubicBezTo>
                      <a:pt x="69" y="70"/>
                      <a:pt x="79" y="51"/>
                      <a:pt x="59" y="36"/>
                    </a:cubicBezTo>
                    <a:cubicBezTo>
                      <a:pt x="59" y="36"/>
                      <a:pt x="59" y="13"/>
                      <a:pt x="45" y="0"/>
                    </a:cubicBezTo>
                    <a:cubicBezTo>
                      <a:pt x="45" y="0"/>
                      <a:pt x="56" y="19"/>
                      <a:pt x="51" y="40"/>
                    </a:cubicBez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7" name="Freeform 24">
                <a:extLst>
                  <a:ext uri="{FF2B5EF4-FFF2-40B4-BE49-F238E27FC236}">
                    <a16:creationId xmlns:a16="http://schemas.microsoft.com/office/drawing/2014/main" id="{71AC63AE-445E-714E-B3B0-37254670A0A2}"/>
                  </a:ext>
                </a:extLst>
              </p:cNvPr>
              <p:cNvSpPr>
                <a:spLocks/>
              </p:cNvSpPr>
              <p:nvPr/>
            </p:nvSpPr>
            <p:spPr bwMode="auto">
              <a:xfrm>
                <a:off x="4999" y="2451"/>
                <a:ext cx="476" cy="549"/>
              </a:xfrm>
              <a:custGeom>
                <a:avLst/>
                <a:gdLst>
                  <a:gd name="T0" fmla="*/ 113 w 149"/>
                  <a:gd name="T1" fmla="*/ 113 h 172"/>
                  <a:gd name="T2" fmla="*/ 99 w 149"/>
                  <a:gd name="T3" fmla="*/ 70 h 172"/>
                  <a:gd name="T4" fmla="*/ 88 w 149"/>
                  <a:gd name="T5" fmla="*/ 36 h 172"/>
                  <a:gd name="T6" fmla="*/ 75 w 149"/>
                  <a:gd name="T7" fmla="*/ 0 h 172"/>
                  <a:gd name="T8" fmla="*/ 61 w 149"/>
                  <a:gd name="T9" fmla="*/ 36 h 172"/>
                  <a:gd name="T10" fmla="*/ 50 w 149"/>
                  <a:gd name="T11" fmla="*/ 70 h 172"/>
                  <a:gd name="T12" fmla="*/ 36 w 149"/>
                  <a:gd name="T13" fmla="*/ 113 h 172"/>
                  <a:gd name="T14" fmla="*/ 75 w 149"/>
                  <a:gd name="T15" fmla="*/ 172 h 172"/>
                  <a:gd name="T16" fmla="*/ 113 w 149"/>
                  <a:gd name="T17" fmla="*/ 11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 h="172">
                    <a:moveTo>
                      <a:pt x="113" y="113"/>
                    </a:moveTo>
                    <a:cubicBezTo>
                      <a:pt x="113" y="113"/>
                      <a:pt x="128" y="81"/>
                      <a:pt x="99" y="70"/>
                    </a:cubicBezTo>
                    <a:cubicBezTo>
                      <a:pt x="99" y="70"/>
                      <a:pt x="109" y="51"/>
                      <a:pt x="88" y="36"/>
                    </a:cubicBezTo>
                    <a:cubicBezTo>
                      <a:pt x="88" y="36"/>
                      <a:pt x="89" y="13"/>
                      <a:pt x="75" y="0"/>
                    </a:cubicBezTo>
                    <a:cubicBezTo>
                      <a:pt x="61" y="13"/>
                      <a:pt x="61" y="36"/>
                      <a:pt x="61" y="36"/>
                    </a:cubicBezTo>
                    <a:cubicBezTo>
                      <a:pt x="41" y="51"/>
                      <a:pt x="50" y="70"/>
                      <a:pt x="50" y="70"/>
                    </a:cubicBezTo>
                    <a:cubicBezTo>
                      <a:pt x="21" y="81"/>
                      <a:pt x="36" y="113"/>
                      <a:pt x="36" y="113"/>
                    </a:cubicBezTo>
                    <a:cubicBezTo>
                      <a:pt x="0" y="142"/>
                      <a:pt x="75" y="172"/>
                      <a:pt x="75" y="172"/>
                    </a:cubicBezTo>
                    <a:cubicBezTo>
                      <a:pt x="75" y="172"/>
                      <a:pt x="149" y="142"/>
                      <a:pt x="113" y="113"/>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8" name="Freeform 25">
                <a:extLst>
                  <a:ext uri="{FF2B5EF4-FFF2-40B4-BE49-F238E27FC236}">
                    <a16:creationId xmlns:a16="http://schemas.microsoft.com/office/drawing/2014/main" id="{CF6D65B7-2205-E641-9450-690E388C899D}"/>
                  </a:ext>
                </a:extLst>
              </p:cNvPr>
              <p:cNvSpPr>
                <a:spLocks/>
              </p:cNvSpPr>
              <p:nvPr/>
            </p:nvSpPr>
            <p:spPr bwMode="auto">
              <a:xfrm>
                <a:off x="5095" y="2451"/>
                <a:ext cx="380" cy="549"/>
              </a:xfrm>
              <a:custGeom>
                <a:avLst/>
                <a:gdLst>
                  <a:gd name="T0" fmla="*/ 51 w 119"/>
                  <a:gd name="T1" fmla="*/ 39 h 172"/>
                  <a:gd name="T2" fmla="*/ 63 w 119"/>
                  <a:gd name="T3" fmla="*/ 72 h 172"/>
                  <a:gd name="T4" fmla="*/ 69 w 119"/>
                  <a:gd name="T5" fmla="*/ 111 h 172"/>
                  <a:gd name="T6" fmla="*/ 57 w 119"/>
                  <a:gd name="T7" fmla="*/ 152 h 172"/>
                  <a:gd name="T8" fmla="*/ 0 w 119"/>
                  <a:gd name="T9" fmla="*/ 141 h 172"/>
                  <a:gd name="T10" fmla="*/ 45 w 119"/>
                  <a:gd name="T11" fmla="*/ 172 h 172"/>
                  <a:gd name="T12" fmla="*/ 83 w 119"/>
                  <a:gd name="T13" fmla="*/ 113 h 172"/>
                  <a:gd name="T14" fmla="*/ 69 w 119"/>
                  <a:gd name="T15" fmla="*/ 70 h 172"/>
                  <a:gd name="T16" fmla="*/ 58 w 119"/>
                  <a:gd name="T17" fmla="*/ 36 h 172"/>
                  <a:gd name="T18" fmla="*/ 45 w 119"/>
                  <a:gd name="T19" fmla="*/ 0 h 172"/>
                  <a:gd name="T20" fmla="*/ 51 w 119"/>
                  <a:gd name="T21" fmla="*/ 3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172">
                    <a:moveTo>
                      <a:pt x="51" y="39"/>
                    </a:moveTo>
                    <a:cubicBezTo>
                      <a:pt x="51" y="39"/>
                      <a:pt x="67" y="51"/>
                      <a:pt x="63" y="72"/>
                    </a:cubicBezTo>
                    <a:cubicBezTo>
                      <a:pt x="63" y="72"/>
                      <a:pt x="84" y="86"/>
                      <a:pt x="69" y="111"/>
                    </a:cubicBezTo>
                    <a:cubicBezTo>
                      <a:pt x="69" y="111"/>
                      <a:pt x="80" y="134"/>
                      <a:pt x="57" y="152"/>
                    </a:cubicBezTo>
                    <a:cubicBezTo>
                      <a:pt x="34" y="170"/>
                      <a:pt x="1" y="142"/>
                      <a:pt x="0" y="141"/>
                    </a:cubicBezTo>
                    <a:cubicBezTo>
                      <a:pt x="11" y="159"/>
                      <a:pt x="45" y="172"/>
                      <a:pt x="45" y="172"/>
                    </a:cubicBezTo>
                    <a:cubicBezTo>
                      <a:pt x="45" y="172"/>
                      <a:pt x="119" y="142"/>
                      <a:pt x="83" y="113"/>
                    </a:cubicBezTo>
                    <a:cubicBezTo>
                      <a:pt x="83" y="113"/>
                      <a:pt x="98" y="81"/>
                      <a:pt x="69" y="70"/>
                    </a:cubicBezTo>
                    <a:cubicBezTo>
                      <a:pt x="69" y="70"/>
                      <a:pt x="79" y="51"/>
                      <a:pt x="58" y="36"/>
                    </a:cubicBezTo>
                    <a:cubicBezTo>
                      <a:pt x="58" y="36"/>
                      <a:pt x="59" y="13"/>
                      <a:pt x="45" y="0"/>
                    </a:cubicBezTo>
                    <a:cubicBezTo>
                      <a:pt x="45" y="0"/>
                      <a:pt x="56" y="19"/>
                      <a:pt x="51" y="39"/>
                    </a:cubicBez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9" name="Freeform 26">
                <a:extLst>
                  <a:ext uri="{FF2B5EF4-FFF2-40B4-BE49-F238E27FC236}">
                    <a16:creationId xmlns:a16="http://schemas.microsoft.com/office/drawing/2014/main" id="{365E6A0D-84EA-9241-9BB8-075D896AF4BF}"/>
                  </a:ext>
                </a:extLst>
              </p:cNvPr>
              <p:cNvSpPr>
                <a:spLocks/>
              </p:cNvSpPr>
              <p:nvPr/>
            </p:nvSpPr>
            <p:spPr bwMode="auto">
              <a:xfrm>
                <a:off x="5449" y="2211"/>
                <a:ext cx="648" cy="751"/>
              </a:xfrm>
              <a:custGeom>
                <a:avLst/>
                <a:gdLst>
                  <a:gd name="T0" fmla="*/ 154 w 203"/>
                  <a:gd name="T1" fmla="*/ 154 h 235"/>
                  <a:gd name="T2" fmla="*/ 135 w 203"/>
                  <a:gd name="T3" fmla="*/ 96 h 235"/>
                  <a:gd name="T4" fmla="*/ 120 w 203"/>
                  <a:gd name="T5" fmla="*/ 49 h 235"/>
                  <a:gd name="T6" fmla="*/ 102 w 203"/>
                  <a:gd name="T7" fmla="*/ 0 h 235"/>
                  <a:gd name="T8" fmla="*/ 83 w 203"/>
                  <a:gd name="T9" fmla="*/ 49 h 235"/>
                  <a:gd name="T10" fmla="*/ 68 w 203"/>
                  <a:gd name="T11" fmla="*/ 96 h 235"/>
                  <a:gd name="T12" fmla="*/ 49 w 203"/>
                  <a:gd name="T13" fmla="*/ 154 h 235"/>
                  <a:gd name="T14" fmla="*/ 102 w 203"/>
                  <a:gd name="T15" fmla="*/ 235 h 235"/>
                  <a:gd name="T16" fmla="*/ 154 w 203"/>
                  <a:gd name="T17" fmla="*/ 154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35">
                    <a:moveTo>
                      <a:pt x="154" y="154"/>
                    </a:moveTo>
                    <a:cubicBezTo>
                      <a:pt x="154" y="154"/>
                      <a:pt x="175" y="110"/>
                      <a:pt x="135" y="96"/>
                    </a:cubicBezTo>
                    <a:cubicBezTo>
                      <a:pt x="135" y="96"/>
                      <a:pt x="148" y="70"/>
                      <a:pt x="120" y="49"/>
                    </a:cubicBezTo>
                    <a:cubicBezTo>
                      <a:pt x="120" y="49"/>
                      <a:pt x="121" y="18"/>
                      <a:pt x="102" y="0"/>
                    </a:cubicBezTo>
                    <a:cubicBezTo>
                      <a:pt x="82" y="18"/>
                      <a:pt x="83" y="49"/>
                      <a:pt x="83" y="49"/>
                    </a:cubicBezTo>
                    <a:cubicBezTo>
                      <a:pt x="55" y="70"/>
                      <a:pt x="68" y="96"/>
                      <a:pt x="68" y="96"/>
                    </a:cubicBezTo>
                    <a:cubicBezTo>
                      <a:pt x="28" y="110"/>
                      <a:pt x="49" y="154"/>
                      <a:pt x="49" y="154"/>
                    </a:cubicBezTo>
                    <a:cubicBezTo>
                      <a:pt x="0" y="194"/>
                      <a:pt x="102" y="235"/>
                      <a:pt x="102" y="235"/>
                    </a:cubicBezTo>
                    <a:cubicBezTo>
                      <a:pt x="102" y="235"/>
                      <a:pt x="203" y="194"/>
                      <a:pt x="154" y="15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0" name="Freeform 27">
                <a:extLst>
                  <a:ext uri="{FF2B5EF4-FFF2-40B4-BE49-F238E27FC236}">
                    <a16:creationId xmlns:a16="http://schemas.microsoft.com/office/drawing/2014/main" id="{6C2E96F8-8578-9448-BE94-6531192BA6B2}"/>
                  </a:ext>
                </a:extLst>
              </p:cNvPr>
              <p:cNvSpPr>
                <a:spLocks/>
              </p:cNvSpPr>
              <p:nvPr/>
            </p:nvSpPr>
            <p:spPr bwMode="auto">
              <a:xfrm>
                <a:off x="5577" y="2211"/>
                <a:ext cx="520" cy="751"/>
              </a:xfrm>
              <a:custGeom>
                <a:avLst/>
                <a:gdLst>
                  <a:gd name="T0" fmla="*/ 71 w 163"/>
                  <a:gd name="T1" fmla="*/ 54 h 235"/>
                  <a:gd name="T2" fmla="*/ 86 w 163"/>
                  <a:gd name="T3" fmla="*/ 98 h 235"/>
                  <a:gd name="T4" fmla="*/ 95 w 163"/>
                  <a:gd name="T5" fmla="*/ 152 h 235"/>
                  <a:gd name="T6" fmla="*/ 78 w 163"/>
                  <a:gd name="T7" fmla="*/ 208 h 235"/>
                  <a:gd name="T8" fmla="*/ 0 w 163"/>
                  <a:gd name="T9" fmla="*/ 192 h 235"/>
                  <a:gd name="T10" fmla="*/ 62 w 163"/>
                  <a:gd name="T11" fmla="*/ 235 h 235"/>
                  <a:gd name="T12" fmla="*/ 114 w 163"/>
                  <a:gd name="T13" fmla="*/ 154 h 235"/>
                  <a:gd name="T14" fmla="*/ 95 w 163"/>
                  <a:gd name="T15" fmla="*/ 96 h 235"/>
                  <a:gd name="T16" fmla="*/ 80 w 163"/>
                  <a:gd name="T17" fmla="*/ 49 h 235"/>
                  <a:gd name="T18" fmla="*/ 62 w 163"/>
                  <a:gd name="T19" fmla="*/ 0 h 235"/>
                  <a:gd name="T20" fmla="*/ 71 w 163"/>
                  <a:gd name="T21" fmla="*/ 54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235">
                    <a:moveTo>
                      <a:pt x="71" y="54"/>
                    </a:moveTo>
                    <a:cubicBezTo>
                      <a:pt x="71" y="54"/>
                      <a:pt x="91" y="70"/>
                      <a:pt x="86" y="98"/>
                    </a:cubicBezTo>
                    <a:cubicBezTo>
                      <a:pt x="86" y="98"/>
                      <a:pt x="116" y="118"/>
                      <a:pt x="95" y="152"/>
                    </a:cubicBezTo>
                    <a:cubicBezTo>
                      <a:pt x="95" y="152"/>
                      <a:pt x="110" y="183"/>
                      <a:pt x="78" y="208"/>
                    </a:cubicBezTo>
                    <a:cubicBezTo>
                      <a:pt x="47" y="233"/>
                      <a:pt x="2" y="193"/>
                      <a:pt x="0" y="192"/>
                    </a:cubicBezTo>
                    <a:cubicBezTo>
                      <a:pt x="16" y="217"/>
                      <a:pt x="62" y="235"/>
                      <a:pt x="62" y="235"/>
                    </a:cubicBezTo>
                    <a:cubicBezTo>
                      <a:pt x="62" y="235"/>
                      <a:pt x="163" y="194"/>
                      <a:pt x="114" y="154"/>
                    </a:cubicBezTo>
                    <a:cubicBezTo>
                      <a:pt x="114" y="154"/>
                      <a:pt x="135" y="110"/>
                      <a:pt x="95" y="96"/>
                    </a:cubicBezTo>
                    <a:cubicBezTo>
                      <a:pt x="95" y="96"/>
                      <a:pt x="108" y="70"/>
                      <a:pt x="80" y="49"/>
                    </a:cubicBezTo>
                    <a:cubicBezTo>
                      <a:pt x="80" y="49"/>
                      <a:pt x="81" y="18"/>
                      <a:pt x="62" y="0"/>
                    </a:cubicBezTo>
                    <a:cubicBezTo>
                      <a:pt x="62" y="0"/>
                      <a:pt x="77" y="26"/>
                      <a:pt x="71" y="54"/>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1" name="Freeform 28">
                <a:extLst>
                  <a:ext uri="{FF2B5EF4-FFF2-40B4-BE49-F238E27FC236}">
                    <a16:creationId xmlns:a16="http://schemas.microsoft.com/office/drawing/2014/main" id="{9C3F2DAD-1110-BB4F-AB5C-0CA97755653E}"/>
                  </a:ext>
                </a:extLst>
              </p:cNvPr>
              <p:cNvSpPr>
                <a:spLocks/>
              </p:cNvSpPr>
              <p:nvPr/>
            </p:nvSpPr>
            <p:spPr bwMode="auto">
              <a:xfrm>
                <a:off x="4721" y="812"/>
                <a:ext cx="233" cy="441"/>
              </a:xfrm>
              <a:custGeom>
                <a:avLst/>
                <a:gdLst>
                  <a:gd name="T0" fmla="*/ 23 w 73"/>
                  <a:gd name="T1" fmla="*/ 138 h 138"/>
                  <a:gd name="T2" fmla="*/ 23 w 73"/>
                  <a:gd name="T3" fmla="*/ 138 h 138"/>
                  <a:gd name="T4" fmla="*/ 8 w 73"/>
                  <a:gd name="T5" fmla="*/ 94 h 138"/>
                  <a:gd name="T6" fmla="*/ 54 w 73"/>
                  <a:gd name="T7" fmla="*/ 0 h 138"/>
                  <a:gd name="T8" fmla="*/ 23 w 73"/>
                  <a:gd name="T9" fmla="*/ 138 h 138"/>
                </a:gdLst>
                <a:ahLst/>
                <a:cxnLst>
                  <a:cxn ang="0">
                    <a:pos x="T0" y="T1"/>
                  </a:cxn>
                  <a:cxn ang="0">
                    <a:pos x="T2" y="T3"/>
                  </a:cxn>
                  <a:cxn ang="0">
                    <a:pos x="T4" y="T5"/>
                  </a:cxn>
                  <a:cxn ang="0">
                    <a:pos x="T6" y="T7"/>
                  </a:cxn>
                  <a:cxn ang="0">
                    <a:pos x="T8" y="T9"/>
                  </a:cxn>
                </a:cxnLst>
                <a:rect l="0" t="0" r="r" b="b"/>
                <a:pathLst>
                  <a:path w="73" h="138">
                    <a:moveTo>
                      <a:pt x="23" y="138"/>
                    </a:moveTo>
                    <a:cubicBezTo>
                      <a:pt x="23" y="138"/>
                      <a:pt x="23" y="138"/>
                      <a:pt x="23" y="138"/>
                    </a:cubicBezTo>
                    <a:cubicBezTo>
                      <a:pt x="7" y="130"/>
                      <a:pt x="0" y="110"/>
                      <a:pt x="8" y="94"/>
                    </a:cubicBezTo>
                    <a:cubicBezTo>
                      <a:pt x="54" y="0"/>
                      <a:pt x="54" y="0"/>
                      <a:pt x="54" y="0"/>
                    </a:cubicBezTo>
                    <a:cubicBezTo>
                      <a:pt x="73" y="27"/>
                      <a:pt x="23" y="138"/>
                      <a:pt x="23" y="138"/>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2" name="Freeform 29">
                <a:extLst>
                  <a:ext uri="{FF2B5EF4-FFF2-40B4-BE49-F238E27FC236}">
                    <a16:creationId xmlns:a16="http://schemas.microsoft.com/office/drawing/2014/main" id="{746F7DA0-9EF8-6748-8609-12A6C933C7D0}"/>
                  </a:ext>
                </a:extLst>
              </p:cNvPr>
              <p:cNvSpPr>
                <a:spLocks/>
              </p:cNvSpPr>
              <p:nvPr/>
            </p:nvSpPr>
            <p:spPr bwMode="auto">
              <a:xfrm>
                <a:off x="4731" y="812"/>
                <a:ext cx="175" cy="393"/>
              </a:xfrm>
              <a:custGeom>
                <a:avLst/>
                <a:gdLst>
                  <a:gd name="T0" fmla="*/ 55 w 55"/>
                  <a:gd name="T1" fmla="*/ 10 h 123"/>
                  <a:gd name="T2" fmla="*/ 54 w 55"/>
                  <a:gd name="T3" fmla="*/ 9 h 123"/>
                  <a:gd name="T4" fmla="*/ 8 w 55"/>
                  <a:gd name="T5" fmla="*/ 103 h 123"/>
                  <a:gd name="T6" fmla="*/ 5 w 55"/>
                  <a:gd name="T7" fmla="*/ 123 h 123"/>
                  <a:gd name="T8" fmla="*/ 5 w 55"/>
                  <a:gd name="T9" fmla="*/ 94 h 123"/>
                  <a:gd name="T10" fmla="*/ 51 w 55"/>
                  <a:gd name="T11" fmla="*/ 0 h 123"/>
                  <a:gd name="T12" fmla="*/ 55 w 55"/>
                  <a:gd name="T13" fmla="*/ 10 h 123"/>
                </a:gdLst>
                <a:ahLst/>
                <a:cxnLst>
                  <a:cxn ang="0">
                    <a:pos x="T0" y="T1"/>
                  </a:cxn>
                  <a:cxn ang="0">
                    <a:pos x="T2" y="T3"/>
                  </a:cxn>
                  <a:cxn ang="0">
                    <a:pos x="T4" y="T5"/>
                  </a:cxn>
                  <a:cxn ang="0">
                    <a:pos x="T6" y="T7"/>
                  </a:cxn>
                  <a:cxn ang="0">
                    <a:pos x="T8" y="T9"/>
                  </a:cxn>
                  <a:cxn ang="0">
                    <a:pos x="T10" y="T11"/>
                  </a:cxn>
                  <a:cxn ang="0">
                    <a:pos x="T12" y="T13"/>
                  </a:cxn>
                </a:cxnLst>
                <a:rect l="0" t="0" r="r" b="b"/>
                <a:pathLst>
                  <a:path w="55" h="123">
                    <a:moveTo>
                      <a:pt x="55" y="10"/>
                    </a:moveTo>
                    <a:cubicBezTo>
                      <a:pt x="54" y="10"/>
                      <a:pt x="54" y="10"/>
                      <a:pt x="54" y="9"/>
                    </a:cubicBezTo>
                    <a:cubicBezTo>
                      <a:pt x="8" y="103"/>
                      <a:pt x="8" y="103"/>
                      <a:pt x="8" y="103"/>
                    </a:cubicBezTo>
                    <a:cubicBezTo>
                      <a:pt x="5" y="110"/>
                      <a:pt x="4" y="117"/>
                      <a:pt x="5" y="123"/>
                    </a:cubicBezTo>
                    <a:cubicBezTo>
                      <a:pt x="1" y="114"/>
                      <a:pt x="0" y="103"/>
                      <a:pt x="5" y="94"/>
                    </a:cubicBezTo>
                    <a:cubicBezTo>
                      <a:pt x="51" y="0"/>
                      <a:pt x="51" y="0"/>
                      <a:pt x="51" y="0"/>
                    </a:cubicBezTo>
                    <a:cubicBezTo>
                      <a:pt x="53" y="2"/>
                      <a:pt x="54" y="6"/>
                      <a:pt x="55" y="10"/>
                    </a:cubicBezTo>
                    <a:close/>
                  </a:path>
                </a:pathLst>
              </a:custGeom>
              <a:solidFill>
                <a:srgbClr val="B7BD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3" name="Freeform 30">
                <a:extLst>
                  <a:ext uri="{FF2B5EF4-FFF2-40B4-BE49-F238E27FC236}">
                    <a16:creationId xmlns:a16="http://schemas.microsoft.com/office/drawing/2014/main" id="{777387FD-0492-F940-9F5A-FDC071DA0413}"/>
                  </a:ext>
                </a:extLst>
              </p:cNvPr>
              <p:cNvSpPr>
                <a:spLocks/>
              </p:cNvSpPr>
              <p:nvPr/>
            </p:nvSpPr>
            <p:spPr bwMode="auto">
              <a:xfrm>
                <a:off x="4424" y="1253"/>
                <a:ext cx="393" cy="255"/>
              </a:xfrm>
              <a:custGeom>
                <a:avLst/>
                <a:gdLst>
                  <a:gd name="T0" fmla="*/ 116 w 123"/>
                  <a:gd name="T1" fmla="*/ 0 h 80"/>
                  <a:gd name="T2" fmla="*/ 116 w 123"/>
                  <a:gd name="T3" fmla="*/ 0 h 80"/>
                  <a:gd name="T4" fmla="*/ 97 w 123"/>
                  <a:gd name="T5" fmla="*/ 42 h 80"/>
                  <a:gd name="T6" fmla="*/ 0 w 123"/>
                  <a:gd name="T7" fmla="*/ 80 h 80"/>
                  <a:gd name="T8" fmla="*/ 116 w 123"/>
                  <a:gd name="T9" fmla="*/ 0 h 80"/>
                </a:gdLst>
                <a:ahLst/>
                <a:cxnLst>
                  <a:cxn ang="0">
                    <a:pos x="T0" y="T1"/>
                  </a:cxn>
                  <a:cxn ang="0">
                    <a:pos x="T2" y="T3"/>
                  </a:cxn>
                  <a:cxn ang="0">
                    <a:pos x="T4" y="T5"/>
                  </a:cxn>
                  <a:cxn ang="0">
                    <a:pos x="T6" y="T7"/>
                  </a:cxn>
                  <a:cxn ang="0">
                    <a:pos x="T8" y="T9"/>
                  </a:cxn>
                </a:cxnLst>
                <a:rect l="0" t="0" r="r" b="b"/>
                <a:pathLst>
                  <a:path w="123" h="80">
                    <a:moveTo>
                      <a:pt x="116" y="0"/>
                    </a:moveTo>
                    <a:cubicBezTo>
                      <a:pt x="116" y="0"/>
                      <a:pt x="116" y="0"/>
                      <a:pt x="116" y="0"/>
                    </a:cubicBezTo>
                    <a:cubicBezTo>
                      <a:pt x="123" y="17"/>
                      <a:pt x="114" y="36"/>
                      <a:pt x="97" y="42"/>
                    </a:cubicBezTo>
                    <a:cubicBezTo>
                      <a:pt x="0" y="80"/>
                      <a:pt x="0" y="80"/>
                      <a:pt x="0" y="80"/>
                    </a:cubicBezTo>
                    <a:cubicBezTo>
                      <a:pt x="4" y="47"/>
                      <a:pt x="116" y="0"/>
                      <a:pt x="116" y="0"/>
                    </a:cubicBezTo>
                    <a:close/>
                  </a:path>
                </a:pathLst>
              </a:custGeom>
              <a:solidFill>
                <a:srgbClr val="B7BD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4" name="Freeform 31">
                <a:extLst>
                  <a:ext uri="{FF2B5EF4-FFF2-40B4-BE49-F238E27FC236}">
                    <a16:creationId xmlns:a16="http://schemas.microsoft.com/office/drawing/2014/main" id="{AE370A5C-A5F5-6943-AB98-7462AC4EA6F2}"/>
                  </a:ext>
                </a:extLst>
              </p:cNvPr>
              <p:cNvSpPr>
                <a:spLocks/>
              </p:cNvSpPr>
              <p:nvPr/>
            </p:nvSpPr>
            <p:spPr bwMode="auto">
              <a:xfrm>
                <a:off x="4424" y="1316"/>
                <a:ext cx="374" cy="192"/>
              </a:xfrm>
              <a:custGeom>
                <a:avLst/>
                <a:gdLst>
                  <a:gd name="T0" fmla="*/ 4 w 117"/>
                  <a:gd name="T1" fmla="*/ 50 h 60"/>
                  <a:gd name="T2" fmla="*/ 4 w 117"/>
                  <a:gd name="T3" fmla="*/ 51 h 60"/>
                  <a:gd name="T4" fmla="*/ 101 w 117"/>
                  <a:gd name="T5" fmla="*/ 13 h 60"/>
                  <a:gd name="T6" fmla="*/ 117 w 117"/>
                  <a:gd name="T7" fmla="*/ 0 h 60"/>
                  <a:gd name="T8" fmla="*/ 97 w 117"/>
                  <a:gd name="T9" fmla="*/ 22 h 60"/>
                  <a:gd name="T10" fmla="*/ 0 w 117"/>
                  <a:gd name="T11" fmla="*/ 60 h 60"/>
                  <a:gd name="T12" fmla="*/ 4 w 117"/>
                  <a:gd name="T13" fmla="*/ 50 h 60"/>
                </a:gdLst>
                <a:ahLst/>
                <a:cxnLst>
                  <a:cxn ang="0">
                    <a:pos x="T0" y="T1"/>
                  </a:cxn>
                  <a:cxn ang="0">
                    <a:pos x="T2" y="T3"/>
                  </a:cxn>
                  <a:cxn ang="0">
                    <a:pos x="T4" y="T5"/>
                  </a:cxn>
                  <a:cxn ang="0">
                    <a:pos x="T6" y="T7"/>
                  </a:cxn>
                  <a:cxn ang="0">
                    <a:pos x="T8" y="T9"/>
                  </a:cxn>
                  <a:cxn ang="0">
                    <a:pos x="T10" y="T11"/>
                  </a:cxn>
                  <a:cxn ang="0">
                    <a:pos x="T12" y="T13"/>
                  </a:cxn>
                </a:cxnLst>
                <a:rect l="0" t="0" r="r" b="b"/>
                <a:pathLst>
                  <a:path w="117" h="60">
                    <a:moveTo>
                      <a:pt x="4" y="50"/>
                    </a:moveTo>
                    <a:cubicBezTo>
                      <a:pt x="4" y="50"/>
                      <a:pt x="4" y="50"/>
                      <a:pt x="4" y="51"/>
                    </a:cubicBezTo>
                    <a:cubicBezTo>
                      <a:pt x="101" y="13"/>
                      <a:pt x="101" y="13"/>
                      <a:pt x="101" y="13"/>
                    </a:cubicBezTo>
                    <a:cubicBezTo>
                      <a:pt x="108" y="11"/>
                      <a:pt x="113" y="6"/>
                      <a:pt x="117" y="0"/>
                    </a:cubicBezTo>
                    <a:cubicBezTo>
                      <a:pt x="114" y="10"/>
                      <a:pt x="107" y="18"/>
                      <a:pt x="97" y="22"/>
                    </a:cubicBezTo>
                    <a:cubicBezTo>
                      <a:pt x="0" y="60"/>
                      <a:pt x="0" y="60"/>
                      <a:pt x="0" y="60"/>
                    </a:cubicBezTo>
                    <a:cubicBezTo>
                      <a:pt x="0" y="57"/>
                      <a:pt x="2" y="53"/>
                      <a:pt x="4" y="50"/>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5" name="Freeform 32">
                <a:extLst>
                  <a:ext uri="{FF2B5EF4-FFF2-40B4-BE49-F238E27FC236}">
                    <a16:creationId xmlns:a16="http://schemas.microsoft.com/office/drawing/2014/main" id="{791257F3-19B8-6E4E-A691-4D6DFDB2BD12}"/>
                  </a:ext>
                </a:extLst>
              </p:cNvPr>
              <p:cNvSpPr>
                <a:spLocks/>
              </p:cNvSpPr>
              <p:nvPr/>
            </p:nvSpPr>
            <p:spPr bwMode="auto">
              <a:xfrm>
                <a:off x="4897" y="1233"/>
                <a:ext cx="102" cy="1710"/>
              </a:xfrm>
              <a:custGeom>
                <a:avLst/>
                <a:gdLst>
                  <a:gd name="T0" fmla="*/ 102 w 102"/>
                  <a:gd name="T1" fmla="*/ 1710 h 1710"/>
                  <a:gd name="T2" fmla="*/ 0 w 102"/>
                  <a:gd name="T3" fmla="*/ 1710 h 1710"/>
                  <a:gd name="T4" fmla="*/ 29 w 102"/>
                  <a:gd name="T5" fmla="*/ 0 h 1710"/>
                  <a:gd name="T6" fmla="*/ 70 w 102"/>
                  <a:gd name="T7" fmla="*/ 0 h 1710"/>
                  <a:gd name="T8" fmla="*/ 102 w 102"/>
                  <a:gd name="T9" fmla="*/ 1710 h 1710"/>
                </a:gdLst>
                <a:ahLst/>
                <a:cxnLst>
                  <a:cxn ang="0">
                    <a:pos x="T0" y="T1"/>
                  </a:cxn>
                  <a:cxn ang="0">
                    <a:pos x="T2" y="T3"/>
                  </a:cxn>
                  <a:cxn ang="0">
                    <a:pos x="T4" y="T5"/>
                  </a:cxn>
                  <a:cxn ang="0">
                    <a:pos x="T6" y="T7"/>
                  </a:cxn>
                  <a:cxn ang="0">
                    <a:pos x="T8" y="T9"/>
                  </a:cxn>
                </a:cxnLst>
                <a:rect l="0" t="0" r="r" b="b"/>
                <a:pathLst>
                  <a:path w="102" h="1710">
                    <a:moveTo>
                      <a:pt x="102" y="1710"/>
                    </a:moveTo>
                    <a:lnTo>
                      <a:pt x="0" y="1710"/>
                    </a:lnTo>
                    <a:lnTo>
                      <a:pt x="29" y="0"/>
                    </a:lnTo>
                    <a:lnTo>
                      <a:pt x="70" y="0"/>
                    </a:lnTo>
                    <a:lnTo>
                      <a:pt x="102" y="1710"/>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6" name="Freeform 33">
                <a:extLst>
                  <a:ext uri="{FF2B5EF4-FFF2-40B4-BE49-F238E27FC236}">
                    <a16:creationId xmlns:a16="http://schemas.microsoft.com/office/drawing/2014/main" id="{D995CDCA-4F6F-7B40-91F7-D20304FCFC5F}"/>
                  </a:ext>
                </a:extLst>
              </p:cNvPr>
              <p:cNvSpPr>
                <a:spLocks/>
              </p:cNvSpPr>
              <p:nvPr/>
            </p:nvSpPr>
            <p:spPr bwMode="auto">
              <a:xfrm>
                <a:off x="4942" y="1233"/>
                <a:ext cx="57" cy="1710"/>
              </a:xfrm>
              <a:custGeom>
                <a:avLst/>
                <a:gdLst>
                  <a:gd name="T0" fmla="*/ 25 w 57"/>
                  <a:gd name="T1" fmla="*/ 0 h 1710"/>
                  <a:gd name="T2" fmla="*/ 0 w 57"/>
                  <a:gd name="T3" fmla="*/ 0 h 1710"/>
                  <a:gd name="T4" fmla="*/ 28 w 57"/>
                  <a:gd name="T5" fmla="*/ 1710 h 1710"/>
                  <a:gd name="T6" fmla="*/ 57 w 57"/>
                  <a:gd name="T7" fmla="*/ 1710 h 1710"/>
                  <a:gd name="T8" fmla="*/ 25 w 57"/>
                  <a:gd name="T9" fmla="*/ 0 h 1710"/>
                </a:gdLst>
                <a:ahLst/>
                <a:cxnLst>
                  <a:cxn ang="0">
                    <a:pos x="T0" y="T1"/>
                  </a:cxn>
                  <a:cxn ang="0">
                    <a:pos x="T2" y="T3"/>
                  </a:cxn>
                  <a:cxn ang="0">
                    <a:pos x="T4" y="T5"/>
                  </a:cxn>
                  <a:cxn ang="0">
                    <a:pos x="T6" y="T7"/>
                  </a:cxn>
                  <a:cxn ang="0">
                    <a:pos x="T8" y="T9"/>
                  </a:cxn>
                </a:cxnLst>
                <a:rect l="0" t="0" r="r" b="b"/>
                <a:pathLst>
                  <a:path w="57" h="1710">
                    <a:moveTo>
                      <a:pt x="25" y="0"/>
                    </a:moveTo>
                    <a:lnTo>
                      <a:pt x="0" y="0"/>
                    </a:lnTo>
                    <a:lnTo>
                      <a:pt x="28" y="1710"/>
                    </a:lnTo>
                    <a:lnTo>
                      <a:pt x="57" y="1710"/>
                    </a:lnTo>
                    <a:lnTo>
                      <a:pt x="25" y="0"/>
                    </a:lnTo>
                    <a:close/>
                  </a:path>
                </a:pathLst>
              </a:custGeom>
              <a:solidFill>
                <a:srgbClr val="B7BD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7" name="Oval 34">
                <a:extLst>
                  <a:ext uri="{FF2B5EF4-FFF2-40B4-BE49-F238E27FC236}">
                    <a16:creationId xmlns:a16="http://schemas.microsoft.com/office/drawing/2014/main" id="{E686996D-DCB5-2841-B2B3-56635B2F622B}"/>
                  </a:ext>
                </a:extLst>
              </p:cNvPr>
              <p:cNvSpPr>
                <a:spLocks noChangeArrowheads="1"/>
              </p:cNvSpPr>
              <p:nvPr/>
            </p:nvSpPr>
            <p:spPr bwMode="auto">
              <a:xfrm>
                <a:off x="4897" y="2921"/>
                <a:ext cx="102" cy="47"/>
              </a:xfrm>
              <a:prstGeom prst="ellipse">
                <a:avLst/>
              </a:prstGeom>
              <a:solidFill>
                <a:srgbClr val="B7BD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8" name="Oval 35">
                <a:extLst>
                  <a:ext uri="{FF2B5EF4-FFF2-40B4-BE49-F238E27FC236}">
                    <a16:creationId xmlns:a16="http://schemas.microsoft.com/office/drawing/2014/main" id="{59E892AA-5926-5449-B963-95512303D0FD}"/>
                  </a:ext>
                </a:extLst>
              </p:cNvPr>
              <p:cNvSpPr>
                <a:spLocks noChangeArrowheads="1"/>
              </p:cNvSpPr>
              <p:nvPr/>
            </p:nvSpPr>
            <p:spPr bwMode="auto">
              <a:xfrm>
                <a:off x="4571" y="1192"/>
                <a:ext cx="540" cy="112"/>
              </a:xfrm>
              <a:prstGeom prst="ellipse">
                <a:avLst/>
              </a:pr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9" name="Freeform 36">
                <a:extLst>
                  <a:ext uri="{FF2B5EF4-FFF2-40B4-BE49-F238E27FC236}">
                    <a16:creationId xmlns:a16="http://schemas.microsoft.com/office/drawing/2014/main" id="{91C7F329-8A37-E440-B847-07C1F5C22063}"/>
                  </a:ext>
                </a:extLst>
              </p:cNvPr>
              <p:cNvSpPr>
                <a:spLocks/>
              </p:cNvSpPr>
              <p:nvPr/>
            </p:nvSpPr>
            <p:spPr bwMode="auto">
              <a:xfrm>
                <a:off x="4571" y="1233"/>
                <a:ext cx="540" cy="71"/>
              </a:xfrm>
              <a:custGeom>
                <a:avLst/>
                <a:gdLst>
                  <a:gd name="T0" fmla="*/ 166 w 169"/>
                  <a:gd name="T1" fmla="*/ 0 h 22"/>
                  <a:gd name="T2" fmla="*/ 85 w 169"/>
                  <a:gd name="T3" fmla="*/ 13 h 22"/>
                  <a:gd name="T4" fmla="*/ 3 w 169"/>
                  <a:gd name="T5" fmla="*/ 0 h 22"/>
                  <a:gd name="T6" fmla="*/ 0 w 169"/>
                  <a:gd name="T7" fmla="*/ 4 h 22"/>
                  <a:gd name="T8" fmla="*/ 85 w 169"/>
                  <a:gd name="T9" fmla="*/ 22 h 22"/>
                  <a:gd name="T10" fmla="*/ 169 w 169"/>
                  <a:gd name="T11" fmla="*/ 4 h 22"/>
                  <a:gd name="T12" fmla="*/ 166 w 169"/>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69" h="22">
                    <a:moveTo>
                      <a:pt x="166" y="0"/>
                    </a:moveTo>
                    <a:cubicBezTo>
                      <a:pt x="157" y="7"/>
                      <a:pt x="124" y="13"/>
                      <a:pt x="85" y="13"/>
                    </a:cubicBezTo>
                    <a:cubicBezTo>
                      <a:pt x="45" y="13"/>
                      <a:pt x="12" y="7"/>
                      <a:pt x="3" y="0"/>
                    </a:cubicBezTo>
                    <a:cubicBezTo>
                      <a:pt x="1" y="1"/>
                      <a:pt x="0" y="3"/>
                      <a:pt x="0" y="4"/>
                    </a:cubicBezTo>
                    <a:cubicBezTo>
                      <a:pt x="0" y="14"/>
                      <a:pt x="38" y="22"/>
                      <a:pt x="85" y="22"/>
                    </a:cubicBezTo>
                    <a:cubicBezTo>
                      <a:pt x="131" y="22"/>
                      <a:pt x="169" y="14"/>
                      <a:pt x="169" y="4"/>
                    </a:cubicBezTo>
                    <a:cubicBezTo>
                      <a:pt x="169" y="3"/>
                      <a:pt x="168" y="1"/>
                      <a:pt x="166" y="0"/>
                    </a:cubicBezTo>
                    <a:close/>
                  </a:path>
                </a:pathLst>
              </a:custGeom>
              <a:solidFill>
                <a:srgbClr val="B7BD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0" name="Freeform 37">
                <a:extLst>
                  <a:ext uri="{FF2B5EF4-FFF2-40B4-BE49-F238E27FC236}">
                    <a16:creationId xmlns:a16="http://schemas.microsoft.com/office/drawing/2014/main" id="{80057EE2-37C7-8446-AA35-45A85FDE7742}"/>
                  </a:ext>
                </a:extLst>
              </p:cNvPr>
              <p:cNvSpPr>
                <a:spLocks/>
              </p:cNvSpPr>
              <p:nvPr/>
            </p:nvSpPr>
            <p:spPr bwMode="auto">
              <a:xfrm>
                <a:off x="4571" y="1205"/>
                <a:ext cx="102" cy="83"/>
              </a:xfrm>
              <a:custGeom>
                <a:avLst/>
                <a:gdLst>
                  <a:gd name="T0" fmla="*/ 0 w 32"/>
                  <a:gd name="T1" fmla="*/ 13 h 26"/>
                  <a:gd name="T2" fmla="*/ 29 w 32"/>
                  <a:gd name="T3" fmla="*/ 26 h 26"/>
                  <a:gd name="T4" fmla="*/ 32 w 32"/>
                  <a:gd name="T5" fmla="*/ 12 h 26"/>
                  <a:gd name="T6" fmla="*/ 30 w 32"/>
                  <a:gd name="T7" fmla="*/ 0 h 26"/>
                  <a:gd name="T8" fmla="*/ 0 w 32"/>
                  <a:gd name="T9" fmla="*/ 13 h 26"/>
                </a:gdLst>
                <a:ahLst/>
                <a:cxnLst>
                  <a:cxn ang="0">
                    <a:pos x="T0" y="T1"/>
                  </a:cxn>
                  <a:cxn ang="0">
                    <a:pos x="T2" y="T3"/>
                  </a:cxn>
                  <a:cxn ang="0">
                    <a:pos x="T4" y="T5"/>
                  </a:cxn>
                  <a:cxn ang="0">
                    <a:pos x="T6" y="T7"/>
                  </a:cxn>
                  <a:cxn ang="0">
                    <a:pos x="T8" y="T9"/>
                  </a:cxn>
                </a:cxnLst>
                <a:rect l="0" t="0" r="r" b="b"/>
                <a:pathLst>
                  <a:path w="32" h="26">
                    <a:moveTo>
                      <a:pt x="0" y="13"/>
                    </a:moveTo>
                    <a:cubicBezTo>
                      <a:pt x="0" y="18"/>
                      <a:pt x="11" y="23"/>
                      <a:pt x="29" y="26"/>
                    </a:cubicBezTo>
                    <a:cubicBezTo>
                      <a:pt x="31" y="22"/>
                      <a:pt x="32" y="17"/>
                      <a:pt x="32" y="12"/>
                    </a:cubicBezTo>
                    <a:cubicBezTo>
                      <a:pt x="32" y="8"/>
                      <a:pt x="31" y="4"/>
                      <a:pt x="30" y="0"/>
                    </a:cubicBezTo>
                    <a:cubicBezTo>
                      <a:pt x="12" y="3"/>
                      <a:pt x="0" y="8"/>
                      <a:pt x="0" y="1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1" name="Freeform 38">
                <a:extLst>
                  <a:ext uri="{FF2B5EF4-FFF2-40B4-BE49-F238E27FC236}">
                    <a16:creationId xmlns:a16="http://schemas.microsoft.com/office/drawing/2014/main" id="{048D2C79-7F6B-A342-9DD5-D259DAF74842}"/>
                  </a:ext>
                </a:extLst>
              </p:cNvPr>
              <p:cNvSpPr>
                <a:spLocks/>
              </p:cNvSpPr>
              <p:nvPr/>
            </p:nvSpPr>
            <p:spPr bwMode="auto">
              <a:xfrm>
                <a:off x="4571" y="1233"/>
                <a:ext cx="99" cy="55"/>
              </a:xfrm>
              <a:custGeom>
                <a:avLst/>
                <a:gdLst>
                  <a:gd name="T0" fmla="*/ 1 w 31"/>
                  <a:gd name="T1" fmla="*/ 7 h 17"/>
                  <a:gd name="T2" fmla="*/ 2 w 31"/>
                  <a:gd name="T3" fmla="*/ 8 h 17"/>
                  <a:gd name="T4" fmla="*/ 3 w 31"/>
                  <a:gd name="T5" fmla="*/ 9 h 17"/>
                  <a:gd name="T6" fmla="*/ 4 w 31"/>
                  <a:gd name="T7" fmla="*/ 10 h 17"/>
                  <a:gd name="T8" fmla="*/ 6 w 31"/>
                  <a:gd name="T9" fmla="*/ 10 h 17"/>
                  <a:gd name="T10" fmla="*/ 7 w 31"/>
                  <a:gd name="T11" fmla="*/ 11 h 17"/>
                  <a:gd name="T12" fmla="*/ 9 w 31"/>
                  <a:gd name="T13" fmla="*/ 12 h 17"/>
                  <a:gd name="T14" fmla="*/ 11 w 31"/>
                  <a:gd name="T15" fmla="*/ 13 h 17"/>
                  <a:gd name="T16" fmla="*/ 13 w 31"/>
                  <a:gd name="T17" fmla="*/ 13 h 17"/>
                  <a:gd name="T18" fmla="*/ 16 w 31"/>
                  <a:gd name="T19" fmla="*/ 14 h 17"/>
                  <a:gd name="T20" fmla="*/ 18 w 31"/>
                  <a:gd name="T21" fmla="*/ 15 h 17"/>
                  <a:gd name="T22" fmla="*/ 21 w 31"/>
                  <a:gd name="T23" fmla="*/ 16 h 17"/>
                  <a:gd name="T24" fmla="*/ 23 w 31"/>
                  <a:gd name="T25" fmla="*/ 16 h 17"/>
                  <a:gd name="T26" fmla="*/ 27 w 31"/>
                  <a:gd name="T27" fmla="*/ 17 h 17"/>
                  <a:gd name="T28" fmla="*/ 29 w 31"/>
                  <a:gd name="T29" fmla="*/ 17 h 17"/>
                  <a:gd name="T30" fmla="*/ 31 w 31"/>
                  <a:gd name="T31" fmla="*/ 9 h 17"/>
                  <a:gd name="T32" fmla="*/ 3 w 31"/>
                  <a:gd name="T33" fmla="*/ 0 h 17"/>
                  <a:gd name="T34" fmla="*/ 3 w 31"/>
                  <a:gd name="T35" fmla="*/ 0 h 17"/>
                  <a:gd name="T36" fmla="*/ 2 w 31"/>
                  <a:gd name="T37" fmla="*/ 1 h 17"/>
                  <a:gd name="T38" fmla="*/ 1 w 31"/>
                  <a:gd name="T39" fmla="*/ 2 h 17"/>
                  <a:gd name="T40" fmla="*/ 1 w 31"/>
                  <a:gd name="T41" fmla="*/ 3 h 17"/>
                  <a:gd name="T42" fmla="*/ 0 w 31"/>
                  <a:gd name="T43" fmla="*/ 4 h 17"/>
                  <a:gd name="T44" fmla="*/ 1 w 31"/>
                  <a:gd name="T45" fmla="*/ 6 h 17"/>
                  <a:gd name="T46" fmla="*/ 1 w 31"/>
                  <a:gd name="T47"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17">
                    <a:moveTo>
                      <a:pt x="1" y="7"/>
                    </a:moveTo>
                    <a:cubicBezTo>
                      <a:pt x="1" y="7"/>
                      <a:pt x="2" y="7"/>
                      <a:pt x="2" y="8"/>
                    </a:cubicBezTo>
                    <a:cubicBezTo>
                      <a:pt x="2" y="8"/>
                      <a:pt x="3" y="8"/>
                      <a:pt x="3" y="9"/>
                    </a:cubicBezTo>
                    <a:cubicBezTo>
                      <a:pt x="3" y="9"/>
                      <a:pt x="4" y="9"/>
                      <a:pt x="4" y="10"/>
                    </a:cubicBezTo>
                    <a:cubicBezTo>
                      <a:pt x="5" y="10"/>
                      <a:pt x="5" y="10"/>
                      <a:pt x="6" y="10"/>
                    </a:cubicBezTo>
                    <a:cubicBezTo>
                      <a:pt x="6" y="11"/>
                      <a:pt x="7" y="11"/>
                      <a:pt x="7" y="11"/>
                    </a:cubicBezTo>
                    <a:cubicBezTo>
                      <a:pt x="8" y="11"/>
                      <a:pt x="8" y="12"/>
                      <a:pt x="9" y="12"/>
                    </a:cubicBezTo>
                    <a:cubicBezTo>
                      <a:pt x="10" y="12"/>
                      <a:pt x="11" y="13"/>
                      <a:pt x="11" y="13"/>
                    </a:cubicBezTo>
                    <a:cubicBezTo>
                      <a:pt x="12" y="13"/>
                      <a:pt x="13" y="13"/>
                      <a:pt x="13" y="13"/>
                    </a:cubicBezTo>
                    <a:cubicBezTo>
                      <a:pt x="14" y="14"/>
                      <a:pt x="15" y="14"/>
                      <a:pt x="16" y="14"/>
                    </a:cubicBezTo>
                    <a:cubicBezTo>
                      <a:pt x="17" y="15"/>
                      <a:pt x="17" y="15"/>
                      <a:pt x="18" y="15"/>
                    </a:cubicBezTo>
                    <a:cubicBezTo>
                      <a:pt x="19" y="15"/>
                      <a:pt x="20" y="15"/>
                      <a:pt x="21" y="16"/>
                    </a:cubicBezTo>
                    <a:cubicBezTo>
                      <a:pt x="22" y="16"/>
                      <a:pt x="23" y="16"/>
                      <a:pt x="23" y="16"/>
                    </a:cubicBezTo>
                    <a:cubicBezTo>
                      <a:pt x="25" y="16"/>
                      <a:pt x="26" y="17"/>
                      <a:pt x="27" y="17"/>
                    </a:cubicBezTo>
                    <a:cubicBezTo>
                      <a:pt x="28" y="17"/>
                      <a:pt x="28" y="17"/>
                      <a:pt x="29" y="17"/>
                    </a:cubicBezTo>
                    <a:cubicBezTo>
                      <a:pt x="30" y="15"/>
                      <a:pt x="31" y="12"/>
                      <a:pt x="31" y="9"/>
                    </a:cubicBezTo>
                    <a:cubicBezTo>
                      <a:pt x="18" y="7"/>
                      <a:pt x="8" y="4"/>
                      <a:pt x="3" y="0"/>
                    </a:cubicBezTo>
                    <a:cubicBezTo>
                      <a:pt x="3" y="0"/>
                      <a:pt x="3" y="0"/>
                      <a:pt x="3" y="0"/>
                    </a:cubicBezTo>
                    <a:cubicBezTo>
                      <a:pt x="3" y="0"/>
                      <a:pt x="2" y="1"/>
                      <a:pt x="2" y="1"/>
                    </a:cubicBezTo>
                    <a:cubicBezTo>
                      <a:pt x="1" y="1"/>
                      <a:pt x="1" y="2"/>
                      <a:pt x="1" y="2"/>
                    </a:cubicBezTo>
                    <a:cubicBezTo>
                      <a:pt x="1" y="2"/>
                      <a:pt x="1" y="2"/>
                      <a:pt x="1" y="3"/>
                    </a:cubicBezTo>
                    <a:cubicBezTo>
                      <a:pt x="0" y="3"/>
                      <a:pt x="0" y="4"/>
                      <a:pt x="0" y="4"/>
                    </a:cubicBezTo>
                    <a:cubicBezTo>
                      <a:pt x="0" y="5"/>
                      <a:pt x="0" y="6"/>
                      <a:pt x="1" y="6"/>
                    </a:cubicBezTo>
                    <a:cubicBezTo>
                      <a:pt x="1" y="6"/>
                      <a:pt x="1" y="6"/>
                      <a:pt x="1" y="7"/>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2" name="Freeform 39">
                <a:extLst>
                  <a:ext uri="{FF2B5EF4-FFF2-40B4-BE49-F238E27FC236}">
                    <a16:creationId xmlns:a16="http://schemas.microsoft.com/office/drawing/2014/main" id="{99B97EDD-936A-6E44-8E60-10E9B8734481}"/>
                  </a:ext>
                </a:extLst>
              </p:cNvPr>
              <p:cNvSpPr>
                <a:spLocks/>
              </p:cNvSpPr>
              <p:nvPr/>
            </p:nvSpPr>
            <p:spPr bwMode="auto">
              <a:xfrm>
                <a:off x="4795" y="1208"/>
                <a:ext cx="389" cy="303"/>
              </a:xfrm>
              <a:custGeom>
                <a:avLst/>
                <a:gdLst>
                  <a:gd name="T0" fmla="*/ 0 w 122"/>
                  <a:gd name="T1" fmla="*/ 14 h 95"/>
                  <a:gd name="T2" fmla="*/ 0 w 122"/>
                  <a:gd name="T3" fmla="*/ 14 h 95"/>
                  <a:gd name="T4" fmla="*/ 47 w 122"/>
                  <a:gd name="T5" fmla="*/ 13 h 95"/>
                  <a:gd name="T6" fmla="*/ 122 w 122"/>
                  <a:gd name="T7" fmla="*/ 85 h 95"/>
                  <a:gd name="T8" fmla="*/ 0 w 122"/>
                  <a:gd name="T9" fmla="*/ 14 h 95"/>
                </a:gdLst>
                <a:ahLst/>
                <a:cxnLst>
                  <a:cxn ang="0">
                    <a:pos x="T0" y="T1"/>
                  </a:cxn>
                  <a:cxn ang="0">
                    <a:pos x="T2" y="T3"/>
                  </a:cxn>
                  <a:cxn ang="0">
                    <a:pos x="T4" y="T5"/>
                  </a:cxn>
                  <a:cxn ang="0">
                    <a:pos x="T6" y="T7"/>
                  </a:cxn>
                  <a:cxn ang="0">
                    <a:pos x="T8" y="T9"/>
                  </a:cxn>
                </a:cxnLst>
                <a:rect l="0" t="0" r="r" b="b"/>
                <a:pathLst>
                  <a:path w="122" h="95">
                    <a:moveTo>
                      <a:pt x="0" y="14"/>
                    </a:moveTo>
                    <a:cubicBezTo>
                      <a:pt x="0" y="14"/>
                      <a:pt x="0" y="14"/>
                      <a:pt x="0" y="14"/>
                    </a:cubicBezTo>
                    <a:cubicBezTo>
                      <a:pt x="13" y="1"/>
                      <a:pt x="34" y="0"/>
                      <a:pt x="47" y="13"/>
                    </a:cubicBezTo>
                    <a:cubicBezTo>
                      <a:pt x="122" y="85"/>
                      <a:pt x="122" y="85"/>
                      <a:pt x="122" y="85"/>
                    </a:cubicBezTo>
                    <a:cubicBezTo>
                      <a:pt x="91" y="95"/>
                      <a:pt x="0" y="14"/>
                      <a:pt x="0" y="14"/>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3" name="Freeform 40">
                <a:extLst>
                  <a:ext uri="{FF2B5EF4-FFF2-40B4-BE49-F238E27FC236}">
                    <a16:creationId xmlns:a16="http://schemas.microsoft.com/office/drawing/2014/main" id="{9E7827B8-BE97-6E48-A67C-888DB70835FC}"/>
                  </a:ext>
                </a:extLst>
              </p:cNvPr>
              <p:cNvSpPr>
                <a:spLocks/>
              </p:cNvSpPr>
              <p:nvPr/>
            </p:nvSpPr>
            <p:spPr bwMode="auto">
              <a:xfrm>
                <a:off x="4852" y="1214"/>
                <a:ext cx="332" cy="269"/>
              </a:xfrm>
              <a:custGeom>
                <a:avLst/>
                <a:gdLst>
                  <a:gd name="T0" fmla="*/ 93 w 104"/>
                  <a:gd name="T1" fmla="*/ 83 h 84"/>
                  <a:gd name="T2" fmla="*/ 94 w 104"/>
                  <a:gd name="T3" fmla="*/ 83 h 84"/>
                  <a:gd name="T4" fmla="*/ 19 w 104"/>
                  <a:gd name="T5" fmla="*/ 11 h 84"/>
                  <a:gd name="T6" fmla="*/ 0 w 104"/>
                  <a:gd name="T7" fmla="*/ 2 h 84"/>
                  <a:gd name="T8" fmla="*/ 29 w 104"/>
                  <a:gd name="T9" fmla="*/ 11 h 84"/>
                  <a:gd name="T10" fmla="*/ 104 w 104"/>
                  <a:gd name="T11" fmla="*/ 83 h 84"/>
                  <a:gd name="T12" fmla="*/ 93 w 104"/>
                  <a:gd name="T13" fmla="*/ 83 h 84"/>
                </a:gdLst>
                <a:ahLst/>
                <a:cxnLst>
                  <a:cxn ang="0">
                    <a:pos x="T0" y="T1"/>
                  </a:cxn>
                  <a:cxn ang="0">
                    <a:pos x="T2" y="T3"/>
                  </a:cxn>
                  <a:cxn ang="0">
                    <a:pos x="T4" y="T5"/>
                  </a:cxn>
                  <a:cxn ang="0">
                    <a:pos x="T6" y="T7"/>
                  </a:cxn>
                  <a:cxn ang="0">
                    <a:pos x="T8" y="T9"/>
                  </a:cxn>
                  <a:cxn ang="0">
                    <a:pos x="T10" y="T11"/>
                  </a:cxn>
                  <a:cxn ang="0">
                    <a:pos x="T12" y="T13"/>
                  </a:cxn>
                </a:cxnLst>
                <a:rect l="0" t="0" r="r" b="b"/>
                <a:pathLst>
                  <a:path w="104" h="84">
                    <a:moveTo>
                      <a:pt x="93" y="83"/>
                    </a:moveTo>
                    <a:cubicBezTo>
                      <a:pt x="94" y="83"/>
                      <a:pt x="94" y="83"/>
                      <a:pt x="94" y="83"/>
                    </a:cubicBezTo>
                    <a:cubicBezTo>
                      <a:pt x="19" y="11"/>
                      <a:pt x="19" y="11"/>
                      <a:pt x="19" y="11"/>
                    </a:cubicBezTo>
                    <a:cubicBezTo>
                      <a:pt x="13" y="6"/>
                      <a:pt x="7" y="3"/>
                      <a:pt x="0" y="2"/>
                    </a:cubicBezTo>
                    <a:cubicBezTo>
                      <a:pt x="10" y="0"/>
                      <a:pt x="21" y="3"/>
                      <a:pt x="29" y="11"/>
                    </a:cubicBezTo>
                    <a:cubicBezTo>
                      <a:pt x="104" y="83"/>
                      <a:pt x="104" y="83"/>
                      <a:pt x="104" y="83"/>
                    </a:cubicBezTo>
                    <a:cubicBezTo>
                      <a:pt x="101" y="84"/>
                      <a:pt x="97" y="84"/>
                      <a:pt x="93" y="83"/>
                    </a:cubicBezTo>
                    <a:close/>
                  </a:path>
                </a:pathLst>
              </a:custGeom>
              <a:solidFill>
                <a:srgbClr val="B7BD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4" name="Freeform 41">
                <a:extLst>
                  <a:ext uri="{FF2B5EF4-FFF2-40B4-BE49-F238E27FC236}">
                    <a16:creationId xmlns:a16="http://schemas.microsoft.com/office/drawing/2014/main" id="{633BB229-56F4-EB48-A895-B280F9D1B80B}"/>
                  </a:ext>
                </a:extLst>
              </p:cNvPr>
              <p:cNvSpPr>
                <a:spLocks/>
              </p:cNvSpPr>
              <p:nvPr/>
            </p:nvSpPr>
            <p:spPr bwMode="auto">
              <a:xfrm>
                <a:off x="5315" y="1214"/>
                <a:ext cx="182" cy="345"/>
              </a:xfrm>
              <a:custGeom>
                <a:avLst/>
                <a:gdLst>
                  <a:gd name="T0" fmla="*/ 18 w 57"/>
                  <a:gd name="T1" fmla="*/ 108 h 108"/>
                  <a:gd name="T2" fmla="*/ 18 w 57"/>
                  <a:gd name="T3" fmla="*/ 108 h 108"/>
                  <a:gd name="T4" fmla="*/ 6 w 57"/>
                  <a:gd name="T5" fmla="*/ 74 h 108"/>
                  <a:gd name="T6" fmla="*/ 42 w 57"/>
                  <a:gd name="T7" fmla="*/ 0 h 108"/>
                  <a:gd name="T8" fmla="*/ 18 w 57"/>
                  <a:gd name="T9" fmla="*/ 108 h 108"/>
                </a:gdLst>
                <a:ahLst/>
                <a:cxnLst>
                  <a:cxn ang="0">
                    <a:pos x="T0" y="T1"/>
                  </a:cxn>
                  <a:cxn ang="0">
                    <a:pos x="T2" y="T3"/>
                  </a:cxn>
                  <a:cxn ang="0">
                    <a:pos x="T4" y="T5"/>
                  </a:cxn>
                  <a:cxn ang="0">
                    <a:pos x="T6" y="T7"/>
                  </a:cxn>
                  <a:cxn ang="0">
                    <a:pos x="T8" y="T9"/>
                  </a:cxn>
                </a:cxnLst>
                <a:rect l="0" t="0" r="r" b="b"/>
                <a:pathLst>
                  <a:path w="57" h="108">
                    <a:moveTo>
                      <a:pt x="18" y="108"/>
                    </a:moveTo>
                    <a:cubicBezTo>
                      <a:pt x="18" y="108"/>
                      <a:pt x="18" y="108"/>
                      <a:pt x="18" y="108"/>
                    </a:cubicBezTo>
                    <a:cubicBezTo>
                      <a:pt x="5" y="102"/>
                      <a:pt x="0" y="87"/>
                      <a:pt x="6" y="74"/>
                    </a:cubicBezTo>
                    <a:cubicBezTo>
                      <a:pt x="42" y="0"/>
                      <a:pt x="42" y="0"/>
                      <a:pt x="42" y="0"/>
                    </a:cubicBezTo>
                    <a:cubicBezTo>
                      <a:pt x="57" y="21"/>
                      <a:pt x="18" y="108"/>
                      <a:pt x="18" y="108"/>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5" name="Freeform 42">
                <a:extLst>
                  <a:ext uri="{FF2B5EF4-FFF2-40B4-BE49-F238E27FC236}">
                    <a16:creationId xmlns:a16="http://schemas.microsoft.com/office/drawing/2014/main" id="{33179CCA-5FFE-D545-B5B7-F393950645C3}"/>
                  </a:ext>
                </a:extLst>
              </p:cNvPr>
              <p:cNvSpPr>
                <a:spLocks/>
              </p:cNvSpPr>
              <p:nvPr/>
            </p:nvSpPr>
            <p:spPr bwMode="auto">
              <a:xfrm>
                <a:off x="5321" y="1214"/>
                <a:ext cx="138" cy="310"/>
              </a:xfrm>
              <a:custGeom>
                <a:avLst/>
                <a:gdLst>
                  <a:gd name="T0" fmla="*/ 43 w 43"/>
                  <a:gd name="T1" fmla="*/ 8 h 97"/>
                  <a:gd name="T2" fmla="*/ 42 w 43"/>
                  <a:gd name="T3" fmla="*/ 8 h 97"/>
                  <a:gd name="T4" fmla="*/ 7 w 43"/>
                  <a:gd name="T5" fmla="*/ 81 h 97"/>
                  <a:gd name="T6" fmla="*/ 4 w 43"/>
                  <a:gd name="T7" fmla="*/ 97 h 97"/>
                  <a:gd name="T8" fmla="*/ 4 w 43"/>
                  <a:gd name="T9" fmla="*/ 74 h 97"/>
                  <a:gd name="T10" fmla="*/ 40 w 43"/>
                  <a:gd name="T11" fmla="*/ 0 h 97"/>
                  <a:gd name="T12" fmla="*/ 43 w 43"/>
                  <a:gd name="T13" fmla="*/ 8 h 97"/>
                </a:gdLst>
                <a:ahLst/>
                <a:cxnLst>
                  <a:cxn ang="0">
                    <a:pos x="T0" y="T1"/>
                  </a:cxn>
                  <a:cxn ang="0">
                    <a:pos x="T2" y="T3"/>
                  </a:cxn>
                  <a:cxn ang="0">
                    <a:pos x="T4" y="T5"/>
                  </a:cxn>
                  <a:cxn ang="0">
                    <a:pos x="T6" y="T7"/>
                  </a:cxn>
                  <a:cxn ang="0">
                    <a:pos x="T8" y="T9"/>
                  </a:cxn>
                  <a:cxn ang="0">
                    <a:pos x="T10" y="T11"/>
                  </a:cxn>
                  <a:cxn ang="0">
                    <a:pos x="T12" y="T13"/>
                  </a:cxn>
                </a:cxnLst>
                <a:rect l="0" t="0" r="r" b="b"/>
                <a:pathLst>
                  <a:path w="43" h="97">
                    <a:moveTo>
                      <a:pt x="43" y="8"/>
                    </a:moveTo>
                    <a:cubicBezTo>
                      <a:pt x="43" y="8"/>
                      <a:pt x="43" y="8"/>
                      <a:pt x="42" y="8"/>
                    </a:cubicBezTo>
                    <a:cubicBezTo>
                      <a:pt x="7" y="81"/>
                      <a:pt x="7" y="81"/>
                      <a:pt x="7" y="81"/>
                    </a:cubicBezTo>
                    <a:cubicBezTo>
                      <a:pt x="4" y="86"/>
                      <a:pt x="4" y="92"/>
                      <a:pt x="4" y="97"/>
                    </a:cubicBezTo>
                    <a:cubicBezTo>
                      <a:pt x="1" y="90"/>
                      <a:pt x="0" y="81"/>
                      <a:pt x="4" y="74"/>
                    </a:cubicBezTo>
                    <a:cubicBezTo>
                      <a:pt x="40" y="0"/>
                      <a:pt x="40" y="0"/>
                      <a:pt x="40" y="0"/>
                    </a:cubicBezTo>
                    <a:cubicBezTo>
                      <a:pt x="41" y="2"/>
                      <a:pt x="42" y="5"/>
                      <a:pt x="43" y="8"/>
                    </a:cubicBezTo>
                    <a:close/>
                  </a:path>
                </a:pathLst>
              </a:custGeom>
              <a:solidFill>
                <a:srgbClr val="B7BD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6" name="Freeform 43">
                <a:extLst>
                  <a:ext uri="{FF2B5EF4-FFF2-40B4-BE49-F238E27FC236}">
                    <a16:creationId xmlns:a16="http://schemas.microsoft.com/office/drawing/2014/main" id="{A9A11654-1CDE-0D40-B80C-4A869731B656}"/>
                  </a:ext>
                </a:extLst>
              </p:cNvPr>
              <p:cNvSpPr>
                <a:spLocks/>
              </p:cNvSpPr>
              <p:nvPr/>
            </p:nvSpPr>
            <p:spPr bwMode="auto">
              <a:xfrm>
                <a:off x="5082" y="1559"/>
                <a:ext cx="307" cy="202"/>
              </a:xfrm>
              <a:custGeom>
                <a:avLst/>
                <a:gdLst>
                  <a:gd name="T0" fmla="*/ 91 w 96"/>
                  <a:gd name="T1" fmla="*/ 0 h 63"/>
                  <a:gd name="T2" fmla="*/ 91 w 96"/>
                  <a:gd name="T3" fmla="*/ 0 h 63"/>
                  <a:gd name="T4" fmla="*/ 76 w 96"/>
                  <a:gd name="T5" fmla="*/ 34 h 63"/>
                  <a:gd name="T6" fmla="*/ 0 w 96"/>
                  <a:gd name="T7" fmla="*/ 63 h 63"/>
                  <a:gd name="T8" fmla="*/ 91 w 96"/>
                  <a:gd name="T9" fmla="*/ 0 h 63"/>
                </a:gdLst>
                <a:ahLst/>
                <a:cxnLst>
                  <a:cxn ang="0">
                    <a:pos x="T0" y="T1"/>
                  </a:cxn>
                  <a:cxn ang="0">
                    <a:pos x="T2" y="T3"/>
                  </a:cxn>
                  <a:cxn ang="0">
                    <a:pos x="T4" y="T5"/>
                  </a:cxn>
                  <a:cxn ang="0">
                    <a:pos x="T6" y="T7"/>
                  </a:cxn>
                  <a:cxn ang="0">
                    <a:pos x="T8" y="T9"/>
                  </a:cxn>
                </a:cxnLst>
                <a:rect l="0" t="0" r="r" b="b"/>
                <a:pathLst>
                  <a:path w="96" h="63">
                    <a:moveTo>
                      <a:pt x="91" y="0"/>
                    </a:moveTo>
                    <a:cubicBezTo>
                      <a:pt x="91" y="0"/>
                      <a:pt x="91" y="0"/>
                      <a:pt x="91" y="0"/>
                    </a:cubicBezTo>
                    <a:cubicBezTo>
                      <a:pt x="96" y="14"/>
                      <a:pt x="89" y="29"/>
                      <a:pt x="76" y="34"/>
                    </a:cubicBezTo>
                    <a:cubicBezTo>
                      <a:pt x="0" y="63"/>
                      <a:pt x="0" y="63"/>
                      <a:pt x="0" y="63"/>
                    </a:cubicBezTo>
                    <a:cubicBezTo>
                      <a:pt x="3" y="37"/>
                      <a:pt x="91" y="0"/>
                      <a:pt x="91" y="0"/>
                    </a:cubicBezTo>
                    <a:close/>
                  </a:path>
                </a:pathLst>
              </a:custGeom>
              <a:solidFill>
                <a:srgbClr val="B7BD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7" name="Freeform 44">
                <a:extLst>
                  <a:ext uri="{FF2B5EF4-FFF2-40B4-BE49-F238E27FC236}">
                    <a16:creationId xmlns:a16="http://schemas.microsoft.com/office/drawing/2014/main" id="{0914E040-09DF-124D-AD9B-F5A531B3CDBF}"/>
                  </a:ext>
                </a:extLst>
              </p:cNvPr>
              <p:cNvSpPr>
                <a:spLocks/>
              </p:cNvSpPr>
              <p:nvPr/>
            </p:nvSpPr>
            <p:spPr bwMode="auto">
              <a:xfrm>
                <a:off x="5082" y="1610"/>
                <a:ext cx="294" cy="151"/>
              </a:xfrm>
              <a:custGeom>
                <a:avLst/>
                <a:gdLst>
                  <a:gd name="T0" fmla="*/ 3 w 92"/>
                  <a:gd name="T1" fmla="*/ 39 h 47"/>
                  <a:gd name="T2" fmla="*/ 3 w 92"/>
                  <a:gd name="T3" fmla="*/ 40 h 47"/>
                  <a:gd name="T4" fmla="*/ 79 w 92"/>
                  <a:gd name="T5" fmla="*/ 10 h 47"/>
                  <a:gd name="T6" fmla="*/ 92 w 92"/>
                  <a:gd name="T7" fmla="*/ 0 h 47"/>
                  <a:gd name="T8" fmla="*/ 76 w 92"/>
                  <a:gd name="T9" fmla="*/ 18 h 47"/>
                  <a:gd name="T10" fmla="*/ 0 w 92"/>
                  <a:gd name="T11" fmla="*/ 47 h 47"/>
                  <a:gd name="T12" fmla="*/ 3 w 92"/>
                  <a:gd name="T13" fmla="*/ 39 h 47"/>
                </a:gdLst>
                <a:ahLst/>
                <a:cxnLst>
                  <a:cxn ang="0">
                    <a:pos x="T0" y="T1"/>
                  </a:cxn>
                  <a:cxn ang="0">
                    <a:pos x="T2" y="T3"/>
                  </a:cxn>
                  <a:cxn ang="0">
                    <a:pos x="T4" y="T5"/>
                  </a:cxn>
                  <a:cxn ang="0">
                    <a:pos x="T6" y="T7"/>
                  </a:cxn>
                  <a:cxn ang="0">
                    <a:pos x="T8" y="T9"/>
                  </a:cxn>
                  <a:cxn ang="0">
                    <a:pos x="T10" y="T11"/>
                  </a:cxn>
                  <a:cxn ang="0">
                    <a:pos x="T12" y="T13"/>
                  </a:cxn>
                </a:cxnLst>
                <a:rect l="0" t="0" r="r" b="b"/>
                <a:pathLst>
                  <a:path w="92" h="47">
                    <a:moveTo>
                      <a:pt x="3" y="39"/>
                    </a:moveTo>
                    <a:cubicBezTo>
                      <a:pt x="3" y="39"/>
                      <a:pt x="3" y="39"/>
                      <a:pt x="3" y="40"/>
                    </a:cubicBezTo>
                    <a:cubicBezTo>
                      <a:pt x="79" y="10"/>
                      <a:pt x="79" y="10"/>
                      <a:pt x="79" y="10"/>
                    </a:cubicBezTo>
                    <a:cubicBezTo>
                      <a:pt x="85" y="8"/>
                      <a:pt x="89" y="5"/>
                      <a:pt x="92" y="0"/>
                    </a:cubicBezTo>
                    <a:cubicBezTo>
                      <a:pt x="90" y="8"/>
                      <a:pt x="84" y="15"/>
                      <a:pt x="76" y="18"/>
                    </a:cubicBezTo>
                    <a:cubicBezTo>
                      <a:pt x="0" y="47"/>
                      <a:pt x="0" y="47"/>
                      <a:pt x="0" y="47"/>
                    </a:cubicBezTo>
                    <a:cubicBezTo>
                      <a:pt x="0" y="44"/>
                      <a:pt x="1" y="42"/>
                      <a:pt x="3" y="39"/>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8" name="Freeform 45">
                <a:extLst>
                  <a:ext uri="{FF2B5EF4-FFF2-40B4-BE49-F238E27FC236}">
                    <a16:creationId xmlns:a16="http://schemas.microsoft.com/office/drawing/2014/main" id="{FF54BF16-1793-2F44-A22D-0C7B36CF46E2}"/>
                  </a:ext>
                </a:extLst>
              </p:cNvPr>
              <p:cNvSpPr>
                <a:spLocks/>
              </p:cNvSpPr>
              <p:nvPr/>
            </p:nvSpPr>
            <p:spPr bwMode="auto">
              <a:xfrm>
                <a:off x="5452" y="1547"/>
                <a:ext cx="80" cy="1402"/>
              </a:xfrm>
              <a:custGeom>
                <a:avLst/>
                <a:gdLst>
                  <a:gd name="T0" fmla="*/ 80 w 80"/>
                  <a:gd name="T1" fmla="*/ 1402 h 1402"/>
                  <a:gd name="T2" fmla="*/ 0 w 80"/>
                  <a:gd name="T3" fmla="*/ 1402 h 1402"/>
                  <a:gd name="T4" fmla="*/ 23 w 80"/>
                  <a:gd name="T5" fmla="*/ 0 h 1402"/>
                  <a:gd name="T6" fmla="*/ 55 w 80"/>
                  <a:gd name="T7" fmla="*/ 0 h 1402"/>
                  <a:gd name="T8" fmla="*/ 80 w 80"/>
                  <a:gd name="T9" fmla="*/ 1402 h 1402"/>
                </a:gdLst>
                <a:ahLst/>
                <a:cxnLst>
                  <a:cxn ang="0">
                    <a:pos x="T0" y="T1"/>
                  </a:cxn>
                  <a:cxn ang="0">
                    <a:pos x="T2" y="T3"/>
                  </a:cxn>
                  <a:cxn ang="0">
                    <a:pos x="T4" y="T5"/>
                  </a:cxn>
                  <a:cxn ang="0">
                    <a:pos x="T6" y="T7"/>
                  </a:cxn>
                  <a:cxn ang="0">
                    <a:pos x="T8" y="T9"/>
                  </a:cxn>
                </a:cxnLst>
                <a:rect l="0" t="0" r="r" b="b"/>
                <a:pathLst>
                  <a:path w="80" h="1402">
                    <a:moveTo>
                      <a:pt x="80" y="1402"/>
                    </a:moveTo>
                    <a:lnTo>
                      <a:pt x="0" y="1402"/>
                    </a:lnTo>
                    <a:lnTo>
                      <a:pt x="23" y="0"/>
                    </a:lnTo>
                    <a:lnTo>
                      <a:pt x="55" y="0"/>
                    </a:lnTo>
                    <a:lnTo>
                      <a:pt x="80" y="1402"/>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9" name="Freeform 46">
                <a:extLst>
                  <a:ext uri="{FF2B5EF4-FFF2-40B4-BE49-F238E27FC236}">
                    <a16:creationId xmlns:a16="http://schemas.microsoft.com/office/drawing/2014/main" id="{8C62A259-BE1F-4D44-9C1A-13F6B532F7B5}"/>
                  </a:ext>
                </a:extLst>
              </p:cNvPr>
              <p:cNvSpPr>
                <a:spLocks/>
              </p:cNvSpPr>
              <p:nvPr/>
            </p:nvSpPr>
            <p:spPr bwMode="auto">
              <a:xfrm>
                <a:off x="5475" y="1547"/>
                <a:ext cx="57" cy="1402"/>
              </a:xfrm>
              <a:custGeom>
                <a:avLst/>
                <a:gdLst>
                  <a:gd name="T0" fmla="*/ 32 w 57"/>
                  <a:gd name="T1" fmla="*/ 0 h 1402"/>
                  <a:gd name="T2" fmla="*/ 0 w 57"/>
                  <a:gd name="T3" fmla="*/ 0 h 1402"/>
                  <a:gd name="T4" fmla="*/ 25 w 57"/>
                  <a:gd name="T5" fmla="*/ 1402 h 1402"/>
                  <a:gd name="T6" fmla="*/ 57 w 57"/>
                  <a:gd name="T7" fmla="*/ 1402 h 1402"/>
                  <a:gd name="T8" fmla="*/ 32 w 57"/>
                  <a:gd name="T9" fmla="*/ 0 h 1402"/>
                </a:gdLst>
                <a:ahLst/>
                <a:cxnLst>
                  <a:cxn ang="0">
                    <a:pos x="T0" y="T1"/>
                  </a:cxn>
                  <a:cxn ang="0">
                    <a:pos x="T2" y="T3"/>
                  </a:cxn>
                  <a:cxn ang="0">
                    <a:pos x="T4" y="T5"/>
                  </a:cxn>
                  <a:cxn ang="0">
                    <a:pos x="T6" y="T7"/>
                  </a:cxn>
                  <a:cxn ang="0">
                    <a:pos x="T8" y="T9"/>
                  </a:cxn>
                </a:cxnLst>
                <a:rect l="0" t="0" r="r" b="b"/>
                <a:pathLst>
                  <a:path w="57" h="1402">
                    <a:moveTo>
                      <a:pt x="32" y="0"/>
                    </a:moveTo>
                    <a:lnTo>
                      <a:pt x="0" y="0"/>
                    </a:lnTo>
                    <a:lnTo>
                      <a:pt x="25" y="1402"/>
                    </a:lnTo>
                    <a:lnTo>
                      <a:pt x="57" y="1402"/>
                    </a:lnTo>
                    <a:lnTo>
                      <a:pt x="32" y="0"/>
                    </a:lnTo>
                    <a:close/>
                  </a:path>
                </a:pathLst>
              </a:custGeom>
              <a:solidFill>
                <a:srgbClr val="B7BD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0" name="Oval 47">
                <a:extLst>
                  <a:ext uri="{FF2B5EF4-FFF2-40B4-BE49-F238E27FC236}">
                    <a16:creationId xmlns:a16="http://schemas.microsoft.com/office/drawing/2014/main" id="{05E6AB64-8F7D-DC40-9731-9A89A2ED5E47}"/>
                  </a:ext>
                </a:extLst>
              </p:cNvPr>
              <p:cNvSpPr>
                <a:spLocks noChangeArrowheads="1"/>
              </p:cNvSpPr>
              <p:nvPr/>
            </p:nvSpPr>
            <p:spPr bwMode="auto">
              <a:xfrm>
                <a:off x="5452" y="2930"/>
                <a:ext cx="80" cy="38"/>
              </a:xfrm>
              <a:prstGeom prst="ellipse">
                <a:avLst/>
              </a:prstGeom>
              <a:solidFill>
                <a:srgbClr val="B7BD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1" name="Oval 48">
                <a:extLst>
                  <a:ext uri="{FF2B5EF4-FFF2-40B4-BE49-F238E27FC236}">
                    <a16:creationId xmlns:a16="http://schemas.microsoft.com/office/drawing/2014/main" id="{8322A9FD-67BE-284C-A41A-B3105B01BE98}"/>
                  </a:ext>
                </a:extLst>
              </p:cNvPr>
              <p:cNvSpPr>
                <a:spLocks noChangeArrowheads="1"/>
              </p:cNvSpPr>
              <p:nvPr/>
            </p:nvSpPr>
            <p:spPr bwMode="auto">
              <a:xfrm>
                <a:off x="5197" y="1515"/>
                <a:ext cx="421" cy="86"/>
              </a:xfrm>
              <a:prstGeom prst="ellipse">
                <a:avLst/>
              </a:pr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2" name="Freeform 49">
                <a:extLst>
                  <a:ext uri="{FF2B5EF4-FFF2-40B4-BE49-F238E27FC236}">
                    <a16:creationId xmlns:a16="http://schemas.microsoft.com/office/drawing/2014/main" id="{E71553D5-000C-4848-987F-076867ABF01B}"/>
                  </a:ext>
                </a:extLst>
              </p:cNvPr>
              <p:cNvSpPr>
                <a:spLocks/>
              </p:cNvSpPr>
              <p:nvPr/>
            </p:nvSpPr>
            <p:spPr bwMode="auto">
              <a:xfrm>
                <a:off x="5197" y="1547"/>
                <a:ext cx="421" cy="54"/>
              </a:xfrm>
              <a:custGeom>
                <a:avLst/>
                <a:gdLst>
                  <a:gd name="T0" fmla="*/ 130 w 132"/>
                  <a:gd name="T1" fmla="*/ 0 h 17"/>
                  <a:gd name="T2" fmla="*/ 66 w 132"/>
                  <a:gd name="T3" fmla="*/ 10 h 17"/>
                  <a:gd name="T4" fmla="*/ 2 w 132"/>
                  <a:gd name="T5" fmla="*/ 0 h 17"/>
                  <a:gd name="T6" fmla="*/ 0 w 132"/>
                  <a:gd name="T7" fmla="*/ 3 h 17"/>
                  <a:gd name="T8" fmla="*/ 66 w 132"/>
                  <a:gd name="T9" fmla="*/ 17 h 17"/>
                  <a:gd name="T10" fmla="*/ 132 w 132"/>
                  <a:gd name="T11" fmla="*/ 3 h 17"/>
                  <a:gd name="T12" fmla="*/ 130 w 132"/>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132" h="17">
                    <a:moveTo>
                      <a:pt x="130" y="0"/>
                    </a:moveTo>
                    <a:cubicBezTo>
                      <a:pt x="123" y="6"/>
                      <a:pt x="97" y="10"/>
                      <a:pt x="66" y="10"/>
                    </a:cubicBezTo>
                    <a:cubicBezTo>
                      <a:pt x="36" y="10"/>
                      <a:pt x="10" y="6"/>
                      <a:pt x="2" y="0"/>
                    </a:cubicBezTo>
                    <a:cubicBezTo>
                      <a:pt x="1" y="1"/>
                      <a:pt x="0" y="2"/>
                      <a:pt x="0" y="3"/>
                    </a:cubicBezTo>
                    <a:cubicBezTo>
                      <a:pt x="0" y="11"/>
                      <a:pt x="30" y="17"/>
                      <a:pt x="66" y="17"/>
                    </a:cubicBezTo>
                    <a:cubicBezTo>
                      <a:pt x="103" y="17"/>
                      <a:pt x="132" y="11"/>
                      <a:pt x="132" y="3"/>
                    </a:cubicBezTo>
                    <a:cubicBezTo>
                      <a:pt x="132" y="2"/>
                      <a:pt x="131" y="1"/>
                      <a:pt x="130" y="0"/>
                    </a:cubicBezTo>
                    <a:close/>
                  </a:path>
                </a:pathLst>
              </a:custGeom>
              <a:solidFill>
                <a:srgbClr val="B7BD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3" name="Freeform 50">
                <a:extLst>
                  <a:ext uri="{FF2B5EF4-FFF2-40B4-BE49-F238E27FC236}">
                    <a16:creationId xmlns:a16="http://schemas.microsoft.com/office/drawing/2014/main" id="{10199C68-4A9F-8446-87EA-898DFFCEFA19}"/>
                  </a:ext>
                </a:extLst>
              </p:cNvPr>
              <p:cNvSpPr>
                <a:spLocks/>
              </p:cNvSpPr>
              <p:nvPr/>
            </p:nvSpPr>
            <p:spPr bwMode="auto">
              <a:xfrm>
                <a:off x="5197" y="1524"/>
                <a:ext cx="80" cy="64"/>
              </a:xfrm>
              <a:custGeom>
                <a:avLst/>
                <a:gdLst>
                  <a:gd name="T0" fmla="*/ 0 w 25"/>
                  <a:gd name="T1" fmla="*/ 10 h 20"/>
                  <a:gd name="T2" fmla="*/ 23 w 25"/>
                  <a:gd name="T3" fmla="*/ 20 h 20"/>
                  <a:gd name="T4" fmla="*/ 25 w 25"/>
                  <a:gd name="T5" fmla="*/ 9 h 20"/>
                  <a:gd name="T6" fmla="*/ 23 w 25"/>
                  <a:gd name="T7" fmla="*/ 0 h 20"/>
                  <a:gd name="T8" fmla="*/ 0 w 25"/>
                  <a:gd name="T9" fmla="*/ 10 h 20"/>
                </a:gdLst>
                <a:ahLst/>
                <a:cxnLst>
                  <a:cxn ang="0">
                    <a:pos x="T0" y="T1"/>
                  </a:cxn>
                  <a:cxn ang="0">
                    <a:pos x="T2" y="T3"/>
                  </a:cxn>
                  <a:cxn ang="0">
                    <a:pos x="T4" y="T5"/>
                  </a:cxn>
                  <a:cxn ang="0">
                    <a:pos x="T6" y="T7"/>
                  </a:cxn>
                  <a:cxn ang="0">
                    <a:pos x="T8" y="T9"/>
                  </a:cxn>
                </a:cxnLst>
                <a:rect l="0" t="0" r="r" b="b"/>
                <a:pathLst>
                  <a:path w="25" h="20">
                    <a:moveTo>
                      <a:pt x="0" y="10"/>
                    </a:moveTo>
                    <a:cubicBezTo>
                      <a:pt x="0" y="14"/>
                      <a:pt x="9" y="18"/>
                      <a:pt x="23" y="20"/>
                    </a:cubicBezTo>
                    <a:cubicBezTo>
                      <a:pt x="24" y="17"/>
                      <a:pt x="25" y="13"/>
                      <a:pt x="25" y="9"/>
                    </a:cubicBezTo>
                    <a:cubicBezTo>
                      <a:pt x="25" y="6"/>
                      <a:pt x="25" y="3"/>
                      <a:pt x="23" y="0"/>
                    </a:cubicBezTo>
                    <a:cubicBezTo>
                      <a:pt x="9" y="2"/>
                      <a:pt x="0" y="6"/>
                      <a:pt x="0" y="1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4" name="Freeform 51">
                <a:extLst>
                  <a:ext uri="{FF2B5EF4-FFF2-40B4-BE49-F238E27FC236}">
                    <a16:creationId xmlns:a16="http://schemas.microsoft.com/office/drawing/2014/main" id="{F31AF38E-D7FE-AC43-A299-B0E32E415C49}"/>
                  </a:ext>
                </a:extLst>
              </p:cNvPr>
              <p:cNvSpPr>
                <a:spLocks/>
              </p:cNvSpPr>
              <p:nvPr/>
            </p:nvSpPr>
            <p:spPr bwMode="auto">
              <a:xfrm>
                <a:off x="5197" y="1547"/>
                <a:ext cx="80" cy="41"/>
              </a:xfrm>
              <a:custGeom>
                <a:avLst/>
                <a:gdLst>
                  <a:gd name="T0" fmla="*/ 1 w 25"/>
                  <a:gd name="T1" fmla="*/ 5 h 13"/>
                  <a:gd name="T2" fmla="*/ 2 w 25"/>
                  <a:gd name="T3" fmla="*/ 6 h 13"/>
                  <a:gd name="T4" fmla="*/ 2 w 25"/>
                  <a:gd name="T5" fmla="*/ 6 h 13"/>
                  <a:gd name="T6" fmla="*/ 4 w 25"/>
                  <a:gd name="T7" fmla="*/ 7 h 13"/>
                  <a:gd name="T8" fmla="*/ 4 w 25"/>
                  <a:gd name="T9" fmla="*/ 8 h 13"/>
                  <a:gd name="T10" fmla="*/ 6 w 25"/>
                  <a:gd name="T11" fmla="*/ 9 h 13"/>
                  <a:gd name="T12" fmla="*/ 7 w 25"/>
                  <a:gd name="T13" fmla="*/ 9 h 13"/>
                  <a:gd name="T14" fmla="*/ 9 w 25"/>
                  <a:gd name="T15" fmla="*/ 10 h 13"/>
                  <a:gd name="T16" fmla="*/ 10 w 25"/>
                  <a:gd name="T17" fmla="*/ 10 h 13"/>
                  <a:gd name="T18" fmla="*/ 13 w 25"/>
                  <a:gd name="T19" fmla="*/ 11 h 13"/>
                  <a:gd name="T20" fmla="*/ 14 w 25"/>
                  <a:gd name="T21" fmla="*/ 11 h 13"/>
                  <a:gd name="T22" fmla="*/ 17 w 25"/>
                  <a:gd name="T23" fmla="*/ 12 h 13"/>
                  <a:gd name="T24" fmla="*/ 18 w 25"/>
                  <a:gd name="T25" fmla="*/ 12 h 13"/>
                  <a:gd name="T26" fmla="*/ 22 w 25"/>
                  <a:gd name="T27" fmla="*/ 13 h 13"/>
                  <a:gd name="T28" fmla="*/ 23 w 25"/>
                  <a:gd name="T29" fmla="*/ 13 h 13"/>
                  <a:gd name="T30" fmla="*/ 25 w 25"/>
                  <a:gd name="T31" fmla="*/ 7 h 13"/>
                  <a:gd name="T32" fmla="*/ 2 w 25"/>
                  <a:gd name="T33" fmla="*/ 0 h 13"/>
                  <a:gd name="T34" fmla="*/ 2 w 25"/>
                  <a:gd name="T35" fmla="*/ 0 h 13"/>
                  <a:gd name="T36" fmla="*/ 2 w 25"/>
                  <a:gd name="T37" fmla="*/ 0 h 13"/>
                  <a:gd name="T38" fmla="*/ 1 w 25"/>
                  <a:gd name="T39" fmla="*/ 1 h 13"/>
                  <a:gd name="T40" fmla="*/ 1 w 25"/>
                  <a:gd name="T41" fmla="*/ 2 h 13"/>
                  <a:gd name="T42" fmla="*/ 0 w 25"/>
                  <a:gd name="T43" fmla="*/ 3 h 13"/>
                  <a:gd name="T44" fmla="*/ 1 w 25"/>
                  <a:gd name="T45" fmla="*/ 5 h 13"/>
                  <a:gd name="T46" fmla="*/ 1 w 25"/>
                  <a:gd name="T4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5" h="13">
                    <a:moveTo>
                      <a:pt x="1" y="5"/>
                    </a:moveTo>
                    <a:cubicBezTo>
                      <a:pt x="1" y="5"/>
                      <a:pt x="1" y="6"/>
                      <a:pt x="2" y="6"/>
                    </a:cubicBezTo>
                    <a:cubicBezTo>
                      <a:pt x="2" y="6"/>
                      <a:pt x="2" y="6"/>
                      <a:pt x="2" y="6"/>
                    </a:cubicBezTo>
                    <a:cubicBezTo>
                      <a:pt x="3" y="7"/>
                      <a:pt x="3" y="7"/>
                      <a:pt x="4" y="7"/>
                    </a:cubicBezTo>
                    <a:cubicBezTo>
                      <a:pt x="4" y="7"/>
                      <a:pt x="4" y="8"/>
                      <a:pt x="4" y="8"/>
                    </a:cubicBezTo>
                    <a:cubicBezTo>
                      <a:pt x="5" y="8"/>
                      <a:pt x="5" y="8"/>
                      <a:pt x="6" y="9"/>
                    </a:cubicBezTo>
                    <a:cubicBezTo>
                      <a:pt x="6" y="9"/>
                      <a:pt x="7" y="9"/>
                      <a:pt x="7" y="9"/>
                    </a:cubicBezTo>
                    <a:cubicBezTo>
                      <a:pt x="8" y="9"/>
                      <a:pt x="8" y="10"/>
                      <a:pt x="9" y="10"/>
                    </a:cubicBezTo>
                    <a:cubicBezTo>
                      <a:pt x="9" y="10"/>
                      <a:pt x="10" y="10"/>
                      <a:pt x="10" y="10"/>
                    </a:cubicBezTo>
                    <a:cubicBezTo>
                      <a:pt x="11" y="11"/>
                      <a:pt x="12" y="11"/>
                      <a:pt x="13" y="11"/>
                    </a:cubicBezTo>
                    <a:cubicBezTo>
                      <a:pt x="13" y="11"/>
                      <a:pt x="14" y="11"/>
                      <a:pt x="14" y="11"/>
                    </a:cubicBezTo>
                    <a:cubicBezTo>
                      <a:pt x="15" y="12"/>
                      <a:pt x="16" y="12"/>
                      <a:pt x="17" y="12"/>
                    </a:cubicBezTo>
                    <a:cubicBezTo>
                      <a:pt x="17" y="12"/>
                      <a:pt x="18" y="12"/>
                      <a:pt x="18" y="12"/>
                    </a:cubicBezTo>
                    <a:cubicBezTo>
                      <a:pt x="19" y="13"/>
                      <a:pt x="21" y="13"/>
                      <a:pt x="22" y="13"/>
                    </a:cubicBezTo>
                    <a:cubicBezTo>
                      <a:pt x="22" y="13"/>
                      <a:pt x="22" y="13"/>
                      <a:pt x="23" y="13"/>
                    </a:cubicBezTo>
                    <a:cubicBezTo>
                      <a:pt x="24" y="11"/>
                      <a:pt x="24" y="9"/>
                      <a:pt x="25" y="7"/>
                    </a:cubicBezTo>
                    <a:cubicBezTo>
                      <a:pt x="14" y="5"/>
                      <a:pt x="6" y="3"/>
                      <a:pt x="2" y="0"/>
                    </a:cubicBezTo>
                    <a:cubicBezTo>
                      <a:pt x="2" y="0"/>
                      <a:pt x="2" y="0"/>
                      <a:pt x="2" y="0"/>
                    </a:cubicBezTo>
                    <a:cubicBezTo>
                      <a:pt x="2" y="0"/>
                      <a:pt x="2" y="0"/>
                      <a:pt x="2" y="0"/>
                    </a:cubicBezTo>
                    <a:cubicBezTo>
                      <a:pt x="1" y="1"/>
                      <a:pt x="1" y="1"/>
                      <a:pt x="1" y="1"/>
                    </a:cubicBezTo>
                    <a:cubicBezTo>
                      <a:pt x="1" y="2"/>
                      <a:pt x="1" y="2"/>
                      <a:pt x="1" y="2"/>
                    </a:cubicBezTo>
                    <a:cubicBezTo>
                      <a:pt x="0" y="2"/>
                      <a:pt x="0" y="3"/>
                      <a:pt x="0" y="3"/>
                    </a:cubicBezTo>
                    <a:cubicBezTo>
                      <a:pt x="0" y="4"/>
                      <a:pt x="0" y="4"/>
                      <a:pt x="1" y="5"/>
                    </a:cubicBezTo>
                    <a:cubicBezTo>
                      <a:pt x="1" y="5"/>
                      <a:pt x="1" y="5"/>
                      <a:pt x="1" y="5"/>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5" name="Freeform 52">
                <a:extLst>
                  <a:ext uri="{FF2B5EF4-FFF2-40B4-BE49-F238E27FC236}">
                    <a16:creationId xmlns:a16="http://schemas.microsoft.com/office/drawing/2014/main" id="{3A2D8A54-512C-1B46-9E84-8924233D7C95}"/>
                  </a:ext>
                </a:extLst>
              </p:cNvPr>
              <p:cNvSpPr>
                <a:spLocks/>
              </p:cNvSpPr>
              <p:nvPr/>
            </p:nvSpPr>
            <p:spPr bwMode="auto">
              <a:xfrm>
                <a:off x="5373" y="1527"/>
                <a:ext cx="303" cy="237"/>
              </a:xfrm>
              <a:custGeom>
                <a:avLst/>
                <a:gdLst>
                  <a:gd name="T0" fmla="*/ 0 w 95"/>
                  <a:gd name="T1" fmla="*/ 10 h 74"/>
                  <a:gd name="T2" fmla="*/ 0 w 95"/>
                  <a:gd name="T3" fmla="*/ 10 h 74"/>
                  <a:gd name="T4" fmla="*/ 37 w 95"/>
                  <a:gd name="T5" fmla="*/ 9 h 74"/>
                  <a:gd name="T6" fmla="*/ 95 w 95"/>
                  <a:gd name="T7" fmla="*/ 66 h 74"/>
                  <a:gd name="T8" fmla="*/ 0 w 95"/>
                  <a:gd name="T9" fmla="*/ 10 h 74"/>
                </a:gdLst>
                <a:ahLst/>
                <a:cxnLst>
                  <a:cxn ang="0">
                    <a:pos x="T0" y="T1"/>
                  </a:cxn>
                  <a:cxn ang="0">
                    <a:pos x="T2" y="T3"/>
                  </a:cxn>
                  <a:cxn ang="0">
                    <a:pos x="T4" y="T5"/>
                  </a:cxn>
                  <a:cxn ang="0">
                    <a:pos x="T6" y="T7"/>
                  </a:cxn>
                  <a:cxn ang="0">
                    <a:pos x="T8" y="T9"/>
                  </a:cxn>
                </a:cxnLst>
                <a:rect l="0" t="0" r="r" b="b"/>
                <a:pathLst>
                  <a:path w="95" h="74">
                    <a:moveTo>
                      <a:pt x="0" y="10"/>
                    </a:moveTo>
                    <a:cubicBezTo>
                      <a:pt x="0" y="10"/>
                      <a:pt x="0" y="10"/>
                      <a:pt x="0" y="10"/>
                    </a:cubicBezTo>
                    <a:cubicBezTo>
                      <a:pt x="10" y="0"/>
                      <a:pt x="26" y="0"/>
                      <a:pt x="37" y="9"/>
                    </a:cubicBezTo>
                    <a:cubicBezTo>
                      <a:pt x="95" y="66"/>
                      <a:pt x="95" y="66"/>
                      <a:pt x="95" y="66"/>
                    </a:cubicBezTo>
                    <a:cubicBezTo>
                      <a:pt x="71" y="74"/>
                      <a:pt x="0" y="10"/>
                      <a:pt x="0" y="10"/>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6" name="Freeform 53">
                <a:extLst>
                  <a:ext uri="{FF2B5EF4-FFF2-40B4-BE49-F238E27FC236}">
                    <a16:creationId xmlns:a16="http://schemas.microsoft.com/office/drawing/2014/main" id="{DB93E171-DF92-AB4B-9E9D-374D50B1F35F}"/>
                  </a:ext>
                </a:extLst>
              </p:cNvPr>
              <p:cNvSpPr>
                <a:spLocks/>
              </p:cNvSpPr>
              <p:nvPr/>
            </p:nvSpPr>
            <p:spPr bwMode="auto">
              <a:xfrm>
                <a:off x="5417" y="1531"/>
                <a:ext cx="259" cy="210"/>
              </a:xfrm>
              <a:custGeom>
                <a:avLst/>
                <a:gdLst>
                  <a:gd name="T0" fmla="*/ 73 w 81"/>
                  <a:gd name="T1" fmla="*/ 65 h 66"/>
                  <a:gd name="T2" fmla="*/ 74 w 81"/>
                  <a:gd name="T3" fmla="*/ 65 h 66"/>
                  <a:gd name="T4" fmla="*/ 15 w 81"/>
                  <a:gd name="T5" fmla="*/ 9 h 66"/>
                  <a:gd name="T6" fmla="*/ 0 w 81"/>
                  <a:gd name="T7" fmla="*/ 2 h 66"/>
                  <a:gd name="T8" fmla="*/ 23 w 81"/>
                  <a:gd name="T9" fmla="*/ 8 h 66"/>
                  <a:gd name="T10" fmla="*/ 81 w 81"/>
                  <a:gd name="T11" fmla="*/ 65 h 66"/>
                  <a:gd name="T12" fmla="*/ 73 w 81"/>
                  <a:gd name="T13" fmla="*/ 65 h 66"/>
                </a:gdLst>
                <a:ahLst/>
                <a:cxnLst>
                  <a:cxn ang="0">
                    <a:pos x="T0" y="T1"/>
                  </a:cxn>
                  <a:cxn ang="0">
                    <a:pos x="T2" y="T3"/>
                  </a:cxn>
                  <a:cxn ang="0">
                    <a:pos x="T4" y="T5"/>
                  </a:cxn>
                  <a:cxn ang="0">
                    <a:pos x="T6" y="T7"/>
                  </a:cxn>
                  <a:cxn ang="0">
                    <a:pos x="T8" y="T9"/>
                  </a:cxn>
                  <a:cxn ang="0">
                    <a:pos x="T10" y="T11"/>
                  </a:cxn>
                  <a:cxn ang="0">
                    <a:pos x="T12" y="T13"/>
                  </a:cxn>
                </a:cxnLst>
                <a:rect l="0" t="0" r="r" b="b"/>
                <a:pathLst>
                  <a:path w="81" h="66">
                    <a:moveTo>
                      <a:pt x="73" y="65"/>
                    </a:moveTo>
                    <a:cubicBezTo>
                      <a:pt x="73" y="65"/>
                      <a:pt x="73" y="65"/>
                      <a:pt x="74" y="65"/>
                    </a:cubicBezTo>
                    <a:cubicBezTo>
                      <a:pt x="15" y="9"/>
                      <a:pt x="15" y="9"/>
                      <a:pt x="15" y="9"/>
                    </a:cubicBezTo>
                    <a:cubicBezTo>
                      <a:pt x="10" y="5"/>
                      <a:pt x="5" y="2"/>
                      <a:pt x="0" y="2"/>
                    </a:cubicBezTo>
                    <a:cubicBezTo>
                      <a:pt x="8" y="0"/>
                      <a:pt x="16" y="3"/>
                      <a:pt x="23" y="8"/>
                    </a:cubicBezTo>
                    <a:cubicBezTo>
                      <a:pt x="81" y="65"/>
                      <a:pt x="81" y="65"/>
                      <a:pt x="81" y="65"/>
                    </a:cubicBezTo>
                    <a:cubicBezTo>
                      <a:pt x="79" y="66"/>
                      <a:pt x="76" y="66"/>
                      <a:pt x="73" y="65"/>
                    </a:cubicBezTo>
                    <a:close/>
                  </a:path>
                </a:pathLst>
              </a:custGeom>
              <a:solidFill>
                <a:srgbClr val="B7BD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7" name="Freeform 54">
                <a:extLst>
                  <a:ext uri="{FF2B5EF4-FFF2-40B4-BE49-F238E27FC236}">
                    <a16:creationId xmlns:a16="http://schemas.microsoft.com/office/drawing/2014/main" id="{8B678570-3F8B-7D41-B214-CE94213D5FC3}"/>
                  </a:ext>
                </a:extLst>
              </p:cNvPr>
              <p:cNvSpPr>
                <a:spLocks/>
              </p:cNvSpPr>
              <p:nvPr/>
            </p:nvSpPr>
            <p:spPr bwMode="auto">
              <a:xfrm>
                <a:off x="5871" y="1454"/>
                <a:ext cx="153" cy="287"/>
              </a:xfrm>
              <a:custGeom>
                <a:avLst/>
                <a:gdLst>
                  <a:gd name="T0" fmla="*/ 15 w 48"/>
                  <a:gd name="T1" fmla="*/ 90 h 90"/>
                  <a:gd name="T2" fmla="*/ 15 w 48"/>
                  <a:gd name="T3" fmla="*/ 90 h 90"/>
                  <a:gd name="T4" fmla="*/ 5 w 48"/>
                  <a:gd name="T5" fmla="*/ 61 h 90"/>
                  <a:gd name="T6" fmla="*/ 35 w 48"/>
                  <a:gd name="T7" fmla="*/ 0 h 90"/>
                  <a:gd name="T8" fmla="*/ 15 w 48"/>
                  <a:gd name="T9" fmla="*/ 90 h 90"/>
                </a:gdLst>
                <a:ahLst/>
                <a:cxnLst>
                  <a:cxn ang="0">
                    <a:pos x="T0" y="T1"/>
                  </a:cxn>
                  <a:cxn ang="0">
                    <a:pos x="T2" y="T3"/>
                  </a:cxn>
                  <a:cxn ang="0">
                    <a:pos x="T4" y="T5"/>
                  </a:cxn>
                  <a:cxn ang="0">
                    <a:pos x="T6" y="T7"/>
                  </a:cxn>
                  <a:cxn ang="0">
                    <a:pos x="T8" y="T9"/>
                  </a:cxn>
                </a:cxnLst>
                <a:rect l="0" t="0" r="r" b="b"/>
                <a:pathLst>
                  <a:path w="48" h="90">
                    <a:moveTo>
                      <a:pt x="15" y="90"/>
                    </a:moveTo>
                    <a:cubicBezTo>
                      <a:pt x="15" y="90"/>
                      <a:pt x="15" y="90"/>
                      <a:pt x="15" y="90"/>
                    </a:cubicBezTo>
                    <a:cubicBezTo>
                      <a:pt x="5" y="85"/>
                      <a:pt x="0" y="72"/>
                      <a:pt x="5" y="61"/>
                    </a:cubicBezTo>
                    <a:cubicBezTo>
                      <a:pt x="35" y="0"/>
                      <a:pt x="35" y="0"/>
                      <a:pt x="35" y="0"/>
                    </a:cubicBezTo>
                    <a:cubicBezTo>
                      <a:pt x="48" y="18"/>
                      <a:pt x="15" y="90"/>
                      <a:pt x="15" y="90"/>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8" name="Freeform 55">
                <a:extLst>
                  <a:ext uri="{FF2B5EF4-FFF2-40B4-BE49-F238E27FC236}">
                    <a16:creationId xmlns:a16="http://schemas.microsoft.com/office/drawing/2014/main" id="{00365D93-C541-364E-B4D2-FEEFDBEC954F}"/>
                  </a:ext>
                </a:extLst>
              </p:cNvPr>
              <p:cNvSpPr>
                <a:spLocks/>
              </p:cNvSpPr>
              <p:nvPr/>
            </p:nvSpPr>
            <p:spPr bwMode="auto">
              <a:xfrm>
                <a:off x="5877" y="1454"/>
                <a:ext cx="115" cy="259"/>
              </a:xfrm>
              <a:custGeom>
                <a:avLst/>
                <a:gdLst>
                  <a:gd name="T0" fmla="*/ 36 w 36"/>
                  <a:gd name="T1" fmla="*/ 7 h 81"/>
                  <a:gd name="T2" fmla="*/ 35 w 36"/>
                  <a:gd name="T3" fmla="*/ 7 h 81"/>
                  <a:gd name="T4" fmla="*/ 5 w 36"/>
                  <a:gd name="T5" fmla="*/ 68 h 81"/>
                  <a:gd name="T6" fmla="*/ 4 w 36"/>
                  <a:gd name="T7" fmla="*/ 81 h 81"/>
                  <a:gd name="T8" fmla="*/ 3 w 36"/>
                  <a:gd name="T9" fmla="*/ 61 h 81"/>
                  <a:gd name="T10" fmla="*/ 33 w 36"/>
                  <a:gd name="T11" fmla="*/ 0 h 81"/>
                  <a:gd name="T12" fmla="*/ 36 w 36"/>
                  <a:gd name="T13" fmla="*/ 7 h 81"/>
                </a:gdLst>
                <a:ahLst/>
                <a:cxnLst>
                  <a:cxn ang="0">
                    <a:pos x="T0" y="T1"/>
                  </a:cxn>
                  <a:cxn ang="0">
                    <a:pos x="T2" y="T3"/>
                  </a:cxn>
                  <a:cxn ang="0">
                    <a:pos x="T4" y="T5"/>
                  </a:cxn>
                  <a:cxn ang="0">
                    <a:pos x="T6" y="T7"/>
                  </a:cxn>
                  <a:cxn ang="0">
                    <a:pos x="T8" y="T9"/>
                  </a:cxn>
                  <a:cxn ang="0">
                    <a:pos x="T10" y="T11"/>
                  </a:cxn>
                  <a:cxn ang="0">
                    <a:pos x="T12" y="T13"/>
                  </a:cxn>
                </a:cxnLst>
                <a:rect l="0" t="0" r="r" b="b"/>
                <a:pathLst>
                  <a:path w="36" h="81">
                    <a:moveTo>
                      <a:pt x="36" y="7"/>
                    </a:moveTo>
                    <a:cubicBezTo>
                      <a:pt x="36" y="7"/>
                      <a:pt x="35" y="7"/>
                      <a:pt x="35" y="7"/>
                    </a:cubicBezTo>
                    <a:cubicBezTo>
                      <a:pt x="5" y="68"/>
                      <a:pt x="5" y="68"/>
                      <a:pt x="5" y="68"/>
                    </a:cubicBezTo>
                    <a:cubicBezTo>
                      <a:pt x="3" y="72"/>
                      <a:pt x="3" y="77"/>
                      <a:pt x="4" y="81"/>
                    </a:cubicBezTo>
                    <a:cubicBezTo>
                      <a:pt x="1" y="75"/>
                      <a:pt x="0" y="68"/>
                      <a:pt x="3" y="61"/>
                    </a:cubicBezTo>
                    <a:cubicBezTo>
                      <a:pt x="33" y="0"/>
                      <a:pt x="33" y="0"/>
                      <a:pt x="33" y="0"/>
                    </a:cubicBezTo>
                    <a:cubicBezTo>
                      <a:pt x="34" y="2"/>
                      <a:pt x="35" y="4"/>
                      <a:pt x="36" y="7"/>
                    </a:cubicBezTo>
                    <a:close/>
                  </a:path>
                </a:pathLst>
              </a:custGeom>
              <a:solidFill>
                <a:srgbClr val="B7BD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9" name="Freeform 56">
                <a:extLst>
                  <a:ext uri="{FF2B5EF4-FFF2-40B4-BE49-F238E27FC236}">
                    <a16:creationId xmlns:a16="http://schemas.microsoft.com/office/drawing/2014/main" id="{E273BB5B-186D-F34E-8EB4-0C9D70C98039}"/>
                  </a:ext>
                </a:extLst>
              </p:cNvPr>
              <p:cNvSpPr>
                <a:spLocks/>
              </p:cNvSpPr>
              <p:nvPr/>
            </p:nvSpPr>
            <p:spPr bwMode="auto">
              <a:xfrm>
                <a:off x="5676" y="1741"/>
                <a:ext cx="255" cy="170"/>
              </a:xfrm>
              <a:custGeom>
                <a:avLst/>
                <a:gdLst>
                  <a:gd name="T0" fmla="*/ 76 w 80"/>
                  <a:gd name="T1" fmla="*/ 0 h 53"/>
                  <a:gd name="T2" fmla="*/ 76 w 80"/>
                  <a:gd name="T3" fmla="*/ 0 h 53"/>
                  <a:gd name="T4" fmla="*/ 64 w 80"/>
                  <a:gd name="T5" fmla="*/ 28 h 53"/>
                  <a:gd name="T6" fmla="*/ 0 w 80"/>
                  <a:gd name="T7" fmla="*/ 53 h 53"/>
                  <a:gd name="T8" fmla="*/ 76 w 80"/>
                  <a:gd name="T9" fmla="*/ 0 h 53"/>
                </a:gdLst>
                <a:ahLst/>
                <a:cxnLst>
                  <a:cxn ang="0">
                    <a:pos x="T0" y="T1"/>
                  </a:cxn>
                  <a:cxn ang="0">
                    <a:pos x="T2" y="T3"/>
                  </a:cxn>
                  <a:cxn ang="0">
                    <a:pos x="T4" y="T5"/>
                  </a:cxn>
                  <a:cxn ang="0">
                    <a:pos x="T6" y="T7"/>
                  </a:cxn>
                  <a:cxn ang="0">
                    <a:pos x="T8" y="T9"/>
                  </a:cxn>
                </a:cxnLst>
                <a:rect l="0" t="0" r="r" b="b"/>
                <a:pathLst>
                  <a:path w="80" h="53">
                    <a:moveTo>
                      <a:pt x="76" y="0"/>
                    </a:moveTo>
                    <a:cubicBezTo>
                      <a:pt x="76" y="0"/>
                      <a:pt x="76" y="0"/>
                      <a:pt x="76" y="0"/>
                    </a:cubicBezTo>
                    <a:cubicBezTo>
                      <a:pt x="80" y="11"/>
                      <a:pt x="75" y="24"/>
                      <a:pt x="64" y="28"/>
                    </a:cubicBezTo>
                    <a:cubicBezTo>
                      <a:pt x="0" y="53"/>
                      <a:pt x="0" y="53"/>
                      <a:pt x="0" y="53"/>
                    </a:cubicBezTo>
                    <a:cubicBezTo>
                      <a:pt x="3" y="31"/>
                      <a:pt x="76" y="0"/>
                      <a:pt x="76" y="0"/>
                    </a:cubicBezTo>
                    <a:close/>
                  </a:path>
                </a:pathLst>
              </a:custGeom>
              <a:solidFill>
                <a:srgbClr val="B7BD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0" name="Freeform 57">
                <a:extLst>
                  <a:ext uri="{FF2B5EF4-FFF2-40B4-BE49-F238E27FC236}">
                    <a16:creationId xmlns:a16="http://schemas.microsoft.com/office/drawing/2014/main" id="{FBD99164-283C-C44E-A9E6-8914D806E21B}"/>
                  </a:ext>
                </a:extLst>
              </p:cNvPr>
              <p:cNvSpPr>
                <a:spLocks/>
              </p:cNvSpPr>
              <p:nvPr/>
            </p:nvSpPr>
            <p:spPr bwMode="auto">
              <a:xfrm>
                <a:off x="5676" y="1786"/>
                <a:ext cx="246" cy="125"/>
              </a:xfrm>
              <a:custGeom>
                <a:avLst/>
                <a:gdLst>
                  <a:gd name="T0" fmla="*/ 3 w 77"/>
                  <a:gd name="T1" fmla="*/ 32 h 39"/>
                  <a:gd name="T2" fmla="*/ 3 w 77"/>
                  <a:gd name="T3" fmla="*/ 33 h 39"/>
                  <a:gd name="T4" fmla="*/ 66 w 77"/>
                  <a:gd name="T5" fmla="*/ 8 h 39"/>
                  <a:gd name="T6" fmla="*/ 77 w 77"/>
                  <a:gd name="T7" fmla="*/ 0 h 39"/>
                  <a:gd name="T8" fmla="*/ 64 w 77"/>
                  <a:gd name="T9" fmla="*/ 14 h 39"/>
                  <a:gd name="T10" fmla="*/ 0 w 77"/>
                  <a:gd name="T11" fmla="*/ 39 h 39"/>
                  <a:gd name="T12" fmla="*/ 3 w 77"/>
                  <a:gd name="T13" fmla="*/ 32 h 39"/>
                </a:gdLst>
                <a:ahLst/>
                <a:cxnLst>
                  <a:cxn ang="0">
                    <a:pos x="T0" y="T1"/>
                  </a:cxn>
                  <a:cxn ang="0">
                    <a:pos x="T2" y="T3"/>
                  </a:cxn>
                  <a:cxn ang="0">
                    <a:pos x="T4" y="T5"/>
                  </a:cxn>
                  <a:cxn ang="0">
                    <a:pos x="T6" y="T7"/>
                  </a:cxn>
                  <a:cxn ang="0">
                    <a:pos x="T8" y="T9"/>
                  </a:cxn>
                  <a:cxn ang="0">
                    <a:pos x="T10" y="T11"/>
                  </a:cxn>
                  <a:cxn ang="0">
                    <a:pos x="T12" y="T13"/>
                  </a:cxn>
                </a:cxnLst>
                <a:rect l="0" t="0" r="r" b="b"/>
                <a:pathLst>
                  <a:path w="77" h="39">
                    <a:moveTo>
                      <a:pt x="3" y="32"/>
                    </a:moveTo>
                    <a:cubicBezTo>
                      <a:pt x="3" y="32"/>
                      <a:pt x="3" y="32"/>
                      <a:pt x="3" y="33"/>
                    </a:cubicBezTo>
                    <a:cubicBezTo>
                      <a:pt x="66" y="8"/>
                      <a:pt x="66" y="8"/>
                      <a:pt x="66" y="8"/>
                    </a:cubicBezTo>
                    <a:cubicBezTo>
                      <a:pt x="71" y="6"/>
                      <a:pt x="74" y="3"/>
                      <a:pt x="77" y="0"/>
                    </a:cubicBezTo>
                    <a:cubicBezTo>
                      <a:pt x="75" y="6"/>
                      <a:pt x="70" y="12"/>
                      <a:pt x="64" y="14"/>
                    </a:cubicBezTo>
                    <a:cubicBezTo>
                      <a:pt x="0" y="39"/>
                      <a:pt x="0" y="39"/>
                      <a:pt x="0" y="39"/>
                    </a:cubicBezTo>
                    <a:cubicBezTo>
                      <a:pt x="0" y="36"/>
                      <a:pt x="1" y="34"/>
                      <a:pt x="3" y="32"/>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1" name="Freeform 58">
                <a:extLst>
                  <a:ext uri="{FF2B5EF4-FFF2-40B4-BE49-F238E27FC236}">
                    <a16:creationId xmlns:a16="http://schemas.microsoft.com/office/drawing/2014/main" id="{57C4A505-CCE3-214F-AB30-7E92B63A8080}"/>
                  </a:ext>
                </a:extLst>
              </p:cNvPr>
              <p:cNvSpPr>
                <a:spLocks/>
              </p:cNvSpPr>
              <p:nvPr/>
            </p:nvSpPr>
            <p:spPr bwMode="auto">
              <a:xfrm>
                <a:off x="5986" y="1732"/>
                <a:ext cx="67" cy="1220"/>
              </a:xfrm>
              <a:custGeom>
                <a:avLst/>
                <a:gdLst>
                  <a:gd name="T0" fmla="*/ 67 w 67"/>
                  <a:gd name="T1" fmla="*/ 1220 h 1220"/>
                  <a:gd name="T2" fmla="*/ 0 w 67"/>
                  <a:gd name="T3" fmla="*/ 1220 h 1220"/>
                  <a:gd name="T4" fmla="*/ 19 w 67"/>
                  <a:gd name="T5" fmla="*/ 0 h 1220"/>
                  <a:gd name="T6" fmla="*/ 47 w 67"/>
                  <a:gd name="T7" fmla="*/ 0 h 1220"/>
                  <a:gd name="T8" fmla="*/ 67 w 67"/>
                  <a:gd name="T9" fmla="*/ 1220 h 1220"/>
                </a:gdLst>
                <a:ahLst/>
                <a:cxnLst>
                  <a:cxn ang="0">
                    <a:pos x="T0" y="T1"/>
                  </a:cxn>
                  <a:cxn ang="0">
                    <a:pos x="T2" y="T3"/>
                  </a:cxn>
                  <a:cxn ang="0">
                    <a:pos x="T4" y="T5"/>
                  </a:cxn>
                  <a:cxn ang="0">
                    <a:pos x="T6" y="T7"/>
                  </a:cxn>
                  <a:cxn ang="0">
                    <a:pos x="T8" y="T9"/>
                  </a:cxn>
                </a:cxnLst>
                <a:rect l="0" t="0" r="r" b="b"/>
                <a:pathLst>
                  <a:path w="67" h="1220">
                    <a:moveTo>
                      <a:pt x="67" y="1220"/>
                    </a:moveTo>
                    <a:lnTo>
                      <a:pt x="0" y="1220"/>
                    </a:lnTo>
                    <a:lnTo>
                      <a:pt x="19" y="0"/>
                    </a:lnTo>
                    <a:lnTo>
                      <a:pt x="47" y="0"/>
                    </a:lnTo>
                    <a:lnTo>
                      <a:pt x="67" y="1220"/>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2" name="Freeform 59">
                <a:extLst>
                  <a:ext uri="{FF2B5EF4-FFF2-40B4-BE49-F238E27FC236}">
                    <a16:creationId xmlns:a16="http://schemas.microsoft.com/office/drawing/2014/main" id="{849287DE-4C60-1F41-96C7-3EF0F0DCF51D}"/>
                  </a:ext>
                </a:extLst>
              </p:cNvPr>
              <p:cNvSpPr>
                <a:spLocks/>
              </p:cNvSpPr>
              <p:nvPr/>
            </p:nvSpPr>
            <p:spPr bwMode="auto">
              <a:xfrm>
                <a:off x="6011" y="1732"/>
                <a:ext cx="42" cy="1220"/>
              </a:xfrm>
              <a:custGeom>
                <a:avLst/>
                <a:gdLst>
                  <a:gd name="T0" fmla="*/ 22 w 42"/>
                  <a:gd name="T1" fmla="*/ 0 h 1220"/>
                  <a:gd name="T2" fmla="*/ 0 w 42"/>
                  <a:gd name="T3" fmla="*/ 0 h 1220"/>
                  <a:gd name="T4" fmla="*/ 19 w 42"/>
                  <a:gd name="T5" fmla="*/ 1220 h 1220"/>
                  <a:gd name="T6" fmla="*/ 42 w 42"/>
                  <a:gd name="T7" fmla="*/ 1220 h 1220"/>
                  <a:gd name="T8" fmla="*/ 22 w 42"/>
                  <a:gd name="T9" fmla="*/ 0 h 1220"/>
                </a:gdLst>
                <a:ahLst/>
                <a:cxnLst>
                  <a:cxn ang="0">
                    <a:pos x="T0" y="T1"/>
                  </a:cxn>
                  <a:cxn ang="0">
                    <a:pos x="T2" y="T3"/>
                  </a:cxn>
                  <a:cxn ang="0">
                    <a:pos x="T4" y="T5"/>
                  </a:cxn>
                  <a:cxn ang="0">
                    <a:pos x="T6" y="T7"/>
                  </a:cxn>
                  <a:cxn ang="0">
                    <a:pos x="T8" y="T9"/>
                  </a:cxn>
                </a:cxnLst>
                <a:rect l="0" t="0" r="r" b="b"/>
                <a:pathLst>
                  <a:path w="42" h="1220">
                    <a:moveTo>
                      <a:pt x="22" y="0"/>
                    </a:moveTo>
                    <a:lnTo>
                      <a:pt x="0" y="0"/>
                    </a:lnTo>
                    <a:lnTo>
                      <a:pt x="19" y="1220"/>
                    </a:lnTo>
                    <a:lnTo>
                      <a:pt x="42" y="1220"/>
                    </a:lnTo>
                    <a:lnTo>
                      <a:pt x="22" y="0"/>
                    </a:lnTo>
                    <a:close/>
                  </a:path>
                </a:pathLst>
              </a:custGeom>
              <a:solidFill>
                <a:srgbClr val="B7BD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3" name="Oval 60">
                <a:extLst>
                  <a:ext uri="{FF2B5EF4-FFF2-40B4-BE49-F238E27FC236}">
                    <a16:creationId xmlns:a16="http://schemas.microsoft.com/office/drawing/2014/main" id="{E17D98F0-6475-694D-8F55-5E81056979B5}"/>
                  </a:ext>
                </a:extLst>
              </p:cNvPr>
              <p:cNvSpPr>
                <a:spLocks noChangeArrowheads="1"/>
              </p:cNvSpPr>
              <p:nvPr/>
            </p:nvSpPr>
            <p:spPr bwMode="auto">
              <a:xfrm>
                <a:off x="5986" y="2936"/>
                <a:ext cx="67" cy="32"/>
              </a:xfrm>
              <a:prstGeom prst="ellipse">
                <a:avLst/>
              </a:prstGeom>
              <a:solidFill>
                <a:srgbClr val="B7BD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4" name="Oval 61">
                <a:extLst>
                  <a:ext uri="{FF2B5EF4-FFF2-40B4-BE49-F238E27FC236}">
                    <a16:creationId xmlns:a16="http://schemas.microsoft.com/office/drawing/2014/main" id="{2CD955D6-8A12-5443-961C-219117988434}"/>
                  </a:ext>
                </a:extLst>
              </p:cNvPr>
              <p:cNvSpPr>
                <a:spLocks noChangeArrowheads="1"/>
              </p:cNvSpPr>
              <p:nvPr/>
            </p:nvSpPr>
            <p:spPr bwMode="auto">
              <a:xfrm>
                <a:off x="5775" y="1703"/>
                <a:ext cx="351" cy="74"/>
              </a:xfrm>
              <a:prstGeom prst="ellipse">
                <a:avLst/>
              </a:pr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5" name="Freeform 62">
                <a:extLst>
                  <a:ext uri="{FF2B5EF4-FFF2-40B4-BE49-F238E27FC236}">
                    <a16:creationId xmlns:a16="http://schemas.microsoft.com/office/drawing/2014/main" id="{E9683A26-4013-F44F-A34D-EBD7669B96B1}"/>
                  </a:ext>
                </a:extLst>
              </p:cNvPr>
              <p:cNvSpPr>
                <a:spLocks/>
              </p:cNvSpPr>
              <p:nvPr/>
            </p:nvSpPr>
            <p:spPr bwMode="auto">
              <a:xfrm>
                <a:off x="5775" y="1732"/>
                <a:ext cx="351" cy="45"/>
              </a:xfrm>
              <a:custGeom>
                <a:avLst/>
                <a:gdLst>
                  <a:gd name="T0" fmla="*/ 108 w 110"/>
                  <a:gd name="T1" fmla="*/ 0 h 14"/>
                  <a:gd name="T2" fmla="*/ 55 w 110"/>
                  <a:gd name="T3" fmla="*/ 8 h 14"/>
                  <a:gd name="T4" fmla="*/ 1 w 110"/>
                  <a:gd name="T5" fmla="*/ 0 h 14"/>
                  <a:gd name="T6" fmla="*/ 0 w 110"/>
                  <a:gd name="T7" fmla="*/ 2 h 14"/>
                  <a:gd name="T8" fmla="*/ 55 w 110"/>
                  <a:gd name="T9" fmla="*/ 14 h 14"/>
                  <a:gd name="T10" fmla="*/ 110 w 110"/>
                  <a:gd name="T11" fmla="*/ 2 h 14"/>
                  <a:gd name="T12" fmla="*/ 108 w 11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10" h="14">
                    <a:moveTo>
                      <a:pt x="108" y="0"/>
                    </a:moveTo>
                    <a:cubicBezTo>
                      <a:pt x="102" y="4"/>
                      <a:pt x="80" y="8"/>
                      <a:pt x="55" y="8"/>
                    </a:cubicBezTo>
                    <a:cubicBezTo>
                      <a:pt x="29" y="8"/>
                      <a:pt x="8" y="4"/>
                      <a:pt x="1" y="0"/>
                    </a:cubicBezTo>
                    <a:cubicBezTo>
                      <a:pt x="0" y="0"/>
                      <a:pt x="0" y="1"/>
                      <a:pt x="0" y="2"/>
                    </a:cubicBezTo>
                    <a:cubicBezTo>
                      <a:pt x="0" y="9"/>
                      <a:pt x="24" y="14"/>
                      <a:pt x="55" y="14"/>
                    </a:cubicBezTo>
                    <a:cubicBezTo>
                      <a:pt x="85" y="14"/>
                      <a:pt x="110" y="9"/>
                      <a:pt x="110" y="2"/>
                    </a:cubicBezTo>
                    <a:cubicBezTo>
                      <a:pt x="110" y="1"/>
                      <a:pt x="109" y="0"/>
                      <a:pt x="108" y="0"/>
                    </a:cubicBezTo>
                    <a:close/>
                  </a:path>
                </a:pathLst>
              </a:custGeom>
              <a:solidFill>
                <a:srgbClr val="B7BD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6" name="Freeform 63">
                <a:extLst>
                  <a:ext uri="{FF2B5EF4-FFF2-40B4-BE49-F238E27FC236}">
                    <a16:creationId xmlns:a16="http://schemas.microsoft.com/office/drawing/2014/main" id="{BCB26D27-2802-864D-B63E-063A4A6735C6}"/>
                  </a:ext>
                </a:extLst>
              </p:cNvPr>
              <p:cNvSpPr>
                <a:spLocks/>
              </p:cNvSpPr>
              <p:nvPr/>
            </p:nvSpPr>
            <p:spPr bwMode="auto">
              <a:xfrm>
                <a:off x="5775" y="1713"/>
                <a:ext cx="64" cy="54"/>
              </a:xfrm>
              <a:custGeom>
                <a:avLst/>
                <a:gdLst>
                  <a:gd name="T0" fmla="*/ 0 w 20"/>
                  <a:gd name="T1" fmla="*/ 8 h 17"/>
                  <a:gd name="T2" fmla="*/ 18 w 20"/>
                  <a:gd name="T3" fmla="*/ 17 h 17"/>
                  <a:gd name="T4" fmla="*/ 20 w 20"/>
                  <a:gd name="T5" fmla="*/ 8 h 17"/>
                  <a:gd name="T6" fmla="*/ 19 w 20"/>
                  <a:gd name="T7" fmla="*/ 0 h 17"/>
                  <a:gd name="T8" fmla="*/ 0 w 20"/>
                  <a:gd name="T9" fmla="*/ 8 h 17"/>
                </a:gdLst>
                <a:ahLst/>
                <a:cxnLst>
                  <a:cxn ang="0">
                    <a:pos x="T0" y="T1"/>
                  </a:cxn>
                  <a:cxn ang="0">
                    <a:pos x="T2" y="T3"/>
                  </a:cxn>
                  <a:cxn ang="0">
                    <a:pos x="T4" y="T5"/>
                  </a:cxn>
                  <a:cxn ang="0">
                    <a:pos x="T6" y="T7"/>
                  </a:cxn>
                  <a:cxn ang="0">
                    <a:pos x="T8" y="T9"/>
                  </a:cxn>
                </a:cxnLst>
                <a:rect l="0" t="0" r="r" b="b"/>
                <a:pathLst>
                  <a:path w="20" h="17">
                    <a:moveTo>
                      <a:pt x="0" y="8"/>
                    </a:moveTo>
                    <a:cubicBezTo>
                      <a:pt x="0" y="12"/>
                      <a:pt x="7" y="15"/>
                      <a:pt x="18" y="17"/>
                    </a:cubicBezTo>
                    <a:cubicBezTo>
                      <a:pt x="20" y="14"/>
                      <a:pt x="20" y="11"/>
                      <a:pt x="20" y="8"/>
                    </a:cubicBezTo>
                    <a:cubicBezTo>
                      <a:pt x="20" y="5"/>
                      <a:pt x="20" y="2"/>
                      <a:pt x="19" y="0"/>
                    </a:cubicBezTo>
                    <a:cubicBezTo>
                      <a:pt x="7" y="2"/>
                      <a:pt x="0" y="5"/>
                      <a:pt x="0" y="8"/>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7" name="Freeform 64">
                <a:extLst>
                  <a:ext uri="{FF2B5EF4-FFF2-40B4-BE49-F238E27FC236}">
                    <a16:creationId xmlns:a16="http://schemas.microsoft.com/office/drawing/2014/main" id="{B4522DC4-557B-A848-BB73-8FADB4F47FEA}"/>
                  </a:ext>
                </a:extLst>
              </p:cNvPr>
              <p:cNvSpPr>
                <a:spLocks/>
              </p:cNvSpPr>
              <p:nvPr/>
            </p:nvSpPr>
            <p:spPr bwMode="auto">
              <a:xfrm>
                <a:off x="5775" y="1732"/>
                <a:ext cx="64" cy="35"/>
              </a:xfrm>
              <a:custGeom>
                <a:avLst/>
                <a:gdLst>
                  <a:gd name="T0" fmla="*/ 0 w 20"/>
                  <a:gd name="T1" fmla="*/ 4 h 11"/>
                  <a:gd name="T2" fmla="*/ 1 w 20"/>
                  <a:gd name="T3" fmla="*/ 5 h 11"/>
                  <a:gd name="T4" fmla="*/ 1 w 20"/>
                  <a:gd name="T5" fmla="*/ 5 h 11"/>
                  <a:gd name="T6" fmla="*/ 2 w 20"/>
                  <a:gd name="T7" fmla="*/ 6 h 11"/>
                  <a:gd name="T8" fmla="*/ 3 w 20"/>
                  <a:gd name="T9" fmla="*/ 6 h 11"/>
                  <a:gd name="T10" fmla="*/ 4 w 20"/>
                  <a:gd name="T11" fmla="*/ 7 h 11"/>
                  <a:gd name="T12" fmla="*/ 5 w 20"/>
                  <a:gd name="T13" fmla="*/ 7 h 11"/>
                  <a:gd name="T14" fmla="*/ 7 w 20"/>
                  <a:gd name="T15" fmla="*/ 8 h 11"/>
                  <a:gd name="T16" fmla="*/ 8 w 20"/>
                  <a:gd name="T17" fmla="*/ 8 h 11"/>
                  <a:gd name="T18" fmla="*/ 10 w 20"/>
                  <a:gd name="T19" fmla="*/ 9 h 11"/>
                  <a:gd name="T20" fmla="*/ 11 w 20"/>
                  <a:gd name="T21" fmla="*/ 9 h 11"/>
                  <a:gd name="T22" fmla="*/ 13 w 20"/>
                  <a:gd name="T23" fmla="*/ 10 h 11"/>
                  <a:gd name="T24" fmla="*/ 15 w 20"/>
                  <a:gd name="T25" fmla="*/ 10 h 11"/>
                  <a:gd name="T26" fmla="*/ 17 w 20"/>
                  <a:gd name="T27" fmla="*/ 11 h 11"/>
                  <a:gd name="T28" fmla="*/ 18 w 20"/>
                  <a:gd name="T29" fmla="*/ 11 h 11"/>
                  <a:gd name="T30" fmla="*/ 20 w 20"/>
                  <a:gd name="T31" fmla="*/ 5 h 11"/>
                  <a:gd name="T32" fmla="*/ 1 w 20"/>
                  <a:gd name="T33" fmla="*/ 0 h 11"/>
                  <a:gd name="T34" fmla="*/ 1 w 20"/>
                  <a:gd name="T35" fmla="*/ 0 h 11"/>
                  <a:gd name="T36" fmla="*/ 1 w 20"/>
                  <a:gd name="T37" fmla="*/ 0 h 11"/>
                  <a:gd name="T38" fmla="*/ 0 w 20"/>
                  <a:gd name="T39" fmla="*/ 1 h 11"/>
                  <a:gd name="T40" fmla="*/ 0 w 20"/>
                  <a:gd name="T41" fmla="*/ 1 h 11"/>
                  <a:gd name="T42" fmla="*/ 0 w 20"/>
                  <a:gd name="T43" fmla="*/ 2 h 11"/>
                  <a:gd name="T44" fmla="*/ 0 w 20"/>
                  <a:gd name="T45" fmla="*/ 4 h 11"/>
                  <a:gd name="T46" fmla="*/ 0 w 20"/>
                  <a:gd name="T47"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 h="11">
                    <a:moveTo>
                      <a:pt x="0" y="4"/>
                    </a:moveTo>
                    <a:cubicBezTo>
                      <a:pt x="0" y="4"/>
                      <a:pt x="1" y="4"/>
                      <a:pt x="1" y="5"/>
                    </a:cubicBezTo>
                    <a:cubicBezTo>
                      <a:pt x="1" y="5"/>
                      <a:pt x="1" y="5"/>
                      <a:pt x="1" y="5"/>
                    </a:cubicBezTo>
                    <a:cubicBezTo>
                      <a:pt x="2" y="5"/>
                      <a:pt x="2" y="6"/>
                      <a:pt x="2" y="6"/>
                    </a:cubicBezTo>
                    <a:cubicBezTo>
                      <a:pt x="2" y="6"/>
                      <a:pt x="3" y="6"/>
                      <a:pt x="3" y="6"/>
                    </a:cubicBezTo>
                    <a:cubicBezTo>
                      <a:pt x="3" y="7"/>
                      <a:pt x="4" y="7"/>
                      <a:pt x="4" y="7"/>
                    </a:cubicBezTo>
                    <a:cubicBezTo>
                      <a:pt x="5" y="7"/>
                      <a:pt x="5" y="7"/>
                      <a:pt x="5" y="7"/>
                    </a:cubicBezTo>
                    <a:cubicBezTo>
                      <a:pt x="6" y="8"/>
                      <a:pt x="6" y="8"/>
                      <a:pt x="7" y="8"/>
                    </a:cubicBezTo>
                    <a:cubicBezTo>
                      <a:pt x="7" y="8"/>
                      <a:pt x="8" y="8"/>
                      <a:pt x="8" y="8"/>
                    </a:cubicBezTo>
                    <a:cubicBezTo>
                      <a:pt x="9" y="9"/>
                      <a:pt x="9" y="9"/>
                      <a:pt x="10" y="9"/>
                    </a:cubicBezTo>
                    <a:cubicBezTo>
                      <a:pt x="10" y="9"/>
                      <a:pt x="11" y="9"/>
                      <a:pt x="11" y="9"/>
                    </a:cubicBezTo>
                    <a:cubicBezTo>
                      <a:pt x="12" y="9"/>
                      <a:pt x="13" y="10"/>
                      <a:pt x="13" y="10"/>
                    </a:cubicBezTo>
                    <a:cubicBezTo>
                      <a:pt x="14" y="10"/>
                      <a:pt x="14" y="10"/>
                      <a:pt x="15" y="10"/>
                    </a:cubicBezTo>
                    <a:cubicBezTo>
                      <a:pt x="16" y="10"/>
                      <a:pt x="16" y="10"/>
                      <a:pt x="17" y="11"/>
                    </a:cubicBezTo>
                    <a:cubicBezTo>
                      <a:pt x="18" y="11"/>
                      <a:pt x="18" y="11"/>
                      <a:pt x="18" y="11"/>
                    </a:cubicBezTo>
                    <a:cubicBezTo>
                      <a:pt x="19" y="9"/>
                      <a:pt x="20" y="7"/>
                      <a:pt x="20" y="5"/>
                    </a:cubicBezTo>
                    <a:cubicBezTo>
                      <a:pt x="11" y="4"/>
                      <a:pt x="4" y="2"/>
                      <a:pt x="1" y="0"/>
                    </a:cubicBezTo>
                    <a:cubicBezTo>
                      <a:pt x="1" y="0"/>
                      <a:pt x="1" y="0"/>
                      <a:pt x="1" y="0"/>
                    </a:cubicBezTo>
                    <a:cubicBezTo>
                      <a:pt x="1" y="0"/>
                      <a:pt x="1" y="0"/>
                      <a:pt x="1" y="0"/>
                    </a:cubicBezTo>
                    <a:cubicBezTo>
                      <a:pt x="0" y="0"/>
                      <a:pt x="0" y="1"/>
                      <a:pt x="0" y="1"/>
                    </a:cubicBezTo>
                    <a:cubicBezTo>
                      <a:pt x="0" y="1"/>
                      <a:pt x="0" y="1"/>
                      <a:pt x="0" y="1"/>
                    </a:cubicBezTo>
                    <a:cubicBezTo>
                      <a:pt x="0" y="2"/>
                      <a:pt x="0" y="2"/>
                      <a:pt x="0" y="2"/>
                    </a:cubicBezTo>
                    <a:cubicBezTo>
                      <a:pt x="0" y="3"/>
                      <a:pt x="0" y="3"/>
                      <a:pt x="0" y="4"/>
                    </a:cubicBezTo>
                    <a:cubicBezTo>
                      <a:pt x="0" y="4"/>
                      <a:pt x="0" y="4"/>
                      <a:pt x="0" y="4"/>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8" name="Freeform 65">
                <a:extLst>
                  <a:ext uri="{FF2B5EF4-FFF2-40B4-BE49-F238E27FC236}">
                    <a16:creationId xmlns:a16="http://schemas.microsoft.com/office/drawing/2014/main" id="{88DBAC0E-04A0-234E-9DEC-F6454CB8C541}"/>
                  </a:ext>
                </a:extLst>
              </p:cNvPr>
              <p:cNvSpPr>
                <a:spLocks/>
              </p:cNvSpPr>
              <p:nvPr/>
            </p:nvSpPr>
            <p:spPr bwMode="auto">
              <a:xfrm>
                <a:off x="5919" y="1713"/>
                <a:ext cx="255" cy="198"/>
              </a:xfrm>
              <a:custGeom>
                <a:avLst/>
                <a:gdLst>
                  <a:gd name="T0" fmla="*/ 0 w 80"/>
                  <a:gd name="T1" fmla="*/ 9 h 62"/>
                  <a:gd name="T2" fmla="*/ 0 w 80"/>
                  <a:gd name="T3" fmla="*/ 9 h 62"/>
                  <a:gd name="T4" fmla="*/ 31 w 80"/>
                  <a:gd name="T5" fmla="*/ 9 h 62"/>
                  <a:gd name="T6" fmla="*/ 80 w 80"/>
                  <a:gd name="T7" fmla="*/ 56 h 62"/>
                  <a:gd name="T8" fmla="*/ 0 w 80"/>
                  <a:gd name="T9" fmla="*/ 9 h 62"/>
                </a:gdLst>
                <a:ahLst/>
                <a:cxnLst>
                  <a:cxn ang="0">
                    <a:pos x="T0" y="T1"/>
                  </a:cxn>
                  <a:cxn ang="0">
                    <a:pos x="T2" y="T3"/>
                  </a:cxn>
                  <a:cxn ang="0">
                    <a:pos x="T4" y="T5"/>
                  </a:cxn>
                  <a:cxn ang="0">
                    <a:pos x="T6" y="T7"/>
                  </a:cxn>
                  <a:cxn ang="0">
                    <a:pos x="T8" y="T9"/>
                  </a:cxn>
                </a:cxnLst>
                <a:rect l="0" t="0" r="r" b="b"/>
                <a:pathLst>
                  <a:path w="80" h="62">
                    <a:moveTo>
                      <a:pt x="0" y="9"/>
                    </a:moveTo>
                    <a:cubicBezTo>
                      <a:pt x="0" y="9"/>
                      <a:pt x="0" y="9"/>
                      <a:pt x="0" y="9"/>
                    </a:cubicBezTo>
                    <a:cubicBezTo>
                      <a:pt x="8" y="1"/>
                      <a:pt x="22" y="0"/>
                      <a:pt x="31" y="9"/>
                    </a:cubicBezTo>
                    <a:cubicBezTo>
                      <a:pt x="80" y="56"/>
                      <a:pt x="80" y="56"/>
                      <a:pt x="80" y="56"/>
                    </a:cubicBezTo>
                    <a:cubicBezTo>
                      <a:pt x="59" y="62"/>
                      <a:pt x="0" y="9"/>
                      <a:pt x="0" y="9"/>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9" name="Freeform 66">
                <a:extLst>
                  <a:ext uri="{FF2B5EF4-FFF2-40B4-BE49-F238E27FC236}">
                    <a16:creationId xmlns:a16="http://schemas.microsoft.com/office/drawing/2014/main" id="{AC558836-5B30-2940-9B7F-35446CCFB262}"/>
                  </a:ext>
                </a:extLst>
              </p:cNvPr>
              <p:cNvSpPr>
                <a:spLocks/>
              </p:cNvSpPr>
              <p:nvPr/>
            </p:nvSpPr>
            <p:spPr bwMode="auto">
              <a:xfrm>
                <a:off x="5957" y="1719"/>
                <a:ext cx="217" cy="173"/>
              </a:xfrm>
              <a:custGeom>
                <a:avLst/>
                <a:gdLst>
                  <a:gd name="T0" fmla="*/ 61 w 68"/>
                  <a:gd name="T1" fmla="*/ 54 h 54"/>
                  <a:gd name="T2" fmla="*/ 61 w 68"/>
                  <a:gd name="T3" fmla="*/ 54 h 54"/>
                  <a:gd name="T4" fmla="*/ 12 w 68"/>
                  <a:gd name="T5" fmla="*/ 7 h 54"/>
                  <a:gd name="T6" fmla="*/ 0 w 68"/>
                  <a:gd name="T7" fmla="*/ 1 h 54"/>
                  <a:gd name="T8" fmla="*/ 19 w 68"/>
                  <a:gd name="T9" fmla="*/ 7 h 54"/>
                  <a:gd name="T10" fmla="*/ 68 w 68"/>
                  <a:gd name="T11" fmla="*/ 54 h 54"/>
                  <a:gd name="T12" fmla="*/ 61 w 68"/>
                  <a:gd name="T13" fmla="*/ 54 h 54"/>
                </a:gdLst>
                <a:ahLst/>
                <a:cxnLst>
                  <a:cxn ang="0">
                    <a:pos x="T0" y="T1"/>
                  </a:cxn>
                  <a:cxn ang="0">
                    <a:pos x="T2" y="T3"/>
                  </a:cxn>
                  <a:cxn ang="0">
                    <a:pos x="T4" y="T5"/>
                  </a:cxn>
                  <a:cxn ang="0">
                    <a:pos x="T6" y="T7"/>
                  </a:cxn>
                  <a:cxn ang="0">
                    <a:pos x="T8" y="T9"/>
                  </a:cxn>
                  <a:cxn ang="0">
                    <a:pos x="T10" y="T11"/>
                  </a:cxn>
                  <a:cxn ang="0">
                    <a:pos x="T12" y="T13"/>
                  </a:cxn>
                </a:cxnLst>
                <a:rect l="0" t="0" r="r" b="b"/>
                <a:pathLst>
                  <a:path w="68" h="54">
                    <a:moveTo>
                      <a:pt x="61" y="54"/>
                    </a:moveTo>
                    <a:cubicBezTo>
                      <a:pt x="61" y="54"/>
                      <a:pt x="61" y="54"/>
                      <a:pt x="61" y="54"/>
                    </a:cubicBezTo>
                    <a:cubicBezTo>
                      <a:pt x="12" y="7"/>
                      <a:pt x="12" y="7"/>
                      <a:pt x="12" y="7"/>
                    </a:cubicBezTo>
                    <a:cubicBezTo>
                      <a:pt x="9" y="4"/>
                      <a:pt x="4" y="2"/>
                      <a:pt x="0" y="1"/>
                    </a:cubicBezTo>
                    <a:cubicBezTo>
                      <a:pt x="7" y="0"/>
                      <a:pt x="14" y="2"/>
                      <a:pt x="19" y="7"/>
                    </a:cubicBezTo>
                    <a:cubicBezTo>
                      <a:pt x="68" y="54"/>
                      <a:pt x="68" y="54"/>
                      <a:pt x="68" y="54"/>
                    </a:cubicBezTo>
                    <a:cubicBezTo>
                      <a:pt x="66" y="54"/>
                      <a:pt x="63" y="54"/>
                      <a:pt x="61" y="54"/>
                    </a:cubicBezTo>
                    <a:close/>
                  </a:path>
                </a:pathLst>
              </a:custGeom>
              <a:solidFill>
                <a:srgbClr val="B7BD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0" name="Freeform 67">
                <a:extLst>
                  <a:ext uri="{FF2B5EF4-FFF2-40B4-BE49-F238E27FC236}">
                    <a16:creationId xmlns:a16="http://schemas.microsoft.com/office/drawing/2014/main" id="{AC5977FB-0A2C-C241-9BFB-8F378FC3B029}"/>
                  </a:ext>
                </a:extLst>
              </p:cNvPr>
              <p:cNvSpPr>
                <a:spLocks/>
              </p:cNvSpPr>
              <p:nvPr/>
            </p:nvSpPr>
            <p:spPr bwMode="auto">
              <a:xfrm>
                <a:off x="1713" y="2528"/>
                <a:ext cx="4640" cy="1792"/>
              </a:xfrm>
              <a:custGeom>
                <a:avLst/>
                <a:gdLst>
                  <a:gd name="T0" fmla="*/ 824 w 1648"/>
                  <a:gd name="T1" fmla="*/ 136 h 636"/>
                  <a:gd name="T2" fmla="*/ 180 w 1648"/>
                  <a:gd name="T3" fmla="*/ 230 h 636"/>
                  <a:gd name="T4" fmla="*/ 168 w 1648"/>
                  <a:gd name="T5" fmla="*/ 331 h 636"/>
                  <a:gd name="T6" fmla="*/ 0 w 1648"/>
                  <a:gd name="T7" fmla="*/ 636 h 636"/>
                  <a:gd name="T8" fmla="*/ 1648 w 1648"/>
                  <a:gd name="T9" fmla="*/ 636 h 636"/>
                  <a:gd name="T10" fmla="*/ 1648 w 1648"/>
                  <a:gd name="T11" fmla="*/ 93 h 636"/>
                  <a:gd name="T12" fmla="*/ 824 w 1648"/>
                  <a:gd name="T13" fmla="*/ 136 h 636"/>
                </a:gdLst>
                <a:ahLst/>
                <a:cxnLst>
                  <a:cxn ang="0">
                    <a:pos x="T0" y="T1"/>
                  </a:cxn>
                  <a:cxn ang="0">
                    <a:pos x="T2" y="T3"/>
                  </a:cxn>
                  <a:cxn ang="0">
                    <a:pos x="T4" y="T5"/>
                  </a:cxn>
                  <a:cxn ang="0">
                    <a:pos x="T6" y="T7"/>
                  </a:cxn>
                  <a:cxn ang="0">
                    <a:pos x="T8" y="T9"/>
                  </a:cxn>
                  <a:cxn ang="0">
                    <a:pos x="T10" y="T11"/>
                  </a:cxn>
                  <a:cxn ang="0">
                    <a:pos x="T12" y="T13"/>
                  </a:cxn>
                </a:cxnLst>
                <a:rect l="0" t="0" r="r" b="b"/>
                <a:pathLst>
                  <a:path w="1648" h="636">
                    <a:moveTo>
                      <a:pt x="824" y="136"/>
                    </a:moveTo>
                    <a:cubicBezTo>
                      <a:pt x="383" y="0"/>
                      <a:pt x="182" y="228"/>
                      <a:pt x="180" y="230"/>
                    </a:cubicBezTo>
                    <a:cubicBezTo>
                      <a:pt x="148" y="270"/>
                      <a:pt x="138" y="305"/>
                      <a:pt x="168" y="331"/>
                    </a:cubicBezTo>
                    <a:cubicBezTo>
                      <a:pt x="274" y="423"/>
                      <a:pt x="299" y="519"/>
                      <a:pt x="0" y="636"/>
                    </a:cubicBezTo>
                    <a:cubicBezTo>
                      <a:pt x="1648" y="636"/>
                      <a:pt x="1648" y="636"/>
                      <a:pt x="1648" y="636"/>
                    </a:cubicBezTo>
                    <a:cubicBezTo>
                      <a:pt x="1648" y="93"/>
                      <a:pt x="1648" y="93"/>
                      <a:pt x="1648" y="93"/>
                    </a:cubicBezTo>
                    <a:cubicBezTo>
                      <a:pt x="1648" y="93"/>
                      <a:pt x="1268" y="272"/>
                      <a:pt x="824" y="136"/>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2" name="Freeform 69">
                <a:extLst>
                  <a:ext uri="{FF2B5EF4-FFF2-40B4-BE49-F238E27FC236}">
                    <a16:creationId xmlns:a16="http://schemas.microsoft.com/office/drawing/2014/main" id="{5555FE79-6BE5-2944-957D-AB02F8C84816}"/>
                  </a:ext>
                </a:extLst>
              </p:cNvPr>
              <p:cNvSpPr>
                <a:spLocks/>
              </p:cNvSpPr>
              <p:nvPr/>
            </p:nvSpPr>
            <p:spPr bwMode="auto">
              <a:xfrm>
                <a:off x="1091" y="3432"/>
                <a:ext cx="5262" cy="888"/>
              </a:xfrm>
              <a:custGeom>
                <a:avLst/>
                <a:gdLst>
                  <a:gd name="T0" fmla="*/ 0 w 1648"/>
                  <a:gd name="T1" fmla="*/ 278 h 278"/>
                  <a:gd name="T2" fmla="*/ 1648 w 1648"/>
                  <a:gd name="T3" fmla="*/ 278 h 278"/>
                  <a:gd name="T4" fmla="*/ 1648 w 1648"/>
                  <a:gd name="T5" fmla="*/ 167 h 278"/>
                  <a:gd name="T6" fmla="*/ 1057 w 1648"/>
                  <a:gd name="T7" fmla="*/ 118 h 278"/>
                  <a:gd name="T8" fmla="*/ 222 w 1648"/>
                  <a:gd name="T9" fmla="*/ 32 h 278"/>
                  <a:gd name="T10" fmla="*/ 0 w 1648"/>
                  <a:gd name="T11" fmla="*/ 278 h 278"/>
                </a:gdLst>
                <a:ahLst/>
                <a:cxnLst>
                  <a:cxn ang="0">
                    <a:pos x="T0" y="T1"/>
                  </a:cxn>
                  <a:cxn ang="0">
                    <a:pos x="T2" y="T3"/>
                  </a:cxn>
                  <a:cxn ang="0">
                    <a:pos x="T4" y="T5"/>
                  </a:cxn>
                  <a:cxn ang="0">
                    <a:pos x="T6" y="T7"/>
                  </a:cxn>
                  <a:cxn ang="0">
                    <a:pos x="T8" y="T9"/>
                  </a:cxn>
                  <a:cxn ang="0">
                    <a:pos x="T10" y="T11"/>
                  </a:cxn>
                </a:cxnLst>
                <a:rect l="0" t="0" r="r" b="b"/>
                <a:pathLst>
                  <a:path w="1648" h="278">
                    <a:moveTo>
                      <a:pt x="0" y="278"/>
                    </a:moveTo>
                    <a:cubicBezTo>
                      <a:pt x="1648" y="278"/>
                      <a:pt x="1648" y="278"/>
                      <a:pt x="1648" y="278"/>
                    </a:cubicBezTo>
                    <a:cubicBezTo>
                      <a:pt x="1648" y="167"/>
                      <a:pt x="1648" y="167"/>
                      <a:pt x="1648" y="167"/>
                    </a:cubicBezTo>
                    <a:cubicBezTo>
                      <a:pt x="1648" y="167"/>
                      <a:pt x="1428" y="0"/>
                      <a:pt x="1057" y="118"/>
                    </a:cubicBezTo>
                    <a:cubicBezTo>
                      <a:pt x="686" y="235"/>
                      <a:pt x="361" y="172"/>
                      <a:pt x="222" y="32"/>
                    </a:cubicBezTo>
                    <a:cubicBezTo>
                      <a:pt x="270" y="106"/>
                      <a:pt x="236" y="186"/>
                      <a:pt x="0" y="278"/>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3" name="Freeform 70">
                <a:extLst>
                  <a:ext uri="{FF2B5EF4-FFF2-40B4-BE49-F238E27FC236}">
                    <a16:creationId xmlns:a16="http://schemas.microsoft.com/office/drawing/2014/main" id="{F50A96C6-F374-4B4A-97EF-DC6F2D04D961}"/>
                  </a:ext>
                </a:extLst>
              </p:cNvPr>
              <p:cNvSpPr>
                <a:spLocks/>
              </p:cNvSpPr>
              <p:nvPr/>
            </p:nvSpPr>
            <p:spPr bwMode="auto">
              <a:xfrm>
                <a:off x="4022" y="3556"/>
                <a:ext cx="2331" cy="764"/>
              </a:xfrm>
              <a:custGeom>
                <a:avLst/>
                <a:gdLst>
                  <a:gd name="T0" fmla="*/ 271 w 730"/>
                  <a:gd name="T1" fmla="*/ 47 h 239"/>
                  <a:gd name="T2" fmla="*/ 297 w 730"/>
                  <a:gd name="T3" fmla="*/ 45 h 239"/>
                  <a:gd name="T4" fmla="*/ 463 w 730"/>
                  <a:gd name="T5" fmla="*/ 127 h 239"/>
                  <a:gd name="T6" fmla="*/ 0 w 730"/>
                  <a:gd name="T7" fmla="*/ 239 h 239"/>
                  <a:gd name="T8" fmla="*/ 730 w 730"/>
                  <a:gd name="T9" fmla="*/ 239 h 239"/>
                  <a:gd name="T10" fmla="*/ 730 w 730"/>
                  <a:gd name="T11" fmla="*/ 128 h 239"/>
                  <a:gd name="T12" fmla="*/ 271 w 730"/>
                  <a:gd name="T13" fmla="*/ 47 h 239"/>
                </a:gdLst>
                <a:ahLst/>
                <a:cxnLst>
                  <a:cxn ang="0">
                    <a:pos x="T0" y="T1"/>
                  </a:cxn>
                  <a:cxn ang="0">
                    <a:pos x="T2" y="T3"/>
                  </a:cxn>
                  <a:cxn ang="0">
                    <a:pos x="T4" y="T5"/>
                  </a:cxn>
                  <a:cxn ang="0">
                    <a:pos x="T6" y="T7"/>
                  </a:cxn>
                  <a:cxn ang="0">
                    <a:pos x="T8" y="T9"/>
                  </a:cxn>
                  <a:cxn ang="0">
                    <a:pos x="T10" y="T11"/>
                  </a:cxn>
                  <a:cxn ang="0">
                    <a:pos x="T12" y="T13"/>
                  </a:cxn>
                </a:cxnLst>
                <a:rect l="0" t="0" r="r" b="b"/>
                <a:pathLst>
                  <a:path w="730" h="239">
                    <a:moveTo>
                      <a:pt x="271" y="47"/>
                    </a:moveTo>
                    <a:cubicBezTo>
                      <a:pt x="271" y="47"/>
                      <a:pt x="281" y="46"/>
                      <a:pt x="297" y="45"/>
                    </a:cubicBezTo>
                    <a:cubicBezTo>
                      <a:pt x="370" y="41"/>
                      <a:pt x="571" y="37"/>
                      <a:pt x="463" y="127"/>
                    </a:cubicBezTo>
                    <a:cubicBezTo>
                      <a:pt x="359" y="214"/>
                      <a:pt x="0" y="239"/>
                      <a:pt x="0" y="239"/>
                    </a:cubicBezTo>
                    <a:cubicBezTo>
                      <a:pt x="730" y="239"/>
                      <a:pt x="730" y="239"/>
                      <a:pt x="730" y="239"/>
                    </a:cubicBezTo>
                    <a:cubicBezTo>
                      <a:pt x="730" y="128"/>
                      <a:pt x="730" y="128"/>
                      <a:pt x="730" y="128"/>
                    </a:cubicBezTo>
                    <a:cubicBezTo>
                      <a:pt x="730" y="128"/>
                      <a:pt x="562" y="0"/>
                      <a:pt x="271" y="47"/>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4" name="Freeform 71">
                <a:extLst>
                  <a:ext uri="{FF2B5EF4-FFF2-40B4-BE49-F238E27FC236}">
                    <a16:creationId xmlns:a16="http://schemas.microsoft.com/office/drawing/2014/main" id="{585C29F2-0AD6-FA4C-B0F0-4E636321F87F}"/>
                  </a:ext>
                </a:extLst>
              </p:cNvPr>
              <p:cNvSpPr>
                <a:spLocks/>
              </p:cNvSpPr>
              <p:nvPr/>
            </p:nvSpPr>
            <p:spPr bwMode="auto">
              <a:xfrm>
                <a:off x="3380" y="3614"/>
                <a:ext cx="814" cy="329"/>
              </a:xfrm>
              <a:custGeom>
                <a:avLst/>
                <a:gdLst>
                  <a:gd name="T0" fmla="*/ 0 w 255"/>
                  <a:gd name="T1" fmla="*/ 0 h 103"/>
                  <a:gd name="T2" fmla="*/ 0 w 255"/>
                  <a:gd name="T3" fmla="*/ 49 h 103"/>
                  <a:gd name="T4" fmla="*/ 1 w 255"/>
                  <a:gd name="T5" fmla="*/ 49 h 103"/>
                  <a:gd name="T6" fmla="*/ 0 w 255"/>
                  <a:gd name="T7" fmla="*/ 49 h 103"/>
                  <a:gd name="T8" fmla="*/ 0 w 255"/>
                  <a:gd name="T9" fmla="*/ 49 h 103"/>
                  <a:gd name="T10" fmla="*/ 12 w 255"/>
                  <a:gd name="T11" fmla="*/ 78 h 103"/>
                  <a:gd name="T12" fmla="*/ 86 w 255"/>
                  <a:gd name="T13" fmla="*/ 103 h 103"/>
                  <a:gd name="T14" fmla="*/ 255 w 255"/>
                  <a:gd name="T15" fmla="*/ 66 h 103"/>
                  <a:gd name="T16" fmla="*/ 254 w 255"/>
                  <a:gd name="T17" fmla="*/ 64 h 103"/>
                  <a:gd name="T18" fmla="*/ 86 w 255"/>
                  <a:gd name="T19" fmla="*/ 102 h 103"/>
                  <a:gd name="T20" fmla="*/ 13 w 255"/>
                  <a:gd name="T21" fmla="*/ 77 h 103"/>
                  <a:gd name="T22" fmla="*/ 1 w 255"/>
                  <a:gd name="T23" fmla="*/ 49 h 103"/>
                  <a:gd name="T24" fmla="*/ 1 w 255"/>
                  <a:gd name="T25" fmla="*/ 49 h 103"/>
                  <a:gd name="T26" fmla="*/ 1 w 255"/>
                  <a:gd name="T27" fmla="*/ 49 h 103"/>
                  <a:gd name="T28" fmla="*/ 1 w 255"/>
                  <a:gd name="T29" fmla="*/ 49 h 103"/>
                  <a:gd name="T30" fmla="*/ 1 w 255"/>
                  <a:gd name="T31" fmla="*/ 0 h 103"/>
                  <a:gd name="T32" fmla="*/ 0 w 255"/>
                  <a:gd name="T33"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5" h="103">
                    <a:moveTo>
                      <a:pt x="0" y="0"/>
                    </a:moveTo>
                    <a:cubicBezTo>
                      <a:pt x="0" y="49"/>
                      <a:pt x="0" y="49"/>
                      <a:pt x="0" y="49"/>
                    </a:cubicBezTo>
                    <a:cubicBezTo>
                      <a:pt x="1" y="49"/>
                      <a:pt x="1" y="49"/>
                      <a:pt x="1" y="49"/>
                    </a:cubicBezTo>
                    <a:cubicBezTo>
                      <a:pt x="0" y="49"/>
                      <a:pt x="0" y="49"/>
                      <a:pt x="0" y="49"/>
                    </a:cubicBezTo>
                    <a:cubicBezTo>
                      <a:pt x="0" y="49"/>
                      <a:pt x="0" y="49"/>
                      <a:pt x="0" y="49"/>
                    </a:cubicBezTo>
                    <a:cubicBezTo>
                      <a:pt x="0" y="52"/>
                      <a:pt x="1" y="65"/>
                      <a:pt x="12" y="78"/>
                    </a:cubicBezTo>
                    <a:cubicBezTo>
                      <a:pt x="23" y="91"/>
                      <a:pt x="44" y="103"/>
                      <a:pt x="86" y="103"/>
                    </a:cubicBezTo>
                    <a:cubicBezTo>
                      <a:pt x="124" y="103"/>
                      <a:pt x="177" y="93"/>
                      <a:pt x="255" y="66"/>
                    </a:cubicBezTo>
                    <a:cubicBezTo>
                      <a:pt x="254" y="64"/>
                      <a:pt x="254" y="64"/>
                      <a:pt x="254" y="64"/>
                    </a:cubicBezTo>
                    <a:cubicBezTo>
                      <a:pt x="177" y="92"/>
                      <a:pt x="123" y="102"/>
                      <a:pt x="86" y="102"/>
                    </a:cubicBezTo>
                    <a:cubicBezTo>
                      <a:pt x="45" y="102"/>
                      <a:pt x="23" y="90"/>
                      <a:pt x="13" y="77"/>
                    </a:cubicBezTo>
                    <a:cubicBezTo>
                      <a:pt x="2" y="65"/>
                      <a:pt x="1" y="52"/>
                      <a:pt x="1" y="49"/>
                    </a:cubicBezTo>
                    <a:cubicBezTo>
                      <a:pt x="1" y="49"/>
                      <a:pt x="1" y="49"/>
                      <a:pt x="1" y="49"/>
                    </a:cubicBezTo>
                    <a:cubicBezTo>
                      <a:pt x="1" y="49"/>
                      <a:pt x="1" y="49"/>
                      <a:pt x="1" y="49"/>
                    </a:cubicBezTo>
                    <a:cubicBezTo>
                      <a:pt x="1" y="49"/>
                      <a:pt x="1" y="49"/>
                      <a:pt x="1" y="49"/>
                    </a:cubicBezTo>
                    <a:cubicBezTo>
                      <a:pt x="1" y="0"/>
                      <a:pt x="1" y="0"/>
                      <a:pt x="1"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5" name="Oval 72">
                <a:extLst>
                  <a:ext uri="{FF2B5EF4-FFF2-40B4-BE49-F238E27FC236}">
                    <a16:creationId xmlns:a16="http://schemas.microsoft.com/office/drawing/2014/main" id="{E870F6A5-9056-4643-88F9-5A313627701C}"/>
                  </a:ext>
                </a:extLst>
              </p:cNvPr>
              <p:cNvSpPr>
                <a:spLocks noChangeArrowheads="1"/>
              </p:cNvSpPr>
              <p:nvPr/>
            </p:nvSpPr>
            <p:spPr bwMode="auto">
              <a:xfrm>
                <a:off x="2965" y="4029"/>
                <a:ext cx="533" cy="96"/>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6" name="Oval 73">
                <a:extLst>
                  <a:ext uri="{FF2B5EF4-FFF2-40B4-BE49-F238E27FC236}">
                    <a16:creationId xmlns:a16="http://schemas.microsoft.com/office/drawing/2014/main" id="{E2240EA9-64D0-5942-B3A3-40851FC8D73B}"/>
                  </a:ext>
                </a:extLst>
              </p:cNvPr>
              <p:cNvSpPr>
                <a:spLocks noChangeArrowheads="1"/>
              </p:cNvSpPr>
              <p:nvPr/>
            </p:nvSpPr>
            <p:spPr bwMode="auto">
              <a:xfrm>
                <a:off x="4667" y="3486"/>
                <a:ext cx="1299" cy="153"/>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7" name="Oval 74">
                <a:extLst>
                  <a:ext uri="{FF2B5EF4-FFF2-40B4-BE49-F238E27FC236}">
                    <a16:creationId xmlns:a16="http://schemas.microsoft.com/office/drawing/2014/main" id="{7E0E7070-96AF-9E43-9443-DA1D2C1E0D93}"/>
                  </a:ext>
                </a:extLst>
              </p:cNvPr>
              <p:cNvSpPr>
                <a:spLocks noChangeArrowheads="1"/>
              </p:cNvSpPr>
              <p:nvPr/>
            </p:nvSpPr>
            <p:spPr bwMode="auto">
              <a:xfrm>
                <a:off x="3939" y="3946"/>
                <a:ext cx="1299" cy="154"/>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8" name="Oval 75">
                <a:extLst>
                  <a:ext uri="{FF2B5EF4-FFF2-40B4-BE49-F238E27FC236}">
                    <a16:creationId xmlns:a16="http://schemas.microsoft.com/office/drawing/2014/main" id="{970B0218-6716-D74C-B36E-AB229470C961}"/>
                  </a:ext>
                </a:extLst>
              </p:cNvPr>
              <p:cNvSpPr>
                <a:spLocks noChangeArrowheads="1"/>
              </p:cNvSpPr>
              <p:nvPr/>
            </p:nvSpPr>
            <p:spPr bwMode="auto">
              <a:xfrm>
                <a:off x="2691" y="3959"/>
                <a:ext cx="274" cy="48"/>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9" name="Oval 76">
                <a:extLst>
                  <a:ext uri="{FF2B5EF4-FFF2-40B4-BE49-F238E27FC236}">
                    <a16:creationId xmlns:a16="http://schemas.microsoft.com/office/drawing/2014/main" id="{765412C7-5982-7249-9A2D-96E1EC243EF8}"/>
                  </a:ext>
                </a:extLst>
              </p:cNvPr>
              <p:cNvSpPr>
                <a:spLocks noChangeArrowheads="1"/>
              </p:cNvSpPr>
              <p:nvPr/>
            </p:nvSpPr>
            <p:spPr bwMode="auto">
              <a:xfrm>
                <a:off x="2921" y="3885"/>
                <a:ext cx="201" cy="36"/>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0" name="Oval 77">
                <a:extLst>
                  <a:ext uri="{FF2B5EF4-FFF2-40B4-BE49-F238E27FC236}">
                    <a16:creationId xmlns:a16="http://schemas.microsoft.com/office/drawing/2014/main" id="{EBA25BDE-9774-4D4A-BA7E-60919BB2288C}"/>
                  </a:ext>
                </a:extLst>
              </p:cNvPr>
              <p:cNvSpPr>
                <a:spLocks noChangeArrowheads="1"/>
              </p:cNvSpPr>
              <p:nvPr/>
            </p:nvSpPr>
            <p:spPr bwMode="auto">
              <a:xfrm>
                <a:off x="4415" y="3275"/>
                <a:ext cx="274" cy="48"/>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1" name="Oval 78">
                <a:extLst>
                  <a:ext uri="{FF2B5EF4-FFF2-40B4-BE49-F238E27FC236}">
                    <a16:creationId xmlns:a16="http://schemas.microsoft.com/office/drawing/2014/main" id="{05635F4E-BC14-5C4A-AD16-142508DF9608}"/>
                  </a:ext>
                </a:extLst>
              </p:cNvPr>
              <p:cNvSpPr>
                <a:spLocks noChangeArrowheads="1"/>
              </p:cNvSpPr>
              <p:nvPr/>
            </p:nvSpPr>
            <p:spPr bwMode="auto">
              <a:xfrm>
                <a:off x="4313" y="3205"/>
                <a:ext cx="198" cy="35"/>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2" name="Oval 79">
                <a:extLst>
                  <a:ext uri="{FF2B5EF4-FFF2-40B4-BE49-F238E27FC236}">
                    <a16:creationId xmlns:a16="http://schemas.microsoft.com/office/drawing/2014/main" id="{14008914-EFF6-2844-9458-9C96AAC39600}"/>
                  </a:ext>
                </a:extLst>
              </p:cNvPr>
              <p:cNvSpPr>
                <a:spLocks noChangeArrowheads="1"/>
              </p:cNvSpPr>
              <p:nvPr/>
            </p:nvSpPr>
            <p:spPr bwMode="auto">
              <a:xfrm>
                <a:off x="4131" y="3339"/>
                <a:ext cx="201" cy="35"/>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3" name="Rectangle 80">
                <a:extLst>
                  <a:ext uri="{FF2B5EF4-FFF2-40B4-BE49-F238E27FC236}">
                    <a16:creationId xmlns:a16="http://schemas.microsoft.com/office/drawing/2014/main" id="{F65ECB07-8850-344C-A472-FFDBEF2725BF}"/>
                  </a:ext>
                </a:extLst>
              </p:cNvPr>
              <p:cNvSpPr>
                <a:spLocks noChangeArrowheads="1"/>
              </p:cNvSpPr>
              <p:nvPr/>
            </p:nvSpPr>
            <p:spPr bwMode="auto">
              <a:xfrm>
                <a:off x="3195" y="2633"/>
                <a:ext cx="74" cy="1444"/>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4" name="Rectangle 81">
                <a:extLst>
                  <a:ext uri="{FF2B5EF4-FFF2-40B4-BE49-F238E27FC236}">
                    <a16:creationId xmlns:a16="http://schemas.microsoft.com/office/drawing/2014/main" id="{F9CDD41C-94FD-0E4B-A1C7-C8CFDFA8C84D}"/>
                  </a:ext>
                </a:extLst>
              </p:cNvPr>
              <p:cNvSpPr>
                <a:spLocks noChangeArrowheads="1"/>
              </p:cNvSpPr>
              <p:nvPr/>
            </p:nvSpPr>
            <p:spPr bwMode="auto">
              <a:xfrm>
                <a:off x="3195" y="2633"/>
                <a:ext cx="74" cy="1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5" name="Freeform 82">
                <a:extLst>
                  <a:ext uri="{FF2B5EF4-FFF2-40B4-BE49-F238E27FC236}">
                    <a16:creationId xmlns:a16="http://schemas.microsoft.com/office/drawing/2014/main" id="{52A30698-B4C1-534D-B1FA-2603658871C0}"/>
                  </a:ext>
                </a:extLst>
              </p:cNvPr>
              <p:cNvSpPr>
                <a:spLocks/>
              </p:cNvSpPr>
              <p:nvPr/>
            </p:nvSpPr>
            <p:spPr bwMode="auto">
              <a:xfrm>
                <a:off x="2643" y="1131"/>
                <a:ext cx="1172" cy="1317"/>
              </a:xfrm>
              <a:custGeom>
                <a:avLst/>
                <a:gdLst>
                  <a:gd name="T0" fmla="*/ 323 w 367"/>
                  <a:gd name="T1" fmla="*/ 302 h 412"/>
                  <a:gd name="T2" fmla="*/ 367 w 367"/>
                  <a:gd name="T3" fmla="*/ 183 h 412"/>
                  <a:gd name="T4" fmla="*/ 184 w 367"/>
                  <a:gd name="T5" fmla="*/ 0 h 412"/>
                  <a:gd name="T6" fmla="*/ 0 w 367"/>
                  <a:gd name="T7" fmla="*/ 183 h 412"/>
                  <a:gd name="T8" fmla="*/ 44 w 367"/>
                  <a:gd name="T9" fmla="*/ 302 h 412"/>
                  <a:gd name="T10" fmla="*/ 44 w 367"/>
                  <a:gd name="T11" fmla="*/ 302 h 412"/>
                  <a:gd name="T12" fmla="*/ 45 w 367"/>
                  <a:gd name="T13" fmla="*/ 302 h 412"/>
                  <a:gd name="T14" fmla="*/ 56 w 367"/>
                  <a:gd name="T15" fmla="*/ 315 h 412"/>
                  <a:gd name="T16" fmla="*/ 97 w 367"/>
                  <a:gd name="T17" fmla="*/ 412 h 412"/>
                  <a:gd name="T18" fmla="*/ 184 w 367"/>
                  <a:gd name="T19" fmla="*/ 412 h 412"/>
                  <a:gd name="T20" fmla="*/ 270 w 367"/>
                  <a:gd name="T21" fmla="*/ 412 h 412"/>
                  <a:gd name="T22" fmla="*/ 311 w 367"/>
                  <a:gd name="T23" fmla="*/ 315 h 412"/>
                  <a:gd name="T24" fmla="*/ 323 w 367"/>
                  <a:gd name="T25" fmla="*/ 302 h 412"/>
                  <a:gd name="T26" fmla="*/ 323 w 367"/>
                  <a:gd name="T27" fmla="*/ 302 h 412"/>
                  <a:gd name="T28" fmla="*/ 323 w 367"/>
                  <a:gd name="T29" fmla="*/ 30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7" h="412">
                    <a:moveTo>
                      <a:pt x="323" y="302"/>
                    </a:moveTo>
                    <a:cubicBezTo>
                      <a:pt x="351" y="270"/>
                      <a:pt x="367" y="229"/>
                      <a:pt x="367" y="183"/>
                    </a:cubicBezTo>
                    <a:cubicBezTo>
                      <a:pt x="367" y="82"/>
                      <a:pt x="285" y="0"/>
                      <a:pt x="184" y="0"/>
                    </a:cubicBezTo>
                    <a:cubicBezTo>
                      <a:pt x="83" y="0"/>
                      <a:pt x="0" y="82"/>
                      <a:pt x="0" y="183"/>
                    </a:cubicBezTo>
                    <a:cubicBezTo>
                      <a:pt x="0" y="229"/>
                      <a:pt x="17" y="270"/>
                      <a:pt x="44" y="302"/>
                    </a:cubicBezTo>
                    <a:cubicBezTo>
                      <a:pt x="44" y="302"/>
                      <a:pt x="44" y="302"/>
                      <a:pt x="44" y="302"/>
                    </a:cubicBezTo>
                    <a:cubicBezTo>
                      <a:pt x="44" y="302"/>
                      <a:pt x="44" y="302"/>
                      <a:pt x="45" y="302"/>
                    </a:cubicBezTo>
                    <a:cubicBezTo>
                      <a:pt x="48" y="307"/>
                      <a:pt x="52" y="311"/>
                      <a:pt x="56" y="315"/>
                    </a:cubicBezTo>
                    <a:cubicBezTo>
                      <a:pt x="72" y="333"/>
                      <a:pt x="97" y="369"/>
                      <a:pt x="97" y="412"/>
                    </a:cubicBezTo>
                    <a:cubicBezTo>
                      <a:pt x="184" y="412"/>
                      <a:pt x="184" y="412"/>
                      <a:pt x="184" y="412"/>
                    </a:cubicBezTo>
                    <a:cubicBezTo>
                      <a:pt x="270" y="412"/>
                      <a:pt x="270" y="412"/>
                      <a:pt x="270" y="412"/>
                    </a:cubicBezTo>
                    <a:cubicBezTo>
                      <a:pt x="270" y="369"/>
                      <a:pt x="296" y="333"/>
                      <a:pt x="311" y="315"/>
                    </a:cubicBezTo>
                    <a:cubicBezTo>
                      <a:pt x="315" y="311"/>
                      <a:pt x="319" y="307"/>
                      <a:pt x="323" y="302"/>
                    </a:cubicBezTo>
                    <a:cubicBezTo>
                      <a:pt x="323" y="302"/>
                      <a:pt x="323" y="302"/>
                      <a:pt x="323" y="302"/>
                    </a:cubicBezTo>
                    <a:cubicBezTo>
                      <a:pt x="323" y="302"/>
                      <a:pt x="323" y="302"/>
                      <a:pt x="323" y="302"/>
                    </a:cubicBezTo>
                  </a:path>
                </a:pathLst>
              </a:custGeom>
              <a:solidFill>
                <a:srgbClr val="FFD6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6" name="Freeform 83">
                <a:extLst>
                  <a:ext uri="{FF2B5EF4-FFF2-40B4-BE49-F238E27FC236}">
                    <a16:creationId xmlns:a16="http://schemas.microsoft.com/office/drawing/2014/main" id="{72651CED-B4EF-CD42-99F6-98F8772AA1A6}"/>
                  </a:ext>
                </a:extLst>
              </p:cNvPr>
              <p:cNvSpPr>
                <a:spLocks/>
              </p:cNvSpPr>
              <p:nvPr/>
            </p:nvSpPr>
            <p:spPr bwMode="auto">
              <a:xfrm>
                <a:off x="2802" y="1652"/>
                <a:ext cx="211" cy="329"/>
              </a:xfrm>
              <a:custGeom>
                <a:avLst/>
                <a:gdLst>
                  <a:gd name="T0" fmla="*/ 77 w 211"/>
                  <a:gd name="T1" fmla="*/ 329 h 329"/>
                  <a:gd name="T2" fmla="*/ 58 w 211"/>
                  <a:gd name="T3" fmla="*/ 300 h 329"/>
                  <a:gd name="T4" fmla="*/ 157 w 211"/>
                  <a:gd name="T5" fmla="*/ 150 h 329"/>
                  <a:gd name="T6" fmla="*/ 186 w 211"/>
                  <a:gd name="T7" fmla="*/ 141 h 329"/>
                  <a:gd name="T8" fmla="*/ 192 w 211"/>
                  <a:gd name="T9" fmla="*/ 105 h 329"/>
                  <a:gd name="T10" fmla="*/ 211 w 211"/>
                  <a:gd name="T11" fmla="*/ 89 h 329"/>
                  <a:gd name="T12" fmla="*/ 211 w 211"/>
                  <a:gd name="T13" fmla="*/ 73 h 329"/>
                  <a:gd name="T14" fmla="*/ 138 w 211"/>
                  <a:gd name="T15" fmla="*/ 48 h 329"/>
                  <a:gd name="T16" fmla="*/ 131 w 211"/>
                  <a:gd name="T17" fmla="*/ 32 h 329"/>
                  <a:gd name="T18" fmla="*/ 109 w 211"/>
                  <a:gd name="T19" fmla="*/ 26 h 329"/>
                  <a:gd name="T20" fmla="*/ 71 w 211"/>
                  <a:gd name="T21" fmla="*/ 0 h 329"/>
                  <a:gd name="T22" fmla="*/ 32 w 211"/>
                  <a:gd name="T23" fmla="*/ 0 h 329"/>
                  <a:gd name="T24" fmla="*/ 0 w 211"/>
                  <a:gd name="T25" fmla="*/ 64 h 329"/>
                  <a:gd name="T26" fmla="*/ 29 w 211"/>
                  <a:gd name="T27" fmla="*/ 112 h 329"/>
                  <a:gd name="T28" fmla="*/ 58 w 211"/>
                  <a:gd name="T29" fmla="*/ 131 h 329"/>
                  <a:gd name="T30" fmla="*/ 48 w 211"/>
                  <a:gd name="T31" fmla="*/ 230 h 329"/>
                  <a:gd name="T32" fmla="*/ 36 w 211"/>
                  <a:gd name="T33" fmla="*/ 307 h 329"/>
                  <a:gd name="T34" fmla="*/ 64 w 211"/>
                  <a:gd name="T35" fmla="*/ 329 h 329"/>
                  <a:gd name="T36" fmla="*/ 77 w 211"/>
                  <a:gd name="T37" fmla="*/ 329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1" h="329">
                    <a:moveTo>
                      <a:pt x="77" y="329"/>
                    </a:moveTo>
                    <a:lnTo>
                      <a:pt x="58" y="300"/>
                    </a:lnTo>
                    <a:lnTo>
                      <a:pt x="157" y="150"/>
                    </a:lnTo>
                    <a:lnTo>
                      <a:pt x="186" y="141"/>
                    </a:lnTo>
                    <a:lnTo>
                      <a:pt x="192" y="105"/>
                    </a:lnTo>
                    <a:lnTo>
                      <a:pt x="211" y="89"/>
                    </a:lnTo>
                    <a:lnTo>
                      <a:pt x="211" y="73"/>
                    </a:lnTo>
                    <a:lnTo>
                      <a:pt x="138" y="48"/>
                    </a:lnTo>
                    <a:lnTo>
                      <a:pt x="131" y="32"/>
                    </a:lnTo>
                    <a:lnTo>
                      <a:pt x="109" y="26"/>
                    </a:lnTo>
                    <a:lnTo>
                      <a:pt x="71" y="0"/>
                    </a:lnTo>
                    <a:lnTo>
                      <a:pt x="32" y="0"/>
                    </a:lnTo>
                    <a:lnTo>
                      <a:pt x="0" y="64"/>
                    </a:lnTo>
                    <a:lnTo>
                      <a:pt x="29" y="112"/>
                    </a:lnTo>
                    <a:lnTo>
                      <a:pt x="58" y="131"/>
                    </a:lnTo>
                    <a:lnTo>
                      <a:pt x="48" y="230"/>
                    </a:lnTo>
                    <a:lnTo>
                      <a:pt x="36" y="307"/>
                    </a:lnTo>
                    <a:lnTo>
                      <a:pt x="64" y="329"/>
                    </a:lnTo>
                    <a:lnTo>
                      <a:pt x="77" y="3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7" name="Freeform 84">
                <a:extLst>
                  <a:ext uri="{FF2B5EF4-FFF2-40B4-BE49-F238E27FC236}">
                    <a16:creationId xmlns:a16="http://schemas.microsoft.com/office/drawing/2014/main" id="{F8E19F7E-68BC-4543-ABD9-E2C2C1CCDAEF}"/>
                  </a:ext>
                </a:extLst>
              </p:cNvPr>
              <p:cNvSpPr>
                <a:spLocks/>
              </p:cNvSpPr>
              <p:nvPr/>
            </p:nvSpPr>
            <p:spPr bwMode="auto">
              <a:xfrm>
                <a:off x="2458" y="1230"/>
                <a:ext cx="463" cy="451"/>
              </a:xfrm>
              <a:custGeom>
                <a:avLst/>
                <a:gdLst>
                  <a:gd name="T0" fmla="*/ 348 w 463"/>
                  <a:gd name="T1" fmla="*/ 435 h 451"/>
                  <a:gd name="T2" fmla="*/ 322 w 463"/>
                  <a:gd name="T3" fmla="*/ 406 h 451"/>
                  <a:gd name="T4" fmla="*/ 319 w 463"/>
                  <a:gd name="T5" fmla="*/ 384 h 451"/>
                  <a:gd name="T6" fmla="*/ 281 w 463"/>
                  <a:gd name="T7" fmla="*/ 377 h 451"/>
                  <a:gd name="T8" fmla="*/ 335 w 463"/>
                  <a:gd name="T9" fmla="*/ 345 h 451"/>
                  <a:gd name="T10" fmla="*/ 360 w 463"/>
                  <a:gd name="T11" fmla="*/ 336 h 451"/>
                  <a:gd name="T12" fmla="*/ 386 w 463"/>
                  <a:gd name="T13" fmla="*/ 294 h 451"/>
                  <a:gd name="T14" fmla="*/ 447 w 463"/>
                  <a:gd name="T15" fmla="*/ 262 h 451"/>
                  <a:gd name="T16" fmla="*/ 415 w 463"/>
                  <a:gd name="T17" fmla="*/ 246 h 451"/>
                  <a:gd name="T18" fmla="*/ 427 w 463"/>
                  <a:gd name="T19" fmla="*/ 233 h 451"/>
                  <a:gd name="T20" fmla="*/ 463 w 463"/>
                  <a:gd name="T21" fmla="*/ 224 h 451"/>
                  <a:gd name="T22" fmla="*/ 437 w 463"/>
                  <a:gd name="T23" fmla="*/ 192 h 451"/>
                  <a:gd name="T24" fmla="*/ 411 w 463"/>
                  <a:gd name="T25" fmla="*/ 176 h 451"/>
                  <a:gd name="T26" fmla="*/ 373 w 463"/>
                  <a:gd name="T27" fmla="*/ 138 h 451"/>
                  <a:gd name="T28" fmla="*/ 373 w 463"/>
                  <a:gd name="T29" fmla="*/ 189 h 451"/>
                  <a:gd name="T30" fmla="*/ 364 w 463"/>
                  <a:gd name="T31" fmla="*/ 227 h 451"/>
                  <a:gd name="T32" fmla="*/ 341 w 463"/>
                  <a:gd name="T33" fmla="*/ 195 h 451"/>
                  <a:gd name="T34" fmla="*/ 293 w 463"/>
                  <a:gd name="T35" fmla="*/ 157 h 451"/>
                  <a:gd name="T36" fmla="*/ 335 w 463"/>
                  <a:gd name="T37" fmla="*/ 118 h 451"/>
                  <a:gd name="T38" fmla="*/ 348 w 463"/>
                  <a:gd name="T39" fmla="*/ 67 h 451"/>
                  <a:gd name="T40" fmla="*/ 300 w 463"/>
                  <a:gd name="T41" fmla="*/ 42 h 451"/>
                  <a:gd name="T42" fmla="*/ 255 w 463"/>
                  <a:gd name="T43" fmla="*/ 83 h 451"/>
                  <a:gd name="T44" fmla="*/ 261 w 463"/>
                  <a:gd name="T45" fmla="*/ 42 h 451"/>
                  <a:gd name="T46" fmla="*/ 217 w 463"/>
                  <a:gd name="T47" fmla="*/ 23 h 451"/>
                  <a:gd name="T48" fmla="*/ 172 w 463"/>
                  <a:gd name="T49" fmla="*/ 0 h 451"/>
                  <a:gd name="T50" fmla="*/ 201 w 463"/>
                  <a:gd name="T51" fmla="*/ 48 h 451"/>
                  <a:gd name="T52" fmla="*/ 150 w 463"/>
                  <a:gd name="T53" fmla="*/ 58 h 451"/>
                  <a:gd name="T54" fmla="*/ 28 w 463"/>
                  <a:gd name="T55" fmla="*/ 45 h 451"/>
                  <a:gd name="T56" fmla="*/ 12 w 463"/>
                  <a:gd name="T57" fmla="*/ 109 h 451"/>
                  <a:gd name="T58" fmla="*/ 6 w 463"/>
                  <a:gd name="T59" fmla="*/ 166 h 451"/>
                  <a:gd name="T60" fmla="*/ 57 w 463"/>
                  <a:gd name="T61" fmla="*/ 170 h 451"/>
                  <a:gd name="T62" fmla="*/ 111 w 463"/>
                  <a:gd name="T63" fmla="*/ 160 h 451"/>
                  <a:gd name="T64" fmla="*/ 159 w 463"/>
                  <a:gd name="T65" fmla="*/ 211 h 451"/>
                  <a:gd name="T66" fmla="*/ 172 w 463"/>
                  <a:gd name="T67" fmla="*/ 291 h 451"/>
                  <a:gd name="T68" fmla="*/ 229 w 463"/>
                  <a:gd name="T69" fmla="*/ 352 h 451"/>
                  <a:gd name="T70" fmla="*/ 271 w 463"/>
                  <a:gd name="T71" fmla="*/ 400 h 451"/>
                  <a:gd name="T72" fmla="*/ 306 w 463"/>
                  <a:gd name="T73" fmla="*/ 412 h 451"/>
                  <a:gd name="T74" fmla="*/ 332 w 463"/>
                  <a:gd name="T75" fmla="*/ 428 h 451"/>
                  <a:gd name="T76" fmla="*/ 364 w 463"/>
                  <a:gd name="T77" fmla="*/ 451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63" h="451">
                    <a:moveTo>
                      <a:pt x="370" y="438"/>
                    </a:moveTo>
                    <a:lnTo>
                      <a:pt x="348" y="435"/>
                    </a:lnTo>
                    <a:lnTo>
                      <a:pt x="344" y="409"/>
                    </a:lnTo>
                    <a:lnTo>
                      <a:pt x="322" y="406"/>
                    </a:lnTo>
                    <a:lnTo>
                      <a:pt x="332" y="387"/>
                    </a:lnTo>
                    <a:lnTo>
                      <a:pt x="319" y="384"/>
                    </a:lnTo>
                    <a:lnTo>
                      <a:pt x="306" y="400"/>
                    </a:lnTo>
                    <a:lnTo>
                      <a:pt x="281" y="377"/>
                    </a:lnTo>
                    <a:lnTo>
                      <a:pt x="290" y="349"/>
                    </a:lnTo>
                    <a:lnTo>
                      <a:pt x="335" y="345"/>
                    </a:lnTo>
                    <a:lnTo>
                      <a:pt x="354" y="364"/>
                    </a:lnTo>
                    <a:lnTo>
                      <a:pt x="360" y="336"/>
                    </a:lnTo>
                    <a:lnTo>
                      <a:pt x="376" y="320"/>
                    </a:lnTo>
                    <a:lnTo>
                      <a:pt x="386" y="294"/>
                    </a:lnTo>
                    <a:lnTo>
                      <a:pt x="424" y="262"/>
                    </a:lnTo>
                    <a:lnTo>
                      <a:pt x="447" y="262"/>
                    </a:lnTo>
                    <a:lnTo>
                      <a:pt x="427" y="249"/>
                    </a:lnTo>
                    <a:lnTo>
                      <a:pt x="415" y="246"/>
                    </a:lnTo>
                    <a:lnTo>
                      <a:pt x="408" y="240"/>
                    </a:lnTo>
                    <a:lnTo>
                      <a:pt x="427" y="233"/>
                    </a:lnTo>
                    <a:lnTo>
                      <a:pt x="440" y="233"/>
                    </a:lnTo>
                    <a:lnTo>
                      <a:pt x="463" y="224"/>
                    </a:lnTo>
                    <a:lnTo>
                      <a:pt x="463" y="208"/>
                    </a:lnTo>
                    <a:lnTo>
                      <a:pt x="437" y="192"/>
                    </a:lnTo>
                    <a:lnTo>
                      <a:pt x="427" y="157"/>
                    </a:lnTo>
                    <a:lnTo>
                      <a:pt x="411" y="176"/>
                    </a:lnTo>
                    <a:lnTo>
                      <a:pt x="402" y="154"/>
                    </a:lnTo>
                    <a:lnTo>
                      <a:pt x="373" y="138"/>
                    </a:lnTo>
                    <a:lnTo>
                      <a:pt x="364" y="170"/>
                    </a:lnTo>
                    <a:lnTo>
                      <a:pt x="373" y="189"/>
                    </a:lnTo>
                    <a:lnTo>
                      <a:pt x="360" y="202"/>
                    </a:lnTo>
                    <a:lnTo>
                      <a:pt x="364" y="227"/>
                    </a:lnTo>
                    <a:lnTo>
                      <a:pt x="348" y="211"/>
                    </a:lnTo>
                    <a:lnTo>
                      <a:pt x="341" y="195"/>
                    </a:lnTo>
                    <a:lnTo>
                      <a:pt x="303" y="179"/>
                    </a:lnTo>
                    <a:lnTo>
                      <a:pt x="293" y="157"/>
                    </a:lnTo>
                    <a:lnTo>
                      <a:pt x="316" y="125"/>
                    </a:lnTo>
                    <a:lnTo>
                      <a:pt x="335" y="118"/>
                    </a:lnTo>
                    <a:lnTo>
                      <a:pt x="351" y="96"/>
                    </a:lnTo>
                    <a:lnTo>
                      <a:pt x="348" y="67"/>
                    </a:lnTo>
                    <a:lnTo>
                      <a:pt x="325" y="90"/>
                    </a:lnTo>
                    <a:lnTo>
                      <a:pt x="300" y="42"/>
                    </a:lnTo>
                    <a:lnTo>
                      <a:pt x="284" y="86"/>
                    </a:lnTo>
                    <a:lnTo>
                      <a:pt x="255" y="83"/>
                    </a:lnTo>
                    <a:lnTo>
                      <a:pt x="271" y="67"/>
                    </a:lnTo>
                    <a:lnTo>
                      <a:pt x="261" y="42"/>
                    </a:lnTo>
                    <a:lnTo>
                      <a:pt x="255" y="16"/>
                    </a:lnTo>
                    <a:lnTo>
                      <a:pt x="217" y="23"/>
                    </a:lnTo>
                    <a:lnTo>
                      <a:pt x="198" y="3"/>
                    </a:lnTo>
                    <a:lnTo>
                      <a:pt x="172" y="0"/>
                    </a:lnTo>
                    <a:lnTo>
                      <a:pt x="162" y="32"/>
                    </a:lnTo>
                    <a:lnTo>
                      <a:pt x="201" y="48"/>
                    </a:lnTo>
                    <a:lnTo>
                      <a:pt x="198" y="71"/>
                    </a:lnTo>
                    <a:lnTo>
                      <a:pt x="150" y="58"/>
                    </a:lnTo>
                    <a:lnTo>
                      <a:pt x="127" y="74"/>
                    </a:lnTo>
                    <a:lnTo>
                      <a:pt x="28" y="45"/>
                    </a:lnTo>
                    <a:lnTo>
                      <a:pt x="0" y="86"/>
                    </a:lnTo>
                    <a:lnTo>
                      <a:pt x="12" y="109"/>
                    </a:lnTo>
                    <a:lnTo>
                      <a:pt x="0" y="144"/>
                    </a:lnTo>
                    <a:lnTo>
                      <a:pt x="6" y="166"/>
                    </a:lnTo>
                    <a:lnTo>
                      <a:pt x="38" y="182"/>
                    </a:lnTo>
                    <a:lnTo>
                      <a:pt x="57" y="170"/>
                    </a:lnTo>
                    <a:lnTo>
                      <a:pt x="67" y="150"/>
                    </a:lnTo>
                    <a:lnTo>
                      <a:pt x="111" y="160"/>
                    </a:lnTo>
                    <a:lnTo>
                      <a:pt x="130" y="198"/>
                    </a:lnTo>
                    <a:lnTo>
                      <a:pt x="159" y="211"/>
                    </a:lnTo>
                    <a:lnTo>
                      <a:pt x="178" y="246"/>
                    </a:lnTo>
                    <a:lnTo>
                      <a:pt x="172" y="291"/>
                    </a:lnTo>
                    <a:lnTo>
                      <a:pt x="198" y="333"/>
                    </a:lnTo>
                    <a:lnTo>
                      <a:pt x="229" y="352"/>
                    </a:lnTo>
                    <a:lnTo>
                      <a:pt x="249" y="387"/>
                    </a:lnTo>
                    <a:lnTo>
                      <a:pt x="271" y="400"/>
                    </a:lnTo>
                    <a:lnTo>
                      <a:pt x="277" y="409"/>
                    </a:lnTo>
                    <a:lnTo>
                      <a:pt x="306" y="412"/>
                    </a:lnTo>
                    <a:lnTo>
                      <a:pt x="322" y="428"/>
                    </a:lnTo>
                    <a:lnTo>
                      <a:pt x="332" y="428"/>
                    </a:lnTo>
                    <a:lnTo>
                      <a:pt x="344" y="444"/>
                    </a:lnTo>
                    <a:lnTo>
                      <a:pt x="364" y="451"/>
                    </a:lnTo>
                    <a:lnTo>
                      <a:pt x="370" y="4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8" name="Freeform 85">
                <a:extLst>
                  <a:ext uri="{FF2B5EF4-FFF2-40B4-BE49-F238E27FC236}">
                    <a16:creationId xmlns:a16="http://schemas.microsoft.com/office/drawing/2014/main" id="{7E79413E-239D-2349-90B7-66BC30B41C07}"/>
                  </a:ext>
                </a:extLst>
              </p:cNvPr>
              <p:cNvSpPr>
                <a:spLocks/>
              </p:cNvSpPr>
              <p:nvPr/>
            </p:nvSpPr>
            <p:spPr bwMode="auto">
              <a:xfrm>
                <a:off x="2774" y="1240"/>
                <a:ext cx="124" cy="140"/>
              </a:xfrm>
              <a:custGeom>
                <a:avLst/>
                <a:gdLst>
                  <a:gd name="T0" fmla="*/ 4 w 39"/>
                  <a:gd name="T1" fmla="*/ 0 h 44"/>
                  <a:gd name="T2" fmla="*/ 0 w 39"/>
                  <a:gd name="T3" fmla="*/ 12 h 44"/>
                  <a:gd name="T4" fmla="*/ 5 w 39"/>
                  <a:gd name="T5" fmla="*/ 17 h 44"/>
                  <a:gd name="T6" fmla="*/ 13 w 39"/>
                  <a:gd name="T7" fmla="*/ 15 h 44"/>
                  <a:gd name="T8" fmla="*/ 20 w 39"/>
                  <a:gd name="T9" fmla="*/ 22 h 44"/>
                  <a:gd name="T10" fmla="*/ 21 w 39"/>
                  <a:gd name="T11" fmla="*/ 30 h 44"/>
                  <a:gd name="T12" fmla="*/ 32 w 39"/>
                  <a:gd name="T13" fmla="*/ 44 h 44"/>
                  <a:gd name="T14" fmla="*/ 34 w 39"/>
                  <a:gd name="T15" fmla="*/ 39 h 44"/>
                  <a:gd name="T16" fmla="*/ 29 w 39"/>
                  <a:gd name="T17" fmla="*/ 30 h 44"/>
                  <a:gd name="T18" fmla="*/ 36 w 39"/>
                  <a:gd name="T19" fmla="*/ 31 h 44"/>
                  <a:gd name="T20" fmla="*/ 39 w 39"/>
                  <a:gd name="T21" fmla="*/ 29 h 44"/>
                  <a:gd name="T22" fmla="*/ 29 w 39"/>
                  <a:gd name="T23" fmla="*/ 21 h 44"/>
                  <a:gd name="T24" fmla="*/ 28 w 39"/>
                  <a:gd name="T25" fmla="*/ 14 h 44"/>
                  <a:gd name="T26" fmla="*/ 18 w 39"/>
                  <a:gd name="T27" fmla="*/ 6 h 44"/>
                  <a:gd name="T28" fmla="*/ 17 w 39"/>
                  <a:gd name="T29" fmla="*/ 1 h 44"/>
                  <a:gd name="T30" fmla="*/ 4 w 39"/>
                  <a:gd name="T31"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 h="44">
                    <a:moveTo>
                      <a:pt x="4" y="0"/>
                    </a:moveTo>
                    <a:cubicBezTo>
                      <a:pt x="0" y="12"/>
                      <a:pt x="0" y="12"/>
                      <a:pt x="0" y="12"/>
                    </a:cubicBezTo>
                    <a:cubicBezTo>
                      <a:pt x="5" y="17"/>
                      <a:pt x="5" y="17"/>
                      <a:pt x="5" y="17"/>
                    </a:cubicBezTo>
                    <a:cubicBezTo>
                      <a:pt x="13" y="15"/>
                      <a:pt x="13" y="15"/>
                      <a:pt x="13" y="15"/>
                    </a:cubicBezTo>
                    <a:cubicBezTo>
                      <a:pt x="13" y="15"/>
                      <a:pt x="20" y="22"/>
                      <a:pt x="20" y="22"/>
                    </a:cubicBezTo>
                    <a:cubicBezTo>
                      <a:pt x="20" y="22"/>
                      <a:pt x="21" y="30"/>
                      <a:pt x="21" y="30"/>
                    </a:cubicBezTo>
                    <a:cubicBezTo>
                      <a:pt x="32" y="44"/>
                      <a:pt x="32" y="44"/>
                      <a:pt x="32" y="44"/>
                    </a:cubicBezTo>
                    <a:cubicBezTo>
                      <a:pt x="34" y="39"/>
                      <a:pt x="34" y="39"/>
                      <a:pt x="34" y="39"/>
                    </a:cubicBezTo>
                    <a:cubicBezTo>
                      <a:pt x="29" y="30"/>
                      <a:pt x="29" y="30"/>
                      <a:pt x="29" y="30"/>
                    </a:cubicBezTo>
                    <a:cubicBezTo>
                      <a:pt x="36" y="31"/>
                      <a:pt x="36" y="31"/>
                      <a:pt x="36" y="31"/>
                    </a:cubicBezTo>
                    <a:cubicBezTo>
                      <a:pt x="39" y="29"/>
                      <a:pt x="39" y="29"/>
                      <a:pt x="39" y="29"/>
                    </a:cubicBezTo>
                    <a:cubicBezTo>
                      <a:pt x="29" y="21"/>
                      <a:pt x="29" y="21"/>
                      <a:pt x="29" y="21"/>
                    </a:cubicBezTo>
                    <a:cubicBezTo>
                      <a:pt x="28" y="14"/>
                      <a:pt x="28" y="14"/>
                      <a:pt x="28" y="14"/>
                    </a:cubicBezTo>
                    <a:cubicBezTo>
                      <a:pt x="18" y="6"/>
                      <a:pt x="18" y="6"/>
                      <a:pt x="18" y="6"/>
                    </a:cubicBezTo>
                    <a:cubicBezTo>
                      <a:pt x="17" y="1"/>
                      <a:pt x="17" y="1"/>
                      <a:pt x="17" y="1"/>
                    </a:cubicBezTo>
                    <a:lnTo>
                      <a:pt x="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9" name="Freeform 86">
                <a:extLst>
                  <a:ext uri="{FF2B5EF4-FFF2-40B4-BE49-F238E27FC236}">
                    <a16:creationId xmlns:a16="http://schemas.microsoft.com/office/drawing/2014/main" id="{21D13972-66EF-214C-89DF-F95599965F6E}"/>
                  </a:ext>
                </a:extLst>
              </p:cNvPr>
              <p:cNvSpPr>
                <a:spLocks/>
              </p:cNvSpPr>
              <p:nvPr/>
            </p:nvSpPr>
            <p:spPr bwMode="auto">
              <a:xfrm>
                <a:off x="2847" y="1157"/>
                <a:ext cx="230" cy="236"/>
              </a:xfrm>
              <a:custGeom>
                <a:avLst/>
                <a:gdLst>
                  <a:gd name="T0" fmla="*/ 6 w 230"/>
                  <a:gd name="T1" fmla="*/ 0 h 236"/>
                  <a:gd name="T2" fmla="*/ 0 w 230"/>
                  <a:gd name="T3" fmla="*/ 22 h 236"/>
                  <a:gd name="T4" fmla="*/ 19 w 230"/>
                  <a:gd name="T5" fmla="*/ 51 h 236"/>
                  <a:gd name="T6" fmla="*/ 51 w 230"/>
                  <a:gd name="T7" fmla="*/ 54 h 236"/>
                  <a:gd name="T8" fmla="*/ 77 w 230"/>
                  <a:gd name="T9" fmla="*/ 105 h 236"/>
                  <a:gd name="T10" fmla="*/ 80 w 230"/>
                  <a:gd name="T11" fmla="*/ 179 h 236"/>
                  <a:gd name="T12" fmla="*/ 115 w 230"/>
                  <a:gd name="T13" fmla="*/ 236 h 236"/>
                  <a:gd name="T14" fmla="*/ 157 w 230"/>
                  <a:gd name="T15" fmla="*/ 179 h 236"/>
                  <a:gd name="T16" fmla="*/ 214 w 230"/>
                  <a:gd name="T17" fmla="*/ 137 h 236"/>
                  <a:gd name="T18" fmla="*/ 214 w 230"/>
                  <a:gd name="T19" fmla="*/ 89 h 236"/>
                  <a:gd name="T20" fmla="*/ 230 w 230"/>
                  <a:gd name="T21" fmla="*/ 48 h 236"/>
                  <a:gd name="T22" fmla="*/ 220 w 230"/>
                  <a:gd name="T23" fmla="*/ 0 h 236"/>
                  <a:gd name="T24" fmla="*/ 6 w 230"/>
                  <a:gd name="T25"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 h="236">
                    <a:moveTo>
                      <a:pt x="6" y="0"/>
                    </a:moveTo>
                    <a:lnTo>
                      <a:pt x="0" y="22"/>
                    </a:lnTo>
                    <a:lnTo>
                      <a:pt x="19" y="51"/>
                    </a:lnTo>
                    <a:lnTo>
                      <a:pt x="51" y="54"/>
                    </a:lnTo>
                    <a:lnTo>
                      <a:pt x="77" y="105"/>
                    </a:lnTo>
                    <a:lnTo>
                      <a:pt x="80" y="179"/>
                    </a:lnTo>
                    <a:lnTo>
                      <a:pt x="115" y="236"/>
                    </a:lnTo>
                    <a:lnTo>
                      <a:pt x="157" y="179"/>
                    </a:lnTo>
                    <a:lnTo>
                      <a:pt x="214" y="137"/>
                    </a:lnTo>
                    <a:lnTo>
                      <a:pt x="214" y="89"/>
                    </a:lnTo>
                    <a:lnTo>
                      <a:pt x="230" y="48"/>
                    </a:lnTo>
                    <a:lnTo>
                      <a:pt x="220" y="0"/>
                    </a:ln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0" name="Freeform 87">
                <a:extLst>
                  <a:ext uri="{FF2B5EF4-FFF2-40B4-BE49-F238E27FC236}">
                    <a16:creationId xmlns:a16="http://schemas.microsoft.com/office/drawing/2014/main" id="{6F61A119-BE7B-AC4B-94F0-1FA6161C4D00}"/>
                  </a:ext>
                </a:extLst>
              </p:cNvPr>
              <p:cNvSpPr>
                <a:spLocks/>
              </p:cNvSpPr>
              <p:nvPr/>
            </p:nvSpPr>
            <p:spPr bwMode="auto">
              <a:xfrm>
                <a:off x="3074" y="1537"/>
                <a:ext cx="294" cy="323"/>
              </a:xfrm>
              <a:custGeom>
                <a:avLst/>
                <a:gdLst>
                  <a:gd name="T0" fmla="*/ 121 w 294"/>
                  <a:gd name="T1" fmla="*/ 0 h 323"/>
                  <a:gd name="T2" fmla="*/ 38 w 294"/>
                  <a:gd name="T3" fmla="*/ 26 h 323"/>
                  <a:gd name="T4" fmla="*/ 25 w 294"/>
                  <a:gd name="T5" fmla="*/ 61 h 323"/>
                  <a:gd name="T6" fmla="*/ 0 w 294"/>
                  <a:gd name="T7" fmla="*/ 93 h 323"/>
                  <a:gd name="T8" fmla="*/ 19 w 294"/>
                  <a:gd name="T9" fmla="*/ 144 h 323"/>
                  <a:gd name="T10" fmla="*/ 60 w 294"/>
                  <a:gd name="T11" fmla="*/ 153 h 323"/>
                  <a:gd name="T12" fmla="*/ 102 w 294"/>
                  <a:gd name="T13" fmla="*/ 147 h 323"/>
                  <a:gd name="T14" fmla="*/ 121 w 294"/>
                  <a:gd name="T15" fmla="*/ 166 h 323"/>
                  <a:gd name="T16" fmla="*/ 115 w 294"/>
                  <a:gd name="T17" fmla="*/ 188 h 323"/>
                  <a:gd name="T18" fmla="*/ 134 w 294"/>
                  <a:gd name="T19" fmla="*/ 208 h 323"/>
                  <a:gd name="T20" fmla="*/ 118 w 294"/>
                  <a:gd name="T21" fmla="*/ 246 h 323"/>
                  <a:gd name="T22" fmla="*/ 156 w 294"/>
                  <a:gd name="T23" fmla="*/ 323 h 323"/>
                  <a:gd name="T24" fmla="*/ 204 w 294"/>
                  <a:gd name="T25" fmla="*/ 307 h 323"/>
                  <a:gd name="T26" fmla="*/ 226 w 294"/>
                  <a:gd name="T27" fmla="*/ 252 h 323"/>
                  <a:gd name="T28" fmla="*/ 255 w 294"/>
                  <a:gd name="T29" fmla="*/ 224 h 323"/>
                  <a:gd name="T30" fmla="*/ 246 w 294"/>
                  <a:gd name="T31" fmla="*/ 176 h 323"/>
                  <a:gd name="T32" fmla="*/ 294 w 294"/>
                  <a:gd name="T33" fmla="*/ 118 h 323"/>
                  <a:gd name="T34" fmla="*/ 255 w 294"/>
                  <a:gd name="T35" fmla="*/ 118 h 323"/>
                  <a:gd name="T36" fmla="*/ 223 w 294"/>
                  <a:gd name="T37" fmla="*/ 67 h 323"/>
                  <a:gd name="T38" fmla="*/ 223 w 294"/>
                  <a:gd name="T39" fmla="*/ 35 h 323"/>
                  <a:gd name="T40" fmla="*/ 166 w 294"/>
                  <a:gd name="T41" fmla="*/ 22 h 323"/>
                  <a:gd name="T42" fmla="*/ 159 w 294"/>
                  <a:gd name="T43" fmla="*/ 35 h 323"/>
                  <a:gd name="T44" fmla="*/ 124 w 294"/>
                  <a:gd name="T45" fmla="*/ 22 h 323"/>
                  <a:gd name="T46" fmla="*/ 121 w 294"/>
                  <a:gd name="T47" fmla="*/ 0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4" h="323">
                    <a:moveTo>
                      <a:pt x="121" y="0"/>
                    </a:moveTo>
                    <a:lnTo>
                      <a:pt x="38" y="26"/>
                    </a:lnTo>
                    <a:lnTo>
                      <a:pt x="25" y="61"/>
                    </a:lnTo>
                    <a:lnTo>
                      <a:pt x="0" y="93"/>
                    </a:lnTo>
                    <a:lnTo>
                      <a:pt x="19" y="144"/>
                    </a:lnTo>
                    <a:lnTo>
                      <a:pt x="60" y="153"/>
                    </a:lnTo>
                    <a:lnTo>
                      <a:pt x="102" y="147"/>
                    </a:lnTo>
                    <a:lnTo>
                      <a:pt x="121" y="166"/>
                    </a:lnTo>
                    <a:lnTo>
                      <a:pt x="115" y="188"/>
                    </a:lnTo>
                    <a:lnTo>
                      <a:pt x="134" y="208"/>
                    </a:lnTo>
                    <a:lnTo>
                      <a:pt x="118" y="246"/>
                    </a:lnTo>
                    <a:lnTo>
                      <a:pt x="156" y="323"/>
                    </a:lnTo>
                    <a:lnTo>
                      <a:pt x="204" y="307"/>
                    </a:lnTo>
                    <a:lnTo>
                      <a:pt x="226" y="252"/>
                    </a:lnTo>
                    <a:lnTo>
                      <a:pt x="255" y="224"/>
                    </a:lnTo>
                    <a:lnTo>
                      <a:pt x="246" y="176"/>
                    </a:lnTo>
                    <a:lnTo>
                      <a:pt x="294" y="118"/>
                    </a:lnTo>
                    <a:lnTo>
                      <a:pt x="255" y="118"/>
                    </a:lnTo>
                    <a:lnTo>
                      <a:pt x="223" y="67"/>
                    </a:lnTo>
                    <a:lnTo>
                      <a:pt x="223" y="35"/>
                    </a:lnTo>
                    <a:lnTo>
                      <a:pt x="166" y="22"/>
                    </a:lnTo>
                    <a:lnTo>
                      <a:pt x="159" y="35"/>
                    </a:lnTo>
                    <a:lnTo>
                      <a:pt x="124" y="22"/>
                    </a:lnTo>
                    <a:lnTo>
                      <a:pt x="12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1" name="Freeform 88">
                <a:extLst>
                  <a:ext uri="{FF2B5EF4-FFF2-40B4-BE49-F238E27FC236}">
                    <a16:creationId xmlns:a16="http://schemas.microsoft.com/office/drawing/2014/main" id="{3BA5969A-E33C-9140-8CD9-BF9D00FCC416}"/>
                  </a:ext>
                </a:extLst>
              </p:cNvPr>
              <p:cNvSpPr>
                <a:spLocks/>
              </p:cNvSpPr>
              <p:nvPr/>
            </p:nvSpPr>
            <p:spPr bwMode="auto">
              <a:xfrm>
                <a:off x="3332" y="1751"/>
                <a:ext cx="29" cy="67"/>
              </a:xfrm>
              <a:custGeom>
                <a:avLst/>
                <a:gdLst>
                  <a:gd name="T0" fmla="*/ 4 w 29"/>
                  <a:gd name="T1" fmla="*/ 26 h 67"/>
                  <a:gd name="T2" fmla="*/ 4 w 29"/>
                  <a:gd name="T3" fmla="*/ 38 h 67"/>
                  <a:gd name="T4" fmla="*/ 0 w 29"/>
                  <a:gd name="T5" fmla="*/ 54 h 67"/>
                  <a:gd name="T6" fmla="*/ 10 w 29"/>
                  <a:gd name="T7" fmla="*/ 67 h 67"/>
                  <a:gd name="T8" fmla="*/ 16 w 29"/>
                  <a:gd name="T9" fmla="*/ 54 h 67"/>
                  <a:gd name="T10" fmla="*/ 29 w 29"/>
                  <a:gd name="T11" fmla="*/ 13 h 67"/>
                  <a:gd name="T12" fmla="*/ 23 w 29"/>
                  <a:gd name="T13" fmla="*/ 0 h 67"/>
                  <a:gd name="T14" fmla="*/ 4 w 29"/>
                  <a:gd name="T15" fmla="*/ 26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67">
                    <a:moveTo>
                      <a:pt x="4" y="26"/>
                    </a:moveTo>
                    <a:lnTo>
                      <a:pt x="4" y="38"/>
                    </a:lnTo>
                    <a:lnTo>
                      <a:pt x="0" y="54"/>
                    </a:lnTo>
                    <a:lnTo>
                      <a:pt x="10" y="67"/>
                    </a:lnTo>
                    <a:lnTo>
                      <a:pt x="16" y="54"/>
                    </a:lnTo>
                    <a:lnTo>
                      <a:pt x="29" y="13"/>
                    </a:lnTo>
                    <a:lnTo>
                      <a:pt x="23" y="0"/>
                    </a:lnTo>
                    <a:lnTo>
                      <a:pt x="4" y="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3" name="Freeform 90">
                <a:extLst>
                  <a:ext uri="{FF2B5EF4-FFF2-40B4-BE49-F238E27FC236}">
                    <a16:creationId xmlns:a16="http://schemas.microsoft.com/office/drawing/2014/main" id="{83CAC84E-F3EC-8B4B-A052-F672D1A37DE8}"/>
                  </a:ext>
                </a:extLst>
              </p:cNvPr>
              <p:cNvSpPr>
                <a:spLocks/>
              </p:cNvSpPr>
              <p:nvPr/>
            </p:nvSpPr>
            <p:spPr bwMode="auto">
              <a:xfrm>
                <a:off x="3617" y="1751"/>
                <a:ext cx="175" cy="134"/>
              </a:xfrm>
              <a:custGeom>
                <a:avLst/>
                <a:gdLst>
                  <a:gd name="T0" fmla="*/ 31 w 175"/>
                  <a:gd name="T1" fmla="*/ 38 h 134"/>
                  <a:gd name="T2" fmla="*/ 9 w 175"/>
                  <a:gd name="T3" fmla="*/ 51 h 134"/>
                  <a:gd name="T4" fmla="*/ 0 w 175"/>
                  <a:gd name="T5" fmla="*/ 64 h 134"/>
                  <a:gd name="T6" fmla="*/ 12 w 175"/>
                  <a:gd name="T7" fmla="*/ 83 h 134"/>
                  <a:gd name="T8" fmla="*/ 9 w 175"/>
                  <a:gd name="T9" fmla="*/ 105 h 134"/>
                  <a:gd name="T10" fmla="*/ 22 w 175"/>
                  <a:gd name="T11" fmla="*/ 115 h 134"/>
                  <a:gd name="T12" fmla="*/ 79 w 175"/>
                  <a:gd name="T13" fmla="*/ 93 h 134"/>
                  <a:gd name="T14" fmla="*/ 118 w 175"/>
                  <a:gd name="T15" fmla="*/ 121 h 134"/>
                  <a:gd name="T16" fmla="*/ 127 w 175"/>
                  <a:gd name="T17" fmla="*/ 134 h 134"/>
                  <a:gd name="T18" fmla="*/ 159 w 175"/>
                  <a:gd name="T19" fmla="*/ 121 h 134"/>
                  <a:gd name="T20" fmla="*/ 162 w 175"/>
                  <a:gd name="T21" fmla="*/ 99 h 134"/>
                  <a:gd name="T22" fmla="*/ 175 w 175"/>
                  <a:gd name="T23" fmla="*/ 86 h 134"/>
                  <a:gd name="T24" fmla="*/ 175 w 175"/>
                  <a:gd name="T25" fmla="*/ 58 h 134"/>
                  <a:gd name="T26" fmla="*/ 150 w 175"/>
                  <a:gd name="T27" fmla="*/ 38 h 134"/>
                  <a:gd name="T28" fmla="*/ 130 w 175"/>
                  <a:gd name="T29" fmla="*/ 0 h 134"/>
                  <a:gd name="T30" fmla="*/ 121 w 175"/>
                  <a:gd name="T31" fmla="*/ 6 h 134"/>
                  <a:gd name="T32" fmla="*/ 118 w 175"/>
                  <a:gd name="T33" fmla="*/ 29 h 134"/>
                  <a:gd name="T34" fmla="*/ 99 w 175"/>
                  <a:gd name="T35" fmla="*/ 16 h 134"/>
                  <a:gd name="T36" fmla="*/ 105 w 175"/>
                  <a:gd name="T37" fmla="*/ 6 h 134"/>
                  <a:gd name="T38" fmla="*/ 73 w 175"/>
                  <a:gd name="T39" fmla="*/ 3 h 134"/>
                  <a:gd name="T40" fmla="*/ 70 w 175"/>
                  <a:gd name="T41" fmla="*/ 19 h 134"/>
                  <a:gd name="T42" fmla="*/ 60 w 175"/>
                  <a:gd name="T43" fmla="*/ 13 h 134"/>
                  <a:gd name="T44" fmla="*/ 44 w 175"/>
                  <a:gd name="T45" fmla="*/ 29 h 134"/>
                  <a:gd name="T46" fmla="*/ 41 w 175"/>
                  <a:gd name="T47" fmla="*/ 38 h 134"/>
                  <a:gd name="T48" fmla="*/ 31 w 175"/>
                  <a:gd name="T49" fmla="*/ 3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5" h="134">
                    <a:moveTo>
                      <a:pt x="31" y="38"/>
                    </a:moveTo>
                    <a:lnTo>
                      <a:pt x="9" y="51"/>
                    </a:lnTo>
                    <a:lnTo>
                      <a:pt x="0" y="64"/>
                    </a:lnTo>
                    <a:lnTo>
                      <a:pt x="12" y="83"/>
                    </a:lnTo>
                    <a:lnTo>
                      <a:pt x="9" y="105"/>
                    </a:lnTo>
                    <a:lnTo>
                      <a:pt x="22" y="115"/>
                    </a:lnTo>
                    <a:lnTo>
                      <a:pt x="79" y="93"/>
                    </a:lnTo>
                    <a:lnTo>
                      <a:pt x="118" y="121"/>
                    </a:lnTo>
                    <a:lnTo>
                      <a:pt x="127" y="134"/>
                    </a:lnTo>
                    <a:lnTo>
                      <a:pt x="159" y="121"/>
                    </a:lnTo>
                    <a:lnTo>
                      <a:pt x="162" y="99"/>
                    </a:lnTo>
                    <a:lnTo>
                      <a:pt x="175" y="86"/>
                    </a:lnTo>
                    <a:lnTo>
                      <a:pt x="175" y="58"/>
                    </a:lnTo>
                    <a:lnTo>
                      <a:pt x="150" y="38"/>
                    </a:lnTo>
                    <a:lnTo>
                      <a:pt x="130" y="0"/>
                    </a:lnTo>
                    <a:lnTo>
                      <a:pt x="121" y="6"/>
                    </a:lnTo>
                    <a:lnTo>
                      <a:pt x="118" y="29"/>
                    </a:lnTo>
                    <a:lnTo>
                      <a:pt x="99" y="16"/>
                    </a:lnTo>
                    <a:lnTo>
                      <a:pt x="105" y="6"/>
                    </a:lnTo>
                    <a:lnTo>
                      <a:pt x="73" y="3"/>
                    </a:lnTo>
                    <a:lnTo>
                      <a:pt x="70" y="19"/>
                    </a:lnTo>
                    <a:lnTo>
                      <a:pt x="60" y="13"/>
                    </a:lnTo>
                    <a:lnTo>
                      <a:pt x="44" y="29"/>
                    </a:lnTo>
                    <a:lnTo>
                      <a:pt x="41" y="38"/>
                    </a:lnTo>
                    <a:lnTo>
                      <a:pt x="31"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4" name="Freeform 91">
                <a:extLst>
                  <a:ext uri="{FF2B5EF4-FFF2-40B4-BE49-F238E27FC236}">
                    <a16:creationId xmlns:a16="http://schemas.microsoft.com/office/drawing/2014/main" id="{F466F7D5-32EC-1547-B4A0-513ACF0172E8}"/>
                  </a:ext>
                </a:extLst>
              </p:cNvPr>
              <p:cNvSpPr>
                <a:spLocks/>
              </p:cNvSpPr>
              <p:nvPr/>
            </p:nvSpPr>
            <p:spPr bwMode="auto">
              <a:xfrm>
                <a:off x="3617" y="1751"/>
                <a:ext cx="175" cy="134"/>
              </a:xfrm>
              <a:custGeom>
                <a:avLst/>
                <a:gdLst>
                  <a:gd name="T0" fmla="*/ 31 w 175"/>
                  <a:gd name="T1" fmla="*/ 38 h 134"/>
                  <a:gd name="T2" fmla="*/ 9 w 175"/>
                  <a:gd name="T3" fmla="*/ 51 h 134"/>
                  <a:gd name="T4" fmla="*/ 0 w 175"/>
                  <a:gd name="T5" fmla="*/ 64 h 134"/>
                  <a:gd name="T6" fmla="*/ 12 w 175"/>
                  <a:gd name="T7" fmla="*/ 83 h 134"/>
                  <a:gd name="T8" fmla="*/ 9 w 175"/>
                  <a:gd name="T9" fmla="*/ 105 h 134"/>
                  <a:gd name="T10" fmla="*/ 22 w 175"/>
                  <a:gd name="T11" fmla="*/ 115 h 134"/>
                  <a:gd name="T12" fmla="*/ 79 w 175"/>
                  <a:gd name="T13" fmla="*/ 93 h 134"/>
                  <a:gd name="T14" fmla="*/ 118 w 175"/>
                  <a:gd name="T15" fmla="*/ 121 h 134"/>
                  <a:gd name="T16" fmla="*/ 127 w 175"/>
                  <a:gd name="T17" fmla="*/ 134 h 134"/>
                  <a:gd name="T18" fmla="*/ 159 w 175"/>
                  <a:gd name="T19" fmla="*/ 121 h 134"/>
                  <a:gd name="T20" fmla="*/ 162 w 175"/>
                  <a:gd name="T21" fmla="*/ 99 h 134"/>
                  <a:gd name="T22" fmla="*/ 175 w 175"/>
                  <a:gd name="T23" fmla="*/ 86 h 134"/>
                  <a:gd name="T24" fmla="*/ 175 w 175"/>
                  <a:gd name="T25" fmla="*/ 58 h 134"/>
                  <a:gd name="T26" fmla="*/ 150 w 175"/>
                  <a:gd name="T27" fmla="*/ 38 h 134"/>
                  <a:gd name="T28" fmla="*/ 130 w 175"/>
                  <a:gd name="T29" fmla="*/ 0 h 134"/>
                  <a:gd name="T30" fmla="*/ 121 w 175"/>
                  <a:gd name="T31" fmla="*/ 6 h 134"/>
                  <a:gd name="T32" fmla="*/ 118 w 175"/>
                  <a:gd name="T33" fmla="*/ 29 h 134"/>
                  <a:gd name="T34" fmla="*/ 99 w 175"/>
                  <a:gd name="T35" fmla="*/ 16 h 134"/>
                  <a:gd name="T36" fmla="*/ 105 w 175"/>
                  <a:gd name="T37" fmla="*/ 6 h 134"/>
                  <a:gd name="T38" fmla="*/ 73 w 175"/>
                  <a:gd name="T39" fmla="*/ 3 h 134"/>
                  <a:gd name="T40" fmla="*/ 70 w 175"/>
                  <a:gd name="T41" fmla="*/ 19 h 134"/>
                  <a:gd name="T42" fmla="*/ 60 w 175"/>
                  <a:gd name="T43" fmla="*/ 13 h 134"/>
                  <a:gd name="T44" fmla="*/ 44 w 175"/>
                  <a:gd name="T45" fmla="*/ 29 h 134"/>
                  <a:gd name="T46" fmla="*/ 41 w 175"/>
                  <a:gd name="T47" fmla="*/ 38 h 134"/>
                  <a:gd name="T48" fmla="*/ 31 w 175"/>
                  <a:gd name="T49" fmla="*/ 3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5" h="134">
                    <a:moveTo>
                      <a:pt x="31" y="38"/>
                    </a:moveTo>
                    <a:lnTo>
                      <a:pt x="9" y="51"/>
                    </a:lnTo>
                    <a:lnTo>
                      <a:pt x="0" y="64"/>
                    </a:lnTo>
                    <a:lnTo>
                      <a:pt x="12" y="83"/>
                    </a:lnTo>
                    <a:lnTo>
                      <a:pt x="9" y="105"/>
                    </a:lnTo>
                    <a:lnTo>
                      <a:pt x="22" y="115"/>
                    </a:lnTo>
                    <a:lnTo>
                      <a:pt x="79" y="93"/>
                    </a:lnTo>
                    <a:lnTo>
                      <a:pt x="118" y="121"/>
                    </a:lnTo>
                    <a:lnTo>
                      <a:pt x="127" y="134"/>
                    </a:lnTo>
                    <a:lnTo>
                      <a:pt x="159" y="121"/>
                    </a:lnTo>
                    <a:lnTo>
                      <a:pt x="162" y="99"/>
                    </a:lnTo>
                    <a:lnTo>
                      <a:pt x="175" y="86"/>
                    </a:lnTo>
                    <a:lnTo>
                      <a:pt x="175" y="58"/>
                    </a:lnTo>
                    <a:lnTo>
                      <a:pt x="150" y="38"/>
                    </a:lnTo>
                    <a:lnTo>
                      <a:pt x="130" y="0"/>
                    </a:lnTo>
                    <a:lnTo>
                      <a:pt x="121" y="6"/>
                    </a:lnTo>
                    <a:lnTo>
                      <a:pt x="118" y="29"/>
                    </a:lnTo>
                    <a:lnTo>
                      <a:pt x="99" y="16"/>
                    </a:lnTo>
                    <a:lnTo>
                      <a:pt x="105" y="6"/>
                    </a:lnTo>
                    <a:lnTo>
                      <a:pt x="73" y="3"/>
                    </a:lnTo>
                    <a:lnTo>
                      <a:pt x="70" y="19"/>
                    </a:lnTo>
                    <a:lnTo>
                      <a:pt x="60" y="13"/>
                    </a:lnTo>
                    <a:lnTo>
                      <a:pt x="44" y="29"/>
                    </a:lnTo>
                    <a:lnTo>
                      <a:pt x="41" y="38"/>
                    </a:lnTo>
                    <a:lnTo>
                      <a:pt x="31" y="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5" name="Freeform 92">
                <a:extLst>
                  <a:ext uri="{FF2B5EF4-FFF2-40B4-BE49-F238E27FC236}">
                    <a16:creationId xmlns:a16="http://schemas.microsoft.com/office/drawing/2014/main" id="{48E7C8C7-E079-3140-B635-CBF5CB1AA7C9}"/>
                  </a:ext>
                </a:extLst>
              </p:cNvPr>
              <p:cNvSpPr>
                <a:spLocks/>
              </p:cNvSpPr>
              <p:nvPr/>
            </p:nvSpPr>
            <p:spPr bwMode="auto">
              <a:xfrm>
                <a:off x="3840" y="1860"/>
                <a:ext cx="54" cy="70"/>
              </a:xfrm>
              <a:custGeom>
                <a:avLst/>
                <a:gdLst>
                  <a:gd name="T0" fmla="*/ 32 w 54"/>
                  <a:gd name="T1" fmla="*/ 0 h 70"/>
                  <a:gd name="T2" fmla="*/ 32 w 54"/>
                  <a:gd name="T3" fmla="*/ 19 h 70"/>
                  <a:gd name="T4" fmla="*/ 13 w 54"/>
                  <a:gd name="T5" fmla="*/ 48 h 70"/>
                  <a:gd name="T6" fmla="*/ 0 w 54"/>
                  <a:gd name="T7" fmla="*/ 60 h 70"/>
                  <a:gd name="T8" fmla="*/ 6 w 54"/>
                  <a:gd name="T9" fmla="*/ 70 h 70"/>
                  <a:gd name="T10" fmla="*/ 32 w 54"/>
                  <a:gd name="T11" fmla="*/ 48 h 70"/>
                  <a:gd name="T12" fmla="*/ 54 w 54"/>
                  <a:gd name="T13" fmla="*/ 19 h 70"/>
                  <a:gd name="T14" fmla="*/ 51 w 54"/>
                  <a:gd name="T15" fmla="*/ 6 h 70"/>
                  <a:gd name="T16" fmla="*/ 32 w 54"/>
                  <a:gd name="T17"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70">
                    <a:moveTo>
                      <a:pt x="32" y="0"/>
                    </a:moveTo>
                    <a:lnTo>
                      <a:pt x="32" y="19"/>
                    </a:lnTo>
                    <a:lnTo>
                      <a:pt x="13" y="48"/>
                    </a:lnTo>
                    <a:lnTo>
                      <a:pt x="0" y="60"/>
                    </a:lnTo>
                    <a:lnTo>
                      <a:pt x="6" y="70"/>
                    </a:lnTo>
                    <a:lnTo>
                      <a:pt x="32" y="48"/>
                    </a:lnTo>
                    <a:lnTo>
                      <a:pt x="54" y="19"/>
                    </a:lnTo>
                    <a:lnTo>
                      <a:pt x="51" y="6"/>
                    </a:lnTo>
                    <a:lnTo>
                      <a:pt x="3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6" name="Freeform 93">
                <a:extLst>
                  <a:ext uri="{FF2B5EF4-FFF2-40B4-BE49-F238E27FC236}">
                    <a16:creationId xmlns:a16="http://schemas.microsoft.com/office/drawing/2014/main" id="{0CD1AB67-0D52-D445-BD7E-DAD66597EF90}"/>
                  </a:ext>
                </a:extLst>
              </p:cNvPr>
              <p:cNvSpPr>
                <a:spLocks/>
              </p:cNvSpPr>
              <p:nvPr/>
            </p:nvSpPr>
            <p:spPr bwMode="auto">
              <a:xfrm>
                <a:off x="3537" y="1668"/>
                <a:ext cx="163" cy="83"/>
              </a:xfrm>
              <a:custGeom>
                <a:avLst/>
                <a:gdLst>
                  <a:gd name="T0" fmla="*/ 0 w 51"/>
                  <a:gd name="T1" fmla="*/ 0 h 26"/>
                  <a:gd name="T2" fmla="*/ 9 w 51"/>
                  <a:gd name="T3" fmla="*/ 15 h 26"/>
                  <a:gd name="T4" fmla="*/ 17 w 51"/>
                  <a:gd name="T5" fmla="*/ 19 h 26"/>
                  <a:gd name="T6" fmla="*/ 20 w 51"/>
                  <a:gd name="T7" fmla="*/ 23 h 26"/>
                  <a:gd name="T8" fmla="*/ 38 w 51"/>
                  <a:gd name="T9" fmla="*/ 26 h 26"/>
                  <a:gd name="T10" fmla="*/ 51 w 51"/>
                  <a:gd name="T11" fmla="*/ 22 h 26"/>
                  <a:gd name="T12" fmla="*/ 37 w 51"/>
                  <a:gd name="T13" fmla="*/ 21 h 26"/>
                  <a:gd name="T14" fmla="*/ 25 w 51"/>
                  <a:gd name="T15" fmla="*/ 21 h 26"/>
                  <a:gd name="T16" fmla="*/ 16 w 51"/>
                  <a:gd name="T17" fmla="*/ 14 h 26"/>
                  <a:gd name="T18" fmla="*/ 0 w 51"/>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26">
                    <a:moveTo>
                      <a:pt x="0" y="0"/>
                    </a:moveTo>
                    <a:cubicBezTo>
                      <a:pt x="9" y="15"/>
                      <a:pt x="9" y="15"/>
                      <a:pt x="9" y="15"/>
                    </a:cubicBezTo>
                    <a:cubicBezTo>
                      <a:pt x="17" y="19"/>
                      <a:pt x="17" y="19"/>
                      <a:pt x="17" y="19"/>
                    </a:cubicBezTo>
                    <a:cubicBezTo>
                      <a:pt x="20" y="23"/>
                      <a:pt x="20" y="23"/>
                      <a:pt x="20" y="23"/>
                    </a:cubicBezTo>
                    <a:cubicBezTo>
                      <a:pt x="38" y="26"/>
                      <a:pt x="38" y="26"/>
                      <a:pt x="38" y="26"/>
                    </a:cubicBezTo>
                    <a:cubicBezTo>
                      <a:pt x="51" y="22"/>
                      <a:pt x="51" y="22"/>
                      <a:pt x="51" y="22"/>
                    </a:cubicBezTo>
                    <a:cubicBezTo>
                      <a:pt x="37" y="21"/>
                      <a:pt x="37" y="21"/>
                      <a:pt x="37" y="21"/>
                    </a:cubicBezTo>
                    <a:cubicBezTo>
                      <a:pt x="37" y="21"/>
                      <a:pt x="26" y="21"/>
                      <a:pt x="25" y="21"/>
                    </a:cubicBezTo>
                    <a:cubicBezTo>
                      <a:pt x="24" y="21"/>
                      <a:pt x="16" y="14"/>
                      <a:pt x="16" y="14"/>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7" name="Freeform 94">
                <a:extLst>
                  <a:ext uri="{FF2B5EF4-FFF2-40B4-BE49-F238E27FC236}">
                    <a16:creationId xmlns:a16="http://schemas.microsoft.com/office/drawing/2014/main" id="{DB8BB47A-42F2-DE4F-BB40-5784FA5F512A}"/>
                  </a:ext>
                </a:extLst>
              </p:cNvPr>
              <p:cNvSpPr>
                <a:spLocks/>
              </p:cNvSpPr>
              <p:nvPr/>
            </p:nvSpPr>
            <p:spPr bwMode="auto">
              <a:xfrm>
                <a:off x="3601" y="1678"/>
                <a:ext cx="47" cy="44"/>
              </a:xfrm>
              <a:custGeom>
                <a:avLst/>
                <a:gdLst>
                  <a:gd name="T0" fmla="*/ 0 w 47"/>
                  <a:gd name="T1" fmla="*/ 22 h 44"/>
                  <a:gd name="T2" fmla="*/ 35 w 47"/>
                  <a:gd name="T3" fmla="*/ 0 h 44"/>
                  <a:gd name="T4" fmla="*/ 47 w 47"/>
                  <a:gd name="T5" fmla="*/ 6 h 44"/>
                  <a:gd name="T6" fmla="*/ 41 w 47"/>
                  <a:gd name="T7" fmla="*/ 12 h 44"/>
                  <a:gd name="T8" fmla="*/ 47 w 47"/>
                  <a:gd name="T9" fmla="*/ 22 h 44"/>
                  <a:gd name="T10" fmla="*/ 35 w 47"/>
                  <a:gd name="T11" fmla="*/ 44 h 44"/>
                  <a:gd name="T12" fmla="*/ 6 w 47"/>
                  <a:gd name="T13" fmla="*/ 38 h 44"/>
                  <a:gd name="T14" fmla="*/ 0 w 47"/>
                  <a:gd name="T15" fmla="*/ 22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44">
                    <a:moveTo>
                      <a:pt x="0" y="22"/>
                    </a:moveTo>
                    <a:lnTo>
                      <a:pt x="35" y="0"/>
                    </a:lnTo>
                    <a:lnTo>
                      <a:pt x="47" y="6"/>
                    </a:lnTo>
                    <a:lnTo>
                      <a:pt x="41" y="12"/>
                    </a:lnTo>
                    <a:lnTo>
                      <a:pt x="47" y="22"/>
                    </a:lnTo>
                    <a:lnTo>
                      <a:pt x="35" y="44"/>
                    </a:lnTo>
                    <a:lnTo>
                      <a:pt x="6" y="38"/>
                    </a:lnTo>
                    <a:lnTo>
                      <a:pt x="0" y="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8" name="Freeform 95">
                <a:extLst>
                  <a:ext uri="{FF2B5EF4-FFF2-40B4-BE49-F238E27FC236}">
                    <a16:creationId xmlns:a16="http://schemas.microsoft.com/office/drawing/2014/main" id="{6579E1D3-B7DD-7548-B572-081F98FC54F2}"/>
                  </a:ext>
                </a:extLst>
              </p:cNvPr>
              <p:cNvSpPr>
                <a:spLocks/>
              </p:cNvSpPr>
              <p:nvPr/>
            </p:nvSpPr>
            <p:spPr bwMode="auto">
              <a:xfrm>
                <a:off x="3648" y="1697"/>
                <a:ext cx="23" cy="32"/>
              </a:xfrm>
              <a:custGeom>
                <a:avLst/>
                <a:gdLst>
                  <a:gd name="T0" fmla="*/ 23 w 23"/>
                  <a:gd name="T1" fmla="*/ 0 h 32"/>
                  <a:gd name="T2" fmla="*/ 4 w 23"/>
                  <a:gd name="T3" fmla="*/ 13 h 32"/>
                  <a:gd name="T4" fmla="*/ 0 w 23"/>
                  <a:gd name="T5" fmla="*/ 32 h 32"/>
                  <a:gd name="T6" fmla="*/ 7 w 23"/>
                  <a:gd name="T7" fmla="*/ 32 h 32"/>
                  <a:gd name="T8" fmla="*/ 10 w 23"/>
                  <a:gd name="T9" fmla="*/ 25 h 32"/>
                  <a:gd name="T10" fmla="*/ 20 w 23"/>
                  <a:gd name="T11" fmla="*/ 32 h 32"/>
                  <a:gd name="T12" fmla="*/ 23 w 23"/>
                  <a:gd name="T13" fmla="*/ 28 h 32"/>
                  <a:gd name="T14" fmla="*/ 13 w 23"/>
                  <a:gd name="T15" fmla="*/ 16 h 32"/>
                  <a:gd name="T16" fmla="*/ 23 w 23"/>
                  <a:gd name="T1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2">
                    <a:moveTo>
                      <a:pt x="23" y="0"/>
                    </a:moveTo>
                    <a:lnTo>
                      <a:pt x="4" y="13"/>
                    </a:lnTo>
                    <a:lnTo>
                      <a:pt x="0" y="32"/>
                    </a:lnTo>
                    <a:lnTo>
                      <a:pt x="7" y="32"/>
                    </a:lnTo>
                    <a:lnTo>
                      <a:pt x="10" y="25"/>
                    </a:lnTo>
                    <a:lnTo>
                      <a:pt x="20" y="32"/>
                    </a:lnTo>
                    <a:lnTo>
                      <a:pt x="23" y="28"/>
                    </a:lnTo>
                    <a:lnTo>
                      <a:pt x="13" y="16"/>
                    </a:lnTo>
                    <a:lnTo>
                      <a:pt x="2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9" name="Freeform 96">
                <a:extLst>
                  <a:ext uri="{FF2B5EF4-FFF2-40B4-BE49-F238E27FC236}">
                    <a16:creationId xmlns:a16="http://schemas.microsoft.com/office/drawing/2014/main" id="{9F622827-2DB4-AC46-A580-26B2945E9E6B}"/>
                  </a:ext>
                </a:extLst>
              </p:cNvPr>
              <p:cNvSpPr>
                <a:spLocks/>
              </p:cNvSpPr>
              <p:nvPr/>
            </p:nvSpPr>
            <p:spPr bwMode="auto">
              <a:xfrm>
                <a:off x="3690" y="1706"/>
                <a:ext cx="96" cy="42"/>
              </a:xfrm>
              <a:custGeom>
                <a:avLst/>
                <a:gdLst>
                  <a:gd name="T0" fmla="*/ 3 w 96"/>
                  <a:gd name="T1" fmla="*/ 0 h 42"/>
                  <a:gd name="T2" fmla="*/ 22 w 96"/>
                  <a:gd name="T3" fmla="*/ 7 h 42"/>
                  <a:gd name="T4" fmla="*/ 22 w 96"/>
                  <a:gd name="T5" fmla="*/ 13 h 42"/>
                  <a:gd name="T6" fmla="*/ 35 w 96"/>
                  <a:gd name="T7" fmla="*/ 7 h 42"/>
                  <a:gd name="T8" fmla="*/ 70 w 96"/>
                  <a:gd name="T9" fmla="*/ 19 h 42"/>
                  <a:gd name="T10" fmla="*/ 77 w 96"/>
                  <a:gd name="T11" fmla="*/ 32 h 42"/>
                  <a:gd name="T12" fmla="*/ 96 w 96"/>
                  <a:gd name="T13" fmla="*/ 39 h 42"/>
                  <a:gd name="T14" fmla="*/ 83 w 96"/>
                  <a:gd name="T15" fmla="*/ 42 h 42"/>
                  <a:gd name="T16" fmla="*/ 67 w 96"/>
                  <a:gd name="T17" fmla="*/ 32 h 42"/>
                  <a:gd name="T18" fmla="*/ 57 w 96"/>
                  <a:gd name="T19" fmla="*/ 39 h 42"/>
                  <a:gd name="T20" fmla="*/ 38 w 96"/>
                  <a:gd name="T21" fmla="*/ 35 h 42"/>
                  <a:gd name="T22" fmla="*/ 26 w 96"/>
                  <a:gd name="T23" fmla="*/ 19 h 42"/>
                  <a:gd name="T24" fmla="*/ 13 w 96"/>
                  <a:gd name="T25" fmla="*/ 16 h 42"/>
                  <a:gd name="T26" fmla="*/ 6 w 96"/>
                  <a:gd name="T27" fmla="*/ 7 h 42"/>
                  <a:gd name="T28" fmla="*/ 0 w 96"/>
                  <a:gd name="T29" fmla="*/ 4 h 42"/>
                  <a:gd name="T30" fmla="*/ 3 w 96"/>
                  <a:gd name="T3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6" h="42">
                    <a:moveTo>
                      <a:pt x="3" y="0"/>
                    </a:moveTo>
                    <a:lnTo>
                      <a:pt x="22" y="7"/>
                    </a:lnTo>
                    <a:lnTo>
                      <a:pt x="22" y="13"/>
                    </a:lnTo>
                    <a:lnTo>
                      <a:pt x="35" y="7"/>
                    </a:lnTo>
                    <a:lnTo>
                      <a:pt x="70" y="19"/>
                    </a:lnTo>
                    <a:lnTo>
                      <a:pt x="77" y="32"/>
                    </a:lnTo>
                    <a:lnTo>
                      <a:pt x="96" y="39"/>
                    </a:lnTo>
                    <a:lnTo>
                      <a:pt x="83" y="42"/>
                    </a:lnTo>
                    <a:lnTo>
                      <a:pt x="67" y="32"/>
                    </a:lnTo>
                    <a:lnTo>
                      <a:pt x="57" y="39"/>
                    </a:lnTo>
                    <a:lnTo>
                      <a:pt x="38" y="35"/>
                    </a:lnTo>
                    <a:lnTo>
                      <a:pt x="26" y="19"/>
                    </a:lnTo>
                    <a:lnTo>
                      <a:pt x="13" y="16"/>
                    </a:lnTo>
                    <a:lnTo>
                      <a:pt x="6" y="7"/>
                    </a:lnTo>
                    <a:lnTo>
                      <a:pt x="0" y="4"/>
                    </a:ln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0" name="Freeform 97">
                <a:extLst>
                  <a:ext uri="{FF2B5EF4-FFF2-40B4-BE49-F238E27FC236}">
                    <a16:creationId xmlns:a16="http://schemas.microsoft.com/office/drawing/2014/main" id="{BBF76221-173A-444F-BD0F-9A78925A94BA}"/>
                  </a:ext>
                </a:extLst>
              </p:cNvPr>
              <p:cNvSpPr>
                <a:spLocks/>
              </p:cNvSpPr>
              <p:nvPr/>
            </p:nvSpPr>
            <p:spPr bwMode="auto">
              <a:xfrm>
                <a:off x="3690" y="1706"/>
                <a:ext cx="96" cy="42"/>
              </a:xfrm>
              <a:custGeom>
                <a:avLst/>
                <a:gdLst>
                  <a:gd name="T0" fmla="*/ 3 w 96"/>
                  <a:gd name="T1" fmla="*/ 0 h 42"/>
                  <a:gd name="T2" fmla="*/ 22 w 96"/>
                  <a:gd name="T3" fmla="*/ 7 h 42"/>
                  <a:gd name="T4" fmla="*/ 22 w 96"/>
                  <a:gd name="T5" fmla="*/ 13 h 42"/>
                  <a:gd name="T6" fmla="*/ 35 w 96"/>
                  <a:gd name="T7" fmla="*/ 7 h 42"/>
                  <a:gd name="T8" fmla="*/ 70 w 96"/>
                  <a:gd name="T9" fmla="*/ 19 h 42"/>
                  <a:gd name="T10" fmla="*/ 77 w 96"/>
                  <a:gd name="T11" fmla="*/ 32 h 42"/>
                  <a:gd name="T12" fmla="*/ 96 w 96"/>
                  <a:gd name="T13" fmla="*/ 39 h 42"/>
                  <a:gd name="T14" fmla="*/ 83 w 96"/>
                  <a:gd name="T15" fmla="*/ 42 h 42"/>
                  <a:gd name="T16" fmla="*/ 67 w 96"/>
                  <a:gd name="T17" fmla="*/ 32 h 42"/>
                  <a:gd name="T18" fmla="*/ 57 w 96"/>
                  <a:gd name="T19" fmla="*/ 39 h 42"/>
                  <a:gd name="T20" fmla="*/ 38 w 96"/>
                  <a:gd name="T21" fmla="*/ 35 h 42"/>
                  <a:gd name="T22" fmla="*/ 26 w 96"/>
                  <a:gd name="T23" fmla="*/ 19 h 42"/>
                  <a:gd name="T24" fmla="*/ 13 w 96"/>
                  <a:gd name="T25" fmla="*/ 16 h 42"/>
                  <a:gd name="T26" fmla="*/ 6 w 96"/>
                  <a:gd name="T27" fmla="*/ 7 h 42"/>
                  <a:gd name="T28" fmla="*/ 0 w 96"/>
                  <a:gd name="T29" fmla="*/ 4 h 42"/>
                  <a:gd name="T30" fmla="*/ 3 w 96"/>
                  <a:gd name="T3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6" h="42">
                    <a:moveTo>
                      <a:pt x="3" y="0"/>
                    </a:moveTo>
                    <a:lnTo>
                      <a:pt x="22" y="7"/>
                    </a:lnTo>
                    <a:lnTo>
                      <a:pt x="22" y="13"/>
                    </a:lnTo>
                    <a:lnTo>
                      <a:pt x="35" y="7"/>
                    </a:lnTo>
                    <a:lnTo>
                      <a:pt x="70" y="19"/>
                    </a:lnTo>
                    <a:lnTo>
                      <a:pt x="77" y="32"/>
                    </a:lnTo>
                    <a:lnTo>
                      <a:pt x="96" y="39"/>
                    </a:lnTo>
                    <a:lnTo>
                      <a:pt x="83" y="42"/>
                    </a:lnTo>
                    <a:lnTo>
                      <a:pt x="67" y="32"/>
                    </a:lnTo>
                    <a:lnTo>
                      <a:pt x="57" y="39"/>
                    </a:lnTo>
                    <a:lnTo>
                      <a:pt x="38" y="35"/>
                    </a:lnTo>
                    <a:lnTo>
                      <a:pt x="26" y="19"/>
                    </a:lnTo>
                    <a:lnTo>
                      <a:pt x="13" y="16"/>
                    </a:lnTo>
                    <a:lnTo>
                      <a:pt x="6" y="7"/>
                    </a:lnTo>
                    <a:lnTo>
                      <a:pt x="0" y="4"/>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1" name="Freeform 98">
                <a:extLst>
                  <a:ext uri="{FF2B5EF4-FFF2-40B4-BE49-F238E27FC236}">
                    <a16:creationId xmlns:a16="http://schemas.microsoft.com/office/drawing/2014/main" id="{956B08AD-7BA8-0E4C-9B2E-D0A96DD14E94}"/>
                  </a:ext>
                </a:extLst>
              </p:cNvPr>
              <p:cNvSpPr>
                <a:spLocks/>
              </p:cNvSpPr>
              <p:nvPr/>
            </p:nvSpPr>
            <p:spPr bwMode="auto">
              <a:xfrm>
                <a:off x="3674" y="1694"/>
                <a:ext cx="13" cy="25"/>
              </a:xfrm>
              <a:custGeom>
                <a:avLst/>
                <a:gdLst>
                  <a:gd name="T0" fmla="*/ 6 w 13"/>
                  <a:gd name="T1" fmla="*/ 0 h 25"/>
                  <a:gd name="T2" fmla="*/ 0 w 13"/>
                  <a:gd name="T3" fmla="*/ 19 h 25"/>
                  <a:gd name="T4" fmla="*/ 10 w 13"/>
                  <a:gd name="T5" fmla="*/ 25 h 25"/>
                  <a:gd name="T6" fmla="*/ 13 w 13"/>
                  <a:gd name="T7" fmla="*/ 3 h 25"/>
                  <a:gd name="T8" fmla="*/ 6 w 13"/>
                  <a:gd name="T9" fmla="*/ 0 h 25"/>
                </a:gdLst>
                <a:ahLst/>
                <a:cxnLst>
                  <a:cxn ang="0">
                    <a:pos x="T0" y="T1"/>
                  </a:cxn>
                  <a:cxn ang="0">
                    <a:pos x="T2" y="T3"/>
                  </a:cxn>
                  <a:cxn ang="0">
                    <a:pos x="T4" y="T5"/>
                  </a:cxn>
                  <a:cxn ang="0">
                    <a:pos x="T6" y="T7"/>
                  </a:cxn>
                  <a:cxn ang="0">
                    <a:pos x="T8" y="T9"/>
                  </a:cxn>
                </a:cxnLst>
                <a:rect l="0" t="0" r="r" b="b"/>
                <a:pathLst>
                  <a:path w="13" h="25">
                    <a:moveTo>
                      <a:pt x="6" y="0"/>
                    </a:moveTo>
                    <a:lnTo>
                      <a:pt x="0" y="19"/>
                    </a:lnTo>
                    <a:lnTo>
                      <a:pt x="10" y="25"/>
                    </a:lnTo>
                    <a:lnTo>
                      <a:pt x="13" y="3"/>
                    </a:ln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2" name="Freeform 99">
                <a:extLst>
                  <a:ext uri="{FF2B5EF4-FFF2-40B4-BE49-F238E27FC236}">
                    <a16:creationId xmlns:a16="http://schemas.microsoft.com/office/drawing/2014/main" id="{1CAFE68B-EC02-DC4B-AF2F-BBE1A6039DE2}"/>
                  </a:ext>
                </a:extLst>
              </p:cNvPr>
              <p:cNvSpPr>
                <a:spLocks/>
              </p:cNvSpPr>
              <p:nvPr/>
            </p:nvSpPr>
            <p:spPr bwMode="auto">
              <a:xfrm>
                <a:off x="3639" y="1626"/>
                <a:ext cx="45" cy="58"/>
              </a:xfrm>
              <a:custGeom>
                <a:avLst/>
                <a:gdLst>
                  <a:gd name="T0" fmla="*/ 16 w 45"/>
                  <a:gd name="T1" fmla="*/ 0 h 58"/>
                  <a:gd name="T2" fmla="*/ 9 w 45"/>
                  <a:gd name="T3" fmla="*/ 13 h 58"/>
                  <a:gd name="T4" fmla="*/ 13 w 45"/>
                  <a:gd name="T5" fmla="*/ 29 h 58"/>
                  <a:gd name="T6" fmla="*/ 0 w 45"/>
                  <a:gd name="T7" fmla="*/ 45 h 58"/>
                  <a:gd name="T8" fmla="*/ 3 w 45"/>
                  <a:gd name="T9" fmla="*/ 48 h 58"/>
                  <a:gd name="T10" fmla="*/ 19 w 45"/>
                  <a:gd name="T11" fmla="*/ 32 h 58"/>
                  <a:gd name="T12" fmla="*/ 22 w 45"/>
                  <a:gd name="T13" fmla="*/ 45 h 58"/>
                  <a:gd name="T14" fmla="*/ 16 w 45"/>
                  <a:gd name="T15" fmla="*/ 58 h 58"/>
                  <a:gd name="T16" fmla="*/ 29 w 45"/>
                  <a:gd name="T17" fmla="*/ 52 h 58"/>
                  <a:gd name="T18" fmla="*/ 35 w 45"/>
                  <a:gd name="T19" fmla="*/ 58 h 58"/>
                  <a:gd name="T20" fmla="*/ 45 w 45"/>
                  <a:gd name="T21" fmla="*/ 48 h 58"/>
                  <a:gd name="T22" fmla="*/ 32 w 45"/>
                  <a:gd name="T23" fmla="*/ 20 h 58"/>
                  <a:gd name="T24" fmla="*/ 22 w 45"/>
                  <a:gd name="T25" fmla="*/ 16 h 58"/>
                  <a:gd name="T26" fmla="*/ 25 w 45"/>
                  <a:gd name="T27" fmla="*/ 4 h 58"/>
                  <a:gd name="T28" fmla="*/ 16 w 45"/>
                  <a:gd name="T29"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58">
                    <a:moveTo>
                      <a:pt x="16" y="0"/>
                    </a:moveTo>
                    <a:lnTo>
                      <a:pt x="9" y="13"/>
                    </a:lnTo>
                    <a:lnTo>
                      <a:pt x="13" y="29"/>
                    </a:lnTo>
                    <a:lnTo>
                      <a:pt x="0" y="45"/>
                    </a:lnTo>
                    <a:lnTo>
                      <a:pt x="3" y="48"/>
                    </a:lnTo>
                    <a:lnTo>
                      <a:pt x="19" y="32"/>
                    </a:lnTo>
                    <a:lnTo>
                      <a:pt x="22" y="45"/>
                    </a:lnTo>
                    <a:lnTo>
                      <a:pt x="16" y="58"/>
                    </a:lnTo>
                    <a:lnTo>
                      <a:pt x="29" y="52"/>
                    </a:lnTo>
                    <a:lnTo>
                      <a:pt x="35" y="58"/>
                    </a:lnTo>
                    <a:lnTo>
                      <a:pt x="45" y="48"/>
                    </a:lnTo>
                    <a:lnTo>
                      <a:pt x="32" y="20"/>
                    </a:lnTo>
                    <a:lnTo>
                      <a:pt x="22" y="16"/>
                    </a:lnTo>
                    <a:lnTo>
                      <a:pt x="25" y="4"/>
                    </a:lnTo>
                    <a:lnTo>
                      <a:pt x="1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3" name="Freeform 100">
                <a:extLst>
                  <a:ext uri="{FF2B5EF4-FFF2-40B4-BE49-F238E27FC236}">
                    <a16:creationId xmlns:a16="http://schemas.microsoft.com/office/drawing/2014/main" id="{E351EC72-9829-C141-8E28-A694ADCD3B19}"/>
                  </a:ext>
                </a:extLst>
              </p:cNvPr>
              <p:cNvSpPr>
                <a:spLocks noEditPoints="1"/>
              </p:cNvSpPr>
              <p:nvPr/>
            </p:nvSpPr>
            <p:spPr bwMode="auto">
              <a:xfrm>
                <a:off x="3173" y="1131"/>
                <a:ext cx="642" cy="1317"/>
              </a:xfrm>
              <a:custGeom>
                <a:avLst/>
                <a:gdLst>
                  <a:gd name="T0" fmla="*/ 167 w 201"/>
                  <a:gd name="T1" fmla="*/ 118 h 412"/>
                  <a:gd name="T2" fmla="*/ 161 w 201"/>
                  <a:gd name="T3" fmla="*/ 127 h 412"/>
                  <a:gd name="T4" fmla="*/ 158 w 201"/>
                  <a:gd name="T5" fmla="*/ 130 h 412"/>
                  <a:gd name="T6" fmla="*/ 160 w 201"/>
                  <a:gd name="T7" fmla="*/ 134 h 412"/>
                  <a:gd name="T8" fmla="*/ 175 w 201"/>
                  <a:gd name="T9" fmla="*/ 125 h 412"/>
                  <a:gd name="T10" fmla="*/ 176 w 201"/>
                  <a:gd name="T11" fmla="*/ 90 h 412"/>
                  <a:gd name="T12" fmla="*/ 179 w 201"/>
                  <a:gd name="T13" fmla="*/ 99 h 412"/>
                  <a:gd name="T14" fmla="*/ 179 w 201"/>
                  <a:gd name="T15" fmla="*/ 109 h 412"/>
                  <a:gd name="T16" fmla="*/ 180 w 201"/>
                  <a:gd name="T17" fmla="*/ 113 h 412"/>
                  <a:gd name="T18" fmla="*/ 178 w 201"/>
                  <a:gd name="T19" fmla="*/ 122 h 412"/>
                  <a:gd name="T20" fmla="*/ 172 w 201"/>
                  <a:gd name="T21" fmla="*/ 133 h 412"/>
                  <a:gd name="T22" fmla="*/ 163 w 201"/>
                  <a:gd name="T23" fmla="*/ 139 h 412"/>
                  <a:gd name="T24" fmla="*/ 166 w 201"/>
                  <a:gd name="T25" fmla="*/ 180 h 412"/>
                  <a:gd name="T26" fmla="*/ 169 w 201"/>
                  <a:gd name="T27" fmla="*/ 184 h 412"/>
                  <a:gd name="T28" fmla="*/ 184 w 201"/>
                  <a:gd name="T29" fmla="*/ 186 h 412"/>
                  <a:gd name="T30" fmla="*/ 192 w 201"/>
                  <a:gd name="T31" fmla="*/ 192 h 412"/>
                  <a:gd name="T32" fmla="*/ 183 w 201"/>
                  <a:gd name="T33" fmla="*/ 190 h 412"/>
                  <a:gd name="T34" fmla="*/ 174 w 201"/>
                  <a:gd name="T35" fmla="*/ 191 h 412"/>
                  <a:gd name="T36" fmla="*/ 166 w 201"/>
                  <a:gd name="T37" fmla="*/ 185 h 412"/>
                  <a:gd name="T38" fmla="*/ 165 w 201"/>
                  <a:gd name="T39" fmla="*/ 195 h 412"/>
                  <a:gd name="T40" fmla="*/ 170 w 201"/>
                  <a:gd name="T41" fmla="*/ 199 h 412"/>
                  <a:gd name="T42" fmla="*/ 177 w 201"/>
                  <a:gd name="T43" fmla="*/ 196 h 412"/>
                  <a:gd name="T44" fmla="*/ 186 w 201"/>
                  <a:gd name="T45" fmla="*/ 206 h 412"/>
                  <a:gd name="T46" fmla="*/ 194 w 201"/>
                  <a:gd name="T47" fmla="*/ 221 h 412"/>
                  <a:gd name="T48" fmla="*/ 189 w 201"/>
                  <a:gd name="T49" fmla="*/ 232 h 412"/>
                  <a:gd name="T50" fmla="*/ 176 w 201"/>
                  <a:gd name="T51" fmla="*/ 232 h 412"/>
                  <a:gd name="T52" fmla="*/ 161 w 201"/>
                  <a:gd name="T53" fmla="*/ 224 h 412"/>
                  <a:gd name="T54" fmla="*/ 122 w 201"/>
                  <a:gd name="T55" fmla="*/ 302 h 412"/>
                  <a:gd name="T56" fmla="*/ 110 w 201"/>
                  <a:gd name="T57" fmla="*/ 315 h 412"/>
                  <a:gd name="T58" fmla="*/ 69 w 201"/>
                  <a:gd name="T59" fmla="*/ 412 h 412"/>
                  <a:gd name="T60" fmla="*/ 145 w 201"/>
                  <a:gd name="T61" fmla="*/ 315 h 412"/>
                  <a:gd name="T62" fmla="*/ 157 w 201"/>
                  <a:gd name="T63" fmla="*/ 302 h 412"/>
                  <a:gd name="T64" fmla="*/ 157 w 201"/>
                  <a:gd name="T65" fmla="*/ 302 h 412"/>
                  <a:gd name="T66" fmla="*/ 176 w 201"/>
                  <a:gd name="T67" fmla="*/ 90 h 412"/>
                  <a:gd name="T68" fmla="*/ 18 w 201"/>
                  <a:gd name="T69" fmla="*/ 0 h 412"/>
                  <a:gd name="T70" fmla="*/ 90 w 201"/>
                  <a:gd name="T71" fmla="*/ 35 h 412"/>
                  <a:gd name="T72" fmla="*/ 100 w 201"/>
                  <a:gd name="T73" fmla="*/ 34 h 412"/>
                  <a:gd name="T74" fmla="*/ 111 w 201"/>
                  <a:gd name="T75" fmla="*/ 25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1" h="412">
                    <a:moveTo>
                      <a:pt x="176" y="117"/>
                    </a:moveTo>
                    <a:cubicBezTo>
                      <a:pt x="167" y="118"/>
                      <a:pt x="167" y="118"/>
                      <a:pt x="167" y="118"/>
                    </a:cubicBezTo>
                    <a:cubicBezTo>
                      <a:pt x="162" y="121"/>
                      <a:pt x="162" y="121"/>
                      <a:pt x="162" y="121"/>
                    </a:cubicBezTo>
                    <a:cubicBezTo>
                      <a:pt x="161" y="127"/>
                      <a:pt x="161" y="127"/>
                      <a:pt x="161" y="127"/>
                    </a:cubicBezTo>
                    <a:cubicBezTo>
                      <a:pt x="158" y="131"/>
                      <a:pt x="158" y="131"/>
                      <a:pt x="158" y="131"/>
                    </a:cubicBezTo>
                    <a:cubicBezTo>
                      <a:pt x="158" y="130"/>
                      <a:pt x="158" y="130"/>
                      <a:pt x="158" y="130"/>
                    </a:cubicBezTo>
                    <a:cubicBezTo>
                      <a:pt x="159" y="132"/>
                      <a:pt x="159" y="135"/>
                      <a:pt x="160" y="137"/>
                    </a:cubicBezTo>
                    <a:cubicBezTo>
                      <a:pt x="160" y="134"/>
                      <a:pt x="160" y="134"/>
                      <a:pt x="160" y="134"/>
                    </a:cubicBezTo>
                    <a:cubicBezTo>
                      <a:pt x="169" y="129"/>
                      <a:pt x="169" y="129"/>
                      <a:pt x="169" y="129"/>
                    </a:cubicBezTo>
                    <a:cubicBezTo>
                      <a:pt x="175" y="125"/>
                      <a:pt x="175" y="125"/>
                      <a:pt x="175" y="125"/>
                    </a:cubicBezTo>
                    <a:cubicBezTo>
                      <a:pt x="176" y="117"/>
                      <a:pt x="176" y="117"/>
                      <a:pt x="176" y="117"/>
                    </a:cubicBezTo>
                    <a:moveTo>
                      <a:pt x="176" y="90"/>
                    </a:moveTo>
                    <a:cubicBezTo>
                      <a:pt x="173" y="92"/>
                      <a:pt x="173" y="92"/>
                      <a:pt x="173" y="92"/>
                    </a:cubicBezTo>
                    <a:cubicBezTo>
                      <a:pt x="179" y="99"/>
                      <a:pt x="179" y="99"/>
                      <a:pt x="179" y="99"/>
                    </a:cubicBezTo>
                    <a:cubicBezTo>
                      <a:pt x="173" y="115"/>
                      <a:pt x="173" y="115"/>
                      <a:pt x="173" y="115"/>
                    </a:cubicBezTo>
                    <a:cubicBezTo>
                      <a:pt x="179" y="109"/>
                      <a:pt x="179" y="109"/>
                      <a:pt x="179" y="109"/>
                    </a:cubicBezTo>
                    <a:cubicBezTo>
                      <a:pt x="185" y="109"/>
                      <a:pt x="185" y="109"/>
                      <a:pt x="185" y="109"/>
                    </a:cubicBezTo>
                    <a:cubicBezTo>
                      <a:pt x="180" y="113"/>
                      <a:pt x="180" y="113"/>
                      <a:pt x="180" y="113"/>
                    </a:cubicBezTo>
                    <a:cubicBezTo>
                      <a:pt x="181" y="117"/>
                      <a:pt x="181" y="117"/>
                      <a:pt x="181" y="117"/>
                    </a:cubicBezTo>
                    <a:cubicBezTo>
                      <a:pt x="178" y="122"/>
                      <a:pt x="178" y="122"/>
                      <a:pt x="178" y="122"/>
                    </a:cubicBezTo>
                    <a:cubicBezTo>
                      <a:pt x="178" y="122"/>
                      <a:pt x="178" y="126"/>
                      <a:pt x="178" y="127"/>
                    </a:cubicBezTo>
                    <a:cubicBezTo>
                      <a:pt x="178" y="128"/>
                      <a:pt x="172" y="133"/>
                      <a:pt x="172" y="133"/>
                    </a:cubicBezTo>
                    <a:cubicBezTo>
                      <a:pt x="166" y="135"/>
                      <a:pt x="166" y="135"/>
                      <a:pt x="166" y="135"/>
                    </a:cubicBezTo>
                    <a:cubicBezTo>
                      <a:pt x="163" y="139"/>
                      <a:pt x="163" y="139"/>
                      <a:pt x="163" y="139"/>
                    </a:cubicBezTo>
                    <a:cubicBezTo>
                      <a:pt x="161" y="142"/>
                      <a:pt x="161" y="142"/>
                      <a:pt x="161" y="142"/>
                    </a:cubicBezTo>
                    <a:cubicBezTo>
                      <a:pt x="164" y="154"/>
                      <a:pt x="165" y="167"/>
                      <a:pt x="166" y="180"/>
                    </a:cubicBezTo>
                    <a:cubicBezTo>
                      <a:pt x="169" y="182"/>
                      <a:pt x="169" y="182"/>
                      <a:pt x="169" y="182"/>
                    </a:cubicBezTo>
                    <a:cubicBezTo>
                      <a:pt x="169" y="184"/>
                      <a:pt x="169" y="184"/>
                      <a:pt x="169" y="184"/>
                    </a:cubicBezTo>
                    <a:cubicBezTo>
                      <a:pt x="173" y="182"/>
                      <a:pt x="173" y="182"/>
                      <a:pt x="173" y="182"/>
                    </a:cubicBezTo>
                    <a:cubicBezTo>
                      <a:pt x="184" y="186"/>
                      <a:pt x="184" y="186"/>
                      <a:pt x="184" y="186"/>
                    </a:cubicBezTo>
                    <a:cubicBezTo>
                      <a:pt x="186" y="190"/>
                      <a:pt x="186" y="190"/>
                      <a:pt x="186" y="190"/>
                    </a:cubicBezTo>
                    <a:cubicBezTo>
                      <a:pt x="192" y="192"/>
                      <a:pt x="192" y="192"/>
                      <a:pt x="192" y="192"/>
                    </a:cubicBezTo>
                    <a:cubicBezTo>
                      <a:pt x="188" y="193"/>
                      <a:pt x="188" y="193"/>
                      <a:pt x="188" y="193"/>
                    </a:cubicBezTo>
                    <a:cubicBezTo>
                      <a:pt x="183" y="190"/>
                      <a:pt x="183" y="190"/>
                      <a:pt x="183" y="190"/>
                    </a:cubicBezTo>
                    <a:cubicBezTo>
                      <a:pt x="180" y="192"/>
                      <a:pt x="180" y="192"/>
                      <a:pt x="180" y="192"/>
                    </a:cubicBezTo>
                    <a:cubicBezTo>
                      <a:pt x="174" y="191"/>
                      <a:pt x="174" y="191"/>
                      <a:pt x="174" y="191"/>
                    </a:cubicBezTo>
                    <a:cubicBezTo>
                      <a:pt x="170" y="186"/>
                      <a:pt x="170" y="186"/>
                      <a:pt x="170" y="186"/>
                    </a:cubicBezTo>
                    <a:cubicBezTo>
                      <a:pt x="166" y="185"/>
                      <a:pt x="166" y="185"/>
                      <a:pt x="166" y="185"/>
                    </a:cubicBezTo>
                    <a:cubicBezTo>
                      <a:pt x="166" y="185"/>
                      <a:pt x="166" y="185"/>
                      <a:pt x="166" y="185"/>
                    </a:cubicBezTo>
                    <a:cubicBezTo>
                      <a:pt x="166" y="188"/>
                      <a:pt x="165" y="192"/>
                      <a:pt x="165" y="195"/>
                    </a:cubicBezTo>
                    <a:cubicBezTo>
                      <a:pt x="172" y="196"/>
                      <a:pt x="172" y="196"/>
                      <a:pt x="172" y="196"/>
                    </a:cubicBezTo>
                    <a:cubicBezTo>
                      <a:pt x="170" y="199"/>
                      <a:pt x="170" y="199"/>
                      <a:pt x="170" y="199"/>
                    </a:cubicBezTo>
                    <a:cubicBezTo>
                      <a:pt x="176" y="203"/>
                      <a:pt x="176" y="203"/>
                      <a:pt x="176" y="203"/>
                    </a:cubicBezTo>
                    <a:cubicBezTo>
                      <a:pt x="177" y="196"/>
                      <a:pt x="177" y="196"/>
                      <a:pt x="177" y="196"/>
                    </a:cubicBezTo>
                    <a:cubicBezTo>
                      <a:pt x="180" y="194"/>
                      <a:pt x="180" y="194"/>
                      <a:pt x="180" y="194"/>
                    </a:cubicBezTo>
                    <a:cubicBezTo>
                      <a:pt x="186" y="206"/>
                      <a:pt x="186" y="206"/>
                      <a:pt x="186" y="206"/>
                    </a:cubicBezTo>
                    <a:cubicBezTo>
                      <a:pt x="194" y="212"/>
                      <a:pt x="194" y="212"/>
                      <a:pt x="194" y="212"/>
                    </a:cubicBezTo>
                    <a:cubicBezTo>
                      <a:pt x="194" y="221"/>
                      <a:pt x="194" y="221"/>
                      <a:pt x="194" y="221"/>
                    </a:cubicBezTo>
                    <a:cubicBezTo>
                      <a:pt x="190" y="225"/>
                      <a:pt x="190" y="225"/>
                      <a:pt x="190" y="225"/>
                    </a:cubicBezTo>
                    <a:cubicBezTo>
                      <a:pt x="189" y="232"/>
                      <a:pt x="189" y="232"/>
                      <a:pt x="189" y="232"/>
                    </a:cubicBezTo>
                    <a:cubicBezTo>
                      <a:pt x="179" y="236"/>
                      <a:pt x="179" y="236"/>
                      <a:pt x="179" y="236"/>
                    </a:cubicBezTo>
                    <a:cubicBezTo>
                      <a:pt x="176" y="232"/>
                      <a:pt x="176" y="232"/>
                      <a:pt x="176" y="232"/>
                    </a:cubicBezTo>
                    <a:cubicBezTo>
                      <a:pt x="164" y="223"/>
                      <a:pt x="164" y="223"/>
                      <a:pt x="164" y="223"/>
                    </a:cubicBezTo>
                    <a:cubicBezTo>
                      <a:pt x="161" y="224"/>
                      <a:pt x="161" y="224"/>
                      <a:pt x="161" y="224"/>
                    </a:cubicBezTo>
                    <a:cubicBezTo>
                      <a:pt x="154" y="254"/>
                      <a:pt x="141" y="280"/>
                      <a:pt x="122" y="302"/>
                    </a:cubicBezTo>
                    <a:cubicBezTo>
                      <a:pt x="122" y="302"/>
                      <a:pt x="122" y="302"/>
                      <a:pt x="122" y="302"/>
                    </a:cubicBezTo>
                    <a:cubicBezTo>
                      <a:pt x="122" y="302"/>
                      <a:pt x="122" y="302"/>
                      <a:pt x="121" y="302"/>
                    </a:cubicBezTo>
                    <a:cubicBezTo>
                      <a:pt x="118" y="307"/>
                      <a:pt x="114" y="311"/>
                      <a:pt x="110" y="315"/>
                    </a:cubicBezTo>
                    <a:cubicBezTo>
                      <a:pt x="94" y="333"/>
                      <a:pt x="69" y="369"/>
                      <a:pt x="69" y="412"/>
                    </a:cubicBezTo>
                    <a:cubicBezTo>
                      <a:pt x="69" y="412"/>
                      <a:pt x="69" y="412"/>
                      <a:pt x="69" y="412"/>
                    </a:cubicBezTo>
                    <a:cubicBezTo>
                      <a:pt x="104" y="412"/>
                      <a:pt x="104" y="412"/>
                      <a:pt x="104" y="412"/>
                    </a:cubicBezTo>
                    <a:cubicBezTo>
                      <a:pt x="104" y="369"/>
                      <a:pt x="130" y="333"/>
                      <a:pt x="145" y="315"/>
                    </a:cubicBezTo>
                    <a:cubicBezTo>
                      <a:pt x="149" y="311"/>
                      <a:pt x="153" y="307"/>
                      <a:pt x="157" y="302"/>
                    </a:cubicBezTo>
                    <a:cubicBezTo>
                      <a:pt x="157" y="302"/>
                      <a:pt x="157" y="302"/>
                      <a:pt x="157" y="302"/>
                    </a:cubicBezTo>
                    <a:cubicBezTo>
                      <a:pt x="157" y="302"/>
                      <a:pt x="157" y="302"/>
                      <a:pt x="157" y="302"/>
                    </a:cubicBezTo>
                    <a:cubicBezTo>
                      <a:pt x="157" y="302"/>
                      <a:pt x="157" y="302"/>
                      <a:pt x="157" y="302"/>
                    </a:cubicBezTo>
                    <a:cubicBezTo>
                      <a:pt x="185" y="270"/>
                      <a:pt x="201" y="229"/>
                      <a:pt x="201" y="183"/>
                    </a:cubicBezTo>
                    <a:cubicBezTo>
                      <a:pt x="201" y="149"/>
                      <a:pt x="192" y="117"/>
                      <a:pt x="176" y="90"/>
                    </a:cubicBezTo>
                    <a:moveTo>
                      <a:pt x="18" y="0"/>
                    </a:moveTo>
                    <a:cubicBezTo>
                      <a:pt x="18" y="0"/>
                      <a:pt x="18" y="0"/>
                      <a:pt x="18" y="0"/>
                    </a:cubicBezTo>
                    <a:cubicBezTo>
                      <a:pt x="12" y="0"/>
                      <a:pt x="6" y="0"/>
                      <a:pt x="0" y="0"/>
                    </a:cubicBezTo>
                    <a:cubicBezTo>
                      <a:pt x="34" y="4"/>
                      <a:pt x="64" y="16"/>
                      <a:pt x="90" y="35"/>
                    </a:cubicBezTo>
                    <a:cubicBezTo>
                      <a:pt x="91" y="34"/>
                      <a:pt x="91" y="34"/>
                      <a:pt x="91" y="34"/>
                    </a:cubicBezTo>
                    <a:cubicBezTo>
                      <a:pt x="100" y="34"/>
                      <a:pt x="100" y="34"/>
                      <a:pt x="100" y="34"/>
                    </a:cubicBezTo>
                    <a:cubicBezTo>
                      <a:pt x="100" y="34"/>
                      <a:pt x="108" y="27"/>
                      <a:pt x="108" y="26"/>
                    </a:cubicBezTo>
                    <a:cubicBezTo>
                      <a:pt x="109" y="26"/>
                      <a:pt x="110" y="26"/>
                      <a:pt x="111" y="25"/>
                    </a:cubicBezTo>
                    <a:cubicBezTo>
                      <a:pt x="84" y="9"/>
                      <a:pt x="52" y="0"/>
                      <a:pt x="18" y="0"/>
                    </a:cubicBezTo>
                  </a:path>
                </a:pathLst>
              </a:custGeom>
              <a:solidFill>
                <a:srgbClr val="FFB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4" name="Freeform 101">
                <a:extLst>
                  <a:ext uri="{FF2B5EF4-FFF2-40B4-BE49-F238E27FC236}">
                    <a16:creationId xmlns:a16="http://schemas.microsoft.com/office/drawing/2014/main" id="{2971C408-F2A2-CB49-A974-B232BB832046}"/>
                  </a:ext>
                </a:extLst>
              </p:cNvPr>
              <p:cNvSpPr>
                <a:spLocks/>
              </p:cNvSpPr>
              <p:nvPr/>
            </p:nvSpPr>
            <p:spPr bwMode="auto">
              <a:xfrm>
                <a:off x="3460" y="1211"/>
                <a:ext cx="303" cy="374"/>
              </a:xfrm>
              <a:custGeom>
                <a:avLst/>
                <a:gdLst>
                  <a:gd name="T0" fmla="*/ 21 w 95"/>
                  <a:gd name="T1" fmla="*/ 0 h 117"/>
                  <a:gd name="T2" fmla="*/ 21 w 95"/>
                  <a:gd name="T3" fmla="*/ 0 h 117"/>
                  <a:gd name="T4" fmla="*/ 18 w 95"/>
                  <a:gd name="T5" fmla="*/ 1 h 117"/>
                  <a:gd name="T6" fmla="*/ 10 w 95"/>
                  <a:gd name="T7" fmla="*/ 9 h 117"/>
                  <a:gd name="T8" fmla="*/ 1 w 95"/>
                  <a:gd name="T9" fmla="*/ 9 h 117"/>
                  <a:gd name="T10" fmla="*/ 0 w 95"/>
                  <a:gd name="T11" fmla="*/ 10 h 117"/>
                  <a:gd name="T12" fmla="*/ 68 w 95"/>
                  <a:gd name="T13" fmla="*/ 105 h 117"/>
                  <a:gd name="T14" fmla="*/ 68 w 95"/>
                  <a:gd name="T15" fmla="*/ 106 h 117"/>
                  <a:gd name="T16" fmla="*/ 71 w 95"/>
                  <a:gd name="T17" fmla="*/ 102 h 117"/>
                  <a:gd name="T18" fmla="*/ 72 w 95"/>
                  <a:gd name="T19" fmla="*/ 96 h 117"/>
                  <a:gd name="T20" fmla="*/ 77 w 95"/>
                  <a:gd name="T21" fmla="*/ 93 h 117"/>
                  <a:gd name="T22" fmla="*/ 86 w 95"/>
                  <a:gd name="T23" fmla="*/ 92 h 117"/>
                  <a:gd name="T24" fmla="*/ 85 w 95"/>
                  <a:gd name="T25" fmla="*/ 100 h 117"/>
                  <a:gd name="T26" fmla="*/ 79 w 95"/>
                  <a:gd name="T27" fmla="*/ 104 h 117"/>
                  <a:gd name="T28" fmla="*/ 70 w 95"/>
                  <a:gd name="T29" fmla="*/ 109 h 117"/>
                  <a:gd name="T30" fmla="*/ 70 w 95"/>
                  <a:gd name="T31" fmla="*/ 112 h 117"/>
                  <a:gd name="T32" fmla="*/ 71 w 95"/>
                  <a:gd name="T33" fmla="*/ 117 h 117"/>
                  <a:gd name="T34" fmla="*/ 73 w 95"/>
                  <a:gd name="T35" fmla="*/ 114 h 117"/>
                  <a:gd name="T36" fmla="*/ 76 w 95"/>
                  <a:gd name="T37" fmla="*/ 110 h 117"/>
                  <a:gd name="T38" fmla="*/ 82 w 95"/>
                  <a:gd name="T39" fmla="*/ 108 h 117"/>
                  <a:gd name="T40" fmla="*/ 88 w 95"/>
                  <a:gd name="T41" fmla="*/ 102 h 117"/>
                  <a:gd name="T42" fmla="*/ 88 w 95"/>
                  <a:gd name="T43" fmla="*/ 97 h 117"/>
                  <a:gd name="T44" fmla="*/ 91 w 95"/>
                  <a:gd name="T45" fmla="*/ 92 h 117"/>
                  <a:gd name="T46" fmla="*/ 90 w 95"/>
                  <a:gd name="T47" fmla="*/ 88 h 117"/>
                  <a:gd name="T48" fmla="*/ 95 w 95"/>
                  <a:gd name="T49" fmla="*/ 84 h 117"/>
                  <a:gd name="T50" fmla="*/ 89 w 95"/>
                  <a:gd name="T51" fmla="*/ 84 h 117"/>
                  <a:gd name="T52" fmla="*/ 83 w 95"/>
                  <a:gd name="T53" fmla="*/ 90 h 117"/>
                  <a:gd name="T54" fmla="*/ 89 w 95"/>
                  <a:gd name="T55" fmla="*/ 74 h 117"/>
                  <a:gd name="T56" fmla="*/ 83 w 95"/>
                  <a:gd name="T57" fmla="*/ 67 h 117"/>
                  <a:gd name="T58" fmla="*/ 86 w 95"/>
                  <a:gd name="T59" fmla="*/ 65 h 117"/>
                  <a:gd name="T60" fmla="*/ 21 w 95"/>
                  <a:gd name="T6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 h="117">
                    <a:moveTo>
                      <a:pt x="21" y="0"/>
                    </a:moveTo>
                    <a:cubicBezTo>
                      <a:pt x="21" y="0"/>
                      <a:pt x="21" y="0"/>
                      <a:pt x="21" y="0"/>
                    </a:cubicBezTo>
                    <a:cubicBezTo>
                      <a:pt x="20" y="1"/>
                      <a:pt x="19" y="1"/>
                      <a:pt x="18" y="1"/>
                    </a:cubicBezTo>
                    <a:cubicBezTo>
                      <a:pt x="18" y="2"/>
                      <a:pt x="10" y="9"/>
                      <a:pt x="10" y="9"/>
                    </a:cubicBezTo>
                    <a:cubicBezTo>
                      <a:pt x="1" y="9"/>
                      <a:pt x="1" y="9"/>
                      <a:pt x="1" y="9"/>
                    </a:cubicBezTo>
                    <a:cubicBezTo>
                      <a:pt x="0" y="10"/>
                      <a:pt x="0" y="10"/>
                      <a:pt x="0" y="10"/>
                    </a:cubicBezTo>
                    <a:cubicBezTo>
                      <a:pt x="32" y="33"/>
                      <a:pt x="56" y="66"/>
                      <a:pt x="68" y="105"/>
                    </a:cubicBezTo>
                    <a:cubicBezTo>
                      <a:pt x="68" y="106"/>
                      <a:pt x="68" y="106"/>
                      <a:pt x="68" y="106"/>
                    </a:cubicBezTo>
                    <a:cubicBezTo>
                      <a:pt x="71" y="102"/>
                      <a:pt x="71" y="102"/>
                      <a:pt x="71" y="102"/>
                    </a:cubicBezTo>
                    <a:cubicBezTo>
                      <a:pt x="72" y="96"/>
                      <a:pt x="72" y="96"/>
                      <a:pt x="72" y="96"/>
                    </a:cubicBezTo>
                    <a:cubicBezTo>
                      <a:pt x="77" y="93"/>
                      <a:pt x="77" y="93"/>
                      <a:pt x="77" y="93"/>
                    </a:cubicBezTo>
                    <a:cubicBezTo>
                      <a:pt x="86" y="92"/>
                      <a:pt x="86" y="92"/>
                      <a:pt x="86" y="92"/>
                    </a:cubicBezTo>
                    <a:cubicBezTo>
                      <a:pt x="85" y="100"/>
                      <a:pt x="85" y="100"/>
                      <a:pt x="85" y="100"/>
                    </a:cubicBezTo>
                    <a:cubicBezTo>
                      <a:pt x="79" y="104"/>
                      <a:pt x="79" y="104"/>
                      <a:pt x="79" y="104"/>
                    </a:cubicBezTo>
                    <a:cubicBezTo>
                      <a:pt x="70" y="109"/>
                      <a:pt x="70" y="109"/>
                      <a:pt x="70" y="109"/>
                    </a:cubicBezTo>
                    <a:cubicBezTo>
                      <a:pt x="70" y="112"/>
                      <a:pt x="70" y="112"/>
                      <a:pt x="70" y="112"/>
                    </a:cubicBezTo>
                    <a:cubicBezTo>
                      <a:pt x="70" y="114"/>
                      <a:pt x="71" y="115"/>
                      <a:pt x="71" y="117"/>
                    </a:cubicBezTo>
                    <a:cubicBezTo>
                      <a:pt x="73" y="114"/>
                      <a:pt x="73" y="114"/>
                      <a:pt x="73" y="114"/>
                    </a:cubicBezTo>
                    <a:cubicBezTo>
                      <a:pt x="76" y="110"/>
                      <a:pt x="76" y="110"/>
                      <a:pt x="76" y="110"/>
                    </a:cubicBezTo>
                    <a:cubicBezTo>
                      <a:pt x="82" y="108"/>
                      <a:pt x="82" y="108"/>
                      <a:pt x="82" y="108"/>
                    </a:cubicBezTo>
                    <a:cubicBezTo>
                      <a:pt x="82" y="108"/>
                      <a:pt x="88" y="103"/>
                      <a:pt x="88" y="102"/>
                    </a:cubicBezTo>
                    <a:cubicBezTo>
                      <a:pt x="88" y="101"/>
                      <a:pt x="88" y="97"/>
                      <a:pt x="88" y="97"/>
                    </a:cubicBezTo>
                    <a:cubicBezTo>
                      <a:pt x="91" y="92"/>
                      <a:pt x="91" y="92"/>
                      <a:pt x="91" y="92"/>
                    </a:cubicBezTo>
                    <a:cubicBezTo>
                      <a:pt x="90" y="88"/>
                      <a:pt x="90" y="88"/>
                      <a:pt x="90" y="88"/>
                    </a:cubicBezTo>
                    <a:cubicBezTo>
                      <a:pt x="95" y="84"/>
                      <a:pt x="95" y="84"/>
                      <a:pt x="95" y="84"/>
                    </a:cubicBezTo>
                    <a:cubicBezTo>
                      <a:pt x="89" y="84"/>
                      <a:pt x="89" y="84"/>
                      <a:pt x="89" y="84"/>
                    </a:cubicBezTo>
                    <a:cubicBezTo>
                      <a:pt x="83" y="90"/>
                      <a:pt x="83" y="90"/>
                      <a:pt x="83" y="90"/>
                    </a:cubicBezTo>
                    <a:cubicBezTo>
                      <a:pt x="89" y="74"/>
                      <a:pt x="89" y="74"/>
                      <a:pt x="89" y="74"/>
                    </a:cubicBezTo>
                    <a:cubicBezTo>
                      <a:pt x="83" y="67"/>
                      <a:pt x="83" y="67"/>
                      <a:pt x="83" y="67"/>
                    </a:cubicBezTo>
                    <a:cubicBezTo>
                      <a:pt x="86" y="65"/>
                      <a:pt x="86" y="65"/>
                      <a:pt x="86" y="65"/>
                    </a:cubicBezTo>
                    <a:cubicBezTo>
                      <a:pt x="70" y="38"/>
                      <a:pt x="48" y="16"/>
                      <a:pt x="21" y="0"/>
                    </a:cubicBezTo>
                  </a:path>
                </a:pathLst>
              </a:custGeom>
              <a:solidFill>
                <a:srgbClr val="FBD3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5" name="Freeform 102">
                <a:extLst>
                  <a:ext uri="{FF2B5EF4-FFF2-40B4-BE49-F238E27FC236}">
                    <a16:creationId xmlns:a16="http://schemas.microsoft.com/office/drawing/2014/main" id="{C6C535EE-6FAE-3544-8B5A-D39754AFF803}"/>
                  </a:ext>
                </a:extLst>
              </p:cNvPr>
              <p:cNvSpPr>
                <a:spLocks/>
              </p:cNvSpPr>
              <p:nvPr/>
            </p:nvSpPr>
            <p:spPr bwMode="auto">
              <a:xfrm>
                <a:off x="3687" y="1751"/>
                <a:ext cx="105" cy="134"/>
              </a:xfrm>
              <a:custGeom>
                <a:avLst/>
                <a:gdLst>
                  <a:gd name="T0" fmla="*/ 19 w 33"/>
                  <a:gd name="T1" fmla="*/ 0 h 42"/>
                  <a:gd name="T2" fmla="*/ 16 w 33"/>
                  <a:gd name="T3" fmla="*/ 2 h 42"/>
                  <a:gd name="T4" fmla="*/ 15 w 33"/>
                  <a:gd name="T5" fmla="*/ 9 h 42"/>
                  <a:gd name="T6" fmla="*/ 9 w 33"/>
                  <a:gd name="T7" fmla="*/ 5 h 42"/>
                  <a:gd name="T8" fmla="*/ 11 w 33"/>
                  <a:gd name="T9" fmla="*/ 2 h 42"/>
                  <a:gd name="T10" fmla="*/ 4 w 33"/>
                  <a:gd name="T11" fmla="*/ 1 h 42"/>
                  <a:gd name="T12" fmla="*/ 0 w 33"/>
                  <a:gd name="T13" fmla="*/ 30 h 42"/>
                  <a:gd name="T14" fmla="*/ 3 w 33"/>
                  <a:gd name="T15" fmla="*/ 29 h 42"/>
                  <a:gd name="T16" fmla="*/ 15 w 33"/>
                  <a:gd name="T17" fmla="*/ 38 h 42"/>
                  <a:gd name="T18" fmla="*/ 18 w 33"/>
                  <a:gd name="T19" fmla="*/ 42 h 42"/>
                  <a:gd name="T20" fmla="*/ 28 w 33"/>
                  <a:gd name="T21" fmla="*/ 38 h 42"/>
                  <a:gd name="T22" fmla="*/ 29 w 33"/>
                  <a:gd name="T23" fmla="*/ 31 h 42"/>
                  <a:gd name="T24" fmla="*/ 33 w 33"/>
                  <a:gd name="T25" fmla="*/ 27 h 42"/>
                  <a:gd name="T26" fmla="*/ 33 w 33"/>
                  <a:gd name="T27" fmla="*/ 18 h 42"/>
                  <a:gd name="T28" fmla="*/ 25 w 33"/>
                  <a:gd name="T29" fmla="*/ 12 h 42"/>
                  <a:gd name="T30" fmla="*/ 19 w 33"/>
                  <a:gd name="T3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 h="42">
                    <a:moveTo>
                      <a:pt x="19" y="0"/>
                    </a:moveTo>
                    <a:cubicBezTo>
                      <a:pt x="16" y="2"/>
                      <a:pt x="16" y="2"/>
                      <a:pt x="16" y="2"/>
                    </a:cubicBezTo>
                    <a:cubicBezTo>
                      <a:pt x="15" y="9"/>
                      <a:pt x="15" y="9"/>
                      <a:pt x="15" y="9"/>
                    </a:cubicBezTo>
                    <a:cubicBezTo>
                      <a:pt x="9" y="5"/>
                      <a:pt x="9" y="5"/>
                      <a:pt x="9" y="5"/>
                    </a:cubicBezTo>
                    <a:cubicBezTo>
                      <a:pt x="11" y="2"/>
                      <a:pt x="11" y="2"/>
                      <a:pt x="11" y="2"/>
                    </a:cubicBezTo>
                    <a:cubicBezTo>
                      <a:pt x="4" y="1"/>
                      <a:pt x="4" y="1"/>
                      <a:pt x="4" y="1"/>
                    </a:cubicBezTo>
                    <a:cubicBezTo>
                      <a:pt x="4" y="11"/>
                      <a:pt x="2" y="21"/>
                      <a:pt x="0" y="30"/>
                    </a:cubicBezTo>
                    <a:cubicBezTo>
                      <a:pt x="3" y="29"/>
                      <a:pt x="3" y="29"/>
                      <a:pt x="3" y="29"/>
                    </a:cubicBezTo>
                    <a:cubicBezTo>
                      <a:pt x="15" y="38"/>
                      <a:pt x="15" y="38"/>
                      <a:pt x="15" y="38"/>
                    </a:cubicBezTo>
                    <a:cubicBezTo>
                      <a:pt x="18" y="42"/>
                      <a:pt x="18" y="42"/>
                      <a:pt x="18" y="42"/>
                    </a:cubicBezTo>
                    <a:cubicBezTo>
                      <a:pt x="28" y="38"/>
                      <a:pt x="28" y="38"/>
                      <a:pt x="28" y="38"/>
                    </a:cubicBezTo>
                    <a:cubicBezTo>
                      <a:pt x="29" y="31"/>
                      <a:pt x="29" y="31"/>
                      <a:pt x="29" y="31"/>
                    </a:cubicBezTo>
                    <a:cubicBezTo>
                      <a:pt x="33" y="27"/>
                      <a:pt x="33" y="27"/>
                      <a:pt x="33" y="27"/>
                    </a:cubicBezTo>
                    <a:cubicBezTo>
                      <a:pt x="33" y="18"/>
                      <a:pt x="33" y="18"/>
                      <a:pt x="33" y="18"/>
                    </a:cubicBezTo>
                    <a:cubicBezTo>
                      <a:pt x="25" y="12"/>
                      <a:pt x="25" y="12"/>
                      <a:pt x="25" y="12"/>
                    </a:cubicBezTo>
                    <a:cubicBezTo>
                      <a:pt x="19" y="0"/>
                      <a:pt x="19" y="0"/>
                      <a:pt x="19" y="0"/>
                    </a:cubicBezTo>
                  </a:path>
                </a:pathLst>
              </a:custGeom>
              <a:solidFill>
                <a:srgbClr val="FBD3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6" name="Freeform 103">
                <a:extLst>
                  <a:ext uri="{FF2B5EF4-FFF2-40B4-BE49-F238E27FC236}">
                    <a16:creationId xmlns:a16="http://schemas.microsoft.com/office/drawing/2014/main" id="{9AA7A88A-527A-9B44-9489-08EF3885AB4A}"/>
                  </a:ext>
                </a:extLst>
              </p:cNvPr>
              <p:cNvSpPr>
                <a:spLocks/>
              </p:cNvSpPr>
              <p:nvPr/>
            </p:nvSpPr>
            <p:spPr bwMode="auto">
              <a:xfrm>
                <a:off x="3703" y="1706"/>
                <a:ext cx="83" cy="42"/>
              </a:xfrm>
              <a:custGeom>
                <a:avLst/>
                <a:gdLst>
                  <a:gd name="T0" fmla="*/ 0 w 26"/>
                  <a:gd name="T1" fmla="*/ 0 h 13"/>
                  <a:gd name="T2" fmla="*/ 0 w 26"/>
                  <a:gd name="T3" fmla="*/ 3 h 13"/>
                  <a:gd name="T4" fmla="*/ 0 w 26"/>
                  <a:gd name="T5" fmla="*/ 5 h 13"/>
                  <a:gd name="T6" fmla="*/ 0 w 26"/>
                  <a:gd name="T7" fmla="*/ 5 h 13"/>
                  <a:gd name="T8" fmla="*/ 4 w 26"/>
                  <a:gd name="T9" fmla="*/ 6 h 13"/>
                  <a:gd name="T10" fmla="*/ 8 w 26"/>
                  <a:gd name="T11" fmla="*/ 11 h 13"/>
                  <a:gd name="T12" fmla="*/ 14 w 26"/>
                  <a:gd name="T13" fmla="*/ 12 h 13"/>
                  <a:gd name="T14" fmla="*/ 17 w 26"/>
                  <a:gd name="T15" fmla="*/ 10 h 13"/>
                  <a:gd name="T16" fmla="*/ 22 w 26"/>
                  <a:gd name="T17" fmla="*/ 13 h 13"/>
                  <a:gd name="T18" fmla="*/ 26 w 26"/>
                  <a:gd name="T19" fmla="*/ 12 h 13"/>
                  <a:gd name="T20" fmla="*/ 20 w 26"/>
                  <a:gd name="T21" fmla="*/ 10 h 13"/>
                  <a:gd name="T22" fmla="*/ 18 w 26"/>
                  <a:gd name="T23" fmla="*/ 6 h 13"/>
                  <a:gd name="T24" fmla="*/ 7 w 26"/>
                  <a:gd name="T25" fmla="*/ 2 h 13"/>
                  <a:gd name="T26" fmla="*/ 3 w 26"/>
                  <a:gd name="T27" fmla="*/ 4 h 13"/>
                  <a:gd name="T28" fmla="*/ 3 w 26"/>
                  <a:gd name="T29" fmla="*/ 2 h 13"/>
                  <a:gd name="T30" fmla="*/ 0 w 26"/>
                  <a:gd name="T3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13">
                    <a:moveTo>
                      <a:pt x="0" y="0"/>
                    </a:moveTo>
                    <a:cubicBezTo>
                      <a:pt x="0" y="1"/>
                      <a:pt x="0" y="2"/>
                      <a:pt x="0" y="3"/>
                    </a:cubicBezTo>
                    <a:cubicBezTo>
                      <a:pt x="0" y="4"/>
                      <a:pt x="0" y="4"/>
                      <a:pt x="0" y="5"/>
                    </a:cubicBezTo>
                    <a:cubicBezTo>
                      <a:pt x="0" y="5"/>
                      <a:pt x="0" y="5"/>
                      <a:pt x="0" y="5"/>
                    </a:cubicBezTo>
                    <a:cubicBezTo>
                      <a:pt x="4" y="6"/>
                      <a:pt x="4" y="6"/>
                      <a:pt x="4" y="6"/>
                    </a:cubicBezTo>
                    <a:cubicBezTo>
                      <a:pt x="8" y="11"/>
                      <a:pt x="8" y="11"/>
                      <a:pt x="8" y="11"/>
                    </a:cubicBezTo>
                    <a:cubicBezTo>
                      <a:pt x="14" y="12"/>
                      <a:pt x="14" y="12"/>
                      <a:pt x="14" y="12"/>
                    </a:cubicBezTo>
                    <a:cubicBezTo>
                      <a:pt x="17" y="10"/>
                      <a:pt x="17" y="10"/>
                      <a:pt x="17" y="10"/>
                    </a:cubicBezTo>
                    <a:cubicBezTo>
                      <a:pt x="22" y="13"/>
                      <a:pt x="22" y="13"/>
                      <a:pt x="22" y="13"/>
                    </a:cubicBezTo>
                    <a:cubicBezTo>
                      <a:pt x="26" y="12"/>
                      <a:pt x="26" y="12"/>
                      <a:pt x="26" y="12"/>
                    </a:cubicBezTo>
                    <a:cubicBezTo>
                      <a:pt x="20" y="10"/>
                      <a:pt x="20" y="10"/>
                      <a:pt x="20" y="10"/>
                    </a:cubicBezTo>
                    <a:cubicBezTo>
                      <a:pt x="18" y="6"/>
                      <a:pt x="18" y="6"/>
                      <a:pt x="18" y="6"/>
                    </a:cubicBezTo>
                    <a:cubicBezTo>
                      <a:pt x="7" y="2"/>
                      <a:pt x="7" y="2"/>
                      <a:pt x="7" y="2"/>
                    </a:cubicBezTo>
                    <a:cubicBezTo>
                      <a:pt x="3" y="4"/>
                      <a:pt x="3" y="4"/>
                      <a:pt x="3" y="4"/>
                    </a:cubicBezTo>
                    <a:cubicBezTo>
                      <a:pt x="3" y="2"/>
                      <a:pt x="3" y="2"/>
                      <a:pt x="3" y="2"/>
                    </a:cubicBezTo>
                    <a:cubicBezTo>
                      <a:pt x="0" y="0"/>
                      <a:pt x="0" y="0"/>
                      <a:pt x="0" y="0"/>
                    </a:cubicBezTo>
                  </a:path>
                </a:pathLst>
              </a:custGeom>
              <a:solidFill>
                <a:srgbClr val="FBD3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7" name="Freeform 104">
                <a:extLst>
                  <a:ext uri="{FF2B5EF4-FFF2-40B4-BE49-F238E27FC236}">
                    <a16:creationId xmlns:a16="http://schemas.microsoft.com/office/drawing/2014/main" id="{1C9C08B4-7003-CE4C-89A9-B614B7053614}"/>
                  </a:ext>
                </a:extLst>
              </p:cNvPr>
              <p:cNvSpPr>
                <a:spLocks/>
              </p:cNvSpPr>
              <p:nvPr/>
            </p:nvSpPr>
            <p:spPr bwMode="auto">
              <a:xfrm>
                <a:off x="3214" y="626"/>
                <a:ext cx="29" cy="329"/>
              </a:xfrm>
              <a:custGeom>
                <a:avLst/>
                <a:gdLst>
                  <a:gd name="T0" fmla="*/ 5 w 9"/>
                  <a:gd name="T1" fmla="*/ 103 h 103"/>
                  <a:gd name="T2" fmla="*/ 0 w 9"/>
                  <a:gd name="T3" fmla="*/ 98 h 103"/>
                  <a:gd name="T4" fmla="*/ 0 w 9"/>
                  <a:gd name="T5" fmla="*/ 5 h 103"/>
                  <a:gd name="T6" fmla="*/ 5 w 9"/>
                  <a:gd name="T7" fmla="*/ 0 h 103"/>
                  <a:gd name="T8" fmla="*/ 9 w 9"/>
                  <a:gd name="T9" fmla="*/ 5 h 103"/>
                  <a:gd name="T10" fmla="*/ 9 w 9"/>
                  <a:gd name="T11" fmla="*/ 98 h 103"/>
                  <a:gd name="T12" fmla="*/ 5 w 9"/>
                  <a:gd name="T13" fmla="*/ 103 h 103"/>
                </a:gdLst>
                <a:ahLst/>
                <a:cxnLst>
                  <a:cxn ang="0">
                    <a:pos x="T0" y="T1"/>
                  </a:cxn>
                  <a:cxn ang="0">
                    <a:pos x="T2" y="T3"/>
                  </a:cxn>
                  <a:cxn ang="0">
                    <a:pos x="T4" y="T5"/>
                  </a:cxn>
                  <a:cxn ang="0">
                    <a:pos x="T6" y="T7"/>
                  </a:cxn>
                  <a:cxn ang="0">
                    <a:pos x="T8" y="T9"/>
                  </a:cxn>
                  <a:cxn ang="0">
                    <a:pos x="T10" y="T11"/>
                  </a:cxn>
                  <a:cxn ang="0">
                    <a:pos x="T12" y="T13"/>
                  </a:cxn>
                </a:cxnLst>
                <a:rect l="0" t="0" r="r" b="b"/>
                <a:pathLst>
                  <a:path w="9" h="103">
                    <a:moveTo>
                      <a:pt x="5" y="103"/>
                    </a:moveTo>
                    <a:cubicBezTo>
                      <a:pt x="2" y="103"/>
                      <a:pt x="0" y="101"/>
                      <a:pt x="0" y="98"/>
                    </a:cubicBezTo>
                    <a:cubicBezTo>
                      <a:pt x="0" y="5"/>
                      <a:pt x="0" y="5"/>
                      <a:pt x="0" y="5"/>
                    </a:cubicBezTo>
                    <a:cubicBezTo>
                      <a:pt x="0" y="2"/>
                      <a:pt x="2" y="0"/>
                      <a:pt x="5" y="0"/>
                    </a:cubicBezTo>
                    <a:cubicBezTo>
                      <a:pt x="7" y="0"/>
                      <a:pt x="9" y="2"/>
                      <a:pt x="9" y="5"/>
                    </a:cubicBezTo>
                    <a:cubicBezTo>
                      <a:pt x="9" y="98"/>
                      <a:pt x="9" y="98"/>
                      <a:pt x="9" y="98"/>
                    </a:cubicBezTo>
                    <a:cubicBezTo>
                      <a:pt x="9" y="101"/>
                      <a:pt x="7" y="103"/>
                      <a:pt x="5" y="103"/>
                    </a:cubicBezTo>
                    <a:close/>
                  </a:path>
                </a:pathLst>
              </a:custGeom>
              <a:solidFill>
                <a:srgbClr val="FFD6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8" name="Freeform 105">
                <a:extLst>
                  <a:ext uri="{FF2B5EF4-FFF2-40B4-BE49-F238E27FC236}">
                    <a16:creationId xmlns:a16="http://schemas.microsoft.com/office/drawing/2014/main" id="{7584024E-908A-3845-B45B-73FEDFE38E0D}"/>
                  </a:ext>
                </a:extLst>
              </p:cNvPr>
              <p:cNvSpPr>
                <a:spLocks/>
              </p:cNvSpPr>
              <p:nvPr/>
            </p:nvSpPr>
            <p:spPr bwMode="auto">
              <a:xfrm>
                <a:off x="2684" y="767"/>
                <a:ext cx="182" cy="291"/>
              </a:xfrm>
              <a:custGeom>
                <a:avLst/>
                <a:gdLst>
                  <a:gd name="T0" fmla="*/ 52 w 57"/>
                  <a:gd name="T1" fmla="*/ 91 h 91"/>
                  <a:gd name="T2" fmla="*/ 48 w 57"/>
                  <a:gd name="T3" fmla="*/ 88 h 91"/>
                  <a:gd name="T4" fmla="*/ 1 w 57"/>
                  <a:gd name="T5" fmla="*/ 7 h 91"/>
                  <a:gd name="T6" fmla="*/ 3 w 57"/>
                  <a:gd name="T7" fmla="*/ 1 h 91"/>
                  <a:gd name="T8" fmla="*/ 9 w 57"/>
                  <a:gd name="T9" fmla="*/ 3 h 91"/>
                  <a:gd name="T10" fmla="*/ 55 w 57"/>
                  <a:gd name="T11" fmla="*/ 84 h 91"/>
                  <a:gd name="T12" fmla="*/ 54 w 57"/>
                  <a:gd name="T13" fmla="*/ 90 h 91"/>
                  <a:gd name="T14" fmla="*/ 52 w 57"/>
                  <a:gd name="T15" fmla="*/ 91 h 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91">
                    <a:moveTo>
                      <a:pt x="52" y="91"/>
                    </a:moveTo>
                    <a:cubicBezTo>
                      <a:pt x="50" y="91"/>
                      <a:pt x="49" y="90"/>
                      <a:pt x="48" y="88"/>
                    </a:cubicBezTo>
                    <a:cubicBezTo>
                      <a:pt x="1" y="7"/>
                      <a:pt x="1" y="7"/>
                      <a:pt x="1" y="7"/>
                    </a:cubicBezTo>
                    <a:cubicBezTo>
                      <a:pt x="0" y="5"/>
                      <a:pt x="0" y="3"/>
                      <a:pt x="3" y="1"/>
                    </a:cubicBezTo>
                    <a:cubicBezTo>
                      <a:pt x="5" y="0"/>
                      <a:pt x="7" y="1"/>
                      <a:pt x="9" y="3"/>
                    </a:cubicBezTo>
                    <a:cubicBezTo>
                      <a:pt x="55" y="84"/>
                      <a:pt x="55" y="84"/>
                      <a:pt x="55" y="84"/>
                    </a:cubicBezTo>
                    <a:cubicBezTo>
                      <a:pt x="57" y="86"/>
                      <a:pt x="56" y="89"/>
                      <a:pt x="54" y="90"/>
                    </a:cubicBezTo>
                    <a:cubicBezTo>
                      <a:pt x="53" y="90"/>
                      <a:pt x="52" y="91"/>
                      <a:pt x="52" y="91"/>
                    </a:cubicBezTo>
                    <a:close/>
                  </a:path>
                </a:pathLst>
              </a:custGeom>
              <a:solidFill>
                <a:srgbClr val="FFD6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9" name="Freeform 106">
                <a:extLst>
                  <a:ext uri="{FF2B5EF4-FFF2-40B4-BE49-F238E27FC236}">
                    <a16:creationId xmlns:a16="http://schemas.microsoft.com/office/drawing/2014/main" id="{2E95D964-4E12-9D47-8E09-F8EFA4C5E7B1}"/>
                  </a:ext>
                </a:extLst>
              </p:cNvPr>
              <p:cNvSpPr>
                <a:spLocks/>
              </p:cNvSpPr>
              <p:nvPr/>
            </p:nvSpPr>
            <p:spPr bwMode="auto">
              <a:xfrm>
                <a:off x="2295" y="1157"/>
                <a:ext cx="290" cy="179"/>
              </a:xfrm>
              <a:custGeom>
                <a:avLst/>
                <a:gdLst>
                  <a:gd name="T0" fmla="*/ 86 w 91"/>
                  <a:gd name="T1" fmla="*/ 56 h 56"/>
                  <a:gd name="T2" fmla="*/ 84 w 91"/>
                  <a:gd name="T3" fmla="*/ 55 h 56"/>
                  <a:gd name="T4" fmla="*/ 3 w 91"/>
                  <a:gd name="T5" fmla="*/ 8 h 56"/>
                  <a:gd name="T6" fmla="*/ 2 w 91"/>
                  <a:gd name="T7" fmla="*/ 2 h 56"/>
                  <a:gd name="T8" fmla="*/ 8 w 91"/>
                  <a:gd name="T9" fmla="*/ 1 h 56"/>
                  <a:gd name="T10" fmla="*/ 89 w 91"/>
                  <a:gd name="T11" fmla="*/ 48 h 56"/>
                  <a:gd name="T12" fmla="*/ 90 w 91"/>
                  <a:gd name="T13" fmla="*/ 54 h 56"/>
                  <a:gd name="T14" fmla="*/ 86 w 91"/>
                  <a:gd name="T15" fmla="*/ 56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56">
                    <a:moveTo>
                      <a:pt x="86" y="56"/>
                    </a:moveTo>
                    <a:cubicBezTo>
                      <a:pt x="86" y="56"/>
                      <a:pt x="85" y="56"/>
                      <a:pt x="84" y="55"/>
                    </a:cubicBezTo>
                    <a:cubicBezTo>
                      <a:pt x="3" y="8"/>
                      <a:pt x="3" y="8"/>
                      <a:pt x="3" y="8"/>
                    </a:cubicBezTo>
                    <a:cubicBezTo>
                      <a:pt x="1" y="7"/>
                      <a:pt x="0" y="5"/>
                      <a:pt x="2" y="2"/>
                    </a:cubicBezTo>
                    <a:cubicBezTo>
                      <a:pt x="3" y="0"/>
                      <a:pt x="5" y="0"/>
                      <a:pt x="8" y="1"/>
                    </a:cubicBezTo>
                    <a:cubicBezTo>
                      <a:pt x="89" y="48"/>
                      <a:pt x="89" y="48"/>
                      <a:pt x="89" y="48"/>
                    </a:cubicBezTo>
                    <a:cubicBezTo>
                      <a:pt x="91" y="49"/>
                      <a:pt x="91" y="52"/>
                      <a:pt x="90" y="54"/>
                    </a:cubicBezTo>
                    <a:cubicBezTo>
                      <a:pt x="89" y="55"/>
                      <a:pt x="88" y="56"/>
                      <a:pt x="86" y="56"/>
                    </a:cubicBezTo>
                    <a:close/>
                  </a:path>
                </a:pathLst>
              </a:custGeom>
              <a:solidFill>
                <a:srgbClr val="FFD6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0" name="Freeform 107">
                <a:extLst>
                  <a:ext uri="{FF2B5EF4-FFF2-40B4-BE49-F238E27FC236}">
                    <a16:creationId xmlns:a16="http://schemas.microsoft.com/office/drawing/2014/main" id="{67C29CF4-8841-7541-8600-E965E37F85AC}"/>
                  </a:ext>
                </a:extLst>
              </p:cNvPr>
              <p:cNvSpPr>
                <a:spLocks/>
              </p:cNvSpPr>
              <p:nvPr/>
            </p:nvSpPr>
            <p:spPr bwMode="auto">
              <a:xfrm>
                <a:off x="2154" y="1687"/>
                <a:ext cx="329" cy="29"/>
              </a:xfrm>
              <a:custGeom>
                <a:avLst/>
                <a:gdLst>
                  <a:gd name="T0" fmla="*/ 98 w 103"/>
                  <a:gd name="T1" fmla="*/ 9 h 9"/>
                  <a:gd name="T2" fmla="*/ 5 w 103"/>
                  <a:gd name="T3" fmla="*/ 9 h 9"/>
                  <a:gd name="T4" fmla="*/ 0 w 103"/>
                  <a:gd name="T5" fmla="*/ 5 h 9"/>
                  <a:gd name="T6" fmla="*/ 5 w 103"/>
                  <a:gd name="T7" fmla="*/ 0 h 9"/>
                  <a:gd name="T8" fmla="*/ 98 w 103"/>
                  <a:gd name="T9" fmla="*/ 0 h 9"/>
                  <a:gd name="T10" fmla="*/ 103 w 103"/>
                  <a:gd name="T11" fmla="*/ 5 h 9"/>
                  <a:gd name="T12" fmla="*/ 98 w 103"/>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103" h="9">
                    <a:moveTo>
                      <a:pt x="98" y="9"/>
                    </a:moveTo>
                    <a:cubicBezTo>
                      <a:pt x="5" y="9"/>
                      <a:pt x="5" y="9"/>
                      <a:pt x="5" y="9"/>
                    </a:cubicBezTo>
                    <a:cubicBezTo>
                      <a:pt x="2" y="9"/>
                      <a:pt x="0" y="7"/>
                      <a:pt x="0" y="5"/>
                    </a:cubicBezTo>
                    <a:cubicBezTo>
                      <a:pt x="0" y="2"/>
                      <a:pt x="2" y="0"/>
                      <a:pt x="5" y="0"/>
                    </a:cubicBezTo>
                    <a:cubicBezTo>
                      <a:pt x="98" y="0"/>
                      <a:pt x="98" y="0"/>
                      <a:pt x="98" y="0"/>
                    </a:cubicBezTo>
                    <a:cubicBezTo>
                      <a:pt x="101" y="0"/>
                      <a:pt x="103" y="2"/>
                      <a:pt x="103" y="5"/>
                    </a:cubicBezTo>
                    <a:cubicBezTo>
                      <a:pt x="103" y="7"/>
                      <a:pt x="101" y="9"/>
                      <a:pt x="98" y="9"/>
                    </a:cubicBezTo>
                    <a:close/>
                  </a:path>
                </a:pathLst>
              </a:custGeom>
              <a:solidFill>
                <a:srgbClr val="FFD6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1" name="Freeform 108">
                <a:extLst>
                  <a:ext uri="{FF2B5EF4-FFF2-40B4-BE49-F238E27FC236}">
                    <a16:creationId xmlns:a16="http://schemas.microsoft.com/office/drawing/2014/main" id="{3187A8EC-67D4-8E45-B508-6EEF1723164D}"/>
                  </a:ext>
                </a:extLst>
              </p:cNvPr>
              <p:cNvSpPr>
                <a:spLocks/>
              </p:cNvSpPr>
              <p:nvPr/>
            </p:nvSpPr>
            <p:spPr bwMode="auto">
              <a:xfrm>
                <a:off x="2295" y="2067"/>
                <a:ext cx="290" cy="179"/>
              </a:xfrm>
              <a:custGeom>
                <a:avLst/>
                <a:gdLst>
                  <a:gd name="T0" fmla="*/ 5 w 91"/>
                  <a:gd name="T1" fmla="*/ 56 h 56"/>
                  <a:gd name="T2" fmla="*/ 2 w 91"/>
                  <a:gd name="T3" fmla="*/ 54 h 56"/>
                  <a:gd name="T4" fmla="*/ 3 w 91"/>
                  <a:gd name="T5" fmla="*/ 48 h 56"/>
                  <a:gd name="T6" fmla="*/ 84 w 91"/>
                  <a:gd name="T7" fmla="*/ 1 h 56"/>
                  <a:gd name="T8" fmla="*/ 90 w 91"/>
                  <a:gd name="T9" fmla="*/ 3 h 56"/>
                  <a:gd name="T10" fmla="*/ 89 w 91"/>
                  <a:gd name="T11" fmla="*/ 9 h 56"/>
                  <a:gd name="T12" fmla="*/ 8 w 91"/>
                  <a:gd name="T13" fmla="*/ 55 h 56"/>
                  <a:gd name="T14" fmla="*/ 5 w 91"/>
                  <a:gd name="T15" fmla="*/ 56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56">
                    <a:moveTo>
                      <a:pt x="5" y="56"/>
                    </a:moveTo>
                    <a:cubicBezTo>
                      <a:pt x="4" y="56"/>
                      <a:pt x="2" y="55"/>
                      <a:pt x="2" y="54"/>
                    </a:cubicBezTo>
                    <a:cubicBezTo>
                      <a:pt x="0" y="52"/>
                      <a:pt x="1" y="49"/>
                      <a:pt x="3" y="48"/>
                    </a:cubicBezTo>
                    <a:cubicBezTo>
                      <a:pt x="84" y="1"/>
                      <a:pt x="84" y="1"/>
                      <a:pt x="84" y="1"/>
                    </a:cubicBezTo>
                    <a:cubicBezTo>
                      <a:pt x="86" y="0"/>
                      <a:pt x="89" y="0"/>
                      <a:pt x="90" y="3"/>
                    </a:cubicBezTo>
                    <a:cubicBezTo>
                      <a:pt x="91" y="5"/>
                      <a:pt x="91" y="7"/>
                      <a:pt x="89" y="9"/>
                    </a:cubicBezTo>
                    <a:cubicBezTo>
                      <a:pt x="8" y="55"/>
                      <a:pt x="8" y="55"/>
                      <a:pt x="8" y="55"/>
                    </a:cubicBezTo>
                    <a:cubicBezTo>
                      <a:pt x="7" y="56"/>
                      <a:pt x="6" y="56"/>
                      <a:pt x="5" y="56"/>
                    </a:cubicBezTo>
                    <a:close/>
                  </a:path>
                </a:pathLst>
              </a:custGeom>
              <a:solidFill>
                <a:srgbClr val="FFD6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2" name="Freeform 109">
                <a:extLst>
                  <a:ext uri="{FF2B5EF4-FFF2-40B4-BE49-F238E27FC236}">
                    <a16:creationId xmlns:a16="http://schemas.microsoft.com/office/drawing/2014/main" id="{D08609DF-7999-C74C-8AB5-A486281FEA17}"/>
                  </a:ext>
                </a:extLst>
              </p:cNvPr>
              <p:cNvSpPr>
                <a:spLocks/>
              </p:cNvSpPr>
              <p:nvPr/>
            </p:nvSpPr>
            <p:spPr bwMode="auto">
              <a:xfrm>
                <a:off x="2684" y="2345"/>
                <a:ext cx="182" cy="288"/>
              </a:xfrm>
              <a:custGeom>
                <a:avLst/>
                <a:gdLst>
                  <a:gd name="T0" fmla="*/ 5 w 57"/>
                  <a:gd name="T1" fmla="*/ 90 h 90"/>
                  <a:gd name="T2" fmla="*/ 3 w 57"/>
                  <a:gd name="T3" fmla="*/ 90 h 90"/>
                  <a:gd name="T4" fmla="*/ 1 w 57"/>
                  <a:gd name="T5" fmla="*/ 84 h 90"/>
                  <a:gd name="T6" fmla="*/ 48 w 57"/>
                  <a:gd name="T7" fmla="*/ 3 h 90"/>
                  <a:gd name="T8" fmla="*/ 54 w 57"/>
                  <a:gd name="T9" fmla="*/ 1 h 90"/>
                  <a:gd name="T10" fmla="*/ 56 w 57"/>
                  <a:gd name="T11" fmla="*/ 7 h 90"/>
                  <a:gd name="T12" fmla="*/ 9 w 57"/>
                  <a:gd name="T13" fmla="*/ 88 h 90"/>
                  <a:gd name="T14" fmla="*/ 5 w 57"/>
                  <a:gd name="T15" fmla="*/ 9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90">
                    <a:moveTo>
                      <a:pt x="5" y="90"/>
                    </a:moveTo>
                    <a:cubicBezTo>
                      <a:pt x="4" y="90"/>
                      <a:pt x="3" y="90"/>
                      <a:pt x="3" y="90"/>
                    </a:cubicBezTo>
                    <a:cubicBezTo>
                      <a:pt x="1" y="89"/>
                      <a:pt x="0" y="86"/>
                      <a:pt x="1" y="84"/>
                    </a:cubicBezTo>
                    <a:cubicBezTo>
                      <a:pt x="48" y="3"/>
                      <a:pt x="48" y="3"/>
                      <a:pt x="48" y="3"/>
                    </a:cubicBezTo>
                    <a:cubicBezTo>
                      <a:pt x="49" y="1"/>
                      <a:pt x="52" y="0"/>
                      <a:pt x="54" y="1"/>
                    </a:cubicBezTo>
                    <a:cubicBezTo>
                      <a:pt x="56" y="2"/>
                      <a:pt x="57" y="5"/>
                      <a:pt x="56" y="7"/>
                    </a:cubicBezTo>
                    <a:cubicBezTo>
                      <a:pt x="9" y="88"/>
                      <a:pt x="9" y="88"/>
                      <a:pt x="9" y="88"/>
                    </a:cubicBezTo>
                    <a:cubicBezTo>
                      <a:pt x="8" y="90"/>
                      <a:pt x="6" y="90"/>
                      <a:pt x="5" y="90"/>
                    </a:cubicBezTo>
                    <a:close/>
                  </a:path>
                </a:pathLst>
              </a:custGeom>
              <a:solidFill>
                <a:srgbClr val="FFD6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3" name="Freeform 110">
                <a:extLst>
                  <a:ext uri="{FF2B5EF4-FFF2-40B4-BE49-F238E27FC236}">
                    <a16:creationId xmlns:a16="http://schemas.microsoft.com/office/drawing/2014/main" id="{ABFBBE06-B302-7B48-A7F2-86E90E762513}"/>
                  </a:ext>
                </a:extLst>
              </p:cNvPr>
              <p:cNvSpPr>
                <a:spLocks/>
              </p:cNvSpPr>
              <p:nvPr/>
            </p:nvSpPr>
            <p:spPr bwMode="auto">
              <a:xfrm>
                <a:off x="3594" y="2345"/>
                <a:ext cx="182" cy="288"/>
              </a:xfrm>
              <a:custGeom>
                <a:avLst/>
                <a:gdLst>
                  <a:gd name="T0" fmla="*/ 52 w 57"/>
                  <a:gd name="T1" fmla="*/ 90 h 90"/>
                  <a:gd name="T2" fmla="*/ 48 w 57"/>
                  <a:gd name="T3" fmla="*/ 88 h 90"/>
                  <a:gd name="T4" fmla="*/ 1 w 57"/>
                  <a:gd name="T5" fmla="*/ 7 h 90"/>
                  <a:gd name="T6" fmla="*/ 3 w 57"/>
                  <a:gd name="T7" fmla="*/ 1 h 90"/>
                  <a:gd name="T8" fmla="*/ 9 w 57"/>
                  <a:gd name="T9" fmla="*/ 3 h 90"/>
                  <a:gd name="T10" fmla="*/ 56 w 57"/>
                  <a:gd name="T11" fmla="*/ 84 h 90"/>
                  <a:gd name="T12" fmla="*/ 54 w 57"/>
                  <a:gd name="T13" fmla="*/ 90 h 90"/>
                  <a:gd name="T14" fmla="*/ 52 w 57"/>
                  <a:gd name="T15" fmla="*/ 9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90">
                    <a:moveTo>
                      <a:pt x="52" y="90"/>
                    </a:moveTo>
                    <a:cubicBezTo>
                      <a:pt x="50" y="90"/>
                      <a:pt x="49" y="90"/>
                      <a:pt x="48" y="88"/>
                    </a:cubicBezTo>
                    <a:cubicBezTo>
                      <a:pt x="1" y="7"/>
                      <a:pt x="1" y="7"/>
                      <a:pt x="1" y="7"/>
                    </a:cubicBezTo>
                    <a:cubicBezTo>
                      <a:pt x="0" y="5"/>
                      <a:pt x="1" y="2"/>
                      <a:pt x="3" y="1"/>
                    </a:cubicBezTo>
                    <a:cubicBezTo>
                      <a:pt x="5" y="0"/>
                      <a:pt x="8" y="1"/>
                      <a:pt x="9" y="3"/>
                    </a:cubicBezTo>
                    <a:cubicBezTo>
                      <a:pt x="56" y="84"/>
                      <a:pt x="56" y="84"/>
                      <a:pt x="56" y="84"/>
                    </a:cubicBezTo>
                    <a:cubicBezTo>
                      <a:pt x="57" y="86"/>
                      <a:pt x="56" y="89"/>
                      <a:pt x="54" y="90"/>
                    </a:cubicBezTo>
                    <a:cubicBezTo>
                      <a:pt x="53" y="90"/>
                      <a:pt x="53" y="90"/>
                      <a:pt x="52" y="90"/>
                    </a:cubicBezTo>
                    <a:close/>
                  </a:path>
                </a:pathLst>
              </a:custGeom>
              <a:solidFill>
                <a:srgbClr val="FFD6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4" name="Freeform 111">
                <a:extLst>
                  <a:ext uri="{FF2B5EF4-FFF2-40B4-BE49-F238E27FC236}">
                    <a16:creationId xmlns:a16="http://schemas.microsoft.com/office/drawing/2014/main" id="{F46992F0-802F-2848-8F49-F5156F27EA6F}"/>
                  </a:ext>
                </a:extLst>
              </p:cNvPr>
              <p:cNvSpPr>
                <a:spLocks/>
              </p:cNvSpPr>
              <p:nvPr/>
            </p:nvSpPr>
            <p:spPr bwMode="auto">
              <a:xfrm>
                <a:off x="3872" y="2067"/>
                <a:ext cx="291" cy="179"/>
              </a:xfrm>
              <a:custGeom>
                <a:avLst/>
                <a:gdLst>
                  <a:gd name="T0" fmla="*/ 86 w 91"/>
                  <a:gd name="T1" fmla="*/ 56 h 56"/>
                  <a:gd name="T2" fmla="*/ 84 w 91"/>
                  <a:gd name="T3" fmla="*/ 55 h 56"/>
                  <a:gd name="T4" fmla="*/ 3 w 91"/>
                  <a:gd name="T5" fmla="*/ 9 h 56"/>
                  <a:gd name="T6" fmla="*/ 1 w 91"/>
                  <a:gd name="T7" fmla="*/ 2 h 56"/>
                  <a:gd name="T8" fmla="*/ 8 w 91"/>
                  <a:gd name="T9" fmla="*/ 1 h 56"/>
                  <a:gd name="T10" fmla="*/ 89 w 91"/>
                  <a:gd name="T11" fmla="*/ 48 h 56"/>
                  <a:gd name="T12" fmla="*/ 90 w 91"/>
                  <a:gd name="T13" fmla="*/ 54 h 56"/>
                  <a:gd name="T14" fmla="*/ 86 w 91"/>
                  <a:gd name="T15" fmla="*/ 56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56">
                    <a:moveTo>
                      <a:pt x="86" y="56"/>
                    </a:moveTo>
                    <a:cubicBezTo>
                      <a:pt x="86" y="56"/>
                      <a:pt x="85" y="56"/>
                      <a:pt x="84" y="55"/>
                    </a:cubicBezTo>
                    <a:cubicBezTo>
                      <a:pt x="3" y="9"/>
                      <a:pt x="3" y="9"/>
                      <a:pt x="3" y="9"/>
                    </a:cubicBezTo>
                    <a:cubicBezTo>
                      <a:pt x="1" y="7"/>
                      <a:pt x="0" y="5"/>
                      <a:pt x="1" y="2"/>
                    </a:cubicBezTo>
                    <a:cubicBezTo>
                      <a:pt x="3" y="0"/>
                      <a:pt x="5" y="0"/>
                      <a:pt x="8" y="1"/>
                    </a:cubicBezTo>
                    <a:cubicBezTo>
                      <a:pt x="89" y="48"/>
                      <a:pt x="89" y="48"/>
                      <a:pt x="89" y="48"/>
                    </a:cubicBezTo>
                    <a:cubicBezTo>
                      <a:pt x="91" y="49"/>
                      <a:pt x="91" y="52"/>
                      <a:pt x="90" y="54"/>
                    </a:cubicBezTo>
                    <a:cubicBezTo>
                      <a:pt x="89" y="55"/>
                      <a:pt x="88" y="56"/>
                      <a:pt x="86" y="56"/>
                    </a:cubicBezTo>
                    <a:close/>
                  </a:path>
                </a:pathLst>
              </a:custGeom>
              <a:solidFill>
                <a:srgbClr val="FFD6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5" name="Freeform 112">
                <a:extLst>
                  <a:ext uri="{FF2B5EF4-FFF2-40B4-BE49-F238E27FC236}">
                    <a16:creationId xmlns:a16="http://schemas.microsoft.com/office/drawing/2014/main" id="{57C62428-1CC1-804E-97D2-EE03AA696862}"/>
                  </a:ext>
                </a:extLst>
              </p:cNvPr>
              <p:cNvSpPr>
                <a:spLocks/>
              </p:cNvSpPr>
              <p:nvPr/>
            </p:nvSpPr>
            <p:spPr bwMode="auto">
              <a:xfrm>
                <a:off x="3977" y="1687"/>
                <a:ext cx="326" cy="29"/>
              </a:xfrm>
              <a:custGeom>
                <a:avLst/>
                <a:gdLst>
                  <a:gd name="T0" fmla="*/ 98 w 102"/>
                  <a:gd name="T1" fmla="*/ 9 h 9"/>
                  <a:gd name="T2" fmla="*/ 4 w 102"/>
                  <a:gd name="T3" fmla="*/ 9 h 9"/>
                  <a:gd name="T4" fmla="*/ 0 w 102"/>
                  <a:gd name="T5" fmla="*/ 4 h 9"/>
                  <a:gd name="T6" fmla="*/ 4 w 102"/>
                  <a:gd name="T7" fmla="*/ 0 h 9"/>
                  <a:gd name="T8" fmla="*/ 98 w 102"/>
                  <a:gd name="T9" fmla="*/ 0 h 9"/>
                  <a:gd name="T10" fmla="*/ 102 w 102"/>
                  <a:gd name="T11" fmla="*/ 4 h 9"/>
                  <a:gd name="T12" fmla="*/ 98 w 102"/>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102" h="9">
                    <a:moveTo>
                      <a:pt x="98" y="9"/>
                    </a:moveTo>
                    <a:cubicBezTo>
                      <a:pt x="4" y="9"/>
                      <a:pt x="4" y="9"/>
                      <a:pt x="4" y="9"/>
                    </a:cubicBezTo>
                    <a:cubicBezTo>
                      <a:pt x="2" y="9"/>
                      <a:pt x="0" y="7"/>
                      <a:pt x="0" y="4"/>
                    </a:cubicBezTo>
                    <a:cubicBezTo>
                      <a:pt x="0" y="2"/>
                      <a:pt x="2" y="0"/>
                      <a:pt x="4" y="0"/>
                    </a:cubicBezTo>
                    <a:cubicBezTo>
                      <a:pt x="98" y="0"/>
                      <a:pt x="98" y="0"/>
                      <a:pt x="98" y="0"/>
                    </a:cubicBezTo>
                    <a:cubicBezTo>
                      <a:pt x="100" y="0"/>
                      <a:pt x="102" y="2"/>
                      <a:pt x="102" y="4"/>
                    </a:cubicBezTo>
                    <a:cubicBezTo>
                      <a:pt x="102" y="7"/>
                      <a:pt x="100" y="9"/>
                      <a:pt x="98" y="9"/>
                    </a:cubicBezTo>
                    <a:close/>
                  </a:path>
                </a:pathLst>
              </a:custGeom>
              <a:solidFill>
                <a:srgbClr val="FFD6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6" name="Freeform 113">
                <a:extLst>
                  <a:ext uri="{FF2B5EF4-FFF2-40B4-BE49-F238E27FC236}">
                    <a16:creationId xmlns:a16="http://schemas.microsoft.com/office/drawing/2014/main" id="{622F3B05-538B-864F-BB87-05515EC40B56}"/>
                  </a:ext>
                </a:extLst>
              </p:cNvPr>
              <p:cNvSpPr>
                <a:spLocks/>
              </p:cNvSpPr>
              <p:nvPr/>
            </p:nvSpPr>
            <p:spPr bwMode="auto">
              <a:xfrm>
                <a:off x="3872" y="1154"/>
                <a:ext cx="291" cy="182"/>
              </a:xfrm>
              <a:custGeom>
                <a:avLst/>
                <a:gdLst>
                  <a:gd name="T0" fmla="*/ 5 w 91"/>
                  <a:gd name="T1" fmla="*/ 57 h 57"/>
                  <a:gd name="T2" fmla="*/ 1 w 91"/>
                  <a:gd name="T3" fmla="*/ 54 h 57"/>
                  <a:gd name="T4" fmla="*/ 3 w 91"/>
                  <a:gd name="T5" fmla="*/ 48 h 57"/>
                  <a:gd name="T6" fmla="*/ 84 w 91"/>
                  <a:gd name="T7" fmla="*/ 2 h 57"/>
                  <a:gd name="T8" fmla="*/ 90 w 91"/>
                  <a:gd name="T9" fmla="*/ 3 h 57"/>
                  <a:gd name="T10" fmla="*/ 88 w 91"/>
                  <a:gd name="T11" fmla="*/ 9 h 57"/>
                  <a:gd name="T12" fmla="*/ 7 w 91"/>
                  <a:gd name="T13" fmla="*/ 56 h 57"/>
                  <a:gd name="T14" fmla="*/ 5 w 91"/>
                  <a:gd name="T15" fmla="*/ 57 h 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57">
                    <a:moveTo>
                      <a:pt x="5" y="57"/>
                    </a:moveTo>
                    <a:cubicBezTo>
                      <a:pt x="4" y="57"/>
                      <a:pt x="2" y="56"/>
                      <a:pt x="1" y="54"/>
                    </a:cubicBezTo>
                    <a:cubicBezTo>
                      <a:pt x="0" y="52"/>
                      <a:pt x="1" y="50"/>
                      <a:pt x="3" y="48"/>
                    </a:cubicBezTo>
                    <a:cubicBezTo>
                      <a:pt x="84" y="2"/>
                      <a:pt x="84" y="2"/>
                      <a:pt x="84" y="2"/>
                    </a:cubicBezTo>
                    <a:cubicBezTo>
                      <a:pt x="86" y="0"/>
                      <a:pt x="89" y="1"/>
                      <a:pt x="90" y="3"/>
                    </a:cubicBezTo>
                    <a:cubicBezTo>
                      <a:pt x="91" y="5"/>
                      <a:pt x="91" y="8"/>
                      <a:pt x="88" y="9"/>
                    </a:cubicBezTo>
                    <a:cubicBezTo>
                      <a:pt x="7" y="56"/>
                      <a:pt x="7" y="56"/>
                      <a:pt x="7" y="56"/>
                    </a:cubicBezTo>
                    <a:cubicBezTo>
                      <a:pt x="7" y="57"/>
                      <a:pt x="6" y="57"/>
                      <a:pt x="5" y="57"/>
                    </a:cubicBezTo>
                    <a:close/>
                  </a:path>
                </a:pathLst>
              </a:custGeom>
              <a:solidFill>
                <a:srgbClr val="FFD6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7" name="Freeform 114">
                <a:extLst>
                  <a:ext uri="{FF2B5EF4-FFF2-40B4-BE49-F238E27FC236}">
                    <a16:creationId xmlns:a16="http://schemas.microsoft.com/office/drawing/2014/main" id="{606977E6-7F28-FB40-8177-DEC1AED30E67}"/>
                  </a:ext>
                </a:extLst>
              </p:cNvPr>
              <p:cNvSpPr>
                <a:spLocks/>
              </p:cNvSpPr>
              <p:nvPr/>
            </p:nvSpPr>
            <p:spPr bwMode="auto">
              <a:xfrm>
                <a:off x="3594" y="767"/>
                <a:ext cx="182" cy="291"/>
              </a:xfrm>
              <a:custGeom>
                <a:avLst/>
                <a:gdLst>
                  <a:gd name="T0" fmla="*/ 5 w 57"/>
                  <a:gd name="T1" fmla="*/ 91 h 91"/>
                  <a:gd name="T2" fmla="*/ 3 w 57"/>
                  <a:gd name="T3" fmla="*/ 90 h 91"/>
                  <a:gd name="T4" fmla="*/ 1 w 57"/>
                  <a:gd name="T5" fmla="*/ 84 h 91"/>
                  <a:gd name="T6" fmla="*/ 48 w 57"/>
                  <a:gd name="T7" fmla="*/ 3 h 91"/>
                  <a:gd name="T8" fmla="*/ 54 w 57"/>
                  <a:gd name="T9" fmla="*/ 1 h 91"/>
                  <a:gd name="T10" fmla="*/ 56 w 57"/>
                  <a:gd name="T11" fmla="*/ 7 h 91"/>
                  <a:gd name="T12" fmla="*/ 9 w 57"/>
                  <a:gd name="T13" fmla="*/ 88 h 91"/>
                  <a:gd name="T14" fmla="*/ 5 w 57"/>
                  <a:gd name="T15" fmla="*/ 91 h 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91">
                    <a:moveTo>
                      <a:pt x="5" y="91"/>
                    </a:moveTo>
                    <a:cubicBezTo>
                      <a:pt x="4" y="91"/>
                      <a:pt x="3" y="90"/>
                      <a:pt x="3" y="90"/>
                    </a:cubicBezTo>
                    <a:cubicBezTo>
                      <a:pt x="1" y="89"/>
                      <a:pt x="0" y="86"/>
                      <a:pt x="1" y="84"/>
                    </a:cubicBezTo>
                    <a:cubicBezTo>
                      <a:pt x="48" y="3"/>
                      <a:pt x="48" y="3"/>
                      <a:pt x="48" y="3"/>
                    </a:cubicBezTo>
                    <a:cubicBezTo>
                      <a:pt x="49" y="1"/>
                      <a:pt x="52" y="0"/>
                      <a:pt x="54" y="1"/>
                    </a:cubicBezTo>
                    <a:cubicBezTo>
                      <a:pt x="56" y="2"/>
                      <a:pt x="57" y="5"/>
                      <a:pt x="56" y="7"/>
                    </a:cubicBezTo>
                    <a:cubicBezTo>
                      <a:pt x="9" y="88"/>
                      <a:pt x="9" y="88"/>
                      <a:pt x="9" y="88"/>
                    </a:cubicBezTo>
                    <a:cubicBezTo>
                      <a:pt x="8" y="90"/>
                      <a:pt x="7" y="91"/>
                      <a:pt x="5" y="91"/>
                    </a:cubicBezTo>
                    <a:close/>
                  </a:path>
                </a:pathLst>
              </a:custGeom>
              <a:solidFill>
                <a:srgbClr val="FFD6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8" name="Freeform 115">
                <a:extLst>
                  <a:ext uri="{FF2B5EF4-FFF2-40B4-BE49-F238E27FC236}">
                    <a16:creationId xmlns:a16="http://schemas.microsoft.com/office/drawing/2014/main" id="{73329A18-3A8B-CC41-852A-FDD9F228022B}"/>
                  </a:ext>
                </a:extLst>
              </p:cNvPr>
              <p:cNvSpPr>
                <a:spLocks/>
              </p:cNvSpPr>
              <p:nvPr/>
            </p:nvSpPr>
            <p:spPr bwMode="auto">
              <a:xfrm>
                <a:off x="3214" y="626"/>
                <a:ext cx="29" cy="329"/>
              </a:xfrm>
              <a:custGeom>
                <a:avLst/>
                <a:gdLst>
                  <a:gd name="T0" fmla="*/ 5 w 9"/>
                  <a:gd name="T1" fmla="*/ 103 h 103"/>
                  <a:gd name="T2" fmla="*/ 0 w 9"/>
                  <a:gd name="T3" fmla="*/ 98 h 103"/>
                  <a:gd name="T4" fmla="*/ 0 w 9"/>
                  <a:gd name="T5" fmla="*/ 5 h 103"/>
                  <a:gd name="T6" fmla="*/ 5 w 9"/>
                  <a:gd name="T7" fmla="*/ 0 h 103"/>
                  <a:gd name="T8" fmla="*/ 9 w 9"/>
                  <a:gd name="T9" fmla="*/ 5 h 103"/>
                  <a:gd name="T10" fmla="*/ 9 w 9"/>
                  <a:gd name="T11" fmla="*/ 98 h 103"/>
                  <a:gd name="T12" fmla="*/ 5 w 9"/>
                  <a:gd name="T13" fmla="*/ 103 h 103"/>
                </a:gdLst>
                <a:ahLst/>
                <a:cxnLst>
                  <a:cxn ang="0">
                    <a:pos x="T0" y="T1"/>
                  </a:cxn>
                  <a:cxn ang="0">
                    <a:pos x="T2" y="T3"/>
                  </a:cxn>
                  <a:cxn ang="0">
                    <a:pos x="T4" y="T5"/>
                  </a:cxn>
                  <a:cxn ang="0">
                    <a:pos x="T6" y="T7"/>
                  </a:cxn>
                  <a:cxn ang="0">
                    <a:pos x="T8" y="T9"/>
                  </a:cxn>
                  <a:cxn ang="0">
                    <a:pos x="T10" y="T11"/>
                  </a:cxn>
                  <a:cxn ang="0">
                    <a:pos x="T12" y="T13"/>
                  </a:cxn>
                </a:cxnLst>
                <a:rect l="0" t="0" r="r" b="b"/>
                <a:pathLst>
                  <a:path w="9" h="103">
                    <a:moveTo>
                      <a:pt x="5" y="103"/>
                    </a:moveTo>
                    <a:cubicBezTo>
                      <a:pt x="2" y="103"/>
                      <a:pt x="0" y="101"/>
                      <a:pt x="0" y="98"/>
                    </a:cubicBezTo>
                    <a:cubicBezTo>
                      <a:pt x="0" y="5"/>
                      <a:pt x="0" y="5"/>
                      <a:pt x="0" y="5"/>
                    </a:cubicBezTo>
                    <a:cubicBezTo>
                      <a:pt x="0" y="2"/>
                      <a:pt x="2" y="0"/>
                      <a:pt x="5" y="0"/>
                    </a:cubicBezTo>
                    <a:cubicBezTo>
                      <a:pt x="7" y="0"/>
                      <a:pt x="9" y="2"/>
                      <a:pt x="9" y="5"/>
                    </a:cubicBezTo>
                    <a:cubicBezTo>
                      <a:pt x="9" y="98"/>
                      <a:pt x="9" y="98"/>
                      <a:pt x="9" y="98"/>
                    </a:cubicBezTo>
                    <a:cubicBezTo>
                      <a:pt x="9" y="101"/>
                      <a:pt x="7" y="103"/>
                      <a:pt x="5" y="103"/>
                    </a:cubicBezTo>
                    <a:close/>
                  </a:path>
                </a:pathLst>
              </a:custGeom>
              <a:solidFill>
                <a:srgbClr val="FFD6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9" name="Freeform 116">
                <a:extLst>
                  <a:ext uri="{FF2B5EF4-FFF2-40B4-BE49-F238E27FC236}">
                    <a16:creationId xmlns:a16="http://schemas.microsoft.com/office/drawing/2014/main" id="{9B51CF52-E3B3-E343-8BD0-E602BA656C7F}"/>
                  </a:ext>
                </a:extLst>
              </p:cNvPr>
              <p:cNvSpPr>
                <a:spLocks noEditPoints="1"/>
              </p:cNvSpPr>
              <p:nvPr/>
            </p:nvSpPr>
            <p:spPr bwMode="auto">
              <a:xfrm>
                <a:off x="2921" y="1898"/>
                <a:ext cx="616" cy="578"/>
              </a:xfrm>
              <a:custGeom>
                <a:avLst/>
                <a:gdLst>
                  <a:gd name="T0" fmla="*/ 135 w 193"/>
                  <a:gd name="T1" fmla="*/ 181 h 181"/>
                  <a:gd name="T2" fmla="*/ 119 w 193"/>
                  <a:gd name="T3" fmla="*/ 77 h 181"/>
                  <a:gd name="T4" fmla="*/ 92 w 193"/>
                  <a:gd name="T5" fmla="*/ 81 h 181"/>
                  <a:gd name="T6" fmla="*/ 74 w 193"/>
                  <a:gd name="T7" fmla="*/ 83 h 181"/>
                  <a:gd name="T8" fmla="*/ 71 w 193"/>
                  <a:gd name="T9" fmla="*/ 180 h 181"/>
                  <a:gd name="T10" fmla="*/ 59 w 193"/>
                  <a:gd name="T11" fmla="*/ 179 h 181"/>
                  <a:gd name="T12" fmla="*/ 62 w 193"/>
                  <a:gd name="T13" fmla="*/ 83 h 181"/>
                  <a:gd name="T14" fmla="*/ 6 w 193"/>
                  <a:gd name="T15" fmla="*/ 58 h 181"/>
                  <a:gd name="T16" fmla="*/ 12 w 193"/>
                  <a:gd name="T17" fmla="*/ 22 h 181"/>
                  <a:gd name="T18" fmla="*/ 47 w 193"/>
                  <a:gd name="T19" fmla="*/ 17 h 181"/>
                  <a:gd name="T20" fmla="*/ 73 w 193"/>
                  <a:gd name="T21" fmla="*/ 71 h 181"/>
                  <a:gd name="T22" fmla="*/ 90 w 193"/>
                  <a:gd name="T23" fmla="*/ 69 h 181"/>
                  <a:gd name="T24" fmla="*/ 121 w 193"/>
                  <a:gd name="T25" fmla="*/ 64 h 181"/>
                  <a:gd name="T26" fmla="*/ 132 w 193"/>
                  <a:gd name="T27" fmla="*/ 26 h 181"/>
                  <a:gd name="T28" fmla="*/ 160 w 193"/>
                  <a:gd name="T29" fmla="*/ 2 h 181"/>
                  <a:gd name="T30" fmla="*/ 187 w 193"/>
                  <a:gd name="T31" fmla="*/ 9 h 181"/>
                  <a:gd name="T32" fmla="*/ 190 w 193"/>
                  <a:gd name="T33" fmla="*/ 34 h 181"/>
                  <a:gd name="T34" fmla="*/ 132 w 193"/>
                  <a:gd name="T35" fmla="*/ 74 h 181"/>
                  <a:gd name="T36" fmla="*/ 147 w 193"/>
                  <a:gd name="T37" fmla="*/ 177 h 181"/>
                  <a:gd name="T38" fmla="*/ 135 w 193"/>
                  <a:gd name="T39" fmla="*/ 181 h 181"/>
                  <a:gd name="T40" fmla="*/ 33 w 193"/>
                  <a:gd name="T41" fmla="*/ 26 h 181"/>
                  <a:gd name="T42" fmla="*/ 21 w 193"/>
                  <a:gd name="T43" fmla="*/ 31 h 181"/>
                  <a:gd name="T44" fmla="*/ 17 w 193"/>
                  <a:gd name="T45" fmla="*/ 52 h 181"/>
                  <a:gd name="T46" fmla="*/ 60 w 193"/>
                  <a:gd name="T47" fmla="*/ 71 h 181"/>
                  <a:gd name="T48" fmla="*/ 41 w 193"/>
                  <a:gd name="T49" fmla="*/ 28 h 181"/>
                  <a:gd name="T50" fmla="*/ 33 w 193"/>
                  <a:gd name="T51" fmla="*/ 26 h 181"/>
                  <a:gd name="T52" fmla="*/ 168 w 193"/>
                  <a:gd name="T53" fmla="*/ 14 h 181"/>
                  <a:gd name="T54" fmla="*/ 163 w 193"/>
                  <a:gd name="T55" fmla="*/ 14 h 181"/>
                  <a:gd name="T56" fmla="*/ 143 w 193"/>
                  <a:gd name="T57" fmla="*/ 32 h 181"/>
                  <a:gd name="T58" fmla="*/ 134 w 193"/>
                  <a:gd name="T59" fmla="*/ 60 h 181"/>
                  <a:gd name="T60" fmla="*/ 178 w 193"/>
                  <a:gd name="T61" fmla="*/ 29 h 181"/>
                  <a:gd name="T62" fmla="*/ 177 w 193"/>
                  <a:gd name="T63" fmla="*/ 17 h 181"/>
                  <a:gd name="T64" fmla="*/ 168 w 193"/>
                  <a:gd name="T65" fmla="*/ 14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3" h="181">
                    <a:moveTo>
                      <a:pt x="135" y="181"/>
                    </a:moveTo>
                    <a:cubicBezTo>
                      <a:pt x="121" y="141"/>
                      <a:pt x="117" y="105"/>
                      <a:pt x="119" y="77"/>
                    </a:cubicBezTo>
                    <a:cubicBezTo>
                      <a:pt x="111" y="79"/>
                      <a:pt x="102" y="80"/>
                      <a:pt x="92" y="81"/>
                    </a:cubicBezTo>
                    <a:cubicBezTo>
                      <a:pt x="86" y="82"/>
                      <a:pt x="80" y="83"/>
                      <a:pt x="74" y="83"/>
                    </a:cubicBezTo>
                    <a:cubicBezTo>
                      <a:pt x="78" y="125"/>
                      <a:pt x="72" y="172"/>
                      <a:pt x="71" y="180"/>
                    </a:cubicBezTo>
                    <a:cubicBezTo>
                      <a:pt x="59" y="179"/>
                      <a:pt x="59" y="179"/>
                      <a:pt x="59" y="179"/>
                    </a:cubicBezTo>
                    <a:cubicBezTo>
                      <a:pt x="62" y="151"/>
                      <a:pt x="64" y="114"/>
                      <a:pt x="62" y="83"/>
                    </a:cubicBezTo>
                    <a:cubicBezTo>
                      <a:pt x="24" y="82"/>
                      <a:pt x="11" y="68"/>
                      <a:pt x="6" y="58"/>
                    </a:cubicBezTo>
                    <a:cubicBezTo>
                      <a:pt x="0" y="46"/>
                      <a:pt x="3" y="32"/>
                      <a:pt x="12" y="22"/>
                    </a:cubicBezTo>
                    <a:cubicBezTo>
                      <a:pt x="22" y="13"/>
                      <a:pt x="35" y="11"/>
                      <a:pt x="47" y="17"/>
                    </a:cubicBezTo>
                    <a:cubicBezTo>
                      <a:pt x="62" y="24"/>
                      <a:pt x="69" y="46"/>
                      <a:pt x="73" y="71"/>
                    </a:cubicBezTo>
                    <a:cubicBezTo>
                      <a:pt x="78" y="70"/>
                      <a:pt x="84" y="70"/>
                      <a:pt x="90" y="69"/>
                    </a:cubicBezTo>
                    <a:cubicBezTo>
                      <a:pt x="102" y="68"/>
                      <a:pt x="112" y="66"/>
                      <a:pt x="121" y="64"/>
                    </a:cubicBezTo>
                    <a:cubicBezTo>
                      <a:pt x="123" y="48"/>
                      <a:pt x="127" y="36"/>
                      <a:pt x="132" y="26"/>
                    </a:cubicBezTo>
                    <a:cubicBezTo>
                      <a:pt x="140" y="13"/>
                      <a:pt x="149" y="5"/>
                      <a:pt x="160" y="2"/>
                    </a:cubicBezTo>
                    <a:cubicBezTo>
                      <a:pt x="171" y="0"/>
                      <a:pt x="181" y="2"/>
                      <a:pt x="187" y="9"/>
                    </a:cubicBezTo>
                    <a:cubicBezTo>
                      <a:pt x="192" y="16"/>
                      <a:pt x="193" y="25"/>
                      <a:pt x="190" y="34"/>
                    </a:cubicBezTo>
                    <a:cubicBezTo>
                      <a:pt x="187" y="43"/>
                      <a:pt x="174" y="61"/>
                      <a:pt x="132" y="74"/>
                    </a:cubicBezTo>
                    <a:cubicBezTo>
                      <a:pt x="129" y="101"/>
                      <a:pt x="132" y="136"/>
                      <a:pt x="147" y="177"/>
                    </a:cubicBezTo>
                    <a:lnTo>
                      <a:pt x="135" y="181"/>
                    </a:lnTo>
                    <a:close/>
                    <a:moveTo>
                      <a:pt x="33" y="26"/>
                    </a:moveTo>
                    <a:cubicBezTo>
                      <a:pt x="29" y="26"/>
                      <a:pt x="24" y="28"/>
                      <a:pt x="21" y="31"/>
                    </a:cubicBezTo>
                    <a:cubicBezTo>
                      <a:pt x="16" y="36"/>
                      <a:pt x="13" y="44"/>
                      <a:pt x="17" y="52"/>
                    </a:cubicBezTo>
                    <a:cubicBezTo>
                      <a:pt x="22" y="63"/>
                      <a:pt x="38" y="70"/>
                      <a:pt x="60" y="71"/>
                    </a:cubicBezTo>
                    <a:cubicBezTo>
                      <a:pt x="57" y="49"/>
                      <a:pt x="51" y="33"/>
                      <a:pt x="41" y="28"/>
                    </a:cubicBezTo>
                    <a:cubicBezTo>
                      <a:pt x="39" y="27"/>
                      <a:pt x="36" y="26"/>
                      <a:pt x="33" y="26"/>
                    </a:cubicBezTo>
                    <a:close/>
                    <a:moveTo>
                      <a:pt x="168" y="14"/>
                    </a:moveTo>
                    <a:cubicBezTo>
                      <a:pt x="166" y="14"/>
                      <a:pt x="164" y="14"/>
                      <a:pt x="163" y="14"/>
                    </a:cubicBezTo>
                    <a:cubicBezTo>
                      <a:pt x="156" y="16"/>
                      <a:pt x="149" y="22"/>
                      <a:pt x="143" y="32"/>
                    </a:cubicBezTo>
                    <a:cubicBezTo>
                      <a:pt x="139" y="39"/>
                      <a:pt x="136" y="49"/>
                      <a:pt x="134" y="60"/>
                    </a:cubicBezTo>
                    <a:cubicBezTo>
                      <a:pt x="161" y="51"/>
                      <a:pt x="175" y="39"/>
                      <a:pt x="178" y="29"/>
                    </a:cubicBezTo>
                    <a:cubicBezTo>
                      <a:pt x="180" y="24"/>
                      <a:pt x="180" y="20"/>
                      <a:pt x="177" y="17"/>
                    </a:cubicBezTo>
                    <a:cubicBezTo>
                      <a:pt x="175" y="15"/>
                      <a:pt x="172" y="14"/>
                      <a:pt x="168" y="14"/>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0" name="Freeform 117">
                <a:extLst>
                  <a:ext uri="{FF2B5EF4-FFF2-40B4-BE49-F238E27FC236}">
                    <a16:creationId xmlns:a16="http://schemas.microsoft.com/office/drawing/2014/main" id="{80EB022A-53D5-A74F-A8EF-E7834F01DF8A}"/>
                  </a:ext>
                </a:extLst>
              </p:cNvPr>
              <p:cNvSpPr>
                <a:spLocks/>
              </p:cNvSpPr>
              <p:nvPr/>
            </p:nvSpPr>
            <p:spPr bwMode="auto">
              <a:xfrm>
                <a:off x="2952" y="2448"/>
                <a:ext cx="556" cy="345"/>
              </a:xfrm>
              <a:custGeom>
                <a:avLst/>
                <a:gdLst>
                  <a:gd name="T0" fmla="*/ 87 w 174"/>
                  <a:gd name="T1" fmla="*/ 108 h 108"/>
                  <a:gd name="T2" fmla="*/ 0 w 174"/>
                  <a:gd name="T3" fmla="*/ 22 h 108"/>
                  <a:gd name="T4" fmla="*/ 0 w 174"/>
                  <a:gd name="T5" fmla="*/ 0 h 108"/>
                  <a:gd name="T6" fmla="*/ 174 w 174"/>
                  <a:gd name="T7" fmla="*/ 0 h 108"/>
                  <a:gd name="T8" fmla="*/ 174 w 174"/>
                  <a:gd name="T9" fmla="*/ 22 h 108"/>
                  <a:gd name="T10" fmla="*/ 87 w 174"/>
                  <a:gd name="T11" fmla="*/ 108 h 108"/>
                </a:gdLst>
                <a:ahLst/>
                <a:cxnLst>
                  <a:cxn ang="0">
                    <a:pos x="T0" y="T1"/>
                  </a:cxn>
                  <a:cxn ang="0">
                    <a:pos x="T2" y="T3"/>
                  </a:cxn>
                  <a:cxn ang="0">
                    <a:pos x="T4" y="T5"/>
                  </a:cxn>
                  <a:cxn ang="0">
                    <a:pos x="T6" y="T7"/>
                  </a:cxn>
                  <a:cxn ang="0">
                    <a:pos x="T8" y="T9"/>
                  </a:cxn>
                  <a:cxn ang="0">
                    <a:pos x="T10" y="T11"/>
                  </a:cxn>
                </a:cxnLst>
                <a:rect l="0" t="0" r="r" b="b"/>
                <a:pathLst>
                  <a:path w="174" h="108">
                    <a:moveTo>
                      <a:pt x="87" y="108"/>
                    </a:moveTo>
                    <a:cubicBezTo>
                      <a:pt x="39" y="108"/>
                      <a:pt x="0" y="70"/>
                      <a:pt x="0" y="22"/>
                    </a:cubicBezTo>
                    <a:cubicBezTo>
                      <a:pt x="0" y="0"/>
                      <a:pt x="0" y="0"/>
                      <a:pt x="0" y="0"/>
                    </a:cubicBezTo>
                    <a:cubicBezTo>
                      <a:pt x="174" y="0"/>
                      <a:pt x="174" y="0"/>
                      <a:pt x="174" y="0"/>
                    </a:cubicBezTo>
                    <a:cubicBezTo>
                      <a:pt x="174" y="22"/>
                      <a:pt x="174" y="22"/>
                      <a:pt x="174" y="22"/>
                    </a:cubicBezTo>
                    <a:cubicBezTo>
                      <a:pt x="174" y="70"/>
                      <a:pt x="135" y="108"/>
                      <a:pt x="87" y="108"/>
                    </a:cubicBezTo>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1" name="Freeform 118">
                <a:extLst>
                  <a:ext uri="{FF2B5EF4-FFF2-40B4-BE49-F238E27FC236}">
                    <a16:creationId xmlns:a16="http://schemas.microsoft.com/office/drawing/2014/main" id="{2D0AC376-9CFA-B94C-9BAD-6C255147C531}"/>
                  </a:ext>
                </a:extLst>
              </p:cNvPr>
              <p:cNvSpPr>
                <a:spLocks/>
              </p:cNvSpPr>
              <p:nvPr/>
            </p:nvSpPr>
            <p:spPr bwMode="auto">
              <a:xfrm>
                <a:off x="2921" y="2531"/>
                <a:ext cx="616" cy="67"/>
              </a:xfrm>
              <a:custGeom>
                <a:avLst/>
                <a:gdLst>
                  <a:gd name="T0" fmla="*/ 182 w 193"/>
                  <a:gd name="T1" fmla="*/ 21 h 21"/>
                  <a:gd name="T2" fmla="*/ 11 w 193"/>
                  <a:gd name="T3" fmla="*/ 21 h 21"/>
                  <a:gd name="T4" fmla="*/ 0 w 193"/>
                  <a:gd name="T5" fmla="*/ 11 h 21"/>
                  <a:gd name="T6" fmla="*/ 11 w 193"/>
                  <a:gd name="T7" fmla="*/ 0 h 21"/>
                  <a:gd name="T8" fmla="*/ 182 w 193"/>
                  <a:gd name="T9" fmla="*/ 0 h 21"/>
                  <a:gd name="T10" fmla="*/ 193 w 193"/>
                  <a:gd name="T11" fmla="*/ 11 h 21"/>
                  <a:gd name="T12" fmla="*/ 182 w 193"/>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193" h="21">
                    <a:moveTo>
                      <a:pt x="182" y="21"/>
                    </a:moveTo>
                    <a:cubicBezTo>
                      <a:pt x="11" y="21"/>
                      <a:pt x="11" y="21"/>
                      <a:pt x="11" y="21"/>
                    </a:cubicBezTo>
                    <a:cubicBezTo>
                      <a:pt x="5" y="21"/>
                      <a:pt x="0" y="17"/>
                      <a:pt x="0" y="11"/>
                    </a:cubicBezTo>
                    <a:cubicBezTo>
                      <a:pt x="0" y="5"/>
                      <a:pt x="5" y="0"/>
                      <a:pt x="11" y="0"/>
                    </a:cubicBezTo>
                    <a:cubicBezTo>
                      <a:pt x="182" y="0"/>
                      <a:pt x="182" y="0"/>
                      <a:pt x="182" y="0"/>
                    </a:cubicBezTo>
                    <a:cubicBezTo>
                      <a:pt x="188" y="0"/>
                      <a:pt x="193" y="5"/>
                      <a:pt x="193" y="11"/>
                    </a:cubicBezTo>
                    <a:cubicBezTo>
                      <a:pt x="193" y="17"/>
                      <a:pt x="188" y="21"/>
                      <a:pt x="182" y="21"/>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2" name="Freeform 119">
                <a:extLst>
                  <a:ext uri="{FF2B5EF4-FFF2-40B4-BE49-F238E27FC236}">
                    <a16:creationId xmlns:a16="http://schemas.microsoft.com/office/drawing/2014/main" id="{9DEF67B7-B69B-424F-9984-03ACE85E3F3C}"/>
                  </a:ext>
                </a:extLst>
              </p:cNvPr>
              <p:cNvSpPr>
                <a:spLocks/>
              </p:cNvSpPr>
              <p:nvPr/>
            </p:nvSpPr>
            <p:spPr bwMode="auto">
              <a:xfrm>
                <a:off x="2981" y="2659"/>
                <a:ext cx="498" cy="67"/>
              </a:xfrm>
              <a:custGeom>
                <a:avLst/>
                <a:gdLst>
                  <a:gd name="T0" fmla="*/ 145 w 156"/>
                  <a:gd name="T1" fmla="*/ 21 h 21"/>
                  <a:gd name="T2" fmla="*/ 11 w 156"/>
                  <a:gd name="T3" fmla="*/ 21 h 21"/>
                  <a:gd name="T4" fmla="*/ 0 w 156"/>
                  <a:gd name="T5" fmla="*/ 10 h 21"/>
                  <a:gd name="T6" fmla="*/ 11 w 156"/>
                  <a:gd name="T7" fmla="*/ 0 h 21"/>
                  <a:gd name="T8" fmla="*/ 145 w 156"/>
                  <a:gd name="T9" fmla="*/ 0 h 21"/>
                  <a:gd name="T10" fmla="*/ 156 w 156"/>
                  <a:gd name="T11" fmla="*/ 10 h 21"/>
                  <a:gd name="T12" fmla="*/ 145 w 156"/>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156" h="21">
                    <a:moveTo>
                      <a:pt x="145" y="21"/>
                    </a:moveTo>
                    <a:cubicBezTo>
                      <a:pt x="11" y="21"/>
                      <a:pt x="11" y="21"/>
                      <a:pt x="11" y="21"/>
                    </a:cubicBezTo>
                    <a:cubicBezTo>
                      <a:pt x="5" y="21"/>
                      <a:pt x="0" y="16"/>
                      <a:pt x="0" y="10"/>
                    </a:cubicBezTo>
                    <a:cubicBezTo>
                      <a:pt x="0" y="4"/>
                      <a:pt x="5" y="0"/>
                      <a:pt x="11" y="0"/>
                    </a:cubicBezTo>
                    <a:cubicBezTo>
                      <a:pt x="145" y="0"/>
                      <a:pt x="145" y="0"/>
                      <a:pt x="145" y="0"/>
                    </a:cubicBezTo>
                    <a:cubicBezTo>
                      <a:pt x="151" y="0"/>
                      <a:pt x="156" y="4"/>
                      <a:pt x="156" y="10"/>
                    </a:cubicBezTo>
                    <a:cubicBezTo>
                      <a:pt x="156" y="16"/>
                      <a:pt x="151" y="21"/>
                      <a:pt x="145" y="21"/>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3" name="Freeform 120">
                <a:extLst>
                  <a:ext uri="{FF2B5EF4-FFF2-40B4-BE49-F238E27FC236}">
                    <a16:creationId xmlns:a16="http://schemas.microsoft.com/office/drawing/2014/main" id="{48A9F09A-4F56-104E-B556-2F0DDED91A11}"/>
                  </a:ext>
                </a:extLst>
              </p:cNvPr>
              <p:cNvSpPr>
                <a:spLocks/>
              </p:cNvSpPr>
              <p:nvPr/>
            </p:nvSpPr>
            <p:spPr bwMode="auto">
              <a:xfrm>
                <a:off x="3537" y="256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908F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4" name="Freeform 121">
                <a:extLst>
                  <a:ext uri="{FF2B5EF4-FFF2-40B4-BE49-F238E27FC236}">
                    <a16:creationId xmlns:a16="http://schemas.microsoft.com/office/drawing/2014/main" id="{4B0247ED-6719-8B40-9916-CE80BAABA81E}"/>
                  </a:ext>
                </a:extLst>
              </p:cNvPr>
              <p:cNvSpPr>
                <a:spLocks/>
              </p:cNvSpPr>
              <p:nvPr/>
            </p:nvSpPr>
            <p:spPr bwMode="auto">
              <a:xfrm>
                <a:off x="3537" y="256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908F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5" name="Freeform 122">
                <a:extLst>
                  <a:ext uri="{FF2B5EF4-FFF2-40B4-BE49-F238E27FC236}">
                    <a16:creationId xmlns:a16="http://schemas.microsoft.com/office/drawing/2014/main" id="{39D408FE-0FC4-FB49-888E-3CEA10DC8D58}"/>
                  </a:ext>
                </a:extLst>
              </p:cNvPr>
              <p:cNvSpPr>
                <a:spLocks/>
              </p:cNvSpPr>
              <p:nvPr/>
            </p:nvSpPr>
            <p:spPr bwMode="auto">
              <a:xfrm>
                <a:off x="3537" y="256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908F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6" name="Freeform 123">
                <a:extLst>
                  <a:ext uri="{FF2B5EF4-FFF2-40B4-BE49-F238E27FC236}">
                    <a16:creationId xmlns:a16="http://schemas.microsoft.com/office/drawing/2014/main" id="{CE0E1C45-2E3B-7447-8CE2-30334C54349A}"/>
                  </a:ext>
                </a:extLst>
              </p:cNvPr>
              <p:cNvSpPr>
                <a:spLocks/>
              </p:cNvSpPr>
              <p:nvPr/>
            </p:nvSpPr>
            <p:spPr bwMode="auto">
              <a:xfrm>
                <a:off x="3537" y="256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908F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7" name="Freeform 124">
                <a:extLst>
                  <a:ext uri="{FF2B5EF4-FFF2-40B4-BE49-F238E27FC236}">
                    <a16:creationId xmlns:a16="http://schemas.microsoft.com/office/drawing/2014/main" id="{CFDE3BF9-D549-DE4D-BC22-CB0571402B32}"/>
                  </a:ext>
                </a:extLst>
              </p:cNvPr>
              <p:cNvSpPr>
                <a:spLocks/>
              </p:cNvSpPr>
              <p:nvPr/>
            </p:nvSpPr>
            <p:spPr bwMode="auto">
              <a:xfrm>
                <a:off x="3537" y="256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908F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8" name="Freeform 125">
                <a:extLst>
                  <a:ext uri="{FF2B5EF4-FFF2-40B4-BE49-F238E27FC236}">
                    <a16:creationId xmlns:a16="http://schemas.microsoft.com/office/drawing/2014/main" id="{6E67BB97-B7B7-824D-A379-038E6AF9A5D8}"/>
                  </a:ext>
                </a:extLst>
              </p:cNvPr>
              <p:cNvSpPr>
                <a:spLocks/>
              </p:cNvSpPr>
              <p:nvPr/>
            </p:nvSpPr>
            <p:spPr bwMode="auto">
              <a:xfrm>
                <a:off x="3537" y="256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908F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9" name="Freeform 126">
                <a:extLst>
                  <a:ext uri="{FF2B5EF4-FFF2-40B4-BE49-F238E27FC236}">
                    <a16:creationId xmlns:a16="http://schemas.microsoft.com/office/drawing/2014/main" id="{7E87771B-1E67-DC4F-A38D-159F62F75EBB}"/>
                  </a:ext>
                </a:extLst>
              </p:cNvPr>
              <p:cNvSpPr>
                <a:spLocks/>
              </p:cNvSpPr>
              <p:nvPr/>
            </p:nvSpPr>
            <p:spPr bwMode="auto">
              <a:xfrm>
                <a:off x="3537" y="256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908F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0" name="Freeform 127">
                <a:extLst>
                  <a:ext uri="{FF2B5EF4-FFF2-40B4-BE49-F238E27FC236}">
                    <a16:creationId xmlns:a16="http://schemas.microsoft.com/office/drawing/2014/main" id="{C3E0DB3A-7E4A-C242-B8EA-BFDEA09B1484}"/>
                  </a:ext>
                </a:extLst>
              </p:cNvPr>
              <p:cNvSpPr>
                <a:spLocks noEditPoints="1"/>
              </p:cNvSpPr>
              <p:nvPr/>
            </p:nvSpPr>
            <p:spPr bwMode="auto">
              <a:xfrm>
                <a:off x="3355" y="2448"/>
                <a:ext cx="153" cy="217"/>
              </a:xfrm>
              <a:custGeom>
                <a:avLst/>
                <a:gdLst>
                  <a:gd name="T0" fmla="*/ 44 w 48"/>
                  <a:gd name="T1" fmla="*/ 47 h 68"/>
                  <a:gd name="T2" fmla="*/ 8 w 48"/>
                  <a:gd name="T3" fmla="*/ 47 h 68"/>
                  <a:gd name="T4" fmla="*/ 0 w 48"/>
                  <a:gd name="T5" fmla="*/ 66 h 68"/>
                  <a:gd name="T6" fmla="*/ 28 w 48"/>
                  <a:gd name="T7" fmla="*/ 66 h 68"/>
                  <a:gd name="T8" fmla="*/ 34 w 48"/>
                  <a:gd name="T9" fmla="*/ 68 h 68"/>
                  <a:gd name="T10" fmla="*/ 44 w 48"/>
                  <a:gd name="T11" fmla="*/ 47 h 68"/>
                  <a:gd name="T12" fmla="*/ 48 w 48"/>
                  <a:gd name="T13" fmla="*/ 0 h 68"/>
                  <a:gd name="T14" fmla="*/ 47 w 48"/>
                  <a:gd name="T15" fmla="*/ 0 h 68"/>
                  <a:gd name="T16" fmla="*/ 12 w 48"/>
                  <a:gd name="T17" fmla="*/ 0 h 68"/>
                  <a:gd name="T18" fmla="*/ 12 w 48"/>
                  <a:gd name="T19" fmla="*/ 22 h 68"/>
                  <a:gd name="T20" fmla="*/ 12 w 48"/>
                  <a:gd name="T21" fmla="*/ 26 h 68"/>
                  <a:gd name="T22" fmla="*/ 46 w 48"/>
                  <a:gd name="T23" fmla="*/ 26 h 68"/>
                  <a:gd name="T24" fmla="*/ 47 w 48"/>
                  <a:gd name="T25" fmla="*/ 26 h 68"/>
                  <a:gd name="T26" fmla="*/ 48 w 48"/>
                  <a:gd name="T27" fmla="*/ 22 h 68"/>
                  <a:gd name="T28" fmla="*/ 48 w 48"/>
                  <a:gd name="T2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68">
                    <a:moveTo>
                      <a:pt x="44" y="47"/>
                    </a:moveTo>
                    <a:cubicBezTo>
                      <a:pt x="8" y="47"/>
                      <a:pt x="8" y="47"/>
                      <a:pt x="8" y="47"/>
                    </a:cubicBezTo>
                    <a:cubicBezTo>
                      <a:pt x="6" y="54"/>
                      <a:pt x="3" y="60"/>
                      <a:pt x="0" y="66"/>
                    </a:cubicBezTo>
                    <a:cubicBezTo>
                      <a:pt x="28" y="66"/>
                      <a:pt x="28" y="66"/>
                      <a:pt x="28" y="66"/>
                    </a:cubicBezTo>
                    <a:cubicBezTo>
                      <a:pt x="30" y="66"/>
                      <a:pt x="33" y="66"/>
                      <a:pt x="34" y="68"/>
                    </a:cubicBezTo>
                    <a:cubicBezTo>
                      <a:pt x="38" y="61"/>
                      <a:pt x="41" y="55"/>
                      <a:pt x="44" y="47"/>
                    </a:cubicBezTo>
                    <a:moveTo>
                      <a:pt x="48" y="0"/>
                    </a:moveTo>
                    <a:cubicBezTo>
                      <a:pt x="47" y="0"/>
                      <a:pt x="47" y="0"/>
                      <a:pt x="47" y="0"/>
                    </a:cubicBezTo>
                    <a:cubicBezTo>
                      <a:pt x="12" y="0"/>
                      <a:pt x="12" y="0"/>
                      <a:pt x="12" y="0"/>
                    </a:cubicBezTo>
                    <a:cubicBezTo>
                      <a:pt x="12" y="22"/>
                      <a:pt x="12" y="22"/>
                      <a:pt x="12" y="22"/>
                    </a:cubicBezTo>
                    <a:cubicBezTo>
                      <a:pt x="12" y="23"/>
                      <a:pt x="12" y="24"/>
                      <a:pt x="12" y="26"/>
                    </a:cubicBezTo>
                    <a:cubicBezTo>
                      <a:pt x="46" y="26"/>
                      <a:pt x="46" y="26"/>
                      <a:pt x="46" y="26"/>
                    </a:cubicBezTo>
                    <a:cubicBezTo>
                      <a:pt x="47" y="26"/>
                      <a:pt x="47" y="26"/>
                      <a:pt x="47" y="26"/>
                    </a:cubicBezTo>
                    <a:cubicBezTo>
                      <a:pt x="47" y="25"/>
                      <a:pt x="48" y="23"/>
                      <a:pt x="48" y="22"/>
                    </a:cubicBezTo>
                    <a:cubicBezTo>
                      <a:pt x="48" y="0"/>
                      <a:pt x="48" y="0"/>
                      <a:pt x="48" y="0"/>
                    </a:cubicBezTo>
                  </a:path>
                </a:pathLst>
              </a:custGeom>
              <a:solidFill>
                <a:srgbClr val="163D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1" name="Freeform 128">
                <a:extLst>
                  <a:ext uri="{FF2B5EF4-FFF2-40B4-BE49-F238E27FC236}">
                    <a16:creationId xmlns:a16="http://schemas.microsoft.com/office/drawing/2014/main" id="{CA2EBB78-0E95-094A-ADC2-3976A506A13D}"/>
                  </a:ext>
                </a:extLst>
              </p:cNvPr>
              <p:cNvSpPr>
                <a:spLocks/>
              </p:cNvSpPr>
              <p:nvPr/>
            </p:nvSpPr>
            <p:spPr bwMode="auto">
              <a:xfrm>
                <a:off x="3380" y="2531"/>
                <a:ext cx="157" cy="67"/>
              </a:xfrm>
              <a:custGeom>
                <a:avLst/>
                <a:gdLst>
                  <a:gd name="T0" fmla="*/ 38 w 49"/>
                  <a:gd name="T1" fmla="*/ 0 h 21"/>
                  <a:gd name="T2" fmla="*/ 4 w 49"/>
                  <a:gd name="T3" fmla="*/ 0 h 21"/>
                  <a:gd name="T4" fmla="*/ 4 w 49"/>
                  <a:gd name="T5" fmla="*/ 0 h 21"/>
                  <a:gd name="T6" fmla="*/ 14 w 49"/>
                  <a:gd name="T7" fmla="*/ 11 h 21"/>
                  <a:gd name="T8" fmla="*/ 3 w 49"/>
                  <a:gd name="T9" fmla="*/ 21 h 21"/>
                  <a:gd name="T10" fmla="*/ 0 w 49"/>
                  <a:gd name="T11" fmla="*/ 21 h 21"/>
                  <a:gd name="T12" fmla="*/ 0 w 49"/>
                  <a:gd name="T13" fmla="*/ 21 h 21"/>
                  <a:gd name="T14" fmla="*/ 36 w 49"/>
                  <a:gd name="T15" fmla="*/ 21 h 21"/>
                  <a:gd name="T16" fmla="*/ 36 w 49"/>
                  <a:gd name="T17" fmla="*/ 21 h 21"/>
                  <a:gd name="T18" fmla="*/ 38 w 49"/>
                  <a:gd name="T19" fmla="*/ 21 h 21"/>
                  <a:gd name="T20" fmla="*/ 49 w 49"/>
                  <a:gd name="T21" fmla="*/ 11 h 21"/>
                  <a:gd name="T22" fmla="*/ 49 w 49"/>
                  <a:gd name="T23" fmla="*/ 11 h 21"/>
                  <a:gd name="T24" fmla="*/ 49 w 49"/>
                  <a:gd name="T25" fmla="*/ 11 h 21"/>
                  <a:gd name="T26" fmla="*/ 49 w 49"/>
                  <a:gd name="T27" fmla="*/ 10 h 21"/>
                  <a:gd name="T28" fmla="*/ 49 w 49"/>
                  <a:gd name="T29" fmla="*/ 10 h 21"/>
                  <a:gd name="T30" fmla="*/ 49 w 49"/>
                  <a:gd name="T31" fmla="*/ 10 h 21"/>
                  <a:gd name="T32" fmla="*/ 49 w 49"/>
                  <a:gd name="T33" fmla="*/ 10 h 21"/>
                  <a:gd name="T34" fmla="*/ 49 w 49"/>
                  <a:gd name="T35" fmla="*/ 10 h 21"/>
                  <a:gd name="T36" fmla="*/ 49 w 49"/>
                  <a:gd name="T37" fmla="*/ 10 h 21"/>
                  <a:gd name="T38" fmla="*/ 49 w 49"/>
                  <a:gd name="T39" fmla="*/ 10 h 21"/>
                  <a:gd name="T40" fmla="*/ 49 w 49"/>
                  <a:gd name="T41" fmla="*/ 10 h 21"/>
                  <a:gd name="T42" fmla="*/ 49 w 49"/>
                  <a:gd name="T43" fmla="*/ 10 h 21"/>
                  <a:gd name="T44" fmla="*/ 49 w 49"/>
                  <a:gd name="T45" fmla="*/ 10 h 21"/>
                  <a:gd name="T46" fmla="*/ 49 w 49"/>
                  <a:gd name="T47" fmla="*/ 10 h 21"/>
                  <a:gd name="T48" fmla="*/ 49 w 49"/>
                  <a:gd name="T49" fmla="*/ 10 h 21"/>
                  <a:gd name="T50" fmla="*/ 49 w 49"/>
                  <a:gd name="T51" fmla="*/ 10 h 21"/>
                  <a:gd name="T52" fmla="*/ 49 w 49"/>
                  <a:gd name="T53" fmla="*/ 10 h 21"/>
                  <a:gd name="T54" fmla="*/ 49 w 49"/>
                  <a:gd name="T55" fmla="*/ 10 h 21"/>
                  <a:gd name="T56" fmla="*/ 49 w 49"/>
                  <a:gd name="T57" fmla="*/ 10 h 21"/>
                  <a:gd name="T58" fmla="*/ 49 w 49"/>
                  <a:gd name="T59" fmla="*/ 10 h 21"/>
                  <a:gd name="T60" fmla="*/ 49 w 49"/>
                  <a:gd name="T61" fmla="*/ 10 h 21"/>
                  <a:gd name="T62" fmla="*/ 49 w 49"/>
                  <a:gd name="T63" fmla="*/ 10 h 21"/>
                  <a:gd name="T64" fmla="*/ 49 w 49"/>
                  <a:gd name="T65" fmla="*/ 10 h 21"/>
                  <a:gd name="T66" fmla="*/ 49 w 49"/>
                  <a:gd name="T67" fmla="*/ 10 h 21"/>
                  <a:gd name="T68" fmla="*/ 49 w 49"/>
                  <a:gd name="T69" fmla="*/ 10 h 21"/>
                  <a:gd name="T70" fmla="*/ 49 w 49"/>
                  <a:gd name="T71" fmla="*/ 10 h 21"/>
                  <a:gd name="T72" fmla="*/ 49 w 49"/>
                  <a:gd name="T73" fmla="*/ 10 h 21"/>
                  <a:gd name="T74" fmla="*/ 49 w 49"/>
                  <a:gd name="T75" fmla="*/ 10 h 21"/>
                  <a:gd name="T76" fmla="*/ 49 w 49"/>
                  <a:gd name="T77" fmla="*/ 10 h 21"/>
                  <a:gd name="T78" fmla="*/ 49 w 49"/>
                  <a:gd name="T79" fmla="*/ 10 h 21"/>
                  <a:gd name="T80" fmla="*/ 49 w 49"/>
                  <a:gd name="T81" fmla="*/ 10 h 21"/>
                  <a:gd name="T82" fmla="*/ 39 w 49"/>
                  <a:gd name="T83" fmla="*/ 0 h 21"/>
                  <a:gd name="T84" fmla="*/ 39 w 49"/>
                  <a:gd name="T85" fmla="*/ 0 h 21"/>
                  <a:gd name="T86" fmla="*/ 38 w 49"/>
                  <a:gd name="T8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9" h="21">
                    <a:moveTo>
                      <a:pt x="38" y="0"/>
                    </a:moveTo>
                    <a:cubicBezTo>
                      <a:pt x="4" y="0"/>
                      <a:pt x="4" y="0"/>
                      <a:pt x="4" y="0"/>
                    </a:cubicBezTo>
                    <a:cubicBezTo>
                      <a:pt x="4" y="0"/>
                      <a:pt x="4" y="0"/>
                      <a:pt x="4" y="0"/>
                    </a:cubicBezTo>
                    <a:cubicBezTo>
                      <a:pt x="9" y="0"/>
                      <a:pt x="14" y="5"/>
                      <a:pt x="14" y="11"/>
                    </a:cubicBezTo>
                    <a:cubicBezTo>
                      <a:pt x="14" y="17"/>
                      <a:pt x="9" y="21"/>
                      <a:pt x="3" y="21"/>
                    </a:cubicBezTo>
                    <a:cubicBezTo>
                      <a:pt x="0" y="21"/>
                      <a:pt x="0" y="21"/>
                      <a:pt x="0" y="21"/>
                    </a:cubicBezTo>
                    <a:cubicBezTo>
                      <a:pt x="0" y="21"/>
                      <a:pt x="0" y="21"/>
                      <a:pt x="0" y="21"/>
                    </a:cubicBezTo>
                    <a:cubicBezTo>
                      <a:pt x="36" y="21"/>
                      <a:pt x="36" y="21"/>
                      <a:pt x="36" y="21"/>
                    </a:cubicBezTo>
                    <a:cubicBezTo>
                      <a:pt x="36" y="21"/>
                      <a:pt x="36" y="21"/>
                      <a:pt x="36" y="21"/>
                    </a:cubicBezTo>
                    <a:cubicBezTo>
                      <a:pt x="38" y="21"/>
                      <a:pt x="38" y="21"/>
                      <a:pt x="38" y="21"/>
                    </a:cubicBezTo>
                    <a:cubicBezTo>
                      <a:pt x="44" y="21"/>
                      <a:pt x="49" y="17"/>
                      <a:pt x="49" y="11"/>
                    </a:cubicBezTo>
                    <a:cubicBezTo>
                      <a:pt x="49" y="11"/>
                      <a:pt x="49" y="11"/>
                      <a:pt x="49" y="11"/>
                    </a:cubicBezTo>
                    <a:cubicBezTo>
                      <a:pt x="49" y="11"/>
                      <a:pt x="49" y="11"/>
                      <a:pt x="49" y="11"/>
                    </a:cubicBezTo>
                    <a:cubicBezTo>
                      <a:pt x="49" y="11"/>
                      <a:pt x="49" y="10"/>
                      <a:pt x="49" y="10"/>
                    </a:cubicBezTo>
                    <a:cubicBezTo>
                      <a:pt x="49" y="10"/>
                      <a:pt x="49" y="10"/>
                      <a:pt x="49" y="10"/>
                    </a:cubicBezTo>
                    <a:cubicBezTo>
                      <a:pt x="49" y="10"/>
                      <a:pt x="49" y="10"/>
                      <a:pt x="49" y="10"/>
                    </a:cubicBezTo>
                    <a:cubicBezTo>
                      <a:pt x="49" y="10"/>
                      <a:pt x="49" y="10"/>
                      <a:pt x="49" y="10"/>
                    </a:cubicBezTo>
                    <a:cubicBezTo>
                      <a:pt x="49" y="10"/>
                      <a:pt x="49" y="10"/>
                      <a:pt x="49" y="10"/>
                    </a:cubicBezTo>
                    <a:cubicBezTo>
                      <a:pt x="49" y="10"/>
                      <a:pt x="49" y="10"/>
                      <a:pt x="49" y="10"/>
                    </a:cubicBezTo>
                    <a:cubicBezTo>
                      <a:pt x="49" y="10"/>
                      <a:pt x="49" y="10"/>
                      <a:pt x="49" y="10"/>
                    </a:cubicBezTo>
                    <a:cubicBezTo>
                      <a:pt x="49" y="10"/>
                      <a:pt x="49" y="10"/>
                      <a:pt x="49" y="10"/>
                    </a:cubicBezTo>
                    <a:cubicBezTo>
                      <a:pt x="49" y="10"/>
                      <a:pt x="49" y="10"/>
                      <a:pt x="49" y="10"/>
                    </a:cubicBezTo>
                    <a:cubicBezTo>
                      <a:pt x="49" y="10"/>
                      <a:pt x="49" y="10"/>
                      <a:pt x="49" y="10"/>
                    </a:cubicBezTo>
                    <a:cubicBezTo>
                      <a:pt x="49" y="10"/>
                      <a:pt x="49" y="10"/>
                      <a:pt x="49" y="10"/>
                    </a:cubicBezTo>
                    <a:cubicBezTo>
                      <a:pt x="49" y="10"/>
                      <a:pt x="49" y="10"/>
                      <a:pt x="49" y="10"/>
                    </a:cubicBezTo>
                    <a:cubicBezTo>
                      <a:pt x="49" y="10"/>
                      <a:pt x="49" y="10"/>
                      <a:pt x="49" y="10"/>
                    </a:cubicBezTo>
                    <a:cubicBezTo>
                      <a:pt x="49" y="10"/>
                      <a:pt x="49" y="10"/>
                      <a:pt x="49" y="10"/>
                    </a:cubicBezTo>
                    <a:cubicBezTo>
                      <a:pt x="49" y="10"/>
                      <a:pt x="49" y="10"/>
                      <a:pt x="49" y="10"/>
                    </a:cubicBezTo>
                    <a:cubicBezTo>
                      <a:pt x="49" y="10"/>
                      <a:pt x="49" y="10"/>
                      <a:pt x="49" y="10"/>
                    </a:cubicBezTo>
                    <a:cubicBezTo>
                      <a:pt x="49" y="10"/>
                      <a:pt x="49" y="10"/>
                      <a:pt x="49" y="10"/>
                    </a:cubicBezTo>
                    <a:cubicBezTo>
                      <a:pt x="49" y="10"/>
                      <a:pt x="49" y="10"/>
                      <a:pt x="49" y="10"/>
                    </a:cubicBezTo>
                    <a:cubicBezTo>
                      <a:pt x="49" y="10"/>
                      <a:pt x="49" y="10"/>
                      <a:pt x="49" y="10"/>
                    </a:cubicBezTo>
                    <a:cubicBezTo>
                      <a:pt x="49" y="10"/>
                      <a:pt x="49" y="10"/>
                      <a:pt x="49" y="10"/>
                    </a:cubicBezTo>
                    <a:cubicBezTo>
                      <a:pt x="49" y="10"/>
                      <a:pt x="49" y="10"/>
                      <a:pt x="49" y="10"/>
                    </a:cubicBezTo>
                    <a:cubicBezTo>
                      <a:pt x="49" y="10"/>
                      <a:pt x="49" y="10"/>
                      <a:pt x="49" y="10"/>
                    </a:cubicBezTo>
                    <a:cubicBezTo>
                      <a:pt x="49" y="10"/>
                      <a:pt x="49" y="10"/>
                      <a:pt x="49" y="10"/>
                    </a:cubicBezTo>
                    <a:cubicBezTo>
                      <a:pt x="49" y="10"/>
                      <a:pt x="49" y="10"/>
                      <a:pt x="49" y="10"/>
                    </a:cubicBezTo>
                    <a:cubicBezTo>
                      <a:pt x="49" y="10"/>
                      <a:pt x="49" y="10"/>
                      <a:pt x="49" y="10"/>
                    </a:cubicBezTo>
                    <a:cubicBezTo>
                      <a:pt x="49" y="10"/>
                      <a:pt x="49" y="10"/>
                      <a:pt x="49" y="10"/>
                    </a:cubicBezTo>
                    <a:cubicBezTo>
                      <a:pt x="49" y="10"/>
                      <a:pt x="49" y="10"/>
                      <a:pt x="49" y="10"/>
                    </a:cubicBezTo>
                    <a:cubicBezTo>
                      <a:pt x="49" y="10"/>
                      <a:pt x="49" y="10"/>
                      <a:pt x="49" y="10"/>
                    </a:cubicBezTo>
                    <a:cubicBezTo>
                      <a:pt x="49" y="5"/>
                      <a:pt x="45" y="0"/>
                      <a:pt x="39" y="0"/>
                    </a:cubicBezTo>
                    <a:cubicBezTo>
                      <a:pt x="39" y="0"/>
                      <a:pt x="39" y="0"/>
                      <a:pt x="39" y="0"/>
                    </a:cubicBezTo>
                    <a:cubicBezTo>
                      <a:pt x="39" y="0"/>
                      <a:pt x="39" y="0"/>
                      <a:pt x="38" y="0"/>
                    </a:cubicBezTo>
                  </a:path>
                </a:pathLst>
              </a:custGeom>
              <a:solidFill>
                <a:srgbClr val="224D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2" name="Freeform 129">
                <a:extLst>
                  <a:ext uri="{FF2B5EF4-FFF2-40B4-BE49-F238E27FC236}">
                    <a16:creationId xmlns:a16="http://schemas.microsoft.com/office/drawing/2014/main" id="{F2B3E1EB-021E-A34D-9D43-1A7D3A17AEBA}"/>
                  </a:ext>
                </a:extLst>
              </p:cNvPr>
              <p:cNvSpPr>
                <a:spLocks/>
              </p:cNvSpPr>
              <p:nvPr/>
            </p:nvSpPr>
            <p:spPr bwMode="auto">
              <a:xfrm>
                <a:off x="3479" y="26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4F6B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3" name="Freeform 130">
                <a:extLst>
                  <a:ext uri="{FF2B5EF4-FFF2-40B4-BE49-F238E27FC236}">
                    <a16:creationId xmlns:a16="http://schemas.microsoft.com/office/drawing/2014/main" id="{189CF436-8825-1D4A-9F60-A6B4EF4E7115}"/>
                  </a:ext>
                </a:extLst>
              </p:cNvPr>
              <p:cNvSpPr>
                <a:spLocks/>
              </p:cNvSpPr>
              <p:nvPr/>
            </p:nvSpPr>
            <p:spPr bwMode="auto">
              <a:xfrm>
                <a:off x="3479" y="26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4F6B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4" name="Freeform 131">
                <a:extLst>
                  <a:ext uri="{FF2B5EF4-FFF2-40B4-BE49-F238E27FC236}">
                    <a16:creationId xmlns:a16="http://schemas.microsoft.com/office/drawing/2014/main" id="{03F89914-C946-834A-BA6C-BD7F73A9C226}"/>
                  </a:ext>
                </a:extLst>
              </p:cNvPr>
              <p:cNvSpPr>
                <a:spLocks/>
              </p:cNvSpPr>
              <p:nvPr/>
            </p:nvSpPr>
            <p:spPr bwMode="auto">
              <a:xfrm>
                <a:off x="3479" y="26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4F6B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5" name="Freeform 132">
                <a:extLst>
                  <a:ext uri="{FF2B5EF4-FFF2-40B4-BE49-F238E27FC236}">
                    <a16:creationId xmlns:a16="http://schemas.microsoft.com/office/drawing/2014/main" id="{2273A7A9-542E-9748-B234-3D46E3D931C3}"/>
                  </a:ext>
                </a:extLst>
              </p:cNvPr>
              <p:cNvSpPr>
                <a:spLocks noEditPoints="1"/>
              </p:cNvSpPr>
              <p:nvPr/>
            </p:nvSpPr>
            <p:spPr bwMode="auto">
              <a:xfrm>
                <a:off x="3230" y="2793"/>
                <a:ext cx="3" cy="0"/>
              </a:xfrm>
              <a:custGeom>
                <a:avLst/>
                <a:gdLst>
                  <a:gd name="T0" fmla="*/ 0 w 1"/>
                  <a:gd name="T1" fmla="*/ 0 w 1"/>
                  <a:gd name="T2" fmla="*/ 0 w 1"/>
                  <a:gd name="T3" fmla="*/ 0 w 1"/>
                  <a:gd name="T4" fmla="*/ 0 w 1"/>
                  <a:gd name="T5" fmla="*/ 0 w 1"/>
                  <a:gd name="T6" fmla="*/ 0 w 1"/>
                  <a:gd name="T7" fmla="*/ 0 w 1"/>
                  <a:gd name="T8" fmla="*/ 0 w 1"/>
                  <a:gd name="T9" fmla="*/ 0 w 1"/>
                  <a:gd name="T10" fmla="*/ 0 w 1"/>
                  <a:gd name="T11" fmla="*/ 0 w 1"/>
                  <a:gd name="T12" fmla="*/ 1 w 1"/>
                  <a:gd name="T13" fmla="*/ 1 w 1"/>
                  <a:gd name="T14" fmla="*/ 1 w 1"/>
                  <a:gd name="T15" fmla="*/ 1 w 1"/>
                  <a:gd name="T16" fmla="*/ 1 w 1"/>
                  <a:gd name="T17" fmla="*/ 1 w 1"/>
                  <a:gd name="T18" fmla="*/ 1 w 1"/>
                  <a:gd name="T19" fmla="*/ 1 w 1"/>
                  <a:gd name="T20" fmla="*/ 1 w 1"/>
                  <a:gd name="T21" fmla="*/ 1 w 1"/>
                  <a:gd name="T22" fmla="*/ 1 w 1"/>
                  <a:gd name="T23" fmla="*/ 1 w 1"/>
                  <a:gd name="T24" fmla="*/ 1 w 1"/>
                  <a:gd name="T25" fmla="*/ 1 w 1"/>
                  <a:gd name="T26" fmla="*/ 1 w 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Lst>
                <a:rect l="0" t="0" r="r" b="b"/>
                <a:pathLst>
                  <a:path w="1">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path>
                </a:pathLst>
              </a:custGeom>
              <a:solidFill>
                <a:srgbClr val="1633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6" name="Freeform 133">
                <a:extLst>
                  <a:ext uri="{FF2B5EF4-FFF2-40B4-BE49-F238E27FC236}">
                    <a16:creationId xmlns:a16="http://schemas.microsoft.com/office/drawing/2014/main" id="{3561788A-654E-204C-A3BD-28CD754F3C0A}"/>
                  </a:ext>
                </a:extLst>
              </p:cNvPr>
              <p:cNvSpPr>
                <a:spLocks/>
              </p:cNvSpPr>
              <p:nvPr/>
            </p:nvSpPr>
            <p:spPr bwMode="auto">
              <a:xfrm>
                <a:off x="3173" y="2726"/>
                <a:ext cx="239" cy="67"/>
              </a:xfrm>
              <a:custGeom>
                <a:avLst/>
                <a:gdLst>
                  <a:gd name="T0" fmla="*/ 75 w 75"/>
                  <a:gd name="T1" fmla="*/ 0 h 21"/>
                  <a:gd name="T2" fmla="*/ 39 w 75"/>
                  <a:gd name="T3" fmla="*/ 0 h 21"/>
                  <a:gd name="T4" fmla="*/ 0 w 75"/>
                  <a:gd name="T5" fmla="*/ 20 h 21"/>
                  <a:gd name="T6" fmla="*/ 4 w 75"/>
                  <a:gd name="T7" fmla="*/ 20 h 21"/>
                  <a:gd name="T8" fmla="*/ 9 w 75"/>
                  <a:gd name="T9" fmla="*/ 21 h 21"/>
                  <a:gd name="T10" fmla="*/ 11 w 75"/>
                  <a:gd name="T11" fmla="*/ 21 h 21"/>
                  <a:gd name="T12" fmla="*/ 18 w 75"/>
                  <a:gd name="T13" fmla="*/ 21 h 21"/>
                  <a:gd name="T14" fmla="*/ 18 w 75"/>
                  <a:gd name="T15" fmla="*/ 21 h 21"/>
                  <a:gd name="T16" fmla="*/ 18 w 75"/>
                  <a:gd name="T17" fmla="*/ 21 h 21"/>
                  <a:gd name="T18" fmla="*/ 18 w 75"/>
                  <a:gd name="T19" fmla="*/ 21 h 21"/>
                  <a:gd name="T20" fmla="*/ 18 w 75"/>
                  <a:gd name="T21" fmla="*/ 21 h 21"/>
                  <a:gd name="T22" fmla="*/ 18 w 75"/>
                  <a:gd name="T23" fmla="*/ 21 h 21"/>
                  <a:gd name="T24" fmla="*/ 18 w 75"/>
                  <a:gd name="T25" fmla="*/ 21 h 21"/>
                  <a:gd name="T26" fmla="*/ 18 w 75"/>
                  <a:gd name="T27" fmla="*/ 21 h 21"/>
                  <a:gd name="T28" fmla="*/ 18 w 75"/>
                  <a:gd name="T29" fmla="*/ 21 h 21"/>
                  <a:gd name="T30" fmla="*/ 19 w 75"/>
                  <a:gd name="T31" fmla="*/ 21 h 21"/>
                  <a:gd name="T32" fmla="*/ 19 w 75"/>
                  <a:gd name="T33" fmla="*/ 21 h 21"/>
                  <a:gd name="T34" fmla="*/ 19 w 75"/>
                  <a:gd name="T35" fmla="*/ 21 h 21"/>
                  <a:gd name="T36" fmla="*/ 19 w 75"/>
                  <a:gd name="T37" fmla="*/ 21 h 21"/>
                  <a:gd name="T38" fmla="*/ 19 w 75"/>
                  <a:gd name="T39" fmla="*/ 21 h 21"/>
                  <a:gd name="T40" fmla="*/ 19 w 75"/>
                  <a:gd name="T41" fmla="*/ 21 h 21"/>
                  <a:gd name="T42" fmla="*/ 19 w 75"/>
                  <a:gd name="T43" fmla="*/ 21 h 21"/>
                  <a:gd name="T44" fmla="*/ 19 w 75"/>
                  <a:gd name="T45" fmla="*/ 21 h 21"/>
                  <a:gd name="T46" fmla="*/ 19 w 75"/>
                  <a:gd name="T47" fmla="*/ 21 h 21"/>
                  <a:gd name="T48" fmla="*/ 19 w 75"/>
                  <a:gd name="T49" fmla="*/ 21 h 21"/>
                  <a:gd name="T50" fmla="*/ 75 w 75"/>
                  <a:gd name="T5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5" h="21">
                    <a:moveTo>
                      <a:pt x="75" y="0"/>
                    </a:moveTo>
                    <a:cubicBezTo>
                      <a:pt x="39" y="0"/>
                      <a:pt x="39" y="0"/>
                      <a:pt x="39" y="0"/>
                    </a:cubicBezTo>
                    <a:cubicBezTo>
                      <a:pt x="28" y="10"/>
                      <a:pt x="15" y="16"/>
                      <a:pt x="0" y="20"/>
                    </a:cubicBezTo>
                    <a:cubicBezTo>
                      <a:pt x="1" y="20"/>
                      <a:pt x="3" y="20"/>
                      <a:pt x="4" y="20"/>
                    </a:cubicBezTo>
                    <a:cubicBezTo>
                      <a:pt x="6" y="21"/>
                      <a:pt x="7" y="21"/>
                      <a:pt x="9" y="21"/>
                    </a:cubicBezTo>
                    <a:cubicBezTo>
                      <a:pt x="10" y="21"/>
                      <a:pt x="10" y="21"/>
                      <a:pt x="11" y="21"/>
                    </a:cubicBezTo>
                    <a:cubicBezTo>
                      <a:pt x="13" y="21"/>
                      <a:pt x="16"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40" y="21"/>
                      <a:pt x="60" y="13"/>
                      <a:pt x="75" y="0"/>
                    </a:cubicBezTo>
                  </a:path>
                </a:pathLst>
              </a:custGeom>
              <a:solidFill>
                <a:srgbClr val="163D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7" name="Freeform 134">
                <a:extLst>
                  <a:ext uri="{FF2B5EF4-FFF2-40B4-BE49-F238E27FC236}">
                    <a16:creationId xmlns:a16="http://schemas.microsoft.com/office/drawing/2014/main" id="{5DCA1BD1-9DBD-A844-9011-DC89E09E4556}"/>
                  </a:ext>
                </a:extLst>
              </p:cNvPr>
              <p:cNvSpPr>
                <a:spLocks/>
              </p:cNvSpPr>
              <p:nvPr/>
            </p:nvSpPr>
            <p:spPr bwMode="auto">
              <a:xfrm>
                <a:off x="3297" y="2659"/>
                <a:ext cx="182" cy="67"/>
              </a:xfrm>
              <a:custGeom>
                <a:avLst/>
                <a:gdLst>
                  <a:gd name="T0" fmla="*/ 46 w 57"/>
                  <a:gd name="T1" fmla="*/ 0 h 21"/>
                  <a:gd name="T2" fmla="*/ 18 w 57"/>
                  <a:gd name="T3" fmla="*/ 0 h 21"/>
                  <a:gd name="T4" fmla="*/ 17 w 57"/>
                  <a:gd name="T5" fmla="*/ 2 h 21"/>
                  <a:gd name="T6" fmla="*/ 21 w 57"/>
                  <a:gd name="T7" fmla="*/ 10 h 21"/>
                  <a:gd name="T8" fmla="*/ 10 w 57"/>
                  <a:gd name="T9" fmla="*/ 21 h 21"/>
                  <a:gd name="T10" fmla="*/ 0 w 57"/>
                  <a:gd name="T11" fmla="*/ 21 h 21"/>
                  <a:gd name="T12" fmla="*/ 0 w 57"/>
                  <a:gd name="T13" fmla="*/ 21 h 21"/>
                  <a:gd name="T14" fmla="*/ 36 w 57"/>
                  <a:gd name="T15" fmla="*/ 21 h 21"/>
                  <a:gd name="T16" fmla="*/ 36 w 57"/>
                  <a:gd name="T17" fmla="*/ 21 h 21"/>
                  <a:gd name="T18" fmla="*/ 46 w 57"/>
                  <a:gd name="T19" fmla="*/ 21 h 21"/>
                  <a:gd name="T20" fmla="*/ 57 w 57"/>
                  <a:gd name="T21" fmla="*/ 10 h 21"/>
                  <a:gd name="T22" fmla="*/ 57 w 57"/>
                  <a:gd name="T23" fmla="*/ 10 h 21"/>
                  <a:gd name="T24" fmla="*/ 57 w 57"/>
                  <a:gd name="T25" fmla="*/ 10 h 21"/>
                  <a:gd name="T26" fmla="*/ 57 w 57"/>
                  <a:gd name="T27" fmla="*/ 10 h 21"/>
                  <a:gd name="T28" fmla="*/ 57 w 57"/>
                  <a:gd name="T29" fmla="*/ 10 h 21"/>
                  <a:gd name="T30" fmla="*/ 57 w 57"/>
                  <a:gd name="T31" fmla="*/ 10 h 21"/>
                  <a:gd name="T32" fmla="*/ 57 w 57"/>
                  <a:gd name="T33" fmla="*/ 10 h 21"/>
                  <a:gd name="T34" fmla="*/ 57 w 57"/>
                  <a:gd name="T35" fmla="*/ 10 h 21"/>
                  <a:gd name="T36" fmla="*/ 57 w 57"/>
                  <a:gd name="T37" fmla="*/ 10 h 21"/>
                  <a:gd name="T38" fmla="*/ 57 w 57"/>
                  <a:gd name="T39" fmla="*/ 10 h 21"/>
                  <a:gd name="T40" fmla="*/ 57 w 57"/>
                  <a:gd name="T41" fmla="*/ 10 h 21"/>
                  <a:gd name="T42" fmla="*/ 57 w 57"/>
                  <a:gd name="T43" fmla="*/ 10 h 21"/>
                  <a:gd name="T44" fmla="*/ 57 w 57"/>
                  <a:gd name="T45" fmla="*/ 10 h 21"/>
                  <a:gd name="T46" fmla="*/ 57 w 57"/>
                  <a:gd name="T47" fmla="*/ 10 h 21"/>
                  <a:gd name="T48" fmla="*/ 52 w 57"/>
                  <a:gd name="T49" fmla="*/ 2 h 21"/>
                  <a:gd name="T50" fmla="*/ 52 w 57"/>
                  <a:gd name="T51" fmla="*/ 2 h 21"/>
                  <a:gd name="T52" fmla="*/ 46 w 57"/>
                  <a:gd name="T53"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7" h="21">
                    <a:moveTo>
                      <a:pt x="46" y="0"/>
                    </a:moveTo>
                    <a:cubicBezTo>
                      <a:pt x="18" y="0"/>
                      <a:pt x="18" y="0"/>
                      <a:pt x="18" y="0"/>
                    </a:cubicBezTo>
                    <a:cubicBezTo>
                      <a:pt x="18" y="0"/>
                      <a:pt x="17" y="1"/>
                      <a:pt x="17" y="2"/>
                    </a:cubicBezTo>
                    <a:cubicBezTo>
                      <a:pt x="19" y="4"/>
                      <a:pt x="21" y="7"/>
                      <a:pt x="21" y="10"/>
                    </a:cubicBezTo>
                    <a:cubicBezTo>
                      <a:pt x="21" y="16"/>
                      <a:pt x="16" y="21"/>
                      <a:pt x="10" y="21"/>
                    </a:cubicBezTo>
                    <a:cubicBezTo>
                      <a:pt x="0" y="21"/>
                      <a:pt x="0" y="21"/>
                      <a:pt x="0" y="21"/>
                    </a:cubicBezTo>
                    <a:cubicBezTo>
                      <a:pt x="0" y="21"/>
                      <a:pt x="0" y="21"/>
                      <a:pt x="0" y="21"/>
                    </a:cubicBezTo>
                    <a:cubicBezTo>
                      <a:pt x="36" y="21"/>
                      <a:pt x="36" y="21"/>
                      <a:pt x="36" y="21"/>
                    </a:cubicBezTo>
                    <a:cubicBezTo>
                      <a:pt x="36" y="21"/>
                      <a:pt x="36" y="21"/>
                      <a:pt x="36" y="21"/>
                    </a:cubicBezTo>
                    <a:cubicBezTo>
                      <a:pt x="46" y="21"/>
                      <a:pt x="46" y="21"/>
                      <a:pt x="46" y="21"/>
                    </a:cubicBezTo>
                    <a:cubicBezTo>
                      <a:pt x="52" y="21"/>
                      <a:pt x="57" y="16"/>
                      <a:pt x="57" y="10"/>
                    </a:cubicBezTo>
                    <a:cubicBezTo>
                      <a:pt x="57" y="10"/>
                      <a:pt x="57" y="10"/>
                      <a:pt x="57" y="10"/>
                    </a:cubicBezTo>
                    <a:cubicBezTo>
                      <a:pt x="57" y="10"/>
                      <a:pt x="57" y="10"/>
                      <a:pt x="57" y="10"/>
                    </a:cubicBezTo>
                    <a:cubicBezTo>
                      <a:pt x="57" y="10"/>
                      <a:pt x="57" y="10"/>
                      <a:pt x="57" y="10"/>
                    </a:cubicBezTo>
                    <a:cubicBezTo>
                      <a:pt x="57" y="10"/>
                      <a:pt x="57" y="10"/>
                      <a:pt x="57" y="10"/>
                    </a:cubicBezTo>
                    <a:cubicBezTo>
                      <a:pt x="57" y="10"/>
                      <a:pt x="57" y="10"/>
                      <a:pt x="57" y="10"/>
                    </a:cubicBezTo>
                    <a:cubicBezTo>
                      <a:pt x="57" y="10"/>
                      <a:pt x="57" y="10"/>
                      <a:pt x="57" y="10"/>
                    </a:cubicBezTo>
                    <a:cubicBezTo>
                      <a:pt x="57" y="10"/>
                      <a:pt x="57" y="10"/>
                      <a:pt x="57" y="10"/>
                    </a:cubicBezTo>
                    <a:cubicBezTo>
                      <a:pt x="57" y="10"/>
                      <a:pt x="57" y="10"/>
                      <a:pt x="57" y="10"/>
                    </a:cubicBezTo>
                    <a:cubicBezTo>
                      <a:pt x="57" y="10"/>
                      <a:pt x="57" y="10"/>
                      <a:pt x="57" y="10"/>
                    </a:cubicBezTo>
                    <a:cubicBezTo>
                      <a:pt x="57" y="10"/>
                      <a:pt x="57" y="10"/>
                      <a:pt x="57" y="10"/>
                    </a:cubicBezTo>
                    <a:cubicBezTo>
                      <a:pt x="57" y="10"/>
                      <a:pt x="57" y="10"/>
                      <a:pt x="57" y="10"/>
                    </a:cubicBezTo>
                    <a:cubicBezTo>
                      <a:pt x="57" y="10"/>
                      <a:pt x="57" y="10"/>
                      <a:pt x="57" y="10"/>
                    </a:cubicBezTo>
                    <a:cubicBezTo>
                      <a:pt x="57" y="10"/>
                      <a:pt x="57" y="10"/>
                      <a:pt x="57" y="10"/>
                    </a:cubicBezTo>
                    <a:cubicBezTo>
                      <a:pt x="57" y="7"/>
                      <a:pt x="55" y="4"/>
                      <a:pt x="52" y="2"/>
                    </a:cubicBezTo>
                    <a:cubicBezTo>
                      <a:pt x="52" y="2"/>
                      <a:pt x="52" y="2"/>
                      <a:pt x="52" y="2"/>
                    </a:cubicBezTo>
                    <a:cubicBezTo>
                      <a:pt x="51" y="0"/>
                      <a:pt x="48" y="0"/>
                      <a:pt x="46" y="0"/>
                    </a:cubicBezTo>
                  </a:path>
                </a:pathLst>
              </a:custGeom>
              <a:solidFill>
                <a:srgbClr val="224D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8" name="Rectangle 135">
                <a:extLst>
                  <a:ext uri="{FF2B5EF4-FFF2-40B4-BE49-F238E27FC236}">
                    <a16:creationId xmlns:a16="http://schemas.microsoft.com/office/drawing/2014/main" id="{62E0A530-FCC2-2D41-AFC0-439199B6404D}"/>
                  </a:ext>
                </a:extLst>
              </p:cNvPr>
              <p:cNvSpPr>
                <a:spLocks noChangeArrowheads="1"/>
              </p:cNvSpPr>
              <p:nvPr/>
            </p:nvSpPr>
            <p:spPr bwMode="auto">
              <a:xfrm>
                <a:off x="3230" y="3170"/>
                <a:ext cx="304" cy="76"/>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9" name="Oval 136">
                <a:extLst>
                  <a:ext uri="{FF2B5EF4-FFF2-40B4-BE49-F238E27FC236}">
                    <a16:creationId xmlns:a16="http://schemas.microsoft.com/office/drawing/2014/main" id="{154C91DB-DAC8-4E48-9C13-76BED71F1125}"/>
                  </a:ext>
                </a:extLst>
              </p:cNvPr>
              <p:cNvSpPr>
                <a:spLocks noChangeArrowheads="1"/>
              </p:cNvSpPr>
              <p:nvPr/>
            </p:nvSpPr>
            <p:spPr bwMode="auto">
              <a:xfrm>
                <a:off x="3495" y="2962"/>
                <a:ext cx="498" cy="495"/>
              </a:xfrm>
              <a:prstGeom prst="ellipse">
                <a:avLst/>
              </a:pr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0" name="Oval 137">
                <a:extLst>
                  <a:ext uri="{FF2B5EF4-FFF2-40B4-BE49-F238E27FC236}">
                    <a16:creationId xmlns:a16="http://schemas.microsoft.com/office/drawing/2014/main" id="{34C62B81-78A6-CF4E-895E-E8DB0BDE33A0}"/>
                  </a:ext>
                </a:extLst>
              </p:cNvPr>
              <p:cNvSpPr>
                <a:spLocks noChangeArrowheads="1"/>
              </p:cNvSpPr>
              <p:nvPr/>
            </p:nvSpPr>
            <p:spPr bwMode="auto">
              <a:xfrm>
                <a:off x="3524" y="2991"/>
                <a:ext cx="437" cy="438"/>
              </a:xfrm>
              <a:prstGeom prst="ellipse">
                <a:avLst/>
              </a:pr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1" name="Freeform 138">
                <a:extLst>
                  <a:ext uri="{FF2B5EF4-FFF2-40B4-BE49-F238E27FC236}">
                    <a16:creationId xmlns:a16="http://schemas.microsoft.com/office/drawing/2014/main" id="{3F5297D1-0787-494D-87F9-088A105AF8C4}"/>
                  </a:ext>
                </a:extLst>
              </p:cNvPr>
              <p:cNvSpPr>
                <a:spLocks/>
              </p:cNvSpPr>
              <p:nvPr/>
            </p:nvSpPr>
            <p:spPr bwMode="auto">
              <a:xfrm>
                <a:off x="3648" y="3080"/>
                <a:ext cx="208" cy="291"/>
              </a:xfrm>
              <a:custGeom>
                <a:avLst/>
                <a:gdLst>
                  <a:gd name="T0" fmla="*/ 71 w 208"/>
                  <a:gd name="T1" fmla="*/ 0 h 291"/>
                  <a:gd name="T2" fmla="*/ 208 w 208"/>
                  <a:gd name="T3" fmla="*/ 0 h 291"/>
                  <a:gd name="T4" fmla="*/ 96 w 208"/>
                  <a:gd name="T5" fmla="*/ 112 h 291"/>
                  <a:gd name="T6" fmla="*/ 179 w 208"/>
                  <a:gd name="T7" fmla="*/ 112 h 291"/>
                  <a:gd name="T8" fmla="*/ 0 w 208"/>
                  <a:gd name="T9" fmla="*/ 291 h 291"/>
                  <a:gd name="T10" fmla="*/ 77 w 208"/>
                  <a:gd name="T11" fmla="*/ 154 h 291"/>
                  <a:gd name="T12" fmla="*/ 23 w 208"/>
                  <a:gd name="T13" fmla="*/ 154 h 291"/>
                  <a:gd name="T14" fmla="*/ 71 w 208"/>
                  <a:gd name="T15" fmla="*/ 0 h 2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8" h="291">
                    <a:moveTo>
                      <a:pt x="71" y="0"/>
                    </a:moveTo>
                    <a:lnTo>
                      <a:pt x="208" y="0"/>
                    </a:lnTo>
                    <a:lnTo>
                      <a:pt x="96" y="112"/>
                    </a:lnTo>
                    <a:lnTo>
                      <a:pt x="179" y="112"/>
                    </a:lnTo>
                    <a:lnTo>
                      <a:pt x="0" y="291"/>
                    </a:lnTo>
                    <a:lnTo>
                      <a:pt x="77" y="154"/>
                    </a:lnTo>
                    <a:lnTo>
                      <a:pt x="23" y="154"/>
                    </a:lnTo>
                    <a:lnTo>
                      <a:pt x="71" y="0"/>
                    </a:lnTo>
                    <a:close/>
                  </a:path>
                </a:pathLst>
              </a:custGeom>
              <a:solidFill>
                <a:srgbClr val="FFD6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2" name="Rectangle 139">
                <a:extLst>
                  <a:ext uri="{FF2B5EF4-FFF2-40B4-BE49-F238E27FC236}">
                    <a16:creationId xmlns:a16="http://schemas.microsoft.com/office/drawing/2014/main" id="{2CA3FD2C-4EB1-244B-A6DE-862896531E98}"/>
                  </a:ext>
                </a:extLst>
              </p:cNvPr>
              <p:cNvSpPr>
                <a:spLocks noChangeArrowheads="1"/>
              </p:cNvSpPr>
              <p:nvPr/>
            </p:nvSpPr>
            <p:spPr bwMode="auto">
              <a:xfrm>
                <a:off x="2930" y="3170"/>
                <a:ext cx="300" cy="76"/>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3" name="Oval 140">
                <a:extLst>
                  <a:ext uri="{FF2B5EF4-FFF2-40B4-BE49-F238E27FC236}">
                    <a16:creationId xmlns:a16="http://schemas.microsoft.com/office/drawing/2014/main" id="{17E9A7DE-EA95-6F4E-AC27-10515AB15265}"/>
                  </a:ext>
                </a:extLst>
              </p:cNvPr>
              <p:cNvSpPr>
                <a:spLocks noChangeArrowheads="1"/>
              </p:cNvSpPr>
              <p:nvPr/>
            </p:nvSpPr>
            <p:spPr bwMode="auto">
              <a:xfrm>
                <a:off x="2470" y="2962"/>
                <a:ext cx="498" cy="495"/>
              </a:xfrm>
              <a:prstGeom prst="ellipse">
                <a:avLst/>
              </a:pr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4" name="Oval 141">
                <a:extLst>
                  <a:ext uri="{FF2B5EF4-FFF2-40B4-BE49-F238E27FC236}">
                    <a16:creationId xmlns:a16="http://schemas.microsoft.com/office/drawing/2014/main" id="{6CDC873D-3D95-2B4C-B5F7-1FB0D4AD47BE}"/>
                  </a:ext>
                </a:extLst>
              </p:cNvPr>
              <p:cNvSpPr>
                <a:spLocks noChangeArrowheads="1"/>
              </p:cNvSpPr>
              <p:nvPr/>
            </p:nvSpPr>
            <p:spPr bwMode="auto">
              <a:xfrm>
                <a:off x="2502" y="2991"/>
                <a:ext cx="438" cy="438"/>
              </a:xfrm>
              <a:prstGeom prst="ellipse">
                <a:avLst/>
              </a:pr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5" name="Freeform 142">
                <a:extLst>
                  <a:ext uri="{FF2B5EF4-FFF2-40B4-BE49-F238E27FC236}">
                    <a16:creationId xmlns:a16="http://schemas.microsoft.com/office/drawing/2014/main" id="{197E1866-344D-654E-8F38-46D16B13FFC0}"/>
                  </a:ext>
                </a:extLst>
              </p:cNvPr>
              <p:cNvSpPr>
                <a:spLocks/>
              </p:cNvSpPr>
              <p:nvPr/>
            </p:nvSpPr>
            <p:spPr bwMode="auto">
              <a:xfrm>
                <a:off x="2569" y="3080"/>
                <a:ext cx="291" cy="262"/>
              </a:xfrm>
              <a:custGeom>
                <a:avLst/>
                <a:gdLst>
                  <a:gd name="T0" fmla="*/ 9 w 91"/>
                  <a:gd name="T1" fmla="*/ 72 h 82"/>
                  <a:gd name="T2" fmla="*/ 40 w 91"/>
                  <a:gd name="T3" fmla="*/ 23 h 82"/>
                  <a:gd name="T4" fmla="*/ 79 w 91"/>
                  <a:gd name="T5" fmla="*/ 0 h 82"/>
                  <a:gd name="T6" fmla="*/ 75 w 91"/>
                  <a:gd name="T7" fmla="*/ 55 h 82"/>
                  <a:gd name="T8" fmla="*/ 14 w 91"/>
                  <a:gd name="T9" fmla="*/ 77 h 82"/>
                  <a:gd name="T10" fmla="*/ 46 w 91"/>
                  <a:gd name="T11" fmla="*/ 48 h 82"/>
                  <a:gd name="T12" fmla="*/ 75 w 91"/>
                  <a:gd name="T13" fmla="*/ 20 h 82"/>
                  <a:gd name="T14" fmla="*/ 45 w 91"/>
                  <a:gd name="T15" fmla="*/ 44 h 82"/>
                  <a:gd name="T16" fmla="*/ 9 w 91"/>
                  <a:gd name="T17" fmla="*/ 7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82">
                    <a:moveTo>
                      <a:pt x="9" y="72"/>
                    </a:moveTo>
                    <a:cubicBezTo>
                      <a:pt x="9" y="72"/>
                      <a:pt x="0" y="34"/>
                      <a:pt x="40" y="23"/>
                    </a:cubicBezTo>
                    <a:cubicBezTo>
                      <a:pt x="76" y="12"/>
                      <a:pt x="79" y="0"/>
                      <a:pt x="79" y="0"/>
                    </a:cubicBezTo>
                    <a:cubicBezTo>
                      <a:pt x="79" y="0"/>
                      <a:pt x="91" y="28"/>
                      <a:pt x="75" y="55"/>
                    </a:cubicBezTo>
                    <a:cubicBezTo>
                      <a:pt x="59" y="82"/>
                      <a:pt x="14" y="77"/>
                      <a:pt x="14" y="77"/>
                    </a:cubicBezTo>
                    <a:cubicBezTo>
                      <a:pt x="14" y="77"/>
                      <a:pt x="22" y="59"/>
                      <a:pt x="46" y="48"/>
                    </a:cubicBezTo>
                    <a:cubicBezTo>
                      <a:pt x="70" y="37"/>
                      <a:pt x="75" y="20"/>
                      <a:pt x="75" y="20"/>
                    </a:cubicBezTo>
                    <a:cubicBezTo>
                      <a:pt x="75" y="20"/>
                      <a:pt x="66" y="35"/>
                      <a:pt x="45" y="44"/>
                    </a:cubicBezTo>
                    <a:cubicBezTo>
                      <a:pt x="25" y="52"/>
                      <a:pt x="14" y="61"/>
                      <a:pt x="9" y="7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6" name="Rectangle 143">
                <a:extLst>
                  <a:ext uri="{FF2B5EF4-FFF2-40B4-BE49-F238E27FC236}">
                    <a16:creationId xmlns:a16="http://schemas.microsoft.com/office/drawing/2014/main" id="{46104697-6B8A-AF4C-AF00-E0BED5284CD1}"/>
                  </a:ext>
                </a:extLst>
              </p:cNvPr>
              <p:cNvSpPr>
                <a:spLocks noChangeArrowheads="1"/>
              </p:cNvSpPr>
              <p:nvPr/>
            </p:nvSpPr>
            <p:spPr bwMode="auto">
              <a:xfrm>
                <a:off x="3230" y="3457"/>
                <a:ext cx="185" cy="269"/>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7" name="Rectangle 144">
                <a:extLst>
                  <a:ext uri="{FF2B5EF4-FFF2-40B4-BE49-F238E27FC236}">
                    <a16:creationId xmlns:a16="http://schemas.microsoft.com/office/drawing/2014/main" id="{F691E38F-C626-134A-A770-CC9647AD3BBC}"/>
                  </a:ext>
                </a:extLst>
              </p:cNvPr>
              <p:cNvSpPr>
                <a:spLocks noChangeArrowheads="1"/>
              </p:cNvSpPr>
              <p:nvPr/>
            </p:nvSpPr>
            <p:spPr bwMode="auto">
              <a:xfrm>
                <a:off x="3291" y="3457"/>
                <a:ext cx="185" cy="269"/>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8" name="Rectangle 145">
                <a:extLst>
                  <a:ext uri="{FF2B5EF4-FFF2-40B4-BE49-F238E27FC236}">
                    <a16:creationId xmlns:a16="http://schemas.microsoft.com/office/drawing/2014/main" id="{EA1D26D0-30F7-984A-A0AC-D0F488AE1F17}"/>
                  </a:ext>
                </a:extLst>
              </p:cNvPr>
              <p:cNvSpPr>
                <a:spLocks noChangeArrowheads="1"/>
              </p:cNvSpPr>
              <p:nvPr/>
            </p:nvSpPr>
            <p:spPr bwMode="auto">
              <a:xfrm>
                <a:off x="3358" y="3537"/>
                <a:ext cx="51" cy="9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9" name="Freeform 146">
                <a:extLst>
                  <a:ext uri="{FF2B5EF4-FFF2-40B4-BE49-F238E27FC236}">
                    <a16:creationId xmlns:a16="http://schemas.microsoft.com/office/drawing/2014/main" id="{47AF70B2-73AE-5043-A88E-E7BAB658BFDC}"/>
                  </a:ext>
                </a:extLst>
              </p:cNvPr>
              <p:cNvSpPr>
                <a:spLocks/>
              </p:cNvSpPr>
              <p:nvPr/>
            </p:nvSpPr>
            <p:spPr bwMode="auto">
              <a:xfrm>
                <a:off x="4855" y="3368"/>
                <a:ext cx="1204" cy="517"/>
              </a:xfrm>
              <a:custGeom>
                <a:avLst/>
                <a:gdLst>
                  <a:gd name="T0" fmla="*/ 0 w 377"/>
                  <a:gd name="T1" fmla="*/ 129 h 162"/>
                  <a:gd name="T2" fmla="*/ 4 w 377"/>
                  <a:gd name="T3" fmla="*/ 129 h 162"/>
                  <a:gd name="T4" fmla="*/ 138 w 377"/>
                  <a:gd name="T5" fmla="*/ 117 h 162"/>
                  <a:gd name="T6" fmla="*/ 169 w 377"/>
                  <a:gd name="T7" fmla="*/ 119 h 162"/>
                  <a:gd name="T8" fmla="*/ 178 w 377"/>
                  <a:gd name="T9" fmla="*/ 122 h 162"/>
                  <a:gd name="T10" fmla="*/ 180 w 377"/>
                  <a:gd name="T11" fmla="*/ 124 h 162"/>
                  <a:gd name="T12" fmla="*/ 181 w 377"/>
                  <a:gd name="T13" fmla="*/ 127 h 162"/>
                  <a:gd name="T14" fmla="*/ 179 w 377"/>
                  <a:gd name="T15" fmla="*/ 131 h 162"/>
                  <a:gd name="T16" fmla="*/ 170 w 377"/>
                  <a:gd name="T17" fmla="*/ 151 h 162"/>
                  <a:gd name="T18" fmla="*/ 171 w 377"/>
                  <a:gd name="T19" fmla="*/ 156 h 162"/>
                  <a:gd name="T20" fmla="*/ 178 w 377"/>
                  <a:gd name="T21" fmla="*/ 161 h 162"/>
                  <a:gd name="T22" fmla="*/ 192 w 377"/>
                  <a:gd name="T23" fmla="*/ 162 h 162"/>
                  <a:gd name="T24" fmla="*/ 246 w 377"/>
                  <a:gd name="T25" fmla="*/ 156 h 162"/>
                  <a:gd name="T26" fmla="*/ 335 w 377"/>
                  <a:gd name="T27" fmla="*/ 124 h 162"/>
                  <a:gd name="T28" fmla="*/ 375 w 377"/>
                  <a:gd name="T29" fmla="*/ 78 h 162"/>
                  <a:gd name="T30" fmla="*/ 377 w 377"/>
                  <a:gd name="T31" fmla="*/ 67 h 162"/>
                  <a:gd name="T32" fmla="*/ 371 w 377"/>
                  <a:gd name="T33" fmla="*/ 47 h 162"/>
                  <a:gd name="T34" fmla="*/ 338 w 377"/>
                  <a:gd name="T35" fmla="*/ 21 h 162"/>
                  <a:gd name="T36" fmla="*/ 274 w 377"/>
                  <a:gd name="T37" fmla="*/ 0 h 162"/>
                  <a:gd name="T38" fmla="*/ 274 w 377"/>
                  <a:gd name="T39" fmla="*/ 1 h 162"/>
                  <a:gd name="T40" fmla="*/ 351 w 377"/>
                  <a:gd name="T41" fmla="*/ 31 h 162"/>
                  <a:gd name="T42" fmla="*/ 370 w 377"/>
                  <a:gd name="T43" fmla="*/ 48 h 162"/>
                  <a:gd name="T44" fmla="*/ 376 w 377"/>
                  <a:gd name="T45" fmla="*/ 67 h 162"/>
                  <a:gd name="T46" fmla="*/ 374 w 377"/>
                  <a:gd name="T47" fmla="*/ 77 h 162"/>
                  <a:gd name="T48" fmla="*/ 334 w 377"/>
                  <a:gd name="T49" fmla="*/ 123 h 162"/>
                  <a:gd name="T50" fmla="*/ 246 w 377"/>
                  <a:gd name="T51" fmla="*/ 155 h 162"/>
                  <a:gd name="T52" fmla="*/ 192 w 377"/>
                  <a:gd name="T53" fmla="*/ 161 h 162"/>
                  <a:gd name="T54" fmla="*/ 176 w 377"/>
                  <a:gd name="T55" fmla="*/ 159 h 162"/>
                  <a:gd name="T56" fmla="*/ 172 w 377"/>
                  <a:gd name="T57" fmla="*/ 156 h 162"/>
                  <a:gd name="T58" fmla="*/ 171 w 377"/>
                  <a:gd name="T59" fmla="*/ 151 h 162"/>
                  <a:gd name="T60" fmla="*/ 173 w 377"/>
                  <a:gd name="T61" fmla="*/ 143 h 162"/>
                  <a:gd name="T62" fmla="*/ 180 w 377"/>
                  <a:gd name="T63" fmla="*/ 131 h 162"/>
                  <a:gd name="T64" fmla="*/ 182 w 377"/>
                  <a:gd name="T65" fmla="*/ 127 h 162"/>
                  <a:gd name="T66" fmla="*/ 181 w 377"/>
                  <a:gd name="T67" fmla="*/ 124 h 162"/>
                  <a:gd name="T68" fmla="*/ 176 w 377"/>
                  <a:gd name="T69" fmla="*/ 120 h 162"/>
                  <a:gd name="T70" fmla="*/ 160 w 377"/>
                  <a:gd name="T71" fmla="*/ 117 h 162"/>
                  <a:gd name="T72" fmla="*/ 138 w 377"/>
                  <a:gd name="T73" fmla="*/ 116 h 162"/>
                  <a:gd name="T74" fmla="*/ 0 w 377"/>
                  <a:gd name="T75" fmla="*/ 128 h 162"/>
                  <a:gd name="T76" fmla="*/ 0 w 377"/>
                  <a:gd name="T77" fmla="*/ 12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7" h="162">
                    <a:moveTo>
                      <a:pt x="0" y="129"/>
                    </a:moveTo>
                    <a:cubicBezTo>
                      <a:pt x="0" y="129"/>
                      <a:pt x="2" y="129"/>
                      <a:pt x="4" y="129"/>
                    </a:cubicBezTo>
                    <a:cubicBezTo>
                      <a:pt x="21" y="126"/>
                      <a:pt x="92" y="117"/>
                      <a:pt x="138" y="117"/>
                    </a:cubicBezTo>
                    <a:cubicBezTo>
                      <a:pt x="151" y="117"/>
                      <a:pt x="161" y="118"/>
                      <a:pt x="169" y="119"/>
                    </a:cubicBezTo>
                    <a:cubicBezTo>
                      <a:pt x="173" y="120"/>
                      <a:pt x="176" y="121"/>
                      <a:pt x="178" y="122"/>
                    </a:cubicBezTo>
                    <a:cubicBezTo>
                      <a:pt x="179" y="123"/>
                      <a:pt x="180" y="124"/>
                      <a:pt x="180" y="124"/>
                    </a:cubicBezTo>
                    <a:cubicBezTo>
                      <a:pt x="180" y="125"/>
                      <a:pt x="181" y="126"/>
                      <a:pt x="181" y="127"/>
                    </a:cubicBezTo>
                    <a:cubicBezTo>
                      <a:pt x="181" y="128"/>
                      <a:pt x="180" y="129"/>
                      <a:pt x="179" y="131"/>
                    </a:cubicBezTo>
                    <a:cubicBezTo>
                      <a:pt x="173" y="139"/>
                      <a:pt x="170" y="146"/>
                      <a:pt x="170" y="151"/>
                    </a:cubicBezTo>
                    <a:cubicBezTo>
                      <a:pt x="170" y="153"/>
                      <a:pt x="170" y="155"/>
                      <a:pt x="171" y="156"/>
                    </a:cubicBezTo>
                    <a:cubicBezTo>
                      <a:pt x="172" y="158"/>
                      <a:pt x="175" y="160"/>
                      <a:pt x="178" y="161"/>
                    </a:cubicBezTo>
                    <a:cubicBezTo>
                      <a:pt x="182" y="162"/>
                      <a:pt x="187" y="162"/>
                      <a:pt x="192" y="162"/>
                    </a:cubicBezTo>
                    <a:cubicBezTo>
                      <a:pt x="205" y="162"/>
                      <a:pt x="222" y="160"/>
                      <a:pt x="246" y="156"/>
                    </a:cubicBezTo>
                    <a:cubicBezTo>
                      <a:pt x="283" y="150"/>
                      <a:pt x="313" y="138"/>
                      <a:pt x="335" y="124"/>
                    </a:cubicBezTo>
                    <a:cubicBezTo>
                      <a:pt x="356" y="109"/>
                      <a:pt x="370" y="93"/>
                      <a:pt x="375" y="78"/>
                    </a:cubicBezTo>
                    <a:cubicBezTo>
                      <a:pt x="377" y="74"/>
                      <a:pt x="377" y="70"/>
                      <a:pt x="377" y="67"/>
                    </a:cubicBezTo>
                    <a:cubicBezTo>
                      <a:pt x="377" y="60"/>
                      <a:pt x="375" y="53"/>
                      <a:pt x="371" y="47"/>
                    </a:cubicBezTo>
                    <a:cubicBezTo>
                      <a:pt x="365" y="38"/>
                      <a:pt x="354" y="29"/>
                      <a:pt x="338" y="21"/>
                    </a:cubicBezTo>
                    <a:cubicBezTo>
                      <a:pt x="322" y="13"/>
                      <a:pt x="301" y="6"/>
                      <a:pt x="274" y="0"/>
                    </a:cubicBezTo>
                    <a:cubicBezTo>
                      <a:pt x="274" y="1"/>
                      <a:pt x="274" y="1"/>
                      <a:pt x="274" y="1"/>
                    </a:cubicBezTo>
                    <a:cubicBezTo>
                      <a:pt x="309" y="9"/>
                      <a:pt x="335" y="19"/>
                      <a:pt x="351" y="31"/>
                    </a:cubicBezTo>
                    <a:cubicBezTo>
                      <a:pt x="360" y="36"/>
                      <a:pt x="366" y="42"/>
                      <a:pt x="370" y="48"/>
                    </a:cubicBezTo>
                    <a:cubicBezTo>
                      <a:pt x="374" y="54"/>
                      <a:pt x="376" y="60"/>
                      <a:pt x="376" y="67"/>
                    </a:cubicBezTo>
                    <a:cubicBezTo>
                      <a:pt x="376" y="70"/>
                      <a:pt x="375" y="74"/>
                      <a:pt x="374" y="77"/>
                    </a:cubicBezTo>
                    <a:cubicBezTo>
                      <a:pt x="369" y="92"/>
                      <a:pt x="355" y="108"/>
                      <a:pt x="334" y="123"/>
                    </a:cubicBezTo>
                    <a:cubicBezTo>
                      <a:pt x="312" y="137"/>
                      <a:pt x="282" y="149"/>
                      <a:pt x="246" y="155"/>
                    </a:cubicBezTo>
                    <a:cubicBezTo>
                      <a:pt x="222" y="159"/>
                      <a:pt x="205" y="161"/>
                      <a:pt x="192" y="161"/>
                    </a:cubicBezTo>
                    <a:cubicBezTo>
                      <a:pt x="185" y="161"/>
                      <a:pt x="179" y="160"/>
                      <a:pt x="176" y="159"/>
                    </a:cubicBezTo>
                    <a:cubicBezTo>
                      <a:pt x="174" y="158"/>
                      <a:pt x="173" y="157"/>
                      <a:pt x="172" y="156"/>
                    </a:cubicBezTo>
                    <a:cubicBezTo>
                      <a:pt x="171" y="154"/>
                      <a:pt x="171" y="153"/>
                      <a:pt x="171" y="151"/>
                    </a:cubicBezTo>
                    <a:cubicBezTo>
                      <a:pt x="171" y="149"/>
                      <a:pt x="172" y="146"/>
                      <a:pt x="173" y="143"/>
                    </a:cubicBezTo>
                    <a:cubicBezTo>
                      <a:pt x="175" y="140"/>
                      <a:pt x="177" y="136"/>
                      <a:pt x="180" y="131"/>
                    </a:cubicBezTo>
                    <a:cubicBezTo>
                      <a:pt x="181" y="130"/>
                      <a:pt x="182" y="128"/>
                      <a:pt x="182" y="127"/>
                    </a:cubicBezTo>
                    <a:cubicBezTo>
                      <a:pt x="182" y="125"/>
                      <a:pt x="182" y="124"/>
                      <a:pt x="181" y="124"/>
                    </a:cubicBezTo>
                    <a:cubicBezTo>
                      <a:pt x="180" y="122"/>
                      <a:pt x="178" y="121"/>
                      <a:pt x="176" y="120"/>
                    </a:cubicBezTo>
                    <a:cubicBezTo>
                      <a:pt x="172" y="118"/>
                      <a:pt x="167" y="117"/>
                      <a:pt x="160" y="117"/>
                    </a:cubicBezTo>
                    <a:cubicBezTo>
                      <a:pt x="154" y="116"/>
                      <a:pt x="147" y="116"/>
                      <a:pt x="138" y="116"/>
                    </a:cubicBezTo>
                    <a:cubicBezTo>
                      <a:pt x="85" y="116"/>
                      <a:pt x="0" y="128"/>
                      <a:pt x="0" y="128"/>
                    </a:cubicBezTo>
                    <a:cubicBezTo>
                      <a:pt x="0" y="129"/>
                      <a:pt x="0" y="129"/>
                      <a:pt x="0" y="12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0" name="Oval 147">
                <a:extLst>
                  <a:ext uri="{FF2B5EF4-FFF2-40B4-BE49-F238E27FC236}">
                    <a16:creationId xmlns:a16="http://schemas.microsoft.com/office/drawing/2014/main" id="{D55A9968-08F8-4041-887A-2EADB7CA31F6}"/>
                  </a:ext>
                </a:extLst>
              </p:cNvPr>
              <p:cNvSpPr>
                <a:spLocks noChangeArrowheads="1"/>
              </p:cNvSpPr>
              <p:nvPr/>
            </p:nvSpPr>
            <p:spPr bwMode="auto">
              <a:xfrm>
                <a:off x="4807" y="3071"/>
                <a:ext cx="99" cy="13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1" name="Oval 148">
                <a:extLst>
                  <a:ext uri="{FF2B5EF4-FFF2-40B4-BE49-F238E27FC236}">
                    <a16:creationId xmlns:a16="http://schemas.microsoft.com/office/drawing/2014/main" id="{A4BF14C1-1FF8-BB4D-BA79-853D2CE1C8E8}"/>
                  </a:ext>
                </a:extLst>
              </p:cNvPr>
              <p:cNvSpPr>
                <a:spLocks noChangeArrowheads="1"/>
              </p:cNvSpPr>
              <p:nvPr/>
            </p:nvSpPr>
            <p:spPr bwMode="auto">
              <a:xfrm>
                <a:off x="4823" y="3071"/>
                <a:ext cx="103" cy="137"/>
              </a:xfrm>
              <a:prstGeom prst="ellipse">
                <a:avLst/>
              </a:pr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2" name="Freeform 149">
                <a:extLst>
                  <a:ext uri="{FF2B5EF4-FFF2-40B4-BE49-F238E27FC236}">
                    <a16:creationId xmlns:a16="http://schemas.microsoft.com/office/drawing/2014/main" id="{E0B37228-58E9-6A4F-9E3A-14E3D29A2F63}"/>
                  </a:ext>
                </a:extLst>
              </p:cNvPr>
              <p:cNvSpPr>
                <a:spLocks/>
              </p:cNvSpPr>
              <p:nvPr/>
            </p:nvSpPr>
            <p:spPr bwMode="auto">
              <a:xfrm>
                <a:off x="4881" y="3131"/>
                <a:ext cx="1034" cy="413"/>
              </a:xfrm>
              <a:custGeom>
                <a:avLst/>
                <a:gdLst>
                  <a:gd name="T0" fmla="*/ 301 w 324"/>
                  <a:gd name="T1" fmla="*/ 129 h 129"/>
                  <a:gd name="T2" fmla="*/ 40 w 324"/>
                  <a:gd name="T3" fmla="*/ 129 h 129"/>
                  <a:gd name="T4" fmla="*/ 0 w 324"/>
                  <a:gd name="T5" fmla="*/ 3 h 129"/>
                  <a:gd name="T6" fmla="*/ 11 w 324"/>
                  <a:gd name="T7" fmla="*/ 0 h 129"/>
                  <a:gd name="T8" fmla="*/ 48 w 324"/>
                  <a:gd name="T9" fmla="*/ 117 h 129"/>
                  <a:gd name="T10" fmla="*/ 301 w 324"/>
                  <a:gd name="T11" fmla="*/ 117 h 129"/>
                  <a:gd name="T12" fmla="*/ 309 w 324"/>
                  <a:gd name="T13" fmla="*/ 114 h 129"/>
                  <a:gd name="T14" fmla="*/ 311 w 324"/>
                  <a:gd name="T15" fmla="*/ 105 h 129"/>
                  <a:gd name="T16" fmla="*/ 278 w 324"/>
                  <a:gd name="T17" fmla="*/ 3 h 129"/>
                  <a:gd name="T18" fmla="*/ 290 w 324"/>
                  <a:gd name="T19" fmla="*/ 0 h 129"/>
                  <a:gd name="T20" fmla="*/ 322 w 324"/>
                  <a:gd name="T21" fmla="*/ 101 h 129"/>
                  <a:gd name="T22" fmla="*/ 319 w 324"/>
                  <a:gd name="T23" fmla="*/ 120 h 129"/>
                  <a:gd name="T24" fmla="*/ 301 w 324"/>
                  <a:gd name="T25" fmla="*/ 12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4" h="129">
                    <a:moveTo>
                      <a:pt x="301" y="129"/>
                    </a:moveTo>
                    <a:cubicBezTo>
                      <a:pt x="40" y="129"/>
                      <a:pt x="40" y="129"/>
                      <a:pt x="40" y="129"/>
                    </a:cubicBezTo>
                    <a:cubicBezTo>
                      <a:pt x="0" y="3"/>
                      <a:pt x="0" y="3"/>
                      <a:pt x="0" y="3"/>
                    </a:cubicBezTo>
                    <a:cubicBezTo>
                      <a:pt x="11" y="0"/>
                      <a:pt x="11" y="0"/>
                      <a:pt x="11" y="0"/>
                    </a:cubicBezTo>
                    <a:cubicBezTo>
                      <a:pt x="48" y="117"/>
                      <a:pt x="48" y="117"/>
                      <a:pt x="48" y="117"/>
                    </a:cubicBezTo>
                    <a:cubicBezTo>
                      <a:pt x="301" y="117"/>
                      <a:pt x="301" y="117"/>
                      <a:pt x="301" y="117"/>
                    </a:cubicBezTo>
                    <a:cubicBezTo>
                      <a:pt x="304" y="117"/>
                      <a:pt x="307" y="116"/>
                      <a:pt x="309" y="114"/>
                    </a:cubicBezTo>
                    <a:cubicBezTo>
                      <a:pt x="311" y="111"/>
                      <a:pt x="312" y="108"/>
                      <a:pt x="311" y="105"/>
                    </a:cubicBezTo>
                    <a:cubicBezTo>
                      <a:pt x="278" y="3"/>
                      <a:pt x="278" y="3"/>
                      <a:pt x="278" y="3"/>
                    </a:cubicBezTo>
                    <a:cubicBezTo>
                      <a:pt x="290" y="0"/>
                      <a:pt x="290" y="0"/>
                      <a:pt x="290" y="0"/>
                    </a:cubicBezTo>
                    <a:cubicBezTo>
                      <a:pt x="322" y="101"/>
                      <a:pt x="322" y="101"/>
                      <a:pt x="322" y="101"/>
                    </a:cubicBezTo>
                    <a:cubicBezTo>
                      <a:pt x="324" y="108"/>
                      <a:pt x="323" y="115"/>
                      <a:pt x="319" y="120"/>
                    </a:cubicBezTo>
                    <a:cubicBezTo>
                      <a:pt x="315" y="126"/>
                      <a:pt x="308" y="129"/>
                      <a:pt x="301" y="129"/>
                    </a:cubicBezTo>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3" name="Freeform 150">
                <a:extLst>
                  <a:ext uri="{FF2B5EF4-FFF2-40B4-BE49-F238E27FC236}">
                    <a16:creationId xmlns:a16="http://schemas.microsoft.com/office/drawing/2014/main" id="{CADD6BB3-0CFE-7745-AE42-A5650A6CE19B}"/>
                  </a:ext>
                </a:extLst>
              </p:cNvPr>
              <p:cNvSpPr>
                <a:spLocks/>
              </p:cNvSpPr>
              <p:nvPr/>
            </p:nvSpPr>
            <p:spPr bwMode="auto">
              <a:xfrm>
                <a:off x="4728" y="3004"/>
                <a:ext cx="1079" cy="543"/>
              </a:xfrm>
              <a:custGeom>
                <a:avLst/>
                <a:gdLst>
                  <a:gd name="T0" fmla="*/ 913 w 1079"/>
                  <a:gd name="T1" fmla="*/ 543 h 543"/>
                  <a:gd name="T2" fmla="*/ 0 w 1079"/>
                  <a:gd name="T3" fmla="*/ 543 h 543"/>
                  <a:gd name="T4" fmla="*/ 169 w 1079"/>
                  <a:gd name="T5" fmla="*/ 0 h 543"/>
                  <a:gd name="T6" fmla="*/ 1079 w 1079"/>
                  <a:gd name="T7" fmla="*/ 0 h 543"/>
                  <a:gd name="T8" fmla="*/ 913 w 1079"/>
                  <a:gd name="T9" fmla="*/ 543 h 543"/>
                </a:gdLst>
                <a:ahLst/>
                <a:cxnLst>
                  <a:cxn ang="0">
                    <a:pos x="T0" y="T1"/>
                  </a:cxn>
                  <a:cxn ang="0">
                    <a:pos x="T2" y="T3"/>
                  </a:cxn>
                  <a:cxn ang="0">
                    <a:pos x="T4" y="T5"/>
                  </a:cxn>
                  <a:cxn ang="0">
                    <a:pos x="T6" y="T7"/>
                  </a:cxn>
                  <a:cxn ang="0">
                    <a:pos x="T8" y="T9"/>
                  </a:cxn>
                </a:cxnLst>
                <a:rect l="0" t="0" r="r" b="b"/>
                <a:pathLst>
                  <a:path w="1079" h="543">
                    <a:moveTo>
                      <a:pt x="913" y="543"/>
                    </a:moveTo>
                    <a:lnTo>
                      <a:pt x="0" y="543"/>
                    </a:lnTo>
                    <a:lnTo>
                      <a:pt x="169" y="0"/>
                    </a:lnTo>
                    <a:lnTo>
                      <a:pt x="1079" y="0"/>
                    </a:lnTo>
                    <a:lnTo>
                      <a:pt x="913" y="543"/>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4" name="Freeform 151">
                <a:extLst>
                  <a:ext uri="{FF2B5EF4-FFF2-40B4-BE49-F238E27FC236}">
                    <a16:creationId xmlns:a16="http://schemas.microsoft.com/office/drawing/2014/main" id="{B36ED35A-8BE7-6946-AAF8-A73089F28DC1}"/>
                  </a:ext>
                </a:extLst>
              </p:cNvPr>
              <p:cNvSpPr>
                <a:spLocks/>
              </p:cNvSpPr>
              <p:nvPr/>
            </p:nvSpPr>
            <p:spPr bwMode="auto">
              <a:xfrm>
                <a:off x="4728" y="3004"/>
                <a:ext cx="1079" cy="543"/>
              </a:xfrm>
              <a:custGeom>
                <a:avLst/>
                <a:gdLst>
                  <a:gd name="T0" fmla="*/ 913 w 1079"/>
                  <a:gd name="T1" fmla="*/ 543 h 543"/>
                  <a:gd name="T2" fmla="*/ 0 w 1079"/>
                  <a:gd name="T3" fmla="*/ 543 h 543"/>
                  <a:gd name="T4" fmla="*/ 169 w 1079"/>
                  <a:gd name="T5" fmla="*/ 0 h 543"/>
                  <a:gd name="T6" fmla="*/ 1079 w 1079"/>
                  <a:gd name="T7" fmla="*/ 0 h 543"/>
                  <a:gd name="T8" fmla="*/ 913 w 1079"/>
                  <a:gd name="T9" fmla="*/ 543 h 543"/>
                </a:gdLst>
                <a:ahLst/>
                <a:cxnLst>
                  <a:cxn ang="0">
                    <a:pos x="T0" y="T1"/>
                  </a:cxn>
                  <a:cxn ang="0">
                    <a:pos x="T2" y="T3"/>
                  </a:cxn>
                  <a:cxn ang="0">
                    <a:pos x="T4" y="T5"/>
                  </a:cxn>
                  <a:cxn ang="0">
                    <a:pos x="T6" y="T7"/>
                  </a:cxn>
                  <a:cxn ang="0">
                    <a:pos x="T8" y="T9"/>
                  </a:cxn>
                </a:cxnLst>
                <a:rect l="0" t="0" r="r" b="b"/>
                <a:pathLst>
                  <a:path w="1079" h="543">
                    <a:moveTo>
                      <a:pt x="913" y="543"/>
                    </a:moveTo>
                    <a:lnTo>
                      <a:pt x="0" y="543"/>
                    </a:lnTo>
                    <a:lnTo>
                      <a:pt x="169" y="0"/>
                    </a:lnTo>
                    <a:lnTo>
                      <a:pt x="1079" y="0"/>
                    </a:lnTo>
                    <a:lnTo>
                      <a:pt x="913" y="54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5" name="Freeform 152">
                <a:extLst>
                  <a:ext uri="{FF2B5EF4-FFF2-40B4-BE49-F238E27FC236}">
                    <a16:creationId xmlns:a16="http://schemas.microsoft.com/office/drawing/2014/main" id="{0C62911A-6C43-4648-BA23-B75E6CDC7FB0}"/>
                  </a:ext>
                </a:extLst>
              </p:cNvPr>
              <p:cNvSpPr>
                <a:spLocks/>
              </p:cNvSpPr>
              <p:nvPr/>
            </p:nvSpPr>
            <p:spPr bwMode="auto">
              <a:xfrm>
                <a:off x="4756" y="3023"/>
                <a:ext cx="1022" cy="501"/>
              </a:xfrm>
              <a:custGeom>
                <a:avLst/>
                <a:gdLst>
                  <a:gd name="T0" fmla="*/ 0 w 1022"/>
                  <a:gd name="T1" fmla="*/ 501 h 501"/>
                  <a:gd name="T2" fmla="*/ 154 w 1022"/>
                  <a:gd name="T3" fmla="*/ 0 h 501"/>
                  <a:gd name="T4" fmla="*/ 1022 w 1022"/>
                  <a:gd name="T5" fmla="*/ 0 h 501"/>
                  <a:gd name="T6" fmla="*/ 869 w 1022"/>
                  <a:gd name="T7" fmla="*/ 501 h 501"/>
                  <a:gd name="T8" fmla="*/ 0 w 1022"/>
                  <a:gd name="T9" fmla="*/ 501 h 501"/>
                </a:gdLst>
                <a:ahLst/>
                <a:cxnLst>
                  <a:cxn ang="0">
                    <a:pos x="T0" y="T1"/>
                  </a:cxn>
                  <a:cxn ang="0">
                    <a:pos x="T2" y="T3"/>
                  </a:cxn>
                  <a:cxn ang="0">
                    <a:pos x="T4" y="T5"/>
                  </a:cxn>
                  <a:cxn ang="0">
                    <a:pos x="T6" y="T7"/>
                  </a:cxn>
                  <a:cxn ang="0">
                    <a:pos x="T8" y="T9"/>
                  </a:cxn>
                </a:cxnLst>
                <a:rect l="0" t="0" r="r" b="b"/>
                <a:pathLst>
                  <a:path w="1022" h="501">
                    <a:moveTo>
                      <a:pt x="0" y="501"/>
                    </a:moveTo>
                    <a:lnTo>
                      <a:pt x="154" y="0"/>
                    </a:lnTo>
                    <a:lnTo>
                      <a:pt x="1022" y="0"/>
                    </a:lnTo>
                    <a:lnTo>
                      <a:pt x="869" y="501"/>
                    </a:lnTo>
                    <a:lnTo>
                      <a:pt x="0" y="501"/>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6" name="Freeform 153">
                <a:extLst>
                  <a:ext uri="{FF2B5EF4-FFF2-40B4-BE49-F238E27FC236}">
                    <a16:creationId xmlns:a16="http://schemas.microsoft.com/office/drawing/2014/main" id="{6F79D0D8-8284-314A-AD36-49A164237A6D}"/>
                  </a:ext>
                </a:extLst>
              </p:cNvPr>
              <p:cNvSpPr>
                <a:spLocks/>
              </p:cNvSpPr>
              <p:nvPr/>
            </p:nvSpPr>
            <p:spPr bwMode="auto">
              <a:xfrm>
                <a:off x="4756" y="3023"/>
                <a:ext cx="1022" cy="501"/>
              </a:xfrm>
              <a:custGeom>
                <a:avLst/>
                <a:gdLst>
                  <a:gd name="T0" fmla="*/ 0 w 1022"/>
                  <a:gd name="T1" fmla="*/ 501 h 501"/>
                  <a:gd name="T2" fmla="*/ 154 w 1022"/>
                  <a:gd name="T3" fmla="*/ 0 h 501"/>
                  <a:gd name="T4" fmla="*/ 1022 w 1022"/>
                  <a:gd name="T5" fmla="*/ 0 h 501"/>
                  <a:gd name="T6" fmla="*/ 869 w 1022"/>
                  <a:gd name="T7" fmla="*/ 501 h 501"/>
                  <a:gd name="T8" fmla="*/ 0 w 1022"/>
                  <a:gd name="T9" fmla="*/ 501 h 501"/>
                </a:gdLst>
                <a:ahLst/>
                <a:cxnLst>
                  <a:cxn ang="0">
                    <a:pos x="T0" y="T1"/>
                  </a:cxn>
                  <a:cxn ang="0">
                    <a:pos x="T2" y="T3"/>
                  </a:cxn>
                  <a:cxn ang="0">
                    <a:pos x="T4" y="T5"/>
                  </a:cxn>
                  <a:cxn ang="0">
                    <a:pos x="T6" y="T7"/>
                  </a:cxn>
                  <a:cxn ang="0">
                    <a:pos x="T8" y="T9"/>
                  </a:cxn>
                </a:cxnLst>
                <a:rect l="0" t="0" r="r" b="b"/>
                <a:pathLst>
                  <a:path w="1022" h="501">
                    <a:moveTo>
                      <a:pt x="0" y="501"/>
                    </a:moveTo>
                    <a:lnTo>
                      <a:pt x="154" y="0"/>
                    </a:lnTo>
                    <a:lnTo>
                      <a:pt x="1022" y="0"/>
                    </a:lnTo>
                    <a:lnTo>
                      <a:pt x="869" y="501"/>
                    </a:lnTo>
                    <a:lnTo>
                      <a:pt x="0" y="50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7" name="Freeform 154">
                <a:extLst>
                  <a:ext uri="{FF2B5EF4-FFF2-40B4-BE49-F238E27FC236}">
                    <a16:creationId xmlns:a16="http://schemas.microsoft.com/office/drawing/2014/main" id="{AF98195D-B448-3742-A391-726603859EBA}"/>
                  </a:ext>
                </a:extLst>
              </p:cNvPr>
              <p:cNvSpPr>
                <a:spLocks/>
              </p:cNvSpPr>
              <p:nvPr/>
            </p:nvSpPr>
            <p:spPr bwMode="auto">
              <a:xfrm>
                <a:off x="4816" y="3020"/>
                <a:ext cx="177" cy="565"/>
              </a:xfrm>
              <a:custGeom>
                <a:avLst/>
                <a:gdLst>
                  <a:gd name="T0" fmla="*/ 191 w 195"/>
                  <a:gd name="T1" fmla="*/ 0 h 623"/>
                  <a:gd name="T2" fmla="*/ 0 w 195"/>
                  <a:gd name="T3" fmla="*/ 623 h 623"/>
                  <a:gd name="T4" fmla="*/ 6 w 195"/>
                  <a:gd name="T5" fmla="*/ 623 h 623"/>
                  <a:gd name="T6" fmla="*/ 195 w 195"/>
                  <a:gd name="T7" fmla="*/ 3 h 623"/>
                  <a:gd name="T8" fmla="*/ 191 w 195"/>
                  <a:gd name="T9" fmla="*/ 0 h 623"/>
                </a:gdLst>
                <a:ahLst/>
                <a:cxnLst>
                  <a:cxn ang="0">
                    <a:pos x="T0" y="T1"/>
                  </a:cxn>
                  <a:cxn ang="0">
                    <a:pos x="T2" y="T3"/>
                  </a:cxn>
                  <a:cxn ang="0">
                    <a:pos x="T4" y="T5"/>
                  </a:cxn>
                  <a:cxn ang="0">
                    <a:pos x="T6" y="T7"/>
                  </a:cxn>
                  <a:cxn ang="0">
                    <a:pos x="T8" y="T9"/>
                  </a:cxn>
                </a:cxnLst>
                <a:rect l="0" t="0" r="r" b="b"/>
                <a:pathLst>
                  <a:path w="195" h="623">
                    <a:moveTo>
                      <a:pt x="191" y="0"/>
                    </a:moveTo>
                    <a:lnTo>
                      <a:pt x="0" y="623"/>
                    </a:lnTo>
                    <a:lnTo>
                      <a:pt x="6" y="623"/>
                    </a:lnTo>
                    <a:lnTo>
                      <a:pt x="195" y="3"/>
                    </a:lnTo>
                    <a:lnTo>
                      <a:pt x="191" y="0"/>
                    </a:lnTo>
                    <a:close/>
                  </a:path>
                </a:pathLst>
              </a:custGeom>
              <a:solidFill>
                <a:srgbClr val="9CD88B"/>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8" name="Freeform 155">
                <a:extLst>
                  <a:ext uri="{FF2B5EF4-FFF2-40B4-BE49-F238E27FC236}">
                    <a16:creationId xmlns:a16="http://schemas.microsoft.com/office/drawing/2014/main" id="{5D519189-23D6-3D43-82F5-04A576E41062}"/>
                  </a:ext>
                </a:extLst>
              </p:cNvPr>
              <p:cNvSpPr>
                <a:spLocks/>
              </p:cNvSpPr>
              <p:nvPr/>
            </p:nvSpPr>
            <p:spPr bwMode="auto">
              <a:xfrm>
                <a:off x="4798" y="2962"/>
                <a:ext cx="195" cy="623"/>
              </a:xfrm>
              <a:custGeom>
                <a:avLst/>
                <a:gdLst>
                  <a:gd name="T0" fmla="*/ 191 w 195"/>
                  <a:gd name="T1" fmla="*/ 0 h 623"/>
                  <a:gd name="T2" fmla="*/ 0 w 195"/>
                  <a:gd name="T3" fmla="*/ 623 h 623"/>
                  <a:gd name="T4" fmla="*/ 6 w 195"/>
                  <a:gd name="T5" fmla="*/ 623 h 623"/>
                  <a:gd name="T6" fmla="*/ 195 w 195"/>
                  <a:gd name="T7" fmla="*/ 3 h 623"/>
                  <a:gd name="T8" fmla="*/ 191 w 195"/>
                  <a:gd name="T9" fmla="*/ 0 h 623"/>
                </a:gdLst>
                <a:ahLst/>
                <a:cxnLst>
                  <a:cxn ang="0">
                    <a:pos x="T0" y="T1"/>
                  </a:cxn>
                  <a:cxn ang="0">
                    <a:pos x="T2" y="T3"/>
                  </a:cxn>
                  <a:cxn ang="0">
                    <a:pos x="T4" y="T5"/>
                  </a:cxn>
                  <a:cxn ang="0">
                    <a:pos x="T6" y="T7"/>
                  </a:cxn>
                  <a:cxn ang="0">
                    <a:pos x="T8" y="T9"/>
                  </a:cxn>
                </a:cxnLst>
                <a:rect l="0" t="0" r="r" b="b"/>
                <a:pathLst>
                  <a:path w="195" h="623">
                    <a:moveTo>
                      <a:pt x="191" y="0"/>
                    </a:moveTo>
                    <a:lnTo>
                      <a:pt x="0" y="623"/>
                    </a:lnTo>
                    <a:lnTo>
                      <a:pt x="6" y="623"/>
                    </a:lnTo>
                    <a:lnTo>
                      <a:pt x="195" y="3"/>
                    </a:lnTo>
                    <a:lnTo>
                      <a:pt x="19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9" name="Freeform 156">
                <a:extLst>
                  <a:ext uri="{FF2B5EF4-FFF2-40B4-BE49-F238E27FC236}">
                    <a16:creationId xmlns:a16="http://schemas.microsoft.com/office/drawing/2014/main" id="{24FB40AF-BABC-3941-930E-4703176D0CA7}"/>
                  </a:ext>
                </a:extLst>
              </p:cNvPr>
              <p:cNvSpPr>
                <a:spLocks/>
              </p:cNvSpPr>
              <p:nvPr/>
            </p:nvSpPr>
            <p:spPr bwMode="auto">
              <a:xfrm>
                <a:off x="4965" y="3016"/>
                <a:ext cx="178" cy="569"/>
              </a:xfrm>
              <a:custGeom>
                <a:avLst/>
                <a:gdLst>
                  <a:gd name="T0" fmla="*/ 192 w 195"/>
                  <a:gd name="T1" fmla="*/ 0 h 623"/>
                  <a:gd name="T2" fmla="*/ 0 w 195"/>
                  <a:gd name="T3" fmla="*/ 623 h 623"/>
                  <a:gd name="T4" fmla="*/ 6 w 195"/>
                  <a:gd name="T5" fmla="*/ 623 h 623"/>
                  <a:gd name="T6" fmla="*/ 195 w 195"/>
                  <a:gd name="T7" fmla="*/ 3 h 623"/>
                  <a:gd name="T8" fmla="*/ 192 w 195"/>
                  <a:gd name="T9" fmla="*/ 0 h 623"/>
                </a:gdLst>
                <a:ahLst/>
                <a:cxnLst>
                  <a:cxn ang="0">
                    <a:pos x="T0" y="T1"/>
                  </a:cxn>
                  <a:cxn ang="0">
                    <a:pos x="T2" y="T3"/>
                  </a:cxn>
                  <a:cxn ang="0">
                    <a:pos x="T4" y="T5"/>
                  </a:cxn>
                  <a:cxn ang="0">
                    <a:pos x="T6" y="T7"/>
                  </a:cxn>
                  <a:cxn ang="0">
                    <a:pos x="T8" y="T9"/>
                  </a:cxn>
                </a:cxnLst>
                <a:rect l="0" t="0" r="r" b="b"/>
                <a:pathLst>
                  <a:path w="195" h="623">
                    <a:moveTo>
                      <a:pt x="192" y="0"/>
                    </a:moveTo>
                    <a:lnTo>
                      <a:pt x="0" y="623"/>
                    </a:lnTo>
                    <a:lnTo>
                      <a:pt x="6" y="623"/>
                    </a:lnTo>
                    <a:lnTo>
                      <a:pt x="195" y="3"/>
                    </a:lnTo>
                    <a:lnTo>
                      <a:pt x="192" y="0"/>
                    </a:lnTo>
                    <a:close/>
                  </a:path>
                </a:pathLst>
              </a:custGeom>
              <a:solidFill>
                <a:srgbClr val="9CD88B"/>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0" name="Freeform 157">
                <a:extLst>
                  <a:ext uri="{FF2B5EF4-FFF2-40B4-BE49-F238E27FC236}">
                    <a16:creationId xmlns:a16="http://schemas.microsoft.com/office/drawing/2014/main" id="{D53FCEC1-2498-4A4E-B58B-749C0367D014}"/>
                  </a:ext>
                </a:extLst>
              </p:cNvPr>
              <p:cNvSpPr>
                <a:spLocks/>
              </p:cNvSpPr>
              <p:nvPr/>
            </p:nvSpPr>
            <p:spPr bwMode="auto">
              <a:xfrm>
                <a:off x="4948" y="2962"/>
                <a:ext cx="195" cy="623"/>
              </a:xfrm>
              <a:custGeom>
                <a:avLst/>
                <a:gdLst>
                  <a:gd name="T0" fmla="*/ 192 w 195"/>
                  <a:gd name="T1" fmla="*/ 0 h 623"/>
                  <a:gd name="T2" fmla="*/ 0 w 195"/>
                  <a:gd name="T3" fmla="*/ 623 h 623"/>
                  <a:gd name="T4" fmla="*/ 6 w 195"/>
                  <a:gd name="T5" fmla="*/ 623 h 623"/>
                  <a:gd name="T6" fmla="*/ 195 w 195"/>
                  <a:gd name="T7" fmla="*/ 3 h 623"/>
                  <a:gd name="T8" fmla="*/ 192 w 195"/>
                  <a:gd name="T9" fmla="*/ 0 h 623"/>
                </a:gdLst>
                <a:ahLst/>
                <a:cxnLst>
                  <a:cxn ang="0">
                    <a:pos x="T0" y="T1"/>
                  </a:cxn>
                  <a:cxn ang="0">
                    <a:pos x="T2" y="T3"/>
                  </a:cxn>
                  <a:cxn ang="0">
                    <a:pos x="T4" y="T5"/>
                  </a:cxn>
                  <a:cxn ang="0">
                    <a:pos x="T6" y="T7"/>
                  </a:cxn>
                  <a:cxn ang="0">
                    <a:pos x="T8" y="T9"/>
                  </a:cxn>
                </a:cxnLst>
                <a:rect l="0" t="0" r="r" b="b"/>
                <a:pathLst>
                  <a:path w="195" h="623">
                    <a:moveTo>
                      <a:pt x="192" y="0"/>
                    </a:moveTo>
                    <a:lnTo>
                      <a:pt x="0" y="623"/>
                    </a:lnTo>
                    <a:lnTo>
                      <a:pt x="6" y="623"/>
                    </a:lnTo>
                    <a:lnTo>
                      <a:pt x="195" y="3"/>
                    </a:lnTo>
                    <a:lnTo>
                      <a:pt x="19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1" name="Freeform 158">
                <a:extLst>
                  <a:ext uri="{FF2B5EF4-FFF2-40B4-BE49-F238E27FC236}">
                    <a16:creationId xmlns:a16="http://schemas.microsoft.com/office/drawing/2014/main" id="{97E9F864-4FF2-9F47-B348-34B80E091775}"/>
                  </a:ext>
                </a:extLst>
              </p:cNvPr>
              <p:cNvSpPr>
                <a:spLocks/>
              </p:cNvSpPr>
              <p:nvPr/>
            </p:nvSpPr>
            <p:spPr bwMode="auto">
              <a:xfrm>
                <a:off x="5117" y="3024"/>
                <a:ext cx="176" cy="561"/>
              </a:xfrm>
              <a:custGeom>
                <a:avLst/>
                <a:gdLst>
                  <a:gd name="T0" fmla="*/ 192 w 195"/>
                  <a:gd name="T1" fmla="*/ 0 h 623"/>
                  <a:gd name="T2" fmla="*/ 0 w 195"/>
                  <a:gd name="T3" fmla="*/ 623 h 623"/>
                  <a:gd name="T4" fmla="*/ 6 w 195"/>
                  <a:gd name="T5" fmla="*/ 623 h 623"/>
                  <a:gd name="T6" fmla="*/ 195 w 195"/>
                  <a:gd name="T7" fmla="*/ 3 h 623"/>
                  <a:gd name="T8" fmla="*/ 192 w 195"/>
                  <a:gd name="T9" fmla="*/ 0 h 623"/>
                </a:gdLst>
                <a:ahLst/>
                <a:cxnLst>
                  <a:cxn ang="0">
                    <a:pos x="T0" y="T1"/>
                  </a:cxn>
                  <a:cxn ang="0">
                    <a:pos x="T2" y="T3"/>
                  </a:cxn>
                  <a:cxn ang="0">
                    <a:pos x="T4" y="T5"/>
                  </a:cxn>
                  <a:cxn ang="0">
                    <a:pos x="T6" y="T7"/>
                  </a:cxn>
                  <a:cxn ang="0">
                    <a:pos x="T8" y="T9"/>
                  </a:cxn>
                </a:cxnLst>
                <a:rect l="0" t="0" r="r" b="b"/>
                <a:pathLst>
                  <a:path w="195" h="623">
                    <a:moveTo>
                      <a:pt x="192" y="0"/>
                    </a:moveTo>
                    <a:lnTo>
                      <a:pt x="0" y="623"/>
                    </a:lnTo>
                    <a:lnTo>
                      <a:pt x="6" y="623"/>
                    </a:lnTo>
                    <a:lnTo>
                      <a:pt x="195" y="3"/>
                    </a:lnTo>
                    <a:lnTo>
                      <a:pt x="192" y="0"/>
                    </a:lnTo>
                    <a:close/>
                  </a:path>
                </a:pathLst>
              </a:custGeom>
              <a:solidFill>
                <a:srgbClr val="9CD88B"/>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2" name="Freeform 159">
                <a:extLst>
                  <a:ext uri="{FF2B5EF4-FFF2-40B4-BE49-F238E27FC236}">
                    <a16:creationId xmlns:a16="http://schemas.microsoft.com/office/drawing/2014/main" id="{164C5AC9-0D90-5B4B-9F09-A2923D805647}"/>
                  </a:ext>
                </a:extLst>
              </p:cNvPr>
              <p:cNvSpPr>
                <a:spLocks/>
              </p:cNvSpPr>
              <p:nvPr/>
            </p:nvSpPr>
            <p:spPr bwMode="auto">
              <a:xfrm>
                <a:off x="5098" y="2962"/>
                <a:ext cx="195" cy="623"/>
              </a:xfrm>
              <a:custGeom>
                <a:avLst/>
                <a:gdLst>
                  <a:gd name="T0" fmla="*/ 192 w 195"/>
                  <a:gd name="T1" fmla="*/ 0 h 623"/>
                  <a:gd name="T2" fmla="*/ 0 w 195"/>
                  <a:gd name="T3" fmla="*/ 623 h 623"/>
                  <a:gd name="T4" fmla="*/ 6 w 195"/>
                  <a:gd name="T5" fmla="*/ 623 h 623"/>
                  <a:gd name="T6" fmla="*/ 195 w 195"/>
                  <a:gd name="T7" fmla="*/ 3 h 623"/>
                  <a:gd name="T8" fmla="*/ 192 w 195"/>
                  <a:gd name="T9" fmla="*/ 0 h 623"/>
                </a:gdLst>
                <a:ahLst/>
                <a:cxnLst>
                  <a:cxn ang="0">
                    <a:pos x="T0" y="T1"/>
                  </a:cxn>
                  <a:cxn ang="0">
                    <a:pos x="T2" y="T3"/>
                  </a:cxn>
                  <a:cxn ang="0">
                    <a:pos x="T4" y="T5"/>
                  </a:cxn>
                  <a:cxn ang="0">
                    <a:pos x="T6" y="T7"/>
                  </a:cxn>
                  <a:cxn ang="0">
                    <a:pos x="T8" y="T9"/>
                  </a:cxn>
                </a:cxnLst>
                <a:rect l="0" t="0" r="r" b="b"/>
                <a:pathLst>
                  <a:path w="195" h="623">
                    <a:moveTo>
                      <a:pt x="192" y="0"/>
                    </a:moveTo>
                    <a:lnTo>
                      <a:pt x="0" y="623"/>
                    </a:lnTo>
                    <a:lnTo>
                      <a:pt x="6" y="623"/>
                    </a:lnTo>
                    <a:lnTo>
                      <a:pt x="195" y="3"/>
                    </a:lnTo>
                    <a:lnTo>
                      <a:pt x="19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3" name="Freeform 160">
                <a:extLst>
                  <a:ext uri="{FF2B5EF4-FFF2-40B4-BE49-F238E27FC236}">
                    <a16:creationId xmlns:a16="http://schemas.microsoft.com/office/drawing/2014/main" id="{D3457B03-CF73-D241-BEE3-C79B92992E75}"/>
                  </a:ext>
                </a:extLst>
              </p:cNvPr>
              <p:cNvSpPr>
                <a:spLocks/>
              </p:cNvSpPr>
              <p:nvPr/>
            </p:nvSpPr>
            <p:spPr bwMode="auto">
              <a:xfrm>
                <a:off x="5267" y="3024"/>
                <a:ext cx="176" cy="561"/>
              </a:xfrm>
              <a:custGeom>
                <a:avLst/>
                <a:gdLst>
                  <a:gd name="T0" fmla="*/ 192 w 195"/>
                  <a:gd name="T1" fmla="*/ 0 h 623"/>
                  <a:gd name="T2" fmla="*/ 0 w 195"/>
                  <a:gd name="T3" fmla="*/ 623 h 623"/>
                  <a:gd name="T4" fmla="*/ 6 w 195"/>
                  <a:gd name="T5" fmla="*/ 623 h 623"/>
                  <a:gd name="T6" fmla="*/ 195 w 195"/>
                  <a:gd name="T7" fmla="*/ 3 h 623"/>
                  <a:gd name="T8" fmla="*/ 192 w 195"/>
                  <a:gd name="T9" fmla="*/ 0 h 623"/>
                </a:gdLst>
                <a:ahLst/>
                <a:cxnLst>
                  <a:cxn ang="0">
                    <a:pos x="T0" y="T1"/>
                  </a:cxn>
                  <a:cxn ang="0">
                    <a:pos x="T2" y="T3"/>
                  </a:cxn>
                  <a:cxn ang="0">
                    <a:pos x="T4" y="T5"/>
                  </a:cxn>
                  <a:cxn ang="0">
                    <a:pos x="T6" y="T7"/>
                  </a:cxn>
                  <a:cxn ang="0">
                    <a:pos x="T8" y="T9"/>
                  </a:cxn>
                </a:cxnLst>
                <a:rect l="0" t="0" r="r" b="b"/>
                <a:pathLst>
                  <a:path w="195" h="623">
                    <a:moveTo>
                      <a:pt x="192" y="0"/>
                    </a:moveTo>
                    <a:lnTo>
                      <a:pt x="0" y="623"/>
                    </a:lnTo>
                    <a:lnTo>
                      <a:pt x="6" y="623"/>
                    </a:lnTo>
                    <a:lnTo>
                      <a:pt x="195" y="3"/>
                    </a:lnTo>
                    <a:lnTo>
                      <a:pt x="192" y="0"/>
                    </a:lnTo>
                    <a:close/>
                  </a:path>
                </a:pathLst>
              </a:custGeom>
              <a:solidFill>
                <a:srgbClr val="9CD88B"/>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4" name="Freeform 161">
                <a:extLst>
                  <a:ext uri="{FF2B5EF4-FFF2-40B4-BE49-F238E27FC236}">
                    <a16:creationId xmlns:a16="http://schemas.microsoft.com/office/drawing/2014/main" id="{810D35E8-5666-914C-8764-AC7BA637F5EC}"/>
                  </a:ext>
                </a:extLst>
              </p:cNvPr>
              <p:cNvSpPr>
                <a:spLocks/>
              </p:cNvSpPr>
              <p:nvPr/>
            </p:nvSpPr>
            <p:spPr bwMode="auto">
              <a:xfrm>
                <a:off x="5248" y="2962"/>
                <a:ext cx="195" cy="623"/>
              </a:xfrm>
              <a:custGeom>
                <a:avLst/>
                <a:gdLst>
                  <a:gd name="T0" fmla="*/ 192 w 195"/>
                  <a:gd name="T1" fmla="*/ 0 h 623"/>
                  <a:gd name="T2" fmla="*/ 0 w 195"/>
                  <a:gd name="T3" fmla="*/ 623 h 623"/>
                  <a:gd name="T4" fmla="*/ 6 w 195"/>
                  <a:gd name="T5" fmla="*/ 623 h 623"/>
                  <a:gd name="T6" fmla="*/ 195 w 195"/>
                  <a:gd name="T7" fmla="*/ 3 h 623"/>
                  <a:gd name="T8" fmla="*/ 192 w 195"/>
                  <a:gd name="T9" fmla="*/ 0 h 623"/>
                </a:gdLst>
                <a:ahLst/>
                <a:cxnLst>
                  <a:cxn ang="0">
                    <a:pos x="T0" y="T1"/>
                  </a:cxn>
                  <a:cxn ang="0">
                    <a:pos x="T2" y="T3"/>
                  </a:cxn>
                  <a:cxn ang="0">
                    <a:pos x="T4" y="T5"/>
                  </a:cxn>
                  <a:cxn ang="0">
                    <a:pos x="T6" y="T7"/>
                  </a:cxn>
                  <a:cxn ang="0">
                    <a:pos x="T8" y="T9"/>
                  </a:cxn>
                </a:cxnLst>
                <a:rect l="0" t="0" r="r" b="b"/>
                <a:pathLst>
                  <a:path w="195" h="623">
                    <a:moveTo>
                      <a:pt x="192" y="0"/>
                    </a:moveTo>
                    <a:lnTo>
                      <a:pt x="0" y="623"/>
                    </a:lnTo>
                    <a:lnTo>
                      <a:pt x="6" y="623"/>
                    </a:lnTo>
                    <a:lnTo>
                      <a:pt x="195" y="3"/>
                    </a:lnTo>
                    <a:lnTo>
                      <a:pt x="19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5" name="Freeform 162">
                <a:extLst>
                  <a:ext uri="{FF2B5EF4-FFF2-40B4-BE49-F238E27FC236}">
                    <a16:creationId xmlns:a16="http://schemas.microsoft.com/office/drawing/2014/main" id="{4EE61BF3-1E35-7F4D-9421-87B4B22D67FC}"/>
                  </a:ext>
                </a:extLst>
              </p:cNvPr>
              <p:cNvSpPr>
                <a:spLocks/>
              </p:cNvSpPr>
              <p:nvPr/>
            </p:nvSpPr>
            <p:spPr bwMode="auto">
              <a:xfrm>
                <a:off x="5411" y="3004"/>
                <a:ext cx="182" cy="581"/>
              </a:xfrm>
              <a:custGeom>
                <a:avLst/>
                <a:gdLst>
                  <a:gd name="T0" fmla="*/ 192 w 195"/>
                  <a:gd name="T1" fmla="*/ 0 h 623"/>
                  <a:gd name="T2" fmla="*/ 0 w 195"/>
                  <a:gd name="T3" fmla="*/ 623 h 623"/>
                  <a:gd name="T4" fmla="*/ 7 w 195"/>
                  <a:gd name="T5" fmla="*/ 623 h 623"/>
                  <a:gd name="T6" fmla="*/ 195 w 195"/>
                  <a:gd name="T7" fmla="*/ 3 h 623"/>
                  <a:gd name="T8" fmla="*/ 192 w 195"/>
                  <a:gd name="T9" fmla="*/ 0 h 623"/>
                </a:gdLst>
                <a:ahLst/>
                <a:cxnLst>
                  <a:cxn ang="0">
                    <a:pos x="T0" y="T1"/>
                  </a:cxn>
                  <a:cxn ang="0">
                    <a:pos x="T2" y="T3"/>
                  </a:cxn>
                  <a:cxn ang="0">
                    <a:pos x="T4" y="T5"/>
                  </a:cxn>
                  <a:cxn ang="0">
                    <a:pos x="T6" y="T7"/>
                  </a:cxn>
                  <a:cxn ang="0">
                    <a:pos x="T8" y="T9"/>
                  </a:cxn>
                </a:cxnLst>
                <a:rect l="0" t="0" r="r" b="b"/>
                <a:pathLst>
                  <a:path w="195" h="623">
                    <a:moveTo>
                      <a:pt x="192" y="0"/>
                    </a:moveTo>
                    <a:lnTo>
                      <a:pt x="0" y="623"/>
                    </a:lnTo>
                    <a:lnTo>
                      <a:pt x="7" y="623"/>
                    </a:lnTo>
                    <a:lnTo>
                      <a:pt x="195" y="3"/>
                    </a:lnTo>
                    <a:lnTo>
                      <a:pt x="192" y="0"/>
                    </a:lnTo>
                    <a:close/>
                  </a:path>
                </a:pathLst>
              </a:custGeom>
              <a:solidFill>
                <a:srgbClr val="9CD88B"/>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6" name="Freeform 163">
                <a:extLst>
                  <a:ext uri="{FF2B5EF4-FFF2-40B4-BE49-F238E27FC236}">
                    <a16:creationId xmlns:a16="http://schemas.microsoft.com/office/drawing/2014/main" id="{BE7AB574-D420-074B-82FB-ABF12A56E22F}"/>
                  </a:ext>
                </a:extLst>
              </p:cNvPr>
              <p:cNvSpPr>
                <a:spLocks/>
              </p:cNvSpPr>
              <p:nvPr/>
            </p:nvSpPr>
            <p:spPr bwMode="auto">
              <a:xfrm>
                <a:off x="5398" y="2962"/>
                <a:ext cx="195" cy="623"/>
              </a:xfrm>
              <a:custGeom>
                <a:avLst/>
                <a:gdLst>
                  <a:gd name="T0" fmla="*/ 192 w 195"/>
                  <a:gd name="T1" fmla="*/ 0 h 623"/>
                  <a:gd name="T2" fmla="*/ 0 w 195"/>
                  <a:gd name="T3" fmla="*/ 623 h 623"/>
                  <a:gd name="T4" fmla="*/ 7 w 195"/>
                  <a:gd name="T5" fmla="*/ 623 h 623"/>
                  <a:gd name="T6" fmla="*/ 195 w 195"/>
                  <a:gd name="T7" fmla="*/ 3 h 623"/>
                  <a:gd name="T8" fmla="*/ 192 w 195"/>
                  <a:gd name="T9" fmla="*/ 0 h 623"/>
                </a:gdLst>
                <a:ahLst/>
                <a:cxnLst>
                  <a:cxn ang="0">
                    <a:pos x="T0" y="T1"/>
                  </a:cxn>
                  <a:cxn ang="0">
                    <a:pos x="T2" y="T3"/>
                  </a:cxn>
                  <a:cxn ang="0">
                    <a:pos x="T4" y="T5"/>
                  </a:cxn>
                  <a:cxn ang="0">
                    <a:pos x="T6" y="T7"/>
                  </a:cxn>
                  <a:cxn ang="0">
                    <a:pos x="T8" y="T9"/>
                  </a:cxn>
                </a:cxnLst>
                <a:rect l="0" t="0" r="r" b="b"/>
                <a:pathLst>
                  <a:path w="195" h="623">
                    <a:moveTo>
                      <a:pt x="192" y="0"/>
                    </a:moveTo>
                    <a:lnTo>
                      <a:pt x="0" y="623"/>
                    </a:lnTo>
                    <a:lnTo>
                      <a:pt x="7" y="623"/>
                    </a:lnTo>
                    <a:lnTo>
                      <a:pt x="195" y="3"/>
                    </a:lnTo>
                    <a:lnTo>
                      <a:pt x="19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7" name="Freeform 164">
                <a:extLst>
                  <a:ext uri="{FF2B5EF4-FFF2-40B4-BE49-F238E27FC236}">
                    <a16:creationId xmlns:a16="http://schemas.microsoft.com/office/drawing/2014/main" id="{4D6B4FED-A282-7748-B599-E7FA0FD45C71}"/>
                  </a:ext>
                </a:extLst>
              </p:cNvPr>
              <p:cNvSpPr>
                <a:spLocks/>
              </p:cNvSpPr>
              <p:nvPr/>
            </p:nvSpPr>
            <p:spPr bwMode="auto">
              <a:xfrm>
                <a:off x="5565" y="3016"/>
                <a:ext cx="178" cy="569"/>
              </a:xfrm>
              <a:custGeom>
                <a:avLst/>
                <a:gdLst>
                  <a:gd name="T0" fmla="*/ 192 w 195"/>
                  <a:gd name="T1" fmla="*/ 0 h 623"/>
                  <a:gd name="T2" fmla="*/ 0 w 195"/>
                  <a:gd name="T3" fmla="*/ 623 h 623"/>
                  <a:gd name="T4" fmla="*/ 7 w 195"/>
                  <a:gd name="T5" fmla="*/ 623 h 623"/>
                  <a:gd name="T6" fmla="*/ 195 w 195"/>
                  <a:gd name="T7" fmla="*/ 3 h 623"/>
                  <a:gd name="T8" fmla="*/ 192 w 195"/>
                  <a:gd name="T9" fmla="*/ 0 h 623"/>
                </a:gdLst>
                <a:ahLst/>
                <a:cxnLst>
                  <a:cxn ang="0">
                    <a:pos x="T0" y="T1"/>
                  </a:cxn>
                  <a:cxn ang="0">
                    <a:pos x="T2" y="T3"/>
                  </a:cxn>
                  <a:cxn ang="0">
                    <a:pos x="T4" y="T5"/>
                  </a:cxn>
                  <a:cxn ang="0">
                    <a:pos x="T6" y="T7"/>
                  </a:cxn>
                  <a:cxn ang="0">
                    <a:pos x="T8" y="T9"/>
                  </a:cxn>
                </a:cxnLst>
                <a:rect l="0" t="0" r="r" b="b"/>
                <a:pathLst>
                  <a:path w="195" h="623">
                    <a:moveTo>
                      <a:pt x="192" y="0"/>
                    </a:moveTo>
                    <a:lnTo>
                      <a:pt x="0" y="623"/>
                    </a:lnTo>
                    <a:lnTo>
                      <a:pt x="7" y="623"/>
                    </a:lnTo>
                    <a:lnTo>
                      <a:pt x="195" y="3"/>
                    </a:lnTo>
                    <a:lnTo>
                      <a:pt x="192" y="0"/>
                    </a:lnTo>
                    <a:close/>
                  </a:path>
                </a:pathLst>
              </a:custGeom>
              <a:solidFill>
                <a:srgbClr val="9CD88B"/>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8" name="Freeform 165">
                <a:extLst>
                  <a:ext uri="{FF2B5EF4-FFF2-40B4-BE49-F238E27FC236}">
                    <a16:creationId xmlns:a16="http://schemas.microsoft.com/office/drawing/2014/main" id="{D10FB49D-0B98-8D4F-9491-C240834E0442}"/>
                  </a:ext>
                </a:extLst>
              </p:cNvPr>
              <p:cNvSpPr>
                <a:spLocks/>
              </p:cNvSpPr>
              <p:nvPr/>
            </p:nvSpPr>
            <p:spPr bwMode="auto">
              <a:xfrm>
                <a:off x="5548" y="2962"/>
                <a:ext cx="195" cy="623"/>
              </a:xfrm>
              <a:custGeom>
                <a:avLst/>
                <a:gdLst>
                  <a:gd name="T0" fmla="*/ 192 w 195"/>
                  <a:gd name="T1" fmla="*/ 0 h 623"/>
                  <a:gd name="T2" fmla="*/ 0 w 195"/>
                  <a:gd name="T3" fmla="*/ 623 h 623"/>
                  <a:gd name="T4" fmla="*/ 7 w 195"/>
                  <a:gd name="T5" fmla="*/ 623 h 623"/>
                  <a:gd name="T6" fmla="*/ 195 w 195"/>
                  <a:gd name="T7" fmla="*/ 3 h 623"/>
                  <a:gd name="T8" fmla="*/ 192 w 195"/>
                  <a:gd name="T9" fmla="*/ 0 h 623"/>
                </a:gdLst>
                <a:ahLst/>
                <a:cxnLst>
                  <a:cxn ang="0">
                    <a:pos x="T0" y="T1"/>
                  </a:cxn>
                  <a:cxn ang="0">
                    <a:pos x="T2" y="T3"/>
                  </a:cxn>
                  <a:cxn ang="0">
                    <a:pos x="T4" y="T5"/>
                  </a:cxn>
                  <a:cxn ang="0">
                    <a:pos x="T6" y="T7"/>
                  </a:cxn>
                  <a:cxn ang="0">
                    <a:pos x="T8" y="T9"/>
                  </a:cxn>
                </a:cxnLst>
                <a:rect l="0" t="0" r="r" b="b"/>
                <a:pathLst>
                  <a:path w="195" h="623">
                    <a:moveTo>
                      <a:pt x="192" y="0"/>
                    </a:moveTo>
                    <a:lnTo>
                      <a:pt x="0" y="623"/>
                    </a:lnTo>
                    <a:lnTo>
                      <a:pt x="7" y="623"/>
                    </a:lnTo>
                    <a:lnTo>
                      <a:pt x="195" y="3"/>
                    </a:lnTo>
                    <a:lnTo>
                      <a:pt x="19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9" name="Rectangle 166">
                <a:extLst>
                  <a:ext uri="{FF2B5EF4-FFF2-40B4-BE49-F238E27FC236}">
                    <a16:creationId xmlns:a16="http://schemas.microsoft.com/office/drawing/2014/main" id="{D3757EB8-0047-CD40-9FA3-6404A800B05F}"/>
                  </a:ext>
                </a:extLst>
              </p:cNvPr>
              <p:cNvSpPr>
                <a:spLocks noChangeArrowheads="1"/>
              </p:cNvSpPr>
              <p:nvPr/>
            </p:nvSpPr>
            <p:spPr bwMode="auto">
              <a:xfrm>
                <a:off x="4843" y="3179"/>
                <a:ext cx="895" cy="3"/>
              </a:xfrm>
              <a:prstGeom prst="rect">
                <a:avLst/>
              </a:prstGeom>
              <a:solidFill>
                <a:srgbClr val="9CD88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0" name="Rectangle 167">
                <a:extLst>
                  <a:ext uri="{FF2B5EF4-FFF2-40B4-BE49-F238E27FC236}">
                    <a16:creationId xmlns:a16="http://schemas.microsoft.com/office/drawing/2014/main" id="{A55A6480-1006-9A4E-BF12-19A63FBB3556}"/>
                  </a:ext>
                </a:extLst>
              </p:cNvPr>
              <p:cNvSpPr>
                <a:spLocks noChangeArrowheads="1"/>
              </p:cNvSpPr>
              <p:nvPr/>
            </p:nvSpPr>
            <p:spPr bwMode="auto">
              <a:xfrm>
                <a:off x="4817" y="3167"/>
                <a:ext cx="1082" cy="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1" name="Rectangle 168">
                <a:extLst>
                  <a:ext uri="{FF2B5EF4-FFF2-40B4-BE49-F238E27FC236}">
                    <a16:creationId xmlns:a16="http://schemas.microsoft.com/office/drawing/2014/main" id="{2803418F-5307-2C46-8F2D-3C966D550DE1}"/>
                  </a:ext>
                </a:extLst>
              </p:cNvPr>
              <p:cNvSpPr>
                <a:spLocks noChangeArrowheads="1"/>
              </p:cNvSpPr>
              <p:nvPr/>
            </p:nvSpPr>
            <p:spPr bwMode="auto">
              <a:xfrm>
                <a:off x="4810" y="3336"/>
                <a:ext cx="895" cy="5"/>
              </a:xfrm>
              <a:prstGeom prst="rect">
                <a:avLst/>
              </a:prstGeom>
              <a:solidFill>
                <a:srgbClr val="9CD88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2" name="Rectangle 169">
                <a:extLst>
                  <a:ext uri="{FF2B5EF4-FFF2-40B4-BE49-F238E27FC236}">
                    <a16:creationId xmlns:a16="http://schemas.microsoft.com/office/drawing/2014/main" id="{0A093186-31BC-CD42-92C5-ABA24DA301D2}"/>
                  </a:ext>
                </a:extLst>
              </p:cNvPr>
              <p:cNvSpPr>
                <a:spLocks noChangeArrowheads="1"/>
              </p:cNvSpPr>
              <p:nvPr/>
            </p:nvSpPr>
            <p:spPr bwMode="auto">
              <a:xfrm>
                <a:off x="4744" y="3336"/>
                <a:ext cx="1082"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3" name="Freeform 170">
                <a:extLst>
                  <a:ext uri="{FF2B5EF4-FFF2-40B4-BE49-F238E27FC236}">
                    <a16:creationId xmlns:a16="http://schemas.microsoft.com/office/drawing/2014/main" id="{A1767149-9A33-AF48-B910-42E96D9E75CB}"/>
                  </a:ext>
                </a:extLst>
              </p:cNvPr>
              <p:cNvSpPr>
                <a:spLocks/>
              </p:cNvSpPr>
              <p:nvPr/>
            </p:nvSpPr>
            <p:spPr bwMode="auto">
              <a:xfrm>
                <a:off x="4728" y="3547"/>
                <a:ext cx="954" cy="45"/>
              </a:xfrm>
              <a:custGeom>
                <a:avLst/>
                <a:gdLst>
                  <a:gd name="T0" fmla="*/ 0 w 954"/>
                  <a:gd name="T1" fmla="*/ 0 h 45"/>
                  <a:gd name="T2" fmla="*/ 44 w 954"/>
                  <a:gd name="T3" fmla="*/ 45 h 45"/>
                  <a:gd name="T4" fmla="*/ 954 w 954"/>
                  <a:gd name="T5" fmla="*/ 45 h 45"/>
                  <a:gd name="T6" fmla="*/ 913 w 954"/>
                  <a:gd name="T7" fmla="*/ 0 h 45"/>
                  <a:gd name="T8" fmla="*/ 0 w 954"/>
                  <a:gd name="T9" fmla="*/ 0 h 45"/>
                </a:gdLst>
                <a:ahLst/>
                <a:cxnLst>
                  <a:cxn ang="0">
                    <a:pos x="T0" y="T1"/>
                  </a:cxn>
                  <a:cxn ang="0">
                    <a:pos x="T2" y="T3"/>
                  </a:cxn>
                  <a:cxn ang="0">
                    <a:pos x="T4" y="T5"/>
                  </a:cxn>
                  <a:cxn ang="0">
                    <a:pos x="T6" y="T7"/>
                  </a:cxn>
                  <a:cxn ang="0">
                    <a:pos x="T8" y="T9"/>
                  </a:cxn>
                </a:cxnLst>
                <a:rect l="0" t="0" r="r" b="b"/>
                <a:pathLst>
                  <a:path w="954" h="45">
                    <a:moveTo>
                      <a:pt x="0" y="0"/>
                    </a:moveTo>
                    <a:lnTo>
                      <a:pt x="44" y="45"/>
                    </a:lnTo>
                    <a:lnTo>
                      <a:pt x="954" y="45"/>
                    </a:lnTo>
                    <a:lnTo>
                      <a:pt x="913" y="0"/>
                    </a:lnTo>
                    <a:lnTo>
                      <a:pt x="0" y="0"/>
                    </a:ln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4" name="Freeform 171">
                <a:extLst>
                  <a:ext uri="{FF2B5EF4-FFF2-40B4-BE49-F238E27FC236}">
                    <a16:creationId xmlns:a16="http://schemas.microsoft.com/office/drawing/2014/main" id="{C9FEC222-1D80-324E-84CE-ECAEAD7D05A8}"/>
                  </a:ext>
                </a:extLst>
              </p:cNvPr>
              <p:cNvSpPr>
                <a:spLocks/>
              </p:cNvSpPr>
              <p:nvPr/>
            </p:nvSpPr>
            <p:spPr bwMode="auto">
              <a:xfrm>
                <a:off x="4728" y="3547"/>
                <a:ext cx="954" cy="45"/>
              </a:xfrm>
              <a:custGeom>
                <a:avLst/>
                <a:gdLst>
                  <a:gd name="T0" fmla="*/ 0 w 954"/>
                  <a:gd name="T1" fmla="*/ 0 h 45"/>
                  <a:gd name="T2" fmla="*/ 44 w 954"/>
                  <a:gd name="T3" fmla="*/ 45 h 45"/>
                  <a:gd name="T4" fmla="*/ 954 w 954"/>
                  <a:gd name="T5" fmla="*/ 45 h 45"/>
                  <a:gd name="T6" fmla="*/ 913 w 954"/>
                  <a:gd name="T7" fmla="*/ 0 h 45"/>
                  <a:gd name="T8" fmla="*/ 0 w 954"/>
                  <a:gd name="T9" fmla="*/ 0 h 45"/>
                </a:gdLst>
                <a:ahLst/>
                <a:cxnLst>
                  <a:cxn ang="0">
                    <a:pos x="T0" y="T1"/>
                  </a:cxn>
                  <a:cxn ang="0">
                    <a:pos x="T2" y="T3"/>
                  </a:cxn>
                  <a:cxn ang="0">
                    <a:pos x="T4" y="T5"/>
                  </a:cxn>
                  <a:cxn ang="0">
                    <a:pos x="T6" y="T7"/>
                  </a:cxn>
                  <a:cxn ang="0">
                    <a:pos x="T8" y="T9"/>
                  </a:cxn>
                </a:cxnLst>
                <a:rect l="0" t="0" r="r" b="b"/>
                <a:pathLst>
                  <a:path w="954" h="45">
                    <a:moveTo>
                      <a:pt x="0" y="0"/>
                    </a:moveTo>
                    <a:lnTo>
                      <a:pt x="44" y="45"/>
                    </a:lnTo>
                    <a:lnTo>
                      <a:pt x="954" y="45"/>
                    </a:lnTo>
                    <a:lnTo>
                      <a:pt x="913"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5" name="Freeform 172">
                <a:extLst>
                  <a:ext uri="{FF2B5EF4-FFF2-40B4-BE49-F238E27FC236}">
                    <a16:creationId xmlns:a16="http://schemas.microsoft.com/office/drawing/2014/main" id="{44B6CE5D-7A13-D949-BDFB-303DCAC9A884}"/>
                  </a:ext>
                </a:extLst>
              </p:cNvPr>
              <p:cNvSpPr>
                <a:spLocks/>
              </p:cNvSpPr>
              <p:nvPr/>
            </p:nvSpPr>
            <p:spPr bwMode="auto">
              <a:xfrm>
                <a:off x="5641" y="3004"/>
                <a:ext cx="207" cy="588"/>
              </a:xfrm>
              <a:custGeom>
                <a:avLst/>
                <a:gdLst>
                  <a:gd name="T0" fmla="*/ 41 w 207"/>
                  <a:gd name="T1" fmla="*/ 588 h 588"/>
                  <a:gd name="T2" fmla="*/ 207 w 207"/>
                  <a:gd name="T3" fmla="*/ 44 h 588"/>
                  <a:gd name="T4" fmla="*/ 166 w 207"/>
                  <a:gd name="T5" fmla="*/ 0 h 588"/>
                  <a:gd name="T6" fmla="*/ 0 w 207"/>
                  <a:gd name="T7" fmla="*/ 543 h 588"/>
                  <a:gd name="T8" fmla="*/ 41 w 207"/>
                  <a:gd name="T9" fmla="*/ 588 h 588"/>
                </a:gdLst>
                <a:ahLst/>
                <a:cxnLst>
                  <a:cxn ang="0">
                    <a:pos x="T0" y="T1"/>
                  </a:cxn>
                  <a:cxn ang="0">
                    <a:pos x="T2" y="T3"/>
                  </a:cxn>
                  <a:cxn ang="0">
                    <a:pos x="T4" y="T5"/>
                  </a:cxn>
                  <a:cxn ang="0">
                    <a:pos x="T6" y="T7"/>
                  </a:cxn>
                  <a:cxn ang="0">
                    <a:pos x="T8" y="T9"/>
                  </a:cxn>
                </a:cxnLst>
                <a:rect l="0" t="0" r="r" b="b"/>
                <a:pathLst>
                  <a:path w="207" h="588">
                    <a:moveTo>
                      <a:pt x="41" y="588"/>
                    </a:moveTo>
                    <a:lnTo>
                      <a:pt x="207" y="44"/>
                    </a:lnTo>
                    <a:lnTo>
                      <a:pt x="166" y="0"/>
                    </a:lnTo>
                    <a:lnTo>
                      <a:pt x="0" y="543"/>
                    </a:lnTo>
                    <a:lnTo>
                      <a:pt x="41" y="588"/>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6" name="Oval 173">
                <a:extLst>
                  <a:ext uri="{FF2B5EF4-FFF2-40B4-BE49-F238E27FC236}">
                    <a16:creationId xmlns:a16="http://schemas.microsoft.com/office/drawing/2014/main" id="{4054B372-B17B-1B46-A24B-C32B93B3A01E}"/>
                  </a:ext>
                </a:extLst>
              </p:cNvPr>
              <p:cNvSpPr>
                <a:spLocks noChangeArrowheads="1"/>
              </p:cNvSpPr>
              <p:nvPr/>
            </p:nvSpPr>
            <p:spPr bwMode="auto">
              <a:xfrm>
                <a:off x="5740" y="3071"/>
                <a:ext cx="99" cy="13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7" name="Oval 174">
                <a:extLst>
                  <a:ext uri="{FF2B5EF4-FFF2-40B4-BE49-F238E27FC236}">
                    <a16:creationId xmlns:a16="http://schemas.microsoft.com/office/drawing/2014/main" id="{076AAA8E-81F7-5E40-AD8E-DF8F8AF17253}"/>
                  </a:ext>
                </a:extLst>
              </p:cNvPr>
              <p:cNvSpPr>
                <a:spLocks noChangeArrowheads="1"/>
              </p:cNvSpPr>
              <p:nvPr/>
            </p:nvSpPr>
            <p:spPr bwMode="auto">
              <a:xfrm>
                <a:off x="5756" y="3071"/>
                <a:ext cx="102" cy="137"/>
              </a:xfrm>
              <a:prstGeom prst="ellipse">
                <a:avLst/>
              </a:pr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2" name="Freeform 179">
                <a:extLst>
                  <a:ext uri="{FF2B5EF4-FFF2-40B4-BE49-F238E27FC236}">
                    <a16:creationId xmlns:a16="http://schemas.microsoft.com/office/drawing/2014/main" id="{F110F826-C8BF-9F4D-A02A-E82DC7826F93}"/>
                  </a:ext>
                </a:extLst>
              </p:cNvPr>
              <p:cNvSpPr>
                <a:spLocks/>
              </p:cNvSpPr>
              <p:nvPr/>
            </p:nvSpPr>
            <p:spPr bwMode="auto">
              <a:xfrm>
                <a:off x="5417" y="3342"/>
                <a:ext cx="61" cy="182"/>
              </a:xfrm>
              <a:custGeom>
                <a:avLst/>
                <a:gdLst>
                  <a:gd name="T0" fmla="*/ 61 w 61"/>
                  <a:gd name="T1" fmla="*/ 0 h 182"/>
                  <a:gd name="T2" fmla="*/ 58 w 61"/>
                  <a:gd name="T3" fmla="*/ 0 h 182"/>
                  <a:gd name="T4" fmla="*/ 0 w 61"/>
                  <a:gd name="T5" fmla="*/ 182 h 182"/>
                  <a:gd name="T6" fmla="*/ 3 w 61"/>
                  <a:gd name="T7" fmla="*/ 182 h 182"/>
                  <a:gd name="T8" fmla="*/ 61 w 61"/>
                  <a:gd name="T9" fmla="*/ 0 h 182"/>
                </a:gdLst>
                <a:ahLst/>
                <a:cxnLst>
                  <a:cxn ang="0">
                    <a:pos x="T0" y="T1"/>
                  </a:cxn>
                  <a:cxn ang="0">
                    <a:pos x="T2" y="T3"/>
                  </a:cxn>
                  <a:cxn ang="0">
                    <a:pos x="T4" y="T5"/>
                  </a:cxn>
                  <a:cxn ang="0">
                    <a:pos x="T6" y="T7"/>
                  </a:cxn>
                  <a:cxn ang="0">
                    <a:pos x="T8" y="T9"/>
                  </a:cxn>
                </a:cxnLst>
                <a:rect l="0" t="0" r="r" b="b"/>
                <a:pathLst>
                  <a:path w="61" h="182">
                    <a:moveTo>
                      <a:pt x="61" y="0"/>
                    </a:moveTo>
                    <a:lnTo>
                      <a:pt x="58" y="0"/>
                    </a:lnTo>
                    <a:lnTo>
                      <a:pt x="0" y="182"/>
                    </a:lnTo>
                    <a:lnTo>
                      <a:pt x="3" y="182"/>
                    </a:lnTo>
                    <a:lnTo>
                      <a:pt x="6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7" name="Oval 184">
                <a:extLst>
                  <a:ext uri="{FF2B5EF4-FFF2-40B4-BE49-F238E27FC236}">
                    <a16:creationId xmlns:a16="http://schemas.microsoft.com/office/drawing/2014/main" id="{2DD31540-D1FD-504F-86CF-1149A4B66D0A}"/>
                  </a:ext>
                </a:extLst>
              </p:cNvPr>
              <p:cNvSpPr>
                <a:spLocks noChangeArrowheads="1"/>
              </p:cNvSpPr>
              <p:nvPr/>
            </p:nvSpPr>
            <p:spPr bwMode="auto">
              <a:xfrm>
                <a:off x="4099" y="3528"/>
                <a:ext cx="102" cy="13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8" name="Oval 185">
                <a:extLst>
                  <a:ext uri="{FF2B5EF4-FFF2-40B4-BE49-F238E27FC236}">
                    <a16:creationId xmlns:a16="http://schemas.microsoft.com/office/drawing/2014/main" id="{38E3EC51-2753-7049-AE13-2C416FFE323D}"/>
                  </a:ext>
                </a:extLst>
              </p:cNvPr>
              <p:cNvSpPr>
                <a:spLocks noChangeArrowheads="1"/>
              </p:cNvSpPr>
              <p:nvPr/>
            </p:nvSpPr>
            <p:spPr bwMode="auto">
              <a:xfrm>
                <a:off x="4118" y="3528"/>
                <a:ext cx="99" cy="137"/>
              </a:xfrm>
              <a:prstGeom prst="ellipse">
                <a:avLst/>
              </a:pr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9" name="Freeform 186">
                <a:extLst>
                  <a:ext uri="{FF2B5EF4-FFF2-40B4-BE49-F238E27FC236}">
                    <a16:creationId xmlns:a16="http://schemas.microsoft.com/office/drawing/2014/main" id="{4F39D80B-83F7-814D-BE1E-925292F120B9}"/>
                  </a:ext>
                </a:extLst>
              </p:cNvPr>
              <p:cNvSpPr>
                <a:spLocks/>
              </p:cNvSpPr>
              <p:nvPr/>
            </p:nvSpPr>
            <p:spPr bwMode="auto">
              <a:xfrm>
                <a:off x="4175" y="3585"/>
                <a:ext cx="1032" cy="416"/>
              </a:xfrm>
              <a:custGeom>
                <a:avLst/>
                <a:gdLst>
                  <a:gd name="T0" fmla="*/ 301 w 323"/>
                  <a:gd name="T1" fmla="*/ 130 h 130"/>
                  <a:gd name="T2" fmla="*/ 39 w 323"/>
                  <a:gd name="T3" fmla="*/ 130 h 130"/>
                  <a:gd name="T4" fmla="*/ 0 w 323"/>
                  <a:gd name="T5" fmla="*/ 4 h 130"/>
                  <a:gd name="T6" fmla="*/ 11 w 323"/>
                  <a:gd name="T7" fmla="*/ 0 h 130"/>
                  <a:gd name="T8" fmla="*/ 48 w 323"/>
                  <a:gd name="T9" fmla="*/ 118 h 130"/>
                  <a:gd name="T10" fmla="*/ 301 w 323"/>
                  <a:gd name="T11" fmla="*/ 118 h 130"/>
                  <a:gd name="T12" fmla="*/ 309 w 323"/>
                  <a:gd name="T13" fmla="*/ 114 h 130"/>
                  <a:gd name="T14" fmla="*/ 310 w 323"/>
                  <a:gd name="T15" fmla="*/ 106 h 130"/>
                  <a:gd name="T16" fmla="*/ 278 w 323"/>
                  <a:gd name="T17" fmla="*/ 4 h 130"/>
                  <a:gd name="T18" fmla="*/ 289 w 323"/>
                  <a:gd name="T19" fmla="*/ 0 h 130"/>
                  <a:gd name="T20" fmla="*/ 321 w 323"/>
                  <a:gd name="T21" fmla="*/ 102 h 130"/>
                  <a:gd name="T22" fmla="*/ 318 w 323"/>
                  <a:gd name="T23" fmla="*/ 121 h 130"/>
                  <a:gd name="T24" fmla="*/ 301 w 323"/>
                  <a:gd name="T25"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130">
                    <a:moveTo>
                      <a:pt x="301" y="130"/>
                    </a:moveTo>
                    <a:cubicBezTo>
                      <a:pt x="39" y="130"/>
                      <a:pt x="39" y="130"/>
                      <a:pt x="39" y="130"/>
                    </a:cubicBezTo>
                    <a:cubicBezTo>
                      <a:pt x="0" y="4"/>
                      <a:pt x="0" y="4"/>
                      <a:pt x="0" y="4"/>
                    </a:cubicBezTo>
                    <a:cubicBezTo>
                      <a:pt x="11" y="0"/>
                      <a:pt x="11" y="0"/>
                      <a:pt x="11" y="0"/>
                    </a:cubicBezTo>
                    <a:cubicBezTo>
                      <a:pt x="48" y="118"/>
                      <a:pt x="48" y="118"/>
                      <a:pt x="48" y="118"/>
                    </a:cubicBezTo>
                    <a:cubicBezTo>
                      <a:pt x="301" y="118"/>
                      <a:pt x="301" y="118"/>
                      <a:pt x="301" y="118"/>
                    </a:cubicBezTo>
                    <a:cubicBezTo>
                      <a:pt x="304" y="118"/>
                      <a:pt x="307" y="117"/>
                      <a:pt x="309" y="114"/>
                    </a:cubicBezTo>
                    <a:cubicBezTo>
                      <a:pt x="311" y="112"/>
                      <a:pt x="311" y="109"/>
                      <a:pt x="310" y="106"/>
                    </a:cubicBezTo>
                    <a:cubicBezTo>
                      <a:pt x="278" y="4"/>
                      <a:pt x="278" y="4"/>
                      <a:pt x="278" y="4"/>
                    </a:cubicBezTo>
                    <a:cubicBezTo>
                      <a:pt x="289" y="0"/>
                      <a:pt x="289" y="0"/>
                      <a:pt x="289" y="0"/>
                    </a:cubicBezTo>
                    <a:cubicBezTo>
                      <a:pt x="321" y="102"/>
                      <a:pt x="321" y="102"/>
                      <a:pt x="321" y="102"/>
                    </a:cubicBezTo>
                    <a:cubicBezTo>
                      <a:pt x="323" y="109"/>
                      <a:pt x="322" y="116"/>
                      <a:pt x="318" y="121"/>
                    </a:cubicBezTo>
                    <a:cubicBezTo>
                      <a:pt x="314" y="127"/>
                      <a:pt x="308" y="130"/>
                      <a:pt x="301" y="130"/>
                    </a:cubicBezTo>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0" name="Freeform 187">
                <a:extLst>
                  <a:ext uri="{FF2B5EF4-FFF2-40B4-BE49-F238E27FC236}">
                    <a16:creationId xmlns:a16="http://schemas.microsoft.com/office/drawing/2014/main" id="{AF23990F-D04F-3C49-A597-35EF9A1E4FF9}"/>
                  </a:ext>
                </a:extLst>
              </p:cNvPr>
              <p:cNvSpPr>
                <a:spLocks/>
              </p:cNvSpPr>
              <p:nvPr/>
            </p:nvSpPr>
            <p:spPr bwMode="auto">
              <a:xfrm>
                <a:off x="4022" y="3457"/>
                <a:ext cx="1079" cy="544"/>
              </a:xfrm>
              <a:custGeom>
                <a:avLst/>
                <a:gdLst>
                  <a:gd name="T0" fmla="*/ 910 w 1079"/>
                  <a:gd name="T1" fmla="*/ 544 h 544"/>
                  <a:gd name="T2" fmla="*/ 0 w 1079"/>
                  <a:gd name="T3" fmla="*/ 544 h 544"/>
                  <a:gd name="T4" fmla="*/ 166 w 1079"/>
                  <a:gd name="T5" fmla="*/ 0 h 544"/>
                  <a:gd name="T6" fmla="*/ 1079 w 1079"/>
                  <a:gd name="T7" fmla="*/ 0 h 544"/>
                  <a:gd name="T8" fmla="*/ 910 w 1079"/>
                  <a:gd name="T9" fmla="*/ 544 h 544"/>
                </a:gdLst>
                <a:ahLst/>
                <a:cxnLst>
                  <a:cxn ang="0">
                    <a:pos x="T0" y="T1"/>
                  </a:cxn>
                  <a:cxn ang="0">
                    <a:pos x="T2" y="T3"/>
                  </a:cxn>
                  <a:cxn ang="0">
                    <a:pos x="T4" y="T5"/>
                  </a:cxn>
                  <a:cxn ang="0">
                    <a:pos x="T6" y="T7"/>
                  </a:cxn>
                  <a:cxn ang="0">
                    <a:pos x="T8" y="T9"/>
                  </a:cxn>
                </a:cxnLst>
                <a:rect l="0" t="0" r="r" b="b"/>
                <a:pathLst>
                  <a:path w="1079" h="544">
                    <a:moveTo>
                      <a:pt x="910" y="544"/>
                    </a:moveTo>
                    <a:lnTo>
                      <a:pt x="0" y="544"/>
                    </a:lnTo>
                    <a:lnTo>
                      <a:pt x="166" y="0"/>
                    </a:lnTo>
                    <a:lnTo>
                      <a:pt x="1079" y="0"/>
                    </a:lnTo>
                    <a:lnTo>
                      <a:pt x="910" y="544"/>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1" name="Freeform 188">
                <a:extLst>
                  <a:ext uri="{FF2B5EF4-FFF2-40B4-BE49-F238E27FC236}">
                    <a16:creationId xmlns:a16="http://schemas.microsoft.com/office/drawing/2014/main" id="{47E18740-765F-C349-B89A-70D596BAF35E}"/>
                  </a:ext>
                </a:extLst>
              </p:cNvPr>
              <p:cNvSpPr>
                <a:spLocks/>
              </p:cNvSpPr>
              <p:nvPr/>
            </p:nvSpPr>
            <p:spPr bwMode="auto">
              <a:xfrm>
                <a:off x="4022" y="3457"/>
                <a:ext cx="1079" cy="544"/>
              </a:xfrm>
              <a:custGeom>
                <a:avLst/>
                <a:gdLst>
                  <a:gd name="T0" fmla="*/ 910 w 1079"/>
                  <a:gd name="T1" fmla="*/ 544 h 544"/>
                  <a:gd name="T2" fmla="*/ 0 w 1079"/>
                  <a:gd name="T3" fmla="*/ 544 h 544"/>
                  <a:gd name="T4" fmla="*/ 166 w 1079"/>
                  <a:gd name="T5" fmla="*/ 0 h 544"/>
                  <a:gd name="T6" fmla="*/ 1079 w 1079"/>
                  <a:gd name="T7" fmla="*/ 0 h 544"/>
                  <a:gd name="T8" fmla="*/ 910 w 1079"/>
                  <a:gd name="T9" fmla="*/ 544 h 544"/>
                </a:gdLst>
                <a:ahLst/>
                <a:cxnLst>
                  <a:cxn ang="0">
                    <a:pos x="T0" y="T1"/>
                  </a:cxn>
                  <a:cxn ang="0">
                    <a:pos x="T2" y="T3"/>
                  </a:cxn>
                  <a:cxn ang="0">
                    <a:pos x="T4" y="T5"/>
                  </a:cxn>
                  <a:cxn ang="0">
                    <a:pos x="T6" y="T7"/>
                  </a:cxn>
                  <a:cxn ang="0">
                    <a:pos x="T8" y="T9"/>
                  </a:cxn>
                </a:cxnLst>
                <a:rect l="0" t="0" r="r" b="b"/>
                <a:pathLst>
                  <a:path w="1079" h="544">
                    <a:moveTo>
                      <a:pt x="910" y="544"/>
                    </a:moveTo>
                    <a:lnTo>
                      <a:pt x="0" y="544"/>
                    </a:lnTo>
                    <a:lnTo>
                      <a:pt x="166" y="0"/>
                    </a:lnTo>
                    <a:lnTo>
                      <a:pt x="1079" y="0"/>
                    </a:lnTo>
                    <a:lnTo>
                      <a:pt x="910" y="5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2" name="Freeform 189">
                <a:extLst>
                  <a:ext uri="{FF2B5EF4-FFF2-40B4-BE49-F238E27FC236}">
                    <a16:creationId xmlns:a16="http://schemas.microsoft.com/office/drawing/2014/main" id="{09DF257D-9ACB-5640-8A59-6DED5DF4195F}"/>
                  </a:ext>
                </a:extLst>
              </p:cNvPr>
              <p:cNvSpPr>
                <a:spLocks/>
              </p:cNvSpPr>
              <p:nvPr/>
            </p:nvSpPr>
            <p:spPr bwMode="auto">
              <a:xfrm>
                <a:off x="4051" y="3480"/>
                <a:ext cx="1021" cy="501"/>
              </a:xfrm>
              <a:custGeom>
                <a:avLst/>
                <a:gdLst>
                  <a:gd name="T0" fmla="*/ 0 w 1021"/>
                  <a:gd name="T1" fmla="*/ 501 h 501"/>
                  <a:gd name="T2" fmla="*/ 153 w 1021"/>
                  <a:gd name="T3" fmla="*/ 0 h 501"/>
                  <a:gd name="T4" fmla="*/ 1021 w 1021"/>
                  <a:gd name="T5" fmla="*/ 0 h 501"/>
                  <a:gd name="T6" fmla="*/ 868 w 1021"/>
                  <a:gd name="T7" fmla="*/ 501 h 501"/>
                  <a:gd name="T8" fmla="*/ 0 w 1021"/>
                  <a:gd name="T9" fmla="*/ 501 h 501"/>
                </a:gdLst>
                <a:ahLst/>
                <a:cxnLst>
                  <a:cxn ang="0">
                    <a:pos x="T0" y="T1"/>
                  </a:cxn>
                  <a:cxn ang="0">
                    <a:pos x="T2" y="T3"/>
                  </a:cxn>
                  <a:cxn ang="0">
                    <a:pos x="T4" y="T5"/>
                  </a:cxn>
                  <a:cxn ang="0">
                    <a:pos x="T6" y="T7"/>
                  </a:cxn>
                  <a:cxn ang="0">
                    <a:pos x="T8" y="T9"/>
                  </a:cxn>
                </a:cxnLst>
                <a:rect l="0" t="0" r="r" b="b"/>
                <a:pathLst>
                  <a:path w="1021" h="501">
                    <a:moveTo>
                      <a:pt x="0" y="501"/>
                    </a:moveTo>
                    <a:lnTo>
                      <a:pt x="153" y="0"/>
                    </a:lnTo>
                    <a:lnTo>
                      <a:pt x="1021" y="0"/>
                    </a:lnTo>
                    <a:lnTo>
                      <a:pt x="868" y="501"/>
                    </a:lnTo>
                    <a:lnTo>
                      <a:pt x="0" y="501"/>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3" name="Freeform 190">
                <a:extLst>
                  <a:ext uri="{FF2B5EF4-FFF2-40B4-BE49-F238E27FC236}">
                    <a16:creationId xmlns:a16="http://schemas.microsoft.com/office/drawing/2014/main" id="{F85F8AF9-F996-4C4D-AB19-8E1E746567BE}"/>
                  </a:ext>
                </a:extLst>
              </p:cNvPr>
              <p:cNvSpPr>
                <a:spLocks/>
              </p:cNvSpPr>
              <p:nvPr/>
            </p:nvSpPr>
            <p:spPr bwMode="auto">
              <a:xfrm>
                <a:off x="4051" y="3480"/>
                <a:ext cx="1021" cy="501"/>
              </a:xfrm>
              <a:custGeom>
                <a:avLst/>
                <a:gdLst>
                  <a:gd name="T0" fmla="*/ 0 w 1021"/>
                  <a:gd name="T1" fmla="*/ 501 h 501"/>
                  <a:gd name="T2" fmla="*/ 153 w 1021"/>
                  <a:gd name="T3" fmla="*/ 0 h 501"/>
                  <a:gd name="T4" fmla="*/ 1021 w 1021"/>
                  <a:gd name="T5" fmla="*/ 0 h 501"/>
                  <a:gd name="T6" fmla="*/ 868 w 1021"/>
                  <a:gd name="T7" fmla="*/ 501 h 501"/>
                  <a:gd name="T8" fmla="*/ 0 w 1021"/>
                  <a:gd name="T9" fmla="*/ 501 h 501"/>
                </a:gdLst>
                <a:ahLst/>
                <a:cxnLst>
                  <a:cxn ang="0">
                    <a:pos x="T0" y="T1"/>
                  </a:cxn>
                  <a:cxn ang="0">
                    <a:pos x="T2" y="T3"/>
                  </a:cxn>
                  <a:cxn ang="0">
                    <a:pos x="T4" y="T5"/>
                  </a:cxn>
                  <a:cxn ang="0">
                    <a:pos x="T6" y="T7"/>
                  </a:cxn>
                  <a:cxn ang="0">
                    <a:pos x="T8" y="T9"/>
                  </a:cxn>
                </a:cxnLst>
                <a:rect l="0" t="0" r="r" b="b"/>
                <a:pathLst>
                  <a:path w="1021" h="501">
                    <a:moveTo>
                      <a:pt x="0" y="501"/>
                    </a:moveTo>
                    <a:lnTo>
                      <a:pt x="153" y="0"/>
                    </a:lnTo>
                    <a:lnTo>
                      <a:pt x="1021" y="0"/>
                    </a:lnTo>
                    <a:lnTo>
                      <a:pt x="868" y="501"/>
                    </a:lnTo>
                    <a:lnTo>
                      <a:pt x="0" y="50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4" name="Freeform 191">
                <a:extLst>
                  <a:ext uri="{FF2B5EF4-FFF2-40B4-BE49-F238E27FC236}">
                    <a16:creationId xmlns:a16="http://schemas.microsoft.com/office/drawing/2014/main" id="{A48668BB-F668-EC45-98CA-1D4928C84646}"/>
                  </a:ext>
                </a:extLst>
              </p:cNvPr>
              <p:cNvSpPr>
                <a:spLocks/>
              </p:cNvSpPr>
              <p:nvPr/>
            </p:nvSpPr>
            <p:spPr bwMode="auto">
              <a:xfrm>
                <a:off x="4104" y="3457"/>
                <a:ext cx="183" cy="586"/>
              </a:xfrm>
              <a:custGeom>
                <a:avLst/>
                <a:gdLst>
                  <a:gd name="T0" fmla="*/ 192 w 195"/>
                  <a:gd name="T1" fmla="*/ 0 h 623"/>
                  <a:gd name="T2" fmla="*/ 0 w 195"/>
                  <a:gd name="T3" fmla="*/ 623 h 623"/>
                  <a:gd name="T4" fmla="*/ 3 w 195"/>
                  <a:gd name="T5" fmla="*/ 623 h 623"/>
                  <a:gd name="T6" fmla="*/ 195 w 195"/>
                  <a:gd name="T7" fmla="*/ 0 h 623"/>
                  <a:gd name="T8" fmla="*/ 192 w 195"/>
                  <a:gd name="T9" fmla="*/ 0 h 623"/>
                </a:gdLst>
                <a:ahLst/>
                <a:cxnLst>
                  <a:cxn ang="0">
                    <a:pos x="T0" y="T1"/>
                  </a:cxn>
                  <a:cxn ang="0">
                    <a:pos x="T2" y="T3"/>
                  </a:cxn>
                  <a:cxn ang="0">
                    <a:pos x="T4" y="T5"/>
                  </a:cxn>
                  <a:cxn ang="0">
                    <a:pos x="T6" y="T7"/>
                  </a:cxn>
                  <a:cxn ang="0">
                    <a:pos x="T8" y="T9"/>
                  </a:cxn>
                </a:cxnLst>
                <a:rect l="0" t="0" r="r" b="b"/>
                <a:pathLst>
                  <a:path w="195" h="623">
                    <a:moveTo>
                      <a:pt x="192" y="0"/>
                    </a:moveTo>
                    <a:lnTo>
                      <a:pt x="0" y="623"/>
                    </a:lnTo>
                    <a:lnTo>
                      <a:pt x="3" y="623"/>
                    </a:lnTo>
                    <a:lnTo>
                      <a:pt x="195" y="0"/>
                    </a:lnTo>
                    <a:lnTo>
                      <a:pt x="192" y="0"/>
                    </a:lnTo>
                    <a:close/>
                  </a:path>
                </a:pathLst>
              </a:custGeom>
              <a:solidFill>
                <a:srgbClr val="9CD88B"/>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5" name="Freeform 192">
                <a:extLst>
                  <a:ext uri="{FF2B5EF4-FFF2-40B4-BE49-F238E27FC236}">
                    <a16:creationId xmlns:a16="http://schemas.microsoft.com/office/drawing/2014/main" id="{F09144E4-D8DA-034A-8FCE-3F4F1F0BC364}"/>
                  </a:ext>
                </a:extLst>
              </p:cNvPr>
              <p:cNvSpPr>
                <a:spLocks/>
              </p:cNvSpPr>
              <p:nvPr/>
            </p:nvSpPr>
            <p:spPr bwMode="auto">
              <a:xfrm>
                <a:off x="4092" y="3419"/>
                <a:ext cx="195" cy="623"/>
              </a:xfrm>
              <a:custGeom>
                <a:avLst/>
                <a:gdLst>
                  <a:gd name="T0" fmla="*/ 192 w 195"/>
                  <a:gd name="T1" fmla="*/ 0 h 623"/>
                  <a:gd name="T2" fmla="*/ 0 w 195"/>
                  <a:gd name="T3" fmla="*/ 623 h 623"/>
                  <a:gd name="T4" fmla="*/ 3 w 195"/>
                  <a:gd name="T5" fmla="*/ 623 h 623"/>
                  <a:gd name="T6" fmla="*/ 195 w 195"/>
                  <a:gd name="T7" fmla="*/ 0 h 623"/>
                  <a:gd name="T8" fmla="*/ 192 w 195"/>
                  <a:gd name="T9" fmla="*/ 0 h 623"/>
                </a:gdLst>
                <a:ahLst/>
                <a:cxnLst>
                  <a:cxn ang="0">
                    <a:pos x="T0" y="T1"/>
                  </a:cxn>
                  <a:cxn ang="0">
                    <a:pos x="T2" y="T3"/>
                  </a:cxn>
                  <a:cxn ang="0">
                    <a:pos x="T4" y="T5"/>
                  </a:cxn>
                  <a:cxn ang="0">
                    <a:pos x="T6" y="T7"/>
                  </a:cxn>
                  <a:cxn ang="0">
                    <a:pos x="T8" y="T9"/>
                  </a:cxn>
                </a:cxnLst>
                <a:rect l="0" t="0" r="r" b="b"/>
                <a:pathLst>
                  <a:path w="195" h="623">
                    <a:moveTo>
                      <a:pt x="192" y="0"/>
                    </a:moveTo>
                    <a:lnTo>
                      <a:pt x="0" y="623"/>
                    </a:lnTo>
                    <a:lnTo>
                      <a:pt x="3" y="623"/>
                    </a:lnTo>
                    <a:lnTo>
                      <a:pt x="195" y="0"/>
                    </a:lnTo>
                    <a:lnTo>
                      <a:pt x="19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6" name="Freeform 193">
                <a:extLst>
                  <a:ext uri="{FF2B5EF4-FFF2-40B4-BE49-F238E27FC236}">
                    <a16:creationId xmlns:a16="http://schemas.microsoft.com/office/drawing/2014/main" id="{569D948F-257A-144E-9E60-C59F63780841}"/>
                  </a:ext>
                </a:extLst>
              </p:cNvPr>
              <p:cNvSpPr>
                <a:spLocks/>
              </p:cNvSpPr>
              <p:nvPr/>
            </p:nvSpPr>
            <p:spPr bwMode="auto">
              <a:xfrm>
                <a:off x="4254" y="3457"/>
                <a:ext cx="183" cy="585"/>
              </a:xfrm>
              <a:custGeom>
                <a:avLst/>
                <a:gdLst>
                  <a:gd name="T0" fmla="*/ 192 w 195"/>
                  <a:gd name="T1" fmla="*/ 0 h 623"/>
                  <a:gd name="T2" fmla="*/ 0 w 195"/>
                  <a:gd name="T3" fmla="*/ 623 h 623"/>
                  <a:gd name="T4" fmla="*/ 4 w 195"/>
                  <a:gd name="T5" fmla="*/ 623 h 623"/>
                  <a:gd name="T6" fmla="*/ 195 w 195"/>
                  <a:gd name="T7" fmla="*/ 0 h 623"/>
                  <a:gd name="T8" fmla="*/ 192 w 195"/>
                  <a:gd name="T9" fmla="*/ 0 h 623"/>
                </a:gdLst>
                <a:ahLst/>
                <a:cxnLst>
                  <a:cxn ang="0">
                    <a:pos x="T0" y="T1"/>
                  </a:cxn>
                  <a:cxn ang="0">
                    <a:pos x="T2" y="T3"/>
                  </a:cxn>
                  <a:cxn ang="0">
                    <a:pos x="T4" y="T5"/>
                  </a:cxn>
                  <a:cxn ang="0">
                    <a:pos x="T6" y="T7"/>
                  </a:cxn>
                  <a:cxn ang="0">
                    <a:pos x="T8" y="T9"/>
                  </a:cxn>
                </a:cxnLst>
                <a:rect l="0" t="0" r="r" b="b"/>
                <a:pathLst>
                  <a:path w="195" h="623">
                    <a:moveTo>
                      <a:pt x="192" y="0"/>
                    </a:moveTo>
                    <a:lnTo>
                      <a:pt x="0" y="623"/>
                    </a:lnTo>
                    <a:lnTo>
                      <a:pt x="4" y="623"/>
                    </a:lnTo>
                    <a:lnTo>
                      <a:pt x="195" y="0"/>
                    </a:lnTo>
                    <a:lnTo>
                      <a:pt x="192" y="0"/>
                    </a:lnTo>
                    <a:close/>
                  </a:path>
                </a:pathLst>
              </a:custGeom>
              <a:solidFill>
                <a:srgbClr val="9CD88B"/>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7" name="Freeform 194">
                <a:extLst>
                  <a:ext uri="{FF2B5EF4-FFF2-40B4-BE49-F238E27FC236}">
                    <a16:creationId xmlns:a16="http://schemas.microsoft.com/office/drawing/2014/main" id="{F7240D50-3989-9141-8CA8-EBE6E447FF9A}"/>
                  </a:ext>
                </a:extLst>
              </p:cNvPr>
              <p:cNvSpPr>
                <a:spLocks/>
              </p:cNvSpPr>
              <p:nvPr/>
            </p:nvSpPr>
            <p:spPr bwMode="auto">
              <a:xfrm>
                <a:off x="4242" y="3419"/>
                <a:ext cx="195" cy="623"/>
              </a:xfrm>
              <a:custGeom>
                <a:avLst/>
                <a:gdLst>
                  <a:gd name="T0" fmla="*/ 192 w 195"/>
                  <a:gd name="T1" fmla="*/ 0 h 623"/>
                  <a:gd name="T2" fmla="*/ 0 w 195"/>
                  <a:gd name="T3" fmla="*/ 623 h 623"/>
                  <a:gd name="T4" fmla="*/ 4 w 195"/>
                  <a:gd name="T5" fmla="*/ 623 h 623"/>
                  <a:gd name="T6" fmla="*/ 195 w 195"/>
                  <a:gd name="T7" fmla="*/ 0 h 623"/>
                  <a:gd name="T8" fmla="*/ 192 w 195"/>
                  <a:gd name="T9" fmla="*/ 0 h 623"/>
                </a:gdLst>
                <a:ahLst/>
                <a:cxnLst>
                  <a:cxn ang="0">
                    <a:pos x="T0" y="T1"/>
                  </a:cxn>
                  <a:cxn ang="0">
                    <a:pos x="T2" y="T3"/>
                  </a:cxn>
                  <a:cxn ang="0">
                    <a:pos x="T4" y="T5"/>
                  </a:cxn>
                  <a:cxn ang="0">
                    <a:pos x="T6" y="T7"/>
                  </a:cxn>
                  <a:cxn ang="0">
                    <a:pos x="T8" y="T9"/>
                  </a:cxn>
                </a:cxnLst>
                <a:rect l="0" t="0" r="r" b="b"/>
                <a:pathLst>
                  <a:path w="195" h="623">
                    <a:moveTo>
                      <a:pt x="192" y="0"/>
                    </a:moveTo>
                    <a:lnTo>
                      <a:pt x="0" y="623"/>
                    </a:lnTo>
                    <a:lnTo>
                      <a:pt x="4" y="623"/>
                    </a:lnTo>
                    <a:lnTo>
                      <a:pt x="195" y="0"/>
                    </a:lnTo>
                    <a:lnTo>
                      <a:pt x="19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8" name="Freeform 195">
                <a:extLst>
                  <a:ext uri="{FF2B5EF4-FFF2-40B4-BE49-F238E27FC236}">
                    <a16:creationId xmlns:a16="http://schemas.microsoft.com/office/drawing/2014/main" id="{90DE0814-C3DF-7146-96A6-EB7198B9D702}"/>
                  </a:ext>
                </a:extLst>
              </p:cNvPr>
              <p:cNvSpPr>
                <a:spLocks/>
              </p:cNvSpPr>
              <p:nvPr/>
            </p:nvSpPr>
            <p:spPr bwMode="auto">
              <a:xfrm>
                <a:off x="4404" y="3457"/>
                <a:ext cx="183" cy="585"/>
              </a:xfrm>
              <a:custGeom>
                <a:avLst/>
                <a:gdLst>
                  <a:gd name="T0" fmla="*/ 192 w 195"/>
                  <a:gd name="T1" fmla="*/ 0 h 623"/>
                  <a:gd name="T2" fmla="*/ 0 w 195"/>
                  <a:gd name="T3" fmla="*/ 623 h 623"/>
                  <a:gd name="T4" fmla="*/ 4 w 195"/>
                  <a:gd name="T5" fmla="*/ 623 h 623"/>
                  <a:gd name="T6" fmla="*/ 195 w 195"/>
                  <a:gd name="T7" fmla="*/ 0 h 623"/>
                  <a:gd name="T8" fmla="*/ 192 w 195"/>
                  <a:gd name="T9" fmla="*/ 0 h 623"/>
                </a:gdLst>
                <a:ahLst/>
                <a:cxnLst>
                  <a:cxn ang="0">
                    <a:pos x="T0" y="T1"/>
                  </a:cxn>
                  <a:cxn ang="0">
                    <a:pos x="T2" y="T3"/>
                  </a:cxn>
                  <a:cxn ang="0">
                    <a:pos x="T4" y="T5"/>
                  </a:cxn>
                  <a:cxn ang="0">
                    <a:pos x="T6" y="T7"/>
                  </a:cxn>
                  <a:cxn ang="0">
                    <a:pos x="T8" y="T9"/>
                  </a:cxn>
                </a:cxnLst>
                <a:rect l="0" t="0" r="r" b="b"/>
                <a:pathLst>
                  <a:path w="195" h="623">
                    <a:moveTo>
                      <a:pt x="192" y="0"/>
                    </a:moveTo>
                    <a:lnTo>
                      <a:pt x="0" y="623"/>
                    </a:lnTo>
                    <a:lnTo>
                      <a:pt x="4" y="623"/>
                    </a:lnTo>
                    <a:lnTo>
                      <a:pt x="195" y="0"/>
                    </a:lnTo>
                    <a:lnTo>
                      <a:pt x="192" y="0"/>
                    </a:lnTo>
                    <a:close/>
                  </a:path>
                </a:pathLst>
              </a:custGeom>
              <a:solidFill>
                <a:srgbClr val="9CD88B"/>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9" name="Freeform 196">
                <a:extLst>
                  <a:ext uri="{FF2B5EF4-FFF2-40B4-BE49-F238E27FC236}">
                    <a16:creationId xmlns:a16="http://schemas.microsoft.com/office/drawing/2014/main" id="{50165DA6-0C7A-6B4B-A060-9B461ACA3A69}"/>
                  </a:ext>
                </a:extLst>
              </p:cNvPr>
              <p:cNvSpPr>
                <a:spLocks/>
              </p:cNvSpPr>
              <p:nvPr/>
            </p:nvSpPr>
            <p:spPr bwMode="auto">
              <a:xfrm>
                <a:off x="4392" y="3419"/>
                <a:ext cx="195" cy="623"/>
              </a:xfrm>
              <a:custGeom>
                <a:avLst/>
                <a:gdLst>
                  <a:gd name="T0" fmla="*/ 192 w 195"/>
                  <a:gd name="T1" fmla="*/ 0 h 623"/>
                  <a:gd name="T2" fmla="*/ 0 w 195"/>
                  <a:gd name="T3" fmla="*/ 623 h 623"/>
                  <a:gd name="T4" fmla="*/ 4 w 195"/>
                  <a:gd name="T5" fmla="*/ 623 h 623"/>
                  <a:gd name="T6" fmla="*/ 195 w 195"/>
                  <a:gd name="T7" fmla="*/ 0 h 623"/>
                  <a:gd name="T8" fmla="*/ 192 w 195"/>
                  <a:gd name="T9" fmla="*/ 0 h 623"/>
                </a:gdLst>
                <a:ahLst/>
                <a:cxnLst>
                  <a:cxn ang="0">
                    <a:pos x="T0" y="T1"/>
                  </a:cxn>
                  <a:cxn ang="0">
                    <a:pos x="T2" y="T3"/>
                  </a:cxn>
                  <a:cxn ang="0">
                    <a:pos x="T4" y="T5"/>
                  </a:cxn>
                  <a:cxn ang="0">
                    <a:pos x="T6" y="T7"/>
                  </a:cxn>
                  <a:cxn ang="0">
                    <a:pos x="T8" y="T9"/>
                  </a:cxn>
                </a:cxnLst>
                <a:rect l="0" t="0" r="r" b="b"/>
                <a:pathLst>
                  <a:path w="195" h="623">
                    <a:moveTo>
                      <a:pt x="192" y="0"/>
                    </a:moveTo>
                    <a:lnTo>
                      <a:pt x="0" y="623"/>
                    </a:lnTo>
                    <a:lnTo>
                      <a:pt x="4" y="623"/>
                    </a:lnTo>
                    <a:lnTo>
                      <a:pt x="195" y="0"/>
                    </a:lnTo>
                    <a:lnTo>
                      <a:pt x="19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0" name="Freeform 197">
                <a:extLst>
                  <a:ext uri="{FF2B5EF4-FFF2-40B4-BE49-F238E27FC236}">
                    <a16:creationId xmlns:a16="http://schemas.microsoft.com/office/drawing/2014/main" id="{3A291B90-3BE2-1B4F-B12C-52D80E02BA68}"/>
                  </a:ext>
                </a:extLst>
              </p:cNvPr>
              <p:cNvSpPr>
                <a:spLocks/>
              </p:cNvSpPr>
              <p:nvPr/>
            </p:nvSpPr>
            <p:spPr bwMode="auto">
              <a:xfrm>
                <a:off x="4554" y="3457"/>
                <a:ext cx="183" cy="585"/>
              </a:xfrm>
              <a:custGeom>
                <a:avLst/>
                <a:gdLst>
                  <a:gd name="T0" fmla="*/ 192 w 195"/>
                  <a:gd name="T1" fmla="*/ 0 h 623"/>
                  <a:gd name="T2" fmla="*/ 0 w 195"/>
                  <a:gd name="T3" fmla="*/ 623 h 623"/>
                  <a:gd name="T4" fmla="*/ 4 w 195"/>
                  <a:gd name="T5" fmla="*/ 623 h 623"/>
                  <a:gd name="T6" fmla="*/ 195 w 195"/>
                  <a:gd name="T7" fmla="*/ 0 h 623"/>
                  <a:gd name="T8" fmla="*/ 192 w 195"/>
                  <a:gd name="T9" fmla="*/ 0 h 623"/>
                </a:gdLst>
                <a:ahLst/>
                <a:cxnLst>
                  <a:cxn ang="0">
                    <a:pos x="T0" y="T1"/>
                  </a:cxn>
                  <a:cxn ang="0">
                    <a:pos x="T2" y="T3"/>
                  </a:cxn>
                  <a:cxn ang="0">
                    <a:pos x="T4" y="T5"/>
                  </a:cxn>
                  <a:cxn ang="0">
                    <a:pos x="T6" y="T7"/>
                  </a:cxn>
                  <a:cxn ang="0">
                    <a:pos x="T8" y="T9"/>
                  </a:cxn>
                </a:cxnLst>
                <a:rect l="0" t="0" r="r" b="b"/>
                <a:pathLst>
                  <a:path w="195" h="623">
                    <a:moveTo>
                      <a:pt x="192" y="0"/>
                    </a:moveTo>
                    <a:lnTo>
                      <a:pt x="0" y="623"/>
                    </a:lnTo>
                    <a:lnTo>
                      <a:pt x="4" y="623"/>
                    </a:lnTo>
                    <a:lnTo>
                      <a:pt x="195" y="0"/>
                    </a:lnTo>
                    <a:lnTo>
                      <a:pt x="192" y="0"/>
                    </a:lnTo>
                    <a:close/>
                  </a:path>
                </a:pathLst>
              </a:custGeom>
              <a:solidFill>
                <a:srgbClr val="9CD88B"/>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1" name="Freeform 198">
                <a:extLst>
                  <a:ext uri="{FF2B5EF4-FFF2-40B4-BE49-F238E27FC236}">
                    <a16:creationId xmlns:a16="http://schemas.microsoft.com/office/drawing/2014/main" id="{303F114E-41BD-B346-AA77-7E929301C17A}"/>
                  </a:ext>
                </a:extLst>
              </p:cNvPr>
              <p:cNvSpPr>
                <a:spLocks/>
              </p:cNvSpPr>
              <p:nvPr/>
            </p:nvSpPr>
            <p:spPr bwMode="auto">
              <a:xfrm>
                <a:off x="4542" y="3419"/>
                <a:ext cx="195" cy="623"/>
              </a:xfrm>
              <a:custGeom>
                <a:avLst/>
                <a:gdLst>
                  <a:gd name="T0" fmla="*/ 192 w 195"/>
                  <a:gd name="T1" fmla="*/ 0 h 623"/>
                  <a:gd name="T2" fmla="*/ 0 w 195"/>
                  <a:gd name="T3" fmla="*/ 623 h 623"/>
                  <a:gd name="T4" fmla="*/ 4 w 195"/>
                  <a:gd name="T5" fmla="*/ 623 h 623"/>
                  <a:gd name="T6" fmla="*/ 195 w 195"/>
                  <a:gd name="T7" fmla="*/ 0 h 623"/>
                  <a:gd name="T8" fmla="*/ 192 w 195"/>
                  <a:gd name="T9" fmla="*/ 0 h 623"/>
                </a:gdLst>
                <a:ahLst/>
                <a:cxnLst>
                  <a:cxn ang="0">
                    <a:pos x="T0" y="T1"/>
                  </a:cxn>
                  <a:cxn ang="0">
                    <a:pos x="T2" y="T3"/>
                  </a:cxn>
                  <a:cxn ang="0">
                    <a:pos x="T4" y="T5"/>
                  </a:cxn>
                  <a:cxn ang="0">
                    <a:pos x="T6" y="T7"/>
                  </a:cxn>
                  <a:cxn ang="0">
                    <a:pos x="T8" y="T9"/>
                  </a:cxn>
                </a:cxnLst>
                <a:rect l="0" t="0" r="r" b="b"/>
                <a:pathLst>
                  <a:path w="195" h="623">
                    <a:moveTo>
                      <a:pt x="192" y="0"/>
                    </a:moveTo>
                    <a:lnTo>
                      <a:pt x="0" y="623"/>
                    </a:lnTo>
                    <a:lnTo>
                      <a:pt x="4" y="623"/>
                    </a:lnTo>
                    <a:lnTo>
                      <a:pt x="195" y="0"/>
                    </a:lnTo>
                    <a:lnTo>
                      <a:pt x="19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2" name="Freeform 199">
                <a:extLst>
                  <a:ext uri="{FF2B5EF4-FFF2-40B4-BE49-F238E27FC236}">
                    <a16:creationId xmlns:a16="http://schemas.microsoft.com/office/drawing/2014/main" id="{ED228284-09F1-7C42-ACE3-2CCF552E69FA}"/>
                  </a:ext>
                </a:extLst>
              </p:cNvPr>
              <p:cNvSpPr>
                <a:spLocks/>
              </p:cNvSpPr>
              <p:nvPr/>
            </p:nvSpPr>
            <p:spPr bwMode="auto">
              <a:xfrm>
                <a:off x="4705" y="3457"/>
                <a:ext cx="182" cy="585"/>
              </a:xfrm>
              <a:custGeom>
                <a:avLst/>
                <a:gdLst>
                  <a:gd name="T0" fmla="*/ 191 w 194"/>
                  <a:gd name="T1" fmla="*/ 0 h 623"/>
                  <a:gd name="T2" fmla="*/ 0 w 194"/>
                  <a:gd name="T3" fmla="*/ 623 h 623"/>
                  <a:gd name="T4" fmla="*/ 3 w 194"/>
                  <a:gd name="T5" fmla="*/ 623 h 623"/>
                  <a:gd name="T6" fmla="*/ 194 w 194"/>
                  <a:gd name="T7" fmla="*/ 0 h 623"/>
                  <a:gd name="T8" fmla="*/ 191 w 194"/>
                  <a:gd name="T9" fmla="*/ 0 h 623"/>
                </a:gdLst>
                <a:ahLst/>
                <a:cxnLst>
                  <a:cxn ang="0">
                    <a:pos x="T0" y="T1"/>
                  </a:cxn>
                  <a:cxn ang="0">
                    <a:pos x="T2" y="T3"/>
                  </a:cxn>
                  <a:cxn ang="0">
                    <a:pos x="T4" y="T5"/>
                  </a:cxn>
                  <a:cxn ang="0">
                    <a:pos x="T6" y="T7"/>
                  </a:cxn>
                  <a:cxn ang="0">
                    <a:pos x="T8" y="T9"/>
                  </a:cxn>
                </a:cxnLst>
                <a:rect l="0" t="0" r="r" b="b"/>
                <a:pathLst>
                  <a:path w="194" h="623">
                    <a:moveTo>
                      <a:pt x="191" y="0"/>
                    </a:moveTo>
                    <a:lnTo>
                      <a:pt x="0" y="623"/>
                    </a:lnTo>
                    <a:lnTo>
                      <a:pt x="3" y="623"/>
                    </a:lnTo>
                    <a:lnTo>
                      <a:pt x="194" y="0"/>
                    </a:lnTo>
                    <a:lnTo>
                      <a:pt x="191" y="0"/>
                    </a:lnTo>
                    <a:close/>
                  </a:path>
                </a:pathLst>
              </a:custGeom>
              <a:solidFill>
                <a:srgbClr val="9CD88B"/>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3" name="Freeform 200">
                <a:extLst>
                  <a:ext uri="{FF2B5EF4-FFF2-40B4-BE49-F238E27FC236}">
                    <a16:creationId xmlns:a16="http://schemas.microsoft.com/office/drawing/2014/main" id="{CFF1E183-1189-1C45-8902-4C393185DF68}"/>
                  </a:ext>
                </a:extLst>
              </p:cNvPr>
              <p:cNvSpPr>
                <a:spLocks/>
              </p:cNvSpPr>
              <p:nvPr/>
            </p:nvSpPr>
            <p:spPr bwMode="auto">
              <a:xfrm>
                <a:off x="4693" y="3419"/>
                <a:ext cx="194" cy="623"/>
              </a:xfrm>
              <a:custGeom>
                <a:avLst/>
                <a:gdLst>
                  <a:gd name="T0" fmla="*/ 191 w 194"/>
                  <a:gd name="T1" fmla="*/ 0 h 623"/>
                  <a:gd name="T2" fmla="*/ 0 w 194"/>
                  <a:gd name="T3" fmla="*/ 623 h 623"/>
                  <a:gd name="T4" fmla="*/ 3 w 194"/>
                  <a:gd name="T5" fmla="*/ 623 h 623"/>
                  <a:gd name="T6" fmla="*/ 194 w 194"/>
                  <a:gd name="T7" fmla="*/ 0 h 623"/>
                  <a:gd name="T8" fmla="*/ 191 w 194"/>
                  <a:gd name="T9" fmla="*/ 0 h 623"/>
                </a:gdLst>
                <a:ahLst/>
                <a:cxnLst>
                  <a:cxn ang="0">
                    <a:pos x="T0" y="T1"/>
                  </a:cxn>
                  <a:cxn ang="0">
                    <a:pos x="T2" y="T3"/>
                  </a:cxn>
                  <a:cxn ang="0">
                    <a:pos x="T4" y="T5"/>
                  </a:cxn>
                  <a:cxn ang="0">
                    <a:pos x="T6" y="T7"/>
                  </a:cxn>
                  <a:cxn ang="0">
                    <a:pos x="T8" y="T9"/>
                  </a:cxn>
                </a:cxnLst>
                <a:rect l="0" t="0" r="r" b="b"/>
                <a:pathLst>
                  <a:path w="194" h="623">
                    <a:moveTo>
                      <a:pt x="191" y="0"/>
                    </a:moveTo>
                    <a:lnTo>
                      <a:pt x="0" y="623"/>
                    </a:lnTo>
                    <a:lnTo>
                      <a:pt x="3" y="623"/>
                    </a:lnTo>
                    <a:lnTo>
                      <a:pt x="194" y="0"/>
                    </a:lnTo>
                    <a:lnTo>
                      <a:pt x="19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4" name="Freeform 201">
                <a:extLst>
                  <a:ext uri="{FF2B5EF4-FFF2-40B4-BE49-F238E27FC236}">
                    <a16:creationId xmlns:a16="http://schemas.microsoft.com/office/drawing/2014/main" id="{A39D3C85-F88B-AB49-A5BE-E18BA58D3714}"/>
                  </a:ext>
                </a:extLst>
              </p:cNvPr>
              <p:cNvSpPr>
                <a:spLocks/>
              </p:cNvSpPr>
              <p:nvPr/>
            </p:nvSpPr>
            <p:spPr bwMode="auto">
              <a:xfrm>
                <a:off x="4862" y="3479"/>
                <a:ext cx="175" cy="563"/>
              </a:xfrm>
              <a:custGeom>
                <a:avLst/>
                <a:gdLst>
                  <a:gd name="T0" fmla="*/ 191 w 194"/>
                  <a:gd name="T1" fmla="*/ 0 h 623"/>
                  <a:gd name="T2" fmla="*/ 0 w 194"/>
                  <a:gd name="T3" fmla="*/ 623 h 623"/>
                  <a:gd name="T4" fmla="*/ 3 w 194"/>
                  <a:gd name="T5" fmla="*/ 623 h 623"/>
                  <a:gd name="T6" fmla="*/ 194 w 194"/>
                  <a:gd name="T7" fmla="*/ 0 h 623"/>
                  <a:gd name="T8" fmla="*/ 191 w 194"/>
                  <a:gd name="T9" fmla="*/ 0 h 623"/>
                </a:gdLst>
                <a:ahLst/>
                <a:cxnLst>
                  <a:cxn ang="0">
                    <a:pos x="T0" y="T1"/>
                  </a:cxn>
                  <a:cxn ang="0">
                    <a:pos x="T2" y="T3"/>
                  </a:cxn>
                  <a:cxn ang="0">
                    <a:pos x="T4" y="T5"/>
                  </a:cxn>
                  <a:cxn ang="0">
                    <a:pos x="T6" y="T7"/>
                  </a:cxn>
                  <a:cxn ang="0">
                    <a:pos x="T8" y="T9"/>
                  </a:cxn>
                </a:cxnLst>
                <a:rect l="0" t="0" r="r" b="b"/>
                <a:pathLst>
                  <a:path w="194" h="623">
                    <a:moveTo>
                      <a:pt x="191" y="0"/>
                    </a:moveTo>
                    <a:lnTo>
                      <a:pt x="0" y="623"/>
                    </a:lnTo>
                    <a:lnTo>
                      <a:pt x="3" y="623"/>
                    </a:lnTo>
                    <a:lnTo>
                      <a:pt x="194" y="0"/>
                    </a:lnTo>
                    <a:lnTo>
                      <a:pt x="191" y="0"/>
                    </a:lnTo>
                    <a:close/>
                  </a:path>
                </a:pathLst>
              </a:custGeom>
              <a:solidFill>
                <a:srgbClr val="9CD88B"/>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5" name="Freeform 202">
                <a:extLst>
                  <a:ext uri="{FF2B5EF4-FFF2-40B4-BE49-F238E27FC236}">
                    <a16:creationId xmlns:a16="http://schemas.microsoft.com/office/drawing/2014/main" id="{156D4C1E-0178-F141-8B52-FDC2D2FE7BBC}"/>
                  </a:ext>
                </a:extLst>
              </p:cNvPr>
              <p:cNvSpPr>
                <a:spLocks/>
              </p:cNvSpPr>
              <p:nvPr/>
            </p:nvSpPr>
            <p:spPr bwMode="auto">
              <a:xfrm>
                <a:off x="4843" y="3419"/>
                <a:ext cx="194" cy="623"/>
              </a:xfrm>
              <a:custGeom>
                <a:avLst/>
                <a:gdLst>
                  <a:gd name="T0" fmla="*/ 191 w 194"/>
                  <a:gd name="T1" fmla="*/ 0 h 623"/>
                  <a:gd name="T2" fmla="*/ 0 w 194"/>
                  <a:gd name="T3" fmla="*/ 623 h 623"/>
                  <a:gd name="T4" fmla="*/ 3 w 194"/>
                  <a:gd name="T5" fmla="*/ 623 h 623"/>
                  <a:gd name="T6" fmla="*/ 194 w 194"/>
                  <a:gd name="T7" fmla="*/ 0 h 623"/>
                  <a:gd name="T8" fmla="*/ 191 w 194"/>
                  <a:gd name="T9" fmla="*/ 0 h 623"/>
                </a:gdLst>
                <a:ahLst/>
                <a:cxnLst>
                  <a:cxn ang="0">
                    <a:pos x="T0" y="T1"/>
                  </a:cxn>
                  <a:cxn ang="0">
                    <a:pos x="T2" y="T3"/>
                  </a:cxn>
                  <a:cxn ang="0">
                    <a:pos x="T4" y="T5"/>
                  </a:cxn>
                  <a:cxn ang="0">
                    <a:pos x="T6" y="T7"/>
                  </a:cxn>
                  <a:cxn ang="0">
                    <a:pos x="T8" y="T9"/>
                  </a:cxn>
                </a:cxnLst>
                <a:rect l="0" t="0" r="r" b="b"/>
                <a:pathLst>
                  <a:path w="194" h="623">
                    <a:moveTo>
                      <a:pt x="191" y="0"/>
                    </a:moveTo>
                    <a:lnTo>
                      <a:pt x="0" y="623"/>
                    </a:lnTo>
                    <a:lnTo>
                      <a:pt x="3" y="623"/>
                    </a:lnTo>
                    <a:lnTo>
                      <a:pt x="194" y="0"/>
                    </a:lnTo>
                    <a:lnTo>
                      <a:pt x="19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6" name="Rectangle 203">
                <a:extLst>
                  <a:ext uri="{FF2B5EF4-FFF2-40B4-BE49-F238E27FC236}">
                    <a16:creationId xmlns:a16="http://schemas.microsoft.com/office/drawing/2014/main" id="{D3E4F7D6-DEFA-ED42-92CF-EB272237816F}"/>
                  </a:ext>
                </a:extLst>
              </p:cNvPr>
              <p:cNvSpPr>
                <a:spLocks noChangeArrowheads="1"/>
              </p:cNvSpPr>
              <p:nvPr/>
            </p:nvSpPr>
            <p:spPr bwMode="auto">
              <a:xfrm>
                <a:off x="4160" y="3620"/>
                <a:ext cx="985" cy="5"/>
              </a:xfrm>
              <a:prstGeom prst="rect">
                <a:avLst/>
              </a:prstGeom>
              <a:solidFill>
                <a:srgbClr val="9CD88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7" name="Rectangle 204">
                <a:extLst>
                  <a:ext uri="{FF2B5EF4-FFF2-40B4-BE49-F238E27FC236}">
                    <a16:creationId xmlns:a16="http://schemas.microsoft.com/office/drawing/2014/main" id="{C5F9F3CA-B662-D844-BFF6-5DE3DA079594}"/>
                  </a:ext>
                </a:extLst>
              </p:cNvPr>
              <p:cNvSpPr>
                <a:spLocks noChangeArrowheads="1"/>
              </p:cNvSpPr>
              <p:nvPr/>
            </p:nvSpPr>
            <p:spPr bwMode="auto">
              <a:xfrm>
                <a:off x="4111" y="3620"/>
                <a:ext cx="1083"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2" name="Freeform 89">
                <a:extLst>
                  <a:ext uri="{FF2B5EF4-FFF2-40B4-BE49-F238E27FC236}">
                    <a16:creationId xmlns:a16="http://schemas.microsoft.com/office/drawing/2014/main" id="{7718BCFB-6104-864B-A899-8ED5AD2B073B}"/>
                  </a:ext>
                </a:extLst>
              </p:cNvPr>
              <p:cNvSpPr>
                <a:spLocks/>
              </p:cNvSpPr>
              <p:nvPr/>
            </p:nvSpPr>
            <p:spPr bwMode="auto">
              <a:xfrm>
                <a:off x="3106" y="1261"/>
                <a:ext cx="702" cy="417"/>
              </a:xfrm>
              <a:custGeom>
                <a:avLst/>
                <a:gdLst>
                  <a:gd name="T0" fmla="*/ 135 w 263"/>
                  <a:gd name="T1" fmla="*/ 136 h 156"/>
                  <a:gd name="T2" fmla="*/ 120 w 263"/>
                  <a:gd name="T3" fmla="*/ 151 h 156"/>
                  <a:gd name="T4" fmla="*/ 96 w 263"/>
                  <a:gd name="T5" fmla="*/ 129 h 156"/>
                  <a:gd name="T6" fmla="*/ 93 w 263"/>
                  <a:gd name="T7" fmla="*/ 138 h 156"/>
                  <a:gd name="T8" fmla="*/ 60 w 263"/>
                  <a:gd name="T9" fmla="*/ 133 h 156"/>
                  <a:gd name="T10" fmla="*/ 63 w 263"/>
                  <a:gd name="T11" fmla="*/ 115 h 156"/>
                  <a:gd name="T12" fmla="*/ 36 w 263"/>
                  <a:gd name="T13" fmla="*/ 105 h 156"/>
                  <a:gd name="T14" fmla="*/ 17 w 263"/>
                  <a:gd name="T15" fmla="*/ 105 h 156"/>
                  <a:gd name="T16" fmla="*/ 3 w 263"/>
                  <a:gd name="T17" fmla="*/ 113 h 156"/>
                  <a:gd name="T18" fmla="*/ 7 w 263"/>
                  <a:gd name="T19" fmla="*/ 101 h 156"/>
                  <a:gd name="T20" fmla="*/ 10 w 263"/>
                  <a:gd name="T21" fmla="*/ 94 h 156"/>
                  <a:gd name="T22" fmla="*/ 19 w 263"/>
                  <a:gd name="T23" fmla="*/ 86 h 156"/>
                  <a:gd name="T24" fmla="*/ 34 w 263"/>
                  <a:gd name="T25" fmla="*/ 81 h 156"/>
                  <a:gd name="T26" fmla="*/ 26 w 263"/>
                  <a:gd name="T27" fmla="*/ 72 h 156"/>
                  <a:gd name="T28" fmla="*/ 19 w 263"/>
                  <a:gd name="T29" fmla="*/ 61 h 156"/>
                  <a:gd name="T30" fmla="*/ 39 w 263"/>
                  <a:gd name="T31" fmla="*/ 38 h 156"/>
                  <a:gd name="T32" fmla="*/ 56 w 263"/>
                  <a:gd name="T33" fmla="*/ 33 h 156"/>
                  <a:gd name="T34" fmla="*/ 71 w 263"/>
                  <a:gd name="T35" fmla="*/ 43 h 156"/>
                  <a:gd name="T36" fmla="*/ 101 w 263"/>
                  <a:gd name="T37" fmla="*/ 33 h 156"/>
                  <a:gd name="T38" fmla="*/ 121 w 263"/>
                  <a:gd name="T39" fmla="*/ 19 h 156"/>
                  <a:gd name="T40" fmla="*/ 141 w 263"/>
                  <a:gd name="T41" fmla="*/ 5 h 156"/>
                  <a:gd name="T42" fmla="*/ 160 w 263"/>
                  <a:gd name="T43" fmla="*/ 4 h 156"/>
                  <a:gd name="T44" fmla="*/ 158 w 263"/>
                  <a:gd name="T45" fmla="*/ 17 h 156"/>
                  <a:gd name="T46" fmla="*/ 181 w 263"/>
                  <a:gd name="T47" fmla="*/ 21 h 156"/>
                  <a:gd name="T48" fmla="*/ 191 w 263"/>
                  <a:gd name="T49" fmla="*/ 30 h 156"/>
                  <a:gd name="T50" fmla="*/ 207 w 263"/>
                  <a:gd name="T51" fmla="*/ 25 h 156"/>
                  <a:gd name="T52" fmla="*/ 223 w 263"/>
                  <a:gd name="T53" fmla="*/ 33 h 156"/>
                  <a:gd name="T54" fmla="*/ 243 w 263"/>
                  <a:gd name="T55" fmla="*/ 36 h 156"/>
                  <a:gd name="T56" fmla="*/ 260 w 263"/>
                  <a:gd name="T57" fmla="*/ 47 h 156"/>
                  <a:gd name="T58" fmla="*/ 256 w 263"/>
                  <a:gd name="T59" fmla="*/ 57 h 156"/>
                  <a:gd name="T60" fmla="*/ 246 w 263"/>
                  <a:gd name="T61" fmla="*/ 59 h 156"/>
                  <a:gd name="T62" fmla="*/ 234 w 263"/>
                  <a:gd name="T63" fmla="*/ 66 h 156"/>
                  <a:gd name="T64" fmla="*/ 213 w 263"/>
                  <a:gd name="T65" fmla="*/ 66 h 156"/>
                  <a:gd name="T66" fmla="*/ 194 w 263"/>
                  <a:gd name="T67" fmla="*/ 77 h 156"/>
                  <a:gd name="T68" fmla="*/ 194 w 263"/>
                  <a:gd name="T69" fmla="*/ 100 h 156"/>
                  <a:gd name="T70" fmla="*/ 206 w 263"/>
                  <a:gd name="T71" fmla="*/ 94 h 156"/>
                  <a:gd name="T72" fmla="*/ 202 w 263"/>
                  <a:gd name="T73" fmla="*/ 102 h 156"/>
                  <a:gd name="T74" fmla="*/ 199 w 263"/>
                  <a:gd name="T75" fmla="*/ 112 h 156"/>
                  <a:gd name="T76" fmla="*/ 187 w 263"/>
                  <a:gd name="T77" fmla="*/ 120 h 156"/>
                  <a:gd name="T78" fmla="*/ 181 w 263"/>
                  <a:gd name="T79" fmla="*/ 129 h 156"/>
                  <a:gd name="T80" fmla="*/ 181 w 263"/>
                  <a:gd name="T81" fmla="*/ 119 h 156"/>
                  <a:gd name="T82" fmla="*/ 196 w 263"/>
                  <a:gd name="T83" fmla="*/ 110 h 156"/>
                  <a:gd name="T84" fmla="*/ 188 w 263"/>
                  <a:gd name="T85" fmla="*/ 103 h 156"/>
                  <a:gd name="T86" fmla="*/ 182 w 263"/>
                  <a:gd name="T87" fmla="*/ 112 h 156"/>
                  <a:gd name="T88" fmla="*/ 178 w 263"/>
                  <a:gd name="T89" fmla="*/ 113 h 156"/>
                  <a:gd name="T90" fmla="*/ 172 w 263"/>
                  <a:gd name="T91" fmla="*/ 108 h 156"/>
                  <a:gd name="T92" fmla="*/ 173 w 263"/>
                  <a:gd name="T93" fmla="*/ 121 h 156"/>
                  <a:gd name="T94" fmla="*/ 161 w 263"/>
                  <a:gd name="T95" fmla="*/ 136 h 156"/>
                  <a:gd name="T96" fmla="*/ 152 w 263"/>
                  <a:gd name="T97" fmla="*/ 141 h 156"/>
                  <a:gd name="T98" fmla="*/ 156 w 263"/>
                  <a:gd name="T99" fmla="*/ 153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3" h="156">
                    <a:moveTo>
                      <a:pt x="150" y="156"/>
                    </a:moveTo>
                    <a:cubicBezTo>
                      <a:pt x="135" y="136"/>
                      <a:pt x="135" y="136"/>
                      <a:pt x="135" y="136"/>
                    </a:cubicBezTo>
                    <a:cubicBezTo>
                      <a:pt x="126" y="143"/>
                      <a:pt x="126" y="143"/>
                      <a:pt x="126" y="143"/>
                    </a:cubicBezTo>
                    <a:cubicBezTo>
                      <a:pt x="120" y="151"/>
                      <a:pt x="120" y="151"/>
                      <a:pt x="120" y="151"/>
                    </a:cubicBezTo>
                    <a:cubicBezTo>
                      <a:pt x="109" y="141"/>
                      <a:pt x="109" y="141"/>
                      <a:pt x="109" y="141"/>
                    </a:cubicBezTo>
                    <a:cubicBezTo>
                      <a:pt x="96" y="129"/>
                      <a:pt x="96" y="129"/>
                      <a:pt x="96" y="129"/>
                    </a:cubicBezTo>
                    <a:cubicBezTo>
                      <a:pt x="82" y="129"/>
                      <a:pt x="82" y="129"/>
                      <a:pt x="82" y="129"/>
                    </a:cubicBezTo>
                    <a:cubicBezTo>
                      <a:pt x="93" y="138"/>
                      <a:pt x="93" y="138"/>
                      <a:pt x="93" y="138"/>
                    </a:cubicBezTo>
                    <a:cubicBezTo>
                      <a:pt x="76" y="146"/>
                      <a:pt x="76" y="146"/>
                      <a:pt x="76" y="146"/>
                    </a:cubicBezTo>
                    <a:cubicBezTo>
                      <a:pt x="60" y="133"/>
                      <a:pt x="60" y="133"/>
                      <a:pt x="60" y="133"/>
                    </a:cubicBezTo>
                    <a:cubicBezTo>
                      <a:pt x="60" y="123"/>
                      <a:pt x="60" y="123"/>
                      <a:pt x="60" y="123"/>
                    </a:cubicBezTo>
                    <a:cubicBezTo>
                      <a:pt x="63" y="115"/>
                      <a:pt x="63" y="115"/>
                      <a:pt x="63" y="115"/>
                    </a:cubicBezTo>
                    <a:cubicBezTo>
                      <a:pt x="49" y="113"/>
                      <a:pt x="49" y="113"/>
                      <a:pt x="49" y="113"/>
                    </a:cubicBezTo>
                    <a:cubicBezTo>
                      <a:pt x="49" y="113"/>
                      <a:pt x="37" y="106"/>
                      <a:pt x="36" y="105"/>
                    </a:cubicBezTo>
                    <a:cubicBezTo>
                      <a:pt x="36" y="105"/>
                      <a:pt x="31" y="100"/>
                      <a:pt x="31" y="100"/>
                    </a:cubicBezTo>
                    <a:cubicBezTo>
                      <a:pt x="17" y="105"/>
                      <a:pt x="17" y="105"/>
                      <a:pt x="17" y="105"/>
                    </a:cubicBezTo>
                    <a:cubicBezTo>
                      <a:pt x="11" y="111"/>
                      <a:pt x="11" y="111"/>
                      <a:pt x="11" y="111"/>
                    </a:cubicBezTo>
                    <a:cubicBezTo>
                      <a:pt x="3" y="113"/>
                      <a:pt x="3" y="113"/>
                      <a:pt x="3" y="113"/>
                    </a:cubicBezTo>
                    <a:cubicBezTo>
                      <a:pt x="0" y="106"/>
                      <a:pt x="0" y="106"/>
                      <a:pt x="0" y="106"/>
                    </a:cubicBezTo>
                    <a:cubicBezTo>
                      <a:pt x="0" y="106"/>
                      <a:pt x="6" y="101"/>
                      <a:pt x="7" y="101"/>
                    </a:cubicBezTo>
                    <a:cubicBezTo>
                      <a:pt x="7" y="101"/>
                      <a:pt x="13" y="101"/>
                      <a:pt x="13" y="101"/>
                    </a:cubicBezTo>
                    <a:cubicBezTo>
                      <a:pt x="10" y="94"/>
                      <a:pt x="10" y="94"/>
                      <a:pt x="10" y="94"/>
                    </a:cubicBezTo>
                    <a:cubicBezTo>
                      <a:pt x="8" y="91"/>
                      <a:pt x="8" y="91"/>
                      <a:pt x="8" y="91"/>
                    </a:cubicBezTo>
                    <a:cubicBezTo>
                      <a:pt x="19" y="86"/>
                      <a:pt x="19" y="86"/>
                      <a:pt x="19" y="86"/>
                    </a:cubicBezTo>
                    <a:cubicBezTo>
                      <a:pt x="23" y="80"/>
                      <a:pt x="23" y="80"/>
                      <a:pt x="23" y="80"/>
                    </a:cubicBezTo>
                    <a:cubicBezTo>
                      <a:pt x="34" y="81"/>
                      <a:pt x="34" y="81"/>
                      <a:pt x="34" y="81"/>
                    </a:cubicBezTo>
                    <a:cubicBezTo>
                      <a:pt x="35" y="76"/>
                      <a:pt x="35" y="76"/>
                      <a:pt x="35" y="76"/>
                    </a:cubicBezTo>
                    <a:cubicBezTo>
                      <a:pt x="26" y="72"/>
                      <a:pt x="26" y="72"/>
                      <a:pt x="26" y="72"/>
                    </a:cubicBezTo>
                    <a:cubicBezTo>
                      <a:pt x="18" y="69"/>
                      <a:pt x="18" y="69"/>
                      <a:pt x="18" y="69"/>
                    </a:cubicBezTo>
                    <a:cubicBezTo>
                      <a:pt x="19" y="61"/>
                      <a:pt x="19" y="61"/>
                      <a:pt x="19" y="61"/>
                    </a:cubicBezTo>
                    <a:cubicBezTo>
                      <a:pt x="31" y="52"/>
                      <a:pt x="31" y="52"/>
                      <a:pt x="31" y="52"/>
                    </a:cubicBezTo>
                    <a:cubicBezTo>
                      <a:pt x="39" y="38"/>
                      <a:pt x="39" y="38"/>
                      <a:pt x="39" y="38"/>
                    </a:cubicBezTo>
                    <a:cubicBezTo>
                      <a:pt x="42" y="32"/>
                      <a:pt x="42" y="32"/>
                      <a:pt x="42" y="32"/>
                    </a:cubicBezTo>
                    <a:cubicBezTo>
                      <a:pt x="56" y="33"/>
                      <a:pt x="56" y="33"/>
                      <a:pt x="56" y="33"/>
                    </a:cubicBezTo>
                    <a:cubicBezTo>
                      <a:pt x="65" y="42"/>
                      <a:pt x="65" y="42"/>
                      <a:pt x="65" y="42"/>
                    </a:cubicBezTo>
                    <a:cubicBezTo>
                      <a:pt x="71" y="43"/>
                      <a:pt x="71" y="43"/>
                      <a:pt x="71" y="43"/>
                    </a:cubicBezTo>
                    <a:cubicBezTo>
                      <a:pt x="87" y="41"/>
                      <a:pt x="87" y="41"/>
                      <a:pt x="87" y="41"/>
                    </a:cubicBezTo>
                    <a:cubicBezTo>
                      <a:pt x="101" y="33"/>
                      <a:pt x="101" y="33"/>
                      <a:pt x="101" y="33"/>
                    </a:cubicBezTo>
                    <a:cubicBezTo>
                      <a:pt x="112" y="19"/>
                      <a:pt x="112" y="19"/>
                      <a:pt x="112" y="19"/>
                    </a:cubicBezTo>
                    <a:cubicBezTo>
                      <a:pt x="121" y="19"/>
                      <a:pt x="121" y="19"/>
                      <a:pt x="121" y="19"/>
                    </a:cubicBezTo>
                    <a:cubicBezTo>
                      <a:pt x="121" y="19"/>
                      <a:pt x="129" y="12"/>
                      <a:pt x="129" y="11"/>
                    </a:cubicBezTo>
                    <a:cubicBezTo>
                      <a:pt x="130" y="11"/>
                      <a:pt x="141" y="5"/>
                      <a:pt x="141" y="5"/>
                    </a:cubicBezTo>
                    <a:cubicBezTo>
                      <a:pt x="151" y="0"/>
                      <a:pt x="151" y="0"/>
                      <a:pt x="151" y="0"/>
                    </a:cubicBezTo>
                    <a:cubicBezTo>
                      <a:pt x="160" y="4"/>
                      <a:pt x="160" y="4"/>
                      <a:pt x="160" y="4"/>
                    </a:cubicBezTo>
                    <a:cubicBezTo>
                      <a:pt x="165" y="10"/>
                      <a:pt x="165" y="10"/>
                      <a:pt x="165" y="10"/>
                    </a:cubicBezTo>
                    <a:cubicBezTo>
                      <a:pt x="158" y="17"/>
                      <a:pt x="158" y="17"/>
                      <a:pt x="158" y="17"/>
                    </a:cubicBezTo>
                    <a:cubicBezTo>
                      <a:pt x="167" y="21"/>
                      <a:pt x="167" y="21"/>
                      <a:pt x="167" y="21"/>
                    </a:cubicBezTo>
                    <a:cubicBezTo>
                      <a:pt x="181" y="21"/>
                      <a:pt x="181" y="21"/>
                      <a:pt x="181" y="21"/>
                    </a:cubicBezTo>
                    <a:cubicBezTo>
                      <a:pt x="183" y="29"/>
                      <a:pt x="183" y="29"/>
                      <a:pt x="183" y="29"/>
                    </a:cubicBezTo>
                    <a:cubicBezTo>
                      <a:pt x="191" y="30"/>
                      <a:pt x="191" y="30"/>
                      <a:pt x="191" y="30"/>
                    </a:cubicBezTo>
                    <a:cubicBezTo>
                      <a:pt x="199" y="25"/>
                      <a:pt x="199" y="25"/>
                      <a:pt x="199" y="25"/>
                    </a:cubicBezTo>
                    <a:cubicBezTo>
                      <a:pt x="207" y="25"/>
                      <a:pt x="207" y="25"/>
                      <a:pt x="207" y="25"/>
                    </a:cubicBezTo>
                    <a:cubicBezTo>
                      <a:pt x="217" y="29"/>
                      <a:pt x="217" y="29"/>
                      <a:pt x="217" y="29"/>
                    </a:cubicBezTo>
                    <a:cubicBezTo>
                      <a:pt x="223" y="33"/>
                      <a:pt x="223" y="33"/>
                      <a:pt x="223" y="33"/>
                    </a:cubicBezTo>
                    <a:cubicBezTo>
                      <a:pt x="232" y="34"/>
                      <a:pt x="232" y="34"/>
                      <a:pt x="232" y="34"/>
                    </a:cubicBezTo>
                    <a:cubicBezTo>
                      <a:pt x="243" y="36"/>
                      <a:pt x="243" y="36"/>
                      <a:pt x="243" y="36"/>
                    </a:cubicBezTo>
                    <a:cubicBezTo>
                      <a:pt x="251" y="40"/>
                      <a:pt x="251" y="40"/>
                      <a:pt x="251" y="40"/>
                    </a:cubicBezTo>
                    <a:cubicBezTo>
                      <a:pt x="260" y="47"/>
                      <a:pt x="260" y="47"/>
                      <a:pt x="260" y="47"/>
                    </a:cubicBezTo>
                    <a:cubicBezTo>
                      <a:pt x="263" y="51"/>
                      <a:pt x="263" y="51"/>
                      <a:pt x="263" y="51"/>
                    </a:cubicBezTo>
                    <a:cubicBezTo>
                      <a:pt x="256" y="57"/>
                      <a:pt x="256" y="57"/>
                      <a:pt x="256" y="57"/>
                    </a:cubicBezTo>
                    <a:cubicBezTo>
                      <a:pt x="251" y="54"/>
                      <a:pt x="251" y="54"/>
                      <a:pt x="251" y="54"/>
                    </a:cubicBezTo>
                    <a:cubicBezTo>
                      <a:pt x="246" y="59"/>
                      <a:pt x="246" y="59"/>
                      <a:pt x="246" y="59"/>
                    </a:cubicBezTo>
                    <a:cubicBezTo>
                      <a:pt x="243" y="63"/>
                      <a:pt x="243" y="63"/>
                      <a:pt x="243" y="63"/>
                    </a:cubicBezTo>
                    <a:cubicBezTo>
                      <a:pt x="234" y="66"/>
                      <a:pt x="234" y="66"/>
                      <a:pt x="234" y="66"/>
                    </a:cubicBezTo>
                    <a:cubicBezTo>
                      <a:pt x="228" y="66"/>
                      <a:pt x="228" y="66"/>
                      <a:pt x="228" y="66"/>
                    </a:cubicBezTo>
                    <a:cubicBezTo>
                      <a:pt x="213" y="66"/>
                      <a:pt x="213" y="66"/>
                      <a:pt x="213" y="66"/>
                    </a:cubicBezTo>
                    <a:cubicBezTo>
                      <a:pt x="202" y="70"/>
                      <a:pt x="202" y="70"/>
                      <a:pt x="202" y="70"/>
                    </a:cubicBezTo>
                    <a:cubicBezTo>
                      <a:pt x="194" y="77"/>
                      <a:pt x="194" y="77"/>
                      <a:pt x="194" y="77"/>
                    </a:cubicBezTo>
                    <a:cubicBezTo>
                      <a:pt x="200" y="84"/>
                      <a:pt x="200" y="84"/>
                      <a:pt x="200" y="84"/>
                    </a:cubicBezTo>
                    <a:cubicBezTo>
                      <a:pt x="194" y="100"/>
                      <a:pt x="194" y="100"/>
                      <a:pt x="194" y="100"/>
                    </a:cubicBezTo>
                    <a:cubicBezTo>
                      <a:pt x="200" y="94"/>
                      <a:pt x="200" y="94"/>
                      <a:pt x="200" y="94"/>
                    </a:cubicBezTo>
                    <a:cubicBezTo>
                      <a:pt x="206" y="94"/>
                      <a:pt x="206" y="94"/>
                      <a:pt x="206" y="94"/>
                    </a:cubicBezTo>
                    <a:cubicBezTo>
                      <a:pt x="201" y="98"/>
                      <a:pt x="201" y="98"/>
                      <a:pt x="201" y="98"/>
                    </a:cubicBezTo>
                    <a:cubicBezTo>
                      <a:pt x="202" y="102"/>
                      <a:pt x="202" y="102"/>
                      <a:pt x="202" y="102"/>
                    </a:cubicBezTo>
                    <a:cubicBezTo>
                      <a:pt x="199" y="107"/>
                      <a:pt x="199" y="107"/>
                      <a:pt x="199" y="107"/>
                    </a:cubicBezTo>
                    <a:cubicBezTo>
                      <a:pt x="199" y="107"/>
                      <a:pt x="199" y="111"/>
                      <a:pt x="199" y="112"/>
                    </a:cubicBezTo>
                    <a:cubicBezTo>
                      <a:pt x="199" y="113"/>
                      <a:pt x="193" y="118"/>
                      <a:pt x="193" y="118"/>
                    </a:cubicBezTo>
                    <a:cubicBezTo>
                      <a:pt x="187" y="120"/>
                      <a:pt x="187" y="120"/>
                      <a:pt x="187" y="120"/>
                    </a:cubicBezTo>
                    <a:cubicBezTo>
                      <a:pt x="184" y="124"/>
                      <a:pt x="184" y="124"/>
                      <a:pt x="184" y="124"/>
                    </a:cubicBezTo>
                    <a:cubicBezTo>
                      <a:pt x="181" y="129"/>
                      <a:pt x="181" y="129"/>
                      <a:pt x="181" y="129"/>
                    </a:cubicBezTo>
                    <a:cubicBezTo>
                      <a:pt x="180" y="126"/>
                      <a:pt x="180" y="126"/>
                      <a:pt x="180" y="126"/>
                    </a:cubicBezTo>
                    <a:cubicBezTo>
                      <a:pt x="181" y="119"/>
                      <a:pt x="181" y="119"/>
                      <a:pt x="181" y="119"/>
                    </a:cubicBezTo>
                    <a:cubicBezTo>
                      <a:pt x="190" y="114"/>
                      <a:pt x="190" y="114"/>
                      <a:pt x="190" y="114"/>
                    </a:cubicBezTo>
                    <a:cubicBezTo>
                      <a:pt x="196" y="110"/>
                      <a:pt x="196" y="110"/>
                      <a:pt x="196" y="110"/>
                    </a:cubicBezTo>
                    <a:cubicBezTo>
                      <a:pt x="197" y="102"/>
                      <a:pt x="197" y="102"/>
                      <a:pt x="197" y="102"/>
                    </a:cubicBezTo>
                    <a:cubicBezTo>
                      <a:pt x="188" y="103"/>
                      <a:pt x="188" y="103"/>
                      <a:pt x="188" y="103"/>
                    </a:cubicBezTo>
                    <a:cubicBezTo>
                      <a:pt x="183" y="106"/>
                      <a:pt x="183" y="106"/>
                      <a:pt x="183" y="106"/>
                    </a:cubicBezTo>
                    <a:cubicBezTo>
                      <a:pt x="182" y="112"/>
                      <a:pt x="182" y="112"/>
                      <a:pt x="182" y="112"/>
                    </a:cubicBezTo>
                    <a:cubicBezTo>
                      <a:pt x="179" y="116"/>
                      <a:pt x="179" y="116"/>
                      <a:pt x="179" y="116"/>
                    </a:cubicBezTo>
                    <a:cubicBezTo>
                      <a:pt x="178" y="113"/>
                      <a:pt x="178" y="113"/>
                      <a:pt x="178" y="113"/>
                    </a:cubicBezTo>
                    <a:cubicBezTo>
                      <a:pt x="176" y="108"/>
                      <a:pt x="176" y="108"/>
                      <a:pt x="176" y="108"/>
                    </a:cubicBezTo>
                    <a:cubicBezTo>
                      <a:pt x="172" y="108"/>
                      <a:pt x="172" y="108"/>
                      <a:pt x="172" y="108"/>
                    </a:cubicBezTo>
                    <a:cubicBezTo>
                      <a:pt x="170" y="113"/>
                      <a:pt x="170" y="113"/>
                      <a:pt x="170" y="113"/>
                    </a:cubicBezTo>
                    <a:cubicBezTo>
                      <a:pt x="173" y="121"/>
                      <a:pt x="173" y="121"/>
                      <a:pt x="173" y="121"/>
                    </a:cubicBezTo>
                    <a:cubicBezTo>
                      <a:pt x="172" y="132"/>
                      <a:pt x="172" y="132"/>
                      <a:pt x="172" y="132"/>
                    </a:cubicBezTo>
                    <a:cubicBezTo>
                      <a:pt x="161" y="136"/>
                      <a:pt x="161" y="136"/>
                      <a:pt x="161" y="136"/>
                    </a:cubicBezTo>
                    <a:cubicBezTo>
                      <a:pt x="155" y="136"/>
                      <a:pt x="155" y="136"/>
                      <a:pt x="155" y="136"/>
                    </a:cubicBezTo>
                    <a:cubicBezTo>
                      <a:pt x="152" y="141"/>
                      <a:pt x="152" y="141"/>
                      <a:pt x="152" y="141"/>
                    </a:cubicBezTo>
                    <a:cubicBezTo>
                      <a:pt x="157" y="146"/>
                      <a:pt x="157" y="146"/>
                      <a:pt x="157" y="146"/>
                    </a:cubicBezTo>
                    <a:cubicBezTo>
                      <a:pt x="156" y="153"/>
                      <a:pt x="156" y="153"/>
                      <a:pt x="156" y="153"/>
                    </a:cubicBezTo>
                    <a:cubicBezTo>
                      <a:pt x="150" y="156"/>
                      <a:pt x="150" y="156"/>
                      <a:pt x="150" y="15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sp>
          <p:nvSpPr>
            <p:cNvPr id="25" name="Freeform 225">
              <a:extLst>
                <a:ext uri="{FF2B5EF4-FFF2-40B4-BE49-F238E27FC236}">
                  <a16:creationId xmlns:a16="http://schemas.microsoft.com/office/drawing/2014/main" id="{1066FB92-0E58-6A44-A146-539BC259225B}"/>
                </a:ext>
              </a:extLst>
            </p:cNvPr>
            <p:cNvSpPr>
              <a:spLocks/>
            </p:cNvSpPr>
            <p:nvPr/>
          </p:nvSpPr>
          <p:spPr bwMode="auto">
            <a:xfrm>
              <a:off x="8535879" y="750888"/>
              <a:ext cx="476250" cy="177800"/>
            </a:xfrm>
            <a:custGeom>
              <a:avLst/>
              <a:gdLst>
                <a:gd name="T0" fmla="*/ 94 w 94"/>
                <a:gd name="T1" fmla="*/ 35 h 35"/>
                <a:gd name="T2" fmla="*/ 47 w 94"/>
                <a:gd name="T3" fmla="*/ 0 h 35"/>
                <a:gd name="T4" fmla="*/ 0 w 94"/>
                <a:gd name="T5" fmla="*/ 35 h 35"/>
                <a:gd name="T6" fmla="*/ 94 w 94"/>
                <a:gd name="T7" fmla="*/ 35 h 35"/>
              </a:gdLst>
              <a:ahLst/>
              <a:cxnLst>
                <a:cxn ang="0">
                  <a:pos x="T0" y="T1"/>
                </a:cxn>
                <a:cxn ang="0">
                  <a:pos x="T2" y="T3"/>
                </a:cxn>
                <a:cxn ang="0">
                  <a:pos x="T4" y="T5"/>
                </a:cxn>
                <a:cxn ang="0">
                  <a:pos x="T6" y="T7"/>
                </a:cxn>
              </a:cxnLst>
              <a:rect l="0" t="0" r="r" b="b"/>
              <a:pathLst>
                <a:path w="94" h="35">
                  <a:moveTo>
                    <a:pt x="94" y="35"/>
                  </a:moveTo>
                  <a:cubicBezTo>
                    <a:pt x="88" y="15"/>
                    <a:pt x="69" y="0"/>
                    <a:pt x="47" y="0"/>
                  </a:cubicBezTo>
                  <a:cubicBezTo>
                    <a:pt x="25" y="0"/>
                    <a:pt x="6" y="15"/>
                    <a:pt x="0" y="35"/>
                  </a:cubicBezTo>
                  <a:lnTo>
                    <a:pt x="94" y="35"/>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 name="Freeform 226">
              <a:extLst>
                <a:ext uri="{FF2B5EF4-FFF2-40B4-BE49-F238E27FC236}">
                  <a16:creationId xmlns:a16="http://schemas.microsoft.com/office/drawing/2014/main" id="{09C39A2C-6BEA-0946-859E-A35E86D609E4}"/>
                </a:ext>
              </a:extLst>
            </p:cNvPr>
            <p:cNvSpPr>
              <a:spLocks/>
            </p:cNvSpPr>
            <p:nvPr/>
          </p:nvSpPr>
          <p:spPr bwMode="auto">
            <a:xfrm>
              <a:off x="8886716" y="517525"/>
              <a:ext cx="642938" cy="411163"/>
            </a:xfrm>
            <a:custGeom>
              <a:avLst/>
              <a:gdLst>
                <a:gd name="T0" fmla="*/ 124 w 127"/>
                <a:gd name="T1" fmla="*/ 81 h 81"/>
                <a:gd name="T2" fmla="*/ 127 w 127"/>
                <a:gd name="T3" fmla="*/ 63 h 81"/>
                <a:gd name="T4" fmla="*/ 63 w 127"/>
                <a:gd name="T5" fmla="*/ 0 h 81"/>
                <a:gd name="T6" fmla="*/ 0 w 127"/>
                <a:gd name="T7" fmla="*/ 63 h 81"/>
                <a:gd name="T8" fmla="*/ 2 w 127"/>
                <a:gd name="T9" fmla="*/ 81 h 81"/>
                <a:gd name="T10" fmla="*/ 124 w 127"/>
                <a:gd name="T11" fmla="*/ 81 h 81"/>
              </a:gdLst>
              <a:ahLst/>
              <a:cxnLst>
                <a:cxn ang="0">
                  <a:pos x="T0" y="T1"/>
                </a:cxn>
                <a:cxn ang="0">
                  <a:pos x="T2" y="T3"/>
                </a:cxn>
                <a:cxn ang="0">
                  <a:pos x="T4" y="T5"/>
                </a:cxn>
                <a:cxn ang="0">
                  <a:pos x="T6" y="T7"/>
                </a:cxn>
                <a:cxn ang="0">
                  <a:pos x="T8" y="T9"/>
                </a:cxn>
                <a:cxn ang="0">
                  <a:pos x="T10" y="T11"/>
                </a:cxn>
              </a:cxnLst>
              <a:rect l="0" t="0" r="r" b="b"/>
              <a:pathLst>
                <a:path w="127" h="81">
                  <a:moveTo>
                    <a:pt x="124" y="81"/>
                  </a:moveTo>
                  <a:cubicBezTo>
                    <a:pt x="126" y="75"/>
                    <a:pt x="127" y="69"/>
                    <a:pt x="127" y="63"/>
                  </a:cubicBezTo>
                  <a:cubicBezTo>
                    <a:pt x="127" y="28"/>
                    <a:pt x="98" y="0"/>
                    <a:pt x="63" y="0"/>
                  </a:cubicBezTo>
                  <a:cubicBezTo>
                    <a:pt x="28" y="0"/>
                    <a:pt x="0" y="28"/>
                    <a:pt x="0" y="63"/>
                  </a:cubicBezTo>
                  <a:cubicBezTo>
                    <a:pt x="0" y="69"/>
                    <a:pt x="1" y="75"/>
                    <a:pt x="2" y="81"/>
                  </a:cubicBezTo>
                  <a:lnTo>
                    <a:pt x="124" y="81"/>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 name="Freeform 227">
              <a:extLst>
                <a:ext uri="{FF2B5EF4-FFF2-40B4-BE49-F238E27FC236}">
                  <a16:creationId xmlns:a16="http://schemas.microsoft.com/office/drawing/2014/main" id="{5BEFBC29-7F7F-F741-B383-2216F1DC0466}"/>
                </a:ext>
              </a:extLst>
            </p:cNvPr>
            <p:cNvSpPr>
              <a:spLocks/>
            </p:cNvSpPr>
            <p:nvPr/>
          </p:nvSpPr>
          <p:spPr bwMode="auto">
            <a:xfrm>
              <a:off x="9423291" y="709613"/>
              <a:ext cx="461963" cy="219075"/>
            </a:xfrm>
            <a:custGeom>
              <a:avLst/>
              <a:gdLst>
                <a:gd name="T0" fmla="*/ 91 w 91"/>
                <a:gd name="T1" fmla="*/ 43 h 43"/>
                <a:gd name="T2" fmla="*/ 45 w 91"/>
                <a:gd name="T3" fmla="*/ 0 h 43"/>
                <a:gd name="T4" fmla="*/ 0 w 91"/>
                <a:gd name="T5" fmla="*/ 43 h 43"/>
                <a:gd name="T6" fmla="*/ 91 w 91"/>
                <a:gd name="T7" fmla="*/ 43 h 43"/>
              </a:gdLst>
              <a:ahLst/>
              <a:cxnLst>
                <a:cxn ang="0">
                  <a:pos x="T0" y="T1"/>
                </a:cxn>
                <a:cxn ang="0">
                  <a:pos x="T2" y="T3"/>
                </a:cxn>
                <a:cxn ang="0">
                  <a:pos x="T4" y="T5"/>
                </a:cxn>
                <a:cxn ang="0">
                  <a:pos x="T6" y="T7"/>
                </a:cxn>
              </a:cxnLst>
              <a:rect l="0" t="0" r="r" b="b"/>
              <a:pathLst>
                <a:path w="91" h="43">
                  <a:moveTo>
                    <a:pt x="91" y="43"/>
                  </a:moveTo>
                  <a:cubicBezTo>
                    <a:pt x="90" y="19"/>
                    <a:pt x="70" y="0"/>
                    <a:pt x="45" y="0"/>
                  </a:cubicBezTo>
                  <a:cubicBezTo>
                    <a:pt x="21" y="0"/>
                    <a:pt x="1" y="19"/>
                    <a:pt x="0" y="43"/>
                  </a:cubicBezTo>
                  <a:lnTo>
                    <a:pt x="91" y="43"/>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 name="AutoShape 3">
              <a:extLst>
                <a:ext uri="{FF2B5EF4-FFF2-40B4-BE49-F238E27FC236}">
                  <a16:creationId xmlns:a16="http://schemas.microsoft.com/office/drawing/2014/main" id="{01002DC5-FC00-BB4D-85DF-6CD5A512714D}"/>
                </a:ext>
              </a:extLst>
            </p:cNvPr>
            <p:cNvSpPr>
              <a:spLocks noChangeAspect="1" noChangeArrowheads="1" noTextEdit="1"/>
            </p:cNvSpPr>
            <p:nvPr/>
          </p:nvSpPr>
          <p:spPr bwMode="auto">
            <a:xfrm>
              <a:off x="4111516" y="0"/>
              <a:ext cx="87280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 name="Rectangle 206">
              <a:extLst>
                <a:ext uri="{FF2B5EF4-FFF2-40B4-BE49-F238E27FC236}">
                  <a16:creationId xmlns:a16="http://schemas.microsoft.com/office/drawing/2014/main" id="{3ADFC2B8-F4F1-2E42-81C5-8392BCCCC0BC}"/>
                </a:ext>
              </a:extLst>
            </p:cNvPr>
            <p:cNvSpPr>
              <a:spLocks noChangeArrowheads="1"/>
            </p:cNvSpPr>
            <p:nvPr/>
          </p:nvSpPr>
          <p:spPr bwMode="auto">
            <a:xfrm>
              <a:off x="8910529" y="6021388"/>
              <a:ext cx="1190625" cy="4763"/>
            </a:xfrm>
            <a:prstGeom prst="rect">
              <a:avLst/>
            </a:prstGeom>
            <a:solidFill>
              <a:srgbClr val="9CD88B"/>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 name="Rectangle 207">
              <a:extLst>
                <a:ext uri="{FF2B5EF4-FFF2-40B4-BE49-F238E27FC236}">
                  <a16:creationId xmlns:a16="http://schemas.microsoft.com/office/drawing/2014/main" id="{53DF1AD2-7CBD-D342-A3FC-4AC93350CAB0}"/>
                </a:ext>
              </a:extLst>
            </p:cNvPr>
            <p:cNvSpPr>
              <a:spLocks noChangeArrowheads="1"/>
            </p:cNvSpPr>
            <p:nvPr/>
          </p:nvSpPr>
          <p:spPr bwMode="auto">
            <a:xfrm>
              <a:off x="8785116" y="6021388"/>
              <a:ext cx="1722438" cy="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 name="Freeform 208">
              <a:extLst>
                <a:ext uri="{FF2B5EF4-FFF2-40B4-BE49-F238E27FC236}">
                  <a16:creationId xmlns:a16="http://schemas.microsoft.com/office/drawing/2014/main" id="{3DF352AB-9956-B545-BA1C-3CB5693F95AE}"/>
                </a:ext>
              </a:extLst>
            </p:cNvPr>
            <p:cNvSpPr>
              <a:spLocks/>
            </p:cNvSpPr>
            <p:nvPr/>
          </p:nvSpPr>
          <p:spPr bwMode="auto">
            <a:xfrm>
              <a:off x="8764479" y="6351588"/>
              <a:ext cx="1516063" cy="69850"/>
            </a:xfrm>
            <a:custGeom>
              <a:avLst/>
              <a:gdLst>
                <a:gd name="T0" fmla="*/ 0 w 955"/>
                <a:gd name="T1" fmla="*/ 0 h 44"/>
                <a:gd name="T2" fmla="*/ 42 w 955"/>
                <a:gd name="T3" fmla="*/ 44 h 44"/>
                <a:gd name="T4" fmla="*/ 955 w 955"/>
                <a:gd name="T5" fmla="*/ 44 h 44"/>
                <a:gd name="T6" fmla="*/ 910 w 955"/>
                <a:gd name="T7" fmla="*/ 0 h 44"/>
                <a:gd name="T8" fmla="*/ 0 w 955"/>
                <a:gd name="T9" fmla="*/ 0 h 44"/>
              </a:gdLst>
              <a:ahLst/>
              <a:cxnLst>
                <a:cxn ang="0">
                  <a:pos x="T0" y="T1"/>
                </a:cxn>
                <a:cxn ang="0">
                  <a:pos x="T2" y="T3"/>
                </a:cxn>
                <a:cxn ang="0">
                  <a:pos x="T4" y="T5"/>
                </a:cxn>
                <a:cxn ang="0">
                  <a:pos x="T6" y="T7"/>
                </a:cxn>
                <a:cxn ang="0">
                  <a:pos x="T8" y="T9"/>
                </a:cxn>
              </a:cxnLst>
              <a:rect l="0" t="0" r="r" b="b"/>
              <a:pathLst>
                <a:path w="955" h="44">
                  <a:moveTo>
                    <a:pt x="0" y="0"/>
                  </a:moveTo>
                  <a:lnTo>
                    <a:pt x="42" y="44"/>
                  </a:lnTo>
                  <a:lnTo>
                    <a:pt x="955" y="44"/>
                  </a:lnTo>
                  <a:lnTo>
                    <a:pt x="910" y="0"/>
                  </a:lnTo>
                  <a:lnTo>
                    <a:pt x="0" y="0"/>
                  </a:ln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 name="Freeform 209">
              <a:extLst>
                <a:ext uri="{FF2B5EF4-FFF2-40B4-BE49-F238E27FC236}">
                  <a16:creationId xmlns:a16="http://schemas.microsoft.com/office/drawing/2014/main" id="{2F362641-F165-5546-B565-B4679131E449}"/>
                </a:ext>
              </a:extLst>
            </p:cNvPr>
            <p:cNvSpPr>
              <a:spLocks/>
            </p:cNvSpPr>
            <p:nvPr/>
          </p:nvSpPr>
          <p:spPr bwMode="auto">
            <a:xfrm>
              <a:off x="10209104" y="5487988"/>
              <a:ext cx="334963" cy="933450"/>
            </a:xfrm>
            <a:custGeom>
              <a:avLst/>
              <a:gdLst>
                <a:gd name="T0" fmla="*/ 45 w 211"/>
                <a:gd name="T1" fmla="*/ 588 h 588"/>
                <a:gd name="T2" fmla="*/ 211 w 211"/>
                <a:gd name="T3" fmla="*/ 48 h 588"/>
                <a:gd name="T4" fmla="*/ 169 w 211"/>
                <a:gd name="T5" fmla="*/ 0 h 588"/>
                <a:gd name="T6" fmla="*/ 0 w 211"/>
                <a:gd name="T7" fmla="*/ 544 h 588"/>
                <a:gd name="T8" fmla="*/ 45 w 211"/>
                <a:gd name="T9" fmla="*/ 588 h 588"/>
              </a:gdLst>
              <a:ahLst/>
              <a:cxnLst>
                <a:cxn ang="0">
                  <a:pos x="T0" y="T1"/>
                </a:cxn>
                <a:cxn ang="0">
                  <a:pos x="T2" y="T3"/>
                </a:cxn>
                <a:cxn ang="0">
                  <a:pos x="T4" y="T5"/>
                </a:cxn>
                <a:cxn ang="0">
                  <a:pos x="T6" y="T7"/>
                </a:cxn>
                <a:cxn ang="0">
                  <a:pos x="T8" y="T9"/>
                </a:cxn>
              </a:cxnLst>
              <a:rect l="0" t="0" r="r" b="b"/>
              <a:pathLst>
                <a:path w="211" h="588">
                  <a:moveTo>
                    <a:pt x="45" y="588"/>
                  </a:moveTo>
                  <a:lnTo>
                    <a:pt x="211" y="48"/>
                  </a:lnTo>
                  <a:lnTo>
                    <a:pt x="169" y="0"/>
                  </a:lnTo>
                  <a:lnTo>
                    <a:pt x="0" y="544"/>
                  </a:lnTo>
                  <a:lnTo>
                    <a:pt x="45" y="588"/>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 name="Oval 210">
              <a:extLst>
                <a:ext uri="{FF2B5EF4-FFF2-40B4-BE49-F238E27FC236}">
                  <a16:creationId xmlns:a16="http://schemas.microsoft.com/office/drawing/2014/main" id="{3CEE9B52-D887-9245-8A7A-8131AAE6FDF8}"/>
                </a:ext>
              </a:extLst>
            </p:cNvPr>
            <p:cNvSpPr>
              <a:spLocks noChangeArrowheads="1"/>
            </p:cNvSpPr>
            <p:nvPr/>
          </p:nvSpPr>
          <p:spPr bwMode="auto">
            <a:xfrm>
              <a:off x="10366266" y="5600700"/>
              <a:ext cx="161925" cy="217488"/>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 name="Oval 211">
              <a:extLst>
                <a:ext uri="{FF2B5EF4-FFF2-40B4-BE49-F238E27FC236}">
                  <a16:creationId xmlns:a16="http://schemas.microsoft.com/office/drawing/2014/main" id="{3A1AD43D-6860-E54A-9E8A-F755773E1247}"/>
                </a:ext>
              </a:extLst>
            </p:cNvPr>
            <p:cNvSpPr>
              <a:spLocks noChangeArrowheads="1"/>
            </p:cNvSpPr>
            <p:nvPr/>
          </p:nvSpPr>
          <p:spPr bwMode="auto">
            <a:xfrm>
              <a:off x="10396429" y="5600700"/>
              <a:ext cx="157163" cy="217488"/>
            </a:xfrm>
            <a:prstGeom prst="ellipse">
              <a:avLst/>
            </a:pr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 name="Freeform 213">
              <a:extLst>
                <a:ext uri="{FF2B5EF4-FFF2-40B4-BE49-F238E27FC236}">
                  <a16:creationId xmlns:a16="http://schemas.microsoft.com/office/drawing/2014/main" id="{445050D9-BC8B-D849-A4E7-9DA7C2F69C0F}"/>
                </a:ext>
              </a:extLst>
            </p:cNvPr>
            <p:cNvSpPr>
              <a:spLocks/>
            </p:cNvSpPr>
            <p:nvPr/>
          </p:nvSpPr>
          <p:spPr bwMode="auto">
            <a:xfrm>
              <a:off x="8905766" y="6315075"/>
              <a:ext cx="6350" cy="4763"/>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1"/>
                    <a:pt x="0" y="1"/>
                    <a:pt x="0" y="1"/>
                  </a:cubicBezTo>
                  <a:cubicBezTo>
                    <a:pt x="1" y="1"/>
                    <a:pt x="1" y="1"/>
                    <a:pt x="1" y="1"/>
                  </a:cubicBezTo>
                  <a:cubicBezTo>
                    <a:pt x="1" y="0"/>
                    <a:pt x="1" y="0"/>
                    <a:pt x="1" y="0"/>
                  </a:cubicBezTo>
                </a:path>
              </a:pathLst>
            </a:custGeom>
            <a:solidFill>
              <a:srgbClr val="82BC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 name="Freeform 218">
              <a:extLst>
                <a:ext uri="{FF2B5EF4-FFF2-40B4-BE49-F238E27FC236}">
                  <a16:creationId xmlns:a16="http://schemas.microsoft.com/office/drawing/2014/main" id="{B155C117-B0E9-994A-B174-83B10D14834F}"/>
                </a:ext>
              </a:extLst>
            </p:cNvPr>
            <p:cNvSpPr>
              <a:spLocks/>
            </p:cNvSpPr>
            <p:nvPr/>
          </p:nvSpPr>
          <p:spPr bwMode="auto">
            <a:xfrm>
              <a:off x="9859854" y="6026150"/>
              <a:ext cx="95250" cy="293688"/>
            </a:xfrm>
            <a:custGeom>
              <a:avLst/>
              <a:gdLst>
                <a:gd name="T0" fmla="*/ 60 w 60"/>
                <a:gd name="T1" fmla="*/ 0 h 185"/>
                <a:gd name="T2" fmla="*/ 54 w 60"/>
                <a:gd name="T3" fmla="*/ 0 h 185"/>
                <a:gd name="T4" fmla="*/ 0 w 60"/>
                <a:gd name="T5" fmla="*/ 185 h 185"/>
                <a:gd name="T6" fmla="*/ 3 w 60"/>
                <a:gd name="T7" fmla="*/ 185 h 185"/>
                <a:gd name="T8" fmla="*/ 60 w 60"/>
                <a:gd name="T9" fmla="*/ 0 h 185"/>
              </a:gdLst>
              <a:ahLst/>
              <a:cxnLst>
                <a:cxn ang="0">
                  <a:pos x="T0" y="T1"/>
                </a:cxn>
                <a:cxn ang="0">
                  <a:pos x="T2" y="T3"/>
                </a:cxn>
                <a:cxn ang="0">
                  <a:pos x="T4" y="T5"/>
                </a:cxn>
                <a:cxn ang="0">
                  <a:pos x="T6" y="T7"/>
                </a:cxn>
                <a:cxn ang="0">
                  <a:pos x="T8" y="T9"/>
                </a:cxn>
              </a:cxnLst>
              <a:rect l="0" t="0" r="r" b="b"/>
              <a:pathLst>
                <a:path w="60" h="185">
                  <a:moveTo>
                    <a:pt x="60" y="0"/>
                  </a:moveTo>
                  <a:lnTo>
                    <a:pt x="54" y="0"/>
                  </a:lnTo>
                  <a:lnTo>
                    <a:pt x="0" y="185"/>
                  </a:lnTo>
                  <a:lnTo>
                    <a:pt x="3" y="185"/>
                  </a:lnTo>
                  <a:lnTo>
                    <a:pt x="6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 name="Freeform 221">
              <a:extLst>
                <a:ext uri="{FF2B5EF4-FFF2-40B4-BE49-F238E27FC236}">
                  <a16:creationId xmlns:a16="http://schemas.microsoft.com/office/drawing/2014/main" id="{81F0FFCC-ABB1-134D-B008-27F155D0BFD8}"/>
                </a:ext>
              </a:extLst>
            </p:cNvPr>
            <p:cNvSpPr>
              <a:spLocks/>
            </p:cNvSpPr>
            <p:nvPr/>
          </p:nvSpPr>
          <p:spPr bwMode="auto">
            <a:xfrm>
              <a:off x="9945579" y="6021388"/>
              <a:ext cx="334963" cy="4763"/>
            </a:xfrm>
            <a:custGeom>
              <a:avLst/>
              <a:gdLst>
                <a:gd name="T0" fmla="*/ 66 w 66"/>
                <a:gd name="T1" fmla="*/ 0 h 1"/>
                <a:gd name="T2" fmla="*/ 49 w 66"/>
                <a:gd name="T3" fmla="*/ 0 h 1"/>
                <a:gd name="T4" fmla="*/ 48 w 66"/>
                <a:gd name="T5" fmla="*/ 0 h 1"/>
                <a:gd name="T6" fmla="*/ 2 w 66"/>
                <a:gd name="T7" fmla="*/ 0 h 1"/>
                <a:gd name="T8" fmla="*/ 0 w 66"/>
                <a:gd name="T9" fmla="*/ 1 h 1"/>
                <a:gd name="T10" fmla="*/ 0 w 66"/>
                <a:gd name="T11" fmla="*/ 1 h 1"/>
                <a:gd name="T12" fmla="*/ 2 w 66"/>
                <a:gd name="T13" fmla="*/ 1 h 1"/>
                <a:gd name="T14" fmla="*/ 47 w 66"/>
                <a:gd name="T15" fmla="*/ 1 h 1"/>
                <a:gd name="T16" fmla="*/ 49 w 66"/>
                <a:gd name="T17" fmla="*/ 1 h 1"/>
                <a:gd name="T18" fmla="*/ 65 w 66"/>
                <a:gd name="T19" fmla="*/ 1 h 1"/>
                <a:gd name="T20" fmla="*/ 66 w 66"/>
                <a:gd name="T21"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6" h="1">
                  <a:moveTo>
                    <a:pt x="66" y="0"/>
                  </a:moveTo>
                  <a:cubicBezTo>
                    <a:pt x="49" y="0"/>
                    <a:pt x="49" y="0"/>
                    <a:pt x="49" y="0"/>
                  </a:cubicBezTo>
                  <a:cubicBezTo>
                    <a:pt x="48" y="0"/>
                    <a:pt x="48" y="0"/>
                    <a:pt x="48" y="0"/>
                  </a:cubicBezTo>
                  <a:cubicBezTo>
                    <a:pt x="2" y="0"/>
                    <a:pt x="2" y="0"/>
                    <a:pt x="2" y="0"/>
                  </a:cubicBezTo>
                  <a:cubicBezTo>
                    <a:pt x="2" y="0"/>
                    <a:pt x="1" y="1"/>
                    <a:pt x="0" y="1"/>
                  </a:cubicBezTo>
                  <a:cubicBezTo>
                    <a:pt x="0" y="1"/>
                    <a:pt x="0" y="1"/>
                    <a:pt x="0" y="1"/>
                  </a:cubicBezTo>
                  <a:cubicBezTo>
                    <a:pt x="2" y="1"/>
                    <a:pt x="2" y="1"/>
                    <a:pt x="2" y="1"/>
                  </a:cubicBezTo>
                  <a:cubicBezTo>
                    <a:pt x="47" y="1"/>
                    <a:pt x="47" y="1"/>
                    <a:pt x="47" y="1"/>
                  </a:cubicBezTo>
                  <a:cubicBezTo>
                    <a:pt x="49" y="1"/>
                    <a:pt x="49" y="1"/>
                    <a:pt x="49" y="1"/>
                  </a:cubicBezTo>
                  <a:cubicBezTo>
                    <a:pt x="65" y="1"/>
                    <a:pt x="65" y="1"/>
                    <a:pt x="65" y="1"/>
                  </a:cubicBezTo>
                  <a:cubicBezTo>
                    <a:pt x="66" y="0"/>
                    <a:pt x="66" y="0"/>
                    <a:pt x="66" y="0"/>
                  </a:cubicBezTo>
                </a:path>
              </a:pathLst>
            </a:custGeom>
            <a:solidFill>
              <a:srgbClr val="82BC72"/>
            </a:solidFill>
            <a:ln w="9525">
              <a:solidFill>
                <a:schemeClr val="tx2">
                  <a:lumMod val="75000"/>
                </a:schemeClr>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 name="Rectangle 223">
              <a:extLst>
                <a:ext uri="{FF2B5EF4-FFF2-40B4-BE49-F238E27FC236}">
                  <a16:creationId xmlns:a16="http://schemas.microsoft.com/office/drawing/2014/main" id="{93E27E1A-9899-8749-9646-CC57CE2C52A4}"/>
                </a:ext>
              </a:extLst>
            </p:cNvPr>
            <p:cNvSpPr>
              <a:spLocks noChangeArrowheads="1"/>
            </p:cNvSpPr>
            <p:nvPr/>
          </p:nvSpPr>
          <p:spPr bwMode="auto">
            <a:xfrm>
              <a:off x="7726254" y="5915025"/>
              <a:ext cx="44450" cy="44450"/>
            </a:xfrm>
            <a:prstGeom prst="rect">
              <a:avLst/>
            </a:prstGeom>
            <a:solidFill>
              <a:srgbClr val="275B1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 name="Freeform 224">
              <a:extLst>
                <a:ext uri="{FF2B5EF4-FFF2-40B4-BE49-F238E27FC236}">
                  <a16:creationId xmlns:a16="http://schemas.microsoft.com/office/drawing/2014/main" id="{D93A06E6-B7D3-634F-B1F7-E0C931743922}"/>
                </a:ext>
              </a:extLst>
            </p:cNvPr>
            <p:cNvSpPr>
              <a:spLocks/>
            </p:cNvSpPr>
            <p:nvPr/>
          </p:nvSpPr>
          <p:spPr bwMode="auto">
            <a:xfrm>
              <a:off x="11526729" y="5965825"/>
              <a:ext cx="254000" cy="131763"/>
            </a:xfrm>
            <a:custGeom>
              <a:avLst/>
              <a:gdLst>
                <a:gd name="T0" fmla="*/ 1 w 50"/>
                <a:gd name="T1" fmla="*/ 26 h 26"/>
                <a:gd name="T2" fmla="*/ 50 w 50"/>
                <a:gd name="T3" fmla="*/ 4 h 26"/>
                <a:gd name="T4" fmla="*/ 48 w 50"/>
                <a:gd name="T5" fmla="*/ 0 h 26"/>
                <a:gd name="T6" fmla="*/ 14 w 50"/>
                <a:gd name="T7" fmla="*/ 18 h 26"/>
                <a:gd name="T8" fmla="*/ 3 w 50"/>
                <a:gd name="T9" fmla="*/ 21 h 26"/>
                <a:gd name="T10" fmla="*/ 1 w 50"/>
                <a:gd name="T11" fmla="*/ 22 h 26"/>
                <a:gd name="T12" fmla="*/ 0 w 50"/>
                <a:gd name="T13" fmla="*/ 23 h 26"/>
                <a:gd name="T14" fmla="*/ 0 w 50"/>
                <a:gd name="T15" fmla="*/ 23 h 26"/>
                <a:gd name="T16" fmla="*/ 0 w 50"/>
                <a:gd name="T17" fmla="*/ 23 h 26"/>
                <a:gd name="T18" fmla="*/ 1 w 50"/>
                <a:gd name="T1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26">
                  <a:moveTo>
                    <a:pt x="1" y="26"/>
                  </a:moveTo>
                  <a:cubicBezTo>
                    <a:pt x="1" y="26"/>
                    <a:pt x="23" y="21"/>
                    <a:pt x="50" y="4"/>
                  </a:cubicBezTo>
                  <a:cubicBezTo>
                    <a:pt x="48" y="0"/>
                    <a:pt x="48" y="0"/>
                    <a:pt x="48" y="0"/>
                  </a:cubicBezTo>
                  <a:cubicBezTo>
                    <a:pt x="34" y="9"/>
                    <a:pt x="22" y="14"/>
                    <a:pt x="14" y="18"/>
                  </a:cubicBezTo>
                  <a:cubicBezTo>
                    <a:pt x="9" y="20"/>
                    <a:pt x="6" y="21"/>
                    <a:pt x="3" y="21"/>
                  </a:cubicBezTo>
                  <a:cubicBezTo>
                    <a:pt x="2" y="22"/>
                    <a:pt x="1" y="22"/>
                    <a:pt x="1" y="22"/>
                  </a:cubicBezTo>
                  <a:cubicBezTo>
                    <a:pt x="0" y="22"/>
                    <a:pt x="0" y="22"/>
                    <a:pt x="0" y="23"/>
                  </a:cubicBezTo>
                  <a:cubicBezTo>
                    <a:pt x="0" y="23"/>
                    <a:pt x="0" y="23"/>
                    <a:pt x="0" y="23"/>
                  </a:cubicBezTo>
                  <a:cubicBezTo>
                    <a:pt x="0" y="23"/>
                    <a:pt x="0" y="23"/>
                    <a:pt x="0" y="23"/>
                  </a:cubicBezTo>
                  <a:cubicBezTo>
                    <a:pt x="1" y="26"/>
                    <a:pt x="1" y="26"/>
                    <a:pt x="1" y="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sp>
        <p:nvSpPr>
          <p:cNvPr id="2" name="TextBox 1">
            <a:extLst>
              <a:ext uri="{FF2B5EF4-FFF2-40B4-BE49-F238E27FC236}">
                <a16:creationId xmlns:a16="http://schemas.microsoft.com/office/drawing/2014/main" id="{683BE5DC-3DF4-2548-B1FC-71E4D233985E}"/>
              </a:ext>
            </a:extLst>
          </p:cNvPr>
          <p:cNvSpPr txBox="1"/>
          <p:nvPr/>
        </p:nvSpPr>
        <p:spPr>
          <a:xfrm>
            <a:off x="2324884" y="408124"/>
            <a:ext cx="7553866" cy="584775"/>
          </a:xfrm>
          <a:prstGeom prst="rect">
            <a:avLst/>
          </a:prstGeom>
          <a:noFill/>
        </p:spPr>
        <p:txBody>
          <a:bodyPr wrap="square" rtlCol="0">
            <a:spAutoFit/>
          </a:bodyPr>
          <a:lstStyle/>
          <a:p>
            <a:pPr lvl="0" algn="ctr">
              <a:defRPr/>
            </a:pPr>
            <a:r>
              <a:rPr lang="ru-RU" sz="3200" dirty="0">
                <a:solidFill>
                  <a:srgbClr val="656D78"/>
                </a:solidFill>
                <a:latin typeface="Tahoma" panose="020B0604030504040204" pitchFamily="34" charset="0"/>
                <a:ea typeface="Tahoma" panose="020B0604030504040204" pitchFamily="34" charset="0"/>
                <a:cs typeface="Tahoma" panose="020B0604030504040204" pitchFamily="34" charset="0"/>
              </a:rPr>
              <a:t>Заголовок </a:t>
            </a:r>
            <a:r>
              <a:rPr lang="ru-RU" sz="3200" dirty="0">
                <a:solidFill>
                  <a:srgbClr val="26A69A"/>
                </a:solidFill>
                <a:latin typeface="Tahoma" panose="020B0604030504040204" pitchFamily="34" charset="0"/>
                <a:ea typeface="Tahoma" panose="020B0604030504040204" pitchFamily="34" charset="0"/>
                <a:cs typeface="Tahoma" panose="020B0604030504040204" pitchFamily="34" charset="0"/>
              </a:rPr>
              <a:t>слайда</a:t>
            </a:r>
            <a:endParaRPr lang="en-US" sz="3200" dirty="0">
              <a:solidFill>
                <a:srgbClr val="656D78"/>
              </a:solidFill>
              <a:latin typeface="Tahoma" panose="020B0604030504040204" pitchFamily="34" charset="0"/>
              <a:ea typeface="Tahoma" panose="020B0604030504040204" pitchFamily="34" charset="0"/>
              <a:cs typeface="Tahoma" panose="020B0604030504040204" pitchFamily="34" charset="0"/>
            </a:endParaRPr>
          </a:p>
        </p:txBody>
      </p:sp>
      <p:sp>
        <p:nvSpPr>
          <p:cNvPr id="3" name="Rectangle 2">
            <a:extLst>
              <a:ext uri="{FF2B5EF4-FFF2-40B4-BE49-F238E27FC236}">
                <a16:creationId xmlns:a16="http://schemas.microsoft.com/office/drawing/2014/main" id="{0F9AAF73-1C8A-FD4C-94F8-609C346D3384}"/>
              </a:ext>
            </a:extLst>
          </p:cNvPr>
          <p:cNvSpPr/>
          <p:nvPr/>
        </p:nvSpPr>
        <p:spPr>
          <a:xfrm>
            <a:off x="5344615" y="939038"/>
            <a:ext cx="1513556" cy="276999"/>
          </a:xfrm>
          <a:prstGeom prst="rect">
            <a:avLst/>
          </a:prstGeom>
        </p:spPr>
        <p:txBody>
          <a:bodyPr wrap="none">
            <a:spAutoFit/>
          </a:bodyPr>
          <a:lstStyle/>
          <a:p>
            <a:pPr lvl="0" algn="ctr">
              <a:defRPr/>
            </a:pPr>
            <a:r>
              <a:rPr lang="ru-RU" sz="1200" dirty="0">
                <a:solidFill>
                  <a:srgbClr val="656D78"/>
                </a:solidFill>
                <a:latin typeface="Tahoma" panose="020B0604030504040204" pitchFamily="34" charset="0"/>
              </a:rPr>
              <a:t>Краткое </a:t>
            </a:r>
            <a:r>
              <a:rPr lang="ru-RU" sz="1200" dirty="0">
                <a:solidFill>
                  <a:srgbClr val="26A69A"/>
                </a:solidFill>
                <a:latin typeface="Tahoma" panose="020B0604030504040204" pitchFamily="34" charset="0"/>
              </a:rPr>
              <a:t>описание.</a:t>
            </a: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1" name="TextBox 280">
            <a:extLst>
              <a:ext uri="{FF2B5EF4-FFF2-40B4-BE49-F238E27FC236}">
                <a16:creationId xmlns:a16="http://schemas.microsoft.com/office/drawing/2014/main" id="{AD32F190-2456-A144-9275-C16DCF5E77E9}"/>
              </a:ext>
            </a:extLst>
          </p:cNvPr>
          <p:cNvSpPr txBox="1"/>
          <p:nvPr/>
        </p:nvSpPr>
        <p:spPr>
          <a:xfrm>
            <a:off x="551568" y="1842933"/>
            <a:ext cx="5164186" cy="1530804"/>
          </a:xfrm>
          <a:prstGeom prst="rect">
            <a:avLst/>
          </a:prstGeom>
          <a:noFill/>
        </p:spPr>
        <p:txBody>
          <a:bodyPr wrap="square" rtlCol="0">
            <a:spAutoFit/>
          </a:bodyPr>
          <a:lstStyle/>
          <a:p>
            <a:pPr lvl="0">
              <a:lnSpc>
                <a:spcPct val="150000"/>
              </a:lnSpc>
              <a:defRPr/>
            </a:pPr>
            <a:r>
              <a:rPr lang="ru-RU" sz="1600" dirty="0">
                <a:solidFill>
                  <a:srgbClr val="656D78"/>
                </a:solidFill>
                <a:latin typeface="Tahoma" panose="020B0604030504040204"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endParaRPr lang="en-US" sz="1600" dirty="0">
              <a:solidFill>
                <a:srgbClr val="656D78"/>
              </a:solidFill>
              <a:latin typeface="Tahoma" panose="020B0604030504040204" pitchFamily="34" charset="0"/>
            </a:endParaRPr>
          </a:p>
        </p:txBody>
      </p:sp>
      <p:grpSp>
        <p:nvGrpSpPr>
          <p:cNvPr id="283" name="Group 282">
            <a:extLst>
              <a:ext uri="{FF2B5EF4-FFF2-40B4-BE49-F238E27FC236}">
                <a16:creationId xmlns:a16="http://schemas.microsoft.com/office/drawing/2014/main" id="{BCEE2E1D-AEB6-E84D-8C36-5C7D18CA1C80}"/>
              </a:ext>
            </a:extLst>
          </p:cNvPr>
          <p:cNvGrpSpPr/>
          <p:nvPr/>
        </p:nvGrpSpPr>
        <p:grpSpPr>
          <a:xfrm>
            <a:off x="1513320" y="4030913"/>
            <a:ext cx="3980623" cy="716881"/>
            <a:chOff x="6946457" y="4084979"/>
            <a:chExt cx="3980623" cy="716881"/>
          </a:xfrm>
        </p:grpSpPr>
        <p:sp>
          <p:nvSpPr>
            <p:cNvPr id="284" name="Text Placeholder 32">
              <a:extLst>
                <a:ext uri="{FF2B5EF4-FFF2-40B4-BE49-F238E27FC236}">
                  <a16:creationId xmlns:a16="http://schemas.microsoft.com/office/drawing/2014/main" id="{479B7C2B-7A2B-034A-BE8A-B310A95B2792}"/>
                </a:ext>
              </a:extLst>
            </p:cNvPr>
            <p:cNvSpPr txBox="1">
              <a:spLocks/>
            </p:cNvSpPr>
            <p:nvPr/>
          </p:nvSpPr>
          <p:spPr>
            <a:xfrm>
              <a:off x="6956092" y="4309658"/>
              <a:ext cx="3970988" cy="49220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anose="020B0604020202020204" pitchFamily="34" charset="0"/>
                <a:buNone/>
                <a:tabLst/>
                <a:defRPr/>
              </a:pPr>
              <a:r>
                <a:rPr lang="ru-RU" sz="1200" dirty="0">
                  <a:solidFill>
                    <a:srgbClr val="656D78"/>
                  </a:solidFill>
                  <a:latin typeface="Tahoma" panose="020B0604030504040204" pitchFamily="34" charset="0"/>
                </a:rPr>
                <a:t>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Roboto Light" panose="02000000000000000000" pitchFamily="2" charset="0"/>
                <a:cs typeface="Roboto Light" panose="02000000000000000000" pitchFamily="2" charset="0"/>
              </a:endParaRPr>
            </a:p>
          </p:txBody>
        </p:sp>
        <p:sp>
          <p:nvSpPr>
            <p:cNvPr id="285" name="Text Placeholder 33">
              <a:extLst>
                <a:ext uri="{FF2B5EF4-FFF2-40B4-BE49-F238E27FC236}">
                  <a16:creationId xmlns:a16="http://schemas.microsoft.com/office/drawing/2014/main" id="{4C4CC3CA-D946-D744-9866-DB9E0D4F309B}"/>
                </a:ext>
              </a:extLst>
            </p:cNvPr>
            <p:cNvSpPr txBox="1">
              <a:spLocks/>
            </p:cNvSpPr>
            <p:nvPr/>
          </p:nvSpPr>
          <p:spPr>
            <a:xfrm>
              <a:off x="6946457" y="4084979"/>
              <a:ext cx="2846767" cy="21334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750"/>
                </a:spcBef>
                <a:spcAft>
                  <a:spcPts val="0"/>
                </a:spcAft>
                <a:buClrTx/>
                <a:buSzTx/>
                <a:buFont typeface="Arial" panose="020B0604020202020204" pitchFamily="34" charset="0"/>
                <a:buNone/>
                <a:tabLst/>
                <a:defRPr/>
              </a:pPr>
              <a:r>
                <a:rPr kumimoji="0" lang="ru-RU" sz="105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rPr>
                <a:t>Место для текста</a:t>
              </a:r>
              <a:endParaRPr kumimoji="0" lang="en-US" sz="105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endParaRPr>
            </a:p>
          </p:txBody>
        </p:sp>
      </p:grpSp>
      <p:grpSp>
        <p:nvGrpSpPr>
          <p:cNvPr id="286" name="Group 285">
            <a:extLst>
              <a:ext uri="{FF2B5EF4-FFF2-40B4-BE49-F238E27FC236}">
                <a16:creationId xmlns:a16="http://schemas.microsoft.com/office/drawing/2014/main" id="{B2F47CAB-8FED-584A-B22F-10BFFB3C128A}"/>
              </a:ext>
            </a:extLst>
          </p:cNvPr>
          <p:cNvGrpSpPr/>
          <p:nvPr/>
        </p:nvGrpSpPr>
        <p:grpSpPr>
          <a:xfrm>
            <a:off x="651324" y="4037175"/>
            <a:ext cx="684000" cy="684000"/>
            <a:chOff x="6094010" y="3956321"/>
            <a:chExt cx="684000" cy="684000"/>
          </a:xfrm>
        </p:grpSpPr>
        <p:sp>
          <p:nvSpPr>
            <p:cNvPr id="287" name="Document 286">
              <a:extLst>
                <a:ext uri="{FF2B5EF4-FFF2-40B4-BE49-F238E27FC236}">
                  <a16:creationId xmlns:a16="http://schemas.microsoft.com/office/drawing/2014/main" id="{9B26326B-5960-4840-A157-38998CE3EFF4}"/>
                </a:ext>
              </a:extLst>
            </p:cNvPr>
            <p:cNvSpPr/>
            <p:nvPr/>
          </p:nvSpPr>
          <p:spPr>
            <a:xfrm>
              <a:off x="6094010" y="3956321"/>
              <a:ext cx="684000" cy="684000"/>
            </a:xfrm>
            <a:prstGeom prst="flowChartDocument">
              <a:avLst/>
            </a:prstGeom>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ahoma" panose="020B0604030504040204" pitchFamily="34" charset="0"/>
                <a:ea typeface="+mn-ea"/>
                <a:cs typeface="+mn-cs"/>
              </a:endParaRPr>
            </a:p>
          </p:txBody>
        </p:sp>
        <p:sp>
          <p:nvSpPr>
            <p:cNvPr id="288" name="Shape 2540">
              <a:extLst>
                <a:ext uri="{FF2B5EF4-FFF2-40B4-BE49-F238E27FC236}">
                  <a16:creationId xmlns:a16="http://schemas.microsoft.com/office/drawing/2014/main" id="{66F56D23-4966-0C4C-A258-EBDACD2EF1CB}"/>
                </a:ext>
              </a:extLst>
            </p:cNvPr>
            <p:cNvSpPr/>
            <p:nvPr/>
          </p:nvSpPr>
          <p:spPr>
            <a:xfrm>
              <a:off x="6272006" y="4094123"/>
              <a:ext cx="324000" cy="3240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grpSp>
      <p:grpSp>
        <p:nvGrpSpPr>
          <p:cNvPr id="289" name="Group 288">
            <a:extLst>
              <a:ext uri="{FF2B5EF4-FFF2-40B4-BE49-F238E27FC236}">
                <a16:creationId xmlns:a16="http://schemas.microsoft.com/office/drawing/2014/main" id="{E75BAB1C-218B-2648-8465-AA0E1A60302C}"/>
              </a:ext>
            </a:extLst>
          </p:cNvPr>
          <p:cNvGrpSpPr/>
          <p:nvPr/>
        </p:nvGrpSpPr>
        <p:grpSpPr>
          <a:xfrm>
            <a:off x="651324" y="5167353"/>
            <a:ext cx="684000" cy="684000"/>
            <a:chOff x="6094010" y="3956321"/>
            <a:chExt cx="684000" cy="684000"/>
          </a:xfrm>
        </p:grpSpPr>
        <p:sp>
          <p:nvSpPr>
            <p:cNvPr id="290" name="Document 289">
              <a:extLst>
                <a:ext uri="{FF2B5EF4-FFF2-40B4-BE49-F238E27FC236}">
                  <a16:creationId xmlns:a16="http://schemas.microsoft.com/office/drawing/2014/main" id="{1668A087-84D4-CB46-8913-764CC4002472}"/>
                </a:ext>
              </a:extLst>
            </p:cNvPr>
            <p:cNvSpPr/>
            <p:nvPr/>
          </p:nvSpPr>
          <p:spPr>
            <a:xfrm>
              <a:off x="6094010" y="3956321"/>
              <a:ext cx="684000" cy="684000"/>
            </a:xfrm>
            <a:prstGeom prst="flowChartDocument">
              <a:avLst/>
            </a:prstGeom>
            <a:ln/>
          </p:spPr>
          <p:style>
            <a:lnRef idx="0">
              <a:schemeClr val="accent3"/>
            </a:lnRef>
            <a:fillRef idx="3">
              <a:schemeClr val="accent3"/>
            </a:fillRef>
            <a:effectRef idx="3">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ahoma" panose="020B0604030504040204" pitchFamily="34" charset="0"/>
                <a:ea typeface="+mn-ea"/>
                <a:cs typeface="+mn-cs"/>
              </a:endParaRPr>
            </a:p>
          </p:txBody>
        </p:sp>
        <p:sp>
          <p:nvSpPr>
            <p:cNvPr id="291" name="Shape 2540">
              <a:extLst>
                <a:ext uri="{FF2B5EF4-FFF2-40B4-BE49-F238E27FC236}">
                  <a16:creationId xmlns:a16="http://schemas.microsoft.com/office/drawing/2014/main" id="{C4929013-B7EF-A74B-AB3D-A218082906FA}"/>
                </a:ext>
              </a:extLst>
            </p:cNvPr>
            <p:cNvSpPr/>
            <p:nvPr/>
          </p:nvSpPr>
          <p:spPr>
            <a:xfrm>
              <a:off x="6272006" y="4094123"/>
              <a:ext cx="324000" cy="3240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grpSp>
      <p:grpSp>
        <p:nvGrpSpPr>
          <p:cNvPr id="292" name="Group 291">
            <a:extLst>
              <a:ext uri="{FF2B5EF4-FFF2-40B4-BE49-F238E27FC236}">
                <a16:creationId xmlns:a16="http://schemas.microsoft.com/office/drawing/2014/main" id="{42C1328F-7773-B743-AE83-12F18BDE2D2D}"/>
              </a:ext>
            </a:extLst>
          </p:cNvPr>
          <p:cNvGrpSpPr/>
          <p:nvPr/>
        </p:nvGrpSpPr>
        <p:grpSpPr>
          <a:xfrm>
            <a:off x="1510314" y="5108714"/>
            <a:ext cx="3980623" cy="716881"/>
            <a:chOff x="6946457" y="4084979"/>
            <a:chExt cx="3980623" cy="716881"/>
          </a:xfrm>
        </p:grpSpPr>
        <p:sp>
          <p:nvSpPr>
            <p:cNvPr id="293" name="Text Placeholder 32">
              <a:extLst>
                <a:ext uri="{FF2B5EF4-FFF2-40B4-BE49-F238E27FC236}">
                  <a16:creationId xmlns:a16="http://schemas.microsoft.com/office/drawing/2014/main" id="{15D6778B-C4DF-D147-A057-536919259564}"/>
                </a:ext>
              </a:extLst>
            </p:cNvPr>
            <p:cNvSpPr txBox="1">
              <a:spLocks/>
            </p:cNvSpPr>
            <p:nvPr/>
          </p:nvSpPr>
          <p:spPr>
            <a:xfrm>
              <a:off x="6956092" y="4309658"/>
              <a:ext cx="3970988" cy="49220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anose="020B0604020202020204" pitchFamily="34" charset="0"/>
                <a:buNone/>
                <a:tabLst/>
                <a:defRPr/>
              </a:pPr>
              <a:r>
                <a:rPr lang="ru-RU" sz="1200" dirty="0">
                  <a:solidFill>
                    <a:srgbClr val="656D78"/>
                  </a:solidFill>
                  <a:latin typeface="Tahoma" panose="020B0604030504040204" pitchFamily="34" charset="0"/>
                </a:rPr>
                <a:t>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Roboto Light" panose="02000000000000000000" pitchFamily="2" charset="0"/>
                <a:cs typeface="Roboto Light" panose="02000000000000000000" pitchFamily="2" charset="0"/>
              </a:endParaRPr>
            </a:p>
          </p:txBody>
        </p:sp>
        <p:sp>
          <p:nvSpPr>
            <p:cNvPr id="294" name="Text Placeholder 33">
              <a:extLst>
                <a:ext uri="{FF2B5EF4-FFF2-40B4-BE49-F238E27FC236}">
                  <a16:creationId xmlns:a16="http://schemas.microsoft.com/office/drawing/2014/main" id="{140F3242-E84B-0349-BFE6-55526D4ED00A}"/>
                </a:ext>
              </a:extLst>
            </p:cNvPr>
            <p:cNvSpPr txBox="1">
              <a:spLocks/>
            </p:cNvSpPr>
            <p:nvPr/>
          </p:nvSpPr>
          <p:spPr>
            <a:xfrm>
              <a:off x="6946457" y="4084979"/>
              <a:ext cx="2846767" cy="21334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750"/>
                </a:spcBef>
                <a:spcAft>
                  <a:spcPts val="0"/>
                </a:spcAft>
                <a:buClrTx/>
                <a:buSzTx/>
                <a:buFont typeface="Arial" panose="020B0604020202020204" pitchFamily="34" charset="0"/>
                <a:buNone/>
                <a:tabLst/>
                <a:defRPr/>
              </a:pPr>
              <a:r>
                <a:rPr kumimoji="0" lang="ru-RU" sz="105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rPr>
                <a:t>Место для текста</a:t>
              </a:r>
              <a:endParaRPr kumimoji="0" lang="en-US" sz="105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endParaRPr>
            </a:p>
          </p:txBody>
        </p:sp>
      </p:grpSp>
    </p:spTree>
    <p:extLst>
      <p:ext uri="{BB962C8B-B14F-4D97-AF65-F5344CB8AC3E}">
        <p14:creationId xmlns:p14="http://schemas.microsoft.com/office/powerpoint/2010/main" val="1773397096"/>
      </p:ext>
    </p:extLst>
  </p:cSld>
  <p:clrMapOvr>
    <a:masterClrMapping/>
  </p:clrMapOvr>
  <mc:AlternateContent xmlns:mc="http://schemas.openxmlformats.org/markup-compatibility/2006" xmlns:p14="http://schemas.microsoft.com/office/powerpoint/2010/main">
    <mc:Choice Requires="p14">
      <p:transition spd="slow" p14:dur="1250" advTm="1000">
        <p14:switch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by="(-#ppt_w*2)" calcmode="lin" valueType="num">
                                      <p:cBhvr rctx="PPT">
                                        <p:cTn id="7" dur="250" autoRev="1" fill="hold">
                                          <p:stCondLst>
                                            <p:cond delay="0"/>
                                          </p:stCondLst>
                                        </p:cTn>
                                        <p:tgtEl>
                                          <p:spTgt spid="2">
                                            <p:txEl>
                                              <p:pRg st="0" end="0"/>
                                            </p:txEl>
                                          </p:spTgt>
                                        </p:tgtEl>
                                        <p:attrNameLst>
                                          <p:attrName>ppt_w</p:attrName>
                                        </p:attrNameLst>
                                      </p:cBhvr>
                                    </p:anim>
                                    <p:anim by="(#ppt_w*0.50)" calcmode="lin" valueType="num">
                                      <p:cBhvr>
                                        <p:cTn id="8" dur="250" decel="50000" autoRev="1" fill="hold">
                                          <p:stCondLst>
                                            <p:cond delay="0"/>
                                          </p:stCondLst>
                                        </p:cTn>
                                        <p:tgtEl>
                                          <p:spTgt spid="2">
                                            <p:txEl>
                                              <p:pRg st="0" end="0"/>
                                            </p:txEl>
                                          </p:spTgt>
                                        </p:tgtEl>
                                        <p:attrNameLst>
                                          <p:attrName>ppt_x</p:attrName>
                                        </p:attrNameLst>
                                      </p:cBhvr>
                                    </p:anim>
                                    <p:anim from="(-#ppt_h/2)" to="(#ppt_y)" calcmode="lin" valueType="num">
                                      <p:cBhvr>
                                        <p:cTn id="9" dur="500" fill="hold">
                                          <p:stCondLst>
                                            <p:cond delay="0"/>
                                          </p:stCondLst>
                                        </p:cTn>
                                        <p:tgtEl>
                                          <p:spTgt spid="2">
                                            <p:txEl>
                                              <p:pRg st="0" end="0"/>
                                            </p:txEl>
                                          </p:spTgt>
                                        </p:tgtEl>
                                        <p:attrNameLst>
                                          <p:attrName>ppt_y</p:attrName>
                                        </p:attrNameLst>
                                      </p:cBhvr>
                                    </p:anim>
                                    <p:animRot by="21600000">
                                      <p:cBhvr>
                                        <p:cTn id="10" dur="500" fill="hold">
                                          <p:stCondLst>
                                            <p:cond delay="0"/>
                                          </p:stCondLst>
                                        </p:cTn>
                                        <p:tgtEl>
                                          <p:spTgt spid="2">
                                            <p:txEl>
                                              <p:pRg st="0" end="0"/>
                                            </p:txEl>
                                          </p:spTgt>
                                        </p:tgtEl>
                                        <p:attrNameLst>
                                          <p:attrName>r</p:attrName>
                                        </p:attrNameLst>
                                      </p:cBhvr>
                                    </p:animRot>
                                  </p:childTnLst>
                                </p:cTn>
                              </p:par>
                            </p:childTnLst>
                          </p:cTn>
                        </p:par>
                        <p:par>
                          <p:cTn id="11" fill="hold">
                            <p:stCondLst>
                              <p:cond delay="1200"/>
                            </p:stCondLst>
                            <p:childTnLst>
                              <p:par>
                                <p:cTn id="12" presetID="16" presetClass="entr" presetSubtype="21"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par>
                          <p:cTn id="15" fill="hold">
                            <p:stCondLst>
                              <p:cond delay="1700"/>
                            </p:stCondLst>
                            <p:childTnLst>
                              <p:par>
                                <p:cTn id="16" presetID="3" presetClass="entr" presetSubtype="10"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linds(horizontal)">
                                      <p:cBhvr>
                                        <p:cTn id="18" dur="500"/>
                                        <p:tgtEl>
                                          <p:spTgt spid="4"/>
                                        </p:tgtEl>
                                      </p:cBhvr>
                                    </p:animEffect>
                                  </p:childTnLst>
                                </p:cTn>
                              </p:par>
                            </p:childTnLst>
                          </p:cTn>
                        </p:par>
                        <p:par>
                          <p:cTn id="19" fill="hold">
                            <p:stCondLst>
                              <p:cond delay="2200"/>
                            </p:stCondLst>
                            <p:childTnLst>
                              <p:par>
                                <p:cTn id="20" presetID="3" presetClass="entr" presetSubtype="10" fill="hold" grpId="0" nodeType="afterEffect">
                                  <p:stCondLst>
                                    <p:cond delay="0"/>
                                  </p:stCondLst>
                                  <p:childTnLst>
                                    <p:set>
                                      <p:cBhvr>
                                        <p:cTn id="21" dur="1" fill="hold">
                                          <p:stCondLst>
                                            <p:cond delay="0"/>
                                          </p:stCondLst>
                                        </p:cTn>
                                        <p:tgtEl>
                                          <p:spTgt spid="281"/>
                                        </p:tgtEl>
                                        <p:attrNameLst>
                                          <p:attrName>style.visibility</p:attrName>
                                        </p:attrNameLst>
                                      </p:cBhvr>
                                      <p:to>
                                        <p:strVal val="visible"/>
                                      </p:to>
                                    </p:set>
                                    <p:animEffect transition="in" filter="blinds(horizontal)">
                                      <p:cBhvr>
                                        <p:cTn id="22" dur="500"/>
                                        <p:tgtEl>
                                          <p:spTgt spid="281"/>
                                        </p:tgtEl>
                                      </p:cBhvr>
                                    </p:animEffect>
                                  </p:childTnLst>
                                </p:cTn>
                              </p:par>
                            </p:childTnLst>
                          </p:cTn>
                        </p:par>
                        <p:par>
                          <p:cTn id="23" fill="hold">
                            <p:stCondLst>
                              <p:cond delay="2700"/>
                            </p:stCondLst>
                            <p:childTnLst>
                              <p:par>
                                <p:cTn id="24" presetID="12" presetClass="entr" presetSubtype="4" fill="hold" nodeType="afterEffect">
                                  <p:stCondLst>
                                    <p:cond delay="0"/>
                                  </p:stCondLst>
                                  <p:childTnLst>
                                    <p:set>
                                      <p:cBhvr>
                                        <p:cTn id="25" dur="1" fill="hold">
                                          <p:stCondLst>
                                            <p:cond delay="0"/>
                                          </p:stCondLst>
                                        </p:cTn>
                                        <p:tgtEl>
                                          <p:spTgt spid="286"/>
                                        </p:tgtEl>
                                        <p:attrNameLst>
                                          <p:attrName>style.visibility</p:attrName>
                                        </p:attrNameLst>
                                      </p:cBhvr>
                                      <p:to>
                                        <p:strVal val="visible"/>
                                      </p:to>
                                    </p:set>
                                    <p:anim calcmode="lin" valueType="num">
                                      <p:cBhvr additive="base">
                                        <p:cTn id="26" dur="500"/>
                                        <p:tgtEl>
                                          <p:spTgt spid="286"/>
                                        </p:tgtEl>
                                        <p:attrNameLst>
                                          <p:attrName>ppt_y</p:attrName>
                                        </p:attrNameLst>
                                      </p:cBhvr>
                                      <p:tavLst>
                                        <p:tav tm="0">
                                          <p:val>
                                            <p:strVal val="#ppt_y+#ppt_h*1.125000"/>
                                          </p:val>
                                        </p:tav>
                                        <p:tav tm="100000">
                                          <p:val>
                                            <p:strVal val="#ppt_y"/>
                                          </p:val>
                                        </p:tav>
                                      </p:tavLst>
                                    </p:anim>
                                    <p:animEffect transition="in" filter="wipe(up)">
                                      <p:cBhvr>
                                        <p:cTn id="27" dur="500"/>
                                        <p:tgtEl>
                                          <p:spTgt spid="286"/>
                                        </p:tgtEl>
                                      </p:cBhvr>
                                    </p:animEffect>
                                  </p:childTnLst>
                                </p:cTn>
                              </p:par>
                            </p:childTnLst>
                          </p:cTn>
                        </p:par>
                        <p:par>
                          <p:cTn id="28" fill="hold">
                            <p:stCondLst>
                              <p:cond delay="3200"/>
                            </p:stCondLst>
                            <p:childTnLst>
                              <p:par>
                                <p:cTn id="29" presetID="12" presetClass="entr" presetSubtype="4" fill="hold" nodeType="afterEffect">
                                  <p:stCondLst>
                                    <p:cond delay="0"/>
                                  </p:stCondLst>
                                  <p:childTnLst>
                                    <p:set>
                                      <p:cBhvr>
                                        <p:cTn id="30" dur="1" fill="hold">
                                          <p:stCondLst>
                                            <p:cond delay="0"/>
                                          </p:stCondLst>
                                        </p:cTn>
                                        <p:tgtEl>
                                          <p:spTgt spid="283"/>
                                        </p:tgtEl>
                                        <p:attrNameLst>
                                          <p:attrName>style.visibility</p:attrName>
                                        </p:attrNameLst>
                                      </p:cBhvr>
                                      <p:to>
                                        <p:strVal val="visible"/>
                                      </p:to>
                                    </p:set>
                                    <p:anim calcmode="lin" valueType="num">
                                      <p:cBhvr additive="base">
                                        <p:cTn id="31" dur="500"/>
                                        <p:tgtEl>
                                          <p:spTgt spid="283"/>
                                        </p:tgtEl>
                                        <p:attrNameLst>
                                          <p:attrName>ppt_y</p:attrName>
                                        </p:attrNameLst>
                                      </p:cBhvr>
                                      <p:tavLst>
                                        <p:tav tm="0">
                                          <p:val>
                                            <p:strVal val="#ppt_y+#ppt_h*1.125000"/>
                                          </p:val>
                                        </p:tav>
                                        <p:tav tm="100000">
                                          <p:val>
                                            <p:strVal val="#ppt_y"/>
                                          </p:val>
                                        </p:tav>
                                      </p:tavLst>
                                    </p:anim>
                                    <p:animEffect transition="in" filter="wipe(up)">
                                      <p:cBhvr>
                                        <p:cTn id="32" dur="500"/>
                                        <p:tgtEl>
                                          <p:spTgt spid="283"/>
                                        </p:tgtEl>
                                      </p:cBhvr>
                                    </p:animEffect>
                                  </p:childTnLst>
                                </p:cTn>
                              </p:par>
                            </p:childTnLst>
                          </p:cTn>
                        </p:par>
                        <p:par>
                          <p:cTn id="33" fill="hold">
                            <p:stCondLst>
                              <p:cond delay="3700"/>
                            </p:stCondLst>
                            <p:childTnLst>
                              <p:par>
                                <p:cTn id="34" presetID="12" presetClass="entr" presetSubtype="4" fill="hold" nodeType="afterEffect">
                                  <p:stCondLst>
                                    <p:cond delay="0"/>
                                  </p:stCondLst>
                                  <p:childTnLst>
                                    <p:set>
                                      <p:cBhvr>
                                        <p:cTn id="35" dur="1" fill="hold">
                                          <p:stCondLst>
                                            <p:cond delay="0"/>
                                          </p:stCondLst>
                                        </p:cTn>
                                        <p:tgtEl>
                                          <p:spTgt spid="289"/>
                                        </p:tgtEl>
                                        <p:attrNameLst>
                                          <p:attrName>style.visibility</p:attrName>
                                        </p:attrNameLst>
                                      </p:cBhvr>
                                      <p:to>
                                        <p:strVal val="visible"/>
                                      </p:to>
                                    </p:set>
                                    <p:anim calcmode="lin" valueType="num">
                                      <p:cBhvr additive="base">
                                        <p:cTn id="36" dur="500"/>
                                        <p:tgtEl>
                                          <p:spTgt spid="289"/>
                                        </p:tgtEl>
                                        <p:attrNameLst>
                                          <p:attrName>ppt_y</p:attrName>
                                        </p:attrNameLst>
                                      </p:cBhvr>
                                      <p:tavLst>
                                        <p:tav tm="0">
                                          <p:val>
                                            <p:strVal val="#ppt_y+#ppt_h*1.125000"/>
                                          </p:val>
                                        </p:tav>
                                        <p:tav tm="100000">
                                          <p:val>
                                            <p:strVal val="#ppt_y"/>
                                          </p:val>
                                        </p:tav>
                                      </p:tavLst>
                                    </p:anim>
                                    <p:animEffect transition="in" filter="wipe(up)">
                                      <p:cBhvr>
                                        <p:cTn id="37" dur="500"/>
                                        <p:tgtEl>
                                          <p:spTgt spid="289"/>
                                        </p:tgtEl>
                                      </p:cBhvr>
                                    </p:animEffect>
                                  </p:childTnLst>
                                </p:cTn>
                              </p:par>
                            </p:childTnLst>
                          </p:cTn>
                        </p:par>
                        <p:par>
                          <p:cTn id="38" fill="hold">
                            <p:stCondLst>
                              <p:cond delay="4200"/>
                            </p:stCondLst>
                            <p:childTnLst>
                              <p:par>
                                <p:cTn id="39" presetID="12" presetClass="entr" presetSubtype="4" fill="hold" nodeType="afterEffect">
                                  <p:stCondLst>
                                    <p:cond delay="0"/>
                                  </p:stCondLst>
                                  <p:childTnLst>
                                    <p:set>
                                      <p:cBhvr>
                                        <p:cTn id="40" dur="1" fill="hold">
                                          <p:stCondLst>
                                            <p:cond delay="0"/>
                                          </p:stCondLst>
                                        </p:cTn>
                                        <p:tgtEl>
                                          <p:spTgt spid="292"/>
                                        </p:tgtEl>
                                        <p:attrNameLst>
                                          <p:attrName>style.visibility</p:attrName>
                                        </p:attrNameLst>
                                      </p:cBhvr>
                                      <p:to>
                                        <p:strVal val="visible"/>
                                      </p:to>
                                    </p:set>
                                    <p:anim calcmode="lin" valueType="num">
                                      <p:cBhvr additive="base">
                                        <p:cTn id="41" dur="500"/>
                                        <p:tgtEl>
                                          <p:spTgt spid="292"/>
                                        </p:tgtEl>
                                        <p:attrNameLst>
                                          <p:attrName>ppt_y</p:attrName>
                                        </p:attrNameLst>
                                      </p:cBhvr>
                                      <p:tavLst>
                                        <p:tav tm="0">
                                          <p:val>
                                            <p:strVal val="#ppt_y+#ppt_h*1.125000"/>
                                          </p:val>
                                        </p:tav>
                                        <p:tav tm="100000">
                                          <p:val>
                                            <p:strVal val="#ppt_y"/>
                                          </p:val>
                                        </p:tav>
                                      </p:tavLst>
                                    </p:anim>
                                    <p:animEffect transition="in" filter="wipe(up)">
                                      <p:cBhvr>
                                        <p:cTn id="42" dur="500"/>
                                        <p:tgtEl>
                                          <p:spTgt spid="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P spid="28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83BE5DC-3DF4-2548-B1FC-71E4D233985E}"/>
              </a:ext>
            </a:extLst>
          </p:cNvPr>
          <p:cNvSpPr txBox="1"/>
          <p:nvPr/>
        </p:nvSpPr>
        <p:spPr>
          <a:xfrm>
            <a:off x="2324884" y="408124"/>
            <a:ext cx="7553866" cy="584775"/>
          </a:xfrm>
          <a:prstGeom prst="rect">
            <a:avLst/>
          </a:prstGeom>
          <a:noFill/>
        </p:spPr>
        <p:txBody>
          <a:bodyPr wrap="square" rtlCol="0">
            <a:spAutoFit/>
          </a:bodyPr>
          <a:lstStyle/>
          <a:p>
            <a:pPr lvl="0" algn="ctr">
              <a:defRPr/>
            </a:pPr>
            <a:r>
              <a:rPr lang="ru-RU" sz="3200" dirty="0">
                <a:solidFill>
                  <a:srgbClr val="656D78"/>
                </a:solidFill>
                <a:latin typeface="Tahoma" panose="020B0604030504040204" pitchFamily="34" charset="0"/>
                <a:ea typeface="Tahoma" panose="020B0604030504040204" pitchFamily="34" charset="0"/>
                <a:cs typeface="Tahoma" panose="020B0604030504040204" pitchFamily="34" charset="0"/>
              </a:rPr>
              <a:t>Заголовок </a:t>
            </a:r>
            <a:r>
              <a:rPr lang="ru-RU" sz="3200" dirty="0">
                <a:solidFill>
                  <a:srgbClr val="26A69A"/>
                </a:solidFill>
                <a:latin typeface="Tahoma" panose="020B0604030504040204" pitchFamily="34" charset="0"/>
                <a:ea typeface="Tahoma" panose="020B0604030504040204" pitchFamily="34" charset="0"/>
                <a:cs typeface="Tahoma" panose="020B0604030504040204" pitchFamily="34" charset="0"/>
              </a:rPr>
              <a:t>слайда</a:t>
            </a:r>
            <a:endParaRPr lang="en-US" sz="3200" dirty="0">
              <a:solidFill>
                <a:srgbClr val="656D78"/>
              </a:solidFill>
              <a:latin typeface="Tahoma" panose="020B0604030504040204" pitchFamily="34" charset="0"/>
              <a:ea typeface="Tahoma" panose="020B0604030504040204" pitchFamily="34" charset="0"/>
              <a:cs typeface="Tahoma" panose="020B0604030504040204" pitchFamily="34" charset="0"/>
            </a:endParaRPr>
          </a:p>
        </p:txBody>
      </p:sp>
      <p:sp>
        <p:nvSpPr>
          <p:cNvPr id="3" name="Rectangle 2">
            <a:extLst>
              <a:ext uri="{FF2B5EF4-FFF2-40B4-BE49-F238E27FC236}">
                <a16:creationId xmlns:a16="http://schemas.microsoft.com/office/drawing/2014/main" id="{0F9AAF73-1C8A-FD4C-94F8-609C346D3384}"/>
              </a:ext>
            </a:extLst>
          </p:cNvPr>
          <p:cNvSpPr/>
          <p:nvPr/>
        </p:nvSpPr>
        <p:spPr>
          <a:xfrm>
            <a:off x="5344615" y="939038"/>
            <a:ext cx="1513556" cy="276999"/>
          </a:xfrm>
          <a:prstGeom prst="rect">
            <a:avLst/>
          </a:prstGeom>
        </p:spPr>
        <p:txBody>
          <a:bodyPr wrap="none">
            <a:spAutoFit/>
          </a:bodyPr>
          <a:lstStyle/>
          <a:p>
            <a:pPr lvl="0" algn="ctr">
              <a:defRPr/>
            </a:pPr>
            <a:r>
              <a:rPr lang="ru-RU" sz="1200" dirty="0">
                <a:solidFill>
                  <a:srgbClr val="656D78"/>
                </a:solidFill>
                <a:latin typeface="Tahoma" panose="020B0604030504040204" pitchFamily="34" charset="0"/>
              </a:rPr>
              <a:t>Краткое </a:t>
            </a:r>
            <a:r>
              <a:rPr lang="ru-RU" sz="1200" dirty="0">
                <a:solidFill>
                  <a:srgbClr val="26A69A"/>
                </a:solidFill>
                <a:latin typeface="Tahoma" panose="020B0604030504040204" pitchFamily="34" charset="0"/>
              </a:rPr>
              <a:t>описание.</a:t>
            </a: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nvGrpSpPr>
          <p:cNvPr id="329" name="Group 328">
            <a:extLst>
              <a:ext uri="{FF2B5EF4-FFF2-40B4-BE49-F238E27FC236}">
                <a16:creationId xmlns:a16="http://schemas.microsoft.com/office/drawing/2014/main" id="{AD3B5C8D-66EF-6E46-8EF2-D5F817B3F152}"/>
              </a:ext>
            </a:extLst>
          </p:cNvPr>
          <p:cNvGrpSpPr/>
          <p:nvPr/>
        </p:nvGrpSpPr>
        <p:grpSpPr>
          <a:xfrm>
            <a:off x="403772" y="1626104"/>
            <a:ext cx="6060652" cy="5493496"/>
            <a:chOff x="403772" y="1626104"/>
            <a:chExt cx="6060652" cy="5493496"/>
          </a:xfrm>
        </p:grpSpPr>
        <p:sp>
          <p:nvSpPr>
            <p:cNvPr id="5" name="AutoShape 3">
              <a:extLst>
                <a:ext uri="{FF2B5EF4-FFF2-40B4-BE49-F238E27FC236}">
                  <a16:creationId xmlns:a16="http://schemas.microsoft.com/office/drawing/2014/main" id="{06FCE91D-D3E4-F04C-9DFF-4CFF97188E19}"/>
                </a:ext>
              </a:extLst>
            </p:cNvPr>
            <p:cNvSpPr>
              <a:spLocks noChangeAspect="1" noChangeArrowheads="1" noTextEdit="1"/>
            </p:cNvSpPr>
            <p:nvPr/>
          </p:nvSpPr>
          <p:spPr bwMode="auto">
            <a:xfrm>
              <a:off x="409444" y="1629507"/>
              <a:ext cx="6054980" cy="490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nvGrpSpPr>
            <p:cNvPr id="6" name="Group 205">
              <a:extLst>
                <a:ext uri="{FF2B5EF4-FFF2-40B4-BE49-F238E27FC236}">
                  <a16:creationId xmlns:a16="http://schemas.microsoft.com/office/drawing/2014/main" id="{CE6FA2FE-E081-3947-9FB8-05C929652DD7}"/>
                </a:ext>
              </a:extLst>
            </p:cNvPr>
            <p:cNvGrpSpPr>
              <a:grpSpLocks/>
            </p:cNvGrpSpPr>
            <p:nvPr/>
          </p:nvGrpSpPr>
          <p:grpSpPr bwMode="auto">
            <a:xfrm>
              <a:off x="403772" y="1626104"/>
              <a:ext cx="6060652" cy="5493496"/>
              <a:chOff x="1166" y="-3"/>
              <a:chExt cx="5343" cy="4843"/>
            </a:xfrm>
          </p:grpSpPr>
          <p:sp>
            <p:nvSpPr>
              <p:cNvPr id="114" name="Freeform 5">
                <a:extLst>
                  <a:ext uri="{FF2B5EF4-FFF2-40B4-BE49-F238E27FC236}">
                    <a16:creationId xmlns:a16="http://schemas.microsoft.com/office/drawing/2014/main" id="{E81966EE-9D33-8947-BBB5-00F59363D433}"/>
                  </a:ext>
                </a:extLst>
              </p:cNvPr>
              <p:cNvSpPr>
                <a:spLocks/>
              </p:cNvSpPr>
              <p:nvPr/>
            </p:nvSpPr>
            <p:spPr bwMode="auto">
              <a:xfrm>
                <a:off x="1298" y="2579"/>
                <a:ext cx="1608" cy="850"/>
              </a:xfrm>
              <a:custGeom>
                <a:avLst/>
                <a:gdLst>
                  <a:gd name="T0" fmla="*/ 122 w 608"/>
                  <a:gd name="T1" fmla="*/ 51 h 321"/>
                  <a:gd name="T2" fmla="*/ 603 w 608"/>
                  <a:gd name="T3" fmla="*/ 250 h 321"/>
                  <a:gd name="T4" fmla="*/ 254 w 608"/>
                  <a:gd name="T5" fmla="*/ 14 h 321"/>
                  <a:gd name="T6" fmla="*/ 0 w 608"/>
                  <a:gd name="T7" fmla="*/ 96 h 321"/>
                  <a:gd name="T8" fmla="*/ 326 w 608"/>
                  <a:gd name="T9" fmla="*/ 187 h 321"/>
                  <a:gd name="T10" fmla="*/ 608 w 608"/>
                  <a:gd name="T11" fmla="*/ 267 h 321"/>
                  <a:gd name="T12" fmla="*/ 122 w 608"/>
                  <a:gd name="T13" fmla="*/ 51 h 321"/>
                </a:gdLst>
                <a:ahLst/>
                <a:cxnLst>
                  <a:cxn ang="0">
                    <a:pos x="T0" y="T1"/>
                  </a:cxn>
                  <a:cxn ang="0">
                    <a:pos x="T2" y="T3"/>
                  </a:cxn>
                  <a:cxn ang="0">
                    <a:pos x="T4" y="T5"/>
                  </a:cxn>
                  <a:cxn ang="0">
                    <a:pos x="T6" y="T7"/>
                  </a:cxn>
                  <a:cxn ang="0">
                    <a:pos x="T8" y="T9"/>
                  </a:cxn>
                  <a:cxn ang="0">
                    <a:pos x="T10" y="T11"/>
                  </a:cxn>
                  <a:cxn ang="0">
                    <a:pos x="T12" y="T13"/>
                  </a:cxn>
                </a:cxnLst>
                <a:rect l="0" t="0" r="r" b="b"/>
                <a:pathLst>
                  <a:path w="608" h="321">
                    <a:moveTo>
                      <a:pt x="122" y="51"/>
                    </a:moveTo>
                    <a:cubicBezTo>
                      <a:pt x="360" y="14"/>
                      <a:pt x="545" y="187"/>
                      <a:pt x="603" y="250"/>
                    </a:cubicBezTo>
                    <a:cubicBezTo>
                      <a:pt x="527" y="104"/>
                      <a:pt x="393" y="26"/>
                      <a:pt x="254" y="14"/>
                    </a:cubicBezTo>
                    <a:cubicBezTo>
                      <a:pt x="110" y="0"/>
                      <a:pt x="0" y="96"/>
                      <a:pt x="0" y="96"/>
                    </a:cubicBezTo>
                    <a:cubicBezTo>
                      <a:pt x="0" y="96"/>
                      <a:pt x="142" y="16"/>
                      <a:pt x="326" y="187"/>
                    </a:cubicBezTo>
                    <a:cubicBezTo>
                      <a:pt x="472" y="321"/>
                      <a:pt x="587" y="277"/>
                      <a:pt x="608" y="267"/>
                    </a:cubicBezTo>
                    <a:cubicBezTo>
                      <a:pt x="352" y="20"/>
                      <a:pt x="122" y="51"/>
                      <a:pt x="122" y="51"/>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5" name="Freeform 6">
                <a:extLst>
                  <a:ext uri="{FF2B5EF4-FFF2-40B4-BE49-F238E27FC236}">
                    <a16:creationId xmlns:a16="http://schemas.microsoft.com/office/drawing/2014/main" id="{4623D4BE-779B-164C-8074-428EF962D1AD}"/>
                  </a:ext>
                </a:extLst>
              </p:cNvPr>
              <p:cNvSpPr>
                <a:spLocks/>
              </p:cNvSpPr>
              <p:nvPr/>
            </p:nvSpPr>
            <p:spPr bwMode="auto">
              <a:xfrm>
                <a:off x="2115" y="2331"/>
                <a:ext cx="945" cy="865"/>
              </a:xfrm>
              <a:custGeom>
                <a:avLst/>
                <a:gdLst>
                  <a:gd name="T0" fmla="*/ 95 w 357"/>
                  <a:gd name="T1" fmla="*/ 38 h 327"/>
                  <a:gd name="T2" fmla="*/ 357 w 357"/>
                  <a:gd name="T3" fmla="*/ 314 h 327"/>
                  <a:gd name="T4" fmla="*/ 194 w 357"/>
                  <a:gd name="T5" fmla="*/ 52 h 327"/>
                  <a:gd name="T6" fmla="*/ 0 w 357"/>
                  <a:gd name="T7" fmla="*/ 31 h 327"/>
                  <a:gd name="T8" fmla="*/ 191 w 357"/>
                  <a:gd name="T9" fmla="*/ 189 h 327"/>
                  <a:gd name="T10" fmla="*/ 354 w 357"/>
                  <a:gd name="T11" fmla="*/ 327 h 327"/>
                  <a:gd name="T12" fmla="*/ 95 w 357"/>
                  <a:gd name="T13" fmla="*/ 38 h 327"/>
                </a:gdLst>
                <a:ahLst/>
                <a:cxnLst>
                  <a:cxn ang="0">
                    <a:pos x="T0" y="T1"/>
                  </a:cxn>
                  <a:cxn ang="0">
                    <a:pos x="T2" y="T3"/>
                  </a:cxn>
                  <a:cxn ang="0">
                    <a:pos x="T4" y="T5"/>
                  </a:cxn>
                  <a:cxn ang="0">
                    <a:pos x="T6" y="T7"/>
                  </a:cxn>
                  <a:cxn ang="0">
                    <a:pos x="T8" y="T9"/>
                  </a:cxn>
                  <a:cxn ang="0">
                    <a:pos x="T10" y="T11"/>
                  </a:cxn>
                  <a:cxn ang="0">
                    <a:pos x="T12" y="T13"/>
                  </a:cxn>
                </a:cxnLst>
                <a:rect l="0" t="0" r="r" b="b"/>
                <a:pathLst>
                  <a:path w="357" h="327">
                    <a:moveTo>
                      <a:pt x="95" y="38"/>
                    </a:moveTo>
                    <a:cubicBezTo>
                      <a:pt x="265" y="84"/>
                      <a:pt x="336" y="255"/>
                      <a:pt x="357" y="314"/>
                    </a:cubicBezTo>
                    <a:cubicBezTo>
                      <a:pt x="349" y="194"/>
                      <a:pt x="283" y="102"/>
                      <a:pt x="194" y="52"/>
                    </a:cubicBezTo>
                    <a:cubicBezTo>
                      <a:pt x="102" y="0"/>
                      <a:pt x="0" y="31"/>
                      <a:pt x="0" y="31"/>
                    </a:cubicBezTo>
                    <a:cubicBezTo>
                      <a:pt x="0" y="31"/>
                      <a:pt x="119" y="20"/>
                      <a:pt x="191" y="189"/>
                    </a:cubicBezTo>
                    <a:cubicBezTo>
                      <a:pt x="248" y="322"/>
                      <a:pt x="337" y="327"/>
                      <a:pt x="354" y="327"/>
                    </a:cubicBezTo>
                    <a:cubicBezTo>
                      <a:pt x="257" y="86"/>
                      <a:pt x="95" y="38"/>
                      <a:pt x="95" y="38"/>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6" name="Freeform 7">
                <a:extLst>
                  <a:ext uri="{FF2B5EF4-FFF2-40B4-BE49-F238E27FC236}">
                    <a16:creationId xmlns:a16="http://schemas.microsoft.com/office/drawing/2014/main" id="{A8C697C5-1A86-1841-8E0F-D369605CCB1A}"/>
                  </a:ext>
                </a:extLst>
              </p:cNvPr>
              <p:cNvSpPr>
                <a:spLocks/>
              </p:cNvSpPr>
              <p:nvPr/>
            </p:nvSpPr>
            <p:spPr bwMode="auto">
              <a:xfrm>
                <a:off x="2459" y="1995"/>
                <a:ext cx="783" cy="989"/>
              </a:xfrm>
              <a:custGeom>
                <a:avLst/>
                <a:gdLst>
                  <a:gd name="T0" fmla="*/ 90 w 296"/>
                  <a:gd name="T1" fmla="*/ 35 h 374"/>
                  <a:gd name="T2" fmla="*/ 274 w 296"/>
                  <a:gd name="T3" fmla="*/ 362 h 374"/>
                  <a:gd name="T4" fmla="*/ 181 w 296"/>
                  <a:gd name="T5" fmla="*/ 72 h 374"/>
                  <a:gd name="T6" fmla="*/ 0 w 296"/>
                  <a:gd name="T7" fmla="*/ 6 h 374"/>
                  <a:gd name="T8" fmla="*/ 145 w 296"/>
                  <a:gd name="T9" fmla="*/ 203 h 374"/>
                  <a:gd name="T10" fmla="*/ 269 w 296"/>
                  <a:gd name="T11" fmla="*/ 374 h 374"/>
                  <a:gd name="T12" fmla="*/ 90 w 296"/>
                  <a:gd name="T13" fmla="*/ 35 h 374"/>
                </a:gdLst>
                <a:ahLst/>
                <a:cxnLst>
                  <a:cxn ang="0">
                    <a:pos x="T0" y="T1"/>
                  </a:cxn>
                  <a:cxn ang="0">
                    <a:pos x="T2" y="T3"/>
                  </a:cxn>
                  <a:cxn ang="0">
                    <a:pos x="T4" y="T5"/>
                  </a:cxn>
                  <a:cxn ang="0">
                    <a:pos x="T6" y="T7"/>
                  </a:cxn>
                  <a:cxn ang="0">
                    <a:pos x="T8" y="T9"/>
                  </a:cxn>
                  <a:cxn ang="0">
                    <a:pos x="T10" y="T11"/>
                  </a:cxn>
                  <a:cxn ang="0">
                    <a:pos x="T12" y="T13"/>
                  </a:cxn>
                </a:cxnLst>
                <a:rect l="0" t="0" r="r" b="b"/>
                <a:pathLst>
                  <a:path w="296" h="374">
                    <a:moveTo>
                      <a:pt x="90" y="35"/>
                    </a:moveTo>
                    <a:cubicBezTo>
                      <a:pt x="241" y="120"/>
                      <a:pt x="269" y="301"/>
                      <a:pt x="274" y="362"/>
                    </a:cubicBezTo>
                    <a:cubicBezTo>
                      <a:pt x="296" y="246"/>
                      <a:pt x="254" y="141"/>
                      <a:pt x="181" y="72"/>
                    </a:cubicBezTo>
                    <a:cubicBezTo>
                      <a:pt x="105" y="0"/>
                      <a:pt x="0" y="6"/>
                      <a:pt x="0" y="6"/>
                    </a:cubicBezTo>
                    <a:cubicBezTo>
                      <a:pt x="0" y="6"/>
                      <a:pt x="116" y="23"/>
                      <a:pt x="145" y="203"/>
                    </a:cubicBezTo>
                    <a:cubicBezTo>
                      <a:pt x="168" y="345"/>
                      <a:pt x="253" y="371"/>
                      <a:pt x="269" y="374"/>
                    </a:cubicBezTo>
                    <a:cubicBezTo>
                      <a:pt x="234" y="120"/>
                      <a:pt x="90" y="35"/>
                      <a:pt x="90" y="3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7" name="Freeform 8">
                <a:extLst>
                  <a:ext uri="{FF2B5EF4-FFF2-40B4-BE49-F238E27FC236}">
                    <a16:creationId xmlns:a16="http://schemas.microsoft.com/office/drawing/2014/main" id="{D4A0E1FA-61F3-5440-BAF6-57A98BD345C4}"/>
                  </a:ext>
                </a:extLst>
              </p:cNvPr>
              <p:cNvSpPr>
                <a:spLocks/>
              </p:cNvSpPr>
              <p:nvPr/>
            </p:nvSpPr>
            <p:spPr bwMode="auto">
              <a:xfrm>
                <a:off x="3665" y="455"/>
                <a:ext cx="96" cy="1587"/>
              </a:xfrm>
              <a:custGeom>
                <a:avLst/>
                <a:gdLst>
                  <a:gd name="T0" fmla="*/ 0 w 96"/>
                  <a:gd name="T1" fmla="*/ 1587 h 1587"/>
                  <a:gd name="T2" fmla="*/ 96 w 96"/>
                  <a:gd name="T3" fmla="*/ 1587 h 1587"/>
                  <a:gd name="T4" fmla="*/ 67 w 96"/>
                  <a:gd name="T5" fmla="*/ 0 h 1587"/>
                  <a:gd name="T6" fmla="*/ 27 w 96"/>
                  <a:gd name="T7" fmla="*/ 0 h 1587"/>
                  <a:gd name="T8" fmla="*/ 0 w 96"/>
                  <a:gd name="T9" fmla="*/ 1587 h 1587"/>
                </a:gdLst>
                <a:ahLst/>
                <a:cxnLst>
                  <a:cxn ang="0">
                    <a:pos x="T0" y="T1"/>
                  </a:cxn>
                  <a:cxn ang="0">
                    <a:pos x="T2" y="T3"/>
                  </a:cxn>
                  <a:cxn ang="0">
                    <a:pos x="T4" y="T5"/>
                  </a:cxn>
                  <a:cxn ang="0">
                    <a:pos x="T6" y="T7"/>
                  </a:cxn>
                  <a:cxn ang="0">
                    <a:pos x="T8" y="T9"/>
                  </a:cxn>
                </a:cxnLst>
                <a:rect l="0" t="0" r="r" b="b"/>
                <a:pathLst>
                  <a:path w="96" h="1587">
                    <a:moveTo>
                      <a:pt x="0" y="1587"/>
                    </a:moveTo>
                    <a:lnTo>
                      <a:pt x="96" y="1587"/>
                    </a:lnTo>
                    <a:lnTo>
                      <a:pt x="67" y="0"/>
                    </a:lnTo>
                    <a:lnTo>
                      <a:pt x="27" y="0"/>
                    </a:lnTo>
                    <a:lnTo>
                      <a:pt x="0" y="1587"/>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8" name="Freeform 9">
                <a:extLst>
                  <a:ext uri="{FF2B5EF4-FFF2-40B4-BE49-F238E27FC236}">
                    <a16:creationId xmlns:a16="http://schemas.microsoft.com/office/drawing/2014/main" id="{10EA47F0-ABCE-6442-A52E-19A6AC9ACB04}"/>
                  </a:ext>
                </a:extLst>
              </p:cNvPr>
              <p:cNvSpPr>
                <a:spLocks/>
              </p:cNvSpPr>
              <p:nvPr/>
            </p:nvSpPr>
            <p:spPr bwMode="auto">
              <a:xfrm>
                <a:off x="3665" y="455"/>
                <a:ext cx="53" cy="1587"/>
              </a:xfrm>
              <a:custGeom>
                <a:avLst/>
                <a:gdLst>
                  <a:gd name="T0" fmla="*/ 27 w 53"/>
                  <a:gd name="T1" fmla="*/ 0 h 1587"/>
                  <a:gd name="T2" fmla="*/ 53 w 53"/>
                  <a:gd name="T3" fmla="*/ 0 h 1587"/>
                  <a:gd name="T4" fmla="*/ 24 w 53"/>
                  <a:gd name="T5" fmla="*/ 1587 h 1587"/>
                  <a:gd name="T6" fmla="*/ 0 w 53"/>
                  <a:gd name="T7" fmla="*/ 1587 h 1587"/>
                  <a:gd name="T8" fmla="*/ 27 w 53"/>
                  <a:gd name="T9" fmla="*/ 0 h 1587"/>
                </a:gdLst>
                <a:ahLst/>
                <a:cxnLst>
                  <a:cxn ang="0">
                    <a:pos x="T0" y="T1"/>
                  </a:cxn>
                  <a:cxn ang="0">
                    <a:pos x="T2" y="T3"/>
                  </a:cxn>
                  <a:cxn ang="0">
                    <a:pos x="T4" y="T5"/>
                  </a:cxn>
                  <a:cxn ang="0">
                    <a:pos x="T6" y="T7"/>
                  </a:cxn>
                  <a:cxn ang="0">
                    <a:pos x="T8" y="T9"/>
                  </a:cxn>
                </a:cxnLst>
                <a:rect l="0" t="0" r="r" b="b"/>
                <a:pathLst>
                  <a:path w="53" h="1587">
                    <a:moveTo>
                      <a:pt x="27" y="0"/>
                    </a:moveTo>
                    <a:lnTo>
                      <a:pt x="53" y="0"/>
                    </a:lnTo>
                    <a:lnTo>
                      <a:pt x="24" y="1587"/>
                    </a:lnTo>
                    <a:lnTo>
                      <a:pt x="0" y="1587"/>
                    </a:lnTo>
                    <a:lnTo>
                      <a:pt x="27" y="0"/>
                    </a:ln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9" name="Freeform 10">
                <a:extLst>
                  <a:ext uri="{FF2B5EF4-FFF2-40B4-BE49-F238E27FC236}">
                    <a16:creationId xmlns:a16="http://schemas.microsoft.com/office/drawing/2014/main" id="{04235FAD-9BE5-C745-9264-90C87CA5E486}"/>
                  </a:ext>
                </a:extLst>
              </p:cNvPr>
              <p:cNvSpPr>
                <a:spLocks/>
              </p:cNvSpPr>
              <p:nvPr/>
            </p:nvSpPr>
            <p:spPr bwMode="auto">
              <a:xfrm>
                <a:off x="3401" y="521"/>
                <a:ext cx="272" cy="304"/>
              </a:xfrm>
              <a:custGeom>
                <a:avLst/>
                <a:gdLst>
                  <a:gd name="T0" fmla="*/ 97 w 103"/>
                  <a:gd name="T1" fmla="*/ 11 h 115"/>
                  <a:gd name="T2" fmla="*/ 85 w 103"/>
                  <a:gd name="T3" fmla="*/ 0 h 115"/>
                  <a:gd name="T4" fmla="*/ 41 w 103"/>
                  <a:gd name="T5" fmla="*/ 59 h 115"/>
                  <a:gd name="T6" fmla="*/ 1 w 103"/>
                  <a:gd name="T7" fmla="*/ 112 h 115"/>
                  <a:gd name="T8" fmla="*/ 3 w 103"/>
                  <a:gd name="T9" fmla="*/ 115 h 115"/>
                  <a:gd name="T10" fmla="*/ 20 w 103"/>
                  <a:gd name="T11" fmla="*/ 104 h 115"/>
                  <a:gd name="T12" fmla="*/ 96 w 103"/>
                  <a:gd name="T13" fmla="*/ 34 h 115"/>
                  <a:gd name="T14" fmla="*/ 97 w 103"/>
                  <a:gd name="T15" fmla="*/ 11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115">
                    <a:moveTo>
                      <a:pt x="97" y="11"/>
                    </a:moveTo>
                    <a:cubicBezTo>
                      <a:pt x="85" y="0"/>
                      <a:pt x="85" y="0"/>
                      <a:pt x="85" y="0"/>
                    </a:cubicBezTo>
                    <a:cubicBezTo>
                      <a:pt x="41" y="59"/>
                      <a:pt x="41" y="59"/>
                      <a:pt x="41" y="59"/>
                    </a:cubicBezTo>
                    <a:cubicBezTo>
                      <a:pt x="1" y="112"/>
                      <a:pt x="1" y="112"/>
                      <a:pt x="1" y="112"/>
                    </a:cubicBezTo>
                    <a:cubicBezTo>
                      <a:pt x="0" y="113"/>
                      <a:pt x="1" y="115"/>
                      <a:pt x="3" y="115"/>
                    </a:cubicBezTo>
                    <a:cubicBezTo>
                      <a:pt x="10" y="112"/>
                      <a:pt x="15" y="108"/>
                      <a:pt x="20" y="104"/>
                    </a:cubicBezTo>
                    <a:cubicBezTo>
                      <a:pt x="96" y="34"/>
                      <a:pt x="96" y="34"/>
                      <a:pt x="96" y="34"/>
                    </a:cubicBezTo>
                    <a:cubicBezTo>
                      <a:pt x="103" y="28"/>
                      <a:pt x="103" y="17"/>
                      <a:pt x="97" y="1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0" name="Freeform 11">
                <a:extLst>
                  <a:ext uri="{FF2B5EF4-FFF2-40B4-BE49-F238E27FC236}">
                    <a16:creationId xmlns:a16="http://schemas.microsoft.com/office/drawing/2014/main" id="{3012FF88-DF25-7B49-999B-A33929B52C64}"/>
                  </a:ext>
                </a:extLst>
              </p:cNvPr>
              <p:cNvSpPr>
                <a:spLocks/>
              </p:cNvSpPr>
              <p:nvPr/>
            </p:nvSpPr>
            <p:spPr bwMode="auto">
              <a:xfrm>
                <a:off x="3626" y="426"/>
                <a:ext cx="98" cy="111"/>
              </a:xfrm>
              <a:custGeom>
                <a:avLst/>
                <a:gdLst>
                  <a:gd name="T0" fmla="*/ 6 w 37"/>
                  <a:gd name="T1" fmla="*/ 42 h 42"/>
                  <a:gd name="T2" fmla="*/ 33 w 37"/>
                  <a:gd name="T3" fmla="*/ 13 h 42"/>
                  <a:gd name="T4" fmla="*/ 33 w 37"/>
                  <a:gd name="T5" fmla="*/ 0 h 42"/>
                  <a:gd name="T6" fmla="*/ 0 w 37"/>
                  <a:gd name="T7" fmla="*/ 36 h 42"/>
                  <a:gd name="T8" fmla="*/ 6 w 37"/>
                  <a:gd name="T9" fmla="*/ 42 h 42"/>
                </a:gdLst>
                <a:ahLst/>
                <a:cxnLst>
                  <a:cxn ang="0">
                    <a:pos x="T0" y="T1"/>
                  </a:cxn>
                  <a:cxn ang="0">
                    <a:pos x="T2" y="T3"/>
                  </a:cxn>
                  <a:cxn ang="0">
                    <a:pos x="T4" y="T5"/>
                  </a:cxn>
                  <a:cxn ang="0">
                    <a:pos x="T6" y="T7"/>
                  </a:cxn>
                  <a:cxn ang="0">
                    <a:pos x="T8" y="T9"/>
                  </a:cxn>
                </a:cxnLst>
                <a:rect l="0" t="0" r="r" b="b"/>
                <a:pathLst>
                  <a:path w="37" h="42">
                    <a:moveTo>
                      <a:pt x="6" y="42"/>
                    </a:moveTo>
                    <a:cubicBezTo>
                      <a:pt x="33" y="13"/>
                      <a:pt x="33" y="13"/>
                      <a:pt x="33" y="13"/>
                    </a:cubicBezTo>
                    <a:cubicBezTo>
                      <a:pt x="37" y="9"/>
                      <a:pt x="37" y="4"/>
                      <a:pt x="33" y="0"/>
                    </a:cubicBezTo>
                    <a:cubicBezTo>
                      <a:pt x="0" y="36"/>
                      <a:pt x="0" y="36"/>
                      <a:pt x="0" y="36"/>
                    </a:cubicBezTo>
                    <a:lnTo>
                      <a:pt x="6" y="42"/>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1" name="Freeform 12">
                <a:extLst>
                  <a:ext uri="{FF2B5EF4-FFF2-40B4-BE49-F238E27FC236}">
                    <a16:creationId xmlns:a16="http://schemas.microsoft.com/office/drawing/2014/main" id="{35CE8EB6-A1B7-6C4B-A1A7-DD69A851FB9B}"/>
                  </a:ext>
                </a:extLst>
              </p:cNvPr>
              <p:cNvSpPr>
                <a:spLocks/>
              </p:cNvSpPr>
              <p:nvPr/>
            </p:nvSpPr>
            <p:spPr bwMode="auto">
              <a:xfrm>
                <a:off x="3806" y="463"/>
                <a:ext cx="367" cy="140"/>
              </a:xfrm>
              <a:custGeom>
                <a:avLst/>
                <a:gdLst>
                  <a:gd name="T0" fmla="*/ 3 w 139"/>
                  <a:gd name="T1" fmla="*/ 16 h 53"/>
                  <a:gd name="T2" fmla="*/ 6 w 139"/>
                  <a:gd name="T3" fmla="*/ 0 h 53"/>
                  <a:gd name="T4" fmla="*/ 75 w 139"/>
                  <a:gd name="T5" fmla="*/ 25 h 53"/>
                  <a:gd name="T6" fmla="*/ 137 w 139"/>
                  <a:gd name="T7" fmla="*/ 49 h 53"/>
                  <a:gd name="T8" fmla="*/ 137 w 139"/>
                  <a:gd name="T9" fmla="*/ 52 h 53"/>
                  <a:gd name="T10" fmla="*/ 117 w 139"/>
                  <a:gd name="T11" fmla="*/ 52 h 53"/>
                  <a:gd name="T12" fmla="*/ 15 w 139"/>
                  <a:gd name="T13" fmla="*/ 35 h 53"/>
                  <a:gd name="T14" fmla="*/ 3 w 139"/>
                  <a:gd name="T15" fmla="*/ 16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9" h="53">
                    <a:moveTo>
                      <a:pt x="3" y="16"/>
                    </a:moveTo>
                    <a:cubicBezTo>
                      <a:pt x="6" y="0"/>
                      <a:pt x="6" y="0"/>
                      <a:pt x="6" y="0"/>
                    </a:cubicBezTo>
                    <a:cubicBezTo>
                      <a:pt x="75" y="25"/>
                      <a:pt x="75" y="25"/>
                      <a:pt x="75" y="25"/>
                    </a:cubicBezTo>
                    <a:cubicBezTo>
                      <a:pt x="137" y="49"/>
                      <a:pt x="137" y="49"/>
                      <a:pt x="137" y="49"/>
                    </a:cubicBezTo>
                    <a:cubicBezTo>
                      <a:pt x="139" y="49"/>
                      <a:pt x="139" y="52"/>
                      <a:pt x="137" y="52"/>
                    </a:cubicBezTo>
                    <a:cubicBezTo>
                      <a:pt x="130" y="53"/>
                      <a:pt x="123" y="53"/>
                      <a:pt x="117" y="52"/>
                    </a:cubicBezTo>
                    <a:cubicBezTo>
                      <a:pt x="15" y="35"/>
                      <a:pt x="15" y="35"/>
                      <a:pt x="15" y="35"/>
                    </a:cubicBezTo>
                    <a:cubicBezTo>
                      <a:pt x="6" y="33"/>
                      <a:pt x="0" y="24"/>
                      <a:pt x="3" y="1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2" name="Freeform 13">
                <a:extLst>
                  <a:ext uri="{FF2B5EF4-FFF2-40B4-BE49-F238E27FC236}">
                    <a16:creationId xmlns:a16="http://schemas.microsoft.com/office/drawing/2014/main" id="{0AFF8F6F-01BF-A949-B25C-CBEB00220CBA}"/>
                  </a:ext>
                </a:extLst>
              </p:cNvPr>
              <p:cNvSpPr>
                <a:spLocks/>
              </p:cNvSpPr>
              <p:nvPr/>
            </p:nvSpPr>
            <p:spPr bwMode="auto">
              <a:xfrm>
                <a:off x="3695" y="431"/>
                <a:ext cx="127" cy="53"/>
              </a:xfrm>
              <a:custGeom>
                <a:avLst/>
                <a:gdLst>
                  <a:gd name="T0" fmla="*/ 46 w 48"/>
                  <a:gd name="T1" fmla="*/ 20 h 20"/>
                  <a:gd name="T2" fmla="*/ 7 w 48"/>
                  <a:gd name="T3" fmla="*/ 11 h 20"/>
                  <a:gd name="T4" fmla="*/ 1 w 48"/>
                  <a:gd name="T5" fmla="*/ 0 h 20"/>
                  <a:gd name="T6" fmla="*/ 48 w 48"/>
                  <a:gd name="T7" fmla="*/ 12 h 20"/>
                  <a:gd name="T8" fmla="*/ 46 w 48"/>
                  <a:gd name="T9" fmla="*/ 20 h 20"/>
                </a:gdLst>
                <a:ahLst/>
                <a:cxnLst>
                  <a:cxn ang="0">
                    <a:pos x="T0" y="T1"/>
                  </a:cxn>
                  <a:cxn ang="0">
                    <a:pos x="T2" y="T3"/>
                  </a:cxn>
                  <a:cxn ang="0">
                    <a:pos x="T4" y="T5"/>
                  </a:cxn>
                  <a:cxn ang="0">
                    <a:pos x="T6" y="T7"/>
                  </a:cxn>
                  <a:cxn ang="0">
                    <a:pos x="T8" y="T9"/>
                  </a:cxn>
                </a:cxnLst>
                <a:rect l="0" t="0" r="r" b="b"/>
                <a:pathLst>
                  <a:path w="48" h="20">
                    <a:moveTo>
                      <a:pt x="46" y="20"/>
                    </a:moveTo>
                    <a:cubicBezTo>
                      <a:pt x="7" y="11"/>
                      <a:pt x="7" y="11"/>
                      <a:pt x="7" y="11"/>
                    </a:cubicBezTo>
                    <a:cubicBezTo>
                      <a:pt x="3" y="9"/>
                      <a:pt x="0" y="5"/>
                      <a:pt x="1" y="0"/>
                    </a:cubicBezTo>
                    <a:cubicBezTo>
                      <a:pt x="48" y="12"/>
                      <a:pt x="48" y="12"/>
                      <a:pt x="48" y="12"/>
                    </a:cubicBezTo>
                    <a:lnTo>
                      <a:pt x="46" y="20"/>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3" name="Freeform 14">
                <a:extLst>
                  <a:ext uri="{FF2B5EF4-FFF2-40B4-BE49-F238E27FC236}">
                    <a16:creationId xmlns:a16="http://schemas.microsoft.com/office/drawing/2014/main" id="{C925AC2A-ED49-9F4C-B5F2-9BC43BB36BCC}"/>
                  </a:ext>
                </a:extLst>
              </p:cNvPr>
              <p:cNvSpPr>
                <a:spLocks/>
              </p:cNvSpPr>
              <p:nvPr/>
            </p:nvSpPr>
            <p:spPr bwMode="auto">
              <a:xfrm>
                <a:off x="3536" y="-3"/>
                <a:ext cx="156" cy="365"/>
              </a:xfrm>
              <a:custGeom>
                <a:avLst/>
                <a:gdLst>
                  <a:gd name="T0" fmla="*/ 43 w 59"/>
                  <a:gd name="T1" fmla="*/ 136 h 138"/>
                  <a:gd name="T2" fmla="*/ 59 w 59"/>
                  <a:gd name="T3" fmla="*/ 131 h 138"/>
                  <a:gd name="T4" fmla="*/ 31 w 59"/>
                  <a:gd name="T5" fmla="*/ 63 h 138"/>
                  <a:gd name="T6" fmla="*/ 5 w 59"/>
                  <a:gd name="T7" fmla="*/ 2 h 138"/>
                  <a:gd name="T8" fmla="*/ 1 w 59"/>
                  <a:gd name="T9" fmla="*/ 3 h 138"/>
                  <a:gd name="T10" fmla="*/ 2 w 59"/>
                  <a:gd name="T11" fmla="*/ 23 h 138"/>
                  <a:gd name="T12" fmla="*/ 24 w 59"/>
                  <a:gd name="T13" fmla="*/ 124 h 138"/>
                  <a:gd name="T14" fmla="*/ 43 w 59"/>
                  <a:gd name="T15" fmla="*/ 136 h 1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138">
                    <a:moveTo>
                      <a:pt x="43" y="136"/>
                    </a:moveTo>
                    <a:cubicBezTo>
                      <a:pt x="59" y="131"/>
                      <a:pt x="59" y="131"/>
                      <a:pt x="59" y="131"/>
                    </a:cubicBezTo>
                    <a:cubicBezTo>
                      <a:pt x="31" y="63"/>
                      <a:pt x="31" y="63"/>
                      <a:pt x="31" y="63"/>
                    </a:cubicBezTo>
                    <a:cubicBezTo>
                      <a:pt x="5" y="2"/>
                      <a:pt x="5" y="2"/>
                      <a:pt x="5" y="2"/>
                    </a:cubicBezTo>
                    <a:cubicBezTo>
                      <a:pt x="4" y="0"/>
                      <a:pt x="1" y="1"/>
                      <a:pt x="1" y="3"/>
                    </a:cubicBezTo>
                    <a:cubicBezTo>
                      <a:pt x="0" y="9"/>
                      <a:pt x="0" y="16"/>
                      <a:pt x="2" y="23"/>
                    </a:cubicBezTo>
                    <a:cubicBezTo>
                      <a:pt x="24" y="124"/>
                      <a:pt x="24" y="124"/>
                      <a:pt x="24" y="124"/>
                    </a:cubicBezTo>
                    <a:cubicBezTo>
                      <a:pt x="26" y="133"/>
                      <a:pt x="35" y="138"/>
                      <a:pt x="43" y="13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4" name="Freeform 15">
                <a:extLst>
                  <a:ext uri="{FF2B5EF4-FFF2-40B4-BE49-F238E27FC236}">
                    <a16:creationId xmlns:a16="http://schemas.microsoft.com/office/drawing/2014/main" id="{32A04FD1-CA16-6D4A-A891-7D54A0BA052D}"/>
                  </a:ext>
                </a:extLst>
              </p:cNvPr>
              <p:cNvSpPr>
                <a:spLocks/>
              </p:cNvSpPr>
              <p:nvPr/>
            </p:nvSpPr>
            <p:spPr bwMode="auto">
              <a:xfrm>
                <a:off x="3671" y="344"/>
                <a:ext cx="58" cy="127"/>
              </a:xfrm>
              <a:custGeom>
                <a:avLst/>
                <a:gdLst>
                  <a:gd name="T0" fmla="*/ 0 w 22"/>
                  <a:gd name="T1" fmla="*/ 2 h 48"/>
                  <a:gd name="T2" fmla="*/ 11 w 22"/>
                  <a:gd name="T3" fmla="*/ 41 h 48"/>
                  <a:gd name="T4" fmla="*/ 22 w 22"/>
                  <a:gd name="T5" fmla="*/ 47 h 48"/>
                  <a:gd name="T6" fmla="*/ 8 w 22"/>
                  <a:gd name="T7" fmla="*/ 0 h 48"/>
                  <a:gd name="T8" fmla="*/ 0 w 22"/>
                  <a:gd name="T9" fmla="*/ 2 h 48"/>
                </a:gdLst>
                <a:ahLst/>
                <a:cxnLst>
                  <a:cxn ang="0">
                    <a:pos x="T0" y="T1"/>
                  </a:cxn>
                  <a:cxn ang="0">
                    <a:pos x="T2" y="T3"/>
                  </a:cxn>
                  <a:cxn ang="0">
                    <a:pos x="T4" y="T5"/>
                  </a:cxn>
                  <a:cxn ang="0">
                    <a:pos x="T6" y="T7"/>
                  </a:cxn>
                  <a:cxn ang="0">
                    <a:pos x="T8" y="T9"/>
                  </a:cxn>
                </a:cxnLst>
                <a:rect l="0" t="0" r="r" b="b"/>
                <a:pathLst>
                  <a:path w="22" h="48">
                    <a:moveTo>
                      <a:pt x="0" y="2"/>
                    </a:moveTo>
                    <a:cubicBezTo>
                      <a:pt x="11" y="41"/>
                      <a:pt x="11" y="41"/>
                      <a:pt x="11" y="41"/>
                    </a:cubicBezTo>
                    <a:cubicBezTo>
                      <a:pt x="12" y="46"/>
                      <a:pt x="17" y="48"/>
                      <a:pt x="22" y="47"/>
                    </a:cubicBezTo>
                    <a:cubicBezTo>
                      <a:pt x="8" y="0"/>
                      <a:pt x="8" y="0"/>
                      <a:pt x="8" y="0"/>
                    </a:cubicBezTo>
                    <a:lnTo>
                      <a:pt x="0" y="2"/>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5" name="Freeform 16">
                <a:extLst>
                  <a:ext uri="{FF2B5EF4-FFF2-40B4-BE49-F238E27FC236}">
                    <a16:creationId xmlns:a16="http://schemas.microsoft.com/office/drawing/2014/main" id="{48222627-E97C-5348-8A19-6A8E0002A5E7}"/>
                  </a:ext>
                </a:extLst>
              </p:cNvPr>
              <p:cNvSpPr>
                <a:spLocks/>
              </p:cNvSpPr>
              <p:nvPr/>
            </p:nvSpPr>
            <p:spPr bwMode="auto">
              <a:xfrm>
                <a:off x="3538" y="-3"/>
                <a:ext cx="154" cy="352"/>
              </a:xfrm>
              <a:custGeom>
                <a:avLst/>
                <a:gdLst>
                  <a:gd name="T0" fmla="*/ 4 w 58"/>
                  <a:gd name="T1" fmla="*/ 2 h 133"/>
                  <a:gd name="T2" fmla="*/ 30 w 58"/>
                  <a:gd name="T3" fmla="*/ 63 h 133"/>
                  <a:gd name="T4" fmla="*/ 58 w 58"/>
                  <a:gd name="T5" fmla="*/ 131 h 133"/>
                  <a:gd name="T6" fmla="*/ 50 w 58"/>
                  <a:gd name="T7" fmla="*/ 133 h 133"/>
                  <a:gd name="T8" fmla="*/ 0 w 58"/>
                  <a:gd name="T9" fmla="*/ 3 h 133"/>
                  <a:gd name="T10" fmla="*/ 4 w 58"/>
                  <a:gd name="T11" fmla="*/ 2 h 133"/>
                </a:gdLst>
                <a:ahLst/>
                <a:cxnLst>
                  <a:cxn ang="0">
                    <a:pos x="T0" y="T1"/>
                  </a:cxn>
                  <a:cxn ang="0">
                    <a:pos x="T2" y="T3"/>
                  </a:cxn>
                  <a:cxn ang="0">
                    <a:pos x="T4" y="T5"/>
                  </a:cxn>
                  <a:cxn ang="0">
                    <a:pos x="T6" y="T7"/>
                  </a:cxn>
                  <a:cxn ang="0">
                    <a:pos x="T8" y="T9"/>
                  </a:cxn>
                  <a:cxn ang="0">
                    <a:pos x="T10" y="T11"/>
                  </a:cxn>
                </a:cxnLst>
                <a:rect l="0" t="0" r="r" b="b"/>
                <a:pathLst>
                  <a:path w="58" h="133">
                    <a:moveTo>
                      <a:pt x="4" y="2"/>
                    </a:moveTo>
                    <a:cubicBezTo>
                      <a:pt x="30" y="63"/>
                      <a:pt x="30" y="63"/>
                      <a:pt x="30" y="63"/>
                    </a:cubicBezTo>
                    <a:cubicBezTo>
                      <a:pt x="58" y="131"/>
                      <a:pt x="58" y="131"/>
                      <a:pt x="58" y="131"/>
                    </a:cubicBezTo>
                    <a:cubicBezTo>
                      <a:pt x="50" y="133"/>
                      <a:pt x="50" y="133"/>
                      <a:pt x="50" y="133"/>
                    </a:cubicBezTo>
                    <a:cubicBezTo>
                      <a:pt x="0" y="3"/>
                      <a:pt x="0" y="3"/>
                      <a:pt x="0" y="3"/>
                    </a:cubicBezTo>
                    <a:cubicBezTo>
                      <a:pt x="0" y="1"/>
                      <a:pt x="3" y="0"/>
                      <a:pt x="4" y="2"/>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6" name="Freeform 17">
                <a:extLst>
                  <a:ext uri="{FF2B5EF4-FFF2-40B4-BE49-F238E27FC236}">
                    <a16:creationId xmlns:a16="http://schemas.microsoft.com/office/drawing/2014/main" id="{6B092DC4-594D-9B42-91E1-C8EC1109328A}"/>
                  </a:ext>
                </a:extLst>
              </p:cNvPr>
              <p:cNvSpPr>
                <a:spLocks/>
              </p:cNvSpPr>
              <p:nvPr/>
            </p:nvSpPr>
            <p:spPr bwMode="auto">
              <a:xfrm>
                <a:off x="3816" y="463"/>
                <a:ext cx="357" cy="138"/>
              </a:xfrm>
              <a:custGeom>
                <a:avLst/>
                <a:gdLst>
                  <a:gd name="T0" fmla="*/ 2 w 135"/>
                  <a:gd name="T1" fmla="*/ 0 h 52"/>
                  <a:gd name="T2" fmla="*/ 71 w 135"/>
                  <a:gd name="T3" fmla="*/ 25 h 52"/>
                  <a:gd name="T4" fmla="*/ 133 w 135"/>
                  <a:gd name="T5" fmla="*/ 49 h 52"/>
                  <a:gd name="T6" fmla="*/ 134 w 135"/>
                  <a:gd name="T7" fmla="*/ 51 h 52"/>
                  <a:gd name="T8" fmla="*/ 133 w 135"/>
                  <a:gd name="T9" fmla="*/ 52 h 52"/>
                  <a:gd name="T10" fmla="*/ 0 w 135"/>
                  <a:gd name="T11" fmla="*/ 8 h 52"/>
                  <a:gd name="T12" fmla="*/ 2 w 135"/>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35" h="52">
                    <a:moveTo>
                      <a:pt x="2" y="0"/>
                    </a:moveTo>
                    <a:cubicBezTo>
                      <a:pt x="71" y="25"/>
                      <a:pt x="71" y="25"/>
                      <a:pt x="71" y="25"/>
                    </a:cubicBezTo>
                    <a:cubicBezTo>
                      <a:pt x="133" y="49"/>
                      <a:pt x="133" y="49"/>
                      <a:pt x="133" y="49"/>
                    </a:cubicBezTo>
                    <a:cubicBezTo>
                      <a:pt x="135" y="49"/>
                      <a:pt x="135" y="51"/>
                      <a:pt x="134" y="51"/>
                    </a:cubicBezTo>
                    <a:cubicBezTo>
                      <a:pt x="133" y="52"/>
                      <a:pt x="133" y="52"/>
                      <a:pt x="133" y="52"/>
                    </a:cubicBezTo>
                    <a:cubicBezTo>
                      <a:pt x="0" y="8"/>
                      <a:pt x="0" y="8"/>
                      <a:pt x="0" y="8"/>
                    </a:cubicBezTo>
                    <a:lnTo>
                      <a:pt x="2" y="0"/>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7" name="Freeform 18">
                <a:extLst>
                  <a:ext uri="{FF2B5EF4-FFF2-40B4-BE49-F238E27FC236}">
                    <a16:creationId xmlns:a16="http://schemas.microsoft.com/office/drawing/2014/main" id="{4528E4B4-6E77-2F42-8246-0360300D5110}"/>
                  </a:ext>
                </a:extLst>
              </p:cNvPr>
              <p:cNvSpPr>
                <a:spLocks/>
              </p:cNvSpPr>
              <p:nvPr/>
            </p:nvSpPr>
            <p:spPr bwMode="auto">
              <a:xfrm>
                <a:off x="3401" y="521"/>
                <a:ext cx="241" cy="304"/>
              </a:xfrm>
              <a:custGeom>
                <a:avLst/>
                <a:gdLst>
                  <a:gd name="T0" fmla="*/ 1 w 91"/>
                  <a:gd name="T1" fmla="*/ 112 h 115"/>
                  <a:gd name="T2" fmla="*/ 41 w 91"/>
                  <a:gd name="T3" fmla="*/ 59 h 115"/>
                  <a:gd name="T4" fmla="*/ 85 w 91"/>
                  <a:gd name="T5" fmla="*/ 0 h 115"/>
                  <a:gd name="T6" fmla="*/ 91 w 91"/>
                  <a:gd name="T7" fmla="*/ 6 h 115"/>
                  <a:gd name="T8" fmla="*/ 3 w 91"/>
                  <a:gd name="T9" fmla="*/ 115 h 115"/>
                  <a:gd name="T10" fmla="*/ 1 w 91"/>
                  <a:gd name="T11" fmla="*/ 112 h 115"/>
                </a:gdLst>
                <a:ahLst/>
                <a:cxnLst>
                  <a:cxn ang="0">
                    <a:pos x="T0" y="T1"/>
                  </a:cxn>
                  <a:cxn ang="0">
                    <a:pos x="T2" y="T3"/>
                  </a:cxn>
                  <a:cxn ang="0">
                    <a:pos x="T4" y="T5"/>
                  </a:cxn>
                  <a:cxn ang="0">
                    <a:pos x="T6" y="T7"/>
                  </a:cxn>
                  <a:cxn ang="0">
                    <a:pos x="T8" y="T9"/>
                  </a:cxn>
                  <a:cxn ang="0">
                    <a:pos x="T10" y="T11"/>
                  </a:cxn>
                </a:cxnLst>
                <a:rect l="0" t="0" r="r" b="b"/>
                <a:pathLst>
                  <a:path w="91" h="115">
                    <a:moveTo>
                      <a:pt x="1" y="112"/>
                    </a:moveTo>
                    <a:cubicBezTo>
                      <a:pt x="41" y="59"/>
                      <a:pt x="41" y="59"/>
                      <a:pt x="41" y="59"/>
                    </a:cubicBezTo>
                    <a:cubicBezTo>
                      <a:pt x="85" y="0"/>
                      <a:pt x="85" y="0"/>
                      <a:pt x="85" y="0"/>
                    </a:cubicBezTo>
                    <a:cubicBezTo>
                      <a:pt x="91" y="6"/>
                      <a:pt x="91" y="6"/>
                      <a:pt x="91" y="6"/>
                    </a:cubicBezTo>
                    <a:cubicBezTo>
                      <a:pt x="3" y="115"/>
                      <a:pt x="3" y="115"/>
                      <a:pt x="3" y="115"/>
                    </a:cubicBezTo>
                    <a:cubicBezTo>
                      <a:pt x="1" y="115"/>
                      <a:pt x="0" y="113"/>
                      <a:pt x="1" y="112"/>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8" name="Freeform 19">
                <a:extLst>
                  <a:ext uri="{FF2B5EF4-FFF2-40B4-BE49-F238E27FC236}">
                    <a16:creationId xmlns:a16="http://schemas.microsoft.com/office/drawing/2014/main" id="{54616F3B-8DCF-4E47-BAB8-936F9C316C11}"/>
                  </a:ext>
                </a:extLst>
              </p:cNvPr>
              <p:cNvSpPr>
                <a:spLocks/>
              </p:cNvSpPr>
              <p:nvPr/>
            </p:nvSpPr>
            <p:spPr bwMode="auto">
              <a:xfrm>
                <a:off x="3660" y="399"/>
                <a:ext cx="103" cy="104"/>
              </a:xfrm>
              <a:custGeom>
                <a:avLst/>
                <a:gdLst>
                  <a:gd name="T0" fmla="*/ 3 w 39"/>
                  <a:gd name="T1" fmla="*/ 24 h 39"/>
                  <a:gd name="T2" fmla="*/ 24 w 39"/>
                  <a:gd name="T3" fmla="*/ 36 h 39"/>
                  <a:gd name="T4" fmla="*/ 36 w 39"/>
                  <a:gd name="T5" fmla="*/ 14 h 39"/>
                  <a:gd name="T6" fmla="*/ 15 w 39"/>
                  <a:gd name="T7" fmla="*/ 3 h 39"/>
                  <a:gd name="T8" fmla="*/ 3 w 39"/>
                  <a:gd name="T9" fmla="*/ 24 h 39"/>
                </a:gdLst>
                <a:ahLst/>
                <a:cxnLst>
                  <a:cxn ang="0">
                    <a:pos x="T0" y="T1"/>
                  </a:cxn>
                  <a:cxn ang="0">
                    <a:pos x="T2" y="T3"/>
                  </a:cxn>
                  <a:cxn ang="0">
                    <a:pos x="T4" y="T5"/>
                  </a:cxn>
                  <a:cxn ang="0">
                    <a:pos x="T6" y="T7"/>
                  </a:cxn>
                  <a:cxn ang="0">
                    <a:pos x="T8" y="T9"/>
                  </a:cxn>
                </a:cxnLst>
                <a:rect l="0" t="0" r="r" b="b"/>
                <a:pathLst>
                  <a:path w="39" h="39">
                    <a:moveTo>
                      <a:pt x="3" y="24"/>
                    </a:moveTo>
                    <a:cubicBezTo>
                      <a:pt x="6" y="33"/>
                      <a:pt x="15" y="39"/>
                      <a:pt x="24" y="36"/>
                    </a:cubicBezTo>
                    <a:cubicBezTo>
                      <a:pt x="34" y="33"/>
                      <a:pt x="39" y="24"/>
                      <a:pt x="36" y="14"/>
                    </a:cubicBezTo>
                    <a:cubicBezTo>
                      <a:pt x="33" y="5"/>
                      <a:pt x="24" y="0"/>
                      <a:pt x="15" y="3"/>
                    </a:cubicBezTo>
                    <a:cubicBezTo>
                      <a:pt x="5" y="5"/>
                      <a:pt x="0" y="15"/>
                      <a:pt x="3" y="24"/>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9" name="Freeform 20">
                <a:extLst>
                  <a:ext uri="{FF2B5EF4-FFF2-40B4-BE49-F238E27FC236}">
                    <a16:creationId xmlns:a16="http://schemas.microsoft.com/office/drawing/2014/main" id="{900D8659-70A8-4F40-84CD-9753B1AE62DA}"/>
                  </a:ext>
                </a:extLst>
              </p:cNvPr>
              <p:cNvSpPr>
                <a:spLocks/>
              </p:cNvSpPr>
              <p:nvPr/>
            </p:nvSpPr>
            <p:spPr bwMode="auto">
              <a:xfrm>
                <a:off x="3687" y="426"/>
                <a:ext cx="50" cy="50"/>
              </a:xfrm>
              <a:custGeom>
                <a:avLst/>
                <a:gdLst>
                  <a:gd name="T0" fmla="*/ 1 w 19"/>
                  <a:gd name="T1" fmla="*/ 12 h 19"/>
                  <a:gd name="T2" fmla="*/ 12 w 19"/>
                  <a:gd name="T3" fmla="*/ 18 h 19"/>
                  <a:gd name="T4" fmla="*/ 18 w 19"/>
                  <a:gd name="T5" fmla="*/ 7 h 19"/>
                  <a:gd name="T6" fmla="*/ 7 w 19"/>
                  <a:gd name="T7" fmla="*/ 1 h 19"/>
                  <a:gd name="T8" fmla="*/ 1 w 19"/>
                  <a:gd name="T9" fmla="*/ 12 h 19"/>
                </a:gdLst>
                <a:ahLst/>
                <a:cxnLst>
                  <a:cxn ang="0">
                    <a:pos x="T0" y="T1"/>
                  </a:cxn>
                  <a:cxn ang="0">
                    <a:pos x="T2" y="T3"/>
                  </a:cxn>
                  <a:cxn ang="0">
                    <a:pos x="T4" y="T5"/>
                  </a:cxn>
                  <a:cxn ang="0">
                    <a:pos x="T6" y="T7"/>
                  </a:cxn>
                  <a:cxn ang="0">
                    <a:pos x="T8" y="T9"/>
                  </a:cxn>
                </a:cxnLst>
                <a:rect l="0" t="0" r="r" b="b"/>
                <a:pathLst>
                  <a:path w="19" h="19">
                    <a:moveTo>
                      <a:pt x="1" y="12"/>
                    </a:moveTo>
                    <a:cubicBezTo>
                      <a:pt x="3" y="16"/>
                      <a:pt x="7" y="19"/>
                      <a:pt x="12" y="18"/>
                    </a:cubicBezTo>
                    <a:cubicBezTo>
                      <a:pt x="16" y="16"/>
                      <a:pt x="19" y="11"/>
                      <a:pt x="18" y="7"/>
                    </a:cubicBezTo>
                    <a:cubicBezTo>
                      <a:pt x="16" y="2"/>
                      <a:pt x="12" y="0"/>
                      <a:pt x="7" y="1"/>
                    </a:cubicBezTo>
                    <a:cubicBezTo>
                      <a:pt x="2" y="2"/>
                      <a:pt x="0" y="7"/>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0" name="Freeform 21">
                <a:extLst>
                  <a:ext uri="{FF2B5EF4-FFF2-40B4-BE49-F238E27FC236}">
                    <a16:creationId xmlns:a16="http://schemas.microsoft.com/office/drawing/2014/main" id="{F7A4CD10-2F66-BF40-8DF5-4956C06BD2E6}"/>
                  </a:ext>
                </a:extLst>
              </p:cNvPr>
              <p:cNvSpPr>
                <a:spLocks/>
              </p:cNvSpPr>
              <p:nvPr/>
            </p:nvSpPr>
            <p:spPr bwMode="auto">
              <a:xfrm>
                <a:off x="3160" y="1431"/>
                <a:ext cx="69" cy="1130"/>
              </a:xfrm>
              <a:custGeom>
                <a:avLst/>
                <a:gdLst>
                  <a:gd name="T0" fmla="*/ 0 w 69"/>
                  <a:gd name="T1" fmla="*/ 1130 h 1130"/>
                  <a:gd name="T2" fmla="*/ 69 w 69"/>
                  <a:gd name="T3" fmla="*/ 1130 h 1130"/>
                  <a:gd name="T4" fmla="*/ 48 w 69"/>
                  <a:gd name="T5" fmla="*/ 0 h 1130"/>
                  <a:gd name="T6" fmla="*/ 21 w 69"/>
                  <a:gd name="T7" fmla="*/ 0 h 1130"/>
                  <a:gd name="T8" fmla="*/ 0 w 69"/>
                  <a:gd name="T9" fmla="*/ 1130 h 1130"/>
                </a:gdLst>
                <a:ahLst/>
                <a:cxnLst>
                  <a:cxn ang="0">
                    <a:pos x="T0" y="T1"/>
                  </a:cxn>
                  <a:cxn ang="0">
                    <a:pos x="T2" y="T3"/>
                  </a:cxn>
                  <a:cxn ang="0">
                    <a:pos x="T4" y="T5"/>
                  </a:cxn>
                  <a:cxn ang="0">
                    <a:pos x="T6" y="T7"/>
                  </a:cxn>
                  <a:cxn ang="0">
                    <a:pos x="T8" y="T9"/>
                  </a:cxn>
                </a:cxnLst>
                <a:rect l="0" t="0" r="r" b="b"/>
                <a:pathLst>
                  <a:path w="69" h="1130">
                    <a:moveTo>
                      <a:pt x="0" y="1130"/>
                    </a:moveTo>
                    <a:lnTo>
                      <a:pt x="69" y="1130"/>
                    </a:lnTo>
                    <a:lnTo>
                      <a:pt x="48" y="0"/>
                    </a:lnTo>
                    <a:lnTo>
                      <a:pt x="21" y="0"/>
                    </a:lnTo>
                    <a:lnTo>
                      <a:pt x="0" y="1130"/>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1" name="Freeform 22">
                <a:extLst>
                  <a:ext uri="{FF2B5EF4-FFF2-40B4-BE49-F238E27FC236}">
                    <a16:creationId xmlns:a16="http://schemas.microsoft.com/office/drawing/2014/main" id="{46EE2C01-A05D-0A4B-A5B6-C3B94B4D3555}"/>
                  </a:ext>
                </a:extLst>
              </p:cNvPr>
              <p:cNvSpPr>
                <a:spLocks/>
              </p:cNvSpPr>
              <p:nvPr/>
            </p:nvSpPr>
            <p:spPr bwMode="auto">
              <a:xfrm>
                <a:off x="3160" y="1431"/>
                <a:ext cx="37" cy="1130"/>
              </a:xfrm>
              <a:custGeom>
                <a:avLst/>
                <a:gdLst>
                  <a:gd name="T0" fmla="*/ 21 w 37"/>
                  <a:gd name="T1" fmla="*/ 0 h 1130"/>
                  <a:gd name="T2" fmla="*/ 37 w 37"/>
                  <a:gd name="T3" fmla="*/ 0 h 1130"/>
                  <a:gd name="T4" fmla="*/ 19 w 37"/>
                  <a:gd name="T5" fmla="*/ 1130 h 1130"/>
                  <a:gd name="T6" fmla="*/ 0 w 37"/>
                  <a:gd name="T7" fmla="*/ 1130 h 1130"/>
                  <a:gd name="T8" fmla="*/ 21 w 37"/>
                  <a:gd name="T9" fmla="*/ 0 h 1130"/>
                </a:gdLst>
                <a:ahLst/>
                <a:cxnLst>
                  <a:cxn ang="0">
                    <a:pos x="T0" y="T1"/>
                  </a:cxn>
                  <a:cxn ang="0">
                    <a:pos x="T2" y="T3"/>
                  </a:cxn>
                  <a:cxn ang="0">
                    <a:pos x="T4" y="T5"/>
                  </a:cxn>
                  <a:cxn ang="0">
                    <a:pos x="T6" y="T7"/>
                  </a:cxn>
                  <a:cxn ang="0">
                    <a:pos x="T8" y="T9"/>
                  </a:cxn>
                </a:cxnLst>
                <a:rect l="0" t="0" r="r" b="b"/>
                <a:pathLst>
                  <a:path w="37" h="1130">
                    <a:moveTo>
                      <a:pt x="21" y="0"/>
                    </a:moveTo>
                    <a:lnTo>
                      <a:pt x="37" y="0"/>
                    </a:lnTo>
                    <a:lnTo>
                      <a:pt x="19" y="1130"/>
                    </a:lnTo>
                    <a:lnTo>
                      <a:pt x="0" y="1130"/>
                    </a:lnTo>
                    <a:lnTo>
                      <a:pt x="21" y="0"/>
                    </a:ln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2" name="Freeform 23">
                <a:extLst>
                  <a:ext uri="{FF2B5EF4-FFF2-40B4-BE49-F238E27FC236}">
                    <a16:creationId xmlns:a16="http://schemas.microsoft.com/office/drawing/2014/main" id="{EAE91419-906F-0843-B655-CEDAE53F60C2}"/>
                  </a:ext>
                </a:extLst>
              </p:cNvPr>
              <p:cNvSpPr>
                <a:spLocks/>
              </p:cNvSpPr>
              <p:nvPr/>
            </p:nvSpPr>
            <p:spPr bwMode="auto">
              <a:xfrm>
                <a:off x="2972" y="1476"/>
                <a:ext cx="196" cy="220"/>
              </a:xfrm>
              <a:custGeom>
                <a:avLst/>
                <a:gdLst>
                  <a:gd name="T0" fmla="*/ 69 w 74"/>
                  <a:gd name="T1" fmla="*/ 8 h 83"/>
                  <a:gd name="T2" fmla="*/ 60 w 74"/>
                  <a:gd name="T3" fmla="*/ 0 h 83"/>
                  <a:gd name="T4" fmla="*/ 29 w 74"/>
                  <a:gd name="T5" fmla="*/ 42 h 83"/>
                  <a:gd name="T6" fmla="*/ 1 w 74"/>
                  <a:gd name="T7" fmla="*/ 80 h 83"/>
                  <a:gd name="T8" fmla="*/ 2 w 74"/>
                  <a:gd name="T9" fmla="*/ 82 h 83"/>
                  <a:gd name="T10" fmla="*/ 15 w 74"/>
                  <a:gd name="T11" fmla="*/ 74 h 83"/>
                  <a:gd name="T12" fmla="*/ 69 w 74"/>
                  <a:gd name="T13" fmla="*/ 24 h 83"/>
                  <a:gd name="T14" fmla="*/ 69 w 74"/>
                  <a:gd name="T15" fmla="*/ 8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83">
                    <a:moveTo>
                      <a:pt x="69" y="8"/>
                    </a:moveTo>
                    <a:cubicBezTo>
                      <a:pt x="60" y="0"/>
                      <a:pt x="60" y="0"/>
                      <a:pt x="60" y="0"/>
                    </a:cubicBezTo>
                    <a:cubicBezTo>
                      <a:pt x="29" y="42"/>
                      <a:pt x="29" y="42"/>
                      <a:pt x="29" y="42"/>
                    </a:cubicBezTo>
                    <a:cubicBezTo>
                      <a:pt x="1" y="80"/>
                      <a:pt x="1" y="80"/>
                      <a:pt x="1" y="80"/>
                    </a:cubicBezTo>
                    <a:cubicBezTo>
                      <a:pt x="0" y="81"/>
                      <a:pt x="1" y="83"/>
                      <a:pt x="2" y="82"/>
                    </a:cubicBezTo>
                    <a:cubicBezTo>
                      <a:pt x="7" y="80"/>
                      <a:pt x="11" y="78"/>
                      <a:pt x="15" y="74"/>
                    </a:cubicBezTo>
                    <a:cubicBezTo>
                      <a:pt x="69" y="24"/>
                      <a:pt x="69" y="24"/>
                      <a:pt x="69" y="24"/>
                    </a:cubicBezTo>
                    <a:cubicBezTo>
                      <a:pt x="74" y="20"/>
                      <a:pt x="74" y="13"/>
                      <a:pt x="69" y="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3" name="Freeform 24">
                <a:extLst>
                  <a:ext uri="{FF2B5EF4-FFF2-40B4-BE49-F238E27FC236}">
                    <a16:creationId xmlns:a16="http://schemas.microsoft.com/office/drawing/2014/main" id="{7000A454-E49F-D04B-9275-412E5544F8BB}"/>
                  </a:ext>
                </a:extLst>
              </p:cNvPr>
              <p:cNvSpPr>
                <a:spLocks/>
              </p:cNvSpPr>
              <p:nvPr/>
            </p:nvSpPr>
            <p:spPr bwMode="auto">
              <a:xfrm>
                <a:off x="3131" y="1410"/>
                <a:ext cx="72" cy="79"/>
              </a:xfrm>
              <a:custGeom>
                <a:avLst/>
                <a:gdLst>
                  <a:gd name="T0" fmla="*/ 5 w 27"/>
                  <a:gd name="T1" fmla="*/ 30 h 30"/>
                  <a:gd name="T2" fmla="*/ 25 w 27"/>
                  <a:gd name="T3" fmla="*/ 9 h 30"/>
                  <a:gd name="T4" fmla="*/ 24 w 27"/>
                  <a:gd name="T5" fmla="*/ 0 h 30"/>
                  <a:gd name="T6" fmla="*/ 0 w 27"/>
                  <a:gd name="T7" fmla="*/ 25 h 30"/>
                  <a:gd name="T8" fmla="*/ 5 w 27"/>
                  <a:gd name="T9" fmla="*/ 30 h 30"/>
                </a:gdLst>
                <a:ahLst/>
                <a:cxnLst>
                  <a:cxn ang="0">
                    <a:pos x="T0" y="T1"/>
                  </a:cxn>
                  <a:cxn ang="0">
                    <a:pos x="T2" y="T3"/>
                  </a:cxn>
                  <a:cxn ang="0">
                    <a:pos x="T4" y="T5"/>
                  </a:cxn>
                  <a:cxn ang="0">
                    <a:pos x="T6" y="T7"/>
                  </a:cxn>
                  <a:cxn ang="0">
                    <a:pos x="T8" y="T9"/>
                  </a:cxn>
                </a:cxnLst>
                <a:rect l="0" t="0" r="r" b="b"/>
                <a:pathLst>
                  <a:path w="27" h="30">
                    <a:moveTo>
                      <a:pt x="5" y="30"/>
                    </a:moveTo>
                    <a:cubicBezTo>
                      <a:pt x="25" y="9"/>
                      <a:pt x="25" y="9"/>
                      <a:pt x="25" y="9"/>
                    </a:cubicBezTo>
                    <a:cubicBezTo>
                      <a:pt x="27" y="6"/>
                      <a:pt x="27" y="2"/>
                      <a:pt x="24" y="0"/>
                    </a:cubicBezTo>
                    <a:cubicBezTo>
                      <a:pt x="0" y="25"/>
                      <a:pt x="0" y="25"/>
                      <a:pt x="0" y="25"/>
                    </a:cubicBezTo>
                    <a:lnTo>
                      <a:pt x="5" y="30"/>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4" name="Freeform 25">
                <a:extLst>
                  <a:ext uri="{FF2B5EF4-FFF2-40B4-BE49-F238E27FC236}">
                    <a16:creationId xmlns:a16="http://schemas.microsoft.com/office/drawing/2014/main" id="{4CA90AFF-5D8F-AD42-882B-A84D1069A8A2}"/>
                  </a:ext>
                </a:extLst>
              </p:cNvPr>
              <p:cNvSpPr>
                <a:spLocks/>
              </p:cNvSpPr>
              <p:nvPr/>
            </p:nvSpPr>
            <p:spPr bwMode="auto">
              <a:xfrm>
                <a:off x="3261" y="1436"/>
                <a:ext cx="262" cy="101"/>
              </a:xfrm>
              <a:custGeom>
                <a:avLst/>
                <a:gdLst>
                  <a:gd name="T0" fmla="*/ 2 w 99"/>
                  <a:gd name="T1" fmla="*/ 11 h 38"/>
                  <a:gd name="T2" fmla="*/ 5 w 99"/>
                  <a:gd name="T3" fmla="*/ 0 h 38"/>
                  <a:gd name="T4" fmla="*/ 54 w 99"/>
                  <a:gd name="T5" fmla="*/ 18 h 38"/>
                  <a:gd name="T6" fmla="*/ 98 w 99"/>
                  <a:gd name="T7" fmla="*/ 34 h 38"/>
                  <a:gd name="T8" fmla="*/ 98 w 99"/>
                  <a:gd name="T9" fmla="*/ 37 h 38"/>
                  <a:gd name="T10" fmla="*/ 83 w 99"/>
                  <a:gd name="T11" fmla="*/ 37 h 38"/>
                  <a:gd name="T12" fmla="*/ 11 w 99"/>
                  <a:gd name="T13" fmla="*/ 24 h 38"/>
                  <a:gd name="T14" fmla="*/ 2 w 99"/>
                  <a:gd name="T15" fmla="*/ 11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38">
                    <a:moveTo>
                      <a:pt x="2" y="11"/>
                    </a:moveTo>
                    <a:cubicBezTo>
                      <a:pt x="5" y="0"/>
                      <a:pt x="5" y="0"/>
                      <a:pt x="5" y="0"/>
                    </a:cubicBezTo>
                    <a:cubicBezTo>
                      <a:pt x="54" y="18"/>
                      <a:pt x="54" y="18"/>
                      <a:pt x="54" y="18"/>
                    </a:cubicBezTo>
                    <a:cubicBezTo>
                      <a:pt x="98" y="34"/>
                      <a:pt x="98" y="34"/>
                      <a:pt x="98" y="34"/>
                    </a:cubicBezTo>
                    <a:cubicBezTo>
                      <a:pt x="99" y="35"/>
                      <a:pt x="99" y="37"/>
                      <a:pt x="98" y="37"/>
                    </a:cubicBezTo>
                    <a:cubicBezTo>
                      <a:pt x="93" y="38"/>
                      <a:pt x="88" y="38"/>
                      <a:pt x="83" y="37"/>
                    </a:cubicBezTo>
                    <a:cubicBezTo>
                      <a:pt x="11" y="24"/>
                      <a:pt x="11" y="24"/>
                      <a:pt x="11" y="24"/>
                    </a:cubicBezTo>
                    <a:cubicBezTo>
                      <a:pt x="4" y="23"/>
                      <a:pt x="0" y="17"/>
                      <a:pt x="2" y="1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5" name="Freeform 26">
                <a:extLst>
                  <a:ext uri="{FF2B5EF4-FFF2-40B4-BE49-F238E27FC236}">
                    <a16:creationId xmlns:a16="http://schemas.microsoft.com/office/drawing/2014/main" id="{522DBA63-6F44-DA44-8E4D-18BB27A0F3FD}"/>
                  </a:ext>
                </a:extLst>
              </p:cNvPr>
              <p:cNvSpPr>
                <a:spLocks/>
              </p:cNvSpPr>
              <p:nvPr/>
            </p:nvSpPr>
            <p:spPr bwMode="auto">
              <a:xfrm>
                <a:off x="3181" y="1413"/>
                <a:ext cx="93" cy="39"/>
              </a:xfrm>
              <a:custGeom>
                <a:avLst/>
                <a:gdLst>
                  <a:gd name="T0" fmla="*/ 33 w 35"/>
                  <a:gd name="T1" fmla="*/ 15 h 15"/>
                  <a:gd name="T2" fmla="*/ 5 w 35"/>
                  <a:gd name="T3" fmla="*/ 8 h 15"/>
                  <a:gd name="T4" fmla="*/ 1 w 35"/>
                  <a:gd name="T5" fmla="*/ 0 h 15"/>
                  <a:gd name="T6" fmla="*/ 35 w 35"/>
                  <a:gd name="T7" fmla="*/ 9 h 15"/>
                  <a:gd name="T8" fmla="*/ 33 w 35"/>
                  <a:gd name="T9" fmla="*/ 15 h 15"/>
                </a:gdLst>
                <a:ahLst/>
                <a:cxnLst>
                  <a:cxn ang="0">
                    <a:pos x="T0" y="T1"/>
                  </a:cxn>
                  <a:cxn ang="0">
                    <a:pos x="T2" y="T3"/>
                  </a:cxn>
                  <a:cxn ang="0">
                    <a:pos x="T4" y="T5"/>
                  </a:cxn>
                  <a:cxn ang="0">
                    <a:pos x="T6" y="T7"/>
                  </a:cxn>
                  <a:cxn ang="0">
                    <a:pos x="T8" y="T9"/>
                  </a:cxn>
                </a:cxnLst>
                <a:rect l="0" t="0" r="r" b="b"/>
                <a:pathLst>
                  <a:path w="35" h="15">
                    <a:moveTo>
                      <a:pt x="33" y="15"/>
                    </a:moveTo>
                    <a:cubicBezTo>
                      <a:pt x="5" y="8"/>
                      <a:pt x="5" y="8"/>
                      <a:pt x="5" y="8"/>
                    </a:cubicBezTo>
                    <a:cubicBezTo>
                      <a:pt x="2" y="7"/>
                      <a:pt x="0" y="4"/>
                      <a:pt x="1" y="0"/>
                    </a:cubicBezTo>
                    <a:cubicBezTo>
                      <a:pt x="35" y="9"/>
                      <a:pt x="35" y="9"/>
                      <a:pt x="35" y="9"/>
                    </a:cubicBezTo>
                    <a:lnTo>
                      <a:pt x="33" y="15"/>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6" name="Freeform 27">
                <a:extLst>
                  <a:ext uri="{FF2B5EF4-FFF2-40B4-BE49-F238E27FC236}">
                    <a16:creationId xmlns:a16="http://schemas.microsoft.com/office/drawing/2014/main" id="{DECE54CF-46E9-F84D-AB1D-CC4F4913A9F0}"/>
                  </a:ext>
                </a:extLst>
              </p:cNvPr>
              <p:cNvSpPr>
                <a:spLocks/>
              </p:cNvSpPr>
              <p:nvPr/>
            </p:nvSpPr>
            <p:spPr bwMode="auto">
              <a:xfrm>
                <a:off x="3070" y="1106"/>
                <a:ext cx="111" cy="259"/>
              </a:xfrm>
              <a:custGeom>
                <a:avLst/>
                <a:gdLst>
                  <a:gd name="T0" fmla="*/ 30 w 42"/>
                  <a:gd name="T1" fmla="*/ 96 h 98"/>
                  <a:gd name="T2" fmla="*/ 42 w 42"/>
                  <a:gd name="T3" fmla="*/ 93 h 98"/>
                  <a:gd name="T4" fmla="*/ 21 w 42"/>
                  <a:gd name="T5" fmla="*/ 45 h 98"/>
                  <a:gd name="T6" fmla="*/ 3 w 42"/>
                  <a:gd name="T7" fmla="*/ 1 h 98"/>
                  <a:gd name="T8" fmla="*/ 0 w 42"/>
                  <a:gd name="T9" fmla="*/ 1 h 98"/>
                  <a:gd name="T10" fmla="*/ 1 w 42"/>
                  <a:gd name="T11" fmla="*/ 16 h 98"/>
                  <a:gd name="T12" fmla="*/ 17 w 42"/>
                  <a:gd name="T13" fmla="*/ 88 h 98"/>
                  <a:gd name="T14" fmla="*/ 30 w 42"/>
                  <a:gd name="T15" fmla="*/ 96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98">
                    <a:moveTo>
                      <a:pt x="30" y="96"/>
                    </a:moveTo>
                    <a:cubicBezTo>
                      <a:pt x="42" y="93"/>
                      <a:pt x="42" y="93"/>
                      <a:pt x="42" y="93"/>
                    </a:cubicBezTo>
                    <a:cubicBezTo>
                      <a:pt x="21" y="45"/>
                      <a:pt x="21" y="45"/>
                      <a:pt x="21" y="45"/>
                    </a:cubicBezTo>
                    <a:cubicBezTo>
                      <a:pt x="3" y="1"/>
                      <a:pt x="3" y="1"/>
                      <a:pt x="3" y="1"/>
                    </a:cubicBezTo>
                    <a:cubicBezTo>
                      <a:pt x="2" y="0"/>
                      <a:pt x="1" y="0"/>
                      <a:pt x="0" y="1"/>
                    </a:cubicBezTo>
                    <a:cubicBezTo>
                      <a:pt x="0" y="6"/>
                      <a:pt x="0" y="11"/>
                      <a:pt x="1" y="16"/>
                    </a:cubicBezTo>
                    <a:cubicBezTo>
                      <a:pt x="17" y="88"/>
                      <a:pt x="17" y="88"/>
                      <a:pt x="17" y="88"/>
                    </a:cubicBezTo>
                    <a:cubicBezTo>
                      <a:pt x="18" y="94"/>
                      <a:pt x="24" y="98"/>
                      <a:pt x="30" y="9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7" name="Freeform 28">
                <a:extLst>
                  <a:ext uri="{FF2B5EF4-FFF2-40B4-BE49-F238E27FC236}">
                    <a16:creationId xmlns:a16="http://schemas.microsoft.com/office/drawing/2014/main" id="{51D4B83D-C469-AE41-AD50-E3D04F53AAE6}"/>
                  </a:ext>
                </a:extLst>
              </p:cNvPr>
              <p:cNvSpPr>
                <a:spLocks/>
              </p:cNvSpPr>
              <p:nvPr/>
            </p:nvSpPr>
            <p:spPr bwMode="auto">
              <a:xfrm>
                <a:off x="3166" y="1352"/>
                <a:ext cx="39" cy="90"/>
              </a:xfrm>
              <a:custGeom>
                <a:avLst/>
                <a:gdLst>
                  <a:gd name="T0" fmla="*/ 0 w 15"/>
                  <a:gd name="T1" fmla="*/ 1 h 34"/>
                  <a:gd name="T2" fmla="*/ 8 w 15"/>
                  <a:gd name="T3" fmla="*/ 29 h 34"/>
                  <a:gd name="T4" fmla="*/ 15 w 15"/>
                  <a:gd name="T5" fmla="*/ 33 h 34"/>
                  <a:gd name="T6" fmla="*/ 6 w 15"/>
                  <a:gd name="T7" fmla="*/ 0 h 34"/>
                  <a:gd name="T8" fmla="*/ 0 w 15"/>
                  <a:gd name="T9" fmla="*/ 1 h 34"/>
                </a:gdLst>
                <a:ahLst/>
                <a:cxnLst>
                  <a:cxn ang="0">
                    <a:pos x="T0" y="T1"/>
                  </a:cxn>
                  <a:cxn ang="0">
                    <a:pos x="T2" y="T3"/>
                  </a:cxn>
                  <a:cxn ang="0">
                    <a:pos x="T4" y="T5"/>
                  </a:cxn>
                  <a:cxn ang="0">
                    <a:pos x="T6" y="T7"/>
                  </a:cxn>
                  <a:cxn ang="0">
                    <a:pos x="T8" y="T9"/>
                  </a:cxn>
                </a:cxnLst>
                <a:rect l="0" t="0" r="r" b="b"/>
                <a:pathLst>
                  <a:path w="15" h="34">
                    <a:moveTo>
                      <a:pt x="0" y="1"/>
                    </a:moveTo>
                    <a:cubicBezTo>
                      <a:pt x="8" y="29"/>
                      <a:pt x="8" y="29"/>
                      <a:pt x="8" y="29"/>
                    </a:cubicBezTo>
                    <a:cubicBezTo>
                      <a:pt x="9" y="32"/>
                      <a:pt x="12" y="34"/>
                      <a:pt x="15" y="33"/>
                    </a:cubicBezTo>
                    <a:cubicBezTo>
                      <a:pt x="6" y="0"/>
                      <a:pt x="6" y="0"/>
                      <a:pt x="6" y="0"/>
                    </a:cubicBezTo>
                    <a:lnTo>
                      <a:pt x="0" y="1"/>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8" name="Freeform 29">
                <a:extLst>
                  <a:ext uri="{FF2B5EF4-FFF2-40B4-BE49-F238E27FC236}">
                    <a16:creationId xmlns:a16="http://schemas.microsoft.com/office/drawing/2014/main" id="{5EB442CB-B0A8-C940-8E79-6587D2CD9190}"/>
                  </a:ext>
                </a:extLst>
              </p:cNvPr>
              <p:cNvSpPr>
                <a:spLocks/>
              </p:cNvSpPr>
              <p:nvPr/>
            </p:nvSpPr>
            <p:spPr bwMode="auto">
              <a:xfrm>
                <a:off x="3070" y="1106"/>
                <a:ext cx="111" cy="248"/>
              </a:xfrm>
              <a:custGeom>
                <a:avLst/>
                <a:gdLst>
                  <a:gd name="T0" fmla="*/ 3 w 42"/>
                  <a:gd name="T1" fmla="*/ 1 h 94"/>
                  <a:gd name="T2" fmla="*/ 21 w 42"/>
                  <a:gd name="T3" fmla="*/ 45 h 94"/>
                  <a:gd name="T4" fmla="*/ 42 w 42"/>
                  <a:gd name="T5" fmla="*/ 93 h 94"/>
                  <a:gd name="T6" fmla="*/ 36 w 42"/>
                  <a:gd name="T7" fmla="*/ 94 h 94"/>
                  <a:gd name="T8" fmla="*/ 0 w 42"/>
                  <a:gd name="T9" fmla="*/ 1 h 94"/>
                  <a:gd name="T10" fmla="*/ 3 w 42"/>
                  <a:gd name="T11" fmla="*/ 1 h 94"/>
                </a:gdLst>
                <a:ahLst/>
                <a:cxnLst>
                  <a:cxn ang="0">
                    <a:pos x="T0" y="T1"/>
                  </a:cxn>
                  <a:cxn ang="0">
                    <a:pos x="T2" y="T3"/>
                  </a:cxn>
                  <a:cxn ang="0">
                    <a:pos x="T4" y="T5"/>
                  </a:cxn>
                  <a:cxn ang="0">
                    <a:pos x="T6" y="T7"/>
                  </a:cxn>
                  <a:cxn ang="0">
                    <a:pos x="T8" y="T9"/>
                  </a:cxn>
                  <a:cxn ang="0">
                    <a:pos x="T10" y="T11"/>
                  </a:cxn>
                </a:cxnLst>
                <a:rect l="0" t="0" r="r" b="b"/>
                <a:pathLst>
                  <a:path w="42" h="94">
                    <a:moveTo>
                      <a:pt x="3" y="1"/>
                    </a:moveTo>
                    <a:cubicBezTo>
                      <a:pt x="21" y="45"/>
                      <a:pt x="21" y="45"/>
                      <a:pt x="21" y="45"/>
                    </a:cubicBezTo>
                    <a:cubicBezTo>
                      <a:pt x="42" y="93"/>
                      <a:pt x="42" y="93"/>
                      <a:pt x="42" y="93"/>
                    </a:cubicBezTo>
                    <a:cubicBezTo>
                      <a:pt x="36" y="94"/>
                      <a:pt x="36" y="94"/>
                      <a:pt x="36" y="94"/>
                    </a:cubicBezTo>
                    <a:cubicBezTo>
                      <a:pt x="0" y="1"/>
                      <a:pt x="0" y="1"/>
                      <a:pt x="0" y="1"/>
                    </a:cubicBezTo>
                    <a:cubicBezTo>
                      <a:pt x="1" y="0"/>
                      <a:pt x="2" y="0"/>
                      <a:pt x="3" y="1"/>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9" name="Freeform 30">
                <a:extLst>
                  <a:ext uri="{FF2B5EF4-FFF2-40B4-BE49-F238E27FC236}">
                    <a16:creationId xmlns:a16="http://schemas.microsoft.com/office/drawing/2014/main" id="{19255427-F668-E84F-B924-235A6253F722}"/>
                  </a:ext>
                </a:extLst>
              </p:cNvPr>
              <p:cNvSpPr>
                <a:spLocks/>
              </p:cNvSpPr>
              <p:nvPr/>
            </p:nvSpPr>
            <p:spPr bwMode="auto">
              <a:xfrm>
                <a:off x="3269" y="1436"/>
                <a:ext cx="254" cy="98"/>
              </a:xfrm>
              <a:custGeom>
                <a:avLst/>
                <a:gdLst>
                  <a:gd name="T0" fmla="*/ 2 w 96"/>
                  <a:gd name="T1" fmla="*/ 0 h 37"/>
                  <a:gd name="T2" fmla="*/ 51 w 96"/>
                  <a:gd name="T3" fmla="*/ 18 h 37"/>
                  <a:gd name="T4" fmla="*/ 95 w 96"/>
                  <a:gd name="T5" fmla="*/ 34 h 37"/>
                  <a:gd name="T6" fmla="*/ 95 w 96"/>
                  <a:gd name="T7" fmla="*/ 36 h 37"/>
                  <a:gd name="T8" fmla="*/ 95 w 96"/>
                  <a:gd name="T9" fmla="*/ 37 h 37"/>
                  <a:gd name="T10" fmla="*/ 0 w 96"/>
                  <a:gd name="T11" fmla="*/ 6 h 37"/>
                  <a:gd name="T12" fmla="*/ 2 w 96"/>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96" h="37">
                    <a:moveTo>
                      <a:pt x="2" y="0"/>
                    </a:moveTo>
                    <a:cubicBezTo>
                      <a:pt x="51" y="18"/>
                      <a:pt x="51" y="18"/>
                      <a:pt x="51" y="18"/>
                    </a:cubicBezTo>
                    <a:cubicBezTo>
                      <a:pt x="95" y="34"/>
                      <a:pt x="95" y="34"/>
                      <a:pt x="95" y="34"/>
                    </a:cubicBezTo>
                    <a:cubicBezTo>
                      <a:pt x="96" y="35"/>
                      <a:pt x="96" y="36"/>
                      <a:pt x="95" y="36"/>
                    </a:cubicBezTo>
                    <a:cubicBezTo>
                      <a:pt x="95" y="37"/>
                      <a:pt x="95" y="37"/>
                      <a:pt x="95" y="37"/>
                    </a:cubicBezTo>
                    <a:cubicBezTo>
                      <a:pt x="0" y="6"/>
                      <a:pt x="0" y="6"/>
                      <a:pt x="0" y="6"/>
                    </a:cubicBezTo>
                    <a:lnTo>
                      <a:pt x="2" y="0"/>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0" name="Freeform 31">
                <a:extLst>
                  <a:ext uri="{FF2B5EF4-FFF2-40B4-BE49-F238E27FC236}">
                    <a16:creationId xmlns:a16="http://schemas.microsoft.com/office/drawing/2014/main" id="{7E7AEB9B-764A-6C40-B477-94F3785397E5}"/>
                  </a:ext>
                </a:extLst>
              </p:cNvPr>
              <p:cNvSpPr>
                <a:spLocks/>
              </p:cNvSpPr>
              <p:nvPr/>
            </p:nvSpPr>
            <p:spPr bwMode="auto">
              <a:xfrm>
                <a:off x="2972" y="1476"/>
                <a:ext cx="172" cy="220"/>
              </a:xfrm>
              <a:custGeom>
                <a:avLst/>
                <a:gdLst>
                  <a:gd name="T0" fmla="*/ 1 w 65"/>
                  <a:gd name="T1" fmla="*/ 80 h 83"/>
                  <a:gd name="T2" fmla="*/ 29 w 65"/>
                  <a:gd name="T3" fmla="*/ 42 h 83"/>
                  <a:gd name="T4" fmla="*/ 60 w 65"/>
                  <a:gd name="T5" fmla="*/ 0 h 83"/>
                  <a:gd name="T6" fmla="*/ 65 w 65"/>
                  <a:gd name="T7" fmla="*/ 5 h 83"/>
                  <a:gd name="T8" fmla="*/ 2 w 65"/>
                  <a:gd name="T9" fmla="*/ 82 h 83"/>
                  <a:gd name="T10" fmla="*/ 1 w 65"/>
                  <a:gd name="T11" fmla="*/ 80 h 83"/>
                </a:gdLst>
                <a:ahLst/>
                <a:cxnLst>
                  <a:cxn ang="0">
                    <a:pos x="T0" y="T1"/>
                  </a:cxn>
                  <a:cxn ang="0">
                    <a:pos x="T2" y="T3"/>
                  </a:cxn>
                  <a:cxn ang="0">
                    <a:pos x="T4" y="T5"/>
                  </a:cxn>
                  <a:cxn ang="0">
                    <a:pos x="T6" y="T7"/>
                  </a:cxn>
                  <a:cxn ang="0">
                    <a:pos x="T8" y="T9"/>
                  </a:cxn>
                  <a:cxn ang="0">
                    <a:pos x="T10" y="T11"/>
                  </a:cxn>
                </a:cxnLst>
                <a:rect l="0" t="0" r="r" b="b"/>
                <a:pathLst>
                  <a:path w="65" h="83">
                    <a:moveTo>
                      <a:pt x="1" y="80"/>
                    </a:moveTo>
                    <a:cubicBezTo>
                      <a:pt x="29" y="42"/>
                      <a:pt x="29" y="42"/>
                      <a:pt x="29" y="42"/>
                    </a:cubicBezTo>
                    <a:cubicBezTo>
                      <a:pt x="60" y="0"/>
                      <a:pt x="60" y="0"/>
                      <a:pt x="60" y="0"/>
                    </a:cubicBezTo>
                    <a:cubicBezTo>
                      <a:pt x="65" y="5"/>
                      <a:pt x="65" y="5"/>
                      <a:pt x="65" y="5"/>
                    </a:cubicBezTo>
                    <a:cubicBezTo>
                      <a:pt x="2" y="82"/>
                      <a:pt x="2" y="82"/>
                      <a:pt x="2" y="82"/>
                    </a:cubicBezTo>
                    <a:cubicBezTo>
                      <a:pt x="1" y="83"/>
                      <a:pt x="0" y="81"/>
                      <a:pt x="1" y="80"/>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1" name="Freeform 32">
                <a:extLst>
                  <a:ext uri="{FF2B5EF4-FFF2-40B4-BE49-F238E27FC236}">
                    <a16:creationId xmlns:a16="http://schemas.microsoft.com/office/drawing/2014/main" id="{DEBFA185-C677-BA43-9E74-C82FF802DDE4}"/>
                  </a:ext>
                </a:extLst>
              </p:cNvPr>
              <p:cNvSpPr>
                <a:spLocks/>
              </p:cNvSpPr>
              <p:nvPr/>
            </p:nvSpPr>
            <p:spPr bwMode="auto">
              <a:xfrm>
                <a:off x="3158" y="1392"/>
                <a:ext cx="74" cy="71"/>
              </a:xfrm>
              <a:custGeom>
                <a:avLst/>
                <a:gdLst>
                  <a:gd name="T0" fmla="*/ 2 w 28"/>
                  <a:gd name="T1" fmla="*/ 17 h 27"/>
                  <a:gd name="T2" fmla="*/ 17 w 28"/>
                  <a:gd name="T3" fmla="*/ 25 h 27"/>
                  <a:gd name="T4" fmla="*/ 26 w 28"/>
                  <a:gd name="T5" fmla="*/ 10 h 27"/>
                  <a:gd name="T6" fmla="*/ 10 w 28"/>
                  <a:gd name="T7" fmla="*/ 2 h 27"/>
                  <a:gd name="T8" fmla="*/ 2 w 28"/>
                  <a:gd name="T9" fmla="*/ 17 h 27"/>
                </a:gdLst>
                <a:ahLst/>
                <a:cxnLst>
                  <a:cxn ang="0">
                    <a:pos x="T0" y="T1"/>
                  </a:cxn>
                  <a:cxn ang="0">
                    <a:pos x="T2" y="T3"/>
                  </a:cxn>
                  <a:cxn ang="0">
                    <a:pos x="T4" y="T5"/>
                  </a:cxn>
                  <a:cxn ang="0">
                    <a:pos x="T6" y="T7"/>
                  </a:cxn>
                  <a:cxn ang="0">
                    <a:pos x="T8" y="T9"/>
                  </a:cxn>
                </a:cxnLst>
                <a:rect l="0" t="0" r="r" b="b"/>
                <a:pathLst>
                  <a:path w="28" h="27">
                    <a:moveTo>
                      <a:pt x="2" y="17"/>
                    </a:moveTo>
                    <a:cubicBezTo>
                      <a:pt x="4" y="24"/>
                      <a:pt x="11" y="27"/>
                      <a:pt x="17" y="25"/>
                    </a:cubicBezTo>
                    <a:cubicBezTo>
                      <a:pt x="24" y="23"/>
                      <a:pt x="28" y="17"/>
                      <a:pt x="26" y="10"/>
                    </a:cubicBezTo>
                    <a:cubicBezTo>
                      <a:pt x="24" y="4"/>
                      <a:pt x="17" y="0"/>
                      <a:pt x="10" y="2"/>
                    </a:cubicBezTo>
                    <a:cubicBezTo>
                      <a:pt x="4" y="4"/>
                      <a:pt x="0" y="10"/>
                      <a:pt x="2" y="17"/>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2" name="Freeform 33">
                <a:extLst>
                  <a:ext uri="{FF2B5EF4-FFF2-40B4-BE49-F238E27FC236}">
                    <a16:creationId xmlns:a16="http://schemas.microsoft.com/office/drawing/2014/main" id="{1DE7EF3D-A0BC-204D-A737-C7DDCD11BD43}"/>
                  </a:ext>
                </a:extLst>
              </p:cNvPr>
              <p:cNvSpPr>
                <a:spLocks/>
              </p:cNvSpPr>
              <p:nvPr/>
            </p:nvSpPr>
            <p:spPr bwMode="auto">
              <a:xfrm>
                <a:off x="3176" y="1410"/>
                <a:ext cx="37" cy="34"/>
              </a:xfrm>
              <a:custGeom>
                <a:avLst/>
                <a:gdLst>
                  <a:gd name="T0" fmla="*/ 1 w 14"/>
                  <a:gd name="T1" fmla="*/ 8 h 13"/>
                  <a:gd name="T2" fmla="*/ 9 w 14"/>
                  <a:gd name="T3" fmla="*/ 12 h 13"/>
                  <a:gd name="T4" fmla="*/ 13 w 14"/>
                  <a:gd name="T5" fmla="*/ 5 h 13"/>
                  <a:gd name="T6" fmla="*/ 5 w 14"/>
                  <a:gd name="T7" fmla="*/ 1 h 13"/>
                  <a:gd name="T8" fmla="*/ 1 w 14"/>
                  <a:gd name="T9" fmla="*/ 8 h 13"/>
                </a:gdLst>
                <a:ahLst/>
                <a:cxnLst>
                  <a:cxn ang="0">
                    <a:pos x="T0" y="T1"/>
                  </a:cxn>
                  <a:cxn ang="0">
                    <a:pos x="T2" y="T3"/>
                  </a:cxn>
                  <a:cxn ang="0">
                    <a:pos x="T4" y="T5"/>
                  </a:cxn>
                  <a:cxn ang="0">
                    <a:pos x="T6" y="T7"/>
                  </a:cxn>
                  <a:cxn ang="0">
                    <a:pos x="T8" y="T9"/>
                  </a:cxn>
                </a:cxnLst>
                <a:rect l="0" t="0" r="r" b="b"/>
                <a:pathLst>
                  <a:path w="14" h="13">
                    <a:moveTo>
                      <a:pt x="1" y="8"/>
                    </a:moveTo>
                    <a:cubicBezTo>
                      <a:pt x="2" y="11"/>
                      <a:pt x="5" y="13"/>
                      <a:pt x="9" y="12"/>
                    </a:cubicBezTo>
                    <a:cubicBezTo>
                      <a:pt x="12" y="11"/>
                      <a:pt x="14" y="8"/>
                      <a:pt x="13" y="5"/>
                    </a:cubicBezTo>
                    <a:cubicBezTo>
                      <a:pt x="12" y="2"/>
                      <a:pt x="8" y="0"/>
                      <a:pt x="5" y="1"/>
                    </a:cubicBezTo>
                    <a:cubicBezTo>
                      <a:pt x="2" y="2"/>
                      <a:pt x="0" y="5"/>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3" name="Freeform 34">
                <a:extLst>
                  <a:ext uri="{FF2B5EF4-FFF2-40B4-BE49-F238E27FC236}">
                    <a16:creationId xmlns:a16="http://schemas.microsoft.com/office/drawing/2014/main" id="{38566649-6A86-D64B-ADA9-4B9205F5E0F9}"/>
                  </a:ext>
                </a:extLst>
              </p:cNvPr>
              <p:cNvSpPr>
                <a:spLocks/>
              </p:cNvSpPr>
              <p:nvPr/>
            </p:nvSpPr>
            <p:spPr bwMode="auto">
              <a:xfrm>
                <a:off x="4115" y="992"/>
                <a:ext cx="69" cy="1130"/>
              </a:xfrm>
              <a:custGeom>
                <a:avLst/>
                <a:gdLst>
                  <a:gd name="T0" fmla="*/ 0 w 69"/>
                  <a:gd name="T1" fmla="*/ 1130 h 1130"/>
                  <a:gd name="T2" fmla="*/ 69 w 69"/>
                  <a:gd name="T3" fmla="*/ 1130 h 1130"/>
                  <a:gd name="T4" fmla="*/ 50 w 69"/>
                  <a:gd name="T5" fmla="*/ 0 h 1130"/>
                  <a:gd name="T6" fmla="*/ 21 w 69"/>
                  <a:gd name="T7" fmla="*/ 0 h 1130"/>
                  <a:gd name="T8" fmla="*/ 0 w 69"/>
                  <a:gd name="T9" fmla="*/ 1130 h 1130"/>
                </a:gdLst>
                <a:ahLst/>
                <a:cxnLst>
                  <a:cxn ang="0">
                    <a:pos x="T0" y="T1"/>
                  </a:cxn>
                  <a:cxn ang="0">
                    <a:pos x="T2" y="T3"/>
                  </a:cxn>
                  <a:cxn ang="0">
                    <a:pos x="T4" y="T5"/>
                  </a:cxn>
                  <a:cxn ang="0">
                    <a:pos x="T6" y="T7"/>
                  </a:cxn>
                  <a:cxn ang="0">
                    <a:pos x="T8" y="T9"/>
                  </a:cxn>
                </a:cxnLst>
                <a:rect l="0" t="0" r="r" b="b"/>
                <a:pathLst>
                  <a:path w="69" h="1130">
                    <a:moveTo>
                      <a:pt x="0" y="1130"/>
                    </a:moveTo>
                    <a:lnTo>
                      <a:pt x="69" y="1130"/>
                    </a:lnTo>
                    <a:lnTo>
                      <a:pt x="50" y="0"/>
                    </a:lnTo>
                    <a:lnTo>
                      <a:pt x="21" y="0"/>
                    </a:lnTo>
                    <a:lnTo>
                      <a:pt x="0" y="1130"/>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4" name="Freeform 35">
                <a:extLst>
                  <a:ext uri="{FF2B5EF4-FFF2-40B4-BE49-F238E27FC236}">
                    <a16:creationId xmlns:a16="http://schemas.microsoft.com/office/drawing/2014/main" id="{E895EBEB-5B5C-304E-9536-AB0C2666B245}"/>
                  </a:ext>
                </a:extLst>
              </p:cNvPr>
              <p:cNvSpPr>
                <a:spLocks/>
              </p:cNvSpPr>
              <p:nvPr/>
            </p:nvSpPr>
            <p:spPr bwMode="auto">
              <a:xfrm>
                <a:off x="4115" y="992"/>
                <a:ext cx="37" cy="1130"/>
              </a:xfrm>
              <a:custGeom>
                <a:avLst/>
                <a:gdLst>
                  <a:gd name="T0" fmla="*/ 21 w 37"/>
                  <a:gd name="T1" fmla="*/ 0 h 1130"/>
                  <a:gd name="T2" fmla="*/ 37 w 37"/>
                  <a:gd name="T3" fmla="*/ 0 h 1130"/>
                  <a:gd name="T4" fmla="*/ 19 w 37"/>
                  <a:gd name="T5" fmla="*/ 1130 h 1130"/>
                  <a:gd name="T6" fmla="*/ 0 w 37"/>
                  <a:gd name="T7" fmla="*/ 1130 h 1130"/>
                  <a:gd name="T8" fmla="*/ 21 w 37"/>
                  <a:gd name="T9" fmla="*/ 0 h 1130"/>
                </a:gdLst>
                <a:ahLst/>
                <a:cxnLst>
                  <a:cxn ang="0">
                    <a:pos x="T0" y="T1"/>
                  </a:cxn>
                  <a:cxn ang="0">
                    <a:pos x="T2" y="T3"/>
                  </a:cxn>
                  <a:cxn ang="0">
                    <a:pos x="T4" y="T5"/>
                  </a:cxn>
                  <a:cxn ang="0">
                    <a:pos x="T6" y="T7"/>
                  </a:cxn>
                  <a:cxn ang="0">
                    <a:pos x="T8" y="T9"/>
                  </a:cxn>
                </a:cxnLst>
                <a:rect l="0" t="0" r="r" b="b"/>
                <a:pathLst>
                  <a:path w="37" h="1130">
                    <a:moveTo>
                      <a:pt x="21" y="0"/>
                    </a:moveTo>
                    <a:lnTo>
                      <a:pt x="37" y="0"/>
                    </a:lnTo>
                    <a:lnTo>
                      <a:pt x="19" y="1130"/>
                    </a:lnTo>
                    <a:lnTo>
                      <a:pt x="0" y="1130"/>
                    </a:lnTo>
                    <a:lnTo>
                      <a:pt x="21" y="0"/>
                    </a:ln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5" name="Freeform 36">
                <a:extLst>
                  <a:ext uri="{FF2B5EF4-FFF2-40B4-BE49-F238E27FC236}">
                    <a16:creationId xmlns:a16="http://schemas.microsoft.com/office/drawing/2014/main" id="{0408E784-2045-7444-9B72-5C9E7EE2A65F}"/>
                  </a:ext>
                </a:extLst>
              </p:cNvPr>
              <p:cNvSpPr>
                <a:spLocks/>
              </p:cNvSpPr>
              <p:nvPr/>
            </p:nvSpPr>
            <p:spPr bwMode="auto">
              <a:xfrm>
                <a:off x="3927" y="1040"/>
                <a:ext cx="196" cy="217"/>
              </a:xfrm>
              <a:custGeom>
                <a:avLst/>
                <a:gdLst>
                  <a:gd name="T0" fmla="*/ 69 w 74"/>
                  <a:gd name="T1" fmla="*/ 8 h 82"/>
                  <a:gd name="T2" fmla="*/ 61 w 74"/>
                  <a:gd name="T3" fmla="*/ 0 h 82"/>
                  <a:gd name="T4" fmla="*/ 29 w 74"/>
                  <a:gd name="T5" fmla="*/ 41 h 82"/>
                  <a:gd name="T6" fmla="*/ 1 w 74"/>
                  <a:gd name="T7" fmla="*/ 79 h 82"/>
                  <a:gd name="T8" fmla="*/ 3 w 74"/>
                  <a:gd name="T9" fmla="*/ 81 h 82"/>
                  <a:gd name="T10" fmla="*/ 15 w 74"/>
                  <a:gd name="T11" fmla="*/ 73 h 82"/>
                  <a:gd name="T12" fmla="*/ 69 w 74"/>
                  <a:gd name="T13" fmla="*/ 24 h 82"/>
                  <a:gd name="T14" fmla="*/ 69 w 74"/>
                  <a:gd name="T15" fmla="*/ 8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82">
                    <a:moveTo>
                      <a:pt x="69" y="8"/>
                    </a:moveTo>
                    <a:cubicBezTo>
                      <a:pt x="61" y="0"/>
                      <a:pt x="61" y="0"/>
                      <a:pt x="61" y="0"/>
                    </a:cubicBezTo>
                    <a:cubicBezTo>
                      <a:pt x="29" y="41"/>
                      <a:pt x="29" y="41"/>
                      <a:pt x="29" y="41"/>
                    </a:cubicBezTo>
                    <a:cubicBezTo>
                      <a:pt x="1" y="79"/>
                      <a:pt x="1" y="79"/>
                      <a:pt x="1" y="79"/>
                    </a:cubicBezTo>
                    <a:cubicBezTo>
                      <a:pt x="0" y="80"/>
                      <a:pt x="1" y="82"/>
                      <a:pt x="3" y="81"/>
                    </a:cubicBezTo>
                    <a:cubicBezTo>
                      <a:pt x="7" y="79"/>
                      <a:pt x="11" y="77"/>
                      <a:pt x="15" y="73"/>
                    </a:cubicBezTo>
                    <a:cubicBezTo>
                      <a:pt x="69" y="24"/>
                      <a:pt x="69" y="24"/>
                      <a:pt x="69" y="24"/>
                    </a:cubicBezTo>
                    <a:cubicBezTo>
                      <a:pt x="74" y="19"/>
                      <a:pt x="74" y="12"/>
                      <a:pt x="69" y="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6" name="Freeform 37">
                <a:extLst>
                  <a:ext uri="{FF2B5EF4-FFF2-40B4-BE49-F238E27FC236}">
                    <a16:creationId xmlns:a16="http://schemas.microsoft.com/office/drawing/2014/main" id="{DCCB8E7F-6E36-ED47-AA7E-907B74EA5579}"/>
                  </a:ext>
                </a:extLst>
              </p:cNvPr>
              <p:cNvSpPr>
                <a:spLocks/>
              </p:cNvSpPr>
              <p:nvPr/>
            </p:nvSpPr>
            <p:spPr bwMode="auto">
              <a:xfrm>
                <a:off x="4089" y="971"/>
                <a:ext cx="68" cy="79"/>
              </a:xfrm>
              <a:custGeom>
                <a:avLst/>
                <a:gdLst>
                  <a:gd name="T0" fmla="*/ 4 w 26"/>
                  <a:gd name="T1" fmla="*/ 30 h 30"/>
                  <a:gd name="T2" fmla="*/ 24 w 26"/>
                  <a:gd name="T3" fmla="*/ 9 h 30"/>
                  <a:gd name="T4" fmla="*/ 23 w 26"/>
                  <a:gd name="T5" fmla="*/ 0 h 30"/>
                  <a:gd name="T6" fmla="*/ 0 w 26"/>
                  <a:gd name="T7" fmla="*/ 26 h 30"/>
                  <a:gd name="T8" fmla="*/ 4 w 26"/>
                  <a:gd name="T9" fmla="*/ 30 h 30"/>
                </a:gdLst>
                <a:ahLst/>
                <a:cxnLst>
                  <a:cxn ang="0">
                    <a:pos x="T0" y="T1"/>
                  </a:cxn>
                  <a:cxn ang="0">
                    <a:pos x="T2" y="T3"/>
                  </a:cxn>
                  <a:cxn ang="0">
                    <a:pos x="T4" y="T5"/>
                  </a:cxn>
                  <a:cxn ang="0">
                    <a:pos x="T6" y="T7"/>
                  </a:cxn>
                  <a:cxn ang="0">
                    <a:pos x="T8" y="T9"/>
                  </a:cxn>
                </a:cxnLst>
                <a:rect l="0" t="0" r="r" b="b"/>
                <a:pathLst>
                  <a:path w="26" h="30">
                    <a:moveTo>
                      <a:pt x="4" y="30"/>
                    </a:moveTo>
                    <a:cubicBezTo>
                      <a:pt x="24" y="9"/>
                      <a:pt x="24" y="9"/>
                      <a:pt x="24" y="9"/>
                    </a:cubicBezTo>
                    <a:cubicBezTo>
                      <a:pt x="26" y="7"/>
                      <a:pt x="26" y="3"/>
                      <a:pt x="23" y="0"/>
                    </a:cubicBezTo>
                    <a:cubicBezTo>
                      <a:pt x="0" y="26"/>
                      <a:pt x="0" y="26"/>
                      <a:pt x="0" y="26"/>
                    </a:cubicBezTo>
                    <a:lnTo>
                      <a:pt x="4" y="30"/>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7" name="Freeform 38">
                <a:extLst>
                  <a:ext uri="{FF2B5EF4-FFF2-40B4-BE49-F238E27FC236}">
                    <a16:creationId xmlns:a16="http://schemas.microsoft.com/office/drawing/2014/main" id="{56FFBD19-7503-D240-A51E-294572902D86}"/>
                  </a:ext>
                </a:extLst>
              </p:cNvPr>
              <p:cNvSpPr>
                <a:spLocks/>
              </p:cNvSpPr>
              <p:nvPr/>
            </p:nvSpPr>
            <p:spPr bwMode="auto">
              <a:xfrm>
                <a:off x="4218" y="997"/>
                <a:ext cx="260" cy="101"/>
              </a:xfrm>
              <a:custGeom>
                <a:avLst/>
                <a:gdLst>
                  <a:gd name="T0" fmla="*/ 1 w 98"/>
                  <a:gd name="T1" fmla="*/ 11 h 38"/>
                  <a:gd name="T2" fmla="*/ 4 w 98"/>
                  <a:gd name="T3" fmla="*/ 0 h 38"/>
                  <a:gd name="T4" fmla="*/ 53 w 98"/>
                  <a:gd name="T5" fmla="*/ 18 h 38"/>
                  <a:gd name="T6" fmla="*/ 97 w 98"/>
                  <a:gd name="T7" fmla="*/ 35 h 38"/>
                  <a:gd name="T8" fmla="*/ 97 w 98"/>
                  <a:gd name="T9" fmla="*/ 37 h 38"/>
                  <a:gd name="T10" fmla="*/ 82 w 98"/>
                  <a:gd name="T11" fmla="*/ 37 h 38"/>
                  <a:gd name="T12" fmla="*/ 10 w 98"/>
                  <a:gd name="T13" fmla="*/ 25 h 38"/>
                  <a:gd name="T14" fmla="*/ 1 w 98"/>
                  <a:gd name="T15" fmla="*/ 11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38">
                    <a:moveTo>
                      <a:pt x="1" y="11"/>
                    </a:moveTo>
                    <a:cubicBezTo>
                      <a:pt x="4" y="0"/>
                      <a:pt x="4" y="0"/>
                      <a:pt x="4" y="0"/>
                    </a:cubicBezTo>
                    <a:cubicBezTo>
                      <a:pt x="53" y="18"/>
                      <a:pt x="53" y="18"/>
                      <a:pt x="53" y="18"/>
                    </a:cubicBezTo>
                    <a:cubicBezTo>
                      <a:pt x="97" y="35"/>
                      <a:pt x="97" y="35"/>
                      <a:pt x="97" y="35"/>
                    </a:cubicBezTo>
                    <a:cubicBezTo>
                      <a:pt x="98" y="35"/>
                      <a:pt x="98" y="37"/>
                      <a:pt x="97" y="37"/>
                    </a:cubicBezTo>
                    <a:cubicBezTo>
                      <a:pt x="92" y="38"/>
                      <a:pt x="87" y="38"/>
                      <a:pt x="82" y="37"/>
                    </a:cubicBezTo>
                    <a:cubicBezTo>
                      <a:pt x="10" y="25"/>
                      <a:pt x="10" y="25"/>
                      <a:pt x="10" y="25"/>
                    </a:cubicBezTo>
                    <a:cubicBezTo>
                      <a:pt x="4" y="24"/>
                      <a:pt x="0" y="17"/>
                      <a:pt x="1" y="1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8" name="Freeform 39">
                <a:extLst>
                  <a:ext uri="{FF2B5EF4-FFF2-40B4-BE49-F238E27FC236}">
                    <a16:creationId xmlns:a16="http://schemas.microsoft.com/office/drawing/2014/main" id="{9DF72ECD-F1A6-8D40-9CE1-A918B07C6249}"/>
                  </a:ext>
                </a:extLst>
              </p:cNvPr>
              <p:cNvSpPr>
                <a:spLocks/>
              </p:cNvSpPr>
              <p:nvPr/>
            </p:nvSpPr>
            <p:spPr bwMode="auto">
              <a:xfrm>
                <a:off x="4136" y="974"/>
                <a:ext cx="93" cy="39"/>
              </a:xfrm>
              <a:custGeom>
                <a:avLst/>
                <a:gdLst>
                  <a:gd name="T0" fmla="*/ 33 w 35"/>
                  <a:gd name="T1" fmla="*/ 15 h 15"/>
                  <a:gd name="T2" fmla="*/ 6 w 35"/>
                  <a:gd name="T3" fmla="*/ 8 h 15"/>
                  <a:gd name="T4" fmla="*/ 1 w 35"/>
                  <a:gd name="T5" fmla="*/ 0 h 15"/>
                  <a:gd name="T6" fmla="*/ 35 w 35"/>
                  <a:gd name="T7" fmla="*/ 9 h 15"/>
                  <a:gd name="T8" fmla="*/ 33 w 35"/>
                  <a:gd name="T9" fmla="*/ 15 h 15"/>
                </a:gdLst>
                <a:ahLst/>
                <a:cxnLst>
                  <a:cxn ang="0">
                    <a:pos x="T0" y="T1"/>
                  </a:cxn>
                  <a:cxn ang="0">
                    <a:pos x="T2" y="T3"/>
                  </a:cxn>
                  <a:cxn ang="0">
                    <a:pos x="T4" y="T5"/>
                  </a:cxn>
                  <a:cxn ang="0">
                    <a:pos x="T6" y="T7"/>
                  </a:cxn>
                  <a:cxn ang="0">
                    <a:pos x="T8" y="T9"/>
                  </a:cxn>
                </a:cxnLst>
                <a:rect l="0" t="0" r="r" b="b"/>
                <a:pathLst>
                  <a:path w="35" h="15">
                    <a:moveTo>
                      <a:pt x="33" y="15"/>
                    </a:moveTo>
                    <a:cubicBezTo>
                      <a:pt x="6" y="8"/>
                      <a:pt x="6" y="8"/>
                      <a:pt x="6" y="8"/>
                    </a:cubicBezTo>
                    <a:cubicBezTo>
                      <a:pt x="2" y="7"/>
                      <a:pt x="0" y="4"/>
                      <a:pt x="1" y="0"/>
                    </a:cubicBezTo>
                    <a:cubicBezTo>
                      <a:pt x="35" y="9"/>
                      <a:pt x="35" y="9"/>
                      <a:pt x="35" y="9"/>
                    </a:cubicBezTo>
                    <a:lnTo>
                      <a:pt x="33" y="15"/>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9" name="Freeform 40">
                <a:extLst>
                  <a:ext uri="{FF2B5EF4-FFF2-40B4-BE49-F238E27FC236}">
                    <a16:creationId xmlns:a16="http://schemas.microsoft.com/office/drawing/2014/main" id="{B53483DF-C061-674B-A8FC-AEE956F32AC2}"/>
                  </a:ext>
                </a:extLst>
              </p:cNvPr>
              <p:cNvSpPr>
                <a:spLocks/>
              </p:cNvSpPr>
              <p:nvPr/>
            </p:nvSpPr>
            <p:spPr bwMode="auto">
              <a:xfrm>
                <a:off x="4025" y="667"/>
                <a:ext cx="111" cy="259"/>
              </a:xfrm>
              <a:custGeom>
                <a:avLst/>
                <a:gdLst>
                  <a:gd name="T0" fmla="*/ 31 w 42"/>
                  <a:gd name="T1" fmla="*/ 96 h 98"/>
                  <a:gd name="T2" fmla="*/ 42 w 42"/>
                  <a:gd name="T3" fmla="*/ 93 h 98"/>
                  <a:gd name="T4" fmla="*/ 22 w 42"/>
                  <a:gd name="T5" fmla="*/ 45 h 98"/>
                  <a:gd name="T6" fmla="*/ 3 w 42"/>
                  <a:gd name="T7" fmla="*/ 1 h 98"/>
                  <a:gd name="T8" fmla="*/ 1 w 42"/>
                  <a:gd name="T9" fmla="*/ 2 h 98"/>
                  <a:gd name="T10" fmla="*/ 1 w 42"/>
                  <a:gd name="T11" fmla="*/ 16 h 98"/>
                  <a:gd name="T12" fmla="*/ 17 w 42"/>
                  <a:gd name="T13" fmla="*/ 88 h 98"/>
                  <a:gd name="T14" fmla="*/ 31 w 42"/>
                  <a:gd name="T15" fmla="*/ 96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98">
                    <a:moveTo>
                      <a:pt x="31" y="96"/>
                    </a:moveTo>
                    <a:cubicBezTo>
                      <a:pt x="42" y="93"/>
                      <a:pt x="42" y="93"/>
                      <a:pt x="42" y="93"/>
                    </a:cubicBezTo>
                    <a:cubicBezTo>
                      <a:pt x="22" y="45"/>
                      <a:pt x="22" y="45"/>
                      <a:pt x="22" y="45"/>
                    </a:cubicBezTo>
                    <a:cubicBezTo>
                      <a:pt x="3" y="1"/>
                      <a:pt x="3" y="1"/>
                      <a:pt x="3" y="1"/>
                    </a:cubicBezTo>
                    <a:cubicBezTo>
                      <a:pt x="3" y="0"/>
                      <a:pt x="1" y="0"/>
                      <a:pt x="1" y="2"/>
                    </a:cubicBezTo>
                    <a:cubicBezTo>
                      <a:pt x="0" y="6"/>
                      <a:pt x="0" y="11"/>
                      <a:pt x="1" y="16"/>
                    </a:cubicBezTo>
                    <a:cubicBezTo>
                      <a:pt x="17" y="88"/>
                      <a:pt x="17" y="88"/>
                      <a:pt x="17" y="88"/>
                    </a:cubicBezTo>
                    <a:cubicBezTo>
                      <a:pt x="18" y="94"/>
                      <a:pt x="24" y="98"/>
                      <a:pt x="31" y="9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0" name="Freeform 41">
                <a:extLst>
                  <a:ext uri="{FF2B5EF4-FFF2-40B4-BE49-F238E27FC236}">
                    <a16:creationId xmlns:a16="http://schemas.microsoft.com/office/drawing/2014/main" id="{2A0E8FA9-CF5E-834E-8722-B4AE3C5341D3}"/>
                  </a:ext>
                </a:extLst>
              </p:cNvPr>
              <p:cNvSpPr>
                <a:spLocks/>
              </p:cNvSpPr>
              <p:nvPr/>
            </p:nvSpPr>
            <p:spPr bwMode="auto">
              <a:xfrm>
                <a:off x="4120" y="913"/>
                <a:ext cx="43" cy="90"/>
              </a:xfrm>
              <a:custGeom>
                <a:avLst/>
                <a:gdLst>
                  <a:gd name="T0" fmla="*/ 0 w 16"/>
                  <a:gd name="T1" fmla="*/ 2 h 34"/>
                  <a:gd name="T2" fmla="*/ 8 w 16"/>
                  <a:gd name="T3" fmla="*/ 29 h 34"/>
                  <a:gd name="T4" fmla="*/ 16 w 16"/>
                  <a:gd name="T5" fmla="*/ 33 h 34"/>
                  <a:gd name="T6" fmla="*/ 6 w 16"/>
                  <a:gd name="T7" fmla="*/ 0 h 34"/>
                  <a:gd name="T8" fmla="*/ 0 w 16"/>
                  <a:gd name="T9" fmla="*/ 2 h 34"/>
                </a:gdLst>
                <a:ahLst/>
                <a:cxnLst>
                  <a:cxn ang="0">
                    <a:pos x="T0" y="T1"/>
                  </a:cxn>
                  <a:cxn ang="0">
                    <a:pos x="T2" y="T3"/>
                  </a:cxn>
                  <a:cxn ang="0">
                    <a:pos x="T4" y="T5"/>
                  </a:cxn>
                  <a:cxn ang="0">
                    <a:pos x="T6" y="T7"/>
                  </a:cxn>
                  <a:cxn ang="0">
                    <a:pos x="T8" y="T9"/>
                  </a:cxn>
                </a:cxnLst>
                <a:rect l="0" t="0" r="r" b="b"/>
                <a:pathLst>
                  <a:path w="16" h="34">
                    <a:moveTo>
                      <a:pt x="0" y="2"/>
                    </a:moveTo>
                    <a:cubicBezTo>
                      <a:pt x="8" y="29"/>
                      <a:pt x="8" y="29"/>
                      <a:pt x="8" y="29"/>
                    </a:cubicBezTo>
                    <a:cubicBezTo>
                      <a:pt x="9" y="32"/>
                      <a:pt x="12" y="34"/>
                      <a:pt x="16" y="33"/>
                    </a:cubicBezTo>
                    <a:cubicBezTo>
                      <a:pt x="6" y="0"/>
                      <a:pt x="6" y="0"/>
                      <a:pt x="6" y="0"/>
                    </a:cubicBezTo>
                    <a:lnTo>
                      <a:pt x="0" y="2"/>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1" name="Freeform 42">
                <a:extLst>
                  <a:ext uri="{FF2B5EF4-FFF2-40B4-BE49-F238E27FC236}">
                    <a16:creationId xmlns:a16="http://schemas.microsoft.com/office/drawing/2014/main" id="{44D728F0-BBBE-AF4F-893A-E1B79581425A}"/>
                  </a:ext>
                </a:extLst>
              </p:cNvPr>
              <p:cNvSpPr>
                <a:spLocks/>
              </p:cNvSpPr>
              <p:nvPr/>
            </p:nvSpPr>
            <p:spPr bwMode="auto">
              <a:xfrm>
                <a:off x="4028" y="667"/>
                <a:ext cx="108" cy="251"/>
              </a:xfrm>
              <a:custGeom>
                <a:avLst/>
                <a:gdLst>
                  <a:gd name="T0" fmla="*/ 2 w 41"/>
                  <a:gd name="T1" fmla="*/ 1 h 95"/>
                  <a:gd name="T2" fmla="*/ 21 w 41"/>
                  <a:gd name="T3" fmla="*/ 45 h 95"/>
                  <a:gd name="T4" fmla="*/ 41 w 41"/>
                  <a:gd name="T5" fmla="*/ 93 h 95"/>
                  <a:gd name="T6" fmla="*/ 35 w 41"/>
                  <a:gd name="T7" fmla="*/ 95 h 95"/>
                  <a:gd name="T8" fmla="*/ 0 w 41"/>
                  <a:gd name="T9" fmla="*/ 2 h 95"/>
                  <a:gd name="T10" fmla="*/ 2 w 41"/>
                  <a:gd name="T11" fmla="*/ 1 h 95"/>
                </a:gdLst>
                <a:ahLst/>
                <a:cxnLst>
                  <a:cxn ang="0">
                    <a:pos x="T0" y="T1"/>
                  </a:cxn>
                  <a:cxn ang="0">
                    <a:pos x="T2" y="T3"/>
                  </a:cxn>
                  <a:cxn ang="0">
                    <a:pos x="T4" y="T5"/>
                  </a:cxn>
                  <a:cxn ang="0">
                    <a:pos x="T6" y="T7"/>
                  </a:cxn>
                  <a:cxn ang="0">
                    <a:pos x="T8" y="T9"/>
                  </a:cxn>
                  <a:cxn ang="0">
                    <a:pos x="T10" y="T11"/>
                  </a:cxn>
                </a:cxnLst>
                <a:rect l="0" t="0" r="r" b="b"/>
                <a:pathLst>
                  <a:path w="41" h="95">
                    <a:moveTo>
                      <a:pt x="2" y="1"/>
                    </a:moveTo>
                    <a:cubicBezTo>
                      <a:pt x="21" y="45"/>
                      <a:pt x="21" y="45"/>
                      <a:pt x="21" y="45"/>
                    </a:cubicBezTo>
                    <a:cubicBezTo>
                      <a:pt x="41" y="93"/>
                      <a:pt x="41" y="93"/>
                      <a:pt x="41" y="93"/>
                    </a:cubicBezTo>
                    <a:cubicBezTo>
                      <a:pt x="35" y="95"/>
                      <a:pt x="35" y="95"/>
                      <a:pt x="35" y="95"/>
                    </a:cubicBezTo>
                    <a:cubicBezTo>
                      <a:pt x="0" y="2"/>
                      <a:pt x="0" y="2"/>
                      <a:pt x="0" y="2"/>
                    </a:cubicBezTo>
                    <a:cubicBezTo>
                      <a:pt x="0" y="0"/>
                      <a:pt x="2" y="0"/>
                      <a:pt x="2" y="1"/>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2" name="Freeform 43">
                <a:extLst>
                  <a:ext uri="{FF2B5EF4-FFF2-40B4-BE49-F238E27FC236}">
                    <a16:creationId xmlns:a16="http://schemas.microsoft.com/office/drawing/2014/main" id="{B74CE779-79C5-C94A-B8BE-7D10EE98BCD6}"/>
                  </a:ext>
                </a:extLst>
              </p:cNvPr>
              <p:cNvSpPr>
                <a:spLocks/>
              </p:cNvSpPr>
              <p:nvPr/>
            </p:nvSpPr>
            <p:spPr bwMode="auto">
              <a:xfrm>
                <a:off x="4224" y="997"/>
                <a:ext cx="254" cy="98"/>
              </a:xfrm>
              <a:custGeom>
                <a:avLst/>
                <a:gdLst>
                  <a:gd name="T0" fmla="*/ 2 w 96"/>
                  <a:gd name="T1" fmla="*/ 0 h 37"/>
                  <a:gd name="T2" fmla="*/ 51 w 96"/>
                  <a:gd name="T3" fmla="*/ 18 h 37"/>
                  <a:gd name="T4" fmla="*/ 95 w 96"/>
                  <a:gd name="T5" fmla="*/ 35 h 37"/>
                  <a:gd name="T6" fmla="*/ 96 w 96"/>
                  <a:gd name="T7" fmla="*/ 37 h 37"/>
                  <a:gd name="T8" fmla="*/ 95 w 96"/>
                  <a:gd name="T9" fmla="*/ 37 h 37"/>
                  <a:gd name="T10" fmla="*/ 0 w 96"/>
                  <a:gd name="T11" fmla="*/ 6 h 37"/>
                  <a:gd name="T12" fmla="*/ 2 w 96"/>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96" h="37">
                    <a:moveTo>
                      <a:pt x="2" y="0"/>
                    </a:moveTo>
                    <a:cubicBezTo>
                      <a:pt x="51" y="18"/>
                      <a:pt x="51" y="18"/>
                      <a:pt x="51" y="18"/>
                    </a:cubicBezTo>
                    <a:cubicBezTo>
                      <a:pt x="95" y="35"/>
                      <a:pt x="95" y="35"/>
                      <a:pt x="95" y="35"/>
                    </a:cubicBezTo>
                    <a:cubicBezTo>
                      <a:pt x="96" y="35"/>
                      <a:pt x="96" y="36"/>
                      <a:pt x="96" y="37"/>
                    </a:cubicBezTo>
                    <a:cubicBezTo>
                      <a:pt x="95" y="37"/>
                      <a:pt x="95" y="37"/>
                      <a:pt x="95" y="37"/>
                    </a:cubicBezTo>
                    <a:cubicBezTo>
                      <a:pt x="0" y="6"/>
                      <a:pt x="0" y="6"/>
                      <a:pt x="0" y="6"/>
                    </a:cubicBezTo>
                    <a:lnTo>
                      <a:pt x="2" y="0"/>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3" name="Freeform 44">
                <a:extLst>
                  <a:ext uri="{FF2B5EF4-FFF2-40B4-BE49-F238E27FC236}">
                    <a16:creationId xmlns:a16="http://schemas.microsoft.com/office/drawing/2014/main" id="{9C696A51-3B4E-A843-B517-7698F2FB063E}"/>
                  </a:ext>
                </a:extLst>
              </p:cNvPr>
              <p:cNvSpPr>
                <a:spLocks/>
              </p:cNvSpPr>
              <p:nvPr/>
            </p:nvSpPr>
            <p:spPr bwMode="auto">
              <a:xfrm>
                <a:off x="3927" y="1040"/>
                <a:ext cx="172" cy="217"/>
              </a:xfrm>
              <a:custGeom>
                <a:avLst/>
                <a:gdLst>
                  <a:gd name="T0" fmla="*/ 1 w 65"/>
                  <a:gd name="T1" fmla="*/ 79 h 82"/>
                  <a:gd name="T2" fmla="*/ 29 w 65"/>
                  <a:gd name="T3" fmla="*/ 41 h 82"/>
                  <a:gd name="T4" fmla="*/ 61 w 65"/>
                  <a:gd name="T5" fmla="*/ 0 h 82"/>
                  <a:gd name="T6" fmla="*/ 65 w 65"/>
                  <a:gd name="T7" fmla="*/ 4 h 82"/>
                  <a:gd name="T8" fmla="*/ 3 w 65"/>
                  <a:gd name="T9" fmla="*/ 81 h 82"/>
                  <a:gd name="T10" fmla="*/ 1 w 65"/>
                  <a:gd name="T11" fmla="*/ 79 h 82"/>
                </a:gdLst>
                <a:ahLst/>
                <a:cxnLst>
                  <a:cxn ang="0">
                    <a:pos x="T0" y="T1"/>
                  </a:cxn>
                  <a:cxn ang="0">
                    <a:pos x="T2" y="T3"/>
                  </a:cxn>
                  <a:cxn ang="0">
                    <a:pos x="T4" y="T5"/>
                  </a:cxn>
                  <a:cxn ang="0">
                    <a:pos x="T6" y="T7"/>
                  </a:cxn>
                  <a:cxn ang="0">
                    <a:pos x="T8" y="T9"/>
                  </a:cxn>
                  <a:cxn ang="0">
                    <a:pos x="T10" y="T11"/>
                  </a:cxn>
                </a:cxnLst>
                <a:rect l="0" t="0" r="r" b="b"/>
                <a:pathLst>
                  <a:path w="65" h="82">
                    <a:moveTo>
                      <a:pt x="1" y="79"/>
                    </a:moveTo>
                    <a:cubicBezTo>
                      <a:pt x="29" y="41"/>
                      <a:pt x="29" y="41"/>
                      <a:pt x="29" y="41"/>
                    </a:cubicBezTo>
                    <a:cubicBezTo>
                      <a:pt x="61" y="0"/>
                      <a:pt x="61" y="0"/>
                      <a:pt x="61" y="0"/>
                    </a:cubicBezTo>
                    <a:cubicBezTo>
                      <a:pt x="65" y="4"/>
                      <a:pt x="65" y="4"/>
                      <a:pt x="65" y="4"/>
                    </a:cubicBezTo>
                    <a:cubicBezTo>
                      <a:pt x="3" y="81"/>
                      <a:pt x="3" y="81"/>
                      <a:pt x="3" y="81"/>
                    </a:cubicBezTo>
                    <a:cubicBezTo>
                      <a:pt x="1" y="82"/>
                      <a:pt x="0" y="80"/>
                      <a:pt x="1" y="79"/>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4" name="Freeform 45">
                <a:extLst>
                  <a:ext uri="{FF2B5EF4-FFF2-40B4-BE49-F238E27FC236}">
                    <a16:creationId xmlns:a16="http://schemas.microsoft.com/office/drawing/2014/main" id="{211937A7-AFF7-9A41-BC0C-F1D4F2525C74}"/>
                  </a:ext>
                </a:extLst>
              </p:cNvPr>
              <p:cNvSpPr>
                <a:spLocks/>
              </p:cNvSpPr>
              <p:nvPr/>
            </p:nvSpPr>
            <p:spPr bwMode="auto">
              <a:xfrm>
                <a:off x="4112" y="952"/>
                <a:ext cx="75" cy="72"/>
              </a:xfrm>
              <a:custGeom>
                <a:avLst/>
                <a:gdLst>
                  <a:gd name="T0" fmla="*/ 2 w 28"/>
                  <a:gd name="T1" fmla="*/ 17 h 27"/>
                  <a:gd name="T2" fmla="*/ 17 w 28"/>
                  <a:gd name="T3" fmla="*/ 26 h 27"/>
                  <a:gd name="T4" fmla="*/ 26 w 28"/>
                  <a:gd name="T5" fmla="*/ 10 h 27"/>
                  <a:gd name="T6" fmla="*/ 11 w 28"/>
                  <a:gd name="T7" fmla="*/ 2 h 27"/>
                  <a:gd name="T8" fmla="*/ 2 w 28"/>
                  <a:gd name="T9" fmla="*/ 17 h 27"/>
                </a:gdLst>
                <a:ahLst/>
                <a:cxnLst>
                  <a:cxn ang="0">
                    <a:pos x="T0" y="T1"/>
                  </a:cxn>
                  <a:cxn ang="0">
                    <a:pos x="T2" y="T3"/>
                  </a:cxn>
                  <a:cxn ang="0">
                    <a:pos x="T4" y="T5"/>
                  </a:cxn>
                  <a:cxn ang="0">
                    <a:pos x="T6" y="T7"/>
                  </a:cxn>
                  <a:cxn ang="0">
                    <a:pos x="T8" y="T9"/>
                  </a:cxn>
                </a:cxnLst>
                <a:rect l="0" t="0" r="r" b="b"/>
                <a:pathLst>
                  <a:path w="28" h="27">
                    <a:moveTo>
                      <a:pt x="2" y="17"/>
                    </a:moveTo>
                    <a:cubicBezTo>
                      <a:pt x="4" y="24"/>
                      <a:pt x="11" y="27"/>
                      <a:pt x="17" y="26"/>
                    </a:cubicBezTo>
                    <a:cubicBezTo>
                      <a:pt x="24" y="24"/>
                      <a:pt x="28" y="17"/>
                      <a:pt x="26" y="10"/>
                    </a:cubicBezTo>
                    <a:cubicBezTo>
                      <a:pt x="24" y="4"/>
                      <a:pt x="17" y="0"/>
                      <a:pt x="11" y="2"/>
                    </a:cubicBezTo>
                    <a:cubicBezTo>
                      <a:pt x="4" y="4"/>
                      <a:pt x="0" y="11"/>
                      <a:pt x="2" y="17"/>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5" name="Freeform 46">
                <a:extLst>
                  <a:ext uri="{FF2B5EF4-FFF2-40B4-BE49-F238E27FC236}">
                    <a16:creationId xmlns:a16="http://schemas.microsoft.com/office/drawing/2014/main" id="{17C29795-A537-E647-9D9E-693219D19BD7}"/>
                  </a:ext>
                </a:extLst>
              </p:cNvPr>
              <p:cNvSpPr>
                <a:spLocks/>
              </p:cNvSpPr>
              <p:nvPr/>
            </p:nvSpPr>
            <p:spPr bwMode="auto">
              <a:xfrm>
                <a:off x="4131" y="971"/>
                <a:ext cx="37" cy="37"/>
              </a:xfrm>
              <a:custGeom>
                <a:avLst/>
                <a:gdLst>
                  <a:gd name="T0" fmla="*/ 1 w 14"/>
                  <a:gd name="T1" fmla="*/ 8 h 14"/>
                  <a:gd name="T2" fmla="*/ 9 w 14"/>
                  <a:gd name="T3" fmla="*/ 13 h 14"/>
                  <a:gd name="T4" fmla="*/ 13 w 14"/>
                  <a:gd name="T5" fmla="*/ 5 h 14"/>
                  <a:gd name="T6" fmla="*/ 5 w 14"/>
                  <a:gd name="T7" fmla="*/ 1 h 14"/>
                  <a:gd name="T8" fmla="*/ 1 w 14"/>
                  <a:gd name="T9" fmla="*/ 8 h 14"/>
                </a:gdLst>
                <a:ahLst/>
                <a:cxnLst>
                  <a:cxn ang="0">
                    <a:pos x="T0" y="T1"/>
                  </a:cxn>
                  <a:cxn ang="0">
                    <a:pos x="T2" y="T3"/>
                  </a:cxn>
                  <a:cxn ang="0">
                    <a:pos x="T4" y="T5"/>
                  </a:cxn>
                  <a:cxn ang="0">
                    <a:pos x="T6" y="T7"/>
                  </a:cxn>
                  <a:cxn ang="0">
                    <a:pos x="T8" y="T9"/>
                  </a:cxn>
                </a:cxnLst>
                <a:rect l="0" t="0" r="r" b="b"/>
                <a:pathLst>
                  <a:path w="14" h="14">
                    <a:moveTo>
                      <a:pt x="1" y="8"/>
                    </a:moveTo>
                    <a:cubicBezTo>
                      <a:pt x="2" y="12"/>
                      <a:pt x="6" y="14"/>
                      <a:pt x="9" y="13"/>
                    </a:cubicBezTo>
                    <a:cubicBezTo>
                      <a:pt x="12" y="12"/>
                      <a:pt x="14" y="8"/>
                      <a:pt x="13" y="5"/>
                    </a:cubicBezTo>
                    <a:cubicBezTo>
                      <a:pt x="12" y="2"/>
                      <a:pt x="9" y="0"/>
                      <a:pt x="5" y="1"/>
                    </a:cubicBezTo>
                    <a:cubicBezTo>
                      <a:pt x="2" y="2"/>
                      <a:pt x="0" y="5"/>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6" name="Freeform 47">
                <a:extLst>
                  <a:ext uri="{FF2B5EF4-FFF2-40B4-BE49-F238E27FC236}">
                    <a16:creationId xmlns:a16="http://schemas.microsoft.com/office/drawing/2014/main" id="{C0EED1D2-7E17-C04E-AABC-EDB8EF3E43FC}"/>
                  </a:ext>
                </a:extLst>
              </p:cNvPr>
              <p:cNvSpPr>
                <a:spLocks/>
              </p:cNvSpPr>
              <p:nvPr/>
            </p:nvSpPr>
            <p:spPr bwMode="auto">
              <a:xfrm>
                <a:off x="5832" y="1000"/>
                <a:ext cx="95" cy="1929"/>
              </a:xfrm>
              <a:custGeom>
                <a:avLst/>
                <a:gdLst>
                  <a:gd name="T0" fmla="*/ 0 w 95"/>
                  <a:gd name="T1" fmla="*/ 1929 h 1929"/>
                  <a:gd name="T2" fmla="*/ 95 w 95"/>
                  <a:gd name="T3" fmla="*/ 1929 h 1929"/>
                  <a:gd name="T4" fmla="*/ 66 w 95"/>
                  <a:gd name="T5" fmla="*/ 0 h 1929"/>
                  <a:gd name="T6" fmla="*/ 26 w 95"/>
                  <a:gd name="T7" fmla="*/ 0 h 1929"/>
                  <a:gd name="T8" fmla="*/ 0 w 95"/>
                  <a:gd name="T9" fmla="*/ 1929 h 1929"/>
                </a:gdLst>
                <a:ahLst/>
                <a:cxnLst>
                  <a:cxn ang="0">
                    <a:pos x="T0" y="T1"/>
                  </a:cxn>
                  <a:cxn ang="0">
                    <a:pos x="T2" y="T3"/>
                  </a:cxn>
                  <a:cxn ang="0">
                    <a:pos x="T4" y="T5"/>
                  </a:cxn>
                  <a:cxn ang="0">
                    <a:pos x="T6" y="T7"/>
                  </a:cxn>
                  <a:cxn ang="0">
                    <a:pos x="T8" y="T9"/>
                  </a:cxn>
                </a:cxnLst>
                <a:rect l="0" t="0" r="r" b="b"/>
                <a:pathLst>
                  <a:path w="95" h="1929">
                    <a:moveTo>
                      <a:pt x="0" y="1929"/>
                    </a:moveTo>
                    <a:lnTo>
                      <a:pt x="95" y="1929"/>
                    </a:lnTo>
                    <a:lnTo>
                      <a:pt x="66" y="0"/>
                    </a:lnTo>
                    <a:lnTo>
                      <a:pt x="26" y="0"/>
                    </a:lnTo>
                    <a:lnTo>
                      <a:pt x="0" y="1929"/>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7" name="Freeform 48">
                <a:extLst>
                  <a:ext uri="{FF2B5EF4-FFF2-40B4-BE49-F238E27FC236}">
                    <a16:creationId xmlns:a16="http://schemas.microsoft.com/office/drawing/2014/main" id="{036FE4A2-F5B8-8145-8B43-974C4A590D05}"/>
                  </a:ext>
                </a:extLst>
              </p:cNvPr>
              <p:cNvSpPr>
                <a:spLocks/>
              </p:cNvSpPr>
              <p:nvPr/>
            </p:nvSpPr>
            <p:spPr bwMode="auto">
              <a:xfrm>
                <a:off x="5832" y="1000"/>
                <a:ext cx="50" cy="1929"/>
              </a:xfrm>
              <a:custGeom>
                <a:avLst/>
                <a:gdLst>
                  <a:gd name="T0" fmla="*/ 26 w 50"/>
                  <a:gd name="T1" fmla="*/ 0 h 1929"/>
                  <a:gd name="T2" fmla="*/ 50 w 50"/>
                  <a:gd name="T3" fmla="*/ 0 h 1929"/>
                  <a:gd name="T4" fmla="*/ 24 w 50"/>
                  <a:gd name="T5" fmla="*/ 1929 h 1929"/>
                  <a:gd name="T6" fmla="*/ 0 w 50"/>
                  <a:gd name="T7" fmla="*/ 1929 h 1929"/>
                  <a:gd name="T8" fmla="*/ 26 w 50"/>
                  <a:gd name="T9" fmla="*/ 0 h 1929"/>
                </a:gdLst>
                <a:ahLst/>
                <a:cxnLst>
                  <a:cxn ang="0">
                    <a:pos x="T0" y="T1"/>
                  </a:cxn>
                  <a:cxn ang="0">
                    <a:pos x="T2" y="T3"/>
                  </a:cxn>
                  <a:cxn ang="0">
                    <a:pos x="T4" y="T5"/>
                  </a:cxn>
                  <a:cxn ang="0">
                    <a:pos x="T6" y="T7"/>
                  </a:cxn>
                  <a:cxn ang="0">
                    <a:pos x="T8" y="T9"/>
                  </a:cxn>
                </a:cxnLst>
                <a:rect l="0" t="0" r="r" b="b"/>
                <a:pathLst>
                  <a:path w="50" h="1929">
                    <a:moveTo>
                      <a:pt x="26" y="0"/>
                    </a:moveTo>
                    <a:lnTo>
                      <a:pt x="50" y="0"/>
                    </a:lnTo>
                    <a:lnTo>
                      <a:pt x="24" y="1929"/>
                    </a:lnTo>
                    <a:lnTo>
                      <a:pt x="0" y="1929"/>
                    </a:lnTo>
                    <a:lnTo>
                      <a:pt x="26" y="0"/>
                    </a:ln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8" name="Freeform 49">
                <a:extLst>
                  <a:ext uri="{FF2B5EF4-FFF2-40B4-BE49-F238E27FC236}">
                    <a16:creationId xmlns:a16="http://schemas.microsoft.com/office/drawing/2014/main" id="{A4F7B653-7E17-DD4E-9D1C-9D07EDA250A1}"/>
                  </a:ext>
                </a:extLst>
              </p:cNvPr>
              <p:cNvSpPr>
                <a:spLocks/>
              </p:cNvSpPr>
              <p:nvPr/>
            </p:nvSpPr>
            <p:spPr bwMode="auto">
              <a:xfrm>
                <a:off x="5567" y="1066"/>
                <a:ext cx="273" cy="304"/>
              </a:xfrm>
              <a:custGeom>
                <a:avLst/>
                <a:gdLst>
                  <a:gd name="T0" fmla="*/ 96 w 103"/>
                  <a:gd name="T1" fmla="*/ 11 h 115"/>
                  <a:gd name="T2" fmla="*/ 84 w 103"/>
                  <a:gd name="T3" fmla="*/ 0 h 115"/>
                  <a:gd name="T4" fmla="*/ 41 w 103"/>
                  <a:gd name="T5" fmla="*/ 59 h 115"/>
                  <a:gd name="T6" fmla="*/ 1 w 103"/>
                  <a:gd name="T7" fmla="*/ 112 h 115"/>
                  <a:gd name="T8" fmla="*/ 3 w 103"/>
                  <a:gd name="T9" fmla="*/ 115 h 115"/>
                  <a:gd name="T10" fmla="*/ 20 w 103"/>
                  <a:gd name="T11" fmla="*/ 104 h 115"/>
                  <a:gd name="T12" fmla="*/ 96 w 103"/>
                  <a:gd name="T13" fmla="*/ 34 h 115"/>
                  <a:gd name="T14" fmla="*/ 96 w 103"/>
                  <a:gd name="T15" fmla="*/ 11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115">
                    <a:moveTo>
                      <a:pt x="96" y="11"/>
                    </a:moveTo>
                    <a:cubicBezTo>
                      <a:pt x="84" y="0"/>
                      <a:pt x="84" y="0"/>
                      <a:pt x="84" y="0"/>
                    </a:cubicBezTo>
                    <a:cubicBezTo>
                      <a:pt x="41" y="59"/>
                      <a:pt x="41" y="59"/>
                      <a:pt x="41" y="59"/>
                    </a:cubicBezTo>
                    <a:cubicBezTo>
                      <a:pt x="1" y="112"/>
                      <a:pt x="1" y="112"/>
                      <a:pt x="1" y="112"/>
                    </a:cubicBezTo>
                    <a:cubicBezTo>
                      <a:pt x="0" y="113"/>
                      <a:pt x="1" y="115"/>
                      <a:pt x="3" y="115"/>
                    </a:cubicBezTo>
                    <a:cubicBezTo>
                      <a:pt x="9" y="112"/>
                      <a:pt x="15" y="108"/>
                      <a:pt x="20" y="104"/>
                    </a:cubicBezTo>
                    <a:cubicBezTo>
                      <a:pt x="96" y="34"/>
                      <a:pt x="96" y="34"/>
                      <a:pt x="96" y="34"/>
                    </a:cubicBezTo>
                    <a:cubicBezTo>
                      <a:pt x="103" y="28"/>
                      <a:pt x="103" y="17"/>
                      <a:pt x="96" y="1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9" name="Freeform 50">
                <a:extLst>
                  <a:ext uri="{FF2B5EF4-FFF2-40B4-BE49-F238E27FC236}">
                    <a16:creationId xmlns:a16="http://schemas.microsoft.com/office/drawing/2014/main" id="{02BF56DA-A5CE-9E42-886B-BCAB946FD405}"/>
                  </a:ext>
                </a:extLst>
              </p:cNvPr>
              <p:cNvSpPr>
                <a:spLocks/>
              </p:cNvSpPr>
              <p:nvPr/>
            </p:nvSpPr>
            <p:spPr bwMode="auto">
              <a:xfrm>
                <a:off x="5790" y="971"/>
                <a:ext cx="100" cy="111"/>
              </a:xfrm>
              <a:custGeom>
                <a:avLst/>
                <a:gdLst>
                  <a:gd name="T0" fmla="*/ 7 w 38"/>
                  <a:gd name="T1" fmla="*/ 42 h 42"/>
                  <a:gd name="T2" fmla="*/ 34 w 38"/>
                  <a:gd name="T3" fmla="*/ 13 h 42"/>
                  <a:gd name="T4" fmla="*/ 34 w 38"/>
                  <a:gd name="T5" fmla="*/ 0 h 42"/>
                  <a:gd name="T6" fmla="*/ 0 w 38"/>
                  <a:gd name="T7" fmla="*/ 36 h 42"/>
                  <a:gd name="T8" fmla="*/ 7 w 38"/>
                  <a:gd name="T9" fmla="*/ 42 h 42"/>
                </a:gdLst>
                <a:ahLst/>
                <a:cxnLst>
                  <a:cxn ang="0">
                    <a:pos x="T0" y="T1"/>
                  </a:cxn>
                  <a:cxn ang="0">
                    <a:pos x="T2" y="T3"/>
                  </a:cxn>
                  <a:cxn ang="0">
                    <a:pos x="T4" y="T5"/>
                  </a:cxn>
                  <a:cxn ang="0">
                    <a:pos x="T6" y="T7"/>
                  </a:cxn>
                  <a:cxn ang="0">
                    <a:pos x="T8" y="T9"/>
                  </a:cxn>
                </a:cxnLst>
                <a:rect l="0" t="0" r="r" b="b"/>
                <a:pathLst>
                  <a:path w="38" h="42">
                    <a:moveTo>
                      <a:pt x="7" y="42"/>
                    </a:moveTo>
                    <a:cubicBezTo>
                      <a:pt x="34" y="13"/>
                      <a:pt x="34" y="13"/>
                      <a:pt x="34" y="13"/>
                    </a:cubicBezTo>
                    <a:cubicBezTo>
                      <a:pt x="38" y="9"/>
                      <a:pt x="37" y="3"/>
                      <a:pt x="34" y="0"/>
                    </a:cubicBezTo>
                    <a:cubicBezTo>
                      <a:pt x="0" y="36"/>
                      <a:pt x="0" y="36"/>
                      <a:pt x="0" y="36"/>
                    </a:cubicBezTo>
                    <a:lnTo>
                      <a:pt x="7" y="42"/>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0" name="Freeform 51">
                <a:extLst>
                  <a:ext uri="{FF2B5EF4-FFF2-40B4-BE49-F238E27FC236}">
                    <a16:creationId xmlns:a16="http://schemas.microsoft.com/office/drawing/2014/main" id="{EB0DFBAF-2245-1E4C-A4CB-9C3292B6115B}"/>
                  </a:ext>
                </a:extLst>
              </p:cNvPr>
              <p:cNvSpPr>
                <a:spLocks/>
              </p:cNvSpPr>
              <p:nvPr/>
            </p:nvSpPr>
            <p:spPr bwMode="auto">
              <a:xfrm>
                <a:off x="5972" y="1008"/>
                <a:ext cx="368" cy="140"/>
              </a:xfrm>
              <a:custGeom>
                <a:avLst/>
                <a:gdLst>
                  <a:gd name="T0" fmla="*/ 2 w 139"/>
                  <a:gd name="T1" fmla="*/ 16 h 53"/>
                  <a:gd name="T2" fmla="*/ 6 w 139"/>
                  <a:gd name="T3" fmla="*/ 0 h 53"/>
                  <a:gd name="T4" fmla="*/ 75 w 139"/>
                  <a:gd name="T5" fmla="*/ 25 h 53"/>
                  <a:gd name="T6" fmla="*/ 137 w 139"/>
                  <a:gd name="T7" fmla="*/ 49 h 53"/>
                  <a:gd name="T8" fmla="*/ 137 w 139"/>
                  <a:gd name="T9" fmla="*/ 52 h 53"/>
                  <a:gd name="T10" fmla="*/ 116 w 139"/>
                  <a:gd name="T11" fmla="*/ 52 h 53"/>
                  <a:gd name="T12" fmla="*/ 15 w 139"/>
                  <a:gd name="T13" fmla="*/ 35 h 53"/>
                  <a:gd name="T14" fmla="*/ 2 w 139"/>
                  <a:gd name="T15" fmla="*/ 16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9" h="53">
                    <a:moveTo>
                      <a:pt x="2" y="16"/>
                    </a:moveTo>
                    <a:cubicBezTo>
                      <a:pt x="6" y="0"/>
                      <a:pt x="6" y="0"/>
                      <a:pt x="6" y="0"/>
                    </a:cubicBezTo>
                    <a:cubicBezTo>
                      <a:pt x="75" y="25"/>
                      <a:pt x="75" y="25"/>
                      <a:pt x="75" y="25"/>
                    </a:cubicBezTo>
                    <a:cubicBezTo>
                      <a:pt x="137" y="49"/>
                      <a:pt x="137" y="49"/>
                      <a:pt x="137" y="49"/>
                    </a:cubicBezTo>
                    <a:cubicBezTo>
                      <a:pt x="139" y="49"/>
                      <a:pt x="139" y="52"/>
                      <a:pt x="137" y="52"/>
                    </a:cubicBezTo>
                    <a:cubicBezTo>
                      <a:pt x="130" y="53"/>
                      <a:pt x="123" y="53"/>
                      <a:pt x="116" y="52"/>
                    </a:cubicBezTo>
                    <a:cubicBezTo>
                      <a:pt x="15" y="35"/>
                      <a:pt x="15" y="35"/>
                      <a:pt x="15" y="35"/>
                    </a:cubicBezTo>
                    <a:cubicBezTo>
                      <a:pt x="6" y="33"/>
                      <a:pt x="0" y="24"/>
                      <a:pt x="2" y="1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1" name="Freeform 52">
                <a:extLst>
                  <a:ext uri="{FF2B5EF4-FFF2-40B4-BE49-F238E27FC236}">
                    <a16:creationId xmlns:a16="http://schemas.microsoft.com/office/drawing/2014/main" id="{11C7E628-4471-6846-AFE0-27C8AAEC3366}"/>
                  </a:ext>
                </a:extLst>
              </p:cNvPr>
              <p:cNvSpPr>
                <a:spLocks/>
              </p:cNvSpPr>
              <p:nvPr/>
            </p:nvSpPr>
            <p:spPr bwMode="auto">
              <a:xfrm>
                <a:off x="5861" y="976"/>
                <a:ext cx="127" cy="53"/>
              </a:xfrm>
              <a:custGeom>
                <a:avLst/>
                <a:gdLst>
                  <a:gd name="T0" fmla="*/ 46 w 48"/>
                  <a:gd name="T1" fmla="*/ 20 h 20"/>
                  <a:gd name="T2" fmla="*/ 7 w 48"/>
                  <a:gd name="T3" fmla="*/ 11 h 20"/>
                  <a:gd name="T4" fmla="*/ 1 w 48"/>
                  <a:gd name="T5" fmla="*/ 0 h 20"/>
                  <a:gd name="T6" fmla="*/ 48 w 48"/>
                  <a:gd name="T7" fmla="*/ 12 h 20"/>
                  <a:gd name="T8" fmla="*/ 46 w 48"/>
                  <a:gd name="T9" fmla="*/ 20 h 20"/>
                </a:gdLst>
                <a:ahLst/>
                <a:cxnLst>
                  <a:cxn ang="0">
                    <a:pos x="T0" y="T1"/>
                  </a:cxn>
                  <a:cxn ang="0">
                    <a:pos x="T2" y="T3"/>
                  </a:cxn>
                  <a:cxn ang="0">
                    <a:pos x="T4" y="T5"/>
                  </a:cxn>
                  <a:cxn ang="0">
                    <a:pos x="T6" y="T7"/>
                  </a:cxn>
                  <a:cxn ang="0">
                    <a:pos x="T8" y="T9"/>
                  </a:cxn>
                </a:cxnLst>
                <a:rect l="0" t="0" r="r" b="b"/>
                <a:pathLst>
                  <a:path w="48" h="20">
                    <a:moveTo>
                      <a:pt x="46" y="20"/>
                    </a:moveTo>
                    <a:cubicBezTo>
                      <a:pt x="7" y="11"/>
                      <a:pt x="7" y="11"/>
                      <a:pt x="7" y="11"/>
                    </a:cubicBezTo>
                    <a:cubicBezTo>
                      <a:pt x="2" y="9"/>
                      <a:pt x="0" y="5"/>
                      <a:pt x="1" y="0"/>
                    </a:cubicBezTo>
                    <a:cubicBezTo>
                      <a:pt x="48" y="12"/>
                      <a:pt x="48" y="12"/>
                      <a:pt x="48" y="12"/>
                    </a:cubicBezTo>
                    <a:lnTo>
                      <a:pt x="46" y="20"/>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2" name="Freeform 53">
                <a:extLst>
                  <a:ext uri="{FF2B5EF4-FFF2-40B4-BE49-F238E27FC236}">
                    <a16:creationId xmlns:a16="http://schemas.microsoft.com/office/drawing/2014/main" id="{7C9373C6-E555-1C4D-B625-BBCBD5F17CB7}"/>
                  </a:ext>
                </a:extLst>
              </p:cNvPr>
              <p:cNvSpPr>
                <a:spLocks/>
              </p:cNvSpPr>
              <p:nvPr/>
            </p:nvSpPr>
            <p:spPr bwMode="auto">
              <a:xfrm>
                <a:off x="5702" y="542"/>
                <a:ext cx="156" cy="365"/>
              </a:xfrm>
              <a:custGeom>
                <a:avLst/>
                <a:gdLst>
                  <a:gd name="T0" fmla="*/ 43 w 59"/>
                  <a:gd name="T1" fmla="*/ 136 h 138"/>
                  <a:gd name="T2" fmla="*/ 59 w 59"/>
                  <a:gd name="T3" fmla="*/ 131 h 138"/>
                  <a:gd name="T4" fmla="*/ 30 w 59"/>
                  <a:gd name="T5" fmla="*/ 63 h 138"/>
                  <a:gd name="T6" fmla="*/ 5 w 59"/>
                  <a:gd name="T7" fmla="*/ 2 h 138"/>
                  <a:gd name="T8" fmla="*/ 1 w 59"/>
                  <a:gd name="T9" fmla="*/ 3 h 138"/>
                  <a:gd name="T10" fmla="*/ 2 w 59"/>
                  <a:gd name="T11" fmla="*/ 23 h 138"/>
                  <a:gd name="T12" fmla="*/ 24 w 59"/>
                  <a:gd name="T13" fmla="*/ 124 h 138"/>
                  <a:gd name="T14" fmla="*/ 43 w 59"/>
                  <a:gd name="T15" fmla="*/ 136 h 1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138">
                    <a:moveTo>
                      <a:pt x="43" y="136"/>
                    </a:moveTo>
                    <a:cubicBezTo>
                      <a:pt x="59" y="131"/>
                      <a:pt x="59" y="131"/>
                      <a:pt x="59" y="131"/>
                    </a:cubicBezTo>
                    <a:cubicBezTo>
                      <a:pt x="30" y="63"/>
                      <a:pt x="30" y="63"/>
                      <a:pt x="30" y="63"/>
                    </a:cubicBezTo>
                    <a:cubicBezTo>
                      <a:pt x="5" y="2"/>
                      <a:pt x="5" y="2"/>
                      <a:pt x="5" y="2"/>
                    </a:cubicBezTo>
                    <a:cubicBezTo>
                      <a:pt x="4" y="0"/>
                      <a:pt x="1" y="1"/>
                      <a:pt x="1" y="3"/>
                    </a:cubicBezTo>
                    <a:cubicBezTo>
                      <a:pt x="0" y="9"/>
                      <a:pt x="0" y="16"/>
                      <a:pt x="2" y="23"/>
                    </a:cubicBezTo>
                    <a:cubicBezTo>
                      <a:pt x="24" y="124"/>
                      <a:pt x="24" y="124"/>
                      <a:pt x="24" y="124"/>
                    </a:cubicBezTo>
                    <a:cubicBezTo>
                      <a:pt x="26" y="133"/>
                      <a:pt x="35" y="138"/>
                      <a:pt x="43" y="13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3" name="Freeform 54">
                <a:extLst>
                  <a:ext uri="{FF2B5EF4-FFF2-40B4-BE49-F238E27FC236}">
                    <a16:creationId xmlns:a16="http://schemas.microsoft.com/office/drawing/2014/main" id="{C6F9D895-E142-0A4E-8F8B-7F65BFEDB836}"/>
                  </a:ext>
                </a:extLst>
              </p:cNvPr>
              <p:cNvSpPr>
                <a:spLocks/>
              </p:cNvSpPr>
              <p:nvPr/>
            </p:nvSpPr>
            <p:spPr bwMode="auto">
              <a:xfrm>
                <a:off x="5834" y="889"/>
                <a:ext cx="61" cy="127"/>
              </a:xfrm>
              <a:custGeom>
                <a:avLst/>
                <a:gdLst>
                  <a:gd name="T0" fmla="*/ 0 w 23"/>
                  <a:gd name="T1" fmla="*/ 2 h 48"/>
                  <a:gd name="T2" fmla="*/ 12 w 23"/>
                  <a:gd name="T3" fmla="*/ 41 h 48"/>
                  <a:gd name="T4" fmla="*/ 23 w 23"/>
                  <a:gd name="T5" fmla="*/ 47 h 48"/>
                  <a:gd name="T6" fmla="*/ 9 w 23"/>
                  <a:gd name="T7" fmla="*/ 0 h 48"/>
                  <a:gd name="T8" fmla="*/ 0 w 23"/>
                  <a:gd name="T9" fmla="*/ 2 h 48"/>
                </a:gdLst>
                <a:ahLst/>
                <a:cxnLst>
                  <a:cxn ang="0">
                    <a:pos x="T0" y="T1"/>
                  </a:cxn>
                  <a:cxn ang="0">
                    <a:pos x="T2" y="T3"/>
                  </a:cxn>
                  <a:cxn ang="0">
                    <a:pos x="T4" y="T5"/>
                  </a:cxn>
                  <a:cxn ang="0">
                    <a:pos x="T6" y="T7"/>
                  </a:cxn>
                  <a:cxn ang="0">
                    <a:pos x="T8" y="T9"/>
                  </a:cxn>
                </a:cxnLst>
                <a:rect l="0" t="0" r="r" b="b"/>
                <a:pathLst>
                  <a:path w="23" h="48">
                    <a:moveTo>
                      <a:pt x="0" y="2"/>
                    </a:moveTo>
                    <a:cubicBezTo>
                      <a:pt x="12" y="41"/>
                      <a:pt x="12" y="41"/>
                      <a:pt x="12" y="41"/>
                    </a:cubicBezTo>
                    <a:cubicBezTo>
                      <a:pt x="13" y="46"/>
                      <a:pt x="18" y="48"/>
                      <a:pt x="23" y="47"/>
                    </a:cubicBezTo>
                    <a:cubicBezTo>
                      <a:pt x="9" y="0"/>
                      <a:pt x="9" y="0"/>
                      <a:pt x="9" y="0"/>
                    </a:cubicBezTo>
                    <a:lnTo>
                      <a:pt x="0" y="2"/>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4" name="Freeform 55">
                <a:extLst>
                  <a:ext uri="{FF2B5EF4-FFF2-40B4-BE49-F238E27FC236}">
                    <a16:creationId xmlns:a16="http://schemas.microsoft.com/office/drawing/2014/main" id="{3300EADC-525D-934F-AE9F-8D9DDF63556E}"/>
                  </a:ext>
                </a:extLst>
              </p:cNvPr>
              <p:cNvSpPr>
                <a:spLocks/>
              </p:cNvSpPr>
              <p:nvPr/>
            </p:nvSpPr>
            <p:spPr bwMode="auto">
              <a:xfrm>
                <a:off x="5705" y="542"/>
                <a:ext cx="153" cy="352"/>
              </a:xfrm>
              <a:custGeom>
                <a:avLst/>
                <a:gdLst>
                  <a:gd name="T0" fmla="*/ 4 w 58"/>
                  <a:gd name="T1" fmla="*/ 2 h 133"/>
                  <a:gd name="T2" fmla="*/ 29 w 58"/>
                  <a:gd name="T3" fmla="*/ 63 h 133"/>
                  <a:gd name="T4" fmla="*/ 58 w 58"/>
                  <a:gd name="T5" fmla="*/ 131 h 133"/>
                  <a:gd name="T6" fmla="*/ 49 w 58"/>
                  <a:gd name="T7" fmla="*/ 133 h 133"/>
                  <a:gd name="T8" fmla="*/ 0 w 58"/>
                  <a:gd name="T9" fmla="*/ 3 h 133"/>
                  <a:gd name="T10" fmla="*/ 4 w 58"/>
                  <a:gd name="T11" fmla="*/ 2 h 133"/>
                </a:gdLst>
                <a:ahLst/>
                <a:cxnLst>
                  <a:cxn ang="0">
                    <a:pos x="T0" y="T1"/>
                  </a:cxn>
                  <a:cxn ang="0">
                    <a:pos x="T2" y="T3"/>
                  </a:cxn>
                  <a:cxn ang="0">
                    <a:pos x="T4" y="T5"/>
                  </a:cxn>
                  <a:cxn ang="0">
                    <a:pos x="T6" y="T7"/>
                  </a:cxn>
                  <a:cxn ang="0">
                    <a:pos x="T8" y="T9"/>
                  </a:cxn>
                  <a:cxn ang="0">
                    <a:pos x="T10" y="T11"/>
                  </a:cxn>
                </a:cxnLst>
                <a:rect l="0" t="0" r="r" b="b"/>
                <a:pathLst>
                  <a:path w="58" h="133">
                    <a:moveTo>
                      <a:pt x="4" y="2"/>
                    </a:moveTo>
                    <a:cubicBezTo>
                      <a:pt x="29" y="63"/>
                      <a:pt x="29" y="63"/>
                      <a:pt x="29" y="63"/>
                    </a:cubicBezTo>
                    <a:cubicBezTo>
                      <a:pt x="58" y="131"/>
                      <a:pt x="58" y="131"/>
                      <a:pt x="58" y="131"/>
                    </a:cubicBezTo>
                    <a:cubicBezTo>
                      <a:pt x="49" y="133"/>
                      <a:pt x="49" y="133"/>
                      <a:pt x="49" y="133"/>
                    </a:cubicBezTo>
                    <a:cubicBezTo>
                      <a:pt x="0" y="3"/>
                      <a:pt x="0" y="3"/>
                      <a:pt x="0" y="3"/>
                    </a:cubicBezTo>
                    <a:cubicBezTo>
                      <a:pt x="0" y="1"/>
                      <a:pt x="3" y="0"/>
                      <a:pt x="4" y="2"/>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5" name="Freeform 56">
                <a:extLst>
                  <a:ext uri="{FF2B5EF4-FFF2-40B4-BE49-F238E27FC236}">
                    <a16:creationId xmlns:a16="http://schemas.microsoft.com/office/drawing/2014/main" id="{4007FE84-E7C0-884C-A70F-A2CCA126CB19}"/>
                  </a:ext>
                </a:extLst>
              </p:cNvPr>
              <p:cNvSpPr>
                <a:spLocks/>
              </p:cNvSpPr>
              <p:nvPr/>
            </p:nvSpPr>
            <p:spPr bwMode="auto">
              <a:xfrm>
                <a:off x="5983" y="1008"/>
                <a:ext cx="357" cy="137"/>
              </a:xfrm>
              <a:custGeom>
                <a:avLst/>
                <a:gdLst>
                  <a:gd name="T0" fmla="*/ 2 w 135"/>
                  <a:gd name="T1" fmla="*/ 0 h 52"/>
                  <a:gd name="T2" fmla="*/ 71 w 135"/>
                  <a:gd name="T3" fmla="*/ 25 h 52"/>
                  <a:gd name="T4" fmla="*/ 133 w 135"/>
                  <a:gd name="T5" fmla="*/ 49 h 52"/>
                  <a:gd name="T6" fmla="*/ 134 w 135"/>
                  <a:gd name="T7" fmla="*/ 51 h 52"/>
                  <a:gd name="T8" fmla="*/ 133 w 135"/>
                  <a:gd name="T9" fmla="*/ 52 h 52"/>
                  <a:gd name="T10" fmla="*/ 0 w 135"/>
                  <a:gd name="T11" fmla="*/ 8 h 52"/>
                  <a:gd name="T12" fmla="*/ 2 w 135"/>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35" h="52">
                    <a:moveTo>
                      <a:pt x="2" y="0"/>
                    </a:moveTo>
                    <a:cubicBezTo>
                      <a:pt x="71" y="25"/>
                      <a:pt x="71" y="25"/>
                      <a:pt x="71" y="25"/>
                    </a:cubicBezTo>
                    <a:cubicBezTo>
                      <a:pt x="133" y="49"/>
                      <a:pt x="133" y="49"/>
                      <a:pt x="133" y="49"/>
                    </a:cubicBezTo>
                    <a:cubicBezTo>
                      <a:pt x="135" y="49"/>
                      <a:pt x="135" y="51"/>
                      <a:pt x="134" y="51"/>
                    </a:cubicBezTo>
                    <a:cubicBezTo>
                      <a:pt x="133" y="52"/>
                      <a:pt x="133" y="52"/>
                      <a:pt x="133" y="52"/>
                    </a:cubicBezTo>
                    <a:cubicBezTo>
                      <a:pt x="0" y="8"/>
                      <a:pt x="0" y="8"/>
                      <a:pt x="0" y="8"/>
                    </a:cubicBezTo>
                    <a:lnTo>
                      <a:pt x="2" y="0"/>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6" name="Freeform 57">
                <a:extLst>
                  <a:ext uri="{FF2B5EF4-FFF2-40B4-BE49-F238E27FC236}">
                    <a16:creationId xmlns:a16="http://schemas.microsoft.com/office/drawing/2014/main" id="{FBE43FE1-3DC6-9D46-A44B-830B683299E0}"/>
                  </a:ext>
                </a:extLst>
              </p:cNvPr>
              <p:cNvSpPr>
                <a:spLocks/>
              </p:cNvSpPr>
              <p:nvPr/>
            </p:nvSpPr>
            <p:spPr bwMode="auto">
              <a:xfrm>
                <a:off x="5567" y="1066"/>
                <a:ext cx="241" cy="304"/>
              </a:xfrm>
              <a:custGeom>
                <a:avLst/>
                <a:gdLst>
                  <a:gd name="T0" fmla="*/ 1 w 91"/>
                  <a:gd name="T1" fmla="*/ 112 h 115"/>
                  <a:gd name="T2" fmla="*/ 41 w 91"/>
                  <a:gd name="T3" fmla="*/ 59 h 115"/>
                  <a:gd name="T4" fmla="*/ 84 w 91"/>
                  <a:gd name="T5" fmla="*/ 0 h 115"/>
                  <a:gd name="T6" fmla="*/ 91 w 91"/>
                  <a:gd name="T7" fmla="*/ 6 h 115"/>
                  <a:gd name="T8" fmla="*/ 3 w 91"/>
                  <a:gd name="T9" fmla="*/ 115 h 115"/>
                  <a:gd name="T10" fmla="*/ 1 w 91"/>
                  <a:gd name="T11" fmla="*/ 112 h 115"/>
                </a:gdLst>
                <a:ahLst/>
                <a:cxnLst>
                  <a:cxn ang="0">
                    <a:pos x="T0" y="T1"/>
                  </a:cxn>
                  <a:cxn ang="0">
                    <a:pos x="T2" y="T3"/>
                  </a:cxn>
                  <a:cxn ang="0">
                    <a:pos x="T4" y="T5"/>
                  </a:cxn>
                  <a:cxn ang="0">
                    <a:pos x="T6" y="T7"/>
                  </a:cxn>
                  <a:cxn ang="0">
                    <a:pos x="T8" y="T9"/>
                  </a:cxn>
                  <a:cxn ang="0">
                    <a:pos x="T10" y="T11"/>
                  </a:cxn>
                </a:cxnLst>
                <a:rect l="0" t="0" r="r" b="b"/>
                <a:pathLst>
                  <a:path w="91" h="115">
                    <a:moveTo>
                      <a:pt x="1" y="112"/>
                    </a:moveTo>
                    <a:cubicBezTo>
                      <a:pt x="41" y="59"/>
                      <a:pt x="41" y="59"/>
                      <a:pt x="41" y="59"/>
                    </a:cubicBezTo>
                    <a:cubicBezTo>
                      <a:pt x="84" y="0"/>
                      <a:pt x="84" y="0"/>
                      <a:pt x="84" y="0"/>
                    </a:cubicBezTo>
                    <a:cubicBezTo>
                      <a:pt x="91" y="6"/>
                      <a:pt x="91" y="6"/>
                      <a:pt x="91" y="6"/>
                    </a:cubicBezTo>
                    <a:cubicBezTo>
                      <a:pt x="3" y="115"/>
                      <a:pt x="3" y="115"/>
                      <a:pt x="3" y="115"/>
                    </a:cubicBezTo>
                    <a:cubicBezTo>
                      <a:pt x="1" y="115"/>
                      <a:pt x="0" y="113"/>
                      <a:pt x="1" y="112"/>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7" name="Freeform 58">
                <a:extLst>
                  <a:ext uri="{FF2B5EF4-FFF2-40B4-BE49-F238E27FC236}">
                    <a16:creationId xmlns:a16="http://schemas.microsoft.com/office/drawing/2014/main" id="{3B9A8CBD-2E83-E343-BF7C-7F12F6294F93}"/>
                  </a:ext>
                </a:extLst>
              </p:cNvPr>
              <p:cNvSpPr>
                <a:spLocks/>
              </p:cNvSpPr>
              <p:nvPr/>
            </p:nvSpPr>
            <p:spPr bwMode="auto">
              <a:xfrm>
                <a:off x="5827" y="944"/>
                <a:ext cx="103" cy="104"/>
              </a:xfrm>
              <a:custGeom>
                <a:avLst/>
                <a:gdLst>
                  <a:gd name="T0" fmla="*/ 3 w 39"/>
                  <a:gd name="T1" fmla="*/ 24 h 39"/>
                  <a:gd name="T2" fmla="*/ 24 w 39"/>
                  <a:gd name="T3" fmla="*/ 36 h 39"/>
                  <a:gd name="T4" fmla="*/ 36 w 39"/>
                  <a:gd name="T5" fmla="*/ 14 h 39"/>
                  <a:gd name="T6" fmla="*/ 14 w 39"/>
                  <a:gd name="T7" fmla="*/ 3 h 39"/>
                  <a:gd name="T8" fmla="*/ 3 w 39"/>
                  <a:gd name="T9" fmla="*/ 24 h 39"/>
                </a:gdLst>
                <a:ahLst/>
                <a:cxnLst>
                  <a:cxn ang="0">
                    <a:pos x="T0" y="T1"/>
                  </a:cxn>
                  <a:cxn ang="0">
                    <a:pos x="T2" y="T3"/>
                  </a:cxn>
                  <a:cxn ang="0">
                    <a:pos x="T4" y="T5"/>
                  </a:cxn>
                  <a:cxn ang="0">
                    <a:pos x="T6" y="T7"/>
                  </a:cxn>
                  <a:cxn ang="0">
                    <a:pos x="T8" y="T9"/>
                  </a:cxn>
                </a:cxnLst>
                <a:rect l="0" t="0" r="r" b="b"/>
                <a:pathLst>
                  <a:path w="39" h="39">
                    <a:moveTo>
                      <a:pt x="3" y="24"/>
                    </a:moveTo>
                    <a:cubicBezTo>
                      <a:pt x="5" y="33"/>
                      <a:pt x="15" y="39"/>
                      <a:pt x="24" y="36"/>
                    </a:cubicBezTo>
                    <a:cubicBezTo>
                      <a:pt x="33" y="33"/>
                      <a:pt x="39" y="24"/>
                      <a:pt x="36" y="14"/>
                    </a:cubicBezTo>
                    <a:cubicBezTo>
                      <a:pt x="33" y="5"/>
                      <a:pt x="24" y="0"/>
                      <a:pt x="14" y="3"/>
                    </a:cubicBezTo>
                    <a:cubicBezTo>
                      <a:pt x="5" y="5"/>
                      <a:pt x="0" y="15"/>
                      <a:pt x="3" y="24"/>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8" name="Freeform 59">
                <a:extLst>
                  <a:ext uri="{FF2B5EF4-FFF2-40B4-BE49-F238E27FC236}">
                    <a16:creationId xmlns:a16="http://schemas.microsoft.com/office/drawing/2014/main" id="{6EE93389-82EF-284F-8048-EBBE5BAD6778}"/>
                  </a:ext>
                </a:extLst>
              </p:cNvPr>
              <p:cNvSpPr>
                <a:spLocks/>
              </p:cNvSpPr>
              <p:nvPr/>
            </p:nvSpPr>
            <p:spPr bwMode="auto">
              <a:xfrm>
                <a:off x="5853" y="971"/>
                <a:ext cx="50" cy="50"/>
              </a:xfrm>
              <a:custGeom>
                <a:avLst/>
                <a:gdLst>
                  <a:gd name="T0" fmla="*/ 1 w 19"/>
                  <a:gd name="T1" fmla="*/ 12 h 19"/>
                  <a:gd name="T2" fmla="*/ 12 w 19"/>
                  <a:gd name="T3" fmla="*/ 18 h 19"/>
                  <a:gd name="T4" fmla="*/ 18 w 19"/>
                  <a:gd name="T5" fmla="*/ 7 h 19"/>
                  <a:gd name="T6" fmla="*/ 7 w 19"/>
                  <a:gd name="T7" fmla="*/ 1 h 19"/>
                  <a:gd name="T8" fmla="*/ 1 w 19"/>
                  <a:gd name="T9" fmla="*/ 12 h 19"/>
                </a:gdLst>
                <a:ahLst/>
                <a:cxnLst>
                  <a:cxn ang="0">
                    <a:pos x="T0" y="T1"/>
                  </a:cxn>
                  <a:cxn ang="0">
                    <a:pos x="T2" y="T3"/>
                  </a:cxn>
                  <a:cxn ang="0">
                    <a:pos x="T4" y="T5"/>
                  </a:cxn>
                  <a:cxn ang="0">
                    <a:pos x="T6" y="T7"/>
                  </a:cxn>
                  <a:cxn ang="0">
                    <a:pos x="T8" y="T9"/>
                  </a:cxn>
                </a:cxnLst>
                <a:rect l="0" t="0" r="r" b="b"/>
                <a:pathLst>
                  <a:path w="19" h="19">
                    <a:moveTo>
                      <a:pt x="1" y="12"/>
                    </a:moveTo>
                    <a:cubicBezTo>
                      <a:pt x="2" y="16"/>
                      <a:pt x="7" y="19"/>
                      <a:pt x="12" y="18"/>
                    </a:cubicBezTo>
                    <a:cubicBezTo>
                      <a:pt x="16" y="16"/>
                      <a:pt x="19" y="11"/>
                      <a:pt x="18" y="7"/>
                    </a:cubicBezTo>
                    <a:cubicBezTo>
                      <a:pt x="16" y="2"/>
                      <a:pt x="11" y="0"/>
                      <a:pt x="7" y="1"/>
                    </a:cubicBezTo>
                    <a:cubicBezTo>
                      <a:pt x="2" y="2"/>
                      <a:pt x="0" y="7"/>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9" name="Freeform 60">
                <a:extLst>
                  <a:ext uri="{FF2B5EF4-FFF2-40B4-BE49-F238E27FC236}">
                    <a16:creationId xmlns:a16="http://schemas.microsoft.com/office/drawing/2014/main" id="{7A0ABFA0-58F7-F54E-9302-7818FE551EE5}"/>
                  </a:ext>
                </a:extLst>
              </p:cNvPr>
              <p:cNvSpPr>
                <a:spLocks/>
              </p:cNvSpPr>
              <p:nvPr/>
            </p:nvSpPr>
            <p:spPr bwMode="auto">
              <a:xfrm>
                <a:off x="4406" y="1071"/>
                <a:ext cx="1013" cy="291"/>
              </a:xfrm>
              <a:custGeom>
                <a:avLst/>
                <a:gdLst>
                  <a:gd name="T0" fmla="*/ 57 w 383"/>
                  <a:gd name="T1" fmla="*/ 57 h 110"/>
                  <a:gd name="T2" fmla="*/ 81 w 383"/>
                  <a:gd name="T3" fmla="*/ 63 h 110"/>
                  <a:gd name="T4" fmla="*/ 164 w 383"/>
                  <a:gd name="T5" fmla="*/ 0 h 110"/>
                  <a:gd name="T6" fmla="*/ 241 w 383"/>
                  <a:gd name="T7" fmla="*/ 49 h 110"/>
                  <a:gd name="T8" fmla="*/ 259 w 383"/>
                  <a:gd name="T9" fmla="*/ 46 h 110"/>
                  <a:gd name="T10" fmla="*/ 317 w 383"/>
                  <a:gd name="T11" fmla="*/ 85 h 110"/>
                  <a:gd name="T12" fmla="*/ 341 w 383"/>
                  <a:gd name="T13" fmla="*/ 78 h 110"/>
                  <a:gd name="T14" fmla="*/ 383 w 383"/>
                  <a:gd name="T15" fmla="*/ 110 h 110"/>
                  <a:gd name="T16" fmla="*/ 322 w 383"/>
                  <a:gd name="T17" fmla="*/ 110 h 110"/>
                  <a:gd name="T18" fmla="*/ 300 w 383"/>
                  <a:gd name="T19" fmla="*/ 110 h 110"/>
                  <a:gd name="T20" fmla="*/ 246 w 383"/>
                  <a:gd name="T21" fmla="*/ 110 h 110"/>
                  <a:gd name="T22" fmla="*/ 197 w 383"/>
                  <a:gd name="T23" fmla="*/ 110 h 110"/>
                  <a:gd name="T24" fmla="*/ 114 w 383"/>
                  <a:gd name="T25" fmla="*/ 110 h 110"/>
                  <a:gd name="T26" fmla="*/ 81 w 383"/>
                  <a:gd name="T27" fmla="*/ 110 h 110"/>
                  <a:gd name="T28" fmla="*/ 0 w 383"/>
                  <a:gd name="T29" fmla="*/ 110 h 110"/>
                  <a:gd name="T30" fmla="*/ 57 w 383"/>
                  <a:gd name="T31" fmla="*/ 57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3" h="110">
                    <a:moveTo>
                      <a:pt x="57" y="57"/>
                    </a:moveTo>
                    <a:cubicBezTo>
                      <a:pt x="66" y="57"/>
                      <a:pt x="74" y="59"/>
                      <a:pt x="81" y="63"/>
                    </a:cubicBezTo>
                    <a:cubicBezTo>
                      <a:pt x="91" y="27"/>
                      <a:pt x="124" y="0"/>
                      <a:pt x="164" y="0"/>
                    </a:cubicBezTo>
                    <a:cubicBezTo>
                      <a:pt x="198" y="0"/>
                      <a:pt x="227" y="20"/>
                      <a:pt x="241" y="49"/>
                    </a:cubicBezTo>
                    <a:cubicBezTo>
                      <a:pt x="247" y="47"/>
                      <a:pt x="253" y="46"/>
                      <a:pt x="259" y="46"/>
                    </a:cubicBezTo>
                    <a:cubicBezTo>
                      <a:pt x="286" y="46"/>
                      <a:pt x="308" y="62"/>
                      <a:pt x="317" y="85"/>
                    </a:cubicBezTo>
                    <a:cubicBezTo>
                      <a:pt x="324" y="80"/>
                      <a:pt x="333" y="78"/>
                      <a:pt x="341" y="78"/>
                    </a:cubicBezTo>
                    <a:cubicBezTo>
                      <a:pt x="361" y="78"/>
                      <a:pt x="378" y="91"/>
                      <a:pt x="383" y="110"/>
                    </a:cubicBezTo>
                    <a:cubicBezTo>
                      <a:pt x="322" y="110"/>
                      <a:pt x="322" y="110"/>
                      <a:pt x="322" y="110"/>
                    </a:cubicBezTo>
                    <a:cubicBezTo>
                      <a:pt x="300" y="110"/>
                      <a:pt x="300" y="110"/>
                      <a:pt x="300" y="110"/>
                    </a:cubicBezTo>
                    <a:cubicBezTo>
                      <a:pt x="246" y="110"/>
                      <a:pt x="246" y="110"/>
                      <a:pt x="246" y="110"/>
                    </a:cubicBezTo>
                    <a:cubicBezTo>
                      <a:pt x="197" y="110"/>
                      <a:pt x="197" y="110"/>
                      <a:pt x="197" y="110"/>
                    </a:cubicBezTo>
                    <a:cubicBezTo>
                      <a:pt x="114" y="110"/>
                      <a:pt x="114" y="110"/>
                      <a:pt x="114" y="110"/>
                    </a:cubicBezTo>
                    <a:cubicBezTo>
                      <a:pt x="81" y="110"/>
                      <a:pt x="81" y="110"/>
                      <a:pt x="81" y="110"/>
                    </a:cubicBezTo>
                    <a:cubicBezTo>
                      <a:pt x="0" y="110"/>
                      <a:pt x="0" y="110"/>
                      <a:pt x="0" y="110"/>
                    </a:cubicBezTo>
                    <a:cubicBezTo>
                      <a:pt x="3" y="80"/>
                      <a:pt x="27" y="57"/>
                      <a:pt x="57" y="57"/>
                    </a:cubicBezTo>
                    <a:close/>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1" name="Freeform 62">
                <a:extLst>
                  <a:ext uri="{FF2B5EF4-FFF2-40B4-BE49-F238E27FC236}">
                    <a16:creationId xmlns:a16="http://schemas.microsoft.com/office/drawing/2014/main" id="{33FE4CF9-9BA4-CC4E-B501-AF458DB2455A}"/>
                  </a:ext>
                </a:extLst>
              </p:cNvPr>
              <p:cNvSpPr>
                <a:spLocks/>
              </p:cNvSpPr>
              <p:nvPr/>
            </p:nvSpPr>
            <p:spPr bwMode="auto">
              <a:xfrm>
                <a:off x="4647" y="278"/>
                <a:ext cx="740" cy="741"/>
              </a:xfrm>
              <a:custGeom>
                <a:avLst/>
                <a:gdLst>
                  <a:gd name="T0" fmla="*/ 740 w 740"/>
                  <a:gd name="T1" fmla="*/ 370 h 741"/>
                  <a:gd name="T2" fmla="*/ 717 w 740"/>
                  <a:gd name="T3" fmla="*/ 463 h 741"/>
                  <a:gd name="T4" fmla="*/ 690 w 740"/>
                  <a:gd name="T5" fmla="*/ 555 h 741"/>
                  <a:gd name="T6" fmla="*/ 624 w 740"/>
                  <a:gd name="T7" fmla="*/ 624 h 741"/>
                  <a:gd name="T8" fmla="*/ 555 w 740"/>
                  <a:gd name="T9" fmla="*/ 690 h 741"/>
                  <a:gd name="T10" fmla="*/ 463 w 740"/>
                  <a:gd name="T11" fmla="*/ 717 h 741"/>
                  <a:gd name="T12" fmla="*/ 370 w 740"/>
                  <a:gd name="T13" fmla="*/ 741 h 741"/>
                  <a:gd name="T14" fmla="*/ 278 w 740"/>
                  <a:gd name="T15" fmla="*/ 717 h 741"/>
                  <a:gd name="T16" fmla="*/ 185 w 740"/>
                  <a:gd name="T17" fmla="*/ 690 h 741"/>
                  <a:gd name="T18" fmla="*/ 116 w 740"/>
                  <a:gd name="T19" fmla="*/ 624 h 741"/>
                  <a:gd name="T20" fmla="*/ 50 w 740"/>
                  <a:gd name="T21" fmla="*/ 555 h 741"/>
                  <a:gd name="T22" fmla="*/ 24 w 740"/>
                  <a:gd name="T23" fmla="*/ 463 h 741"/>
                  <a:gd name="T24" fmla="*/ 0 w 740"/>
                  <a:gd name="T25" fmla="*/ 370 h 741"/>
                  <a:gd name="T26" fmla="*/ 24 w 740"/>
                  <a:gd name="T27" fmla="*/ 278 h 741"/>
                  <a:gd name="T28" fmla="*/ 50 w 740"/>
                  <a:gd name="T29" fmla="*/ 185 h 741"/>
                  <a:gd name="T30" fmla="*/ 116 w 740"/>
                  <a:gd name="T31" fmla="*/ 116 h 741"/>
                  <a:gd name="T32" fmla="*/ 185 w 740"/>
                  <a:gd name="T33" fmla="*/ 50 h 741"/>
                  <a:gd name="T34" fmla="*/ 278 w 740"/>
                  <a:gd name="T35" fmla="*/ 24 h 741"/>
                  <a:gd name="T36" fmla="*/ 370 w 740"/>
                  <a:gd name="T37" fmla="*/ 0 h 741"/>
                  <a:gd name="T38" fmla="*/ 463 w 740"/>
                  <a:gd name="T39" fmla="*/ 24 h 741"/>
                  <a:gd name="T40" fmla="*/ 555 w 740"/>
                  <a:gd name="T41" fmla="*/ 50 h 741"/>
                  <a:gd name="T42" fmla="*/ 624 w 740"/>
                  <a:gd name="T43" fmla="*/ 116 h 741"/>
                  <a:gd name="T44" fmla="*/ 690 w 740"/>
                  <a:gd name="T45" fmla="*/ 185 h 741"/>
                  <a:gd name="T46" fmla="*/ 717 w 740"/>
                  <a:gd name="T47" fmla="*/ 278 h 741"/>
                  <a:gd name="T48" fmla="*/ 740 w 740"/>
                  <a:gd name="T49" fmla="*/ 370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40" h="741">
                    <a:moveTo>
                      <a:pt x="740" y="370"/>
                    </a:moveTo>
                    <a:lnTo>
                      <a:pt x="717" y="463"/>
                    </a:lnTo>
                    <a:lnTo>
                      <a:pt x="690" y="555"/>
                    </a:lnTo>
                    <a:lnTo>
                      <a:pt x="624" y="624"/>
                    </a:lnTo>
                    <a:lnTo>
                      <a:pt x="555" y="690"/>
                    </a:lnTo>
                    <a:lnTo>
                      <a:pt x="463" y="717"/>
                    </a:lnTo>
                    <a:lnTo>
                      <a:pt x="370" y="741"/>
                    </a:lnTo>
                    <a:lnTo>
                      <a:pt x="278" y="717"/>
                    </a:lnTo>
                    <a:lnTo>
                      <a:pt x="185" y="690"/>
                    </a:lnTo>
                    <a:lnTo>
                      <a:pt x="116" y="624"/>
                    </a:lnTo>
                    <a:lnTo>
                      <a:pt x="50" y="555"/>
                    </a:lnTo>
                    <a:lnTo>
                      <a:pt x="24" y="463"/>
                    </a:lnTo>
                    <a:lnTo>
                      <a:pt x="0" y="370"/>
                    </a:lnTo>
                    <a:lnTo>
                      <a:pt x="24" y="278"/>
                    </a:lnTo>
                    <a:lnTo>
                      <a:pt x="50" y="185"/>
                    </a:lnTo>
                    <a:lnTo>
                      <a:pt x="116" y="116"/>
                    </a:lnTo>
                    <a:lnTo>
                      <a:pt x="185" y="50"/>
                    </a:lnTo>
                    <a:lnTo>
                      <a:pt x="278" y="24"/>
                    </a:lnTo>
                    <a:lnTo>
                      <a:pt x="370" y="0"/>
                    </a:lnTo>
                    <a:lnTo>
                      <a:pt x="463" y="24"/>
                    </a:lnTo>
                    <a:lnTo>
                      <a:pt x="555" y="50"/>
                    </a:lnTo>
                    <a:lnTo>
                      <a:pt x="624" y="116"/>
                    </a:lnTo>
                    <a:lnTo>
                      <a:pt x="690" y="185"/>
                    </a:lnTo>
                    <a:lnTo>
                      <a:pt x="717" y="278"/>
                    </a:lnTo>
                    <a:lnTo>
                      <a:pt x="740" y="370"/>
                    </a:lnTo>
                    <a:close/>
                  </a:path>
                </a:pathLst>
              </a:custGeom>
              <a:solidFill>
                <a:srgbClr val="FFBB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2" name="Oval 63">
                <a:extLst>
                  <a:ext uri="{FF2B5EF4-FFF2-40B4-BE49-F238E27FC236}">
                    <a16:creationId xmlns:a16="http://schemas.microsoft.com/office/drawing/2014/main" id="{77EA6560-6318-EC47-8014-9A608667C4B6}"/>
                  </a:ext>
                </a:extLst>
              </p:cNvPr>
              <p:cNvSpPr>
                <a:spLocks noChangeArrowheads="1"/>
              </p:cNvSpPr>
              <p:nvPr/>
            </p:nvSpPr>
            <p:spPr bwMode="auto">
              <a:xfrm>
                <a:off x="4689" y="323"/>
                <a:ext cx="656" cy="653"/>
              </a:xfrm>
              <a:prstGeom prst="ellipse">
                <a:avLst/>
              </a:prstGeom>
              <a:solidFill>
                <a:srgbClr val="FFD6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3" name="Freeform 64">
                <a:extLst>
                  <a:ext uri="{FF2B5EF4-FFF2-40B4-BE49-F238E27FC236}">
                    <a16:creationId xmlns:a16="http://schemas.microsoft.com/office/drawing/2014/main" id="{F7355B22-4AB0-8644-811F-01272C608FF9}"/>
                  </a:ext>
                </a:extLst>
              </p:cNvPr>
              <p:cNvSpPr>
                <a:spLocks/>
              </p:cNvSpPr>
              <p:nvPr/>
            </p:nvSpPr>
            <p:spPr bwMode="auto">
              <a:xfrm>
                <a:off x="4753" y="384"/>
                <a:ext cx="592" cy="592"/>
              </a:xfrm>
              <a:custGeom>
                <a:avLst/>
                <a:gdLst>
                  <a:gd name="T0" fmla="*/ 173 w 224"/>
                  <a:gd name="T1" fmla="*/ 0 h 224"/>
                  <a:gd name="T2" fmla="*/ 196 w 224"/>
                  <a:gd name="T3" fmla="*/ 72 h 224"/>
                  <a:gd name="T4" fmla="*/ 72 w 224"/>
                  <a:gd name="T5" fmla="*/ 196 h 224"/>
                  <a:gd name="T6" fmla="*/ 0 w 224"/>
                  <a:gd name="T7" fmla="*/ 173 h 224"/>
                  <a:gd name="T8" fmla="*/ 100 w 224"/>
                  <a:gd name="T9" fmla="*/ 224 h 224"/>
                  <a:gd name="T10" fmla="*/ 224 w 224"/>
                  <a:gd name="T11" fmla="*/ 100 h 224"/>
                  <a:gd name="T12" fmla="*/ 173 w 224"/>
                  <a:gd name="T13" fmla="*/ 0 h 224"/>
                </a:gdLst>
                <a:ahLst/>
                <a:cxnLst>
                  <a:cxn ang="0">
                    <a:pos x="T0" y="T1"/>
                  </a:cxn>
                  <a:cxn ang="0">
                    <a:pos x="T2" y="T3"/>
                  </a:cxn>
                  <a:cxn ang="0">
                    <a:pos x="T4" y="T5"/>
                  </a:cxn>
                  <a:cxn ang="0">
                    <a:pos x="T6" y="T7"/>
                  </a:cxn>
                  <a:cxn ang="0">
                    <a:pos x="T8" y="T9"/>
                  </a:cxn>
                  <a:cxn ang="0">
                    <a:pos x="T10" y="T11"/>
                  </a:cxn>
                  <a:cxn ang="0">
                    <a:pos x="T12" y="T13"/>
                  </a:cxn>
                </a:cxnLst>
                <a:rect l="0" t="0" r="r" b="b"/>
                <a:pathLst>
                  <a:path w="224" h="224">
                    <a:moveTo>
                      <a:pt x="173" y="0"/>
                    </a:moveTo>
                    <a:cubicBezTo>
                      <a:pt x="187" y="20"/>
                      <a:pt x="196" y="45"/>
                      <a:pt x="196" y="72"/>
                    </a:cubicBezTo>
                    <a:cubicBezTo>
                      <a:pt x="196" y="141"/>
                      <a:pt x="141" y="196"/>
                      <a:pt x="72" y="196"/>
                    </a:cubicBezTo>
                    <a:cubicBezTo>
                      <a:pt x="45" y="196"/>
                      <a:pt x="20" y="187"/>
                      <a:pt x="0" y="173"/>
                    </a:cubicBezTo>
                    <a:cubicBezTo>
                      <a:pt x="22" y="204"/>
                      <a:pt x="59" y="224"/>
                      <a:pt x="100" y="224"/>
                    </a:cubicBezTo>
                    <a:cubicBezTo>
                      <a:pt x="168" y="224"/>
                      <a:pt x="224" y="168"/>
                      <a:pt x="224" y="100"/>
                    </a:cubicBezTo>
                    <a:cubicBezTo>
                      <a:pt x="224" y="59"/>
                      <a:pt x="204" y="22"/>
                      <a:pt x="173" y="0"/>
                    </a:cubicBezTo>
                    <a:close/>
                  </a:path>
                </a:pathLst>
              </a:custGeom>
              <a:solidFill>
                <a:srgbClr val="FFBB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4" name="Rectangle 65">
                <a:extLst>
                  <a:ext uri="{FF2B5EF4-FFF2-40B4-BE49-F238E27FC236}">
                    <a16:creationId xmlns:a16="http://schemas.microsoft.com/office/drawing/2014/main" id="{F2F060DE-B568-3E4B-9452-0697DBC14891}"/>
                  </a:ext>
                </a:extLst>
              </p:cNvPr>
              <p:cNvSpPr>
                <a:spLocks noChangeArrowheads="1"/>
              </p:cNvSpPr>
              <p:nvPr/>
            </p:nvSpPr>
            <p:spPr bwMode="auto">
              <a:xfrm>
                <a:off x="2068" y="1770"/>
                <a:ext cx="8" cy="2473"/>
              </a:xfrm>
              <a:prstGeom prst="rect">
                <a:avLst/>
              </a:prstGeom>
              <a:solidFill>
                <a:srgbClr val="5289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5" name="Rectangle 66">
                <a:extLst>
                  <a:ext uri="{FF2B5EF4-FFF2-40B4-BE49-F238E27FC236}">
                    <a16:creationId xmlns:a16="http://schemas.microsoft.com/office/drawing/2014/main" id="{E6865FC9-9A89-7148-9C60-F015C5146E64}"/>
                  </a:ext>
                </a:extLst>
              </p:cNvPr>
              <p:cNvSpPr>
                <a:spLocks noChangeArrowheads="1"/>
              </p:cNvSpPr>
              <p:nvPr/>
            </p:nvSpPr>
            <p:spPr bwMode="auto">
              <a:xfrm>
                <a:off x="2036" y="1586"/>
                <a:ext cx="40" cy="306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6" name="Freeform 67">
                <a:extLst>
                  <a:ext uri="{FF2B5EF4-FFF2-40B4-BE49-F238E27FC236}">
                    <a16:creationId xmlns:a16="http://schemas.microsoft.com/office/drawing/2014/main" id="{061CE038-9E0E-C84D-9FBB-4A0A3B87A6ED}"/>
                  </a:ext>
                </a:extLst>
              </p:cNvPr>
              <p:cNvSpPr>
                <a:spLocks/>
              </p:cNvSpPr>
              <p:nvPr/>
            </p:nvSpPr>
            <p:spPr bwMode="auto">
              <a:xfrm>
                <a:off x="1650" y="646"/>
                <a:ext cx="844" cy="949"/>
              </a:xfrm>
              <a:custGeom>
                <a:avLst/>
                <a:gdLst>
                  <a:gd name="T0" fmla="*/ 281 w 319"/>
                  <a:gd name="T1" fmla="*/ 264 h 359"/>
                  <a:gd name="T2" fmla="*/ 319 w 319"/>
                  <a:gd name="T3" fmla="*/ 160 h 359"/>
                  <a:gd name="T4" fmla="*/ 159 w 319"/>
                  <a:gd name="T5" fmla="*/ 0 h 359"/>
                  <a:gd name="T6" fmla="*/ 0 w 319"/>
                  <a:gd name="T7" fmla="*/ 160 h 359"/>
                  <a:gd name="T8" fmla="*/ 38 w 319"/>
                  <a:gd name="T9" fmla="*/ 264 h 359"/>
                  <a:gd name="T10" fmla="*/ 38 w 319"/>
                  <a:gd name="T11" fmla="*/ 264 h 359"/>
                  <a:gd name="T12" fmla="*/ 38 w 319"/>
                  <a:gd name="T13" fmla="*/ 264 h 359"/>
                  <a:gd name="T14" fmla="*/ 48 w 319"/>
                  <a:gd name="T15" fmla="*/ 275 h 359"/>
                  <a:gd name="T16" fmla="*/ 84 w 319"/>
                  <a:gd name="T17" fmla="*/ 359 h 359"/>
                  <a:gd name="T18" fmla="*/ 159 w 319"/>
                  <a:gd name="T19" fmla="*/ 359 h 359"/>
                  <a:gd name="T20" fmla="*/ 235 w 319"/>
                  <a:gd name="T21" fmla="*/ 359 h 359"/>
                  <a:gd name="T22" fmla="*/ 270 w 319"/>
                  <a:gd name="T23" fmla="*/ 275 h 359"/>
                  <a:gd name="T24" fmla="*/ 281 w 319"/>
                  <a:gd name="T25" fmla="*/ 264 h 359"/>
                  <a:gd name="T26" fmla="*/ 281 w 319"/>
                  <a:gd name="T27" fmla="*/ 264 h 359"/>
                  <a:gd name="T28" fmla="*/ 281 w 319"/>
                  <a:gd name="T29" fmla="*/ 264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9" h="359">
                    <a:moveTo>
                      <a:pt x="281" y="264"/>
                    </a:moveTo>
                    <a:cubicBezTo>
                      <a:pt x="305" y="236"/>
                      <a:pt x="319" y="199"/>
                      <a:pt x="319" y="160"/>
                    </a:cubicBezTo>
                    <a:cubicBezTo>
                      <a:pt x="319" y="72"/>
                      <a:pt x="248" y="0"/>
                      <a:pt x="159" y="0"/>
                    </a:cubicBezTo>
                    <a:cubicBezTo>
                      <a:pt x="71" y="0"/>
                      <a:pt x="0" y="72"/>
                      <a:pt x="0" y="160"/>
                    </a:cubicBezTo>
                    <a:cubicBezTo>
                      <a:pt x="0" y="199"/>
                      <a:pt x="14" y="236"/>
                      <a:pt x="38" y="264"/>
                    </a:cubicBezTo>
                    <a:cubicBezTo>
                      <a:pt x="38" y="264"/>
                      <a:pt x="38" y="264"/>
                      <a:pt x="38" y="264"/>
                    </a:cubicBezTo>
                    <a:cubicBezTo>
                      <a:pt x="38" y="264"/>
                      <a:pt x="38" y="264"/>
                      <a:pt x="38" y="264"/>
                    </a:cubicBezTo>
                    <a:cubicBezTo>
                      <a:pt x="41" y="268"/>
                      <a:pt x="45" y="271"/>
                      <a:pt x="48" y="275"/>
                    </a:cubicBezTo>
                    <a:cubicBezTo>
                      <a:pt x="62" y="290"/>
                      <a:pt x="84" y="322"/>
                      <a:pt x="84" y="359"/>
                    </a:cubicBezTo>
                    <a:cubicBezTo>
                      <a:pt x="159" y="359"/>
                      <a:pt x="159" y="359"/>
                      <a:pt x="159" y="359"/>
                    </a:cubicBezTo>
                    <a:cubicBezTo>
                      <a:pt x="235" y="359"/>
                      <a:pt x="235" y="359"/>
                      <a:pt x="235" y="359"/>
                    </a:cubicBezTo>
                    <a:cubicBezTo>
                      <a:pt x="235" y="322"/>
                      <a:pt x="257" y="290"/>
                      <a:pt x="270" y="275"/>
                    </a:cubicBezTo>
                    <a:cubicBezTo>
                      <a:pt x="274" y="271"/>
                      <a:pt x="277" y="268"/>
                      <a:pt x="281" y="264"/>
                    </a:cubicBezTo>
                    <a:cubicBezTo>
                      <a:pt x="281" y="264"/>
                      <a:pt x="281" y="264"/>
                      <a:pt x="281" y="264"/>
                    </a:cubicBezTo>
                    <a:cubicBezTo>
                      <a:pt x="281" y="264"/>
                      <a:pt x="281" y="264"/>
                      <a:pt x="281" y="264"/>
                    </a:cubicBezTo>
                  </a:path>
                </a:pathLst>
              </a:custGeom>
              <a:solidFill>
                <a:srgbClr val="FFD6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7" name="Rectangle 68">
                <a:extLst>
                  <a:ext uri="{FF2B5EF4-FFF2-40B4-BE49-F238E27FC236}">
                    <a16:creationId xmlns:a16="http://schemas.microsoft.com/office/drawing/2014/main" id="{BCD2DE48-79C6-0748-833E-0852E4F0B593}"/>
                  </a:ext>
                </a:extLst>
              </p:cNvPr>
              <p:cNvSpPr>
                <a:spLocks noChangeArrowheads="1"/>
              </p:cNvSpPr>
              <p:nvPr/>
            </p:nvSpPr>
            <p:spPr bwMode="auto">
              <a:xfrm>
                <a:off x="2031" y="1595"/>
                <a:ext cx="262" cy="252"/>
              </a:xfrm>
              <a:prstGeom prst="rect">
                <a:avLst/>
              </a:prstGeom>
              <a:solidFill>
                <a:srgbClr val="FBD3A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8" name="Freeform 69">
                <a:extLst>
                  <a:ext uri="{FF2B5EF4-FFF2-40B4-BE49-F238E27FC236}">
                    <a16:creationId xmlns:a16="http://schemas.microsoft.com/office/drawing/2014/main" id="{F962F997-CE62-E346-9887-F0ECF333A669}"/>
                  </a:ext>
                </a:extLst>
              </p:cNvPr>
              <p:cNvSpPr>
                <a:spLocks/>
              </p:cNvSpPr>
              <p:nvPr/>
            </p:nvSpPr>
            <p:spPr bwMode="auto">
              <a:xfrm>
                <a:off x="2068" y="1825"/>
                <a:ext cx="8" cy="22"/>
              </a:xfrm>
              <a:custGeom>
                <a:avLst/>
                <a:gdLst>
                  <a:gd name="T0" fmla="*/ 3 w 3"/>
                  <a:gd name="T1" fmla="*/ 0 h 8"/>
                  <a:gd name="T2" fmla="*/ 0 w 3"/>
                  <a:gd name="T3" fmla="*/ 2 h 8"/>
                  <a:gd name="T4" fmla="*/ 0 w 3"/>
                  <a:gd name="T5" fmla="*/ 8 h 8"/>
                  <a:gd name="T6" fmla="*/ 1 w 3"/>
                  <a:gd name="T7" fmla="*/ 8 h 8"/>
                  <a:gd name="T8" fmla="*/ 3 w 3"/>
                  <a:gd name="T9" fmla="*/ 8 h 8"/>
                  <a:gd name="T10" fmla="*/ 3 w 3"/>
                  <a:gd name="T11" fmla="*/ 0 h 8"/>
                </a:gdLst>
                <a:ahLst/>
                <a:cxnLst>
                  <a:cxn ang="0">
                    <a:pos x="T0" y="T1"/>
                  </a:cxn>
                  <a:cxn ang="0">
                    <a:pos x="T2" y="T3"/>
                  </a:cxn>
                  <a:cxn ang="0">
                    <a:pos x="T4" y="T5"/>
                  </a:cxn>
                  <a:cxn ang="0">
                    <a:pos x="T6" y="T7"/>
                  </a:cxn>
                  <a:cxn ang="0">
                    <a:pos x="T8" y="T9"/>
                  </a:cxn>
                  <a:cxn ang="0">
                    <a:pos x="T10" y="T11"/>
                  </a:cxn>
                </a:cxnLst>
                <a:rect l="0" t="0" r="r" b="b"/>
                <a:pathLst>
                  <a:path w="3" h="8">
                    <a:moveTo>
                      <a:pt x="3" y="0"/>
                    </a:moveTo>
                    <a:cubicBezTo>
                      <a:pt x="2" y="1"/>
                      <a:pt x="1" y="1"/>
                      <a:pt x="0" y="2"/>
                    </a:cubicBezTo>
                    <a:cubicBezTo>
                      <a:pt x="0" y="8"/>
                      <a:pt x="0" y="8"/>
                      <a:pt x="0" y="8"/>
                    </a:cubicBezTo>
                    <a:cubicBezTo>
                      <a:pt x="1" y="8"/>
                      <a:pt x="1" y="8"/>
                      <a:pt x="1" y="8"/>
                    </a:cubicBezTo>
                    <a:cubicBezTo>
                      <a:pt x="2" y="8"/>
                      <a:pt x="2" y="8"/>
                      <a:pt x="3" y="8"/>
                    </a:cubicBezTo>
                    <a:cubicBezTo>
                      <a:pt x="3" y="0"/>
                      <a:pt x="3" y="0"/>
                      <a:pt x="3" y="0"/>
                    </a:cubicBezTo>
                  </a:path>
                </a:pathLst>
              </a:custGeom>
              <a:solidFill>
                <a:srgbClr val="5171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9" name="Freeform 70">
                <a:extLst>
                  <a:ext uri="{FF2B5EF4-FFF2-40B4-BE49-F238E27FC236}">
                    <a16:creationId xmlns:a16="http://schemas.microsoft.com/office/drawing/2014/main" id="{58A1B54C-B791-7845-BD7C-F1706F640EDA}"/>
                  </a:ext>
                </a:extLst>
              </p:cNvPr>
              <p:cNvSpPr>
                <a:spLocks/>
              </p:cNvSpPr>
              <p:nvPr/>
            </p:nvSpPr>
            <p:spPr bwMode="auto">
              <a:xfrm>
                <a:off x="2031" y="646"/>
                <a:ext cx="463" cy="949"/>
              </a:xfrm>
              <a:custGeom>
                <a:avLst/>
                <a:gdLst>
                  <a:gd name="T0" fmla="*/ 15 w 175"/>
                  <a:gd name="T1" fmla="*/ 0 h 359"/>
                  <a:gd name="T2" fmla="*/ 15 w 175"/>
                  <a:gd name="T3" fmla="*/ 0 h 359"/>
                  <a:gd name="T4" fmla="*/ 0 w 175"/>
                  <a:gd name="T5" fmla="*/ 1 h 359"/>
                  <a:gd name="T6" fmla="*/ 144 w 175"/>
                  <a:gd name="T7" fmla="*/ 160 h 359"/>
                  <a:gd name="T8" fmla="*/ 106 w 175"/>
                  <a:gd name="T9" fmla="*/ 264 h 359"/>
                  <a:gd name="T10" fmla="*/ 106 w 175"/>
                  <a:gd name="T11" fmla="*/ 264 h 359"/>
                  <a:gd name="T12" fmla="*/ 106 w 175"/>
                  <a:gd name="T13" fmla="*/ 264 h 359"/>
                  <a:gd name="T14" fmla="*/ 95 w 175"/>
                  <a:gd name="T15" fmla="*/ 275 h 359"/>
                  <a:gd name="T16" fmla="*/ 60 w 175"/>
                  <a:gd name="T17" fmla="*/ 359 h 359"/>
                  <a:gd name="T18" fmla="*/ 60 w 175"/>
                  <a:gd name="T19" fmla="*/ 359 h 359"/>
                  <a:gd name="T20" fmla="*/ 91 w 175"/>
                  <a:gd name="T21" fmla="*/ 359 h 359"/>
                  <a:gd name="T22" fmla="*/ 91 w 175"/>
                  <a:gd name="T23" fmla="*/ 359 h 359"/>
                  <a:gd name="T24" fmla="*/ 126 w 175"/>
                  <a:gd name="T25" fmla="*/ 275 h 359"/>
                  <a:gd name="T26" fmla="*/ 137 w 175"/>
                  <a:gd name="T27" fmla="*/ 264 h 359"/>
                  <a:gd name="T28" fmla="*/ 137 w 175"/>
                  <a:gd name="T29" fmla="*/ 264 h 359"/>
                  <a:gd name="T30" fmla="*/ 137 w 175"/>
                  <a:gd name="T31" fmla="*/ 264 h 359"/>
                  <a:gd name="T32" fmla="*/ 137 w 175"/>
                  <a:gd name="T33" fmla="*/ 264 h 359"/>
                  <a:gd name="T34" fmla="*/ 175 w 175"/>
                  <a:gd name="T35" fmla="*/ 160 h 359"/>
                  <a:gd name="T36" fmla="*/ 15 w 175"/>
                  <a:gd name="T37" fmla="*/ 0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5" h="359">
                    <a:moveTo>
                      <a:pt x="15" y="0"/>
                    </a:moveTo>
                    <a:cubicBezTo>
                      <a:pt x="15" y="0"/>
                      <a:pt x="15" y="0"/>
                      <a:pt x="15" y="0"/>
                    </a:cubicBezTo>
                    <a:cubicBezTo>
                      <a:pt x="10" y="0"/>
                      <a:pt x="5" y="0"/>
                      <a:pt x="0" y="1"/>
                    </a:cubicBezTo>
                    <a:cubicBezTo>
                      <a:pt x="81" y="9"/>
                      <a:pt x="144" y="77"/>
                      <a:pt x="144" y="160"/>
                    </a:cubicBezTo>
                    <a:cubicBezTo>
                      <a:pt x="144" y="199"/>
                      <a:pt x="130" y="236"/>
                      <a:pt x="106" y="264"/>
                    </a:cubicBezTo>
                    <a:cubicBezTo>
                      <a:pt x="106" y="264"/>
                      <a:pt x="106" y="264"/>
                      <a:pt x="106" y="264"/>
                    </a:cubicBezTo>
                    <a:cubicBezTo>
                      <a:pt x="106" y="264"/>
                      <a:pt x="106" y="264"/>
                      <a:pt x="106" y="264"/>
                    </a:cubicBezTo>
                    <a:cubicBezTo>
                      <a:pt x="102" y="268"/>
                      <a:pt x="99" y="271"/>
                      <a:pt x="95" y="275"/>
                    </a:cubicBezTo>
                    <a:cubicBezTo>
                      <a:pt x="82" y="290"/>
                      <a:pt x="60" y="322"/>
                      <a:pt x="60" y="359"/>
                    </a:cubicBezTo>
                    <a:cubicBezTo>
                      <a:pt x="60" y="359"/>
                      <a:pt x="60" y="359"/>
                      <a:pt x="60" y="359"/>
                    </a:cubicBezTo>
                    <a:cubicBezTo>
                      <a:pt x="91" y="359"/>
                      <a:pt x="91" y="359"/>
                      <a:pt x="91" y="359"/>
                    </a:cubicBezTo>
                    <a:cubicBezTo>
                      <a:pt x="91" y="359"/>
                      <a:pt x="91" y="359"/>
                      <a:pt x="91" y="359"/>
                    </a:cubicBezTo>
                    <a:cubicBezTo>
                      <a:pt x="91" y="322"/>
                      <a:pt x="113" y="290"/>
                      <a:pt x="126" y="275"/>
                    </a:cubicBezTo>
                    <a:cubicBezTo>
                      <a:pt x="130" y="271"/>
                      <a:pt x="133" y="268"/>
                      <a:pt x="137" y="264"/>
                    </a:cubicBezTo>
                    <a:cubicBezTo>
                      <a:pt x="137" y="264"/>
                      <a:pt x="137" y="264"/>
                      <a:pt x="137" y="264"/>
                    </a:cubicBezTo>
                    <a:cubicBezTo>
                      <a:pt x="137" y="264"/>
                      <a:pt x="137" y="264"/>
                      <a:pt x="137" y="264"/>
                    </a:cubicBezTo>
                    <a:cubicBezTo>
                      <a:pt x="137" y="264"/>
                      <a:pt x="137" y="264"/>
                      <a:pt x="137" y="264"/>
                    </a:cubicBezTo>
                    <a:cubicBezTo>
                      <a:pt x="161" y="236"/>
                      <a:pt x="175" y="199"/>
                      <a:pt x="175" y="160"/>
                    </a:cubicBezTo>
                    <a:cubicBezTo>
                      <a:pt x="175" y="72"/>
                      <a:pt x="104" y="0"/>
                      <a:pt x="15" y="0"/>
                    </a:cubicBezTo>
                  </a:path>
                </a:pathLst>
              </a:custGeom>
              <a:solidFill>
                <a:srgbClr val="FFB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0" name="Freeform 71">
                <a:extLst>
                  <a:ext uri="{FF2B5EF4-FFF2-40B4-BE49-F238E27FC236}">
                    <a16:creationId xmlns:a16="http://schemas.microsoft.com/office/drawing/2014/main" id="{B31AF7D6-C6BE-334F-B279-B0BF9EAD8B23}"/>
                  </a:ext>
                </a:extLst>
              </p:cNvPr>
              <p:cNvSpPr>
                <a:spLocks/>
              </p:cNvSpPr>
              <p:nvPr/>
            </p:nvSpPr>
            <p:spPr bwMode="auto">
              <a:xfrm>
                <a:off x="1970" y="1815"/>
                <a:ext cx="204" cy="103"/>
              </a:xfrm>
              <a:custGeom>
                <a:avLst/>
                <a:gdLst>
                  <a:gd name="T0" fmla="*/ 38 w 77"/>
                  <a:gd name="T1" fmla="*/ 39 h 39"/>
                  <a:gd name="T2" fmla="*/ 38 w 77"/>
                  <a:gd name="T3" fmla="*/ 39 h 39"/>
                  <a:gd name="T4" fmla="*/ 0 w 77"/>
                  <a:gd name="T5" fmla="*/ 0 h 39"/>
                  <a:gd name="T6" fmla="*/ 77 w 77"/>
                  <a:gd name="T7" fmla="*/ 0 h 39"/>
                  <a:gd name="T8" fmla="*/ 38 w 77"/>
                  <a:gd name="T9" fmla="*/ 39 h 39"/>
                </a:gdLst>
                <a:ahLst/>
                <a:cxnLst>
                  <a:cxn ang="0">
                    <a:pos x="T0" y="T1"/>
                  </a:cxn>
                  <a:cxn ang="0">
                    <a:pos x="T2" y="T3"/>
                  </a:cxn>
                  <a:cxn ang="0">
                    <a:pos x="T4" y="T5"/>
                  </a:cxn>
                  <a:cxn ang="0">
                    <a:pos x="T6" y="T7"/>
                  </a:cxn>
                  <a:cxn ang="0">
                    <a:pos x="T8" y="T9"/>
                  </a:cxn>
                </a:cxnLst>
                <a:rect l="0" t="0" r="r" b="b"/>
                <a:pathLst>
                  <a:path w="77" h="39">
                    <a:moveTo>
                      <a:pt x="38" y="39"/>
                    </a:moveTo>
                    <a:cubicBezTo>
                      <a:pt x="38" y="39"/>
                      <a:pt x="38" y="39"/>
                      <a:pt x="38" y="39"/>
                    </a:cubicBezTo>
                    <a:cubicBezTo>
                      <a:pt x="17" y="39"/>
                      <a:pt x="0" y="21"/>
                      <a:pt x="0" y="0"/>
                    </a:cubicBezTo>
                    <a:cubicBezTo>
                      <a:pt x="77" y="0"/>
                      <a:pt x="77" y="0"/>
                      <a:pt x="77" y="0"/>
                    </a:cubicBezTo>
                    <a:cubicBezTo>
                      <a:pt x="77" y="21"/>
                      <a:pt x="60" y="39"/>
                      <a:pt x="38" y="3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1" name="Freeform 72">
                <a:extLst>
                  <a:ext uri="{FF2B5EF4-FFF2-40B4-BE49-F238E27FC236}">
                    <a16:creationId xmlns:a16="http://schemas.microsoft.com/office/drawing/2014/main" id="{5E91FB84-BEEC-E647-80BA-FE5E7C4EBA53}"/>
                  </a:ext>
                </a:extLst>
              </p:cNvPr>
              <p:cNvSpPr>
                <a:spLocks/>
              </p:cNvSpPr>
              <p:nvPr/>
            </p:nvSpPr>
            <p:spPr bwMode="auto">
              <a:xfrm>
                <a:off x="1872" y="1595"/>
                <a:ext cx="399" cy="270"/>
              </a:xfrm>
              <a:custGeom>
                <a:avLst/>
                <a:gdLst>
                  <a:gd name="T0" fmla="*/ 145 w 151"/>
                  <a:gd name="T1" fmla="*/ 102 h 102"/>
                  <a:gd name="T2" fmla="*/ 6 w 151"/>
                  <a:gd name="T3" fmla="*/ 102 h 102"/>
                  <a:gd name="T4" fmla="*/ 0 w 151"/>
                  <a:gd name="T5" fmla="*/ 97 h 102"/>
                  <a:gd name="T6" fmla="*/ 0 w 151"/>
                  <a:gd name="T7" fmla="*/ 0 h 102"/>
                  <a:gd name="T8" fmla="*/ 151 w 151"/>
                  <a:gd name="T9" fmla="*/ 0 h 102"/>
                  <a:gd name="T10" fmla="*/ 151 w 151"/>
                  <a:gd name="T11" fmla="*/ 97 h 102"/>
                  <a:gd name="T12" fmla="*/ 145 w 151"/>
                  <a:gd name="T13" fmla="*/ 102 h 102"/>
                </a:gdLst>
                <a:ahLst/>
                <a:cxnLst>
                  <a:cxn ang="0">
                    <a:pos x="T0" y="T1"/>
                  </a:cxn>
                  <a:cxn ang="0">
                    <a:pos x="T2" y="T3"/>
                  </a:cxn>
                  <a:cxn ang="0">
                    <a:pos x="T4" y="T5"/>
                  </a:cxn>
                  <a:cxn ang="0">
                    <a:pos x="T6" y="T7"/>
                  </a:cxn>
                  <a:cxn ang="0">
                    <a:pos x="T8" y="T9"/>
                  </a:cxn>
                  <a:cxn ang="0">
                    <a:pos x="T10" y="T11"/>
                  </a:cxn>
                  <a:cxn ang="0">
                    <a:pos x="T12" y="T13"/>
                  </a:cxn>
                </a:cxnLst>
                <a:rect l="0" t="0" r="r" b="b"/>
                <a:pathLst>
                  <a:path w="151" h="102">
                    <a:moveTo>
                      <a:pt x="145" y="102"/>
                    </a:moveTo>
                    <a:cubicBezTo>
                      <a:pt x="6" y="102"/>
                      <a:pt x="6" y="102"/>
                      <a:pt x="6" y="102"/>
                    </a:cubicBezTo>
                    <a:cubicBezTo>
                      <a:pt x="3" y="102"/>
                      <a:pt x="0" y="100"/>
                      <a:pt x="0" y="97"/>
                    </a:cubicBezTo>
                    <a:cubicBezTo>
                      <a:pt x="0" y="0"/>
                      <a:pt x="0" y="0"/>
                      <a:pt x="0" y="0"/>
                    </a:cubicBezTo>
                    <a:cubicBezTo>
                      <a:pt x="151" y="0"/>
                      <a:pt x="151" y="0"/>
                      <a:pt x="151" y="0"/>
                    </a:cubicBezTo>
                    <a:cubicBezTo>
                      <a:pt x="151" y="97"/>
                      <a:pt x="151" y="97"/>
                      <a:pt x="151" y="97"/>
                    </a:cubicBezTo>
                    <a:cubicBezTo>
                      <a:pt x="151" y="100"/>
                      <a:pt x="148" y="102"/>
                      <a:pt x="145" y="102"/>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2" name="Freeform 73">
                <a:extLst>
                  <a:ext uri="{FF2B5EF4-FFF2-40B4-BE49-F238E27FC236}">
                    <a16:creationId xmlns:a16="http://schemas.microsoft.com/office/drawing/2014/main" id="{E4337034-B704-8D48-B830-F4CAD46C5B72}"/>
                  </a:ext>
                </a:extLst>
              </p:cNvPr>
              <p:cNvSpPr>
                <a:spLocks/>
              </p:cNvSpPr>
              <p:nvPr/>
            </p:nvSpPr>
            <p:spPr bwMode="auto">
              <a:xfrm>
                <a:off x="1848" y="1656"/>
                <a:ext cx="445" cy="50"/>
              </a:xfrm>
              <a:custGeom>
                <a:avLst/>
                <a:gdLst>
                  <a:gd name="T0" fmla="*/ 159 w 168"/>
                  <a:gd name="T1" fmla="*/ 19 h 19"/>
                  <a:gd name="T2" fmla="*/ 10 w 168"/>
                  <a:gd name="T3" fmla="*/ 19 h 19"/>
                  <a:gd name="T4" fmla="*/ 0 w 168"/>
                  <a:gd name="T5" fmla="*/ 9 h 19"/>
                  <a:gd name="T6" fmla="*/ 10 w 168"/>
                  <a:gd name="T7" fmla="*/ 0 h 19"/>
                  <a:gd name="T8" fmla="*/ 159 w 168"/>
                  <a:gd name="T9" fmla="*/ 0 h 19"/>
                  <a:gd name="T10" fmla="*/ 168 w 168"/>
                  <a:gd name="T11" fmla="*/ 9 h 19"/>
                  <a:gd name="T12" fmla="*/ 159 w 168"/>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168" h="19">
                    <a:moveTo>
                      <a:pt x="159" y="19"/>
                    </a:moveTo>
                    <a:cubicBezTo>
                      <a:pt x="10" y="19"/>
                      <a:pt x="10" y="19"/>
                      <a:pt x="10" y="19"/>
                    </a:cubicBezTo>
                    <a:cubicBezTo>
                      <a:pt x="5" y="19"/>
                      <a:pt x="0" y="14"/>
                      <a:pt x="0" y="9"/>
                    </a:cubicBezTo>
                    <a:cubicBezTo>
                      <a:pt x="0" y="4"/>
                      <a:pt x="5" y="0"/>
                      <a:pt x="10" y="0"/>
                    </a:cubicBezTo>
                    <a:cubicBezTo>
                      <a:pt x="159" y="0"/>
                      <a:pt x="159" y="0"/>
                      <a:pt x="159" y="0"/>
                    </a:cubicBezTo>
                    <a:cubicBezTo>
                      <a:pt x="164" y="0"/>
                      <a:pt x="168" y="4"/>
                      <a:pt x="168" y="9"/>
                    </a:cubicBezTo>
                    <a:cubicBezTo>
                      <a:pt x="168" y="14"/>
                      <a:pt x="164" y="19"/>
                      <a:pt x="159" y="1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3" name="Freeform 74">
                <a:extLst>
                  <a:ext uri="{FF2B5EF4-FFF2-40B4-BE49-F238E27FC236}">
                    <a16:creationId xmlns:a16="http://schemas.microsoft.com/office/drawing/2014/main" id="{928302C6-CABF-1F4A-9AA5-2039671FA4B8}"/>
                  </a:ext>
                </a:extLst>
              </p:cNvPr>
              <p:cNvSpPr>
                <a:spLocks/>
              </p:cNvSpPr>
              <p:nvPr/>
            </p:nvSpPr>
            <p:spPr bwMode="auto">
              <a:xfrm>
                <a:off x="1848" y="1746"/>
                <a:ext cx="445" cy="50"/>
              </a:xfrm>
              <a:custGeom>
                <a:avLst/>
                <a:gdLst>
                  <a:gd name="T0" fmla="*/ 159 w 168"/>
                  <a:gd name="T1" fmla="*/ 19 h 19"/>
                  <a:gd name="T2" fmla="*/ 10 w 168"/>
                  <a:gd name="T3" fmla="*/ 19 h 19"/>
                  <a:gd name="T4" fmla="*/ 0 w 168"/>
                  <a:gd name="T5" fmla="*/ 9 h 19"/>
                  <a:gd name="T6" fmla="*/ 10 w 168"/>
                  <a:gd name="T7" fmla="*/ 0 h 19"/>
                  <a:gd name="T8" fmla="*/ 159 w 168"/>
                  <a:gd name="T9" fmla="*/ 0 h 19"/>
                  <a:gd name="T10" fmla="*/ 168 w 168"/>
                  <a:gd name="T11" fmla="*/ 9 h 19"/>
                  <a:gd name="T12" fmla="*/ 159 w 168"/>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168" h="19">
                    <a:moveTo>
                      <a:pt x="159" y="19"/>
                    </a:moveTo>
                    <a:cubicBezTo>
                      <a:pt x="10" y="19"/>
                      <a:pt x="10" y="19"/>
                      <a:pt x="10" y="19"/>
                    </a:cubicBezTo>
                    <a:cubicBezTo>
                      <a:pt x="5" y="19"/>
                      <a:pt x="0" y="15"/>
                      <a:pt x="0" y="9"/>
                    </a:cubicBezTo>
                    <a:cubicBezTo>
                      <a:pt x="0" y="4"/>
                      <a:pt x="5" y="0"/>
                      <a:pt x="10" y="0"/>
                    </a:cubicBezTo>
                    <a:cubicBezTo>
                      <a:pt x="159" y="0"/>
                      <a:pt x="159" y="0"/>
                      <a:pt x="159" y="0"/>
                    </a:cubicBezTo>
                    <a:cubicBezTo>
                      <a:pt x="164" y="0"/>
                      <a:pt x="168" y="4"/>
                      <a:pt x="168" y="9"/>
                    </a:cubicBezTo>
                    <a:cubicBezTo>
                      <a:pt x="168" y="15"/>
                      <a:pt x="164" y="19"/>
                      <a:pt x="159" y="1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4" name="Freeform 75">
                <a:extLst>
                  <a:ext uri="{FF2B5EF4-FFF2-40B4-BE49-F238E27FC236}">
                    <a16:creationId xmlns:a16="http://schemas.microsoft.com/office/drawing/2014/main" id="{DC424045-CCD6-F146-8744-566F4FF85525}"/>
                  </a:ext>
                </a:extLst>
              </p:cNvPr>
              <p:cNvSpPr>
                <a:spLocks/>
              </p:cNvSpPr>
              <p:nvPr/>
            </p:nvSpPr>
            <p:spPr bwMode="auto">
              <a:xfrm>
                <a:off x="1928" y="1265"/>
                <a:ext cx="288" cy="50"/>
              </a:xfrm>
              <a:custGeom>
                <a:avLst/>
                <a:gdLst>
                  <a:gd name="T0" fmla="*/ 109 w 109"/>
                  <a:gd name="T1" fmla="*/ 19 h 19"/>
                  <a:gd name="T2" fmla="*/ 98 w 109"/>
                  <a:gd name="T3" fmla="*/ 13 h 19"/>
                  <a:gd name="T4" fmla="*/ 95 w 109"/>
                  <a:gd name="T5" fmla="*/ 10 h 19"/>
                  <a:gd name="T6" fmla="*/ 92 w 109"/>
                  <a:gd name="T7" fmla="*/ 13 h 19"/>
                  <a:gd name="T8" fmla="*/ 82 w 109"/>
                  <a:gd name="T9" fmla="*/ 19 h 19"/>
                  <a:gd name="T10" fmla="*/ 71 w 109"/>
                  <a:gd name="T11" fmla="*/ 13 h 19"/>
                  <a:gd name="T12" fmla="*/ 68 w 109"/>
                  <a:gd name="T13" fmla="*/ 10 h 19"/>
                  <a:gd name="T14" fmla="*/ 65 w 109"/>
                  <a:gd name="T15" fmla="*/ 13 h 19"/>
                  <a:gd name="T16" fmla="*/ 54 w 109"/>
                  <a:gd name="T17" fmla="*/ 19 h 19"/>
                  <a:gd name="T18" fmla="*/ 44 w 109"/>
                  <a:gd name="T19" fmla="*/ 13 h 19"/>
                  <a:gd name="T20" fmla="*/ 41 w 109"/>
                  <a:gd name="T21" fmla="*/ 10 h 19"/>
                  <a:gd name="T22" fmla="*/ 38 w 109"/>
                  <a:gd name="T23" fmla="*/ 13 h 19"/>
                  <a:gd name="T24" fmla="*/ 27 w 109"/>
                  <a:gd name="T25" fmla="*/ 19 h 19"/>
                  <a:gd name="T26" fmla="*/ 17 w 109"/>
                  <a:gd name="T27" fmla="*/ 13 h 19"/>
                  <a:gd name="T28" fmla="*/ 14 w 109"/>
                  <a:gd name="T29" fmla="*/ 10 h 19"/>
                  <a:gd name="T30" fmla="*/ 11 w 109"/>
                  <a:gd name="T31" fmla="*/ 13 h 19"/>
                  <a:gd name="T32" fmla="*/ 0 w 109"/>
                  <a:gd name="T33" fmla="*/ 19 h 19"/>
                  <a:gd name="T34" fmla="*/ 0 w 109"/>
                  <a:gd name="T35" fmla="*/ 10 h 19"/>
                  <a:gd name="T36" fmla="*/ 3 w 109"/>
                  <a:gd name="T37" fmla="*/ 7 h 19"/>
                  <a:gd name="T38" fmla="*/ 14 w 109"/>
                  <a:gd name="T39" fmla="*/ 0 h 19"/>
                  <a:gd name="T40" fmla="*/ 24 w 109"/>
                  <a:gd name="T41" fmla="*/ 7 h 19"/>
                  <a:gd name="T42" fmla="*/ 27 w 109"/>
                  <a:gd name="T43" fmla="*/ 10 h 19"/>
                  <a:gd name="T44" fmla="*/ 30 w 109"/>
                  <a:gd name="T45" fmla="*/ 7 h 19"/>
                  <a:gd name="T46" fmla="*/ 41 w 109"/>
                  <a:gd name="T47" fmla="*/ 0 h 19"/>
                  <a:gd name="T48" fmla="*/ 51 w 109"/>
                  <a:gd name="T49" fmla="*/ 7 h 19"/>
                  <a:gd name="T50" fmla="*/ 54 w 109"/>
                  <a:gd name="T51" fmla="*/ 10 h 19"/>
                  <a:gd name="T52" fmla="*/ 57 w 109"/>
                  <a:gd name="T53" fmla="*/ 7 h 19"/>
                  <a:gd name="T54" fmla="*/ 68 w 109"/>
                  <a:gd name="T55" fmla="*/ 0 h 19"/>
                  <a:gd name="T56" fmla="*/ 79 w 109"/>
                  <a:gd name="T57" fmla="*/ 7 h 19"/>
                  <a:gd name="T58" fmla="*/ 82 w 109"/>
                  <a:gd name="T59" fmla="*/ 10 h 19"/>
                  <a:gd name="T60" fmla="*/ 85 w 109"/>
                  <a:gd name="T61" fmla="*/ 7 h 19"/>
                  <a:gd name="T62" fmla="*/ 95 w 109"/>
                  <a:gd name="T63" fmla="*/ 0 h 19"/>
                  <a:gd name="T64" fmla="*/ 106 w 109"/>
                  <a:gd name="T65" fmla="*/ 7 h 19"/>
                  <a:gd name="T66" fmla="*/ 109 w 109"/>
                  <a:gd name="T67" fmla="*/ 10 h 19"/>
                  <a:gd name="T68" fmla="*/ 109 w 109"/>
                  <a:gd name="T6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9" h="19">
                    <a:moveTo>
                      <a:pt x="109" y="19"/>
                    </a:moveTo>
                    <a:cubicBezTo>
                      <a:pt x="103" y="19"/>
                      <a:pt x="100" y="15"/>
                      <a:pt x="98" y="13"/>
                    </a:cubicBezTo>
                    <a:cubicBezTo>
                      <a:pt x="97" y="10"/>
                      <a:pt x="96" y="10"/>
                      <a:pt x="95" y="10"/>
                    </a:cubicBezTo>
                    <a:cubicBezTo>
                      <a:pt x="94" y="10"/>
                      <a:pt x="94" y="10"/>
                      <a:pt x="92" y="13"/>
                    </a:cubicBezTo>
                    <a:cubicBezTo>
                      <a:pt x="90" y="15"/>
                      <a:pt x="87" y="19"/>
                      <a:pt x="82" y="19"/>
                    </a:cubicBezTo>
                    <a:cubicBezTo>
                      <a:pt x="76" y="19"/>
                      <a:pt x="73" y="15"/>
                      <a:pt x="71" y="13"/>
                    </a:cubicBezTo>
                    <a:cubicBezTo>
                      <a:pt x="69" y="10"/>
                      <a:pt x="69" y="10"/>
                      <a:pt x="68" y="10"/>
                    </a:cubicBezTo>
                    <a:cubicBezTo>
                      <a:pt x="67" y="10"/>
                      <a:pt x="67" y="10"/>
                      <a:pt x="65" y="13"/>
                    </a:cubicBezTo>
                    <a:cubicBezTo>
                      <a:pt x="63" y="15"/>
                      <a:pt x="60" y="19"/>
                      <a:pt x="54" y="19"/>
                    </a:cubicBezTo>
                    <a:cubicBezTo>
                      <a:pt x="49" y="19"/>
                      <a:pt x="46" y="15"/>
                      <a:pt x="44" y="13"/>
                    </a:cubicBezTo>
                    <a:cubicBezTo>
                      <a:pt x="42" y="10"/>
                      <a:pt x="42" y="10"/>
                      <a:pt x="41" y="10"/>
                    </a:cubicBezTo>
                    <a:cubicBezTo>
                      <a:pt x="40" y="10"/>
                      <a:pt x="39" y="10"/>
                      <a:pt x="38" y="13"/>
                    </a:cubicBezTo>
                    <a:cubicBezTo>
                      <a:pt x="36" y="15"/>
                      <a:pt x="33" y="19"/>
                      <a:pt x="27" y="19"/>
                    </a:cubicBezTo>
                    <a:cubicBezTo>
                      <a:pt x="21" y="19"/>
                      <a:pt x="19" y="15"/>
                      <a:pt x="17" y="13"/>
                    </a:cubicBezTo>
                    <a:cubicBezTo>
                      <a:pt x="15" y="10"/>
                      <a:pt x="14" y="10"/>
                      <a:pt x="14" y="10"/>
                    </a:cubicBezTo>
                    <a:cubicBezTo>
                      <a:pt x="13" y="10"/>
                      <a:pt x="12" y="10"/>
                      <a:pt x="11" y="13"/>
                    </a:cubicBezTo>
                    <a:cubicBezTo>
                      <a:pt x="9" y="15"/>
                      <a:pt x="6" y="19"/>
                      <a:pt x="0" y="19"/>
                    </a:cubicBezTo>
                    <a:cubicBezTo>
                      <a:pt x="0" y="10"/>
                      <a:pt x="0" y="10"/>
                      <a:pt x="0" y="10"/>
                    </a:cubicBezTo>
                    <a:cubicBezTo>
                      <a:pt x="1" y="10"/>
                      <a:pt x="1" y="9"/>
                      <a:pt x="3" y="7"/>
                    </a:cubicBezTo>
                    <a:cubicBezTo>
                      <a:pt x="5" y="4"/>
                      <a:pt x="8" y="0"/>
                      <a:pt x="14" y="0"/>
                    </a:cubicBezTo>
                    <a:cubicBezTo>
                      <a:pt x="19" y="0"/>
                      <a:pt x="22" y="4"/>
                      <a:pt x="24" y="7"/>
                    </a:cubicBezTo>
                    <a:cubicBezTo>
                      <a:pt x="26" y="9"/>
                      <a:pt x="26" y="10"/>
                      <a:pt x="27" y="10"/>
                    </a:cubicBezTo>
                    <a:cubicBezTo>
                      <a:pt x="28" y="10"/>
                      <a:pt x="29" y="9"/>
                      <a:pt x="30" y="7"/>
                    </a:cubicBezTo>
                    <a:cubicBezTo>
                      <a:pt x="32" y="4"/>
                      <a:pt x="35" y="0"/>
                      <a:pt x="41" y="0"/>
                    </a:cubicBezTo>
                    <a:cubicBezTo>
                      <a:pt x="47" y="0"/>
                      <a:pt x="49" y="4"/>
                      <a:pt x="51" y="7"/>
                    </a:cubicBezTo>
                    <a:cubicBezTo>
                      <a:pt x="53" y="9"/>
                      <a:pt x="53" y="10"/>
                      <a:pt x="54" y="10"/>
                    </a:cubicBezTo>
                    <a:cubicBezTo>
                      <a:pt x="55" y="10"/>
                      <a:pt x="56" y="9"/>
                      <a:pt x="57" y="7"/>
                    </a:cubicBezTo>
                    <a:cubicBezTo>
                      <a:pt x="59" y="4"/>
                      <a:pt x="62" y="0"/>
                      <a:pt x="68" y="0"/>
                    </a:cubicBezTo>
                    <a:cubicBezTo>
                      <a:pt x="74" y="0"/>
                      <a:pt x="77" y="4"/>
                      <a:pt x="79" y="7"/>
                    </a:cubicBezTo>
                    <a:cubicBezTo>
                      <a:pt x="80" y="9"/>
                      <a:pt x="81" y="10"/>
                      <a:pt x="82" y="10"/>
                    </a:cubicBezTo>
                    <a:cubicBezTo>
                      <a:pt x="82" y="10"/>
                      <a:pt x="83" y="9"/>
                      <a:pt x="85" y="7"/>
                    </a:cubicBezTo>
                    <a:cubicBezTo>
                      <a:pt x="86" y="4"/>
                      <a:pt x="89" y="0"/>
                      <a:pt x="95" y="0"/>
                    </a:cubicBezTo>
                    <a:cubicBezTo>
                      <a:pt x="101" y="0"/>
                      <a:pt x="104" y="4"/>
                      <a:pt x="106" y="7"/>
                    </a:cubicBezTo>
                    <a:cubicBezTo>
                      <a:pt x="107" y="9"/>
                      <a:pt x="108" y="10"/>
                      <a:pt x="109" y="10"/>
                    </a:cubicBezTo>
                    <a:lnTo>
                      <a:pt x="109" y="19"/>
                    </a:ln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5" name="Freeform 76">
                <a:extLst>
                  <a:ext uri="{FF2B5EF4-FFF2-40B4-BE49-F238E27FC236}">
                    <a16:creationId xmlns:a16="http://schemas.microsoft.com/office/drawing/2014/main" id="{21F0C791-3CCA-E94C-8052-2A0E1559D012}"/>
                  </a:ext>
                </a:extLst>
              </p:cNvPr>
              <p:cNvSpPr>
                <a:spLocks/>
              </p:cNvSpPr>
              <p:nvPr/>
            </p:nvSpPr>
            <p:spPr bwMode="auto">
              <a:xfrm>
                <a:off x="1943" y="1341"/>
                <a:ext cx="254" cy="43"/>
              </a:xfrm>
              <a:custGeom>
                <a:avLst/>
                <a:gdLst>
                  <a:gd name="T0" fmla="*/ 96 w 96"/>
                  <a:gd name="T1" fmla="*/ 16 h 16"/>
                  <a:gd name="T2" fmla="*/ 87 w 96"/>
                  <a:gd name="T3" fmla="*/ 10 h 16"/>
                  <a:gd name="T4" fmla="*/ 84 w 96"/>
                  <a:gd name="T5" fmla="*/ 8 h 16"/>
                  <a:gd name="T6" fmla="*/ 82 w 96"/>
                  <a:gd name="T7" fmla="*/ 10 h 16"/>
                  <a:gd name="T8" fmla="*/ 72 w 96"/>
                  <a:gd name="T9" fmla="*/ 16 h 16"/>
                  <a:gd name="T10" fmla="*/ 63 w 96"/>
                  <a:gd name="T11" fmla="*/ 10 h 16"/>
                  <a:gd name="T12" fmla="*/ 60 w 96"/>
                  <a:gd name="T13" fmla="*/ 8 h 16"/>
                  <a:gd name="T14" fmla="*/ 58 w 96"/>
                  <a:gd name="T15" fmla="*/ 10 h 16"/>
                  <a:gd name="T16" fmla="*/ 48 w 96"/>
                  <a:gd name="T17" fmla="*/ 16 h 16"/>
                  <a:gd name="T18" fmla="*/ 39 w 96"/>
                  <a:gd name="T19" fmla="*/ 10 h 16"/>
                  <a:gd name="T20" fmla="*/ 36 w 96"/>
                  <a:gd name="T21" fmla="*/ 8 h 16"/>
                  <a:gd name="T22" fmla="*/ 34 w 96"/>
                  <a:gd name="T23" fmla="*/ 10 h 16"/>
                  <a:gd name="T24" fmla="*/ 24 w 96"/>
                  <a:gd name="T25" fmla="*/ 16 h 16"/>
                  <a:gd name="T26" fmla="*/ 15 w 96"/>
                  <a:gd name="T27" fmla="*/ 10 h 16"/>
                  <a:gd name="T28" fmla="*/ 12 w 96"/>
                  <a:gd name="T29" fmla="*/ 8 h 16"/>
                  <a:gd name="T30" fmla="*/ 10 w 96"/>
                  <a:gd name="T31" fmla="*/ 10 h 16"/>
                  <a:gd name="T32" fmla="*/ 0 w 96"/>
                  <a:gd name="T33" fmla="*/ 16 h 16"/>
                  <a:gd name="T34" fmla="*/ 0 w 96"/>
                  <a:gd name="T35" fmla="*/ 8 h 16"/>
                  <a:gd name="T36" fmla="*/ 3 w 96"/>
                  <a:gd name="T37" fmla="*/ 5 h 16"/>
                  <a:gd name="T38" fmla="*/ 12 w 96"/>
                  <a:gd name="T39" fmla="*/ 0 h 16"/>
                  <a:gd name="T40" fmla="*/ 22 w 96"/>
                  <a:gd name="T41" fmla="*/ 5 h 16"/>
                  <a:gd name="T42" fmla="*/ 24 w 96"/>
                  <a:gd name="T43" fmla="*/ 8 h 16"/>
                  <a:gd name="T44" fmla="*/ 27 w 96"/>
                  <a:gd name="T45" fmla="*/ 5 h 16"/>
                  <a:gd name="T46" fmla="*/ 36 w 96"/>
                  <a:gd name="T47" fmla="*/ 0 h 16"/>
                  <a:gd name="T48" fmla="*/ 46 w 96"/>
                  <a:gd name="T49" fmla="*/ 5 h 16"/>
                  <a:gd name="T50" fmla="*/ 48 w 96"/>
                  <a:gd name="T51" fmla="*/ 8 h 16"/>
                  <a:gd name="T52" fmla="*/ 51 w 96"/>
                  <a:gd name="T53" fmla="*/ 5 h 16"/>
                  <a:gd name="T54" fmla="*/ 60 w 96"/>
                  <a:gd name="T55" fmla="*/ 0 h 16"/>
                  <a:gd name="T56" fmla="*/ 70 w 96"/>
                  <a:gd name="T57" fmla="*/ 5 h 16"/>
                  <a:gd name="T58" fmla="*/ 72 w 96"/>
                  <a:gd name="T59" fmla="*/ 8 h 16"/>
                  <a:gd name="T60" fmla="*/ 75 w 96"/>
                  <a:gd name="T61" fmla="*/ 5 h 16"/>
                  <a:gd name="T62" fmla="*/ 84 w 96"/>
                  <a:gd name="T63" fmla="*/ 0 h 16"/>
                  <a:gd name="T64" fmla="*/ 94 w 96"/>
                  <a:gd name="T65" fmla="*/ 5 h 16"/>
                  <a:gd name="T66" fmla="*/ 96 w 96"/>
                  <a:gd name="T67" fmla="*/ 8 h 16"/>
                  <a:gd name="T68" fmla="*/ 96 w 96"/>
                  <a:gd name="T6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6" h="16">
                    <a:moveTo>
                      <a:pt x="96" y="16"/>
                    </a:moveTo>
                    <a:cubicBezTo>
                      <a:pt x="91" y="16"/>
                      <a:pt x="89" y="13"/>
                      <a:pt x="87" y="10"/>
                    </a:cubicBezTo>
                    <a:cubicBezTo>
                      <a:pt x="85" y="8"/>
                      <a:pt x="85" y="8"/>
                      <a:pt x="84" y="8"/>
                    </a:cubicBezTo>
                    <a:cubicBezTo>
                      <a:pt x="84" y="8"/>
                      <a:pt x="83" y="8"/>
                      <a:pt x="82" y="10"/>
                    </a:cubicBezTo>
                    <a:cubicBezTo>
                      <a:pt x="80" y="13"/>
                      <a:pt x="77" y="16"/>
                      <a:pt x="72" y="16"/>
                    </a:cubicBezTo>
                    <a:cubicBezTo>
                      <a:pt x="67" y="16"/>
                      <a:pt x="65" y="13"/>
                      <a:pt x="63" y="10"/>
                    </a:cubicBezTo>
                    <a:cubicBezTo>
                      <a:pt x="62" y="8"/>
                      <a:pt x="61" y="8"/>
                      <a:pt x="60" y="8"/>
                    </a:cubicBezTo>
                    <a:cubicBezTo>
                      <a:pt x="60" y="8"/>
                      <a:pt x="59" y="8"/>
                      <a:pt x="58" y="10"/>
                    </a:cubicBezTo>
                    <a:cubicBezTo>
                      <a:pt x="56" y="13"/>
                      <a:pt x="53" y="16"/>
                      <a:pt x="48" y="16"/>
                    </a:cubicBezTo>
                    <a:cubicBezTo>
                      <a:pt x="43" y="16"/>
                      <a:pt x="41" y="13"/>
                      <a:pt x="39" y="10"/>
                    </a:cubicBezTo>
                    <a:cubicBezTo>
                      <a:pt x="38" y="8"/>
                      <a:pt x="37" y="8"/>
                      <a:pt x="36" y="8"/>
                    </a:cubicBezTo>
                    <a:cubicBezTo>
                      <a:pt x="36" y="8"/>
                      <a:pt x="35" y="8"/>
                      <a:pt x="34" y="10"/>
                    </a:cubicBezTo>
                    <a:cubicBezTo>
                      <a:pt x="32" y="13"/>
                      <a:pt x="29" y="16"/>
                      <a:pt x="24" y="16"/>
                    </a:cubicBezTo>
                    <a:cubicBezTo>
                      <a:pt x="19" y="16"/>
                      <a:pt x="17" y="13"/>
                      <a:pt x="15" y="10"/>
                    </a:cubicBezTo>
                    <a:cubicBezTo>
                      <a:pt x="14" y="8"/>
                      <a:pt x="13" y="8"/>
                      <a:pt x="12" y="8"/>
                    </a:cubicBezTo>
                    <a:cubicBezTo>
                      <a:pt x="12" y="8"/>
                      <a:pt x="11" y="8"/>
                      <a:pt x="10" y="10"/>
                    </a:cubicBezTo>
                    <a:cubicBezTo>
                      <a:pt x="8" y="13"/>
                      <a:pt x="6" y="16"/>
                      <a:pt x="0" y="16"/>
                    </a:cubicBezTo>
                    <a:cubicBezTo>
                      <a:pt x="0" y="8"/>
                      <a:pt x="0" y="8"/>
                      <a:pt x="0" y="8"/>
                    </a:cubicBezTo>
                    <a:cubicBezTo>
                      <a:pt x="1" y="8"/>
                      <a:pt x="2" y="7"/>
                      <a:pt x="3" y="5"/>
                    </a:cubicBezTo>
                    <a:cubicBezTo>
                      <a:pt x="5" y="3"/>
                      <a:pt x="7" y="0"/>
                      <a:pt x="12" y="0"/>
                    </a:cubicBezTo>
                    <a:cubicBezTo>
                      <a:pt x="18" y="0"/>
                      <a:pt x="20" y="3"/>
                      <a:pt x="22" y="5"/>
                    </a:cubicBezTo>
                    <a:cubicBezTo>
                      <a:pt x="23" y="7"/>
                      <a:pt x="24" y="8"/>
                      <a:pt x="24" y="8"/>
                    </a:cubicBezTo>
                    <a:cubicBezTo>
                      <a:pt x="25" y="8"/>
                      <a:pt x="26" y="7"/>
                      <a:pt x="27" y="5"/>
                    </a:cubicBezTo>
                    <a:cubicBezTo>
                      <a:pt x="29" y="3"/>
                      <a:pt x="31" y="0"/>
                      <a:pt x="36" y="0"/>
                    </a:cubicBezTo>
                    <a:cubicBezTo>
                      <a:pt x="41" y="0"/>
                      <a:pt x="44" y="3"/>
                      <a:pt x="46" y="5"/>
                    </a:cubicBezTo>
                    <a:cubicBezTo>
                      <a:pt x="47" y="7"/>
                      <a:pt x="48" y="8"/>
                      <a:pt x="48" y="8"/>
                    </a:cubicBezTo>
                    <a:cubicBezTo>
                      <a:pt x="49" y="8"/>
                      <a:pt x="50" y="7"/>
                      <a:pt x="51" y="5"/>
                    </a:cubicBezTo>
                    <a:cubicBezTo>
                      <a:pt x="53" y="3"/>
                      <a:pt x="55" y="0"/>
                      <a:pt x="60" y="0"/>
                    </a:cubicBezTo>
                    <a:cubicBezTo>
                      <a:pt x="65" y="0"/>
                      <a:pt x="68" y="3"/>
                      <a:pt x="70" y="5"/>
                    </a:cubicBezTo>
                    <a:cubicBezTo>
                      <a:pt x="71" y="7"/>
                      <a:pt x="72" y="8"/>
                      <a:pt x="72" y="8"/>
                    </a:cubicBezTo>
                    <a:cubicBezTo>
                      <a:pt x="73" y="8"/>
                      <a:pt x="73" y="7"/>
                      <a:pt x="75" y="5"/>
                    </a:cubicBezTo>
                    <a:cubicBezTo>
                      <a:pt x="77" y="3"/>
                      <a:pt x="79" y="0"/>
                      <a:pt x="84" y="0"/>
                    </a:cubicBezTo>
                    <a:cubicBezTo>
                      <a:pt x="89" y="0"/>
                      <a:pt x="92" y="3"/>
                      <a:pt x="94" y="5"/>
                    </a:cubicBezTo>
                    <a:cubicBezTo>
                      <a:pt x="95" y="7"/>
                      <a:pt x="95" y="8"/>
                      <a:pt x="96" y="8"/>
                    </a:cubicBezTo>
                    <a:lnTo>
                      <a:pt x="96" y="16"/>
                    </a:ln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6" name="Freeform 77">
                <a:extLst>
                  <a:ext uri="{FF2B5EF4-FFF2-40B4-BE49-F238E27FC236}">
                    <a16:creationId xmlns:a16="http://schemas.microsoft.com/office/drawing/2014/main" id="{F0199106-3040-B244-87CF-7B4F1042110A}"/>
                  </a:ext>
                </a:extLst>
              </p:cNvPr>
              <p:cNvSpPr>
                <a:spLocks/>
              </p:cNvSpPr>
              <p:nvPr/>
            </p:nvSpPr>
            <p:spPr bwMode="auto">
              <a:xfrm>
                <a:off x="1904" y="1230"/>
                <a:ext cx="106" cy="392"/>
              </a:xfrm>
              <a:custGeom>
                <a:avLst/>
                <a:gdLst>
                  <a:gd name="T0" fmla="*/ 76 w 106"/>
                  <a:gd name="T1" fmla="*/ 392 h 392"/>
                  <a:gd name="T2" fmla="*/ 0 w 106"/>
                  <a:gd name="T3" fmla="*/ 5 h 392"/>
                  <a:gd name="T4" fmla="*/ 31 w 106"/>
                  <a:gd name="T5" fmla="*/ 0 h 392"/>
                  <a:gd name="T6" fmla="*/ 106 w 106"/>
                  <a:gd name="T7" fmla="*/ 384 h 392"/>
                  <a:gd name="T8" fmla="*/ 76 w 106"/>
                  <a:gd name="T9" fmla="*/ 392 h 392"/>
                </a:gdLst>
                <a:ahLst/>
                <a:cxnLst>
                  <a:cxn ang="0">
                    <a:pos x="T0" y="T1"/>
                  </a:cxn>
                  <a:cxn ang="0">
                    <a:pos x="T2" y="T3"/>
                  </a:cxn>
                  <a:cxn ang="0">
                    <a:pos x="T4" y="T5"/>
                  </a:cxn>
                  <a:cxn ang="0">
                    <a:pos x="T6" y="T7"/>
                  </a:cxn>
                  <a:cxn ang="0">
                    <a:pos x="T8" y="T9"/>
                  </a:cxn>
                </a:cxnLst>
                <a:rect l="0" t="0" r="r" b="b"/>
                <a:pathLst>
                  <a:path w="106" h="392">
                    <a:moveTo>
                      <a:pt x="76" y="392"/>
                    </a:moveTo>
                    <a:lnTo>
                      <a:pt x="0" y="5"/>
                    </a:lnTo>
                    <a:lnTo>
                      <a:pt x="31" y="0"/>
                    </a:lnTo>
                    <a:lnTo>
                      <a:pt x="106" y="384"/>
                    </a:lnTo>
                    <a:lnTo>
                      <a:pt x="76" y="392"/>
                    </a:ln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7" name="Freeform 78">
                <a:extLst>
                  <a:ext uri="{FF2B5EF4-FFF2-40B4-BE49-F238E27FC236}">
                    <a16:creationId xmlns:a16="http://schemas.microsoft.com/office/drawing/2014/main" id="{4C07E7A6-A81D-BC43-89D7-5CFE1B1FD873}"/>
                  </a:ext>
                </a:extLst>
              </p:cNvPr>
              <p:cNvSpPr>
                <a:spLocks/>
              </p:cNvSpPr>
              <p:nvPr/>
            </p:nvSpPr>
            <p:spPr bwMode="auto">
              <a:xfrm>
                <a:off x="2131" y="1230"/>
                <a:ext cx="106" cy="392"/>
              </a:xfrm>
              <a:custGeom>
                <a:avLst/>
                <a:gdLst>
                  <a:gd name="T0" fmla="*/ 32 w 106"/>
                  <a:gd name="T1" fmla="*/ 392 h 392"/>
                  <a:gd name="T2" fmla="*/ 0 w 106"/>
                  <a:gd name="T3" fmla="*/ 384 h 392"/>
                  <a:gd name="T4" fmla="*/ 77 w 106"/>
                  <a:gd name="T5" fmla="*/ 0 h 392"/>
                  <a:gd name="T6" fmla="*/ 106 w 106"/>
                  <a:gd name="T7" fmla="*/ 5 h 392"/>
                  <a:gd name="T8" fmla="*/ 32 w 106"/>
                  <a:gd name="T9" fmla="*/ 392 h 392"/>
                </a:gdLst>
                <a:ahLst/>
                <a:cxnLst>
                  <a:cxn ang="0">
                    <a:pos x="T0" y="T1"/>
                  </a:cxn>
                  <a:cxn ang="0">
                    <a:pos x="T2" y="T3"/>
                  </a:cxn>
                  <a:cxn ang="0">
                    <a:pos x="T4" y="T5"/>
                  </a:cxn>
                  <a:cxn ang="0">
                    <a:pos x="T6" y="T7"/>
                  </a:cxn>
                  <a:cxn ang="0">
                    <a:pos x="T8" y="T9"/>
                  </a:cxn>
                </a:cxnLst>
                <a:rect l="0" t="0" r="r" b="b"/>
                <a:pathLst>
                  <a:path w="106" h="392">
                    <a:moveTo>
                      <a:pt x="32" y="392"/>
                    </a:moveTo>
                    <a:lnTo>
                      <a:pt x="0" y="384"/>
                    </a:lnTo>
                    <a:lnTo>
                      <a:pt x="77" y="0"/>
                    </a:lnTo>
                    <a:lnTo>
                      <a:pt x="106" y="5"/>
                    </a:lnTo>
                    <a:lnTo>
                      <a:pt x="32" y="392"/>
                    </a:ln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8" name="Freeform 79">
                <a:extLst>
                  <a:ext uri="{FF2B5EF4-FFF2-40B4-BE49-F238E27FC236}">
                    <a16:creationId xmlns:a16="http://schemas.microsoft.com/office/drawing/2014/main" id="{15B8B1F1-611B-7549-8185-86828D72EE9A}"/>
                  </a:ext>
                </a:extLst>
              </p:cNvPr>
              <p:cNvSpPr>
                <a:spLocks/>
              </p:cNvSpPr>
              <p:nvPr/>
            </p:nvSpPr>
            <p:spPr bwMode="auto">
              <a:xfrm>
                <a:off x="1771" y="1907"/>
                <a:ext cx="302" cy="260"/>
              </a:xfrm>
              <a:custGeom>
                <a:avLst/>
                <a:gdLst>
                  <a:gd name="T0" fmla="*/ 109 w 114"/>
                  <a:gd name="T1" fmla="*/ 78 h 98"/>
                  <a:gd name="T2" fmla="*/ 63 w 114"/>
                  <a:gd name="T3" fmla="*/ 21 h 98"/>
                  <a:gd name="T4" fmla="*/ 11 w 114"/>
                  <a:gd name="T5" fmla="*/ 0 h 98"/>
                  <a:gd name="T6" fmla="*/ 24 w 114"/>
                  <a:gd name="T7" fmla="*/ 67 h 98"/>
                  <a:gd name="T8" fmla="*/ 103 w 114"/>
                  <a:gd name="T9" fmla="*/ 85 h 98"/>
                  <a:gd name="T10" fmla="*/ 59 w 114"/>
                  <a:gd name="T11" fmla="*/ 54 h 98"/>
                  <a:gd name="T12" fmla="*/ 19 w 114"/>
                  <a:gd name="T13" fmla="*/ 24 h 98"/>
                  <a:gd name="T14" fmla="*/ 59 w 114"/>
                  <a:gd name="T15" fmla="*/ 48 h 98"/>
                  <a:gd name="T16" fmla="*/ 109 w 114"/>
                  <a:gd name="T17" fmla="*/ 7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98">
                    <a:moveTo>
                      <a:pt x="109" y="78"/>
                    </a:moveTo>
                    <a:cubicBezTo>
                      <a:pt x="109" y="78"/>
                      <a:pt x="114" y="29"/>
                      <a:pt x="63" y="21"/>
                    </a:cubicBezTo>
                    <a:cubicBezTo>
                      <a:pt x="17" y="15"/>
                      <a:pt x="11" y="0"/>
                      <a:pt x="11" y="0"/>
                    </a:cubicBezTo>
                    <a:cubicBezTo>
                      <a:pt x="11" y="0"/>
                      <a:pt x="0" y="37"/>
                      <a:pt x="24" y="67"/>
                    </a:cubicBezTo>
                    <a:cubicBezTo>
                      <a:pt x="48" y="98"/>
                      <a:pt x="103" y="85"/>
                      <a:pt x="103" y="85"/>
                    </a:cubicBezTo>
                    <a:cubicBezTo>
                      <a:pt x="103" y="85"/>
                      <a:pt x="91" y="64"/>
                      <a:pt x="59" y="54"/>
                    </a:cubicBezTo>
                    <a:cubicBezTo>
                      <a:pt x="27" y="45"/>
                      <a:pt x="19" y="24"/>
                      <a:pt x="19" y="24"/>
                    </a:cubicBezTo>
                    <a:cubicBezTo>
                      <a:pt x="19" y="24"/>
                      <a:pt x="32" y="41"/>
                      <a:pt x="59" y="48"/>
                    </a:cubicBezTo>
                    <a:cubicBezTo>
                      <a:pt x="86" y="56"/>
                      <a:pt x="101" y="65"/>
                      <a:pt x="109" y="7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9" name="Freeform 80">
                <a:extLst>
                  <a:ext uri="{FF2B5EF4-FFF2-40B4-BE49-F238E27FC236}">
                    <a16:creationId xmlns:a16="http://schemas.microsoft.com/office/drawing/2014/main" id="{35360ACA-D4EC-5A4B-8518-460339AA06E0}"/>
                  </a:ext>
                </a:extLst>
              </p:cNvPr>
              <p:cNvSpPr>
                <a:spLocks/>
              </p:cNvSpPr>
              <p:nvPr/>
            </p:nvSpPr>
            <p:spPr bwMode="auto">
              <a:xfrm>
                <a:off x="1771" y="2267"/>
                <a:ext cx="302" cy="262"/>
              </a:xfrm>
              <a:custGeom>
                <a:avLst/>
                <a:gdLst>
                  <a:gd name="T0" fmla="*/ 109 w 114"/>
                  <a:gd name="T1" fmla="*/ 78 h 99"/>
                  <a:gd name="T2" fmla="*/ 63 w 114"/>
                  <a:gd name="T3" fmla="*/ 22 h 99"/>
                  <a:gd name="T4" fmla="*/ 11 w 114"/>
                  <a:gd name="T5" fmla="*/ 0 h 99"/>
                  <a:gd name="T6" fmla="*/ 24 w 114"/>
                  <a:gd name="T7" fmla="*/ 68 h 99"/>
                  <a:gd name="T8" fmla="*/ 103 w 114"/>
                  <a:gd name="T9" fmla="*/ 85 h 99"/>
                  <a:gd name="T10" fmla="*/ 59 w 114"/>
                  <a:gd name="T11" fmla="*/ 55 h 99"/>
                  <a:gd name="T12" fmla="*/ 19 w 114"/>
                  <a:gd name="T13" fmla="*/ 24 h 99"/>
                  <a:gd name="T14" fmla="*/ 59 w 114"/>
                  <a:gd name="T15" fmla="*/ 49 h 99"/>
                  <a:gd name="T16" fmla="*/ 109 w 114"/>
                  <a:gd name="T17" fmla="*/ 7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99">
                    <a:moveTo>
                      <a:pt x="109" y="78"/>
                    </a:moveTo>
                    <a:cubicBezTo>
                      <a:pt x="109" y="78"/>
                      <a:pt x="114" y="30"/>
                      <a:pt x="63" y="22"/>
                    </a:cubicBezTo>
                    <a:cubicBezTo>
                      <a:pt x="17" y="15"/>
                      <a:pt x="11" y="0"/>
                      <a:pt x="11" y="0"/>
                    </a:cubicBezTo>
                    <a:cubicBezTo>
                      <a:pt x="11" y="0"/>
                      <a:pt x="0" y="37"/>
                      <a:pt x="24" y="68"/>
                    </a:cubicBezTo>
                    <a:cubicBezTo>
                      <a:pt x="48" y="99"/>
                      <a:pt x="103" y="85"/>
                      <a:pt x="103" y="85"/>
                    </a:cubicBezTo>
                    <a:cubicBezTo>
                      <a:pt x="103" y="85"/>
                      <a:pt x="91" y="65"/>
                      <a:pt x="59" y="55"/>
                    </a:cubicBezTo>
                    <a:cubicBezTo>
                      <a:pt x="27" y="45"/>
                      <a:pt x="19" y="24"/>
                      <a:pt x="19" y="24"/>
                    </a:cubicBezTo>
                    <a:cubicBezTo>
                      <a:pt x="19" y="24"/>
                      <a:pt x="32" y="42"/>
                      <a:pt x="59" y="49"/>
                    </a:cubicBezTo>
                    <a:cubicBezTo>
                      <a:pt x="86" y="56"/>
                      <a:pt x="101" y="65"/>
                      <a:pt x="109" y="7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0" name="Freeform 81">
                <a:extLst>
                  <a:ext uri="{FF2B5EF4-FFF2-40B4-BE49-F238E27FC236}">
                    <a16:creationId xmlns:a16="http://schemas.microsoft.com/office/drawing/2014/main" id="{D840EBD8-CF09-5D41-89F8-5A4675BE51C8}"/>
                  </a:ext>
                </a:extLst>
              </p:cNvPr>
              <p:cNvSpPr>
                <a:spLocks/>
              </p:cNvSpPr>
              <p:nvPr/>
            </p:nvSpPr>
            <p:spPr bwMode="auto">
              <a:xfrm>
                <a:off x="2070" y="2024"/>
                <a:ext cx="302" cy="259"/>
              </a:xfrm>
              <a:custGeom>
                <a:avLst/>
                <a:gdLst>
                  <a:gd name="T0" fmla="*/ 5 w 114"/>
                  <a:gd name="T1" fmla="*/ 78 h 98"/>
                  <a:gd name="T2" fmla="*/ 51 w 114"/>
                  <a:gd name="T3" fmla="*/ 22 h 98"/>
                  <a:gd name="T4" fmla="*/ 103 w 114"/>
                  <a:gd name="T5" fmla="*/ 0 h 98"/>
                  <a:gd name="T6" fmla="*/ 90 w 114"/>
                  <a:gd name="T7" fmla="*/ 68 h 98"/>
                  <a:gd name="T8" fmla="*/ 11 w 114"/>
                  <a:gd name="T9" fmla="*/ 85 h 98"/>
                  <a:gd name="T10" fmla="*/ 55 w 114"/>
                  <a:gd name="T11" fmla="*/ 54 h 98"/>
                  <a:gd name="T12" fmla="*/ 95 w 114"/>
                  <a:gd name="T13" fmla="*/ 24 h 98"/>
                  <a:gd name="T14" fmla="*/ 55 w 114"/>
                  <a:gd name="T15" fmla="*/ 48 h 98"/>
                  <a:gd name="T16" fmla="*/ 5 w 114"/>
                  <a:gd name="T17" fmla="*/ 7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98">
                    <a:moveTo>
                      <a:pt x="5" y="78"/>
                    </a:moveTo>
                    <a:cubicBezTo>
                      <a:pt x="5" y="78"/>
                      <a:pt x="0" y="29"/>
                      <a:pt x="51" y="22"/>
                    </a:cubicBezTo>
                    <a:cubicBezTo>
                      <a:pt x="97" y="15"/>
                      <a:pt x="103" y="0"/>
                      <a:pt x="103" y="0"/>
                    </a:cubicBezTo>
                    <a:cubicBezTo>
                      <a:pt x="103" y="0"/>
                      <a:pt x="114" y="37"/>
                      <a:pt x="90" y="68"/>
                    </a:cubicBezTo>
                    <a:cubicBezTo>
                      <a:pt x="66" y="98"/>
                      <a:pt x="11" y="85"/>
                      <a:pt x="11" y="85"/>
                    </a:cubicBezTo>
                    <a:cubicBezTo>
                      <a:pt x="11" y="85"/>
                      <a:pt x="23" y="64"/>
                      <a:pt x="55" y="54"/>
                    </a:cubicBezTo>
                    <a:cubicBezTo>
                      <a:pt x="87" y="45"/>
                      <a:pt x="95" y="24"/>
                      <a:pt x="95" y="24"/>
                    </a:cubicBezTo>
                    <a:cubicBezTo>
                      <a:pt x="95" y="24"/>
                      <a:pt x="81" y="41"/>
                      <a:pt x="55" y="48"/>
                    </a:cubicBezTo>
                    <a:cubicBezTo>
                      <a:pt x="28" y="56"/>
                      <a:pt x="13" y="65"/>
                      <a:pt x="5" y="7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1" name="Freeform 82">
                <a:extLst>
                  <a:ext uri="{FF2B5EF4-FFF2-40B4-BE49-F238E27FC236}">
                    <a16:creationId xmlns:a16="http://schemas.microsoft.com/office/drawing/2014/main" id="{0D148C59-91D1-D744-8BC3-18272D8212E0}"/>
                  </a:ext>
                </a:extLst>
              </p:cNvPr>
              <p:cNvSpPr>
                <a:spLocks/>
              </p:cNvSpPr>
              <p:nvPr/>
            </p:nvSpPr>
            <p:spPr bwMode="auto">
              <a:xfrm>
                <a:off x="1991" y="847"/>
                <a:ext cx="159" cy="248"/>
              </a:xfrm>
              <a:custGeom>
                <a:avLst/>
                <a:gdLst>
                  <a:gd name="T0" fmla="*/ 135 w 159"/>
                  <a:gd name="T1" fmla="*/ 0 h 248"/>
                  <a:gd name="T2" fmla="*/ 90 w 159"/>
                  <a:gd name="T3" fmla="*/ 95 h 248"/>
                  <a:gd name="T4" fmla="*/ 159 w 159"/>
                  <a:gd name="T5" fmla="*/ 95 h 248"/>
                  <a:gd name="T6" fmla="*/ 8 w 159"/>
                  <a:gd name="T7" fmla="*/ 248 h 248"/>
                  <a:gd name="T8" fmla="*/ 74 w 159"/>
                  <a:gd name="T9" fmla="*/ 129 h 248"/>
                  <a:gd name="T10" fmla="*/ 0 w 159"/>
                  <a:gd name="T11" fmla="*/ 129 h 248"/>
                  <a:gd name="T12" fmla="*/ 135 w 159"/>
                  <a:gd name="T13" fmla="*/ 0 h 248"/>
                </a:gdLst>
                <a:ahLst/>
                <a:cxnLst>
                  <a:cxn ang="0">
                    <a:pos x="T0" y="T1"/>
                  </a:cxn>
                  <a:cxn ang="0">
                    <a:pos x="T2" y="T3"/>
                  </a:cxn>
                  <a:cxn ang="0">
                    <a:pos x="T4" y="T5"/>
                  </a:cxn>
                  <a:cxn ang="0">
                    <a:pos x="T6" y="T7"/>
                  </a:cxn>
                  <a:cxn ang="0">
                    <a:pos x="T8" y="T9"/>
                  </a:cxn>
                  <a:cxn ang="0">
                    <a:pos x="T10" y="T11"/>
                  </a:cxn>
                  <a:cxn ang="0">
                    <a:pos x="T12" y="T13"/>
                  </a:cxn>
                </a:cxnLst>
                <a:rect l="0" t="0" r="r" b="b"/>
                <a:pathLst>
                  <a:path w="159" h="248">
                    <a:moveTo>
                      <a:pt x="135" y="0"/>
                    </a:moveTo>
                    <a:lnTo>
                      <a:pt x="90" y="95"/>
                    </a:lnTo>
                    <a:lnTo>
                      <a:pt x="159" y="95"/>
                    </a:lnTo>
                    <a:lnTo>
                      <a:pt x="8" y="248"/>
                    </a:lnTo>
                    <a:lnTo>
                      <a:pt x="74" y="129"/>
                    </a:lnTo>
                    <a:lnTo>
                      <a:pt x="0" y="129"/>
                    </a:lnTo>
                    <a:lnTo>
                      <a:pt x="13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2" name="Freeform 83">
                <a:extLst>
                  <a:ext uri="{FF2B5EF4-FFF2-40B4-BE49-F238E27FC236}">
                    <a16:creationId xmlns:a16="http://schemas.microsoft.com/office/drawing/2014/main" id="{F07DD8C2-76AE-EE47-B3F2-B21E225E74DE}"/>
                  </a:ext>
                </a:extLst>
              </p:cNvPr>
              <p:cNvSpPr>
                <a:spLocks/>
              </p:cNvSpPr>
              <p:nvPr/>
            </p:nvSpPr>
            <p:spPr bwMode="auto">
              <a:xfrm>
                <a:off x="2576" y="619"/>
                <a:ext cx="1224" cy="352"/>
              </a:xfrm>
              <a:custGeom>
                <a:avLst/>
                <a:gdLst>
                  <a:gd name="T0" fmla="*/ 394 w 463"/>
                  <a:gd name="T1" fmla="*/ 69 h 133"/>
                  <a:gd name="T2" fmla="*/ 365 w 463"/>
                  <a:gd name="T3" fmla="*/ 76 h 133"/>
                  <a:gd name="T4" fmla="*/ 265 w 463"/>
                  <a:gd name="T5" fmla="*/ 0 h 133"/>
                  <a:gd name="T6" fmla="*/ 172 w 463"/>
                  <a:gd name="T7" fmla="*/ 59 h 133"/>
                  <a:gd name="T8" fmla="*/ 149 w 463"/>
                  <a:gd name="T9" fmla="*/ 56 h 133"/>
                  <a:gd name="T10" fmla="*/ 79 w 463"/>
                  <a:gd name="T11" fmla="*/ 103 h 133"/>
                  <a:gd name="T12" fmla="*/ 50 w 463"/>
                  <a:gd name="T13" fmla="*/ 94 h 133"/>
                  <a:gd name="T14" fmla="*/ 0 w 463"/>
                  <a:gd name="T15" fmla="*/ 133 h 133"/>
                  <a:gd name="T16" fmla="*/ 74 w 463"/>
                  <a:gd name="T17" fmla="*/ 133 h 133"/>
                  <a:gd name="T18" fmla="*/ 100 w 463"/>
                  <a:gd name="T19" fmla="*/ 133 h 133"/>
                  <a:gd name="T20" fmla="*/ 166 w 463"/>
                  <a:gd name="T21" fmla="*/ 133 h 133"/>
                  <a:gd name="T22" fmla="*/ 225 w 463"/>
                  <a:gd name="T23" fmla="*/ 133 h 133"/>
                  <a:gd name="T24" fmla="*/ 325 w 463"/>
                  <a:gd name="T25" fmla="*/ 133 h 133"/>
                  <a:gd name="T26" fmla="*/ 365 w 463"/>
                  <a:gd name="T27" fmla="*/ 133 h 133"/>
                  <a:gd name="T28" fmla="*/ 463 w 463"/>
                  <a:gd name="T29" fmla="*/ 133 h 133"/>
                  <a:gd name="T30" fmla="*/ 394 w 463"/>
                  <a:gd name="T31" fmla="*/ 6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3" h="133">
                    <a:moveTo>
                      <a:pt x="394" y="69"/>
                    </a:moveTo>
                    <a:cubicBezTo>
                      <a:pt x="383" y="69"/>
                      <a:pt x="374" y="72"/>
                      <a:pt x="365" y="76"/>
                    </a:cubicBezTo>
                    <a:cubicBezTo>
                      <a:pt x="353" y="32"/>
                      <a:pt x="313" y="0"/>
                      <a:pt x="265" y="0"/>
                    </a:cubicBezTo>
                    <a:cubicBezTo>
                      <a:pt x="224" y="0"/>
                      <a:pt x="189" y="24"/>
                      <a:pt x="172" y="59"/>
                    </a:cubicBezTo>
                    <a:cubicBezTo>
                      <a:pt x="165" y="57"/>
                      <a:pt x="157" y="56"/>
                      <a:pt x="149" y="56"/>
                    </a:cubicBezTo>
                    <a:cubicBezTo>
                      <a:pt x="118" y="56"/>
                      <a:pt x="91" y="75"/>
                      <a:pt x="79" y="103"/>
                    </a:cubicBezTo>
                    <a:cubicBezTo>
                      <a:pt x="71" y="97"/>
                      <a:pt x="61" y="94"/>
                      <a:pt x="50" y="94"/>
                    </a:cubicBezTo>
                    <a:cubicBezTo>
                      <a:pt x="26" y="94"/>
                      <a:pt x="6" y="111"/>
                      <a:pt x="0" y="133"/>
                    </a:cubicBezTo>
                    <a:cubicBezTo>
                      <a:pt x="74" y="133"/>
                      <a:pt x="74" y="133"/>
                      <a:pt x="74" y="133"/>
                    </a:cubicBezTo>
                    <a:cubicBezTo>
                      <a:pt x="100" y="133"/>
                      <a:pt x="100" y="133"/>
                      <a:pt x="100" y="133"/>
                    </a:cubicBezTo>
                    <a:cubicBezTo>
                      <a:pt x="166" y="133"/>
                      <a:pt x="166" y="133"/>
                      <a:pt x="166" y="133"/>
                    </a:cubicBezTo>
                    <a:cubicBezTo>
                      <a:pt x="225" y="133"/>
                      <a:pt x="225" y="133"/>
                      <a:pt x="225" y="133"/>
                    </a:cubicBezTo>
                    <a:cubicBezTo>
                      <a:pt x="325" y="133"/>
                      <a:pt x="325" y="133"/>
                      <a:pt x="325" y="133"/>
                    </a:cubicBezTo>
                    <a:cubicBezTo>
                      <a:pt x="365" y="133"/>
                      <a:pt x="365" y="133"/>
                      <a:pt x="365" y="133"/>
                    </a:cubicBezTo>
                    <a:cubicBezTo>
                      <a:pt x="463" y="133"/>
                      <a:pt x="463" y="133"/>
                      <a:pt x="463" y="133"/>
                    </a:cubicBezTo>
                    <a:cubicBezTo>
                      <a:pt x="460" y="97"/>
                      <a:pt x="430" y="69"/>
                      <a:pt x="394" y="69"/>
                    </a:cubicBezTo>
                    <a:close/>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3" name="Freeform 84">
                <a:extLst>
                  <a:ext uri="{FF2B5EF4-FFF2-40B4-BE49-F238E27FC236}">
                    <a16:creationId xmlns:a16="http://schemas.microsoft.com/office/drawing/2014/main" id="{F54FA445-7053-2240-93E2-4484ED7B9F35}"/>
                  </a:ext>
                </a:extLst>
              </p:cNvPr>
              <p:cNvSpPr>
                <a:spLocks/>
              </p:cNvSpPr>
              <p:nvPr/>
            </p:nvSpPr>
            <p:spPr bwMode="auto">
              <a:xfrm>
                <a:off x="5538" y="2511"/>
                <a:ext cx="971" cy="513"/>
              </a:xfrm>
              <a:custGeom>
                <a:avLst/>
                <a:gdLst>
                  <a:gd name="T0" fmla="*/ 293 w 367"/>
                  <a:gd name="T1" fmla="*/ 31 h 194"/>
                  <a:gd name="T2" fmla="*/ 3 w 367"/>
                  <a:gd name="T3" fmla="*/ 151 h 194"/>
                  <a:gd name="T4" fmla="*/ 213 w 367"/>
                  <a:gd name="T5" fmla="*/ 8 h 194"/>
                  <a:gd name="T6" fmla="*/ 367 w 367"/>
                  <a:gd name="T7" fmla="*/ 58 h 194"/>
                  <a:gd name="T8" fmla="*/ 170 w 367"/>
                  <a:gd name="T9" fmla="*/ 113 h 194"/>
                  <a:gd name="T10" fmla="*/ 0 w 367"/>
                  <a:gd name="T11" fmla="*/ 161 h 194"/>
                  <a:gd name="T12" fmla="*/ 293 w 367"/>
                  <a:gd name="T13" fmla="*/ 31 h 194"/>
                </a:gdLst>
                <a:ahLst/>
                <a:cxnLst>
                  <a:cxn ang="0">
                    <a:pos x="T0" y="T1"/>
                  </a:cxn>
                  <a:cxn ang="0">
                    <a:pos x="T2" y="T3"/>
                  </a:cxn>
                  <a:cxn ang="0">
                    <a:pos x="T4" y="T5"/>
                  </a:cxn>
                  <a:cxn ang="0">
                    <a:pos x="T6" y="T7"/>
                  </a:cxn>
                  <a:cxn ang="0">
                    <a:pos x="T8" y="T9"/>
                  </a:cxn>
                  <a:cxn ang="0">
                    <a:pos x="T10" y="T11"/>
                  </a:cxn>
                  <a:cxn ang="0">
                    <a:pos x="T12" y="T13"/>
                  </a:cxn>
                </a:cxnLst>
                <a:rect l="0" t="0" r="r" b="b"/>
                <a:pathLst>
                  <a:path w="367" h="194">
                    <a:moveTo>
                      <a:pt x="293" y="31"/>
                    </a:moveTo>
                    <a:cubicBezTo>
                      <a:pt x="149" y="9"/>
                      <a:pt x="38" y="113"/>
                      <a:pt x="3" y="151"/>
                    </a:cubicBezTo>
                    <a:cubicBezTo>
                      <a:pt x="49" y="63"/>
                      <a:pt x="130" y="16"/>
                      <a:pt x="213" y="8"/>
                    </a:cubicBezTo>
                    <a:cubicBezTo>
                      <a:pt x="300" y="0"/>
                      <a:pt x="367" y="58"/>
                      <a:pt x="367" y="58"/>
                    </a:cubicBezTo>
                    <a:cubicBezTo>
                      <a:pt x="367" y="58"/>
                      <a:pt x="281" y="10"/>
                      <a:pt x="170" y="113"/>
                    </a:cubicBezTo>
                    <a:cubicBezTo>
                      <a:pt x="82" y="194"/>
                      <a:pt x="12" y="167"/>
                      <a:pt x="0" y="161"/>
                    </a:cubicBezTo>
                    <a:cubicBezTo>
                      <a:pt x="154" y="12"/>
                      <a:pt x="293" y="31"/>
                      <a:pt x="293" y="3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5" name="Freeform 86">
                <a:extLst>
                  <a:ext uri="{FF2B5EF4-FFF2-40B4-BE49-F238E27FC236}">
                    <a16:creationId xmlns:a16="http://schemas.microsoft.com/office/drawing/2014/main" id="{99A318A9-2C82-F749-BB83-9DA93B0483DD}"/>
                  </a:ext>
                </a:extLst>
              </p:cNvPr>
              <p:cNvSpPr>
                <a:spLocks/>
              </p:cNvSpPr>
              <p:nvPr/>
            </p:nvSpPr>
            <p:spPr bwMode="auto">
              <a:xfrm>
                <a:off x="5335" y="2159"/>
                <a:ext cx="473" cy="598"/>
              </a:xfrm>
              <a:custGeom>
                <a:avLst/>
                <a:gdLst>
                  <a:gd name="T0" fmla="*/ 125 w 179"/>
                  <a:gd name="T1" fmla="*/ 21 h 226"/>
                  <a:gd name="T2" fmla="*/ 13 w 179"/>
                  <a:gd name="T3" fmla="*/ 218 h 226"/>
                  <a:gd name="T4" fmla="*/ 69 w 179"/>
                  <a:gd name="T5" fmla="*/ 43 h 226"/>
                  <a:gd name="T6" fmla="*/ 179 w 179"/>
                  <a:gd name="T7" fmla="*/ 3 h 226"/>
                  <a:gd name="T8" fmla="*/ 91 w 179"/>
                  <a:gd name="T9" fmla="*/ 122 h 226"/>
                  <a:gd name="T10" fmla="*/ 16 w 179"/>
                  <a:gd name="T11" fmla="*/ 226 h 226"/>
                  <a:gd name="T12" fmla="*/ 125 w 179"/>
                  <a:gd name="T13" fmla="*/ 21 h 226"/>
                </a:gdLst>
                <a:ahLst/>
                <a:cxnLst>
                  <a:cxn ang="0">
                    <a:pos x="T0" y="T1"/>
                  </a:cxn>
                  <a:cxn ang="0">
                    <a:pos x="T2" y="T3"/>
                  </a:cxn>
                  <a:cxn ang="0">
                    <a:pos x="T4" y="T5"/>
                  </a:cxn>
                  <a:cxn ang="0">
                    <a:pos x="T6" y="T7"/>
                  </a:cxn>
                  <a:cxn ang="0">
                    <a:pos x="T8" y="T9"/>
                  </a:cxn>
                  <a:cxn ang="0">
                    <a:pos x="T10" y="T11"/>
                  </a:cxn>
                  <a:cxn ang="0">
                    <a:pos x="T12" y="T13"/>
                  </a:cxn>
                </a:cxnLst>
                <a:rect l="0" t="0" r="r" b="b"/>
                <a:pathLst>
                  <a:path w="179" h="226">
                    <a:moveTo>
                      <a:pt x="125" y="21"/>
                    </a:moveTo>
                    <a:cubicBezTo>
                      <a:pt x="33" y="72"/>
                      <a:pt x="16" y="181"/>
                      <a:pt x="13" y="218"/>
                    </a:cubicBezTo>
                    <a:cubicBezTo>
                      <a:pt x="0" y="148"/>
                      <a:pt x="25" y="85"/>
                      <a:pt x="69" y="43"/>
                    </a:cubicBezTo>
                    <a:cubicBezTo>
                      <a:pt x="115" y="0"/>
                      <a:pt x="179" y="3"/>
                      <a:pt x="179" y="3"/>
                    </a:cubicBezTo>
                    <a:cubicBezTo>
                      <a:pt x="179" y="3"/>
                      <a:pt x="109" y="14"/>
                      <a:pt x="91" y="122"/>
                    </a:cubicBezTo>
                    <a:cubicBezTo>
                      <a:pt x="77" y="208"/>
                      <a:pt x="26" y="223"/>
                      <a:pt x="16" y="226"/>
                    </a:cubicBezTo>
                    <a:cubicBezTo>
                      <a:pt x="38" y="72"/>
                      <a:pt x="125" y="21"/>
                      <a:pt x="125" y="21"/>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6" name="Freeform 87">
                <a:extLst>
                  <a:ext uri="{FF2B5EF4-FFF2-40B4-BE49-F238E27FC236}">
                    <a16:creationId xmlns:a16="http://schemas.microsoft.com/office/drawing/2014/main" id="{6A2C1F21-2BD5-9F4D-9466-F8C69E4E3194}"/>
                  </a:ext>
                </a:extLst>
              </p:cNvPr>
              <p:cNvSpPr>
                <a:spLocks/>
              </p:cNvSpPr>
              <p:nvPr/>
            </p:nvSpPr>
            <p:spPr bwMode="auto">
              <a:xfrm>
                <a:off x="2872" y="1474"/>
                <a:ext cx="2735" cy="2735"/>
              </a:xfrm>
              <a:custGeom>
                <a:avLst/>
                <a:gdLst>
                  <a:gd name="T0" fmla="*/ 836 w 1034"/>
                  <a:gd name="T1" fmla="*/ 114 h 1034"/>
                  <a:gd name="T2" fmla="*/ 1031 w 1034"/>
                  <a:gd name="T3" fmla="*/ 517 h 1034"/>
                  <a:gd name="T4" fmla="*/ 717 w 1034"/>
                  <a:gd name="T5" fmla="*/ 991 h 1034"/>
                  <a:gd name="T6" fmla="*/ 517 w 1034"/>
                  <a:gd name="T7" fmla="*/ 1031 h 1034"/>
                  <a:gd name="T8" fmla="*/ 317 w 1034"/>
                  <a:gd name="T9" fmla="*/ 991 h 1034"/>
                  <a:gd name="T10" fmla="*/ 2 w 1034"/>
                  <a:gd name="T11" fmla="*/ 517 h 1034"/>
                  <a:gd name="T12" fmla="*/ 153 w 1034"/>
                  <a:gd name="T13" fmla="*/ 154 h 1034"/>
                  <a:gd name="T14" fmla="*/ 517 w 1034"/>
                  <a:gd name="T15" fmla="*/ 3 h 1034"/>
                  <a:gd name="T16" fmla="*/ 802 w 1034"/>
                  <a:gd name="T17" fmla="*/ 89 h 1034"/>
                  <a:gd name="T18" fmla="*/ 803 w 1034"/>
                  <a:gd name="T19" fmla="*/ 87 h 1034"/>
                  <a:gd name="T20" fmla="*/ 517 w 1034"/>
                  <a:gd name="T21" fmla="*/ 0 h 1034"/>
                  <a:gd name="T22" fmla="*/ 0 w 1034"/>
                  <a:gd name="T23" fmla="*/ 517 h 1034"/>
                  <a:gd name="T24" fmla="*/ 316 w 1034"/>
                  <a:gd name="T25" fmla="*/ 993 h 1034"/>
                  <a:gd name="T26" fmla="*/ 517 w 1034"/>
                  <a:gd name="T27" fmla="*/ 1034 h 1034"/>
                  <a:gd name="T28" fmla="*/ 718 w 1034"/>
                  <a:gd name="T29" fmla="*/ 993 h 1034"/>
                  <a:gd name="T30" fmla="*/ 1034 w 1034"/>
                  <a:gd name="T31" fmla="*/ 517 h 1034"/>
                  <a:gd name="T32" fmla="*/ 837 w 1034"/>
                  <a:gd name="T33" fmla="*/ 112 h 1034"/>
                  <a:gd name="T34" fmla="*/ 836 w 1034"/>
                  <a:gd name="T35" fmla="*/ 114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4" h="1034">
                    <a:moveTo>
                      <a:pt x="836" y="114"/>
                    </a:moveTo>
                    <a:cubicBezTo>
                      <a:pt x="955" y="208"/>
                      <a:pt x="1031" y="354"/>
                      <a:pt x="1031" y="517"/>
                    </a:cubicBezTo>
                    <a:cubicBezTo>
                      <a:pt x="1031" y="730"/>
                      <a:pt x="902" y="913"/>
                      <a:pt x="717" y="991"/>
                    </a:cubicBezTo>
                    <a:cubicBezTo>
                      <a:pt x="656" y="1017"/>
                      <a:pt x="588" y="1031"/>
                      <a:pt x="517" y="1031"/>
                    </a:cubicBezTo>
                    <a:cubicBezTo>
                      <a:pt x="446" y="1031"/>
                      <a:pt x="378" y="1017"/>
                      <a:pt x="317" y="991"/>
                    </a:cubicBezTo>
                    <a:cubicBezTo>
                      <a:pt x="132" y="913"/>
                      <a:pt x="2" y="730"/>
                      <a:pt x="2" y="517"/>
                    </a:cubicBezTo>
                    <a:cubicBezTo>
                      <a:pt x="2" y="375"/>
                      <a:pt x="60" y="247"/>
                      <a:pt x="153" y="154"/>
                    </a:cubicBezTo>
                    <a:cubicBezTo>
                      <a:pt x="246" y="61"/>
                      <a:pt x="375" y="3"/>
                      <a:pt x="517" y="3"/>
                    </a:cubicBezTo>
                    <a:cubicBezTo>
                      <a:pt x="622" y="3"/>
                      <a:pt x="720" y="35"/>
                      <a:pt x="802" y="89"/>
                    </a:cubicBezTo>
                    <a:cubicBezTo>
                      <a:pt x="803" y="87"/>
                      <a:pt x="803" y="87"/>
                      <a:pt x="803" y="87"/>
                    </a:cubicBezTo>
                    <a:cubicBezTo>
                      <a:pt x="721" y="32"/>
                      <a:pt x="623" y="0"/>
                      <a:pt x="517" y="0"/>
                    </a:cubicBezTo>
                    <a:cubicBezTo>
                      <a:pt x="231" y="0"/>
                      <a:pt x="0" y="232"/>
                      <a:pt x="0" y="517"/>
                    </a:cubicBezTo>
                    <a:cubicBezTo>
                      <a:pt x="0" y="731"/>
                      <a:pt x="130" y="915"/>
                      <a:pt x="316" y="993"/>
                    </a:cubicBezTo>
                    <a:cubicBezTo>
                      <a:pt x="377" y="1020"/>
                      <a:pt x="445" y="1034"/>
                      <a:pt x="517" y="1034"/>
                    </a:cubicBezTo>
                    <a:cubicBezTo>
                      <a:pt x="588" y="1034"/>
                      <a:pt x="656" y="1020"/>
                      <a:pt x="718" y="993"/>
                    </a:cubicBezTo>
                    <a:cubicBezTo>
                      <a:pt x="903" y="915"/>
                      <a:pt x="1034" y="731"/>
                      <a:pt x="1034" y="517"/>
                    </a:cubicBezTo>
                    <a:cubicBezTo>
                      <a:pt x="1034" y="353"/>
                      <a:pt x="957" y="207"/>
                      <a:pt x="837" y="112"/>
                    </a:cubicBezTo>
                    <a:cubicBezTo>
                      <a:pt x="836" y="114"/>
                      <a:pt x="836" y="114"/>
                      <a:pt x="836" y="114"/>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7" name="Oval 88">
                <a:extLst>
                  <a:ext uri="{FF2B5EF4-FFF2-40B4-BE49-F238E27FC236}">
                    <a16:creationId xmlns:a16="http://schemas.microsoft.com/office/drawing/2014/main" id="{51BA9A51-4623-8140-B2CB-98481A9AD61D}"/>
                  </a:ext>
                </a:extLst>
              </p:cNvPr>
              <p:cNvSpPr>
                <a:spLocks noChangeArrowheads="1"/>
              </p:cNvSpPr>
              <p:nvPr/>
            </p:nvSpPr>
            <p:spPr bwMode="auto">
              <a:xfrm>
                <a:off x="2983" y="1585"/>
                <a:ext cx="2513" cy="2513"/>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8" name="Oval 89">
                <a:extLst>
                  <a:ext uri="{FF2B5EF4-FFF2-40B4-BE49-F238E27FC236}">
                    <a16:creationId xmlns:a16="http://schemas.microsoft.com/office/drawing/2014/main" id="{93ADEC14-8A56-7B4F-8A7B-40684EED792C}"/>
                  </a:ext>
                </a:extLst>
              </p:cNvPr>
              <p:cNvSpPr>
                <a:spLocks noChangeArrowheads="1"/>
              </p:cNvSpPr>
              <p:nvPr/>
            </p:nvSpPr>
            <p:spPr bwMode="auto">
              <a:xfrm>
                <a:off x="3036" y="1640"/>
                <a:ext cx="2404" cy="2405"/>
              </a:xfrm>
              <a:prstGeom prst="ellipse">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9" name="Freeform 90">
                <a:extLst>
                  <a:ext uri="{FF2B5EF4-FFF2-40B4-BE49-F238E27FC236}">
                    <a16:creationId xmlns:a16="http://schemas.microsoft.com/office/drawing/2014/main" id="{9B518AF3-8E1A-6F45-AC25-FD52D37223F5}"/>
                  </a:ext>
                </a:extLst>
              </p:cNvPr>
              <p:cNvSpPr>
                <a:spLocks/>
              </p:cNvSpPr>
              <p:nvPr/>
            </p:nvSpPr>
            <p:spPr bwMode="auto">
              <a:xfrm>
                <a:off x="3113" y="2638"/>
                <a:ext cx="582" cy="1039"/>
              </a:xfrm>
              <a:custGeom>
                <a:avLst/>
                <a:gdLst>
                  <a:gd name="T0" fmla="*/ 6 w 220"/>
                  <a:gd name="T1" fmla="*/ 61 h 393"/>
                  <a:gd name="T2" fmla="*/ 53 w 220"/>
                  <a:gd name="T3" fmla="*/ 279 h 393"/>
                  <a:gd name="T4" fmla="*/ 203 w 220"/>
                  <a:gd name="T5" fmla="*/ 356 h 393"/>
                  <a:gd name="T6" fmla="*/ 164 w 220"/>
                  <a:gd name="T7" fmla="*/ 254 h 393"/>
                  <a:gd name="T8" fmla="*/ 108 w 220"/>
                  <a:gd name="T9" fmla="*/ 177 h 393"/>
                  <a:gd name="T10" fmla="*/ 6 w 220"/>
                  <a:gd name="T11" fmla="*/ 61 h 393"/>
                </a:gdLst>
                <a:ahLst/>
                <a:cxnLst>
                  <a:cxn ang="0">
                    <a:pos x="T0" y="T1"/>
                  </a:cxn>
                  <a:cxn ang="0">
                    <a:pos x="T2" y="T3"/>
                  </a:cxn>
                  <a:cxn ang="0">
                    <a:pos x="T4" y="T5"/>
                  </a:cxn>
                  <a:cxn ang="0">
                    <a:pos x="T6" y="T7"/>
                  </a:cxn>
                  <a:cxn ang="0">
                    <a:pos x="T8" y="T9"/>
                  </a:cxn>
                  <a:cxn ang="0">
                    <a:pos x="T10" y="T11"/>
                  </a:cxn>
                </a:cxnLst>
                <a:rect l="0" t="0" r="r" b="b"/>
                <a:pathLst>
                  <a:path w="220" h="393">
                    <a:moveTo>
                      <a:pt x="6" y="61"/>
                    </a:moveTo>
                    <a:cubicBezTo>
                      <a:pt x="6" y="61"/>
                      <a:pt x="0" y="194"/>
                      <a:pt x="53" y="279"/>
                    </a:cubicBezTo>
                    <a:cubicBezTo>
                      <a:pt x="107" y="365"/>
                      <a:pt x="187" y="393"/>
                      <a:pt x="203" y="356"/>
                    </a:cubicBezTo>
                    <a:cubicBezTo>
                      <a:pt x="220" y="318"/>
                      <a:pt x="160" y="314"/>
                      <a:pt x="164" y="254"/>
                    </a:cubicBezTo>
                    <a:cubicBezTo>
                      <a:pt x="168" y="193"/>
                      <a:pt x="176" y="227"/>
                      <a:pt x="108" y="177"/>
                    </a:cubicBezTo>
                    <a:cubicBezTo>
                      <a:pt x="40" y="126"/>
                      <a:pt x="10" y="0"/>
                      <a:pt x="6" y="61"/>
                    </a:cubicBezTo>
                  </a:path>
                </a:pathLst>
              </a:custGeom>
              <a:solidFill>
                <a:srgbClr val="0070C0">
                  <a:alpha val="49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0" name="Freeform 91">
                <a:extLst>
                  <a:ext uri="{FF2B5EF4-FFF2-40B4-BE49-F238E27FC236}">
                    <a16:creationId xmlns:a16="http://schemas.microsoft.com/office/drawing/2014/main" id="{6BBABC76-A5CA-9240-A2CA-C933B10D5F11}"/>
                  </a:ext>
                </a:extLst>
              </p:cNvPr>
              <p:cNvSpPr>
                <a:spLocks/>
              </p:cNvSpPr>
              <p:nvPr/>
            </p:nvSpPr>
            <p:spPr bwMode="auto">
              <a:xfrm>
                <a:off x="3377" y="1730"/>
                <a:ext cx="1854" cy="2310"/>
              </a:xfrm>
              <a:custGeom>
                <a:avLst/>
                <a:gdLst>
                  <a:gd name="T0" fmla="*/ 0 w 701"/>
                  <a:gd name="T1" fmla="*/ 127 h 873"/>
                  <a:gd name="T2" fmla="*/ 305 w 701"/>
                  <a:gd name="T3" fmla="*/ 8 h 873"/>
                  <a:gd name="T4" fmla="*/ 389 w 701"/>
                  <a:gd name="T5" fmla="*/ 105 h 873"/>
                  <a:gd name="T6" fmla="*/ 502 w 701"/>
                  <a:gd name="T7" fmla="*/ 105 h 873"/>
                  <a:gd name="T8" fmla="*/ 586 w 701"/>
                  <a:gd name="T9" fmla="*/ 157 h 873"/>
                  <a:gd name="T10" fmla="*/ 511 w 701"/>
                  <a:gd name="T11" fmla="*/ 162 h 873"/>
                  <a:gd name="T12" fmla="*/ 430 w 701"/>
                  <a:gd name="T13" fmla="*/ 165 h 873"/>
                  <a:gd name="T14" fmla="*/ 342 w 701"/>
                  <a:gd name="T15" fmla="*/ 320 h 873"/>
                  <a:gd name="T16" fmla="*/ 293 w 701"/>
                  <a:gd name="T17" fmla="*/ 454 h 873"/>
                  <a:gd name="T18" fmla="*/ 334 w 701"/>
                  <a:gd name="T19" fmla="*/ 554 h 873"/>
                  <a:gd name="T20" fmla="*/ 387 w 701"/>
                  <a:gd name="T21" fmla="*/ 603 h 873"/>
                  <a:gd name="T22" fmla="*/ 465 w 701"/>
                  <a:gd name="T23" fmla="*/ 716 h 873"/>
                  <a:gd name="T24" fmla="*/ 572 w 701"/>
                  <a:gd name="T25" fmla="*/ 637 h 873"/>
                  <a:gd name="T26" fmla="*/ 627 w 701"/>
                  <a:gd name="T27" fmla="*/ 542 h 873"/>
                  <a:gd name="T28" fmla="*/ 638 w 701"/>
                  <a:gd name="T29" fmla="*/ 699 h 873"/>
                  <a:gd name="T30" fmla="*/ 268 w 701"/>
                  <a:gd name="T31" fmla="*/ 838 h 873"/>
                  <a:gd name="T32" fmla="*/ 265 w 701"/>
                  <a:gd name="T33" fmla="*/ 658 h 873"/>
                  <a:gd name="T34" fmla="*/ 259 w 701"/>
                  <a:gd name="T35" fmla="*/ 533 h 873"/>
                  <a:gd name="T36" fmla="*/ 145 w 701"/>
                  <a:gd name="T37" fmla="*/ 440 h 873"/>
                  <a:gd name="T38" fmla="*/ 229 w 701"/>
                  <a:gd name="T39" fmla="*/ 339 h 873"/>
                  <a:gd name="T40" fmla="*/ 342 w 701"/>
                  <a:gd name="T41" fmla="*/ 211 h 873"/>
                  <a:gd name="T42" fmla="*/ 317 w 701"/>
                  <a:gd name="T43" fmla="*/ 62 h 873"/>
                  <a:gd name="T44" fmla="*/ 195 w 701"/>
                  <a:gd name="T45" fmla="*/ 63 h 873"/>
                  <a:gd name="T46" fmla="*/ 127 w 701"/>
                  <a:gd name="T47" fmla="*/ 77 h 873"/>
                  <a:gd name="T48" fmla="*/ 109 w 701"/>
                  <a:gd name="T49" fmla="*/ 129 h 873"/>
                  <a:gd name="T50" fmla="*/ 0 w 701"/>
                  <a:gd name="T51" fmla="*/ 127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1" h="873">
                    <a:moveTo>
                      <a:pt x="0" y="127"/>
                    </a:moveTo>
                    <a:cubicBezTo>
                      <a:pt x="0" y="127"/>
                      <a:pt x="78" y="0"/>
                      <a:pt x="305" y="8"/>
                    </a:cubicBezTo>
                    <a:cubicBezTo>
                      <a:pt x="532" y="15"/>
                      <a:pt x="394" y="76"/>
                      <a:pt x="389" y="105"/>
                    </a:cubicBezTo>
                    <a:cubicBezTo>
                      <a:pt x="383" y="135"/>
                      <a:pt x="426" y="132"/>
                      <a:pt x="502" y="105"/>
                    </a:cubicBezTo>
                    <a:cubicBezTo>
                      <a:pt x="577" y="79"/>
                      <a:pt x="634" y="121"/>
                      <a:pt x="586" y="157"/>
                    </a:cubicBezTo>
                    <a:cubicBezTo>
                      <a:pt x="562" y="175"/>
                      <a:pt x="537" y="168"/>
                      <a:pt x="511" y="162"/>
                    </a:cubicBezTo>
                    <a:cubicBezTo>
                      <a:pt x="485" y="155"/>
                      <a:pt x="459" y="149"/>
                      <a:pt x="430" y="165"/>
                    </a:cubicBezTo>
                    <a:cubicBezTo>
                      <a:pt x="373" y="198"/>
                      <a:pt x="394" y="279"/>
                      <a:pt x="342" y="320"/>
                    </a:cubicBezTo>
                    <a:cubicBezTo>
                      <a:pt x="289" y="360"/>
                      <a:pt x="329" y="410"/>
                      <a:pt x="293" y="454"/>
                    </a:cubicBezTo>
                    <a:cubicBezTo>
                      <a:pt x="258" y="497"/>
                      <a:pt x="296" y="536"/>
                      <a:pt x="334" y="554"/>
                    </a:cubicBezTo>
                    <a:cubicBezTo>
                      <a:pt x="372" y="571"/>
                      <a:pt x="396" y="567"/>
                      <a:pt x="387" y="603"/>
                    </a:cubicBezTo>
                    <a:cubicBezTo>
                      <a:pt x="377" y="639"/>
                      <a:pt x="406" y="698"/>
                      <a:pt x="465" y="716"/>
                    </a:cubicBezTo>
                    <a:cubicBezTo>
                      <a:pt x="525" y="735"/>
                      <a:pt x="558" y="687"/>
                      <a:pt x="572" y="637"/>
                    </a:cubicBezTo>
                    <a:cubicBezTo>
                      <a:pt x="585" y="586"/>
                      <a:pt x="574" y="532"/>
                      <a:pt x="627" y="542"/>
                    </a:cubicBezTo>
                    <a:cubicBezTo>
                      <a:pt x="680" y="552"/>
                      <a:pt x="701" y="631"/>
                      <a:pt x="638" y="699"/>
                    </a:cubicBezTo>
                    <a:cubicBezTo>
                      <a:pt x="575" y="766"/>
                      <a:pt x="437" y="873"/>
                      <a:pt x="268" y="838"/>
                    </a:cubicBezTo>
                    <a:cubicBezTo>
                      <a:pt x="98" y="803"/>
                      <a:pt x="211" y="707"/>
                      <a:pt x="265" y="658"/>
                    </a:cubicBezTo>
                    <a:cubicBezTo>
                      <a:pt x="319" y="610"/>
                      <a:pt x="336" y="580"/>
                      <a:pt x="259" y="533"/>
                    </a:cubicBezTo>
                    <a:cubicBezTo>
                      <a:pt x="182" y="486"/>
                      <a:pt x="103" y="475"/>
                      <a:pt x="145" y="440"/>
                    </a:cubicBezTo>
                    <a:cubicBezTo>
                      <a:pt x="186" y="406"/>
                      <a:pt x="230" y="372"/>
                      <a:pt x="229" y="339"/>
                    </a:cubicBezTo>
                    <a:cubicBezTo>
                      <a:pt x="228" y="305"/>
                      <a:pt x="302" y="258"/>
                      <a:pt x="342" y="211"/>
                    </a:cubicBezTo>
                    <a:cubicBezTo>
                      <a:pt x="382" y="164"/>
                      <a:pt x="382" y="98"/>
                      <a:pt x="317" y="62"/>
                    </a:cubicBezTo>
                    <a:cubicBezTo>
                      <a:pt x="277" y="39"/>
                      <a:pt x="235" y="51"/>
                      <a:pt x="195" y="63"/>
                    </a:cubicBezTo>
                    <a:cubicBezTo>
                      <a:pt x="171" y="70"/>
                      <a:pt x="148" y="77"/>
                      <a:pt x="127" y="77"/>
                    </a:cubicBezTo>
                    <a:cubicBezTo>
                      <a:pt x="71" y="76"/>
                      <a:pt x="121" y="111"/>
                      <a:pt x="109" y="129"/>
                    </a:cubicBezTo>
                    <a:cubicBezTo>
                      <a:pt x="96" y="148"/>
                      <a:pt x="16" y="139"/>
                      <a:pt x="0" y="127"/>
                    </a:cubicBezTo>
                  </a:path>
                </a:pathLst>
              </a:custGeom>
              <a:solidFill>
                <a:srgbClr val="0070C0">
                  <a:alpha val="49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1" name="Freeform 92">
                <a:extLst>
                  <a:ext uri="{FF2B5EF4-FFF2-40B4-BE49-F238E27FC236}">
                    <a16:creationId xmlns:a16="http://schemas.microsoft.com/office/drawing/2014/main" id="{CF8E2F87-C7EA-214D-AE42-383DC88BD473}"/>
                  </a:ext>
                </a:extLst>
              </p:cNvPr>
              <p:cNvSpPr>
                <a:spLocks/>
              </p:cNvSpPr>
              <p:nvPr/>
            </p:nvSpPr>
            <p:spPr bwMode="auto">
              <a:xfrm>
                <a:off x="3631" y="3061"/>
                <a:ext cx="455" cy="725"/>
              </a:xfrm>
              <a:custGeom>
                <a:avLst/>
                <a:gdLst>
                  <a:gd name="T0" fmla="*/ 167 w 455"/>
                  <a:gd name="T1" fmla="*/ 725 h 725"/>
                  <a:gd name="T2" fmla="*/ 124 w 455"/>
                  <a:gd name="T3" fmla="*/ 659 h 725"/>
                  <a:gd name="T4" fmla="*/ 341 w 455"/>
                  <a:gd name="T5" fmla="*/ 330 h 725"/>
                  <a:gd name="T6" fmla="*/ 402 w 455"/>
                  <a:gd name="T7" fmla="*/ 309 h 725"/>
                  <a:gd name="T8" fmla="*/ 418 w 455"/>
                  <a:gd name="T9" fmla="*/ 230 h 725"/>
                  <a:gd name="T10" fmla="*/ 455 w 455"/>
                  <a:gd name="T11" fmla="*/ 196 h 725"/>
                  <a:gd name="T12" fmla="*/ 455 w 455"/>
                  <a:gd name="T13" fmla="*/ 161 h 725"/>
                  <a:gd name="T14" fmla="*/ 302 w 455"/>
                  <a:gd name="T15" fmla="*/ 106 h 725"/>
                  <a:gd name="T16" fmla="*/ 283 w 455"/>
                  <a:gd name="T17" fmla="*/ 71 h 725"/>
                  <a:gd name="T18" fmla="*/ 233 w 455"/>
                  <a:gd name="T19" fmla="*/ 55 h 725"/>
                  <a:gd name="T20" fmla="*/ 148 w 455"/>
                  <a:gd name="T21" fmla="*/ 0 h 725"/>
                  <a:gd name="T22" fmla="*/ 69 w 455"/>
                  <a:gd name="T23" fmla="*/ 0 h 725"/>
                  <a:gd name="T24" fmla="*/ 0 w 455"/>
                  <a:gd name="T25" fmla="*/ 145 h 725"/>
                  <a:gd name="T26" fmla="*/ 58 w 455"/>
                  <a:gd name="T27" fmla="*/ 243 h 725"/>
                  <a:gd name="T28" fmla="*/ 122 w 455"/>
                  <a:gd name="T29" fmla="*/ 288 h 725"/>
                  <a:gd name="T30" fmla="*/ 101 w 455"/>
                  <a:gd name="T31" fmla="*/ 505 h 725"/>
                  <a:gd name="T32" fmla="*/ 71 w 455"/>
                  <a:gd name="T33" fmla="*/ 674 h 725"/>
                  <a:gd name="T34" fmla="*/ 138 w 455"/>
                  <a:gd name="T35" fmla="*/ 725 h 725"/>
                  <a:gd name="T36" fmla="*/ 167 w 455"/>
                  <a:gd name="T37" fmla="*/ 725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5" h="725">
                    <a:moveTo>
                      <a:pt x="167" y="725"/>
                    </a:moveTo>
                    <a:lnTo>
                      <a:pt x="124" y="659"/>
                    </a:lnTo>
                    <a:lnTo>
                      <a:pt x="341" y="330"/>
                    </a:lnTo>
                    <a:lnTo>
                      <a:pt x="402" y="309"/>
                    </a:lnTo>
                    <a:lnTo>
                      <a:pt x="418" y="230"/>
                    </a:lnTo>
                    <a:lnTo>
                      <a:pt x="455" y="196"/>
                    </a:lnTo>
                    <a:lnTo>
                      <a:pt x="455" y="161"/>
                    </a:lnTo>
                    <a:lnTo>
                      <a:pt x="302" y="106"/>
                    </a:lnTo>
                    <a:lnTo>
                      <a:pt x="283" y="71"/>
                    </a:lnTo>
                    <a:lnTo>
                      <a:pt x="233" y="55"/>
                    </a:lnTo>
                    <a:lnTo>
                      <a:pt x="148" y="0"/>
                    </a:lnTo>
                    <a:lnTo>
                      <a:pt x="69" y="0"/>
                    </a:lnTo>
                    <a:lnTo>
                      <a:pt x="0" y="145"/>
                    </a:lnTo>
                    <a:lnTo>
                      <a:pt x="58" y="243"/>
                    </a:lnTo>
                    <a:lnTo>
                      <a:pt x="122" y="288"/>
                    </a:lnTo>
                    <a:lnTo>
                      <a:pt x="101" y="505"/>
                    </a:lnTo>
                    <a:lnTo>
                      <a:pt x="71" y="674"/>
                    </a:lnTo>
                    <a:lnTo>
                      <a:pt x="138" y="725"/>
                    </a:lnTo>
                    <a:lnTo>
                      <a:pt x="167" y="72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2" name="Freeform 93">
                <a:extLst>
                  <a:ext uri="{FF2B5EF4-FFF2-40B4-BE49-F238E27FC236}">
                    <a16:creationId xmlns:a16="http://schemas.microsoft.com/office/drawing/2014/main" id="{607D2396-F524-5041-8836-DF0BA9F72B0C}"/>
                  </a:ext>
                </a:extLst>
              </p:cNvPr>
              <p:cNvSpPr>
                <a:spLocks/>
              </p:cNvSpPr>
              <p:nvPr/>
            </p:nvSpPr>
            <p:spPr bwMode="auto">
              <a:xfrm>
                <a:off x="2869" y="2140"/>
                <a:ext cx="1013" cy="987"/>
              </a:xfrm>
              <a:custGeom>
                <a:avLst/>
                <a:gdLst>
                  <a:gd name="T0" fmla="*/ 767 w 1013"/>
                  <a:gd name="T1" fmla="*/ 950 h 987"/>
                  <a:gd name="T2" fmla="*/ 712 w 1013"/>
                  <a:gd name="T3" fmla="*/ 889 h 987"/>
                  <a:gd name="T4" fmla="*/ 701 w 1013"/>
                  <a:gd name="T5" fmla="*/ 839 h 987"/>
                  <a:gd name="T6" fmla="*/ 622 w 1013"/>
                  <a:gd name="T7" fmla="*/ 826 h 987"/>
                  <a:gd name="T8" fmla="*/ 738 w 1013"/>
                  <a:gd name="T9" fmla="*/ 751 h 987"/>
                  <a:gd name="T10" fmla="*/ 791 w 1013"/>
                  <a:gd name="T11" fmla="*/ 733 h 987"/>
                  <a:gd name="T12" fmla="*/ 852 w 1013"/>
                  <a:gd name="T13" fmla="*/ 646 h 987"/>
                  <a:gd name="T14" fmla="*/ 984 w 1013"/>
                  <a:gd name="T15" fmla="*/ 577 h 987"/>
                  <a:gd name="T16" fmla="*/ 910 w 1013"/>
                  <a:gd name="T17" fmla="*/ 537 h 987"/>
                  <a:gd name="T18" fmla="*/ 939 w 1013"/>
                  <a:gd name="T19" fmla="*/ 508 h 987"/>
                  <a:gd name="T20" fmla="*/ 1013 w 1013"/>
                  <a:gd name="T21" fmla="*/ 492 h 987"/>
                  <a:gd name="T22" fmla="*/ 960 w 1013"/>
                  <a:gd name="T23" fmla="*/ 416 h 987"/>
                  <a:gd name="T24" fmla="*/ 908 w 1013"/>
                  <a:gd name="T25" fmla="*/ 384 h 987"/>
                  <a:gd name="T26" fmla="*/ 818 w 1013"/>
                  <a:gd name="T27" fmla="*/ 302 h 987"/>
                  <a:gd name="T28" fmla="*/ 823 w 1013"/>
                  <a:gd name="T29" fmla="*/ 413 h 987"/>
                  <a:gd name="T30" fmla="*/ 804 w 1013"/>
                  <a:gd name="T31" fmla="*/ 492 h 987"/>
                  <a:gd name="T32" fmla="*/ 749 w 1013"/>
                  <a:gd name="T33" fmla="*/ 423 h 987"/>
                  <a:gd name="T34" fmla="*/ 648 w 1013"/>
                  <a:gd name="T35" fmla="*/ 341 h 987"/>
                  <a:gd name="T36" fmla="*/ 738 w 1013"/>
                  <a:gd name="T37" fmla="*/ 257 h 987"/>
                  <a:gd name="T38" fmla="*/ 767 w 1013"/>
                  <a:gd name="T39" fmla="*/ 148 h 987"/>
                  <a:gd name="T40" fmla="*/ 662 w 1013"/>
                  <a:gd name="T41" fmla="*/ 87 h 987"/>
                  <a:gd name="T42" fmla="*/ 566 w 1013"/>
                  <a:gd name="T43" fmla="*/ 183 h 987"/>
                  <a:gd name="T44" fmla="*/ 577 w 1013"/>
                  <a:gd name="T45" fmla="*/ 87 h 987"/>
                  <a:gd name="T46" fmla="*/ 482 w 1013"/>
                  <a:gd name="T47" fmla="*/ 45 h 987"/>
                  <a:gd name="T48" fmla="*/ 384 w 1013"/>
                  <a:gd name="T49" fmla="*/ 0 h 987"/>
                  <a:gd name="T50" fmla="*/ 439 w 1013"/>
                  <a:gd name="T51" fmla="*/ 106 h 987"/>
                  <a:gd name="T52" fmla="*/ 334 w 1013"/>
                  <a:gd name="T53" fmla="*/ 127 h 987"/>
                  <a:gd name="T54" fmla="*/ 69 w 1013"/>
                  <a:gd name="T55" fmla="*/ 95 h 987"/>
                  <a:gd name="T56" fmla="*/ 29 w 1013"/>
                  <a:gd name="T57" fmla="*/ 236 h 987"/>
                  <a:gd name="T58" fmla="*/ 16 w 1013"/>
                  <a:gd name="T59" fmla="*/ 360 h 987"/>
                  <a:gd name="T60" fmla="*/ 130 w 1013"/>
                  <a:gd name="T61" fmla="*/ 373 h 987"/>
                  <a:gd name="T62" fmla="*/ 249 w 1013"/>
                  <a:gd name="T63" fmla="*/ 347 h 987"/>
                  <a:gd name="T64" fmla="*/ 355 w 1013"/>
                  <a:gd name="T65" fmla="*/ 463 h 987"/>
                  <a:gd name="T66" fmla="*/ 381 w 1013"/>
                  <a:gd name="T67" fmla="*/ 632 h 987"/>
                  <a:gd name="T68" fmla="*/ 503 w 1013"/>
                  <a:gd name="T69" fmla="*/ 767 h 987"/>
                  <a:gd name="T70" fmla="*/ 595 w 1013"/>
                  <a:gd name="T71" fmla="*/ 873 h 987"/>
                  <a:gd name="T72" fmla="*/ 672 w 1013"/>
                  <a:gd name="T73" fmla="*/ 902 h 987"/>
                  <a:gd name="T74" fmla="*/ 733 w 1013"/>
                  <a:gd name="T75" fmla="*/ 939 h 987"/>
                  <a:gd name="T76" fmla="*/ 799 w 1013"/>
                  <a:gd name="T7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13" h="987">
                    <a:moveTo>
                      <a:pt x="812" y="958"/>
                    </a:moveTo>
                    <a:lnTo>
                      <a:pt x="767" y="950"/>
                    </a:lnTo>
                    <a:lnTo>
                      <a:pt x="762" y="894"/>
                    </a:lnTo>
                    <a:lnTo>
                      <a:pt x="712" y="889"/>
                    </a:lnTo>
                    <a:lnTo>
                      <a:pt x="730" y="841"/>
                    </a:lnTo>
                    <a:lnTo>
                      <a:pt x="701" y="839"/>
                    </a:lnTo>
                    <a:lnTo>
                      <a:pt x="675" y="871"/>
                    </a:lnTo>
                    <a:lnTo>
                      <a:pt x="622" y="826"/>
                    </a:lnTo>
                    <a:lnTo>
                      <a:pt x="638" y="762"/>
                    </a:lnTo>
                    <a:lnTo>
                      <a:pt x="738" y="751"/>
                    </a:lnTo>
                    <a:lnTo>
                      <a:pt x="781" y="799"/>
                    </a:lnTo>
                    <a:lnTo>
                      <a:pt x="791" y="733"/>
                    </a:lnTo>
                    <a:lnTo>
                      <a:pt x="828" y="701"/>
                    </a:lnTo>
                    <a:lnTo>
                      <a:pt x="852" y="646"/>
                    </a:lnTo>
                    <a:lnTo>
                      <a:pt x="937" y="572"/>
                    </a:lnTo>
                    <a:lnTo>
                      <a:pt x="984" y="577"/>
                    </a:lnTo>
                    <a:lnTo>
                      <a:pt x="942" y="542"/>
                    </a:lnTo>
                    <a:lnTo>
                      <a:pt x="910" y="537"/>
                    </a:lnTo>
                    <a:lnTo>
                      <a:pt x="900" y="521"/>
                    </a:lnTo>
                    <a:lnTo>
                      <a:pt x="939" y="508"/>
                    </a:lnTo>
                    <a:lnTo>
                      <a:pt x="971" y="513"/>
                    </a:lnTo>
                    <a:lnTo>
                      <a:pt x="1013" y="492"/>
                    </a:lnTo>
                    <a:lnTo>
                      <a:pt x="1013" y="455"/>
                    </a:lnTo>
                    <a:lnTo>
                      <a:pt x="960" y="416"/>
                    </a:lnTo>
                    <a:lnTo>
                      <a:pt x="939" y="341"/>
                    </a:lnTo>
                    <a:lnTo>
                      <a:pt x="908" y="384"/>
                    </a:lnTo>
                    <a:lnTo>
                      <a:pt x="881" y="336"/>
                    </a:lnTo>
                    <a:lnTo>
                      <a:pt x="818" y="302"/>
                    </a:lnTo>
                    <a:lnTo>
                      <a:pt x="802" y="373"/>
                    </a:lnTo>
                    <a:lnTo>
                      <a:pt x="823" y="413"/>
                    </a:lnTo>
                    <a:lnTo>
                      <a:pt x="796" y="442"/>
                    </a:lnTo>
                    <a:lnTo>
                      <a:pt x="804" y="492"/>
                    </a:lnTo>
                    <a:lnTo>
                      <a:pt x="770" y="463"/>
                    </a:lnTo>
                    <a:lnTo>
                      <a:pt x="749" y="423"/>
                    </a:lnTo>
                    <a:lnTo>
                      <a:pt x="669" y="394"/>
                    </a:lnTo>
                    <a:lnTo>
                      <a:pt x="648" y="341"/>
                    </a:lnTo>
                    <a:lnTo>
                      <a:pt x="699" y="275"/>
                    </a:lnTo>
                    <a:lnTo>
                      <a:pt x="738" y="257"/>
                    </a:lnTo>
                    <a:lnTo>
                      <a:pt x="775" y="212"/>
                    </a:lnTo>
                    <a:lnTo>
                      <a:pt x="767" y="148"/>
                    </a:lnTo>
                    <a:lnTo>
                      <a:pt x="720" y="193"/>
                    </a:lnTo>
                    <a:lnTo>
                      <a:pt x="662" y="87"/>
                    </a:lnTo>
                    <a:lnTo>
                      <a:pt x="630" y="188"/>
                    </a:lnTo>
                    <a:lnTo>
                      <a:pt x="566" y="183"/>
                    </a:lnTo>
                    <a:lnTo>
                      <a:pt x="601" y="143"/>
                    </a:lnTo>
                    <a:lnTo>
                      <a:pt x="577" y="87"/>
                    </a:lnTo>
                    <a:lnTo>
                      <a:pt x="566" y="32"/>
                    </a:lnTo>
                    <a:lnTo>
                      <a:pt x="482" y="45"/>
                    </a:lnTo>
                    <a:lnTo>
                      <a:pt x="437" y="8"/>
                    </a:lnTo>
                    <a:lnTo>
                      <a:pt x="384" y="0"/>
                    </a:lnTo>
                    <a:lnTo>
                      <a:pt x="360" y="72"/>
                    </a:lnTo>
                    <a:lnTo>
                      <a:pt x="439" y="106"/>
                    </a:lnTo>
                    <a:lnTo>
                      <a:pt x="439" y="151"/>
                    </a:lnTo>
                    <a:lnTo>
                      <a:pt x="334" y="127"/>
                    </a:lnTo>
                    <a:lnTo>
                      <a:pt x="283" y="164"/>
                    </a:lnTo>
                    <a:lnTo>
                      <a:pt x="69" y="95"/>
                    </a:lnTo>
                    <a:lnTo>
                      <a:pt x="0" y="185"/>
                    </a:lnTo>
                    <a:lnTo>
                      <a:pt x="29" y="236"/>
                    </a:lnTo>
                    <a:lnTo>
                      <a:pt x="0" y="312"/>
                    </a:lnTo>
                    <a:lnTo>
                      <a:pt x="16" y="360"/>
                    </a:lnTo>
                    <a:lnTo>
                      <a:pt x="88" y="400"/>
                    </a:lnTo>
                    <a:lnTo>
                      <a:pt x="130" y="373"/>
                    </a:lnTo>
                    <a:lnTo>
                      <a:pt x="148" y="331"/>
                    </a:lnTo>
                    <a:lnTo>
                      <a:pt x="249" y="347"/>
                    </a:lnTo>
                    <a:lnTo>
                      <a:pt x="291" y="431"/>
                    </a:lnTo>
                    <a:lnTo>
                      <a:pt x="355" y="463"/>
                    </a:lnTo>
                    <a:lnTo>
                      <a:pt x="400" y="537"/>
                    </a:lnTo>
                    <a:lnTo>
                      <a:pt x="381" y="632"/>
                    </a:lnTo>
                    <a:lnTo>
                      <a:pt x="439" y="725"/>
                    </a:lnTo>
                    <a:lnTo>
                      <a:pt x="503" y="767"/>
                    </a:lnTo>
                    <a:lnTo>
                      <a:pt x="553" y="841"/>
                    </a:lnTo>
                    <a:lnTo>
                      <a:pt x="595" y="873"/>
                    </a:lnTo>
                    <a:lnTo>
                      <a:pt x="611" y="897"/>
                    </a:lnTo>
                    <a:lnTo>
                      <a:pt x="672" y="902"/>
                    </a:lnTo>
                    <a:lnTo>
                      <a:pt x="707" y="934"/>
                    </a:lnTo>
                    <a:lnTo>
                      <a:pt x="733" y="939"/>
                    </a:lnTo>
                    <a:lnTo>
                      <a:pt x="762" y="974"/>
                    </a:lnTo>
                    <a:lnTo>
                      <a:pt x="799" y="987"/>
                    </a:lnTo>
                    <a:lnTo>
                      <a:pt x="812" y="958"/>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3" name="Freeform 94">
                <a:extLst>
                  <a:ext uri="{FF2B5EF4-FFF2-40B4-BE49-F238E27FC236}">
                    <a16:creationId xmlns:a16="http://schemas.microsoft.com/office/drawing/2014/main" id="{819900F9-E761-CC41-B163-E9461C5A62B4}"/>
                  </a:ext>
                </a:extLst>
              </p:cNvPr>
              <p:cNvSpPr>
                <a:spLocks/>
              </p:cNvSpPr>
              <p:nvPr/>
            </p:nvSpPr>
            <p:spPr bwMode="auto">
              <a:xfrm>
                <a:off x="3568" y="2161"/>
                <a:ext cx="267" cy="305"/>
              </a:xfrm>
              <a:custGeom>
                <a:avLst/>
                <a:gdLst>
                  <a:gd name="T0" fmla="*/ 9 w 101"/>
                  <a:gd name="T1" fmla="*/ 0 h 115"/>
                  <a:gd name="T2" fmla="*/ 0 w 101"/>
                  <a:gd name="T3" fmla="*/ 31 h 115"/>
                  <a:gd name="T4" fmla="*/ 11 w 101"/>
                  <a:gd name="T5" fmla="*/ 43 h 115"/>
                  <a:gd name="T6" fmla="*/ 34 w 101"/>
                  <a:gd name="T7" fmla="*/ 40 h 115"/>
                  <a:gd name="T8" fmla="*/ 52 w 101"/>
                  <a:gd name="T9" fmla="*/ 58 h 115"/>
                  <a:gd name="T10" fmla="*/ 53 w 101"/>
                  <a:gd name="T11" fmla="*/ 78 h 115"/>
                  <a:gd name="T12" fmla="*/ 84 w 101"/>
                  <a:gd name="T13" fmla="*/ 115 h 115"/>
                  <a:gd name="T14" fmla="*/ 89 w 101"/>
                  <a:gd name="T15" fmla="*/ 103 h 115"/>
                  <a:gd name="T16" fmla="*/ 77 w 101"/>
                  <a:gd name="T17" fmla="*/ 79 h 115"/>
                  <a:gd name="T18" fmla="*/ 93 w 101"/>
                  <a:gd name="T19" fmla="*/ 83 h 115"/>
                  <a:gd name="T20" fmla="*/ 101 w 101"/>
                  <a:gd name="T21" fmla="*/ 75 h 115"/>
                  <a:gd name="T22" fmla="*/ 76 w 101"/>
                  <a:gd name="T23" fmla="*/ 56 h 115"/>
                  <a:gd name="T24" fmla="*/ 72 w 101"/>
                  <a:gd name="T25" fmla="*/ 37 h 115"/>
                  <a:gd name="T26" fmla="*/ 48 w 101"/>
                  <a:gd name="T27" fmla="*/ 14 h 115"/>
                  <a:gd name="T28" fmla="*/ 45 w 101"/>
                  <a:gd name="T29" fmla="*/ 2 h 115"/>
                  <a:gd name="T30" fmla="*/ 9 w 101"/>
                  <a:gd name="T3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1" h="115">
                    <a:moveTo>
                      <a:pt x="9" y="0"/>
                    </a:moveTo>
                    <a:cubicBezTo>
                      <a:pt x="0" y="31"/>
                      <a:pt x="0" y="31"/>
                      <a:pt x="0" y="31"/>
                    </a:cubicBezTo>
                    <a:cubicBezTo>
                      <a:pt x="11" y="43"/>
                      <a:pt x="11" y="43"/>
                      <a:pt x="11" y="43"/>
                    </a:cubicBezTo>
                    <a:cubicBezTo>
                      <a:pt x="34" y="40"/>
                      <a:pt x="34" y="40"/>
                      <a:pt x="34" y="40"/>
                    </a:cubicBezTo>
                    <a:cubicBezTo>
                      <a:pt x="34" y="40"/>
                      <a:pt x="51" y="57"/>
                      <a:pt x="52" y="58"/>
                    </a:cubicBezTo>
                    <a:cubicBezTo>
                      <a:pt x="53" y="58"/>
                      <a:pt x="53" y="78"/>
                      <a:pt x="53" y="78"/>
                    </a:cubicBezTo>
                    <a:cubicBezTo>
                      <a:pt x="84" y="115"/>
                      <a:pt x="84" y="115"/>
                      <a:pt x="84" y="115"/>
                    </a:cubicBezTo>
                    <a:cubicBezTo>
                      <a:pt x="89" y="103"/>
                      <a:pt x="89" y="103"/>
                      <a:pt x="89" y="103"/>
                    </a:cubicBezTo>
                    <a:cubicBezTo>
                      <a:pt x="77" y="79"/>
                      <a:pt x="77" y="79"/>
                      <a:pt x="77" y="79"/>
                    </a:cubicBezTo>
                    <a:cubicBezTo>
                      <a:pt x="93" y="83"/>
                      <a:pt x="93" y="83"/>
                      <a:pt x="93" y="83"/>
                    </a:cubicBezTo>
                    <a:cubicBezTo>
                      <a:pt x="101" y="75"/>
                      <a:pt x="101" y="75"/>
                      <a:pt x="101" y="75"/>
                    </a:cubicBezTo>
                    <a:cubicBezTo>
                      <a:pt x="76" y="56"/>
                      <a:pt x="76" y="56"/>
                      <a:pt x="76" y="56"/>
                    </a:cubicBezTo>
                    <a:cubicBezTo>
                      <a:pt x="72" y="37"/>
                      <a:pt x="72" y="37"/>
                      <a:pt x="72" y="37"/>
                    </a:cubicBezTo>
                    <a:cubicBezTo>
                      <a:pt x="48" y="14"/>
                      <a:pt x="48" y="14"/>
                      <a:pt x="48" y="14"/>
                    </a:cubicBezTo>
                    <a:cubicBezTo>
                      <a:pt x="45" y="2"/>
                      <a:pt x="45" y="2"/>
                      <a:pt x="45" y="2"/>
                    </a:cubicBezTo>
                    <a:lnTo>
                      <a:pt x="9"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4" name="Freeform 95">
                <a:extLst>
                  <a:ext uri="{FF2B5EF4-FFF2-40B4-BE49-F238E27FC236}">
                    <a16:creationId xmlns:a16="http://schemas.microsoft.com/office/drawing/2014/main" id="{666351A1-0139-7448-8ABB-6D002628986E}"/>
                  </a:ext>
                </a:extLst>
              </p:cNvPr>
              <p:cNvSpPr>
                <a:spLocks/>
              </p:cNvSpPr>
              <p:nvPr/>
            </p:nvSpPr>
            <p:spPr bwMode="auto">
              <a:xfrm>
                <a:off x="3724" y="1899"/>
                <a:ext cx="508" cy="596"/>
              </a:xfrm>
              <a:custGeom>
                <a:avLst/>
                <a:gdLst>
                  <a:gd name="T0" fmla="*/ 16 w 508"/>
                  <a:gd name="T1" fmla="*/ 80 h 596"/>
                  <a:gd name="T2" fmla="*/ 0 w 508"/>
                  <a:gd name="T3" fmla="*/ 125 h 596"/>
                  <a:gd name="T4" fmla="*/ 42 w 508"/>
                  <a:gd name="T5" fmla="*/ 188 h 596"/>
                  <a:gd name="T6" fmla="*/ 111 w 508"/>
                  <a:gd name="T7" fmla="*/ 201 h 596"/>
                  <a:gd name="T8" fmla="*/ 169 w 508"/>
                  <a:gd name="T9" fmla="*/ 310 h 596"/>
                  <a:gd name="T10" fmla="*/ 177 w 508"/>
                  <a:gd name="T11" fmla="*/ 474 h 596"/>
                  <a:gd name="T12" fmla="*/ 251 w 508"/>
                  <a:gd name="T13" fmla="*/ 596 h 596"/>
                  <a:gd name="T14" fmla="*/ 344 w 508"/>
                  <a:gd name="T15" fmla="*/ 471 h 596"/>
                  <a:gd name="T16" fmla="*/ 468 w 508"/>
                  <a:gd name="T17" fmla="*/ 381 h 596"/>
                  <a:gd name="T18" fmla="*/ 468 w 508"/>
                  <a:gd name="T19" fmla="*/ 273 h 596"/>
                  <a:gd name="T20" fmla="*/ 508 w 508"/>
                  <a:gd name="T21" fmla="*/ 186 h 596"/>
                  <a:gd name="T22" fmla="*/ 481 w 508"/>
                  <a:gd name="T23" fmla="*/ 80 h 596"/>
                  <a:gd name="T24" fmla="*/ 246 w 508"/>
                  <a:gd name="T25" fmla="*/ 0 h 596"/>
                  <a:gd name="T26" fmla="*/ 16 w 508"/>
                  <a:gd name="T27" fmla="*/ 80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8" h="596">
                    <a:moveTo>
                      <a:pt x="16" y="80"/>
                    </a:moveTo>
                    <a:lnTo>
                      <a:pt x="0" y="125"/>
                    </a:lnTo>
                    <a:lnTo>
                      <a:pt x="42" y="188"/>
                    </a:lnTo>
                    <a:lnTo>
                      <a:pt x="111" y="201"/>
                    </a:lnTo>
                    <a:lnTo>
                      <a:pt x="169" y="310"/>
                    </a:lnTo>
                    <a:lnTo>
                      <a:pt x="177" y="474"/>
                    </a:lnTo>
                    <a:lnTo>
                      <a:pt x="251" y="596"/>
                    </a:lnTo>
                    <a:lnTo>
                      <a:pt x="344" y="471"/>
                    </a:lnTo>
                    <a:lnTo>
                      <a:pt x="468" y="381"/>
                    </a:lnTo>
                    <a:lnTo>
                      <a:pt x="468" y="273"/>
                    </a:lnTo>
                    <a:lnTo>
                      <a:pt x="508" y="186"/>
                    </a:lnTo>
                    <a:lnTo>
                      <a:pt x="481" y="80"/>
                    </a:lnTo>
                    <a:lnTo>
                      <a:pt x="246" y="0"/>
                    </a:lnTo>
                    <a:lnTo>
                      <a:pt x="16" y="8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5" name="Freeform 96">
                <a:extLst>
                  <a:ext uri="{FF2B5EF4-FFF2-40B4-BE49-F238E27FC236}">
                    <a16:creationId xmlns:a16="http://schemas.microsoft.com/office/drawing/2014/main" id="{54DA9901-F617-A54F-8ECA-A1A608ADF249}"/>
                  </a:ext>
                </a:extLst>
              </p:cNvPr>
              <p:cNvSpPr>
                <a:spLocks/>
              </p:cNvSpPr>
              <p:nvPr/>
            </p:nvSpPr>
            <p:spPr bwMode="auto">
              <a:xfrm>
                <a:off x="4224" y="2812"/>
                <a:ext cx="642" cy="706"/>
              </a:xfrm>
              <a:custGeom>
                <a:avLst/>
                <a:gdLst>
                  <a:gd name="T0" fmla="*/ 261 w 642"/>
                  <a:gd name="T1" fmla="*/ 0 h 706"/>
                  <a:gd name="T2" fmla="*/ 84 w 642"/>
                  <a:gd name="T3" fmla="*/ 50 h 706"/>
                  <a:gd name="T4" fmla="*/ 50 w 642"/>
                  <a:gd name="T5" fmla="*/ 130 h 706"/>
                  <a:gd name="T6" fmla="*/ 0 w 642"/>
                  <a:gd name="T7" fmla="*/ 204 h 706"/>
                  <a:gd name="T8" fmla="*/ 39 w 642"/>
                  <a:gd name="T9" fmla="*/ 315 h 706"/>
                  <a:gd name="T10" fmla="*/ 132 w 642"/>
                  <a:gd name="T11" fmla="*/ 336 h 706"/>
                  <a:gd name="T12" fmla="*/ 224 w 642"/>
                  <a:gd name="T13" fmla="*/ 320 h 706"/>
                  <a:gd name="T14" fmla="*/ 261 w 642"/>
                  <a:gd name="T15" fmla="*/ 363 h 706"/>
                  <a:gd name="T16" fmla="*/ 251 w 642"/>
                  <a:gd name="T17" fmla="*/ 410 h 706"/>
                  <a:gd name="T18" fmla="*/ 293 w 642"/>
                  <a:gd name="T19" fmla="*/ 452 h 706"/>
                  <a:gd name="T20" fmla="*/ 254 w 642"/>
                  <a:gd name="T21" fmla="*/ 537 h 706"/>
                  <a:gd name="T22" fmla="*/ 338 w 642"/>
                  <a:gd name="T23" fmla="*/ 706 h 706"/>
                  <a:gd name="T24" fmla="*/ 444 w 642"/>
                  <a:gd name="T25" fmla="*/ 672 h 706"/>
                  <a:gd name="T26" fmla="*/ 492 w 642"/>
                  <a:gd name="T27" fmla="*/ 553 h 706"/>
                  <a:gd name="T28" fmla="*/ 555 w 642"/>
                  <a:gd name="T29" fmla="*/ 487 h 706"/>
                  <a:gd name="T30" fmla="*/ 537 w 642"/>
                  <a:gd name="T31" fmla="*/ 386 h 706"/>
                  <a:gd name="T32" fmla="*/ 642 w 642"/>
                  <a:gd name="T33" fmla="*/ 254 h 706"/>
                  <a:gd name="T34" fmla="*/ 560 w 642"/>
                  <a:gd name="T35" fmla="*/ 254 h 706"/>
                  <a:gd name="T36" fmla="*/ 492 w 642"/>
                  <a:gd name="T37" fmla="*/ 148 h 706"/>
                  <a:gd name="T38" fmla="*/ 489 w 642"/>
                  <a:gd name="T39" fmla="*/ 74 h 706"/>
                  <a:gd name="T40" fmla="*/ 362 w 642"/>
                  <a:gd name="T41" fmla="*/ 50 h 706"/>
                  <a:gd name="T42" fmla="*/ 343 w 642"/>
                  <a:gd name="T43" fmla="*/ 72 h 706"/>
                  <a:gd name="T44" fmla="*/ 272 w 642"/>
                  <a:gd name="T45" fmla="*/ 50 h 706"/>
                  <a:gd name="T46" fmla="*/ 261 w 642"/>
                  <a:gd name="T47" fmla="*/ 0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2" h="706">
                    <a:moveTo>
                      <a:pt x="261" y="0"/>
                    </a:moveTo>
                    <a:lnTo>
                      <a:pt x="84" y="50"/>
                    </a:lnTo>
                    <a:lnTo>
                      <a:pt x="50" y="130"/>
                    </a:lnTo>
                    <a:lnTo>
                      <a:pt x="0" y="204"/>
                    </a:lnTo>
                    <a:lnTo>
                      <a:pt x="39" y="315"/>
                    </a:lnTo>
                    <a:lnTo>
                      <a:pt x="132" y="336"/>
                    </a:lnTo>
                    <a:lnTo>
                      <a:pt x="224" y="320"/>
                    </a:lnTo>
                    <a:lnTo>
                      <a:pt x="261" y="363"/>
                    </a:lnTo>
                    <a:lnTo>
                      <a:pt x="251" y="410"/>
                    </a:lnTo>
                    <a:lnTo>
                      <a:pt x="293" y="452"/>
                    </a:lnTo>
                    <a:lnTo>
                      <a:pt x="254" y="537"/>
                    </a:lnTo>
                    <a:lnTo>
                      <a:pt x="338" y="706"/>
                    </a:lnTo>
                    <a:lnTo>
                      <a:pt x="444" y="672"/>
                    </a:lnTo>
                    <a:lnTo>
                      <a:pt x="492" y="553"/>
                    </a:lnTo>
                    <a:lnTo>
                      <a:pt x="555" y="487"/>
                    </a:lnTo>
                    <a:lnTo>
                      <a:pt x="537" y="386"/>
                    </a:lnTo>
                    <a:lnTo>
                      <a:pt x="642" y="254"/>
                    </a:lnTo>
                    <a:lnTo>
                      <a:pt x="560" y="254"/>
                    </a:lnTo>
                    <a:lnTo>
                      <a:pt x="492" y="148"/>
                    </a:lnTo>
                    <a:lnTo>
                      <a:pt x="489" y="74"/>
                    </a:lnTo>
                    <a:lnTo>
                      <a:pt x="362" y="50"/>
                    </a:lnTo>
                    <a:lnTo>
                      <a:pt x="343" y="72"/>
                    </a:lnTo>
                    <a:lnTo>
                      <a:pt x="272" y="50"/>
                    </a:lnTo>
                    <a:lnTo>
                      <a:pt x="261"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6" name="Freeform 97">
                <a:extLst>
                  <a:ext uri="{FF2B5EF4-FFF2-40B4-BE49-F238E27FC236}">
                    <a16:creationId xmlns:a16="http://schemas.microsoft.com/office/drawing/2014/main" id="{A08F1F22-3B1E-F145-95CA-CE2F6441E5A0}"/>
                  </a:ext>
                </a:extLst>
              </p:cNvPr>
              <p:cNvSpPr>
                <a:spLocks/>
              </p:cNvSpPr>
              <p:nvPr/>
            </p:nvSpPr>
            <p:spPr bwMode="auto">
              <a:xfrm>
                <a:off x="4784" y="3283"/>
                <a:ext cx="64" cy="140"/>
              </a:xfrm>
              <a:custGeom>
                <a:avLst/>
                <a:gdLst>
                  <a:gd name="T0" fmla="*/ 8 w 64"/>
                  <a:gd name="T1" fmla="*/ 50 h 140"/>
                  <a:gd name="T2" fmla="*/ 8 w 64"/>
                  <a:gd name="T3" fmla="*/ 79 h 140"/>
                  <a:gd name="T4" fmla="*/ 0 w 64"/>
                  <a:gd name="T5" fmla="*/ 116 h 140"/>
                  <a:gd name="T6" fmla="*/ 22 w 64"/>
                  <a:gd name="T7" fmla="*/ 140 h 140"/>
                  <a:gd name="T8" fmla="*/ 40 w 64"/>
                  <a:gd name="T9" fmla="*/ 116 h 140"/>
                  <a:gd name="T10" fmla="*/ 64 w 64"/>
                  <a:gd name="T11" fmla="*/ 24 h 140"/>
                  <a:gd name="T12" fmla="*/ 56 w 64"/>
                  <a:gd name="T13" fmla="*/ 0 h 140"/>
                  <a:gd name="T14" fmla="*/ 8 w 64"/>
                  <a:gd name="T15" fmla="*/ 50 h 1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140">
                    <a:moveTo>
                      <a:pt x="8" y="50"/>
                    </a:moveTo>
                    <a:lnTo>
                      <a:pt x="8" y="79"/>
                    </a:lnTo>
                    <a:lnTo>
                      <a:pt x="0" y="116"/>
                    </a:lnTo>
                    <a:lnTo>
                      <a:pt x="22" y="140"/>
                    </a:lnTo>
                    <a:lnTo>
                      <a:pt x="40" y="116"/>
                    </a:lnTo>
                    <a:lnTo>
                      <a:pt x="64" y="24"/>
                    </a:lnTo>
                    <a:lnTo>
                      <a:pt x="56" y="0"/>
                    </a:lnTo>
                    <a:lnTo>
                      <a:pt x="8" y="5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7" name="Freeform 98">
                <a:extLst>
                  <a:ext uri="{FF2B5EF4-FFF2-40B4-BE49-F238E27FC236}">
                    <a16:creationId xmlns:a16="http://schemas.microsoft.com/office/drawing/2014/main" id="{E8BA2C08-D1A0-2B48-BA11-4EC5AB236ACA}"/>
                  </a:ext>
                </a:extLst>
              </p:cNvPr>
              <p:cNvSpPr>
                <a:spLocks/>
              </p:cNvSpPr>
              <p:nvPr/>
            </p:nvSpPr>
            <p:spPr bwMode="auto">
              <a:xfrm>
                <a:off x="4292" y="2029"/>
                <a:ext cx="1836" cy="1090"/>
              </a:xfrm>
              <a:custGeom>
                <a:avLst/>
                <a:gdLst>
                  <a:gd name="T0" fmla="*/ 357 w 694"/>
                  <a:gd name="T1" fmla="*/ 358 h 412"/>
                  <a:gd name="T2" fmla="*/ 317 w 694"/>
                  <a:gd name="T3" fmla="*/ 399 h 412"/>
                  <a:gd name="T4" fmla="*/ 253 w 694"/>
                  <a:gd name="T5" fmla="*/ 341 h 412"/>
                  <a:gd name="T6" fmla="*/ 247 w 694"/>
                  <a:gd name="T7" fmla="*/ 363 h 412"/>
                  <a:gd name="T8" fmla="*/ 160 w 694"/>
                  <a:gd name="T9" fmla="*/ 352 h 412"/>
                  <a:gd name="T10" fmla="*/ 167 w 694"/>
                  <a:gd name="T11" fmla="*/ 303 h 412"/>
                  <a:gd name="T12" fmla="*/ 96 w 694"/>
                  <a:gd name="T13" fmla="*/ 278 h 412"/>
                  <a:gd name="T14" fmla="*/ 45 w 694"/>
                  <a:gd name="T15" fmla="*/ 276 h 412"/>
                  <a:gd name="T16" fmla="*/ 7 w 694"/>
                  <a:gd name="T17" fmla="*/ 298 h 412"/>
                  <a:gd name="T18" fmla="*/ 18 w 694"/>
                  <a:gd name="T19" fmla="*/ 266 h 412"/>
                  <a:gd name="T20" fmla="*/ 26 w 694"/>
                  <a:gd name="T21" fmla="*/ 248 h 412"/>
                  <a:gd name="T22" fmla="*/ 50 w 694"/>
                  <a:gd name="T23" fmla="*/ 227 h 412"/>
                  <a:gd name="T24" fmla="*/ 91 w 694"/>
                  <a:gd name="T25" fmla="*/ 214 h 412"/>
                  <a:gd name="T26" fmla="*/ 69 w 694"/>
                  <a:gd name="T27" fmla="*/ 191 h 412"/>
                  <a:gd name="T28" fmla="*/ 51 w 694"/>
                  <a:gd name="T29" fmla="*/ 160 h 412"/>
                  <a:gd name="T30" fmla="*/ 102 w 694"/>
                  <a:gd name="T31" fmla="*/ 99 h 412"/>
                  <a:gd name="T32" fmla="*/ 147 w 694"/>
                  <a:gd name="T33" fmla="*/ 87 h 412"/>
                  <a:gd name="T34" fmla="*/ 188 w 694"/>
                  <a:gd name="T35" fmla="*/ 112 h 412"/>
                  <a:gd name="T36" fmla="*/ 266 w 694"/>
                  <a:gd name="T37" fmla="*/ 86 h 412"/>
                  <a:gd name="T38" fmla="*/ 319 w 694"/>
                  <a:gd name="T39" fmla="*/ 50 h 412"/>
                  <a:gd name="T40" fmla="*/ 372 w 694"/>
                  <a:gd name="T41" fmla="*/ 13 h 412"/>
                  <a:gd name="T42" fmla="*/ 422 w 694"/>
                  <a:gd name="T43" fmla="*/ 10 h 412"/>
                  <a:gd name="T44" fmla="*/ 418 w 694"/>
                  <a:gd name="T45" fmla="*/ 45 h 412"/>
                  <a:gd name="T46" fmla="*/ 479 w 694"/>
                  <a:gd name="T47" fmla="*/ 56 h 412"/>
                  <a:gd name="T48" fmla="*/ 505 w 694"/>
                  <a:gd name="T49" fmla="*/ 79 h 412"/>
                  <a:gd name="T50" fmla="*/ 548 w 694"/>
                  <a:gd name="T51" fmla="*/ 67 h 412"/>
                  <a:gd name="T52" fmla="*/ 589 w 694"/>
                  <a:gd name="T53" fmla="*/ 88 h 412"/>
                  <a:gd name="T54" fmla="*/ 641 w 694"/>
                  <a:gd name="T55" fmla="*/ 94 h 412"/>
                  <a:gd name="T56" fmla="*/ 688 w 694"/>
                  <a:gd name="T57" fmla="*/ 123 h 412"/>
                  <a:gd name="T58" fmla="*/ 676 w 694"/>
                  <a:gd name="T59" fmla="*/ 150 h 412"/>
                  <a:gd name="T60" fmla="*/ 650 w 694"/>
                  <a:gd name="T61" fmla="*/ 155 h 412"/>
                  <a:gd name="T62" fmla="*/ 619 w 694"/>
                  <a:gd name="T63" fmla="*/ 175 h 412"/>
                  <a:gd name="T64" fmla="*/ 563 w 694"/>
                  <a:gd name="T65" fmla="*/ 174 h 412"/>
                  <a:gd name="T66" fmla="*/ 514 w 694"/>
                  <a:gd name="T67" fmla="*/ 202 h 412"/>
                  <a:gd name="T68" fmla="*/ 512 w 694"/>
                  <a:gd name="T69" fmla="*/ 263 h 412"/>
                  <a:gd name="T70" fmla="*/ 543 w 694"/>
                  <a:gd name="T71" fmla="*/ 248 h 412"/>
                  <a:gd name="T72" fmla="*/ 534 w 694"/>
                  <a:gd name="T73" fmla="*/ 269 h 412"/>
                  <a:gd name="T74" fmla="*/ 526 w 694"/>
                  <a:gd name="T75" fmla="*/ 296 h 412"/>
                  <a:gd name="T76" fmla="*/ 494 w 694"/>
                  <a:gd name="T77" fmla="*/ 317 h 412"/>
                  <a:gd name="T78" fmla="*/ 477 w 694"/>
                  <a:gd name="T79" fmla="*/ 341 h 412"/>
                  <a:gd name="T80" fmla="*/ 479 w 694"/>
                  <a:gd name="T81" fmla="*/ 313 h 412"/>
                  <a:gd name="T82" fmla="*/ 517 w 694"/>
                  <a:gd name="T83" fmla="*/ 290 h 412"/>
                  <a:gd name="T84" fmla="*/ 496 w 694"/>
                  <a:gd name="T85" fmla="*/ 272 h 412"/>
                  <a:gd name="T86" fmla="*/ 482 w 694"/>
                  <a:gd name="T87" fmla="*/ 295 h 412"/>
                  <a:gd name="T88" fmla="*/ 469 w 694"/>
                  <a:gd name="T89" fmla="*/ 297 h 412"/>
                  <a:gd name="T90" fmla="*/ 454 w 694"/>
                  <a:gd name="T91" fmla="*/ 285 h 412"/>
                  <a:gd name="T92" fmla="*/ 456 w 694"/>
                  <a:gd name="T93" fmla="*/ 319 h 412"/>
                  <a:gd name="T94" fmla="*/ 425 w 694"/>
                  <a:gd name="T95" fmla="*/ 358 h 412"/>
                  <a:gd name="T96" fmla="*/ 403 w 694"/>
                  <a:gd name="T97" fmla="*/ 372 h 412"/>
                  <a:gd name="T98" fmla="*/ 413 w 694"/>
                  <a:gd name="T99" fmla="*/ 403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94" h="412">
                    <a:moveTo>
                      <a:pt x="395" y="412"/>
                    </a:moveTo>
                    <a:cubicBezTo>
                      <a:pt x="357" y="358"/>
                      <a:pt x="357" y="358"/>
                      <a:pt x="357" y="358"/>
                    </a:cubicBezTo>
                    <a:cubicBezTo>
                      <a:pt x="332" y="376"/>
                      <a:pt x="332" y="376"/>
                      <a:pt x="332" y="376"/>
                    </a:cubicBezTo>
                    <a:cubicBezTo>
                      <a:pt x="317" y="399"/>
                      <a:pt x="317" y="399"/>
                      <a:pt x="317" y="399"/>
                    </a:cubicBezTo>
                    <a:cubicBezTo>
                      <a:pt x="287" y="372"/>
                      <a:pt x="287" y="372"/>
                      <a:pt x="287" y="372"/>
                    </a:cubicBezTo>
                    <a:cubicBezTo>
                      <a:pt x="253" y="341"/>
                      <a:pt x="253" y="341"/>
                      <a:pt x="253" y="341"/>
                    </a:cubicBezTo>
                    <a:cubicBezTo>
                      <a:pt x="217" y="341"/>
                      <a:pt x="217" y="341"/>
                      <a:pt x="217" y="341"/>
                    </a:cubicBezTo>
                    <a:cubicBezTo>
                      <a:pt x="247" y="363"/>
                      <a:pt x="247" y="363"/>
                      <a:pt x="247" y="363"/>
                    </a:cubicBezTo>
                    <a:cubicBezTo>
                      <a:pt x="202" y="385"/>
                      <a:pt x="202" y="385"/>
                      <a:pt x="202" y="385"/>
                    </a:cubicBezTo>
                    <a:cubicBezTo>
                      <a:pt x="160" y="352"/>
                      <a:pt x="160" y="352"/>
                      <a:pt x="160" y="352"/>
                    </a:cubicBezTo>
                    <a:cubicBezTo>
                      <a:pt x="159" y="324"/>
                      <a:pt x="159" y="324"/>
                      <a:pt x="159" y="324"/>
                    </a:cubicBezTo>
                    <a:cubicBezTo>
                      <a:pt x="167" y="303"/>
                      <a:pt x="167" y="303"/>
                      <a:pt x="167" y="303"/>
                    </a:cubicBezTo>
                    <a:cubicBezTo>
                      <a:pt x="129" y="298"/>
                      <a:pt x="129" y="298"/>
                      <a:pt x="129" y="298"/>
                    </a:cubicBezTo>
                    <a:cubicBezTo>
                      <a:pt x="129" y="298"/>
                      <a:pt x="97" y="279"/>
                      <a:pt x="96" y="278"/>
                    </a:cubicBezTo>
                    <a:cubicBezTo>
                      <a:pt x="94" y="277"/>
                      <a:pt x="83" y="264"/>
                      <a:pt x="83" y="264"/>
                    </a:cubicBezTo>
                    <a:cubicBezTo>
                      <a:pt x="45" y="276"/>
                      <a:pt x="45" y="276"/>
                      <a:pt x="45" y="276"/>
                    </a:cubicBezTo>
                    <a:cubicBezTo>
                      <a:pt x="30" y="293"/>
                      <a:pt x="30" y="293"/>
                      <a:pt x="30" y="293"/>
                    </a:cubicBezTo>
                    <a:cubicBezTo>
                      <a:pt x="7" y="298"/>
                      <a:pt x="7" y="298"/>
                      <a:pt x="7" y="298"/>
                    </a:cubicBezTo>
                    <a:cubicBezTo>
                      <a:pt x="0" y="279"/>
                      <a:pt x="0" y="279"/>
                      <a:pt x="0" y="279"/>
                    </a:cubicBezTo>
                    <a:cubicBezTo>
                      <a:pt x="0" y="279"/>
                      <a:pt x="16" y="266"/>
                      <a:pt x="18" y="266"/>
                    </a:cubicBezTo>
                    <a:cubicBezTo>
                      <a:pt x="19" y="266"/>
                      <a:pt x="33" y="267"/>
                      <a:pt x="33" y="267"/>
                    </a:cubicBezTo>
                    <a:cubicBezTo>
                      <a:pt x="26" y="248"/>
                      <a:pt x="26" y="248"/>
                      <a:pt x="26" y="248"/>
                    </a:cubicBezTo>
                    <a:cubicBezTo>
                      <a:pt x="20" y="240"/>
                      <a:pt x="20" y="240"/>
                      <a:pt x="20" y="240"/>
                    </a:cubicBezTo>
                    <a:cubicBezTo>
                      <a:pt x="50" y="227"/>
                      <a:pt x="50" y="227"/>
                      <a:pt x="50" y="227"/>
                    </a:cubicBezTo>
                    <a:cubicBezTo>
                      <a:pt x="61" y="210"/>
                      <a:pt x="61" y="210"/>
                      <a:pt x="61" y="210"/>
                    </a:cubicBezTo>
                    <a:cubicBezTo>
                      <a:pt x="91" y="214"/>
                      <a:pt x="91" y="214"/>
                      <a:pt x="91" y="214"/>
                    </a:cubicBezTo>
                    <a:cubicBezTo>
                      <a:pt x="92" y="201"/>
                      <a:pt x="92" y="201"/>
                      <a:pt x="92" y="201"/>
                    </a:cubicBezTo>
                    <a:cubicBezTo>
                      <a:pt x="69" y="191"/>
                      <a:pt x="69" y="191"/>
                      <a:pt x="69" y="191"/>
                    </a:cubicBezTo>
                    <a:cubicBezTo>
                      <a:pt x="48" y="181"/>
                      <a:pt x="48" y="181"/>
                      <a:pt x="48" y="181"/>
                    </a:cubicBezTo>
                    <a:cubicBezTo>
                      <a:pt x="51" y="160"/>
                      <a:pt x="51" y="160"/>
                      <a:pt x="51" y="160"/>
                    </a:cubicBezTo>
                    <a:cubicBezTo>
                      <a:pt x="82" y="136"/>
                      <a:pt x="82" y="136"/>
                      <a:pt x="82" y="136"/>
                    </a:cubicBezTo>
                    <a:cubicBezTo>
                      <a:pt x="102" y="99"/>
                      <a:pt x="102" y="99"/>
                      <a:pt x="102" y="99"/>
                    </a:cubicBezTo>
                    <a:cubicBezTo>
                      <a:pt x="111" y="83"/>
                      <a:pt x="111" y="83"/>
                      <a:pt x="111" y="83"/>
                    </a:cubicBezTo>
                    <a:cubicBezTo>
                      <a:pt x="147" y="87"/>
                      <a:pt x="147" y="87"/>
                      <a:pt x="147" y="87"/>
                    </a:cubicBezTo>
                    <a:cubicBezTo>
                      <a:pt x="172" y="111"/>
                      <a:pt x="172" y="111"/>
                      <a:pt x="172" y="111"/>
                    </a:cubicBezTo>
                    <a:cubicBezTo>
                      <a:pt x="188" y="112"/>
                      <a:pt x="188" y="112"/>
                      <a:pt x="188" y="112"/>
                    </a:cubicBezTo>
                    <a:cubicBezTo>
                      <a:pt x="230" y="108"/>
                      <a:pt x="230" y="108"/>
                      <a:pt x="230" y="108"/>
                    </a:cubicBezTo>
                    <a:cubicBezTo>
                      <a:pt x="266" y="86"/>
                      <a:pt x="266" y="86"/>
                      <a:pt x="266" y="86"/>
                    </a:cubicBezTo>
                    <a:cubicBezTo>
                      <a:pt x="295" y="50"/>
                      <a:pt x="295" y="50"/>
                      <a:pt x="295" y="50"/>
                    </a:cubicBezTo>
                    <a:cubicBezTo>
                      <a:pt x="319" y="50"/>
                      <a:pt x="319" y="50"/>
                      <a:pt x="319" y="50"/>
                    </a:cubicBezTo>
                    <a:cubicBezTo>
                      <a:pt x="319" y="50"/>
                      <a:pt x="340" y="30"/>
                      <a:pt x="342" y="29"/>
                    </a:cubicBezTo>
                    <a:cubicBezTo>
                      <a:pt x="344" y="28"/>
                      <a:pt x="372" y="13"/>
                      <a:pt x="372" y="13"/>
                    </a:cubicBezTo>
                    <a:cubicBezTo>
                      <a:pt x="398" y="0"/>
                      <a:pt x="398" y="0"/>
                      <a:pt x="398" y="0"/>
                    </a:cubicBezTo>
                    <a:cubicBezTo>
                      <a:pt x="422" y="10"/>
                      <a:pt x="422" y="10"/>
                      <a:pt x="422" y="10"/>
                    </a:cubicBezTo>
                    <a:cubicBezTo>
                      <a:pt x="436" y="25"/>
                      <a:pt x="436" y="25"/>
                      <a:pt x="436" y="25"/>
                    </a:cubicBezTo>
                    <a:cubicBezTo>
                      <a:pt x="418" y="45"/>
                      <a:pt x="418" y="45"/>
                      <a:pt x="418" y="45"/>
                    </a:cubicBezTo>
                    <a:cubicBezTo>
                      <a:pt x="441" y="54"/>
                      <a:pt x="441" y="54"/>
                      <a:pt x="441" y="54"/>
                    </a:cubicBezTo>
                    <a:cubicBezTo>
                      <a:pt x="479" y="56"/>
                      <a:pt x="479" y="56"/>
                      <a:pt x="479" y="56"/>
                    </a:cubicBezTo>
                    <a:cubicBezTo>
                      <a:pt x="485" y="75"/>
                      <a:pt x="485" y="75"/>
                      <a:pt x="485" y="75"/>
                    </a:cubicBezTo>
                    <a:cubicBezTo>
                      <a:pt x="505" y="79"/>
                      <a:pt x="505" y="79"/>
                      <a:pt x="505" y="79"/>
                    </a:cubicBezTo>
                    <a:cubicBezTo>
                      <a:pt x="525" y="66"/>
                      <a:pt x="525" y="66"/>
                      <a:pt x="525" y="66"/>
                    </a:cubicBezTo>
                    <a:cubicBezTo>
                      <a:pt x="548" y="67"/>
                      <a:pt x="548" y="67"/>
                      <a:pt x="548" y="67"/>
                    </a:cubicBezTo>
                    <a:cubicBezTo>
                      <a:pt x="574" y="75"/>
                      <a:pt x="574" y="75"/>
                      <a:pt x="574" y="75"/>
                    </a:cubicBezTo>
                    <a:cubicBezTo>
                      <a:pt x="589" y="88"/>
                      <a:pt x="589" y="88"/>
                      <a:pt x="589" y="88"/>
                    </a:cubicBezTo>
                    <a:cubicBezTo>
                      <a:pt x="613" y="88"/>
                      <a:pt x="613" y="88"/>
                      <a:pt x="613" y="88"/>
                    </a:cubicBezTo>
                    <a:cubicBezTo>
                      <a:pt x="641" y="94"/>
                      <a:pt x="641" y="94"/>
                      <a:pt x="641" y="94"/>
                    </a:cubicBezTo>
                    <a:cubicBezTo>
                      <a:pt x="663" y="106"/>
                      <a:pt x="663" y="106"/>
                      <a:pt x="663" y="106"/>
                    </a:cubicBezTo>
                    <a:cubicBezTo>
                      <a:pt x="688" y="123"/>
                      <a:pt x="688" y="123"/>
                      <a:pt x="688" y="123"/>
                    </a:cubicBezTo>
                    <a:cubicBezTo>
                      <a:pt x="694" y="133"/>
                      <a:pt x="694" y="133"/>
                      <a:pt x="694" y="133"/>
                    </a:cubicBezTo>
                    <a:cubicBezTo>
                      <a:pt x="676" y="150"/>
                      <a:pt x="676" y="150"/>
                      <a:pt x="676" y="150"/>
                    </a:cubicBezTo>
                    <a:cubicBezTo>
                      <a:pt x="663" y="142"/>
                      <a:pt x="663" y="142"/>
                      <a:pt x="663" y="142"/>
                    </a:cubicBezTo>
                    <a:cubicBezTo>
                      <a:pt x="650" y="155"/>
                      <a:pt x="650" y="155"/>
                      <a:pt x="650" y="155"/>
                    </a:cubicBezTo>
                    <a:cubicBezTo>
                      <a:pt x="642" y="167"/>
                      <a:pt x="642" y="167"/>
                      <a:pt x="642" y="167"/>
                    </a:cubicBezTo>
                    <a:cubicBezTo>
                      <a:pt x="619" y="175"/>
                      <a:pt x="619" y="175"/>
                      <a:pt x="619" y="175"/>
                    </a:cubicBezTo>
                    <a:cubicBezTo>
                      <a:pt x="602" y="174"/>
                      <a:pt x="602" y="174"/>
                      <a:pt x="602" y="174"/>
                    </a:cubicBezTo>
                    <a:cubicBezTo>
                      <a:pt x="563" y="174"/>
                      <a:pt x="563" y="174"/>
                      <a:pt x="563" y="174"/>
                    </a:cubicBezTo>
                    <a:cubicBezTo>
                      <a:pt x="533" y="183"/>
                      <a:pt x="533" y="183"/>
                      <a:pt x="533" y="183"/>
                    </a:cubicBezTo>
                    <a:cubicBezTo>
                      <a:pt x="514" y="202"/>
                      <a:pt x="514" y="202"/>
                      <a:pt x="514" y="202"/>
                    </a:cubicBezTo>
                    <a:cubicBezTo>
                      <a:pt x="528" y="221"/>
                      <a:pt x="528" y="221"/>
                      <a:pt x="528" y="221"/>
                    </a:cubicBezTo>
                    <a:cubicBezTo>
                      <a:pt x="512" y="263"/>
                      <a:pt x="512" y="263"/>
                      <a:pt x="512" y="263"/>
                    </a:cubicBezTo>
                    <a:cubicBezTo>
                      <a:pt x="529" y="248"/>
                      <a:pt x="529" y="248"/>
                      <a:pt x="529" y="248"/>
                    </a:cubicBezTo>
                    <a:cubicBezTo>
                      <a:pt x="543" y="248"/>
                      <a:pt x="543" y="248"/>
                      <a:pt x="543" y="248"/>
                    </a:cubicBezTo>
                    <a:cubicBezTo>
                      <a:pt x="532" y="259"/>
                      <a:pt x="532" y="259"/>
                      <a:pt x="532" y="259"/>
                    </a:cubicBezTo>
                    <a:cubicBezTo>
                      <a:pt x="534" y="269"/>
                      <a:pt x="534" y="269"/>
                      <a:pt x="534" y="269"/>
                    </a:cubicBezTo>
                    <a:cubicBezTo>
                      <a:pt x="527" y="282"/>
                      <a:pt x="527" y="282"/>
                      <a:pt x="527" y="282"/>
                    </a:cubicBezTo>
                    <a:cubicBezTo>
                      <a:pt x="527" y="282"/>
                      <a:pt x="526" y="294"/>
                      <a:pt x="526" y="296"/>
                    </a:cubicBezTo>
                    <a:cubicBezTo>
                      <a:pt x="526" y="299"/>
                      <a:pt x="510" y="311"/>
                      <a:pt x="510" y="311"/>
                    </a:cubicBezTo>
                    <a:cubicBezTo>
                      <a:pt x="494" y="317"/>
                      <a:pt x="494" y="317"/>
                      <a:pt x="494" y="317"/>
                    </a:cubicBezTo>
                    <a:cubicBezTo>
                      <a:pt x="486" y="328"/>
                      <a:pt x="486" y="328"/>
                      <a:pt x="486" y="328"/>
                    </a:cubicBezTo>
                    <a:cubicBezTo>
                      <a:pt x="477" y="341"/>
                      <a:pt x="477" y="341"/>
                      <a:pt x="477" y="341"/>
                    </a:cubicBezTo>
                    <a:cubicBezTo>
                      <a:pt x="476" y="332"/>
                      <a:pt x="476" y="332"/>
                      <a:pt x="476" y="332"/>
                    </a:cubicBezTo>
                    <a:cubicBezTo>
                      <a:pt x="479" y="313"/>
                      <a:pt x="479" y="313"/>
                      <a:pt x="479" y="313"/>
                    </a:cubicBezTo>
                    <a:cubicBezTo>
                      <a:pt x="502" y="301"/>
                      <a:pt x="502" y="301"/>
                      <a:pt x="502" y="301"/>
                    </a:cubicBezTo>
                    <a:cubicBezTo>
                      <a:pt x="517" y="290"/>
                      <a:pt x="517" y="290"/>
                      <a:pt x="517" y="290"/>
                    </a:cubicBezTo>
                    <a:cubicBezTo>
                      <a:pt x="521" y="268"/>
                      <a:pt x="521" y="268"/>
                      <a:pt x="521" y="268"/>
                    </a:cubicBezTo>
                    <a:cubicBezTo>
                      <a:pt x="496" y="272"/>
                      <a:pt x="496" y="272"/>
                      <a:pt x="496" y="272"/>
                    </a:cubicBezTo>
                    <a:cubicBezTo>
                      <a:pt x="483" y="280"/>
                      <a:pt x="483" y="280"/>
                      <a:pt x="483" y="280"/>
                    </a:cubicBezTo>
                    <a:cubicBezTo>
                      <a:pt x="482" y="295"/>
                      <a:pt x="482" y="295"/>
                      <a:pt x="482" y="295"/>
                    </a:cubicBezTo>
                    <a:cubicBezTo>
                      <a:pt x="473" y="305"/>
                      <a:pt x="473" y="305"/>
                      <a:pt x="473" y="305"/>
                    </a:cubicBezTo>
                    <a:cubicBezTo>
                      <a:pt x="469" y="297"/>
                      <a:pt x="469" y="297"/>
                      <a:pt x="469" y="297"/>
                    </a:cubicBezTo>
                    <a:cubicBezTo>
                      <a:pt x="465" y="286"/>
                      <a:pt x="465" y="286"/>
                      <a:pt x="465" y="286"/>
                    </a:cubicBezTo>
                    <a:cubicBezTo>
                      <a:pt x="454" y="285"/>
                      <a:pt x="454" y="285"/>
                      <a:pt x="454" y="285"/>
                    </a:cubicBezTo>
                    <a:cubicBezTo>
                      <a:pt x="449" y="297"/>
                      <a:pt x="449" y="297"/>
                      <a:pt x="449" y="297"/>
                    </a:cubicBezTo>
                    <a:cubicBezTo>
                      <a:pt x="456" y="319"/>
                      <a:pt x="456" y="319"/>
                      <a:pt x="456" y="319"/>
                    </a:cubicBezTo>
                    <a:cubicBezTo>
                      <a:pt x="455" y="348"/>
                      <a:pt x="455" y="348"/>
                      <a:pt x="455" y="348"/>
                    </a:cubicBezTo>
                    <a:cubicBezTo>
                      <a:pt x="425" y="358"/>
                      <a:pt x="425" y="358"/>
                      <a:pt x="425" y="358"/>
                    </a:cubicBezTo>
                    <a:cubicBezTo>
                      <a:pt x="409" y="360"/>
                      <a:pt x="409" y="360"/>
                      <a:pt x="409" y="360"/>
                    </a:cubicBezTo>
                    <a:cubicBezTo>
                      <a:pt x="403" y="372"/>
                      <a:pt x="403" y="372"/>
                      <a:pt x="403" y="372"/>
                    </a:cubicBezTo>
                    <a:cubicBezTo>
                      <a:pt x="414" y="386"/>
                      <a:pt x="414" y="386"/>
                      <a:pt x="414" y="386"/>
                    </a:cubicBezTo>
                    <a:cubicBezTo>
                      <a:pt x="413" y="403"/>
                      <a:pt x="413" y="403"/>
                      <a:pt x="413" y="403"/>
                    </a:cubicBezTo>
                    <a:cubicBezTo>
                      <a:pt x="395" y="412"/>
                      <a:pt x="395" y="412"/>
                      <a:pt x="395" y="412"/>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8" name="Freeform 99">
                <a:extLst>
                  <a:ext uri="{FF2B5EF4-FFF2-40B4-BE49-F238E27FC236}">
                    <a16:creationId xmlns:a16="http://schemas.microsoft.com/office/drawing/2014/main" id="{86D18B53-1108-0048-B003-5F2850B8D1C7}"/>
                  </a:ext>
                </a:extLst>
              </p:cNvPr>
              <p:cNvSpPr>
                <a:spLocks/>
              </p:cNvSpPr>
              <p:nvPr/>
            </p:nvSpPr>
            <p:spPr bwMode="auto">
              <a:xfrm>
                <a:off x="5411" y="3278"/>
                <a:ext cx="386" cy="293"/>
              </a:xfrm>
              <a:custGeom>
                <a:avLst/>
                <a:gdLst>
                  <a:gd name="T0" fmla="*/ 72 w 386"/>
                  <a:gd name="T1" fmla="*/ 87 h 293"/>
                  <a:gd name="T2" fmla="*/ 21 w 386"/>
                  <a:gd name="T3" fmla="*/ 113 h 293"/>
                  <a:gd name="T4" fmla="*/ 0 w 386"/>
                  <a:gd name="T5" fmla="*/ 140 h 293"/>
                  <a:gd name="T6" fmla="*/ 24 w 386"/>
                  <a:gd name="T7" fmla="*/ 180 h 293"/>
                  <a:gd name="T8" fmla="*/ 24 w 386"/>
                  <a:gd name="T9" fmla="*/ 233 h 293"/>
                  <a:gd name="T10" fmla="*/ 48 w 386"/>
                  <a:gd name="T11" fmla="*/ 251 h 293"/>
                  <a:gd name="T12" fmla="*/ 175 w 386"/>
                  <a:gd name="T13" fmla="*/ 206 h 293"/>
                  <a:gd name="T14" fmla="*/ 257 w 386"/>
                  <a:gd name="T15" fmla="*/ 270 h 293"/>
                  <a:gd name="T16" fmla="*/ 283 w 386"/>
                  <a:gd name="T17" fmla="*/ 293 h 293"/>
                  <a:gd name="T18" fmla="*/ 352 w 386"/>
                  <a:gd name="T19" fmla="*/ 267 h 293"/>
                  <a:gd name="T20" fmla="*/ 360 w 386"/>
                  <a:gd name="T21" fmla="*/ 222 h 293"/>
                  <a:gd name="T22" fmla="*/ 386 w 386"/>
                  <a:gd name="T23" fmla="*/ 190 h 293"/>
                  <a:gd name="T24" fmla="*/ 381 w 386"/>
                  <a:gd name="T25" fmla="*/ 129 h 293"/>
                  <a:gd name="T26" fmla="*/ 328 w 386"/>
                  <a:gd name="T27" fmla="*/ 87 h 293"/>
                  <a:gd name="T28" fmla="*/ 283 w 386"/>
                  <a:gd name="T29" fmla="*/ 0 h 293"/>
                  <a:gd name="T30" fmla="*/ 267 w 386"/>
                  <a:gd name="T31" fmla="*/ 13 h 293"/>
                  <a:gd name="T32" fmla="*/ 259 w 386"/>
                  <a:gd name="T33" fmla="*/ 63 h 293"/>
                  <a:gd name="T34" fmla="*/ 220 w 386"/>
                  <a:gd name="T35" fmla="*/ 34 h 293"/>
                  <a:gd name="T36" fmla="*/ 233 w 386"/>
                  <a:gd name="T37" fmla="*/ 13 h 293"/>
                  <a:gd name="T38" fmla="*/ 162 w 386"/>
                  <a:gd name="T39" fmla="*/ 10 h 293"/>
                  <a:gd name="T40" fmla="*/ 151 w 386"/>
                  <a:gd name="T41" fmla="*/ 45 h 293"/>
                  <a:gd name="T42" fmla="*/ 133 w 386"/>
                  <a:gd name="T43" fmla="*/ 29 h 293"/>
                  <a:gd name="T44" fmla="*/ 95 w 386"/>
                  <a:gd name="T45" fmla="*/ 61 h 293"/>
                  <a:gd name="T46" fmla="*/ 88 w 386"/>
                  <a:gd name="T47" fmla="*/ 84 h 293"/>
                  <a:gd name="T48" fmla="*/ 72 w 386"/>
                  <a:gd name="T49" fmla="*/ 87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6" h="293">
                    <a:moveTo>
                      <a:pt x="72" y="87"/>
                    </a:moveTo>
                    <a:lnTo>
                      <a:pt x="21" y="113"/>
                    </a:lnTo>
                    <a:lnTo>
                      <a:pt x="0" y="140"/>
                    </a:lnTo>
                    <a:lnTo>
                      <a:pt x="24" y="180"/>
                    </a:lnTo>
                    <a:lnTo>
                      <a:pt x="24" y="233"/>
                    </a:lnTo>
                    <a:lnTo>
                      <a:pt x="48" y="251"/>
                    </a:lnTo>
                    <a:lnTo>
                      <a:pt x="175" y="206"/>
                    </a:lnTo>
                    <a:lnTo>
                      <a:pt x="257" y="270"/>
                    </a:lnTo>
                    <a:lnTo>
                      <a:pt x="283" y="293"/>
                    </a:lnTo>
                    <a:lnTo>
                      <a:pt x="352" y="267"/>
                    </a:lnTo>
                    <a:lnTo>
                      <a:pt x="360" y="222"/>
                    </a:lnTo>
                    <a:lnTo>
                      <a:pt x="386" y="190"/>
                    </a:lnTo>
                    <a:lnTo>
                      <a:pt x="381" y="129"/>
                    </a:lnTo>
                    <a:lnTo>
                      <a:pt x="328" y="87"/>
                    </a:lnTo>
                    <a:lnTo>
                      <a:pt x="283" y="0"/>
                    </a:lnTo>
                    <a:lnTo>
                      <a:pt x="267" y="13"/>
                    </a:lnTo>
                    <a:lnTo>
                      <a:pt x="259" y="63"/>
                    </a:lnTo>
                    <a:lnTo>
                      <a:pt x="220" y="34"/>
                    </a:lnTo>
                    <a:lnTo>
                      <a:pt x="233" y="13"/>
                    </a:lnTo>
                    <a:lnTo>
                      <a:pt x="162" y="10"/>
                    </a:lnTo>
                    <a:lnTo>
                      <a:pt x="151" y="45"/>
                    </a:lnTo>
                    <a:lnTo>
                      <a:pt x="133" y="29"/>
                    </a:lnTo>
                    <a:lnTo>
                      <a:pt x="95" y="61"/>
                    </a:lnTo>
                    <a:lnTo>
                      <a:pt x="88" y="84"/>
                    </a:lnTo>
                    <a:lnTo>
                      <a:pt x="72" y="87"/>
                    </a:lnTo>
                    <a:close/>
                  </a:path>
                </a:pathLst>
              </a:custGeom>
              <a:solidFill>
                <a:srgbClr val="64A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9" name="Freeform 100">
                <a:extLst>
                  <a:ext uri="{FF2B5EF4-FFF2-40B4-BE49-F238E27FC236}">
                    <a16:creationId xmlns:a16="http://schemas.microsoft.com/office/drawing/2014/main" id="{EF087116-48C7-5744-8D77-F03FA552EF43}"/>
                  </a:ext>
                </a:extLst>
              </p:cNvPr>
              <p:cNvSpPr>
                <a:spLocks/>
              </p:cNvSpPr>
              <p:nvPr/>
            </p:nvSpPr>
            <p:spPr bwMode="auto">
              <a:xfrm>
                <a:off x="5903" y="3513"/>
                <a:ext cx="117" cy="159"/>
              </a:xfrm>
              <a:custGeom>
                <a:avLst/>
                <a:gdLst>
                  <a:gd name="T0" fmla="*/ 69 w 117"/>
                  <a:gd name="T1" fmla="*/ 0 h 159"/>
                  <a:gd name="T2" fmla="*/ 69 w 117"/>
                  <a:gd name="T3" fmla="*/ 48 h 159"/>
                  <a:gd name="T4" fmla="*/ 24 w 117"/>
                  <a:gd name="T5" fmla="*/ 111 h 159"/>
                  <a:gd name="T6" fmla="*/ 0 w 117"/>
                  <a:gd name="T7" fmla="*/ 135 h 159"/>
                  <a:gd name="T8" fmla="*/ 8 w 117"/>
                  <a:gd name="T9" fmla="*/ 159 h 159"/>
                  <a:gd name="T10" fmla="*/ 69 w 117"/>
                  <a:gd name="T11" fmla="*/ 109 h 159"/>
                  <a:gd name="T12" fmla="*/ 117 w 117"/>
                  <a:gd name="T13" fmla="*/ 45 h 159"/>
                  <a:gd name="T14" fmla="*/ 109 w 117"/>
                  <a:gd name="T15" fmla="*/ 21 h 159"/>
                  <a:gd name="T16" fmla="*/ 69 w 117"/>
                  <a:gd name="T1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159">
                    <a:moveTo>
                      <a:pt x="69" y="0"/>
                    </a:moveTo>
                    <a:lnTo>
                      <a:pt x="69" y="48"/>
                    </a:lnTo>
                    <a:lnTo>
                      <a:pt x="24" y="111"/>
                    </a:lnTo>
                    <a:lnTo>
                      <a:pt x="0" y="135"/>
                    </a:lnTo>
                    <a:lnTo>
                      <a:pt x="8" y="159"/>
                    </a:lnTo>
                    <a:lnTo>
                      <a:pt x="69" y="109"/>
                    </a:lnTo>
                    <a:lnTo>
                      <a:pt x="117" y="45"/>
                    </a:lnTo>
                    <a:lnTo>
                      <a:pt x="109" y="21"/>
                    </a:lnTo>
                    <a:lnTo>
                      <a:pt x="69" y="0"/>
                    </a:lnTo>
                    <a:close/>
                  </a:path>
                </a:pathLst>
              </a:custGeom>
              <a:solidFill>
                <a:srgbClr val="64A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0" name="Freeform 101">
                <a:extLst>
                  <a:ext uri="{FF2B5EF4-FFF2-40B4-BE49-F238E27FC236}">
                    <a16:creationId xmlns:a16="http://schemas.microsoft.com/office/drawing/2014/main" id="{03F89306-8DBB-254B-8F42-0B6EBC57329A}"/>
                  </a:ext>
                </a:extLst>
              </p:cNvPr>
              <p:cNvSpPr>
                <a:spLocks/>
              </p:cNvSpPr>
              <p:nvPr/>
            </p:nvSpPr>
            <p:spPr bwMode="auto">
              <a:xfrm>
                <a:off x="5237" y="3095"/>
                <a:ext cx="354" cy="183"/>
              </a:xfrm>
              <a:custGeom>
                <a:avLst/>
                <a:gdLst>
                  <a:gd name="T0" fmla="*/ 0 w 134"/>
                  <a:gd name="T1" fmla="*/ 0 h 69"/>
                  <a:gd name="T2" fmla="*/ 22 w 134"/>
                  <a:gd name="T3" fmla="*/ 42 h 69"/>
                  <a:gd name="T4" fmla="*/ 43 w 134"/>
                  <a:gd name="T5" fmla="*/ 52 h 69"/>
                  <a:gd name="T6" fmla="*/ 53 w 134"/>
                  <a:gd name="T7" fmla="*/ 61 h 69"/>
                  <a:gd name="T8" fmla="*/ 100 w 134"/>
                  <a:gd name="T9" fmla="*/ 69 h 69"/>
                  <a:gd name="T10" fmla="*/ 134 w 134"/>
                  <a:gd name="T11" fmla="*/ 58 h 69"/>
                  <a:gd name="T12" fmla="*/ 99 w 134"/>
                  <a:gd name="T13" fmla="*/ 57 h 69"/>
                  <a:gd name="T14" fmla="*/ 66 w 134"/>
                  <a:gd name="T15" fmla="*/ 56 h 69"/>
                  <a:gd name="T16" fmla="*/ 42 w 134"/>
                  <a:gd name="T17" fmla="*/ 37 h 69"/>
                  <a:gd name="T18" fmla="*/ 0 w 134"/>
                  <a:gd name="T19"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69">
                    <a:moveTo>
                      <a:pt x="0" y="0"/>
                    </a:moveTo>
                    <a:cubicBezTo>
                      <a:pt x="22" y="42"/>
                      <a:pt x="22" y="42"/>
                      <a:pt x="22" y="42"/>
                    </a:cubicBezTo>
                    <a:cubicBezTo>
                      <a:pt x="43" y="52"/>
                      <a:pt x="43" y="52"/>
                      <a:pt x="43" y="52"/>
                    </a:cubicBezTo>
                    <a:cubicBezTo>
                      <a:pt x="53" y="61"/>
                      <a:pt x="53" y="61"/>
                      <a:pt x="53" y="61"/>
                    </a:cubicBezTo>
                    <a:cubicBezTo>
                      <a:pt x="100" y="69"/>
                      <a:pt x="100" y="69"/>
                      <a:pt x="100" y="69"/>
                    </a:cubicBezTo>
                    <a:cubicBezTo>
                      <a:pt x="134" y="58"/>
                      <a:pt x="134" y="58"/>
                      <a:pt x="134" y="58"/>
                    </a:cubicBezTo>
                    <a:cubicBezTo>
                      <a:pt x="99" y="57"/>
                      <a:pt x="99" y="57"/>
                      <a:pt x="99" y="57"/>
                    </a:cubicBezTo>
                    <a:cubicBezTo>
                      <a:pt x="99" y="57"/>
                      <a:pt x="68" y="57"/>
                      <a:pt x="66" y="56"/>
                    </a:cubicBezTo>
                    <a:cubicBezTo>
                      <a:pt x="64" y="55"/>
                      <a:pt x="42" y="37"/>
                      <a:pt x="42" y="37"/>
                    </a:cubicBezTo>
                    <a:cubicBezTo>
                      <a:pt x="0" y="0"/>
                      <a:pt x="0" y="0"/>
                      <a:pt x="0" y="0"/>
                    </a:cubicBezTo>
                  </a:path>
                </a:pathLst>
              </a:custGeom>
              <a:solidFill>
                <a:srgbClr val="64A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1" name="Freeform 102">
                <a:extLst>
                  <a:ext uri="{FF2B5EF4-FFF2-40B4-BE49-F238E27FC236}">
                    <a16:creationId xmlns:a16="http://schemas.microsoft.com/office/drawing/2014/main" id="{FEBA8F41-E15D-3B4E-B4F2-6F2DD8DADC7C}"/>
                  </a:ext>
                </a:extLst>
              </p:cNvPr>
              <p:cNvSpPr>
                <a:spLocks/>
              </p:cNvSpPr>
              <p:nvPr/>
            </p:nvSpPr>
            <p:spPr bwMode="auto">
              <a:xfrm>
                <a:off x="5380" y="3119"/>
                <a:ext cx="97" cy="101"/>
              </a:xfrm>
              <a:custGeom>
                <a:avLst/>
                <a:gdLst>
                  <a:gd name="T0" fmla="*/ 0 w 97"/>
                  <a:gd name="T1" fmla="*/ 50 h 101"/>
                  <a:gd name="T2" fmla="*/ 76 w 97"/>
                  <a:gd name="T3" fmla="*/ 0 h 101"/>
                  <a:gd name="T4" fmla="*/ 97 w 97"/>
                  <a:gd name="T5" fmla="*/ 13 h 101"/>
                  <a:gd name="T6" fmla="*/ 84 w 97"/>
                  <a:gd name="T7" fmla="*/ 26 h 101"/>
                  <a:gd name="T8" fmla="*/ 97 w 97"/>
                  <a:gd name="T9" fmla="*/ 50 h 101"/>
                  <a:gd name="T10" fmla="*/ 71 w 97"/>
                  <a:gd name="T11" fmla="*/ 101 h 101"/>
                  <a:gd name="T12" fmla="*/ 13 w 97"/>
                  <a:gd name="T13" fmla="*/ 87 h 101"/>
                  <a:gd name="T14" fmla="*/ 0 w 97"/>
                  <a:gd name="T15" fmla="*/ 50 h 1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7" h="101">
                    <a:moveTo>
                      <a:pt x="0" y="50"/>
                    </a:moveTo>
                    <a:lnTo>
                      <a:pt x="76" y="0"/>
                    </a:lnTo>
                    <a:lnTo>
                      <a:pt x="97" y="13"/>
                    </a:lnTo>
                    <a:lnTo>
                      <a:pt x="84" y="26"/>
                    </a:lnTo>
                    <a:lnTo>
                      <a:pt x="97" y="50"/>
                    </a:lnTo>
                    <a:lnTo>
                      <a:pt x="71" y="101"/>
                    </a:lnTo>
                    <a:lnTo>
                      <a:pt x="13" y="87"/>
                    </a:lnTo>
                    <a:lnTo>
                      <a:pt x="0" y="50"/>
                    </a:lnTo>
                    <a:close/>
                  </a:path>
                </a:pathLst>
              </a:custGeom>
              <a:solidFill>
                <a:srgbClr val="64A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2" name="Freeform 103">
                <a:extLst>
                  <a:ext uri="{FF2B5EF4-FFF2-40B4-BE49-F238E27FC236}">
                    <a16:creationId xmlns:a16="http://schemas.microsoft.com/office/drawing/2014/main" id="{225B4DE9-3138-1D4E-BD07-2C47480E1301}"/>
                  </a:ext>
                </a:extLst>
              </p:cNvPr>
              <p:cNvSpPr>
                <a:spLocks/>
              </p:cNvSpPr>
              <p:nvPr/>
            </p:nvSpPr>
            <p:spPr bwMode="auto">
              <a:xfrm>
                <a:off x="5380" y="3119"/>
                <a:ext cx="97" cy="101"/>
              </a:xfrm>
              <a:custGeom>
                <a:avLst/>
                <a:gdLst>
                  <a:gd name="T0" fmla="*/ 0 w 97"/>
                  <a:gd name="T1" fmla="*/ 50 h 101"/>
                  <a:gd name="T2" fmla="*/ 76 w 97"/>
                  <a:gd name="T3" fmla="*/ 0 h 101"/>
                  <a:gd name="T4" fmla="*/ 97 w 97"/>
                  <a:gd name="T5" fmla="*/ 13 h 101"/>
                  <a:gd name="T6" fmla="*/ 84 w 97"/>
                  <a:gd name="T7" fmla="*/ 26 h 101"/>
                  <a:gd name="T8" fmla="*/ 97 w 97"/>
                  <a:gd name="T9" fmla="*/ 50 h 101"/>
                  <a:gd name="T10" fmla="*/ 71 w 97"/>
                  <a:gd name="T11" fmla="*/ 101 h 101"/>
                  <a:gd name="T12" fmla="*/ 13 w 97"/>
                  <a:gd name="T13" fmla="*/ 87 h 101"/>
                  <a:gd name="T14" fmla="*/ 0 w 97"/>
                  <a:gd name="T15" fmla="*/ 50 h 1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7" h="101">
                    <a:moveTo>
                      <a:pt x="0" y="50"/>
                    </a:moveTo>
                    <a:lnTo>
                      <a:pt x="76" y="0"/>
                    </a:lnTo>
                    <a:lnTo>
                      <a:pt x="97" y="13"/>
                    </a:lnTo>
                    <a:lnTo>
                      <a:pt x="84" y="26"/>
                    </a:lnTo>
                    <a:lnTo>
                      <a:pt x="97" y="50"/>
                    </a:lnTo>
                    <a:lnTo>
                      <a:pt x="71" y="101"/>
                    </a:lnTo>
                    <a:lnTo>
                      <a:pt x="13" y="87"/>
                    </a:lnTo>
                    <a:lnTo>
                      <a:pt x="0" y="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3" name="Freeform 104">
                <a:extLst>
                  <a:ext uri="{FF2B5EF4-FFF2-40B4-BE49-F238E27FC236}">
                    <a16:creationId xmlns:a16="http://schemas.microsoft.com/office/drawing/2014/main" id="{FAF31BFF-0000-1B47-AE99-EF5067B40821}"/>
                  </a:ext>
                </a:extLst>
              </p:cNvPr>
              <p:cNvSpPr>
                <a:spLocks/>
              </p:cNvSpPr>
              <p:nvPr/>
            </p:nvSpPr>
            <p:spPr bwMode="auto">
              <a:xfrm>
                <a:off x="5477" y="3159"/>
                <a:ext cx="51" cy="68"/>
              </a:xfrm>
              <a:custGeom>
                <a:avLst/>
                <a:gdLst>
                  <a:gd name="T0" fmla="*/ 51 w 51"/>
                  <a:gd name="T1" fmla="*/ 0 h 68"/>
                  <a:gd name="T2" fmla="*/ 6 w 51"/>
                  <a:gd name="T3" fmla="*/ 29 h 68"/>
                  <a:gd name="T4" fmla="*/ 0 w 51"/>
                  <a:gd name="T5" fmla="*/ 68 h 68"/>
                  <a:gd name="T6" fmla="*/ 19 w 51"/>
                  <a:gd name="T7" fmla="*/ 68 h 68"/>
                  <a:gd name="T8" fmla="*/ 22 w 51"/>
                  <a:gd name="T9" fmla="*/ 55 h 68"/>
                  <a:gd name="T10" fmla="*/ 43 w 51"/>
                  <a:gd name="T11" fmla="*/ 68 h 68"/>
                  <a:gd name="T12" fmla="*/ 51 w 51"/>
                  <a:gd name="T13" fmla="*/ 63 h 68"/>
                  <a:gd name="T14" fmla="*/ 35 w 51"/>
                  <a:gd name="T15" fmla="*/ 39 h 68"/>
                  <a:gd name="T16" fmla="*/ 51 w 51"/>
                  <a:gd name="T1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68">
                    <a:moveTo>
                      <a:pt x="51" y="0"/>
                    </a:moveTo>
                    <a:lnTo>
                      <a:pt x="6" y="29"/>
                    </a:lnTo>
                    <a:lnTo>
                      <a:pt x="0" y="68"/>
                    </a:lnTo>
                    <a:lnTo>
                      <a:pt x="19" y="68"/>
                    </a:lnTo>
                    <a:lnTo>
                      <a:pt x="22" y="55"/>
                    </a:lnTo>
                    <a:lnTo>
                      <a:pt x="43" y="68"/>
                    </a:lnTo>
                    <a:lnTo>
                      <a:pt x="51" y="63"/>
                    </a:lnTo>
                    <a:lnTo>
                      <a:pt x="35" y="39"/>
                    </a:lnTo>
                    <a:lnTo>
                      <a:pt x="51" y="0"/>
                    </a:lnTo>
                    <a:close/>
                  </a:path>
                </a:pathLst>
              </a:custGeom>
              <a:solidFill>
                <a:srgbClr val="64A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4" name="Freeform 105">
                <a:extLst>
                  <a:ext uri="{FF2B5EF4-FFF2-40B4-BE49-F238E27FC236}">
                    <a16:creationId xmlns:a16="http://schemas.microsoft.com/office/drawing/2014/main" id="{6CB8FA74-E913-AF47-8B93-3A5FC30B80FE}"/>
                  </a:ext>
                </a:extLst>
              </p:cNvPr>
              <p:cNvSpPr>
                <a:spLocks/>
              </p:cNvSpPr>
              <p:nvPr/>
            </p:nvSpPr>
            <p:spPr bwMode="auto">
              <a:xfrm>
                <a:off x="5570" y="3177"/>
                <a:ext cx="209" cy="95"/>
              </a:xfrm>
              <a:custGeom>
                <a:avLst/>
                <a:gdLst>
                  <a:gd name="T0" fmla="*/ 11 w 209"/>
                  <a:gd name="T1" fmla="*/ 0 h 95"/>
                  <a:gd name="T2" fmla="*/ 48 w 209"/>
                  <a:gd name="T3" fmla="*/ 16 h 95"/>
                  <a:gd name="T4" fmla="*/ 50 w 209"/>
                  <a:gd name="T5" fmla="*/ 32 h 95"/>
                  <a:gd name="T6" fmla="*/ 82 w 209"/>
                  <a:gd name="T7" fmla="*/ 21 h 95"/>
                  <a:gd name="T8" fmla="*/ 153 w 209"/>
                  <a:gd name="T9" fmla="*/ 45 h 95"/>
                  <a:gd name="T10" fmla="*/ 169 w 209"/>
                  <a:gd name="T11" fmla="*/ 74 h 95"/>
                  <a:gd name="T12" fmla="*/ 209 w 209"/>
                  <a:gd name="T13" fmla="*/ 87 h 95"/>
                  <a:gd name="T14" fmla="*/ 182 w 209"/>
                  <a:gd name="T15" fmla="*/ 95 h 95"/>
                  <a:gd name="T16" fmla="*/ 145 w 209"/>
                  <a:gd name="T17" fmla="*/ 74 h 95"/>
                  <a:gd name="T18" fmla="*/ 124 w 209"/>
                  <a:gd name="T19" fmla="*/ 87 h 95"/>
                  <a:gd name="T20" fmla="*/ 87 w 209"/>
                  <a:gd name="T21" fmla="*/ 82 h 95"/>
                  <a:gd name="T22" fmla="*/ 58 w 209"/>
                  <a:gd name="T23" fmla="*/ 45 h 95"/>
                  <a:gd name="T24" fmla="*/ 29 w 209"/>
                  <a:gd name="T25" fmla="*/ 40 h 95"/>
                  <a:gd name="T26" fmla="*/ 16 w 209"/>
                  <a:gd name="T27" fmla="*/ 16 h 95"/>
                  <a:gd name="T28" fmla="*/ 0 w 209"/>
                  <a:gd name="T29" fmla="*/ 11 h 95"/>
                  <a:gd name="T30" fmla="*/ 11 w 209"/>
                  <a:gd name="T3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9" h="95">
                    <a:moveTo>
                      <a:pt x="11" y="0"/>
                    </a:moveTo>
                    <a:lnTo>
                      <a:pt x="48" y="16"/>
                    </a:lnTo>
                    <a:lnTo>
                      <a:pt x="50" y="32"/>
                    </a:lnTo>
                    <a:lnTo>
                      <a:pt x="82" y="21"/>
                    </a:lnTo>
                    <a:lnTo>
                      <a:pt x="153" y="45"/>
                    </a:lnTo>
                    <a:lnTo>
                      <a:pt x="169" y="74"/>
                    </a:lnTo>
                    <a:lnTo>
                      <a:pt x="209" y="87"/>
                    </a:lnTo>
                    <a:lnTo>
                      <a:pt x="182" y="95"/>
                    </a:lnTo>
                    <a:lnTo>
                      <a:pt x="145" y="74"/>
                    </a:lnTo>
                    <a:lnTo>
                      <a:pt x="124" y="87"/>
                    </a:lnTo>
                    <a:lnTo>
                      <a:pt x="87" y="82"/>
                    </a:lnTo>
                    <a:lnTo>
                      <a:pt x="58" y="45"/>
                    </a:lnTo>
                    <a:lnTo>
                      <a:pt x="29" y="40"/>
                    </a:lnTo>
                    <a:lnTo>
                      <a:pt x="16" y="16"/>
                    </a:lnTo>
                    <a:lnTo>
                      <a:pt x="0" y="11"/>
                    </a:lnTo>
                    <a:lnTo>
                      <a:pt x="11" y="0"/>
                    </a:lnTo>
                    <a:close/>
                  </a:path>
                </a:pathLst>
              </a:custGeom>
              <a:solidFill>
                <a:srgbClr val="64A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5" name="Freeform 106">
                <a:extLst>
                  <a:ext uri="{FF2B5EF4-FFF2-40B4-BE49-F238E27FC236}">
                    <a16:creationId xmlns:a16="http://schemas.microsoft.com/office/drawing/2014/main" id="{02366688-1631-ED46-91F8-D1369E367BA5}"/>
                  </a:ext>
                </a:extLst>
              </p:cNvPr>
              <p:cNvSpPr>
                <a:spLocks/>
              </p:cNvSpPr>
              <p:nvPr/>
            </p:nvSpPr>
            <p:spPr bwMode="auto">
              <a:xfrm>
                <a:off x="5538" y="3156"/>
                <a:ext cx="27" cy="50"/>
              </a:xfrm>
              <a:custGeom>
                <a:avLst/>
                <a:gdLst>
                  <a:gd name="T0" fmla="*/ 11 w 27"/>
                  <a:gd name="T1" fmla="*/ 0 h 50"/>
                  <a:gd name="T2" fmla="*/ 0 w 27"/>
                  <a:gd name="T3" fmla="*/ 37 h 50"/>
                  <a:gd name="T4" fmla="*/ 19 w 27"/>
                  <a:gd name="T5" fmla="*/ 50 h 50"/>
                  <a:gd name="T6" fmla="*/ 27 w 27"/>
                  <a:gd name="T7" fmla="*/ 8 h 50"/>
                  <a:gd name="T8" fmla="*/ 11 w 27"/>
                  <a:gd name="T9" fmla="*/ 0 h 50"/>
                </a:gdLst>
                <a:ahLst/>
                <a:cxnLst>
                  <a:cxn ang="0">
                    <a:pos x="T0" y="T1"/>
                  </a:cxn>
                  <a:cxn ang="0">
                    <a:pos x="T2" y="T3"/>
                  </a:cxn>
                  <a:cxn ang="0">
                    <a:pos x="T4" y="T5"/>
                  </a:cxn>
                  <a:cxn ang="0">
                    <a:pos x="T6" y="T7"/>
                  </a:cxn>
                  <a:cxn ang="0">
                    <a:pos x="T8" y="T9"/>
                  </a:cxn>
                </a:cxnLst>
                <a:rect l="0" t="0" r="r" b="b"/>
                <a:pathLst>
                  <a:path w="27" h="50">
                    <a:moveTo>
                      <a:pt x="11" y="0"/>
                    </a:moveTo>
                    <a:lnTo>
                      <a:pt x="0" y="37"/>
                    </a:lnTo>
                    <a:lnTo>
                      <a:pt x="19" y="50"/>
                    </a:lnTo>
                    <a:lnTo>
                      <a:pt x="27" y="8"/>
                    </a:lnTo>
                    <a:lnTo>
                      <a:pt x="11" y="0"/>
                    </a:lnTo>
                    <a:close/>
                  </a:path>
                </a:pathLst>
              </a:custGeom>
              <a:solidFill>
                <a:srgbClr val="64A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6" name="Freeform 107">
                <a:extLst>
                  <a:ext uri="{FF2B5EF4-FFF2-40B4-BE49-F238E27FC236}">
                    <a16:creationId xmlns:a16="http://schemas.microsoft.com/office/drawing/2014/main" id="{14F1DF57-D9A8-AB48-88C5-712822804A79}"/>
                  </a:ext>
                </a:extLst>
              </p:cNvPr>
              <p:cNvSpPr>
                <a:spLocks/>
              </p:cNvSpPr>
              <p:nvPr/>
            </p:nvSpPr>
            <p:spPr bwMode="auto">
              <a:xfrm>
                <a:off x="5462" y="3005"/>
                <a:ext cx="92" cy="125"/>
              </a:xfrm>
              <a:custGeom>
                <a:avLst/>
                <a:gdLst>
                  <a:gd name="T0" fmla="*/ 34 w 92"/>
                  <a:gd name="T1" fmla="*/ 0 h 125"/>
                  <a:gd name="T2" fmla="*/ 15 w 92"/>
                  <a:gd name="T3" fmla="*/ 32 h 125"/>
                  <a:gd name="T4" fmla="*/ 26 w 92"/>
                  <a:gd name="T5" fmla="*/ 61 h 125"/>
                  <a:gd name="T6" fmla="*/ 0 w 92"/>
                  <a:gd name="T7" fmla="*/ 101 h 125"/>
                  <a:gd name="T8" fmla="*/ 5 w 92"/>
                  <a:gd name="T9" fmla="*/ 106 h 125"/>
                  <a:gd name="T10" fmla="*/ 39 w 92"/>
                  <a:gd name="T11" fmla="*/ 74 h 125"/>
                  <a:gd name="T12" fmla="*/ 47 w 92"/>
                  <a:gd name="T13" fmla="*/ 98 h 125"/>
                  <a:gd name="T14" fmla="*/ 31 w 92"/>
                  <a:gd name="T15" fmla="*/ 125 h 125"/>
                  <a:gd name="T16" fmla="*/ 60 w 92"/>
                  <a:gd name="T17" fmla="*/ 111 h 125"/>
                  <a:gd name="T18" fmla="*/ 71 w 92"/>
                  <a:gd name="T19" fmla="*/ 125 h 125"/>
                  <a:gd name="T20" fmla="*/ 92 w 92"/>
                  <a:gd name="T21" fmla="*/ 106 h 125"/>
                  <a:gd name="T22" fmla="*/ 66 w 92"/>
                  <a:gd name="T23" fmla="*/ 43 h 125"/>
                  <a:gd name="T24" fmla="*/ 44 w 92"/>
                  <a:gd name="T25" fmla="*/ 35 h 125"/>
                  <a:gd name="T26" fmla="*/ 50 w 92"/>
                  <a:gd name="T27" fmla="*/ 8 h 125"/>
                  <a:gd name="T28" fmla="*/ 34 w 92"/>
                  <a:gd name="T2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125">
                    <a:moveTo>
                      <a:pt x="34" y="0"/>
                    </a:moveTo>
                    <a:lnTo>
                      <a:pt x="15" y="32"/>
                    </a:lnTo>
                    <a:lnTo>
                      <a:pt x="26" y="61"/>
                    </a:lnTo>
                    <a:lnTo>
                      <a:pt x="0" y="101"/>
                    </a:lnTo>
                    <a:lnTo>
                      <a:pt x="5" y="106"/>
                    </a:lnTo>
                    <a:lnTo>
                      <a:pt x="39" y="74"/>
                    </a:lnTo>
                    <a:lnTo>
                      <a:pt x="47" y="98"/>
                    </a:lnTo>
                    <a:lnTo>
                      <a:pt x="31" y="125"/>
                    </a:lnTo>
                    <a:lnTo>
                      <a:pt x="60" y="111"/>
                    </a:lnTo>
                    <a:lnTo>
                      <a:pt x="71" y="125"/>
                    </a:lnTo>
                    <a:lnTo>
                      <a:pt x="92" y="106"/>
                    </a:lnTo>
                    <a:lnTo>
                      <a:pt x="66" y="43"/>
                    </a:lnTo>
                    <a:lnTo>
                      <a:pt x="44" y="35"/>
                    </a:lnTo>
                    <a:lnTo>
                      <a:pt x="50" y="8"/>
                    </a:lnTo>
                    <a:lnTo>
                      <a:pt x="34" y="0"/>
                    </a:lnTo>
                    <a:close/>
                  </a:path>
                </a:pathLst>
              </a:custGeom>
              <a:solidFill>
                <a:srgbClr val="64A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7" name="Freeform 108">
                <a:extLst>
                  <a:ext uri="{FF2B5EF4-FFF2-40B4-BE49-F238E27FC236}">
                    <a16:creationId xmlns:a16="http://schemas.microsoft.com/office/drawing/2014/main" id="{CFA22212-0E0F-E94B-BD68-05FE2B0D9CB7}"/>
                  </a:ext>
                </a:extLst>
              </p:cNvPr>
              <p:cNvSpPr>
                <a:spLocks/>
              </p:cNvSpPr>
              <p:nvPr/>
            </p:nvSpPr>
            <p:spPr bwMode="auto">
              <a:xfrm>
                <a:off x="3658" y="3124"/>
                <a:ext cx="343" cy="506"/>
              </a:xfrm>
              <a:custGeom>
                <a:avLst/>
                <a:gdLst>
                  <a:gd name="T0" fmla="*/ 95 w 343"/>
                  <a:gd name="T1" fmla="*/ 466 h 506"/>
                  <a:gd name="T2" fmla="*/ 116 w 343"/>
                  <a:gd name="T3" fmla="*/ 220 h 506"/>
                  <a:gd name="T4" fmla="*/ 39 w 343"/>
                  <a:gd name="T5" fmla="*/ 167 h 506"/>
                  <a:gd name="T6" fmla="*/ 0 w 343"/>
                  <a:gd name="T7" fmla="*/ 96 h 506"/>
                  <a:gd name="T8" fmla="*/ 44 w 343"/>
                  <a:gd name="T9" fmla="*/ 0 h 506"/>
                  <a:gd name="T10" fmla="*/ 82 w 343"/>
                  <a:gd name="T11" fmla="*/ 0 h 506"/>
                  <a:gd name="T12" fmla="*/ 158 w 343"/>
                  <a:gd name="T13" fmla="*/ 51 h 506"/>
                  <a:gd name="T14" fmla="*/ 198 w 343"/>
                  <a:gd name="T15" fmla="*/ 64 h 506"/>
                  <a:gd name="T16" fmla="*/ 214 w 343"/>
                  <a:gd name="T17" fmla="*/ 98 h 506"/>
                  <a:gd name="T18" fmla="*/ 343 w 343"/>
                  <a:gd name="T19" fmla="*/ 143 h 506"/>
                  <a:gd name="T20" fmla="*/ 325 w 343"/>
                  <a:gd name="T21" fmla="*/ 162 h 506"/>
                  <a:gd name="T22" fmla="*/ 309 w 343"/>
                  <a:gd name="T23" fmla="*/ 228 h 506"/>
                  <a:gd name="T24" fmla="*/ 259 w 343"/>
                  <a:gd name="T25" fmla="*/ 246 h 506"/>
                  <a:gd name="T26" fmla="*/ 87 w 343"/>
                  <a:gd name="T27" fmla="*/ 506 h 506"/>
                  <a:gd name="T28" fmla="*/ 95 w 343"/>
                  <a:gd name="T29" fmla="*/ 466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3" h="506">
                    <a:moveTo>
                      <a:pt x="95" y="466"/>
                    </a:moveTo>
                    <a:lnTo>
                      <a:pt x="116" y="220"/>
                    </a:lnTo>
                    <a:lnTo>
                      <a:pt x="39" y="167"/>
                    </a:lnTo>
                    <a:lnTo>
                      <a:pt x="0" y="96"/>
                    </a:lnTo>
                    <a:lnTo>
                      <a:pt x="44" y="0"/>
                    </a:lnTo>
                    <a:lnTo>
                      <a:pt x="82" y="0"/>
                    </a:lnTo>
                    <a:lnTo>
                      <a:pt x="158" y="51"/>
                    </a:lnTo>
                    <a:lnTo>
                      <a:pt x="198" y="64"/>
                    </a:lnTo>
                    <a:lnTo>
                      <a:pt x="214" y="98"/>
                    </a:lnTo>
                    <a:lnTo>
                      <a:pt x="343" y="143"/>
                    </a:lnTo>
                    <a:lnTo>
                      <a:pt x="325" y="162"/>
                    </a:lnTo>
                    <a:lnTo>
                      <a:pt x="309" y="228"/>
                    </a:lnTo>
                    <a:lnTo>
                      <a:pt x="259" y="246"/>
                    </a:lnTo>
                    <a:lnTo>
                      <a:pt x="87" y="506"/>
                    </a:lnTo>
                    <a:lnTo>
                      <a:pt x="95" y="46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8" name="Freeform 109">
                <a:extLst>
                  <a:ext uri="{FF2B5EF4-FFF2-40B4-BE49-F238E27FC236}">
                    <a16:creationId xmlns:a16="http://schemas.microsoft.com/office/drawing/2014/main" id="{35115945-43D3-184D-8579-C1AA8D074B4C}"/>
                  </a:ext>
                </a:extLst>
              </p:cNvPr>
              <p:cNvSpPr>
                <a:spLocks noEditPoints="1"/>
              </p:cNvSpPr>
              <p:nvPr/>
            </p:nvSpPr>
            <p:spPr bwMode="auto">
              <a:xfrm>
                <a:off x="2946" y="2204"/>
                <a:ext cx="894" cy="714"/>
              </a:xfrm>
              <a:custGeom>
                <a:avLst/>
                <a:gdLst>
                  <a:gd name="T0" fmla="*/ 487 w 894"/>
                  <a:gd name="T1" fmla="*/ 648 h 714"/>
                  <a:gd name="T2" fmla="*/ 423 w 894"/>
                  <a:gd name="T3" fmla="*/ 605 h 714"/>
                  <a:gd name="T4" fmla="*/ 381 w 894"/>
                  <a:gd name="T5" fmla="*/ 537 h 714"/>
                  <a:gd name="T6" fmla="*/ 397 w 894"/>
                  <a:gd name="T7" fmla="*/ 444 h 714"/>
                  <a:gd name="T8" fmla="*/ 339 w 894"/>
                  <a:gd name="T9" fmla="*/ 341 h 714"/>
                  <a:gd name="T10" fmla="*/ 275 w 894"/>
                  <a:gd name="T11" fmla="*/ 309 h 714"/>
                  <a:gd name="T12" fmla="*/ 230 w 894"/>
                  <a:gd name="T13" fmla="*/ 219 h 714"/>
                  <a:gd name="T14" fmla="*/ 71 w 894"/>
                  <a:gd name="T15" fmla="*/ 193 h 714"/>
                  <a:gd name="T16" fmla="*/ 42 w 894"/>
                  <a:gd name="T17" fmla="*/ 254 h 714"/>
                  <a:gd name="T18" fmla="*/ 34 w 894"/>
                  <a:gd name="T19" fmla="*/ 259 h 714"/>
                  <a:gd name="T20" fmla="*/ 5 w 894"/>
                  <a:gd name="T21" fmla="*/ 243 h 714"/>
                  <a:gd name="T22" fmla="*/ 0 w 894"/>
                  <a:gd name="T23" fmla="*/ 227 h 714"/>
                  <a:gd name="T24" fmla="*/ 32 w 894"/>
                  <a:gd name="T25" fmla="*/ 145 h 714"/>
                  <a:gd name="T26" fmla="*/ 5 w 894"/>
                  <a:gd name="T27" fmla="*/ 103 h 714"/>
                  <a:gd name="T28" fmla="*/ 34 w 894"/>
                  <a:gd name="T29" fmla="*/ 63 h 714"/>
                  <a:gd name="T30" fmla="*/ 243 w 894"/>
                  <a:gd name="T31" fmla="*/ 129 h 714"/>
                  <a:gd name="T32" fmla="*/ 294 w 894"/>
                  <a:gd name="T33" fmla="*/ 90 h 714"/>
                  <a:gd name="T34" fmla="*/ 431 w 894"/>
                  <a:gd name="T35" fmla="*/ 124 h 714"/>
                  <a:gd name="T36" fmla="*/ 423 w 894"/>
                  <a:gd name="T37" fmla="*/ 132 h 714"/>
                  <a:gd name="T38" fmla="*/ 611 w 894"/>
                  <a:gd name="T39" fmla="*/ 153 h 714"/>
                  <a:gd name="T40" fmla="*/ 622 w 894"/>
                  <a:gd name="T41" fmla="*/ 119 h 714"/>
                  <a:gd name="T42" fmla="*/ 635 w 894"/>
                  <a:gd name="T43" fmla="*/ 145 h 714"/>
                  <a:gd name="T44" fmla="*/ 619 w 894"/>
                  <a:gd name="T45" fmla="*/ 150 h 714"/>
                  <a:gd name="T46" fmla="*/ 545 w 894"/>
                  <a:gd name="T47" fmla="*/ 251 h 714"/>
                  <a:gd name="T48" fmla="*/ 585 w 894"/>
                  <a:gd name="T49" fmla="*/ 344 h 714"/>
                  <a:gd name="T50" fmla="*/ 667 w 894"/>
                  <a:gd name="T51" fmla="*/ 375 h 714"/>
                  <a:gd name="T52" fmla="*/ 682 w 894"/>
                  <a:gd name="T53" fmla="*/ 404 h 714"/>
                  <a:gd name="T54" fmla="*/ 794 w 894"/>
                  <a:gd name="T55" fmla="*/ 505 h 714"/>
                  <a:gd name="T56" fmla="*/ 762 w 894"/>
                  <a:gd name="T57" fmla="*/ 531 h 714"/>
                  <a:gd name="T58" fmla="*/ 741 w 894"/>
                  <a:gd name="T59" fmla="*/ 587 h 714"/>
                  <a:gd name="T60" fmla="*/ 704 w 894"/>
                  <a:gd name="T61" fmla="*/ 616 h 714"/>
                  <a:gd name="T62" fmla="*/ 548 w 894"/>
                  <a:gd name="T63" fmla="*/ 635 h 714"/>
                  <a:gd name="T64" fmla="*/ 529 w 894"/>
                  <a:gd name="T65" fmla="*/ 714 h 714"/>
                  <a:gd name="T66" fmla="*/ 487 w 894"/>
                  <a:gd name="T67" fmla="*/ 648 h 714"/>
                  <a:gd name="T68" fmla="*/ 807 w 894"/>
                  <a:gd name="T69" fmla="*/ 455 h 714"/>
                  <a:gd name="T70" fmla="*/ 823 w 894"/>
                  <a:gd name="T71" fmla="*/ 478 h 714"/>
                  <a:gd name="T72" fmla="*/ 812 w 894"/>
                  <a:gd name="T73" fmla="*/ 489 h 714"/>
                  <a:gd name="T74" fmla="*/ 807 w 894"/>
                  <a:gd name="T75" fmla="*/ 455 h 714"/>
                  <a:gd name="T76" fmla="*/ 796 w 894"/>
                  <a:gd name="T77" fmla="*/ 370 h 714"/>
                  <a:gd name="T78" fmla="*/ 825 w 894"/>
                  <a:gd name="T79" fmla="*/ 338 h 714"/>
                  <a:gd name="T80" fmla="*/ 849 w 894"/>
                  <a:gd name="T81" fmla="*/ 383 h 714"/>
                  <a:gd name="T82" fmla="*/ 868 w 894"/>
                  <a:gd name="T83" fmla="*/ 357 h 714"/>
                  <a:gd name="T84" fmla="*/ 868 w 894"/>
                  <a:gd name="T85" fmla="*/ 357 h 714"/>
                  <a:gd name="T86" fmla="*/ 894 w 894"/>
                  <a:gd name="T87" fmla="*/ 375 h 714"/>
                  <a:gd name="T88" fmla="*/ 886 w 894"/>
                  <a:gd name="T89" fmla="*/ 373 h 714"/>
                  <a:gd name="T90" fmla="*/ 799 w 894"/>
                  <a:gd name="T91" fmla="*/ 402 h 714"/>
                  <a:gd name="T92" fmla="*/ 796 w 894"/>
                  <a:gd name="T93" fmla="*/ 370 h 714"/>
                  <a:gd name="T94" fmla="*/ 436 w 894"/>
                  <a:gd name="T95" fmla="*/ 5 h 714"/>
                  <a:gd name="T96" fmla="*/ 479 w 894"/>
                  <a:gd name="T97" fmla="*/ 0 h 714"/>
                  <a:gd name="T98" fmla="*/ 481 w 894"/>
                  <a:gd name="T99" fmla="*/ 16 h 714"/>
                  <a:gd name="T100" fmla="*/ 495 w 894"/>
                  <a:gd name="T101" fmla="*/ 47 h 714"/>
                  <a:gd name="T102" fmla="*/ 434 w 894"/>
                  <a:gd name="T103" fmla="*/ 119 h 714"/>
                  <a:gd name="T104" fmla="*/ 436 w 894"/>
                  <a:gd name="T105" fmla="*/ 5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4" h="714">
                    <a:moveTo>
                      <a:pt x="487" y="648"/>
                    </a:moveTo>
                    <a:lnTo>
                      <a:pt x="423" y="605"/>
                    </a:lnTo>
                    <a:lnTo>
                      <a:pt x="381" y="537"/>
                    </a:lnTo>
                    <a:lnTo>
                      <a:pt x="397" y="444"/>
                    </a:lnTo>
                    <a:lnTo>
                      <a:pt x="339" y="341"/>
                    </a:lnTo>
                    <a:lnTo>
                      <a:pt x="275" y="309"/>
                    </a:lnTo>
                    <a:lnTo>
                      <a:pt x="230" y="219"/>
                    </a:lnTo>
                    <a:lnTo>
                      <a:pt x="71" y="193"/>
                    </a:lnTo>
                    <a:lnTo>
                      <a:pt x="42" y="254"/>
                    </a:lnTo>
                    <a:lnTo>
                      <a:pt x="34" y="259"/>
                    </a:lnTo>
                    <a:lnTo>
                      <a:pt x="5" y="243"/>
                    </a:lnTo>
                    <a:lnTo>
                      <a:pt x="0" y="227"/>
                    </a:lnTo>
                    <a:lnTo>
                      <a:pt x="32" y="145"/>
                    </a:lnTo>
                    <a:lnTo>
                      <a:pt x="5" y="103"/>
                    </a:lnTo>
                    <a:lnTo>
                      <a:pt x="34" y="63"/>
                    </a:lnTo>
                    <a:lnTo>
                      <a:pt x="243" y="129"/>
                    </a:lnTo>
                    <a:lnTo>
                      <a:pt x="294" y="90"/>
                    </a:lnTo>
                    <a:lnTo>
                      <a:pt x="431" y="124"/>
                    </a:lnTo>
                    <a:lnTo>
                      <a:pt x="423" y="132"/>
                    </a:lnTo>
                    <a:lnTo>
                      <a:pt x="611" y="153"/>
                    </a:lnTo>
                    <a:lnTo>
                      <a:pt x="622" y="119"/>
                    </a:lnTo>
                    <a:lnTo>
                      <a:pt x="635" y="145"/>
                    </a:lnTo>
                    <a:lnTo>
                      <a:pt x="619" y="150"/>
                    </a:lnTo>
                    <a:lnTo>
                      <a:pt x="545" y="251"/>
                    </a:lnTo>
                    <a:lnTo>
                      <a:pt x="585" y="344"/>
                    </a:lnTo>
                    <a:lnTo>
                      <a:pt x="667" y="375"/>
                    </a:lnTo>
                    <a:lnTo>
                      <a:pt x="682" y="404"/>
                    </a:lnTo>
                    <a:lnTo>
                      <a:pt x="794" y="505"/>
                    </a:lnTo>
                    <a:lnTo>
                      <a:pt x="762" y="531"/>
                    </a:lnTo>
                    <a:lnTo>
                      <a:pt x="741" y="587"/>
                    </a:lnTo>
                    <a:lnTo>
                      <a:pt x="704" y="616"/>
                    </a:lnTo>
                    <a:lnTo>
                      <a:pt x="548" y="635"/>
                    </a:lnTo>
                    <a:lnTo>
                      <a:pt x="529" y="714"/>
                    </a:lnTo>
                    <a:lnTo>
                      <a:pt x="487" y="648"/>
                    </a:lnTo>
                    <a:close/>
                    <a:moveTo>
                      <a:pt x="807" y="455"/>
                    </a:moveTo>
                    <a:lnTo>
                      <a:pt x="823" y="478"/>
                    </a:lnTo>
                    <a:lnTo>
                      <a:pt x="812" y="489"/>
                    </a:lnTo>
                    <a:lnTo>
                      <a:pt x="807" y="455"/>
                    </a:lnTo>
                    <a:close/>
                    <a:moveTo>
                      <a:pt x="796" y="370"/>
                    </a:moveTo>
                    <a:lnTo>
                      <a:pt x="825" y="338"/>
                    </a:lnTo>
                    <a:lnTo>
                      <a:pt x="849" y="383"/>
                    </a:lnTo>
                    <a:lnTo>
                      <a:pt x="868" y="357"/>
                    </a:lnTo>
                    <a:lnTo>
                      <a:pt x="868" y="357"/>
                    </a:lnTo>
                    <a:lnTo>
                      <a:pt x="894" y="375"/>
                    </a:lnTo>
                    <a:lnTo>
                      <a:pt x="886" y="373"/>
                    </a:lnTo>
                    <a:lnTo>
                      <a:pt x="799" y="402"/>
                    </a:lnTo>
                    <a:lnTo>
                      <a:pt x="796" y="370"/>
                    </a:lnTo>
                    <a:close/>
                    <a:moveTo>
                      <a:pt x="436" y="5"/>
                    </a:moveTo>
                    <a:lnTo>
                      <a:pt x="479" y="0"/>
                    </a:lnTo>
                    <a:lnTo>
                      <a:pt x="481" y="16"/>
                    </a:lnTo>
                    <a:lnTo>
                      <a:pt x="495" y="47"/>
                    </a:lnTo>
                    <a:lnTo>
                      <a:pt x="434" y="119"/>
                    </a:lnTo>
                    <a:lnTo>
                      <a:pt x="436" y="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9" name="Freeform 110">
                <a:extLst>
                  <a:ext uri="{FF2B5EF4-FFF2-40B4-BE49-F238E27FC236}">
                    <a16:creationId xmlns:a16="http://schemas.microsoft.com/office/drawing/2014/main" id="{52864479-9433-C449-A5C7-712B11D90C6C}"/>
                  </a:ext>
                </a:extLst>
              </p:cNvPr>
              <p:cNvSpPr>
                <a:spLocks/>
              </p:cNvSpPr>
              <p:nvPr/>
            </p:nvSpPr>
            <p:spPr bwMode="auto">
              <a:xfrm>
                <a:off x="3660" y="2183"/>
                <a:ext cx="32" cy="15"/>
              </a:xfrm>
              <a:custGeom>
                <a:avLst/>
                <a:gdLst>
                  <a:gd name="T0" fmla="*/ 5 w 32"/>
                  <a:gd name="T1" fmla="*/ 0 h 15"/>
                  <a:gd name="T2" fmla="*/ 29 w 32"/>
                  <a:gd name="T3" fmla="*/ 2 h 15"/>
                  <a:gd name="T4" fmla="*/ 32 w 32"/>
                  <a:gd name="T5" fmla="*/ 13 h 15"/>
                  <a:gd name="T6" fmla="*/ 0 w 32"/>
                  <a:gd name="T7" fmla="*/ 15 h 15"/>
                  <a:gd name="T8" fmla="*/ 5 w 32"/>
                  <a:gd name="T9" fmla="*/ 0 h 15"/>
                </a:gdLst>
                <a:ahLst/>
                <a:cxnLst>
                  <a:cxn ang="0">
                    <a:pos x="T0" y="T1"/>
                  </a:cxn>
                  <a:cxn ang="0">
                    <a:pos x="T2" y="T3"/>
                  </a:cxn>
                  <a:cxn ang="0">
                    <a:pos x="T4" y="T5"/>
                  </a:cxn>
                  <a:cxn ang="0">
                    <a:pos x="T6" y="T7"/>
                  </a:cxn>
                  <a:cxn ang="0">
                    <a:pos x="T8" y="T9"/>
                  </a:cxn>
                </a:cxnLst>
                <a:rect l="0" t="0" r="r" b="b"/>
                <a:pathLst>
                  <a:path w="32" h="15">
                    <a:moveTo>
                      <a:pt x="5" y="0"/>
                    </a:moveTo>
                    <a:lnTo>
                      <a:pt x="29" y="2"/>
                    </a:lnTo>
                    <a:lnTo>
                      <a:pt x="32" y="13"/>
                    </a:lnTo>
                    <a:lnTo>
                      <a:pt x="0" y="15"/>
                    </a:lnTo>
                    <a:lnTo>
                      <a:pt x="5" y="0"/>
                    </a:lnTo>
                    <a:close/>
                  </a:path>
                </a:pathLst>
              </a:custGeom>
              <a:solidFill>
                <a:srgbClr val="5289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0" name="Freeform 111">
                <a:extLst>
                  <a:ext uri="{FF2B5EF4-FFF2-40B4-BE49-F238E27FC236}">
                    <a16:creationId xmlns:a16="http://schemas.microsoft.com/office/drawing/2014/main" id="{59DA85A2-97B5-7D43-B438-E51445373F07}"/>
                  </a:ext>
                </a:extLst>
              </p:cNvPr>
              <p:cNvSpPr>
                <a:spLocks/>
              </p:cNvSpPr>
              <p:nvPr/>
            </p:nvSpPr>
            <p:spPr bwMode="auto">
              <a:xfrm>
                <a:off x="3742" y="1958"/>
                <a:ext cx="408" cy="463"/>
              </a:xfrm>
              <a:custGeom>
                <a:avLst/>
                <a:gdLst>
                  <a:gd name="T0" fmla="*/ 172 w 408"/>
                  <a:gd name="T1" fmla="*/ 412 h 463"/>
                  <a:gd name="T2" fmla="*/ 164 w 408"/>
                  <a:gd name="T3" fmla="*/ 248 h 463"/>
                  <a:gd name="T4" fmla="*/ 90 w 408"/>
                  <a:gd name="T5" fmla="*/ 111 h 463"/>
                  <a:gd name="T6" fmla="*/ 19 w 408"/>
                  <a:gd name="T7" fmla="*/ 98 h 463"/>
                  <a:gd name="T8" fmla="*/ 0 w 408"/>
                  <a:gd name="T9" fmla="*/ 68 h 463"/>
                  <a:gd name="T10" fmla="*/ 0 w 408"/>
                  <a:gd name="T11" fmla="*/ 66 h 463"/>
                  <a:gd name="T12" fmla="*/ 193 w 408"/>
                  <a:gd name="T13" fmla="*/ 0 h 463"/>
                  <a:gd name="T14" fmla="*/ 392 w 408"/>
                  <a:gd name="T15" fmla="*/ 66 h 463"/>
                  <a:gd name="T16" fmla="*/ 408 w 408"/>
                  <a:gd name="T17" fmla="*/ 132 h 463"/>
                  <a:gd name="T18" fmla="*/ 370 w 408"/>
                  <a:gd name="T19" fmla="*/ 214 h 463"/>
                  <a:gd name="T20" fmla="*/ 370 w 408"/>
                  <a:gd name="T21" fmla="*/ 309 h 463"/>
                  <a:gd name="T22" fmla="*/ 259 w 408"/>
                  <a:gd name="T23" fmla="*/ 389 h 463"/>
                  <a:gd name="T24" fmla="*/ 204 w 408"/>
                  <a:gd name="T25" fmla="*/ 463 h 463"/>
                  <a:gd name="T26" fmla="*/ 172 w 408"/>
                  <a:gd name="T27" fmla="*/ 412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8" h="463">
                    <a:moveTo>
                      <a:pt x="172" y="412"/>
                    </a:moveTo>
                    <a:lnTo>
                      <a:pt x="164" y="248"/>
                    </a:lnTo>
                    <a:lnTo>
                      <a:pt x="90" y="111"/>
                    </a:lnTo>
                    <a:lnTo>
                      <a:pt x="19" y="98"/>
                    </a:lnTo>
                    <a:lnTo>
                      <a:pt x="0" y="68"/>
                    </a:lnTo>
                    <a:lnTo>
                      <a:pt x="0" y="66"/>
                    </a:lnTo>
                    <a:lnTo>
                      <a:pt x="193" y="0"/>
                    </a:lnTo>
                    <a:lnTo>
                      <a:pt x="392" y="66"/>
                    </a:lnTo>
                    <a:lnTo>
                      <a:pt x="408" y="132"/>
                    </a:lnTo>
                    <a:lnTo>
                      <a:pt x="370" y="214"/>
                    </a:lnTo>
                    <a:lnTo>
                      <a:pt x="370" y="309"/>
                    </a:lnTo>
                    <a:lnTo>
                      <a:pt x="259" y="389"/>
                    </a:lnTo>
                    <a:lnTo>
                      <a:pt x="204" y="463"/>
                    </a:lnTo>
                    <a:lnTo>
                      <a:pt x="172" y="41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1" name="Freeform 112">
                <a:extLst>
                  <a:ext uri="{FF2B5EF4-FFF2-40B4-BE49-F238E27FC236}">
                    <a16:creationId xmlns:a16="http://schemas.microsoft.com/office/drawing/2014/main" id="{F55B7D3C-57AB-A64B-97BF-E9FCB432381C}"/>
                  </a:ext>
                </a:extLst>
              </p:cNvPr>
              <p:cNvSpPr>
                <a:spLocks/>
              </p:cNvSpPr>
              <p:nvPr/>
            </p:nvSpPr>
            <p:spPr bwMode="auto">
              <a:xfrm>
                <a:off x="4298" y="2857"/>
                <a:ext cx="494" cy="593"/>
              </a:xfrm>
              <a:custGeom>
                <a:avLst/>
                <a:gdLst>
                  <a:gd name="T0" fmla="*/ 254 w 494"/>
                  <a:gd name="T1" fmla="*/ 479 h 593"/>
                  <a:gd name="T2" fmla="*/ 293 w 494"/>
                  <a:gd name="T3" fmla="*/ 384 h 593"/>
                  <a:gd name="T4" fmla="*/ 248 w 494"/>
                  <a:gd name="T5" fmla="*/ 336 h 593"/>
                  <a:gd name="T6" fmla="*/ 262 w 494"/>
                  <a:gd name="T7" fmla="*/ 294 h 593"/>
                  <a:gd name="T8" fmla="*/ 190 w 494"/>
                  <a:gd name="T9" fmla="*/ 212 h 593"/>
                  <a:gd name="T10" fmla="*/ 79 w 494"/>
                  <a:gd name="T11" fmla="*/ 230 h 593"/>
                  <a:gd name="T12" fmla="*/ 21 w 494"/>
                  <a:gd name="T13" fmla="*/ 217 h 593"/>
                  <a:gd name="T14" fmla="*/ 0 w 494"/>
                  <a:gd name="T15" fmla="*/ 154 h 593"/>
                  <a:gd name="T16" fmla="*/ 39 w 494"/>
                  <a:gd name="T17" fmla="*/ 95 h 593"/>
                  <a:gd name="T18" fmla="*/ 66 w 494"/>
                  <a:gd name="T19" fmla="*/ 32 h 593"/>
                  <a:gd name="T20" fmla="*/ 174 w 494"/>
                  <a:gd name="T21" fmla="*/ 0 h 593"/>
                  <a:gd name="T22" fmla="*/ 180 w 494"/>
                  <a:gd name="T23" fmla="*/ 27 h 593"/>
                  <a:gd name="T24" fmla="*/ 306 w 494"/>
                  <a:gd name="T25" fmla="*/ 69 h 593"/>
                  <a:gd name="T26" fmla="*/ 328 w 494"/>
                  <a:gd name="T27" fmla="*/ 42 h 593"/>
                  <a:gd name="T28" fmla="*/ 391 w 494"/>
                  <a:gd name="T29" fmla="*/ 53 h 593"/>
                  <a:gd name="T30" fmla="*/ 391 w 494"/>
                  <a:gd name="T31" fmla="*/ 103 h 593"/>
                  <a:gd name="T32" fmla="*/ 481 w 494"/>
                  <a:gd name="T33" fmla="*/ 243 h 593"/>
                  <a:gd name="T34" fmla="*/ 494 w 494"/>
                  <a:gd name="T35" fmla="*/ 243 h 593"/>
                  <a:gd name="T36" fmla="*/ 436 w 494"/>
                  <a:gd name="T37" fmla="*/ 315 h 593"/>
                  <a:gd name="T38" fmla="*/ 455 w 494"/>
                  <a:gd name="T39" fmla="*/ 413 h 593"/>
                  <a:gd name="T40" fmla="*/ 399 w 494"/>
                  <a:gd name="T41" fmla="*/ 468 h 593"/>
                  <a:gd name="T42" fmla="*/ 357 w 494"/>
                  <a:gd name="T43" fmla="*/ 577 h 593"/>
                  <a:gd name="T44" fmla="*/ 309 w 494"/>
                  <a:gd name="T45" fmla="*/ 593 h 593"/>
                  <a:gd name="T46" fmla="*/ 254 w 494"/>
                  <a:gd name="T47" fmla="*/ 479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4" h="593">
                    <a:moveTo>
                      <a:pt x="254" y="479"/>
                    </a:moveTo>
                    <a:lnTo>
                      <a:pt x="293" y="384"/>
                    </a:lnTo>
                    <a:lnTo>
                      <a:pt x="248" y="336"/>
                    </a:lnTo>
                    <a:lnTo>
                      <a:pt x="262" y="294"/>
                    </a:lnTo>
                    <a:lnTo>
                      <a:pt x="190" y="212"/>
                    </a:lnTo>
                    <a:lnTo>
                      <a:pt x="79" y="230"/>
                    </a:lnTo>
                    <a:lnTo>
                      <a:pt x="21" y="217"/>
                    </a:lnTo>
                    <a:lnTo>
                      <a:pt x="0" y="154"/>
                    </a:lnTo>
                    <a:lnTo>
                      <a:pt x="39" y="95"/>
                    </a:lnTo>
                    <a:lnTo>
                      <a:pt x="66" y="32"/>
                    </a:lnTo>
                    <a:lnTo>
                      <a:pt x="174" y="0"/>
                    </a:lnTo>
                    <a:lnTo>
                      <a:pt x="180" y="27"/>
                    </a:lnTo>
                    <a:lnTo>
                      <a:pt x="306" y="69"/>
                    </a:lnTo>
                    <a:lnTo>
                      <a:pt x="328" y="42"/>
                    </a:lnTo>
                    <a:lnTo>
                      <a:pt x="391" y="53"/>
                    </a:lnTo>
                    <a:lnTo>
                      <a:pt x="391" y="103"/>
                    </a:lnTo>
                    <a:lnTo>
                      <a:pt x="481" y="243"/>
                    </a:lnTo>
                    <a:lnTo>
                      <a:pt x="494" y="243"/>
                    </a:lnTo>
                    <a:lnTo>
                      <a:pt x="436" y="315"/>
                    </a:lnTo>
                    <a:lnTo>
                      <a:pt x="455" y="413"/>
                    </a:lnTo>
                    <a:lnTo>
                      <a:pt x="399" y="468"/>
                    </a:lnTo>
                    <a:lnTo>
                      <a:pt x="357" y="577"/>
                    </a:lnTo>
                    <a:lnTo>
                      <a:pt x="309" y="593"/>
                    </a:lnTo>
                    <a:lnTo>
                      <a:pt x="254" y="47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2" name="Freeform 113">
                <a:extLst>
                  <a:ext uri="{FF2B5EF4-FFF2-40B4-BE49-F238E27FC236}">
                    <a16:creationId xmlns:a16="http://schemas.microsoft.com/office/drawing/2014/main" id="{E5F6A4A1-71D9-764A-8F02-CAC4FD345819}"/>
                  </a:ext>
                </a:extLst>
              </p:cNvPr>
              <p:cNvSpPr>
                <a:spLocks/>
              </p:cNvSpPr>
              <p:nvPr/>
            </p:nvSpPr>
            <p:spPr bwMode="auto">
              <a:xfrm>
                <a:off x="4827" y="3257"/>
                <a:ext cx="63" cy="140"/>
              </a:xfrm>
              <a:custGeom>
                <a:avLst/>
                <a:gdLst>
                  <a:gd name="T0" fmla="*/ 5 w 63"/>
                  <a:gd name="T1" fmla="*/ 50 h 140"/>
                  <a:gd name="T2" fmla="*/ 5 w 63"/>
                  <a:gd name="T3" fmla="*/ 79 h 140"/>
                  <a:gd name="T4" fmla="*/ 0 w 63"/>
                  <a:gd name="T5" fmla="*/ 116 h 140"/>
                  <a:gd name="T6" fmla="*/ 21 w 63"/>
                  <a:gd name="T7" fmla="*/ 140 h 140"/>
                  <a:gd name="T8" fmla="*/ 37 w 63"/>
                  <a:gd name="T9" fmla="*/ 116 h 140"/>
                  <a:gd name="T10" fmla="*/ 63 w 63"/>
                  <a:gd name="T11" fmla="*/ 23 h 140"/>
                  <a:gd name="T12" fmla="*/ 53 w 63"/>
                  <a:gd name="T13" fmla="*/ 0 h 140"/>
                  <a:gd name="T14" fmla="*/ 5 w 63"/>
                  <a:gd name="T15" fmla="*/ 50 h 1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40">
                    <a:moveTo>
                      <a:pt x="5" y="50"/>
                    </a:moveTo>
                    <a:lnTo>
                      <a:pt x="5" y="79"/>
                    </a:lnTo>
                    <a:lnTo>
                      <a:pt x="0" y="116"/>
                    </a:lnTo>
                    <a:lnTo>
                      <a:pt x="21" y="140"/>
                    </a:lnTo>
                    <a:lnTo>
                      <a:pt x="37" y="116"/>
                    </a:lnTo>
                    <a:lnTo>
                      <a:pt x="63" y="23"/>
                    </a:lnTo>
                    <a:lnTo>
                      <a:pt x="53" y="0"/>
                    </a:lnTo>
                    <a:lnTo>
                      <a:pt x="5" y="5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3" name="Freeform 114">
                <a:extLst>
                  <a:ext uri="{FF2B5EF4-FFF2-40B4-BE49-F238E27FC236}">
                    <a16:creationId xmlns:a16="http://schemas.microsoft.com/office/drawing/2014/main" id="{3EBE4DFE-3750-5C4C-8755-1421AB408F65}"/>
                  </a:ext>
                </a:extLst>
              </p:cNvPr>
              <p:cNvSpPr>
                <a:spLocks noEditPoints="1"/>
              </p:cNvSpPr>
              <p:nvPr/>
            </p:nvSpPr>
            <p:spPr bwMode="auto">
              <a:xfrm>
                <a:off x="4403" y="2119"/>
                <a:ext cx="1619" cy="934"/>
              </a:xfrm>
              <a:custGeom>
                <a:avLst/>
                <a:gdLst>
                  <a:gd name="T0" fmla="*/ 214 w 612"/>
                  <a:gd name="T1" fmla="*/ 304 h 353"/>
                  <a:gd name="T2" fmla="*/ 145 w 612"/>
                  <a:gd name="T3" fmla="*/ 270 h 353"/>
                  <a:gd name="T4" fmla="*/ 61 w 612"/>
                  <a:gd name="T5" fmla="*/ 245 h 353"/>
                  <a:gd name="T6" fmla="*/ 43 w 612"/>
                  <a:gd name="T7" fmla="*/ 224 h 353"/>
                  <a:gd name="T8" fmla="*/ 0 w 612"/>
                  <a:gd name="T9" fmla="*/ 229 h 353"/>
                  <a:gd name="T10" fmla="*/ 24 w 612"/>
                  <a:gd name="T11" fmla="*/ 209 h 353"/>
                  <a:gd name="T12" fmla="*/ 64 w 612"/>
                  <a:gd name="T13" fmla="*/ 170 h 353"/>
                  <a:gd name="T14" fmla="*/ 22 w 612"/>
                  <a:gd name="T15" fmla="*/ 151 h 353"/>
                  <a:gd name="T16" fmla="*/ 50 w 612"/>
                  <a:gd name="T17" fmla="*/ 128 h 353"/>
                  <a:gd name="T18" fmla="*/ 75 w 612"/>
                  <a:gd name="T19" fmla="*/ 82 h 353"/>
                  <a:gd name="T20" fmla="*/ 118 w 612"/>
                  <a:gd name="T21" fmla="*/ 109 h 353"/>
                  <a:gd name="T22" fmla="*/ 191 w 612"/>
                  <a:gd name="T23" fmla="*/ 106 h 353"/>
                  <a:gd name="T24" fmla="*/ 257 w 612"/>
                  <a:gd name="T25" fmla="*/ 48 h 353"/>
                  <a:gd name="T26" fmla="*/ 286 w 612"/>
                  <a:gd name="T27" fmla="*/ 43 h 353"/>
                  <a:gd name="T28" fmla="*/ 334 w 612"/>
                  <a:gd name="T29" fmla="*/ 9 h 353"/>
                  <a:gd name="T30" fmla="*/ 366 w 612"/>
                  <a:gd name="T31" fmla="*/ 5 h 353"/>
                  <a:gd name="T32" fmla="*/ 342 w 612"/>
                  <a:gd name="T33" fmla="*/ 32 h 353"/>
                  <a:gd name="T34" fmla="*/ 420 w 612"/>
                  <a:gd name="T35" fmla="*/ 53 h 353"/>
                  <a:gd name="T36" fmla="*/ 463 w 612"/>
                  <a:gd name="T37" fmla="*/ 78 h 353"/>
                  <a:gd name="T38" fmla="*/ 500 w 612"/>
                  <a:gd name="T39" fmla="*/ 64 h 353"/>
                  <a:gd name="T40" fmla="*/ 537 w 612"/>
                  <a:gd name="T41" fmla="*/ 85 h 353"/>
                  <a:gd name="T42" fmla="*/ 590 w 612"/>
                  <a:gd name="T43" fmla="*/ 91 h 353"/>
                  <a:gd name="T44" fmla="*/ 612 w 612"/>
                  <a:gd name="T45" fmla="*/ 104 h 353"/>
                  <a:gd name="T46" fmla="*/ 585 w 612"/>
                  <a:gd name="T47" fmla="*/ 133 h 353"/>
                  <a:gd name="T48" fmla="*/ 557 w 612"/>
                  <a:gd name="T49" fmla="*/ 137 h 353"/>
                  <a:gd name="T50" fmla="*/ 478 w 612"/>
                  <a:gd name="T51" fmla="*/ 148 h 353"/>
                  <a:gd name="T52" fmla="*/ 463 w 612"/>
                  <a:gd name="T53" fmla="*/ 204 h 353"/>
                  <a:gd name="T54" fmla="*/ 444 w 612"/>
                  <a:gd name="T55" fmla="*/ 235 h 353"/>
                  <a:gd name="T56" fmla="*/ 397 w 612"/>
                  <a:gd name="T57" fmla="*/ 246 h 353"/>
                  <a:gd name="T58" fmla="*/ 393 w 612"/>
                  <a:gd name="T59" fmla="*/ 302 h 353"/>
                  <a:gd name="T60" fmla="*/ 376 w 612"/>
                  <a:gd name="T61" fmla="*/ 321 h 353"/>
                  <a:gd name="T62" fmla="*/ 340 w 612"/>
                  <a:gd name="T63" fmla="*/ 349 h 353"/>
                  <a:gd name="T64" fmla="*/ 274 w 612"/>
                  <a:gd name="T65" fmla="*/ 344 h 353"/>
                  <a:gd name="T66" fmla="*/ 254 w 612"/>
                  <a:gd name="T67" fmla="*/ 339 h 353"/>
                  <a:gd name="T68" fmla="*/ 131 w 612"/>
                  <a:gd name="T69" fmla="*/ 313 h 353"/>
                  <a:gd name="T70" fmla="*/ 158 w 612"/>
                  <a:gd name="T71" fmla="*/ 345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12" h="353">
                    <a:moveTo>
                      <a:pt x="254" y="339"/>
                    </a:moveTo>
                    <a:cubicBezTo>
                      <a:pt x="214" y="304"/>
                      <a:pt x="214" y="304"/>
                      <a:pt x="214" y="304"/>
                    </a:cubicBezTo>
                    <a:cubicBezTo>
                      <a:pt x="132" y="304"/>
                      <a:pt x="132" y="304"/>
                      <a:pt x="132" y="304"/>
                    </a:cubicBezTo>
                    <a:cubicBezTo>
                      <a:pt x="145" y="270"/>
                      <a:pt x="145" y="270"/>
                      <a:pt x="145" y="270"/>
                    </a:cubicBezTo>
                    <a:cubicBezTo>
                      <a:pt x="89" y="262"/>
                      <a:pt x="89" y="262"/>
                      <a:pt x="89" y="262"/>
                    </a:cubicBezTo>
                    <a:cubicBezTo>
                      <a:pt x="79" y="256"/>
                      <a:pt x="65" y="247"/>
                      <a:pt x="61" y="245"/>
                    </a:cubicBezTo>
                    <a:cubicBezTo>
                      <a:pt x="59" y="242"/>
                      <a:pt x="54" y="237"/>
                      <a:pt x="51" y="233"/>
                    </a:cubicBezTo>
                    <a:cubicBezTo>
                      <a:pt x="43" y="224"/>
                      <a:pt x="43" y="224"/>
                      <a:pt x="43" y="224"/>
                    </a:cubicBezTo>
                    <a:cubicBezTo>
                      <a:pt x="3" y="237"/>
                      <a:pt x="3" y="237"/>
                      <a:pt x="3" y="237"/>
                    </a:cubicBezTo>
                    <a:cubicBezTo>
                      <a:pt x="0" y="229"/>
                      <a:pt x="0" y="229"/>
                      <a:pt x="0" y="229"/>
                    </a:cubicBezTo>
                    <a:cubicBezTo>
                      <a:pt x="17" y="222"/>
                      <a:pt x="17" y="222"/>
                      <a:pt x="17" y="222"/>
                    </a:cubicBezTo>
                    <a:cubicBezTo>
                      <a:pt x="24" y="209"/>
                      <a:pt x="24" y="209"/>
                      <a:pt x="24" y="209"/>
                    </a:cubicBezTo>
                    <a:cubicBezTo>
                      <a:pt x="62" y="214"/>
                      <a:pt x="62" y="214"/>
                      <a:pt x="62" y="214"/>
                    </a:cubicBezTo>
                    <a:cubicBezTo>
                      <a:pt x="64" y="170"/>
                      <a:pt x="64" y="170"/>
                      <a:pt x="64" y="170"/>
                    </a:cubicBezTo>
                    <a:cubicBezTo>
                      <a:pt x="30" y="155"/>
                      <a:pt x="30" y="155"/>
                      <a:pt x="30" y="155"/>
                    </a:cubicBezTo>
                    <a:cubicBezTo>
                      <a:pt x="22" y="151"/>
                      <a:pt x="22" y="151"/>
                      <a:pt x="22" y="151"/>
                    </a:cubicBezTo>
                    <a:cubicBezTo>
                      <a:pt x="22" y="150"/>
                      <a:pt x="22" y="150"/>
                      <a:pt x="22" y="150"/>
                    </a:cubicBezTo>
                    <a:cubicBezTo>
                      <a:pt x="50" y="128"/>
                      <a:pt x="50" y="128"/>
                      <a:pt x="50" y="128"/>
                    </a:cubicBezTo>
                    <a:cubicBezTo>
                      <a:pt x="72" y="88"/>
                      <a:pt x="72" y="88"/>
                      <a:pt x="72" y="88"/>
                    </a:cubicBezTo>
                    <a:cubicBezTo>
                      <a:pt x="75" y="82"/>
                      <a:pt x="75" y="82"/>
                      <a:pt x="75" y="82"/>
                    </a:cubicBezTo>
                    <a:cubicBezTo>
                      <a:pt x="93" y="84"/>
                      <a:pt x="93" y="84"/>
                      <a:pt x="93" y="84"/>
                    </a:cubicBezTo>
                    <a:cubicBezTo>
                      <a:pt x="118" y="109"/>
                      <a:pt x="118" y="109"/>
                      <a:pt x="118" y="109"/>
                    </a:cubicBezTo>
                    <a:cubicBezTo>
                      <a:pt x="143" y="110"/>
                      <a:pt x="143" y="110"/>
                      <a:pt x="143" y="110"/>
                    </a:cubicBezTo>
                    <a:cubicBezTo>
                      <a:pt x="191" y="106"/>
                      <a:pt x="191" y="106"/>
                      <a:pt x="191" y="106"/>
                    </a:cubicBezTo>
                    <a:cubicBezTo>
                      <a:pt x="233" y="80"/>
                      <a:pt x="233" y="80"/>
                      <a:pt x="233" y="80"/>
                    </a:cubicBezTo>
                    <a:cubicBezTo>
                      <a:pt x="257" y="48"/>
                      <a:pt x="257" y="48"/>
                      <a:pt x="257" y="48"/>
                    </a:cubicBezTo>
                    <a:cubicBezTo>
                      <a:pt x="281" y="48"/>
                      <a:pt x="281" y="48"/>
                      <a:pt x="281" y="48"/>
                    </a:cubicBezTo>
                    <a:cubicBezTo>
                      <a:pt x="286" y="43"/>
                      <a:pt x="286" y="43"/>
                      <a:pt x="286" y="43"/>
                    </a:cubicBezTo>
                    <a:cubicBezTo>
                      <a:pt x="293" y="36"/>
                      <a:pt x="302" y="27"/>
                      <a:pt x="305" y="25"/>
                    </a:cubicBezTo>
                    <a:cubicBezTo>
                      <a:pt x="308" y="23"/>
                      <a:pt x="316" y="19"/>
                      <a:pt x="334" y="9"/>
                    </a:cubicBezTo>
                    <a:cubicBezTo>
                      <a:pt x="353" y="0"/>
                      <a:pt x="353" y="0"/>
                      <a:pt x="353" y="0"/>
                    </a:cubicBezTo>
                    <a:cubicBezTo>
                      <a:pt x="366" y="5"/>
                      <a:pt x="366" y="5"/>
                      <a:pt x="366" y="5"/>
                    </a:cubicBezTo>
                    <a:cubicBezTo>
                      <a:pt x="367" y="6"/>
                      <a:pt x="367" y="6"/>
                      <a:pt x="367" y="6"/>
                    </a:cubicBezTo>
                    <a:cubicBezTo>
                      <a:pt x="342" y="32"/>
                      <a:pt x="342" y="32"/>
                      <a:pt x="342" y="32"/>
                    </a:cubicBezTo>
                    <a:cubicBezTo>
                      <a:pt x="392" y="52"/>
                      <a:pt x="392" y="52"/>
                      <a:pt x="392" y="52"/>
                    </a:cubicBezTo>
                    <a:cubicBezTo>
                      <a:pt x="420" y="53"/>
                      <a:pt x="420" y="53"/>
                      <a:pt x="420" y="53"/>
                    </a:cubicBezTo>
                    <a:cubicBezTo>
                      <a:pt x="425" y="71"/>
                      <a:pt x="425" y="71"/>
                      <a:pt x="425" y="71"/>
                    </a:cubicBezTo>
                    <a:cubicBezTo>
                      <a:pt x="463" y="78"/>
                      <a:pt x="463" y="78"/>
                      <a:pt x="463" y="78"/>
                    </a:cubicBezTo>
                    <a:cubicBezTo>
                      <a:pt x="484" y="64"/>
                      <a:pt x="484" y="64"/>
                      <a:pt x="484" y="64"/>
                    </a:cubicBezTo>
                    <a:cubicBezTo>
                      <a:pt x="500" y="64"/>
                      <a:pt x="500" y="64"/>
                      <a:pt x="500" y="64"/>
                    </a:cubicBezTo>
                    <a:cubicBezTo>
                      <a:pt x="520" y="71"/>
                      <a:pt x="520" y="71"/>
                      <a:pt x="520" y="71"/>
                    </a:cubicBezTo>
                    <a:cubicBezTo>
                      <a:pt x="537" y="85"/>
                      <a:pt x="537" y="85"/>
                      <a:pt x="537" y="85"/>
                    </a:cubicBezTo>
                    <a:cubicBezTo>
                      <a:pt x="565" y="86"/>
                      <a:pt x="565" y="86"/>
                      <a:pt x="565" y="86"/>
                    </a:cubicBezTo>
                    <a:cubicBezTo>
                      <a:pt x="590" y="91"/>
                      <a:pt x="590" y="91"/>
                      <a:pt x="590" y="91"/>
                    </a:cubicBezTo>
                    <a:cubicBezTo>
                      <a:pt x="608" y="101"/>
                      <a:pt x="608" y="101"/>
                      <a:pt x="608" y="101"/>
                    </a:cubicBezTo>
                    <a:cubicBezTo>
                      <a:pt x="612" y="104"/>
                      <a:pt x="612" y="104"/>
                      <a:pt x="612" y="104"/>
                    </a:cubicBezTo>
                    <a:cubicBezTo>
                      <a:pt x="591" y="124"/>
                      <a:pt x="591" y="124"/>
                      <a:pt x="591" y="124"/>
                    </a:cubicBezTo>
                    <a:cubicBezTo>
                      <a:pt x="585" y="133"/>
                      <a:pt x="585" y="133"/>
                      <a:pt x="585" y="133"/>
                    </a:cubicBezTo>
                    <a:cubicBezTo>
                      <a:pt x="571" y="138"/>
                      <a:pt x="571" y="138"/>
                      <a:pt x="571" y="138"/>
                    </a:cubicBezTo>
                    <a:cubicBezTo>
                      <a:pt x="557" y="137"/>
                      <a:pt x="557" y="137"/>
                      <a:pt x="557" y="137"/>
                    </a:cubicBezTo>
                    <a:cubicBezTo>
                      <a:pt x="515" y="137"/>
                      <a:pt x="515" y="137"/>
                      <a:pt x="515" y="137"/>
                    </a:cubicBezTo>
                    <a:cubicBezTo>
                      <a:pt x="478" y="148"/>
                      <a:pt x="478" y="148"/>
                      <a:pt x="478" y="148"/>
                    </a:cubicBezTo>
                    <a:cubicBezTo>
                      <a:pt x="445" y="182"/>
                      <a:pt x="445" y="182"/>
                      <a:pt x="445" y="182"/>
                    </a:cubicBezTo>
                    <a:cubicBezTo>
                      <a:pt x="463" y="204"/>
                      <a:pt x="463" y="204"/>
                      <a:pt x="463" y="204"/>
                    </a:cubicBezTo>
                    <a:cubicBezTo>
                      <a:pt x="451" y="234"/>
                      <a:pt x="451" y="234"/>
                      <a:pt x="451" y="234"/>
                    </a:cubicBezTo>
                    <a:cubicBezTo>
                      <a:pt x="444" y="235"/>
                      <a:pt x="444" y="235"/>
                      <a:pt x="444" y="235"/>
                    </a:cubicBezTo>
                    <a:cubicBezTo>
                      <a:pt x="424" y="249"/>
                      <a:pt x="424" y="249"/>
                      <a:pt x="424" y="249"/>
                    </a:cubicBezTo>
                    <a:cubicBezTo>
                      <a:pt x="397" y="246"/>
                      <a:pt x="397" y="246"/>
                      <a:pt x="397" y="246"/>
                    </a:cubicBezTo>
                    <a:cubicBezTo>
                      <a:pt x="385" y="277"/>
                      <a:pt x="385" y="277"/>
                      <a:pt x="385" y="277"/>
                    </a:cubicBezTo>
                    <a:cubicBezTo>
                      <a:pt x="393" y="302"/>
                      <a:pt x="393" y="302"/>
                      <a:pt x="393" y="302"/>
                    </a:cubicBezTo>
                    <a:cubicBezTo>
                      <a:pt x="392" y="315"/>
                      <a:pt x="392" y="315"/>
                      <a:pt x="392" y="315"/>
                    </a:cubicBezTo>
                    <a:cubicBezTo>
                      <a:pt x="376" y="321"/>
                      <a:pt x="376" y="321"/>
                      <a:pt x="376" y="321"/>
                    </a:cubicBezTo>
                    <a:cubicBezTo>
                      <a:pt x="351" y="324"/>
                      <a:pt x="351" y="324"/>
                      <a:pt x="351" y="324"/>
                    </a:cubicBezTo>
                    <a:cubicBezTo>
                      <a:pt x="340" y="349"/>
                      <a:pt x="340" y="349"/>
                      <a:pt x="340" y="349"/>
                    </a:cubicBezTo>
                    <a:cubicBezTo>
                      <a:pt x="315" y="314"/>
                      <a:pt x="315" y="314"/>
                      <a:pt x="315" y="314"/>
                    </a:cubicBezTo>
                    <a:cubicBezTo>
                      <a:pt x="274" y="344"/>
                      <a:pt x="274" y="344"/>
                      <a:pt x="274" y="344"/>
                    </a:cubicBezTo>
                    <a:cubicBezTo>
                      <a:pt x="268" y="353"/>
                      <a:pt x="268" y="353"/>
                      <a:pt x="268" y="353"/>
                    </a:cubicBezTo>
                    <a:cubicBezTo>
                      <a:pt x="254" y="339"/>
                      <a:pt x="254" y="339"/>
                      <a:pt x="254" y="339"/>
                    </a:cubicBezTo>
                    <a:moveTo>
                      <a:pt x="131" y="323"/>
                    </a:moveTo>
                    <a:cubicBezTo>
                      <a:pt x="131" y="313"/>
                      <a:pt x="131" y="313"/>
                      <a:pt x="131" y="313"/>
                    </a:cubicBezTo>
                    <a:cubicBezTo>
                      <a:pt x="168" y="340"/>
                      <a:pt x="168" y="340"/>
                      <a:pt x="168" y="340"/>
                    </a:cubicBezTo>
                    <a:cubicBezTo>
                      <a:pt x="158" y="345"/>
                      <a:pt x="158" y="345"/>
                      <a:pt x="158" y="345"/>
                    </a:cubicBezTo>
                    <a:cubicBezTo>
                      <a:pt x="131" y="323"/>
                      <a:pt x="131" y="323"/>
                      <a:pt x="131" y="323"/>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4" name="Freeform 115">
                <a:extLst>
                  <a:ext uri="{FF2B5EF4-FFF2-40B4-BE49-F238E27FC236}">
                    <a16:creationId xmlns:a16="http://schemas.microsoft.com/office/drawing/2014/main" id="{A17843B6-90D5-6D44-824A-B757AF19E36F}"/>
                  </a:ext>
                </a:extLst>
              </p:cNvPr>
              <p:cNvSpPr>
                <a:spLocks noEditPoints="1"/>
              </p:cNvSpPr>
              <p:nvPr/>
            </p:nvSpPr>
            <p:spPr bwMode="auto">
              <a:xfrm>
                <a:off x="4226" y="2831"/>
                <a:ext cx="1214" cy="1214"/>
              </a:xfrm>
              <a:custGeom>
                <a:avLst/>
                <a:gdLst>
                  <a:gd name="T0" fmla="*/ 4 w 459"/>
                  <a:gd name="T1" fmla="*/ 459 h 459"/>
                  <a:gd name="T2" fmla="*/ 4 w 459"/>
                  <a:gd name="T3" fmla="*/ 459 h 459"/>
                  <a:gd name="T4" fmla="*/ 4 w 459"/>
                  <a:gd name="T5" fmla="*/ 459 h 459"/>
                  <a:gd name="T6" fmla="*/ 4 w 459"/>
                  <a:gd name="T7" fmla="*/ 459 h 459"/>
                  <a:gd name="T8" fmla="*/ 4 w 459"/>
                  <a:gd name="T9" fmla="*/ 459 h 459"/>
                  <a:gd name="T10" fmla="*/ 4 w 459"/>
                  <a:gd name="T11" fmla="*/ 459 h 459"/>
                  <a:gd name="T12" fmla="*/ 3 w 459"/>
                  <a:gd name="T13" fmla="*/ 459 h 459"/>
                  <a:gd name="T14" fmla="*/ 4 w 459"/>
                  <a:gd name="T15" fmla="*/ 459 h 459"/>
                  <a:gd name="T16" fmla="*/ 3 w 459"/>
                  <a:gd name="T17" fmla="*/ 459 h 459"/>
                  <a:gd name="T18" fmla="*/ 3 w 459"/>
                  <a:gd name="T19" fmla="*/ 459 h 459"/>
                  <a:gd name="T20" fmla="*/ 3 w 459"/>
                  <a:gd name="T21" fmla="*/ 459 h 459"/>
                  <a:gd name="T22" fmla="*/ 3 w 459"/>
                  <a:gd name="T23" fmla="*/ 459 h 459"/>
                  <a:gd name="T24" fmla="*/ 3 w 459"/>
                  <a:gd name="T25" fmla="*/ 459 h 459"/>
                  <a:gd name="T26" fmla="*/ 3 w 459"/>
                  <a:gd name="T27" fmla="*/ 459 h 459"/>
                  <a:gd name="T28" fmla="*/ 3 w 459"/>
                  <a:gd name="T29" fmla="*/ 459 h 459"/>
                  <a:gd name="T30" fmla="*/ 2 w 459"/>
                  <a:gd name="T31" fmla="*/ 459 h 459"/>
                  <a:gd name="T32" fmla="*/ 2 w 459"/>
                  <a:gd name="T33" fmla="*/ 459 h 459"/>
                  <a:gd name="T34" fmla="*/ 2 w 459"/>
                  <a:gd name="T35" fmla="*/ 459 h 459"/>
                  <a:gd name="T36" fmla="*/ 1 w 459"/>
                  <a:gd name="T37" fmla="*/ 459 h 459"/>
                  <a:gd name="T38" fmla="*/ 1 w 459"/>
                  <a:gd name="T39" fmla="*/ 459 h 459"/>
                  <a:gd name="T40" fmla="*/ 1 w 459"/>
                  <a:gd name="T41" fmla="*/ 459 h 459"/>
                  <a:gd name="T42" fmla="*/ 1 w 459"/>
                  <a:gd name="T43" fmla="*/ 459 h 459"/>
                  <a:gd name="T44" fmla="*/ 1 w 459"/>
                  <a:gd name="T45" fmla="*/ 459 h 459"/>
                  <a:gd name="T46" fmla="*/ 1 w 459"/>
                  <a:gd name="T47" fmla="*/ 459 h 459"/>
                  <a:gd name="T48" fmla="*/ 0 w 459"/>
                  <a:gd name="T49" fmla="*/ 459 h 459"/>
                  <a:gd name="T50" fmla="*/ 1 w 459"/>
                  <a:gd name="T51" fmla="*/ 459 h 459"/>
                  <a:gd name="T52" fmla="*/ 0 w 459"/>
                  <a:gd name="T53" fmla="*/ 459 h 459"/>
                  <a:gd name="T54" fmla="*/ 0 w 459"/>
                  <a:gd name="T55" fmla="*/ 459 h 459"/>
                  <a:gd name="T56" fmla="*/ 0 w 459"/>
                  <a:gd name="T57" fmla="*/ 459 h 459"/>
                  <a:gd name="T58" fmla="*/ 0 w 459"/>
                  <a:gd name="T59" fmla="*/ 459 h 459"/>
                  <a:gd name="T60" fmla="*/ 459 w 459"/>
                  <a:gd name="T61" fmla="*/ 4 h 459"/>
                  <a:gd name="T62" fmla="*/ 459 w 459"/>
                  <a:gd name="T63" fmla="*/ 4 h 459"/>
                  <a:gd name="T64" fmla="*/ 459 w 459"/>
                  <a:gd name="T65" fmla="*/ 4 h 459"/>
                  <a:gd name="T66" fmla="*/ 459 w 459"/>
                  <a:gd name="T67" fmla="*/ 3 h 459"/>
                  <a:gd name="T68" fmla="*/ 459 w 459"/>
                  <a:gd name="T69" fmla="*/ 3 h 459"/>
                  <a:gd name="T70" fmla="*/ 459 w 459"/>
                  <a:gd name="T71" fmla="*/ 3 h 459"/>
                  <a:gd name="T72" fmla="*/ 459 w 459"/>
                  <a:gd name="T73" fmla="*/ 3 h 459"/>
                  <a:gd name="T74" fmla="*/ 459 w 459"/>
                  <a:gd name="T75" fmla="*/ 3 h 459"/>
                  <a:gd name="T76" fmla="*/ 459 w 459"/>
                  <a:gd name="T77" fmla="*/ 3 h 459"/>
                  <a:gd name="T78" fmla="*/ 459 w 459"/>
                  <a:gd name="T79" fmla="*/ 2 h 459"/>
                  <a:gd name="T80" fmla="*/ 459 w 459"/>
                  <a:gd name="T81" fmla="*/ 3 h 459"/>
                  <a:gd name="T82" fmla="*/ 459 w 459"/>
                  <a:gd name="T83" fmla="*/ 2 h 459"/>
                  <a:gd name="T84" fmla="*/ 459 w 459"/>
                  <a:gd name="T85" fmla="*/ 2 h 459"/>
                  <a:gd name="T86" fmla="*/ 459 w 459"/>
                  <a:gd name="T87" fmla="*/ 2 h 459"/>
                  <a:gd name="T88" fmla="*/ 459 w 459"/>
                  <a:gd name="T89" fmla="*/ 2 h 459"/>
                  <a:gd name="T90" fmla="*/ 459 w 459"/>
                  <a:gd name="T91" fmla="*/ 1 h 459"/>
                  <a:gd name="T92" fmla="*/ 459 w 459"/>
                  <a:gd name="T93" fmla="*/ 1 h 459"/>
                  <a:gd name="T94" fmla="*/ 459 w 459"/>
                  <a:gd name="T95" fmla="*/ 1 h 459"/>
                  <a:gd name="T96" fmla="*/ 459 w 459"/>
                  <a:gd name="T97" fmla="*/ 1 h 459"/>
                  <a:gd name="T98" fmla="*/ 459 w 459"/>
                  <a:gd name="T99" fmla="*/ 1 h 459"/>
                  <a:gd name="T100" fmla="*/ 459 w 459"/>
                  <a:gd name="T101" fmla="*/ 1 h 459"/>
                  <a:gd name="T102" fmla="*/ 459 w 459"/>
                  <a:gd name="T103" fmla="*/ 0 h 459"/>
                  <a:gd name="T104" fmla="*/ 459 w 459"/>
                  <a:gd name="T105" fmla="*/ 0 h 459"/>
                  <a:gd name="T106" fmla="*/ 459 w 459"/>
                  <a:gd name="T107" fmla="*/ 0 h 459"/>
                  <a:gd name="T108" fmla="*/ 459 w 459"/>
                  <a:gd name="T109" fmla="*/ 0 h 459"/>
                  <a:gd name="T110" fmla="*/ 459 w 459"/>
                  <a:gd name="T111" fmla="*/ 0 h 459"/>
                  <a:gd name="T112" fmla="*/ 459 w 459"/>
                  <a:gd name="T113" fmla="*/ 0 h 459"/>
                  <a:gd name="T114" fmla="*/ 459 w 459"/>
                  <a:gd name="T115" fmla="*/ 0 h 459"/>
                  <a:gd name="T116" fmla="*/ 459 w 459"/>
                  <a:gd name="T117" fmla="*/ 0 h 459"/>
                  <a:gd name="T118" fmla="*/ 459 w 459"/>
                  <a:gd name="T119"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9" h="459">
                    <a:moveTo>
                      <a:pt x="4" y="459"/>
                    </a:moveTo>
                    <a:cubicBezTo>
                      <a:pt x="4" y="459"/>
                      <a:pt x="4" y="459"/>
                      <a:pt x="4" y="459"/>
                    </a:cubicBezTo>
                    <a:cubicBezTo>
                      <a:pt x="4" y="459"/>
                      <a:pt x="4" y="459"/>
                      <a:pt x="4" y="459"/>
                    </a:cubicBezTo>
                    <a:moveTo>
                      <a:pt x="4" y="459"/>
                    </a:moveTo>
                    <a:cubicBezTo>
                      <a:pt x="4" y="459"/>
                      <a:pt x="4" y="459"/>
                      <a:pt x="4" y="459"/>
                    </a:cubicBezTo>
                    <a:cubicBezTo>
                      <a:pt x="4" y="459"/>
                      <a:pt x="4" y="459"/>
                      <a:pt x="4" y="459"/>
                    </a:cubicBezTo>
                    <a:moveTo>
                      <a:pt x="3" y="459"/>
                    </a:moveTo>
                    <a:cubicBezTo>
                      <a:pt x="3" y="459"/>
                      <a:pt x="3" y="459"/>
                      <a:pt x="4" y="459"/>
                    </a:cubicBezTo>
                    <a:cubicBezTo>
                      <a:pt x="3" y="459"/>
                      <a:pt x="3" y="459"/>
                      <a:pt x="3" y="459"/>
                    </a:cubicBezTo>
                    <a:moveTo>
                      <a:pt x="3" y="459"/>
                    </a:moveTo>
                    <a:cubicBezTo>
                      <a:pt x="3" y="459"/>
                      <a:pt x="3" y="459"/>
                      <a:pt x="3" y="459"/>
                    </a:cubicBezTo>
                    <a:cubicBezTo>
                      <a:pt x="3" y="459"/>
                      <a:pt x="3" y="459"/>
                      <a:pt x="3" y="459"/>
                    </a:cubicBezTo>
                    <a:moveTo>
                      <a:pt x="3" y="459"/>
                    </a:moveTo>
                    <a:cubicBezTo>
                      <a:pt x="3" y="459"/>
                      <a:pt x="3" y="459"/>
                      <a:pt x="3" y="459"/>
                    </a:cubicBezTo>
                    <a:cubicBezTo>
                      <a:pt x="3" y="459"/>
                      <a:pt x="3" y="459"/>
                      <a:pt x="3" y="459"/>
                    </a:cubicBezTo>
                    <a:moveTo>
                      <a:pt x="2" y="459"/>
                    </a:moveTo>
                    <a:cubicBezTo>
                      <a:pt x="2" y="459"/>
                      <a:pt x="2" y="459"/>
                      <a:pt x="2" y="459"/>
                    </a:cubicBezTo>
                    <a:cubicBezTo>
                      <a:pt x="2" y="459"/>
                      <a:pt x="2" y="459"/>
                      <a:pt x="2" y="459"/>
                    </a:cubicBezTo>
                    <a:moveTo>
                      <a:pt x="1" y="459"/>
                    </a:moveTo>
                    <a:cubicBezTo>
                      <a:pt x="1" y="459"/>
                      <a:pt x="1" y="459"/>
                      <a:pt x="1" y="459"/>
                    </a:cubicBezTo>
                    <a:cubicBezTo>
                      <a:pt x="1" y="459"/>
                      <a:pt x="1" y="459"/>
                      <a:pt x="1" y="459"/>
                    </a:cubicBezTo>
                    <a:moveTo>
                      <a:pt x="1" y="459"/>
                    </a:moveTo>
                    <a:cubicBezTo>
                      <a:pt x="1" y="459"/>
                      <a:pt x="1" y="459"/>
                      <a:pt x="1" y="459"/>
                    </a:cubicBezTo>
                    <a:cubicBezTo>
                      <a:pt x="1" y="459"/>
                      <a:pt x="1" y="459"/>
                      <a:pt x="1" y="459"/>
                    </a:cubicBezTo>
                    <a:moveTo>
                      <a:pt x="0" y="459"/>
                    </a:moveTo>
                    <a:cubicBezTo>
                      <a:pt x="0" y="459"/>
                      <a:pt x="1" y="459"/>
                      <a:pt x="1" y="459"/>
                    </a:cubicBezTo>
                    <a:cubicBezTo>
                      <a:pt x="1" y="459"/>
                      <a:pt x="0" y="459"/>
                      <a:pt x="0" y="459"/>
                    </a:cubicBezTo>
                    <a:moveTo>
                      <a:pt x="0" y="459"/>
                    </a:moveTo>
                    <a:cubicBezTo>
                      <a:pt x="0" y="459"/>
                      <a:pt x="0" y="459"/>
                      <a:pt x="0" y="459"/>
                    </a:cubicBezTo>
                    <a:cubicBezTo>
                      <a:pt x="0" y="459"/>
                      <a:pt x="0" y="459"/>
                      <a:pt x="0" y="459"/>
                    </a:cubicBezTo>
                    <a:moveTo>
                      <a:pt x="459" y="4"/>
                    </a:moveTo>
                    <a:cubicBezTo>
                      <a:pt x="459" y="4"/>
                      <a:pt x="459" y="4"/>
                      <a:pt x="459" y="4"/>
                    </a:cubicBezTo>
                    <a:cubicBezTo>
                      <a:pt x="459" y="4"/>
                      <a:pt x="459" y="4"/>
                      <a:pt x="459" y="4"/>
                    </a:cubicBezTo>
                    <a:moveTo>
                      <a:pt x="459" y="3"/>
                    </a:moveTo>
                    <a:cubicBezTo>
                      <a:pt x="459" y="3"/>
                      <a:pt x="459" y="3"/>
                      <a:pt x="459" y="3"/>
                    </a:cubicBezTo>
                    <a:cubicBezTo>
                      <a:pt x="459" y="3"/>
                      <a:pt x="459" y="3"/>
                      <a:pt x="459" y="3"/>
                    </a:cubicBezTo>
                    <a:moveTo>
                      <a:pt x="459" y="3"/>
                    </a:moveTo>
                    <a:cubicBezTo>
                      <a:pt x="459" y="3"/>
                      <a:pt x="459" y="3"/>
                      <a:pt x="459" y="3"/>
                    </a:cubicBezTo>
                    <a:cubicBezTo>
                      <a:pt x="459" y="3"/>
                      <a:pt x="459" y="3"/>
                      <a:pt x="459" y="3"/>
                    </a:cubicBezTo>
                    <a:moveTo>
                      <a:pt x="459" y="2"/>
                    </a:moveTo>
                    <a:cubicBezTo>
                      <a:pt x="459" y="3"/>
                      <a:pt x="459" y="3"/>
                      <a:pt x="459" y="3"/>
                    </a:cubicBezTo>
                    <a:cubicBezTo>
                      <a:pt x="459" y="3"/>
                      <a:pt x="459" y="3"/>
                      <a:pt x="459" y="2"/>
                    </a:cubicBezTo>
                    <a:moveTo>
                      <a:pt x="459" y="2"/>
                    </a:moveTo>
                    <a:cubicBezTo>
                      <a:pt x="459" y="2"/>
                      <a:pt x="459" y="2"/>
                      <a:pt x="459" y="2"/>
                    </a:cubicBezTo>
                    <a:cubicBezTo>
                      <a:pt x="459" y="2"/>
                      <a:pt x="459" y="2"/>
                      <a:pt x="459" y="2"/>
                    </a:cubicBezTo>
                    <a:moveTo>
                      <a:pt x="459" y="1"/>
                    </a:moveTo>
                    <a:cubicBezTo>
                      <a:pt x="459" y="1"/>
                      <a:pt x="459" y="1"/>
                      <a:pt x="459" y="1"/>
                    </a:cubicBezTo>
                    <a:cubicBezTo>
                      <a:pt x="459" y="1"/>
                      <a:pt x="459" y="1"/>
                      <a:pt x="459" y="1"/>
                    </a:cubicBezTo>
                    <a:moveTo>
                      <a:pt x="459" y="1"/>
                    </a:moveTo>
                    <a:cubicBezTo>
                      <a:pt x="459" y="1"/>
                      <a:pt x="459" y="1"/>
                      <a:pt x="459" y="1"/>
                    </a:cubicBezTo>
                    <a:cubicBezTo>
                      <a:pt x="459" y="1"/>
                      <a:pt x="459" y="1"/>
                      <a:pt x="459" y="1"/>
                    </a:cubicBezTo>
                    <a:moveTo>
                      <a:pt x="459" y="0"/>
                    </a:moveTo>
                    <a:cubicBezTo>
                      <a:pt x="459" y="0"/>
                      <a:pt x="459" y="0"/>
                      <a:pt x="459" y="0"/>
                    </a:cubicBezTo>
                    <a:cubicBezTo>
                      <a:pt x="459" y="0"/>
                      <a:pt x="459" y="0"/>
                      <a:pt x="459" y="0"/>
                    </a:cubicBezTo>
                    <a:moveTo>
                      <a:pt x="459" y="0"/>
                    </a:moveTo>
                    <a:cubicBezTo>
                      <a:pt x="459" y="0"/>
                      <a:pt x="459" y="0"/>
                      <a:pt x="459" y="0"/>
                    </a:cubicBezTo>
                    <a:cubicBezTo>
                      <a:pt x="459" y="0"/>
                      <a:pt x="459" y="0"/>
                      <a:pt x="459" y="0"/>
                    </a:cubicBezTo>
                    <a:moveTo>
                      <a:pt x="459" y="0"/>
                    </a:moveTo>
                    <a:cubicBezTo>
                      <a:pt x="459" y="0"/>
                      <a:pt x="459" y="0"/>
                      <a:pt x="459" y="0"/>
                    </a:cubicBezTo>
                    <a:cubicBezTo>
                      <a:pt x="459" y="0"/>
                      <a:pt x="459" y="0"/>
                      <a:pt x="459" y="0"/>
                    </a:cubicBezTo>
                  </a:path>
                </a:pathLst>
              </a:custGeom>
              <a:solidFill>
                <a:srgbClr val="55CF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8" name="Freeform 119">
                <a:extLst>
                  <a:ext uri="{FF2B5EF4-FFF2-40B4-BE49-F238E27FC236}">
                    <a16:creationId xmlns:a16="http://schemas.microsoft.com/office/drawing/2014/main" id="{4F38CCCA-717D-C142-B0DD-CFAE5C5A2896}"/>
                  </a:ext>
                </a:extLst>
              </p:cNvPr>
              <p:cNvSpPr>
                <a:spLocks/>
              </p:cNvSpPr>
              <p:nvPr/>
            </p:nvSpPr>
            <p:spPr bwMode="auto">
              <a:xfrm>
                <a:off x="5237" y="3095"/>
                <a:ext cx="143" cy="156"/>
              </a:xfrm>
              <a:custGeom>
                <a:avLst/>
                <a:gdLst>
                  <a:gd name="T0" fmla="*/ 0 w 54"/>
                  <a:gd name="T1" fmla="*/ 0 h 59"/>
                  <a:gd name="T2" fmla="*/ 22 w 54"/>
                  <a:gd name="T3" fmla="*/ 42 h 59"/>
                  <a:gd name="T4" fmla="*/ 43 w 54"/>
                  <a:gd name="T5" fmla="*/ 52 h 59"/>
                  <a:gd name="T6" fmla="*/ 50 w 54"/>
                  <a:gd name="T7" fmla="*/ 59 h 59"/>
                  <a:gd name="T8" fmla="*/ 54 w 54"/>
                  <a:gd name="T9" fmla="*/ 47 h 59"/>
                  <a:gd name="T10" fmla="*/ 42 w 54"/>
                  <a:gd name="T11" fmla="*/ 37 h 59"/>
                  <a:gd name="T12" fmla="*/ 0 w 54"/>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54" h="59">
                    <a:moveTo>
                      <a:pt x="0" y="0"/>
                    </a:moveTo>
                    <a:cubicBezTo>
                      <a:pt x="22" y="42"/>
                      <a:pt x="22" y="42"/>
                      <a:pt x="22" y="42"/>
                    </a:cubicBezTo>
                    <a:cubicBezTo>
                      <a:pt x="43" y="52"/>
                      <a:pt x="43" y="52"/>
                      <a:pt x="43" y="52"/>
                    </a:cubicBezTo>
                    <a:cubicBezTo>
                      <a:pt x="50" y="59"/>
                      <a:pt x="50" y="59"/>
                      <a:pt x="50" y="59"/>
                    </a:cubicBezTo>
                    <a:cubicBezTo>
                      <a:pt x="52" y="55"/>
                      <a:pt x="53" y="51"/>
                      <a:pt x="54" y="47"/>
                    </a:cubicBezTo>
                    <a:cubicBezTo>
                      <a:pt x="48" y="42"/>
                      <a:pt x="42" y="37"/>
                      <a:pt x="42" y="37"/>
                    </a:cubicBezTo>
                    <a:cubicBezTo>
                      <a:pt x="0" y="0"/>
                      <a:pt x="0" y="0"/>
                      <a:pt x="0" y="0"/>
                    </a:cubicBezTo>
                  </a:path>
                </a:pathLst>
              </a:custGeom>
              <a:solidFill>
                <a:srgbClr val="53A2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9" name="Freeform 120">
                <a:extLst>
                  <a:ext uri="{FF2B5EF4-FFF2-40B4-BE49-F238E27FC236}">
                    <a16:creationId xmlns:a16="http://schemas.microsoft.com/office/drawing/2014/main" id="{E2A7ADF7-A384-744D-84A3-D58D58C29752}"/>
                  </a:ext>
                </a:extLst>
              </p:cNvPr>
              <p:cNvSpPr>
                <a:spLocks/>
              </p:cNvSpPr>
              <p:nvPr/>
            </p:nvSpPr>
            <p:spPr bwMode="auto">
              <a:xfrm>
                <a:off x="5380" y="3156"/>
                <a:ext cx="21" cy="40"/>
              </a:xfrm>
              <a:custGeom>
                <a:avLst/>
                <a:gdLst>
                  <a:gd name="T0" fmla="*/ 8 w 8"/>
                  <a:gd name="T1" fmla="*/ 0 h 15"/>
                  <a:gd name="T2" fmla="*/ 0 w 8"/>
                  <a:gd name="T3" fmla="*/ 5 h 15"/>
                  <a:gd name="T4" fmla="*/ 3 w 8"/>
                  <a:gd name="T5" fmla="*/ 15 h 15"/>
                  <a:gd name="T6" fmla="*/ 8 w 8"/>
                  <a:gd name="T7" fmla="*/ 0 h 15"/>
                </a:gdLst>
                <a:ahLst/>
                <a:cxnLst>
                  <a:cxn ang="0">
                    <a:pos x="T0" y="T1"/>
                  </a:cxn>
                  <a:cxn ang="0">
                    <a:pos x="T2" y="T3"/>
                  </a:cxn>
                  <a:cxn ang="0">
                    <a:pos x="T4" y="T5"/>
                  </a:cxn>
                  <a:cxn ang="0">
                    <a:pos x="T6" y="T7"/>
                  </a:cxn>
                </a:cxnLst>
                <a:rect l="0" t="0" r="r" b="b"/>
                <a:pathLst>
                  <a:path w="8" h="15">
                    <a:moveTo>
                      <a:pt x="8" y="0"/>
                    </a:moveTo>
                    <a:cubicBezTo>
                      <a:pt x="0" y="5"/>
                      <a:pt x="0" y="5"/>
                      <a:pt x="0" y="5"/>
                    </a:cubicBezTo>
                    <a:cubicBezTo>
                      <a:pt x="3" y="15"/>
                      <a:pt x="3" y="15"/>
                      <a:pt x="3" y="15"/>
                    </a:cubicBezTo>
                    <a:cubicBezTo>
                      <a:pt x="5" y="10"/>
                      <a:pt x="6" y="5"/>
                      <a:pt x="8" y="0"/>
                    </a:cubicBezTo>
                  </a:path>
                </a:pathLst>
              </a:custGeom>
              <a:solidFill>
                <a:srgbClr val="53A2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1" name="Freeform 122">
                <a:extLst>
                  <a:ext uri="{FF2B5EF4-FFF2-40B4-BE49-F238E27FC236}">
                    <a16:creationId xmlns:a16="http://schemas.microsoft.com/office/drawing/2014/main" id="{7FACD6D0-2BC8-114B-9803-EBB356A011CD}"/>
                  </a:ext>
                </a:extLst>
              </p:cNvPr>
              <p:cNvSpPr>
                <a:spLocks/>
              </p:cNvSpPr>
              <p:nvPr/>
            </p:nvSpPr>
            <p:spPr bwMode="auto">
              <a:xfrm>
                <a:off x="5223" y="1468"/>
                <a:ext cx="426" cy="405"/>
              </a:xfrm>
              <a:custGeom>
                <a:avLst/>
                <a:gdLst>
                  <a:gd name="T0" fmla="*/ 26 w 161"/>
                  <a:gd name="T1" fmla="*/ 146 h 153"/>
                  <a:gd name="T2" fmla="*/ 68 w 161"/>
                  <a:gd name="T3" fmla="*/ 51 h 153"/>
                  <a:gd name="T4" fmla="*/ 132 w 161"/>
                  <a:gd name="T5" fmla="*/ 0 h 153"/>
                  <a:gd name="T6" fmla="*/ 139 w 161"/>
                  <a:gd name="T7" fmla="*/ 100 h 153"/>
                  <a:gd name="T8" fmla="*/ 37 w 161"/>
                  <a:gd name="T9" fmla="*/ 153 h 153"/>
                  <a:gd name="T10" fmla="*/ 86 w 161"/>
                  <a:gd name="T11" fmla="*/ 95 h 153"/>
                  <a:gd name="T12" fmla="*/ 130 w 161"/>
                  <a:gd name="T13" fmla="*/ 37 h 153"/>
                  <a:gd name="T14" fmla="*/ 83 w 161"/>
                  <a:gd name="T15" fmla="*/ 87 h 153"/>
                  <a:gd name="T16" fmla="*/ 26 w 161"/>
                  <a:gd name="T17" fmla="*/ 14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1" h="153">
                    <a:moveTo>
                      <a:pt x="26" y="146"/>
                    </a:moveTo>
                    <a:cubicBezTo>
                      <a:pt x="26" y="146"/>
                      <a:pt x="0" y="81"/>
                      <a:pt x="68" y="51"/>
                    </a:cubicBezTo>
                    <a:cubicBezTo>
                      <a:pt x="129" y="23"/>
                      <a:pt x="132" y="0"/>
                      <a:pt x="132" y="0"/>
                    </a:cubicBezTo>
                    <a:cubicBezTo>
                      <a:pt x="132" y="0"/>
                      <a:pt x="161" y="48"/>
                      <a:pt x="139" y="100"/>
                    </a:cubicBezTo>
                    <a:cubicBezTo>
                      <a:pt x="118" y="152"/>
                      <a:pt x="37" y="153"/>
                      <a:pt x="37" y="153"/>
                    </a:cubicBezTo>
                    <a:cubicBezTo>
                      <a:pt x="37" y="153"/>
                      <a:pt x="46" y="120"/>
                      <a:pt x="86" y="95"/>
                    </a:cubicBezTo>
                    <a:cubicBezTo>
                      <a:pt x="126" y="69"/>
                      <a:pt x="130" y="37"/>
                      <a:pt x="130" y="37"/>
                    </a:cubicBezTo>
                    <a:cubicBezTo>
                      <a:pt x="130" y="37"/>
                      <a:pt x="118" y="66"/>
                      <a:pt x="83" y="87"/>
                    </a:cubicBezTo>
                    <a:cubicBezTo>
                      <a:pt x="49" y="107"/>
                      <a:pt x="32" y="125"/>
                      <a:pt x="26" y="14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2" name="Freeform 123">
                <a:extLst>
                  <a:ext uri="{FF2B5EF4-FFF2-40B4-BE49-F238E27FC236}">
                    <a16:creationId xmlns:a16="http://schemas.microsoft.com/office/drawing/2014/main" id="{D85D0135-922D-494A-9549-64B8EC97DAD2}"/>
                  </a:ext>
                </a:extLst>
              </p:cNvPr>
              <p:cNvSpPr>
                <a:spLocks/>
              </p:cNvSpPr>
              <p:nvPr/>
            </p:nvSpPr>
            <p:spPr bwMode="auto">
              <a:xfrm>
                <a:off x="5387" y="1823"/>
                <a:ext cx="323" cy="246"/>
              </a:xfrm>
              <a:custGeom>
                <a:avLst/>
                <a:gdLst>
                  <a:gd name="T0" fmla="*/ 0 w 122"/>
                  <a:gd name="T1" fmla="*/ 42 h 93"/>
                  <a:gd name="T2" fmla="*/ 69 w 122"/>
                  <a:gd name="T3" fmla="*/ 23 h 93"/>
                  <a:gd name="T4" fmla="*/ 122 w 122"/>
                  <a:gd name="T5" fmla="*/ 35 h 93"/>
                  <a:gd name="T6" fmla="*/ 73 w 122"/>
                  <a:gd name="T7" fmla="*/ 82 h 93"/>
                  <a:gd name="T8" fmla="*/ 1 w 122"/>
                  <a:gd name="T9" fmla="*/ 51 h 93"/>
                  <a:gd name="T10" fmla="*/ 53 w 122"/>
                  <a:gd name="T11" fmla="*/ 52 h 93"/>
                  <a:gd name="T12" fmla="*/ 102 w 122"/>
                  <a:gd name="T13" fmla="*/ 50 h 93"/>
                  <a:gd name="T14" fmla="*/ 56 w 122"/>
                  <a:gd name="T15" fmla="*/ 47 h 93"/>
                  <a:gd name="T16" fmla="*/ 0 w 122"/>
                  <a:gd name="T17"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93">
                    <a:moveTo>
                      <a:pt x="0" y="42"/>
                    </a:moveTo>
                    <a:cubicBezTo>
                      <a:pt x="0" y="42"/>
                      <a:pt x="23" y="0"/>
                      <a:pt x="69" y="23"/>
                    </a:cubicBezTo>
                    <a:cubicBezTo>
                      <a:pt x="109" y="44"/>
                      <a:pt x="122" y="35"/>
                      <a:pt x="122" y="35"/>
                    </a:cubicBezTo>
                    <a:cubicBezTo>
                      <a:pt x="122" y="35"/>
                      <a:pt x="110" y="71"/>
                      <a:pt x="73" y="82"/>
                    </a:cubicBezTo>
                    <a:cubicBezTo>
                      <a:pt x="36" y="93"/>
                      <a:pt x="1" y="51"/>
                      <a:pt x="1" y="51"/>
                    </a:cubicBezTo>
                    <a:cubicBezTo>
                      <a:pt x="1" y="51"/>
                      <a:pt x="22" y="41"/>
                      <a:pt x="53" y="52"/>
                    </a:cubicBezTo>
                    <a:cubicBezTo>
                      <a:pt x="83" y="62"/>
                      <a:pt x="102" y="50"/>
                      <a:pt x="102" y="50"/>
                    </a:cubicBezTo>
                    <a:cubicBezTo>
                      <a:pt x="102" y="50"/>
                      <a:pt x="81" y="56"/>
                      <a:pt x="56" y="47"/>
                    </a:cubicBezTo>
                    <a:cubicBezTo>
                      <a:pt x="30" y="37"/>
                      <a:pt x="14" y="36"/>
                      <a:pt x="0" y="4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3" name="Freeform 124">
                <a:extLst>
                  <a:ext uri="{FF2B5EF4-FFF2-40B4-BE49-F238E27FC236}">
                    <a16:creationId xmlns:a16="http://schemas.microsoft.com/office/drawing/2014/main" id="{F998696E-7566-3547-A730-D71070913C82}"/>
                  </a:ext>
                </a:extLst>
              </p:cNvPr>
              <p:cNvSpPr>
                <a:spLocks/>
              </p:cNvSpPr>
              <p:nvPr/>
            </p:nvSpPr>
            <p:spPr bwMode="auto">
              <a:xfrm>
                <a:off x="4890" y="1598"/>
                <a:ext cx="164" cy="148"/>
              </a:xfrm>
              <a:custGeom>
                <a:avLst/>
                <a:gdLst>
                  <a:gd name="T0" fmla="*/ 45 w 164"/>
                  <a:gd name="T1" fmla="*/ 66 h 148"/>
                  <a:gd name="T2" fmla="*/ 93 w 164"/>
                  <a:gd name="T3" fmla="*/ 0 h 148"/>
                  <a:gd name="T4" fmla="*/ 127 w 164"/>
                  <a:gd name="T5" fmla="*/ 74 h 148"/>
                  <a:gd name="T6" fmla="*/ 164 w 164"/>
                  <a:gd name="T7" fmla="*/ 148 h 148"/>
                  <a:gd name="T8" fmla="*/ 82 w 164"/>
                  <a:gd name="T9" fmla="*/ 140 h 148"/>
                  <a:gd name="T10" fmla="*/ 0 w 164"/>
                  <a:gd name="T11" fmla="*/ 135 h 148"/>
                  <a:gd name="T12" fmla="*/ 45 w 164"/>
                  <a:gd name="T13" fmla="*/ 66 h 148"/>
                </a:gdLst>
                <a:ahLst/>
                <a:cxnLst>
                  <a:cxn ang="0">
                    <a:pos x="T0" y="T1"/>
                  </a:cxn>
                  <a:cxn ang="0">
                    <a:pos x="T2" y="T3"/>
                  </a:cxn>
                  <a:cxn ang="0">
                    <a:pos x="T4" y="T5"/>
                  </a:cxn>
                  <a:cxn ang="0">
                    <a:pos x="T6" y="T7"/>
                  </a:cxn>
                  <a:cxn ang="0">
                    <a:pos x="T8" y="T9"/>
                  </a:cxn>
                  <a:cxn ang="0">
                    <a:pos x="T10" y="T11"/>
                  </a:cxn>
                  <a:cxn ang="0">
                    <a:pos x="T12" y="T13"/>
                  </a:cxn>
                </a:cxnLst>
                <a:rect l="0" t="0" r="r" b="b"/>
                <a:pathLst>
                  <a:path w="164" h="148">
                    <a:moveTo>
                      <a:pt x="45" y="66"/>
                    </a:moveTo>
                    <a:lnTo>
                      <a:pt x="93" y="0"/>
                    </a:lnTo>
                    <a:lnTo>
                      <a:pt x="127" y="74"/>
                    </a:lnTo>
                    <a:lnTo>
                      <a:pt x="164" y="148"/>
                    </a:lnTo>
                    <a:lnTo>
                      <a:pt x="82" y="140"/>
                    </a:lnTo>
                    <a:lnTo>
                      <a:pt x="0" y="135"/>
                    </a:lnTo>
                    <a:lnTo>
                      <a:pt x="45" y="6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6" name="Freeform 137">
                <a:extLst>
                  <a:ext uri="{FF2B5EF4-FFF2-40B4-BE49-F238E27FC236}">
                    <a16:creationId xmlns:a16="http://schemas.microsoft.com/office/drawing/2014/main" id="{8F49ECD5-8103-2E4E-B601-F6B7C394CFA3}"/>
                  </a:ext>
                </a:extLst>
              </p:cNvPr>
              <p:cNvSpPr>
                <a:spLocks/>
              </p:cNvSpPr>
              <p:nvPr/>
            </p:nvSpPr>
            <p:spPr bwMode="auto">
              <a:xfrm>
                <a:off x="1354" y="3278"/>
                <a:ext cx="193" cy="166"/>
              </a:xfrm>
              <a:custGeom>
                <a:avLst/>
                <a:gdLst>
                  <a:gd name="T0" fmla="*/ 70 w 73"/>
                  <a:gd name="T1" fmla="*/ 50 h 63"/>
                  <a:gd name="T2" fmla="*/ 40 w 73"/>
                  <a:gd name="T3" fmla="*/ 14 h 63"/>
                  <a:gd name="T4" fmla="*/ 7 w 73"/>
                  <a:gd name="T5" fmla="*/ 0 h 63"/>
                  <a:gd name="T6" fmla="*/ 15 w 73"/>
                  <a:gd name="T7" fmla="*/ 43 h 63"/>
                  <a:gd name="T8" fmla="*/ 66 w 73"/>
                  <a:gd name="T9" fmla="*/ 54 h 63"/>
                  <a:gd name="T10" fmla="*/ 38 w 73"/>
                  <a:gd name="T11" fmla="*/ 35 h 63"/>
                  <a:gd name="T12" fmla="*/ 12 w 73"/>
                  <a:gd name="T13" fmla="*/ 15 h 63"/>
                  <a:gd name="T14" fmla="*/ 38 w 73"/>
                  <a:gd name="T15" fmla="*/ 31 h 63"/>
                  <a:gd name="T16" fmla="*/ 70 w 73"/>
                  <a:gd name="T17" fmla="*/ 5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63">
                    <a:moveTo>
                      <a:pt x="70" y="50"/>
                    </a:moveTo>
                    <a:cubicBezTo>
                      <a:pt x="70" y="50"/>
                      <a:pt x="73" y="19"/>
                      <a:pt x="40" y="14"/>
                    </a:cubicBezTo>
                    <a:cubicBezTo>
                      <a:pt x="11" y="9"/>
                      <a:pt x="7" y="0"/>
                      <a:pt x="7" y="0"/>
                    </a:cubicBezTo>
                    <a:cubicBezTo>
                      <a:pt x="7" y="0"/>
                      <a:pt x="0" y="23"/>
                      <a:pt x="15" y="43"/>
                    </a:cubicBezTo>
                    <a:cubicBezTo>
                      <a:pt x="31" y="63"/>
                      <a:pt x="66" y="54"/>
                      <a:pt x="66" y="54"/>
                    </a:cubicBezTo>
                    <a:cubicBezTo>
                      <a:pt x="66" y="54"/>
                      <a:pt x="58" y="41"/>
                      <a:pt x="38" y="35"/>
                    </a:cubicBezTo>
                    <a:cubicBezTo>
                      <a:pt x="17" y="29"/>
                      <a:pt x="12" y="15"/>
                      <a:pt x="12" y="15"/>
                    </a:cubicBezTo>
                    <a:cubicBezTo>
                      <a:pt x="12" y="15"/>
                      <a:pt x="21" y="26"/>
                      <a:pt x="38" y="31"/>
                    </a:cubicBezTo>
                    <a:cubicBezTo>
                      <a:pt x="55" y="36"/>
                      <a:pt x="65" y="42"/>
                      <a:pt x="70" y="5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7" name="Freeform 138">
                <a:extLst>
                  <a:ext uri="{FF2B5EF4-FFF2-40B4-BE49-F238E27FC236}">
                    <a16:creationId xmlns:a16="http://schemas.microsoft.com/office/drawing/2014/main" id="{A5C18FD6-74BA-D24F-8D70-ECFEA716D18F}"/>
                  </a:ext>
                </a:extLst>
              </p:cNvPr>
              <p:cNvSpPr>
                <a:spLocks/>
              </p:cNvSpPr>
              <p:nvPr/>
            </p:nvSpPr>
            <p:spPr bwMode="auto">
              <a:xfrm>
                <a:off x="1541" y="3418"/>
                <a:ext cx="193" cy="169"/>
              </a:xfrm>
              <a:custGeom>
                <a:avLst/>
                <a:gdLst>
                  <a:gd name="T0" fmla="*/ 3 w 73"/>
                  <a:gd name="T1" fmla="*/ 51 h 64"/>
                  <a:gd name="T2" fmla="*/ 33 w 73"/>
                  <a:gd name="T3" fmla="*/ 15 h 64"/>
                  <a:gd name="T4" fmla="*/ 66 w 73"/>
                  <a:gd name="T5" fmla="*/ 0 h 64"/>
                  <a:gd name="T6" fmla="*/ 58 w 73"/>
                  <a:gd name="T7" fmla="*/ 44 h 64"/>
                  <a:gd name="T8" fmla="*/ 7 w 73"/>
                  <a:gd name="T9" fmla="*/ 55 h 64"/>
                  <a:gd name="T10" fmla="*/ 35 w 73"/>
                  <a:gd name="T11" fmla="*/ 36 h 64"/>
                  <a:gd name="T12" fmla="*/ 61 w 73"/>
                  <a:gd name="T13" fmla="*/ 16 h 64"/>
                  <a:gd name="T14" fmla="*/ 35 w 73"/>
                  <a:gd name="T15" fmla="*/ 32 h 64"/>
                  <a:gd name="T16" fmla="*/ 3 w 73"/>
                  <a:gd name="T17" fmla="*/ 5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64">
                    <a:moveTo>
                      <a:pt x="3" y="51"/>
                    </a:moveTo>
                    <a:cubicBezTo>
                      <a:pt x="3" y="51"/>
                      <a:pt x="0" y="20"/>
                      <a:pt x="33" y="15"/>
                    </a:cubicBezTo>
                    <a:cubicBezTo>
                      <a:pt x="62" y="10"/>
                      <a:pt x="66" y="0"/>
                      <a:pt x="66" y="0"/>
                    </a:cubicBezTo>
                    <a:cubicBezTo>
                      <a:pt x="66" y="0"/>
                      <a:pt x="73" y="24"/>
                      <a:pt x="58" y="44"/>
                    </a:cubicBezTo>
                    <a:cubicBezTo>
                      <a:pt x="42" y="64"/>
                      <a:pt x="7" y="55"/>
                      <a:pt x="7" y="55"/>
                    </a:cubicBezTo>
                    <a:cubicBezTo>
                      <a:pt x="7" y="55"/>
                      <a:pt x="15" y="42"/>
                      <a:pt x="35" y="36"/>
                    </a:cubicBezTo>
                    <a:cubicBezTo>
                      <a:pt x="56" y="29"/>
                      <a:pt x="61" y="16"/>
                      <a:pt x="61" y="16"/>
                    </a:cubicBezTo>
                    <a:cubicBezTo>
                      <a:pt x="61" y="16"/>
                      <a:pt x="52" y="27"/>
                      <a:pt x="35" y="32"/>
                    </a:cubicBezTo>
                    <a:cubicBezTo>
                      <a:pt x="18" y="37"/>
                      <a:pt x="8" y="42"/>
                      <a:pt x="3" y="5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8" name="Freeform 139">
                <a:extLst>
                  <a:ext uri="{FF2B5EF4-FFF2-40B4-BE49-F238E27FC236}">
                    <a16:creationId xmlns:a16="http://schemas.microsoft.com/office/drawing/2014/main" id="{D3CDE060-41D7-1048-BB77-C44B81773A2D}"/>
                  </a:ext>
                </a:extLst>
              </p:cNvPr>
              <p:cNvSpPr>
                <a:spLocks/>
              </p:cNvSpPr>
              <p:nvPr/>
            </p:nvSpPr>
            <p:spPr bwMode="auto">
              <a:xfrm>
                <a:off x="1541" y="3608"/>
                <a:ext cx="193" cy="170"/>
              </a:xfrm>
              <a:custGeom>
                <a:avLst/>
                <a:gdLst>
                  <a:gd name="T0" fmla="*/ 3 w 73"/>
                  <a:gd name="T1" fmla="*/ 50 h 64"/>
                  <a:gd name="T2" fmla="*/ 33 w 73"/>
                  <a:gd name="T3" fmla="*/ 14 h 64"/>
                  <a:gd name="T4" fmla="*/ 66 w 73"/>
                  <a:gd name="T5" fmla="*/ 0 h 64"/>
                  <a:gd name="T6" fmla="*/ 58 w 73"/>
                  <a:gd name="T7" fmla="*/ 44 h 64"/>
                  <a:gd name="T8" fmla="*/ 7 w 73"/>
                  <a:gd name="T9" fmla="*/ 55 h 64"/>
                  <a:gd name="T10" fmla="*/ 35 w 73"/>
                  <a:gd name="T11" fmla="*/ 35 h 64"/>
                  <a:gd name="T12" fmla="*/ 61 w 73"/>
                  <a:gd name="T13" fmla="*/ 15 h 64"/>
                  <a:gd name="T14" fmla="*/ 35 w 73"/>
                  <a:gd name="T15" fmla="*/ 31 h 64"/>
                  <a:gd name="T16" fmla="*/ 3 w 73"/>
                  <a:gd name="T17" fmla="*/ 5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64">
                    <a:moveTo>
                      <a:pt x="3" y="50"/>
                    </a:moveTo>
                    <a:cubicBezTo>
                      <a:pt x="3" y="50"/>
                      <a:pt x="0" y="19"/>
                      <a:pt x="33" y="14"/>
                    </a:cubicBezTo>
                    <a:cubicBezTo>
                      <a:pt x="62" y="10"/>
                      <a:pt x="66" y="0"/>
                      <a:pt x="66" y="0"/>
                    </a:cubicBezTo>
                    <a:cubicBezTo>
                      <a:pt x="66" y="0"/>
                      <a:pt x="73" y="24"/>
                      <a:pt x="58" y="44"/>
                    </a:cubicBezTo>
                    <a:cubicBezTo>
                      <a:pt x="42" y="64"/>
                      <a:pt x="7" y="55"/>
                      <a:pt x="7" y="55"/>
                    </a:cubicBezTo>
                    <a:cubicBezTo>
                      <a:pt x="7" y="55"/>
                      <a:pt x="15" y="42"/>
                      <a:pt x="35" y="35"/>
                    </a:cubicBezTo>
                    <a:cubicBezTo>
                      <a:pt x="56" y="29"/>
                      <a:pt x="61" y="15"/>
                      <a:pt x="61" y="15"/>
                    </a:cubicBezTo>
                    <a:cubicBezTo>
                      <a:pt x="61" y="15"/>
                      <a:pt x="52" y="27"/>
                      <a:pt x="35" y="31"/>
                    </a:cubicBezTo>
                    <a:cubicBezTo>
                      <a:pt x="18" y="36"/>
                      <a:pt x="8" y="42"/>
                      <a:pt x="3" y="5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9" name="Rectangle 140">
                <a:extLst>
                  <a:ext uri="{FF2B5EF4-FFF2-40B4-BE49-F238E27FC236}">
                    <a16:creationId xmlns:a16="http://schemas.microsoft.com/office/drawing/2014/main" id="{7D55AAC1-13EB-0344-A46C-2138CE54F612}"/>
                  </a:ext>
                </a:extLst>
              </p:cNvPr>
              <p:cNvSpPr>
                <a:spLocks noChangeArrowheads="1"/>
              </p:cNvSpPr>
              <p:nvPr/>
            </p:nvSpPr>
            <p:spPr bwMode="auto">
              <a:xfrm>
                <a:off x="1549" y="3127"/>
                <a:ext cx="3" cy="17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0" name="Freeform 141">
                <a:extLst>
                  <a:ext uri="{FF2B5EF4-FFF2-40B4-BE49-F238E27FC236}">
                    <a16:creationId xmlns:a16="http://schemas.microsoft.com/office/drawing/2014/main" id="{65744788-EE12-3646-B53E-154F4144911D}"/>
                  </a:ext>
                </a:extLst>
              </p:cNvPr>
              <p:cNvSpPr>
                <a:spLocks/>
              </p:cNvSpPr>
              <p:nvPr/>
            </p:nvSpPr>
            <p:spPr bwMode="auto">
              <a:xfrm>
                <a:off x="1549" y="3119"/>
                <a:ext cx="3" cy="1169"/>
              </a:xfrm>
              <a:custGeom>
                <a:avLst/>
                <a:gdLst>
                  <a:gd name="T0" fmla="*/ 0 w 3"/>
                  <a:gd name="T1" fmla="*/ 0 h 1169"/>
                  <a:gd name="T2" fmla="*/ 0 w 3"/>
                  <a:gd name="T3" fmla="*/ 1169 h 1169"/>
                  <a:gd name="T4" fmla="*/ 3 w 3"/>
                  <a:gd name="T5" fmla="*/ 1169 h 1169"/>
                  <a:gd name="T6" fmla="*/ 3 w 3"/>
                  <a:gd name="T7" fmla="*/ 0 h 1169"/>
                </a:gdLst>
                <a:ahLst/>
                <a:cxnLst>
                  <a:cxn ang="0">
                    <a:pos x="T0" y="T1"/>
                  </a:cxn>
                  <a:cxn ang="0">
                    <a:pos x="T2" y="T3"/>
                  </a:cxn>
                  <a:cxn ang="0">
                    <a:pos x="T4" y="T5"/>
                  </a:cxn>
                  <a:cxn ang="0">
                    <a:pos x="T6" y="T7"/>
                  </a:cxn>
                </a:cxnLst>
                <a:rect l="0" t="0" r="r" b="b"/>
                <a:pathLst>
                  <a:path w="3" h="1169">
                    <a:moveTo>
                      <a:pt x="0" y="0"/>
                    </a:moveTo>
                    <a:lnTo>
                      <a:pt x="0" y="1169"/>
                    </a:lnTo>
                    <a:lnTo>
                      <a:pt x="3" y="1169"/>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1" name="Oval 142">
                <a:extLst>
                  <a:ext uri="{FF2B5EF4-FFF2-40B4-BE49-F238E27FC236}">
                    <a16:creationId xmlns:a16="http://schemas.microsoft.com/office/drawing/2014/main" id="{64CAE46A-82C2-A44D-AFB7-7591CB4BDEA3}"/>
                  </a:ext>
                </a:extLst>
              </p:cNvPr>
              <p:cNvSpPr>
                <a:spLocks noChangeArrowheads="1"/>
              </p:cNvSpPr>
              <p:nvPr/>
            </p:nvSpPr>
            <p:spPr bwMode="auto">
              <a:xfrm>
                <a:off x="1483" y="3050"/>
                <a:ext cx="135" cy="135"/>
              </a:xfrm>
              <a:prstGeom prst="ellipse">
                <a:avLst/>
              </a:prstGeom>
              <a:solidFill>
                <a:srgbClr val="FFD6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2" name="Freeform 143">
                <a:extLst>
                  <a:ext uri="{FF2B5EF4-FFF2-40B4-BE49-F238E27FC236}">
                    <a16:creationId xmlns:a16="http://schemas.microsoft.com/office/drawing/2014/main" id="{ED157B6B-7F87-9A4C-8EBF-DDFD4DCEAC89}"/>
                  </a:ext>
                </a:extLst>
              </p:cNvPr>
              <p:cNvSpPr>
                <a:spLocks/>
              </p:cNvSpPr>
              <p:nvPr/>
            </p:nvSpPr>
            <p:spPr bwMode="auto">
              <a:xfrm>
                <a:off x="1486" y="3069"/>
                <a:ext cx="132" cy="116"/>
              </a:xfrm>
              <a:custGeom>
                <a:avLst/>
                <a:gdLst>
                  <a:gd name="T0" fmla="*/ 42 w 50"/>
                  <a:gd name="T1" fmla="*/ 0 h 44"/>
                  <a:gd name="T2" fmla="*/ 43 w 50"/>
                  <a:gd name="T3" fmla="*/ 6 h 44"/>
                  <a:gd name="T4" fmla="*/ 17 w 50"/>
                  <a:gd name="T5" fmla="*/ 32 h 44"/>
                  <a:gd name="T6" fmla="*/ 0 w 50"/>
                  <a:gd name="T7" fmla="*/ 25 h 44"/>
                  <a:gd name="T8" fmla="*/ 25 w 50"/>
                  <a:gd name="T9" fmla="*/ 44 h 44"/>
                  <a:gd name="T10" fmla="*/ 50 w 50"/>
                  <a:gd name="T11" fmla="*/ 19 h 44"/>
                  <a:gd name="T12" fmla="*/ 42 w 50"/>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50" h="44">
                    <a:moveTo>
                      <a:pt x="42" y="0"/>
                    </a:moveTo>
                    <a:cubicBezTo>
                      <a:pt x="43" y="2"/>
                      <a:pt x="43" y="4"/>
                      <a:pt x="43" y="6"/>
                    </a:cubicBezTo>
                    <a:cubicBezTo>
                      <a:pt x="43" y="20"/>
                      <a:pt x="31" y="32"/>
                      <a:pt x="17" y="32"/>
                    </a:cubicBezTo>
                    <a:cubicBezTo>
                      <a:pt x="11" y="32"/>
                      <a:pt x="4" y="29"/>
                      <a:pt x="0" y="25"/>
                    </a:cubicBezTo>
                    <a:cubicBezTo>
                      <a:pt x="3" y="36"/>
                      <a:pt x="13" y="44"/>
                      <a:pt x="25" y="44"/>
                    </a:cubicBezTo>
                    <a:cubicBezTo>
                      <a:pt x="39" y="44"/>
                      <a:pt x="50" y="33"/>
                      <a:pt x="50" y="19"/>
                    </a:cubicBezTo>
                    <a:cubicBezTo>
                      <a:pt x="50" y="11"/>
                      <a:pt x="47" y="5"/>
                      <a:pt x="42" y="0"/>
                    </a:cubicBezTo>
                    <a:close/>
                  </a:path>
                </a:pathLst>
              </a:custGeom>
              <a:solidFill>
                <a:srgbClr val="FFBB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3" name="Freeform 144">
                <a:extLst>
                  <a:ext uri="{FF2B5EF4-FFF2-40B4-BE49-F238E27FC236}">
                    <a16:creationId xmlns:a16="http://schemas.microsoft.com/office/drawing/2014/main" id="{B2E47637-FAB9-214F-818F-D12675C71B70}"/>
                  </a:ext>
                </a:extLst>
              </p:cNvPr>
              <p:cNvSpPr>
                <a:spLocks/>
              </p:cNvSpPr>
              <p:nvPr/>
            </p:nvSpPr>
            <p:spPr bwMode="auto">
              <a:xfrm>
                <a:off x="1536" y="2918"/>
                <a:ext cx="34" cy="151"/>
              </a:xfrm>
              <a:custGeom>
                <a:avLst/>
                <a:gdLst>
                  <a:gd name="T0" fmla="*/ 6 w 13"/>
                  <a:gd name="T1" fmla="*/ 0 h 57"/>
                  <a:gd name="T2" fmla="*/ 6 w 13"/>
                  <a:gd name="T3" fmla="*/ 0 h 57"/>
                  <a:gd name="T4" fmla="*/ 0 w 13"/>
                  <a:gd name="T5" fmla="*/ 7 h 57"/>
                  <a:gd name="T6" fmla="*/ 3 w 13"/>
                  <a:gd name="T7" fmla="*/ 57 h 57"/>
                  <a:gd name="T8" fmla="*/ 10 w 13"/>
                  <a:gd name="T9" fmla="*/ 57 h 57"/>
                  <a:gd name="T10" fmla="*/ 13 w 13"/>
                  <a:gd name="T11" fmla="*/ 7 h 57"/>
                  <a:gd name="T12" fmla="*/ 6 w 13"/>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3" h="57">
                    <a:moveTo>
                      <a:pt x="6" y="0"/>
                    </a:moveTo>
                    <a:cubicBezTo>
                      <a:pt x="6" y="0"/>
                      <a:pt x="6" y="0"/>
                      <a:pt x="6" y="0"/>
                    </a:cubicBezTo>
                    <a:cubicBezTo>
                      <a:pt x="3" y="0"/>
                      <a:pt x="0" y="3"/>
                      <a:pt x="0" y="7"/>
                    </a:cubicBezTo>
                    <a:cubicBezTo>
                      <a:pt x="3" y="57"/>
                      <a:pt x="3" y="57"/>
                      <a:pt x="3" y="57"/>
                    </a:cubicBezTo>
                    <a:cubicBezTo>
                      <a:pt x="10" y="57"/>
                      <a:pt x="10" y="57"/>
                      <a:pt x="10" y="57"/>
                    </a:cubicBezTo>
                    <a:cubicBezTo>
                      <a:pt x="13" y="7"/>
                      <a:pt x="13" y="7"/>
                      <a:pt x="13" y="7"/>
                    </a:cubicBezTo>
                    <a:cubicBezTo>
                      <a:pt x="13" y="3"/>
                      <a:pt x="10" y="0"/>
                      <a:pt x="6" y="0"/>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4" name="Freeform 145">
                <a:extLst>
                  <a:ext uri="{FF2B5EF4-FFF2-40B4-BE49-F238E27FC236}">
                    <a16:creationId xmlns:a16="http://schemas.microsoft.com/office/drawing/2014/main" id="{24CD537D-BB77-3D49-9888-7B8D45DEB33C}"/>
                  </a:ext>
                </a:extLst>
              </p:cNvPr>
              <p:cNvSpPr>
                <a:spLocks/>
              </p:cNvSpPr>
              <p:nvPr/>
            </p:nvSpPr>
            <p:spPr bwMode="auto">
              <a:xfrm>
                <a:off x="1536" y="3164"/>
                <a:ext cx="34" cy="151"/>
              </a:xfrm>
              <a:custGeom>
                <a:avLst/>
                <a:gdLst>
                  <a:gd name="T0" fmla="*/ 6 w 13"/>
                  <a:gd name="T1" fmla="*/ 57 h 57"/>
                  <a:gd name="T2" fmla="*/ 6 w 13"/>
                  <a:gd name="T3" fmla="*/ 57 h 57"/>
                  <a:gd name="T4" fmla="*/ 13 w 13"/>
                  <a:gd name="T5" fmla="*/ 50 h 57"/>
                  <a:gd name="T6" fmla="*/ 10 w 13"/>
                  <a:gd name="T7" fmla="*/ 0 h 57"/>
                  <a:gd name="T8" fmla="*/ 3 w 13"/>
                  <a:gd name="T9" fmla="*/ 0 h 57"/>
                  <a:gd name="T10" fmla="*/ 0 w 13"/>
                  <a:gd name="T11" fmla="*/ 50 h 57"/>
                  <a:gd name="T12" fmla="*/ 6 w 13"/>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13" h="57">
                    <a:moveTo>
                      <a:pt x="6" y="57"/>
                    </a:moveTo>
                    <a:cubicBezTo>
                      <a:pt x="6" y="57"/>
                      <a:pt x="6" y="57"/>
                      <a:pt x="6" y="57"/>
                    </a:cubicBezTo>
                    <a:cubicBezTo>
                      <a:pt x="10" y="57"/>
                      <a:pt x="13" y="54"/>
                      <a:pt x="13" y="50"/>
                    </a:cubicBezTo>
                    <a:cubicBezTo>
                      <a:pt x="10" y="0"/>
                      <a:pt x="10" y="0"/>
                      <a:pt x="10" y="0"/>
                    </a:cubicBezTo>
                    <a:cubicBezTo>
                      <a:pt x="3" y="0"/>
                      <a:pt x="3" y="0"/>
                      <a:pt x="3" y="0"/>
                    </a:cubicBezTo>
                    <a:cubicBezTo>
                      <a:pt x="0" y="50"/>
                      <a:pt x="0" y="50"/>
                      <a:pt x="0" y="50"/>
                    </a:cubicBezTo>
                    <a:cubicBezTo>
                      <a:pt x="0" y="54"/>
                      <a:pt x="3" y="57"/>
                      <a:pt x="6" y="57"/>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5" name="Freeform 146">
                <a:extLst>
                  <a:ext uri="{FF2B5EF4-FFF2-40B4-BE49-F238E27FC236}">
                    <a16:creationId xmlns:a16="http://schemas.microsoft.com/office/drawing/2014/main" id="{F4C657DA-05EC-F545-9CF1-AFC7A90CC091}"/>
                  </a:ext>
                </a:extLst>
              </p:cNvPr>
              <p:cNvSpPr>
                <a:spLocks/>
              </p:cNvSpPr>
              <p:nvPr/>
            </p:nvSpPr>
            <p:spPr bwMode="auto">
              <a:xfrm>
                <a:off x="1602" y="3098"/>
                <a:ext cx="151" cy="37"/>
              </a:xfrm>
              <a:custGeom>
                <a:avLst/>
                <a:gdLst>
                  <a:gd name="T0" fmla="*/ 57 w 57"/>
                  <a:gd name="T1" fmla="*/ 7 h 14"/>
                  <a:gd name="T2" fmla="*/ 57 w 57"/>
                  <a:gd name="T3" fmla="*/ 7 h 14"/>
                  <a:gd name="T4" fmla="*/ 50 w 57"/>
                  <a:gd name="T5" fmla="*/ 1 h 14"/>
                  <a:gd name="T6" fmla="*/ 0 w 57"/>
                  <a:gd name="T7" fmla="*/ 4 h 14"/>
                  <a:gd name="T8" fmla="*/ 0 w 57"/>
                  <a:gd name="T9" fmla="*/ 11 h 14"/>
                  <a:gd name="T10" fmla="*/ 50 w 57"/>
                  <a:gd name="T11" fmla="*/ 14 h 14"/>
                  <a:gd name="T12" fmla="*/ 57 w 57"/>
                  <a:gd name="T13" fmla="*/ 7 h 14"/>
                </a:gdLst>
                <a:ahLst/>
                <a:cxnLst>
                  <a:cxn ang="0">
                    <a:pos x="T0" y="T1"/>
                  </a:cxn>
                  <a:cxn ang="0">
                    <a:pos x="T2" y="T3"/>
                  </a:cxn>
                  <a:cxn ang="0">
                    <a:pos x="T4" y="T5"/>
                  </a:cxn>
                  <a:cxn ang="0">
                    <a:pos x="T6" y="T7"/>
                  </a:cxn>
                  <a:cxn ang="0">
                    <a:pos x="T8" y="T9"/>
                  </a:cxn>
                  <a:cxn ang="0">
                    <a:pos x="T10" y="T11"/>
                  </a:cxn>
                  <a:cxn ang="0">
                    <a:pos x="T12" y="T13"/>
                  </a:cxn>
                </a:cxnLst>
                <a:rect l="0" t="0" r="r" b="b"/>
                <a:pathLst>
                  <a:path w="57" h="14">
                    <a:moveTo>
                      <a:pt x="57" y="7"/>
                    </a:moveTo>
                    <a:cubicBezTo>
                      <a:pt x="57" y="7"/>
                      <a:pt x="57" y="7"/>
                      <a:pt x="57" y="7"/>
                    </a:cubicBezTo>
                    <a:cubicBezTo>
                      <a:pt x="57" y="3"/>
                      <a:pt x="53" y="0"/>
                      <a:pt x="50" y="1"/>
                    </a:cubicBezTo>
                    <a:cubicBezTo>
                      <a:pt x="0" y="4"/>
                      <a:pt x="0" y="4"/>
                      <a:pt x="0" y="4"/>
                    </a:cubicBezTo>
                    <a:cubicBezTo>
                      <a:pt x="0" y="11"/>
                      <a:pt x="0" y="11"/>
                      <a:pt x="0" y="11"/>
                    </a:cubicBezTo>
                    <a:cubicBezTo>
                      <a:pt x="50" y="14"/>
                      <a:pt x="50" y="14"/>
                      <a:pt x="50" y="14"/>
                    </a:cubicBezTo>
                    <a:cubicBezTo>
                      <a:pt x="53" y="14"/>
                      <a:pt x="57" y="11"/>
                      <a:pt x="57" y="7"/>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6" name="Freeform 147">
                <a:extLst>
                  <a:ext uri="{FF2B5EF4-FFF2-40B4-BE49-F238E27FC236}">
                    <a16:creationId xmlns:a16="http://schemas.microsoft.com/office/drawing/2014/main" id="{E5AD9512-23D1-2C45-A3B6-7EF1819DF50C}"/>
                  </a:ext>
                </a:extLst>
              </p:cNvPr>
              <p:cNvSpPr>
                <a:spLocks/>
              </p:cNvSpPr>
              <p:nvPr/>
            </p:nvSpPr>
            <p:spPr bwMode="auto">
              <a:xfrm>
                <a:off x="1354" y="3098"/>
                <a:ext cx="150" cy="37"/>
              </a:xfrm>
              <a:custGeom>
                <a:avLst/>
                <a:gdLst>
                  <a:gd name="T0" fmla="*/ 0 w 57"/>
                  <a:gd name="T1" fmla="*/ 7 h 14"/>
                  <a:gd name="T2" fmla="*/ 0 w 57"/>
                  <a:gd name="T3" fmla="*/ 7 h 14"/>
                  <a:gd name="T4" fmla="*/ 7 w 57"/>
                  <a:gd name="T5" fmla="*/ 14 h 14"/>
                  <a:gd name="T6" fmla="*/ 57 w 57"/>
                  <a:gd name="T7" fmla="*/ 11 h 14"/>
                  <a:gd name="T8" fmla="*/ 57 w 57"/>
                  <a:gd name="T9" fmla="*/ 4 h 14"/>
                  <a:gd name="T10" fmla="*/ 7 w 57"/>
                  <a:gd name="T11" fmla="*/ 1 h 14"/>
                  <a:gd name="T12" fmla="*/ 0 w 57"/>
                  <a:gd name="T13" fmla="*/ 7 h 14"/>
                </a:gdLst>
                <a:ahLst/>
                <a:cxnLst>
                  <a:cxn ang="0">
                    <a:pos x="T0" y="T1"/>
                  </a:cxn>
                  <a:cxn ang="0">
                    <a:pos x="T2" y="T3"/>
                  </a:cxn>
                  <a:cxn ang="0">
                    <a:pos x="T4" y="T5"/>
                  </a:cxn>
                  <a:cxn ang="0">
                    <a:pos x="T6" y="T7"/>
                  </a:cxn>
                  <a:cxn ang="0">
                    <a:pos x="T8" y="T9"/>
                  </a:cxn>
                  <a:cxn ang="0">
                    <a:pos x="T10" y="T11"/>
                  </a:cxn>
                  <a:cxn ang="0">
                    <a:pos x="T12" y="T13"/>
                  </a:cxn>
                </a:cxnLst>
                <a:rect l="0" t="0" r="r" b="b"/>
                <a:pathLst>
                  <a:path w="57" h="14">
                    <a:moveTo>
                      <a:pt x="0" y="7"/>
                    </a:moveTo>
                    <a:cubicBezTo>
                      <a:pt x="0" y="7"/>
                      <a:pt x="0" y="7"/>
                      <a:pt x="0" y="7"/>
                    </a:cubicBezTo>
                    <a:cubicBezTo>
                      <a:pt x="0" y="11"/>
                      <a:pt x="4" y="14"/>
                      <a:pt x="7" y="14"/>
                    </a:cubicBezTo>
                    <a:cubicBezTo>
                      <a:pt x="57" y="11"/>
                      <a:pt x="57" y="11"/>
                      <a:pt x="57" y="11"/>
                    </a:cubicBezTo>
                    <a:cubicBezTo>
                      <a:pt x="57" y="4"/>
                      <a:pt x="57" y="4"/>
                      <a:pt x="57" y="4"/>
                    </a:cubicBezTo>
                    <a:cubicBezTo>
                      <a:pt x="7" y="1"/>
                      <a:pt x="7" y="1"/>
                      <a:pt x="7" y="1"/>
                    </a:cubicBezTo>
                    <a:cubicBezTo>
                      <a:pt x="4" y="0"/>
                      <a:pt x="0" y="3"/>
                      <a:pt x="0" y="7"/>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7" name="Freeform 148">
                <a:extLst>
                  <a:ext uri="{FF2B5EF4-FFF2-40B4-BE49-F238E27FC236}">
                    <a16:creationId xmlns:a16="http://schemas.microsoft.com/office/drawing/2014/main" id="{C5EE2F8D-EAC1-C444-B2A6-7453700EF5A9}"/>
                  </a:ext>
                </a:extLst>
              </p:cNvPr>
              <p:cNvSpPr>
                <a:spLocks/>
              </p:cNvSpPr>
              <p:nvPr/>
            </p:nvSpPr>
            <p:spPr bwMode="auto">
              <a:xfrm>
                <a:off x="1486" y="2923"/>
                <a:ext cx="63" cy="151"/>
              </a:xfrm>
              <a:custGeom>
                <a:avLst/>
                <a:gdLst>
                  <a:gd name="T0" fmla="*/ 6 w 24"/>
                  <a:gd name="T1" fmla="*/ 1 h 57"/>
                  <a:gd name="T2" fmla="*/ 6 w 24"/>
                  <a:gd name="T3" fmla="*/ 1 h 57"/>
                  <a:gd name="T4" fmla="*/ 1 w 24"/>
                  <a:gd name="T5" fmla="*/ 9 h 57"/>
                  <a:gd name="T6" fmla="*/ 17 w 24"/>
                  <a:gd name="T7" fmla="*/ 57 h 57"/>
                  <a:gd name="T8" fmla="*/ 24 w 24"/>
                  <a:gd name="T9" fmla="*/ 55 h 57"/>
                  <a:gd name="T10" fmla="*/ 14 w 24"/>
                  <a:gd name="T11" fmla="*/ 6 h 57"/>
                  <a:gd name="T12" fmla="*/ 6 w 24"/>
                  <a:gd name="T13" fmla="*/ 1 h 57"/>
                </a:gdLst>
                <a:ahLst/>
                <a:cxnLst>
                  <a:cxn ang="0">
                    <a:pos x="T0" y="T1"/>
                  </a:cxn>
                  <a:cxn ang="0">
                    <a:pos x="T2" y="T3"/>
                  </a:cxn>
                  <a:cxn ang="0">
                    <a:pos x="T4" y="T5"/>
                  </a:cxn>
                  <a:cxn ang="0">
                    <a:pos x="T6" y="T7"/>
                  </a:cxn>
                  <a:cxn ang="0">
                    <a:pos x="T8" y="T9"/>
                  </a:cxn>
                  <a:cxn ang="0">
                    <a:pos x="T10" y="T11"/>
                  </a:cxn>
                  <a:cxn ang="0">
                    <a:pos x="T12" y="T13"/>
                  </a:cxn>
                </a:cxnLst>
                <a:rect l="0" t="0" r="r" b="b"/>
                <a:pathLst>
                  <a:path w="24" h="57">
                    <a:moveTo>
                      <a:pt x="6" y="1"/>
                    </a:moveTo>
                    <a:cubicBezTo>
                      <a:pt x="6" y="1"/>
                      <a:pt x="6" y="1"/>
                      <a:pt x="6" y="1"/>
                    </a:cubicBezTo>
                    <a:cubicBezTo>
                      <a:pt x="2" y="2"/>
                      <a:pt x="0" y="5"/>
                      <a:pt x="1" y="9"/>
                    </a:cubicBezTo>
                    <a:cubicBezTo>
                      <a:pt x="17" y="57"/>
                      <a:pt x="17" y="57"/>
                      <a:pt x="17" y="57"/>
                    </a:cubicBezTo>
                    <a:cubicBezTo>
                      <a:pt x="24" y="55"/>
                      <a:pt x="24" y="55"/>
                      <a:pt x="24" y="55"/>
                    </a:cubicBezTo>
                    <a:cubicBezTo>
                      <a:pt x="14" y="6"/>
                      <a:pt x="14" y="6"/>
                      <a:pt x="14" y="6"/>
                    </a:cubicBezTo>
                    <a:cubicBezTo>
                      <a:pt x="13" y="2"/>
                      <a:pt x="10" y="0"/>
                      <a:pt x="6" y="1"/>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8" name="Freeform 149">
                <a:extLst>
                  <a:ext uri="{FF2B5EF4-FFF2-40B4-BE49-F238E27FC236}">
                    <a16:creationId xmlns:a16="http://schemas.microsoft.com/office/drawing/2014/main" id="{B43A0213-2534-5E45-BCB1-F4137F979D49}"/>
                  </a:ext>
                </a:extLst>
              </p:cNvPr>
              <p:cNvSpPr>
                <a:spLocks/>
              </p:cNvSpPr>
              <p:nvPr/>
            </p:nvSpPr>
            <p:spPr bwMode="auto">
              <a:xfrm>
                <a:off x="1557" y="3161"/>
                <a:ext cx="64" cy="151"/>
              </a:xfrm>
              <a:custGeom>
                <a:avLst/>
                <a:gdLst>
                  <a:gd name="T0" fmla="*/ 18 w 24"/>
                  <a:gd name="T1" fmla="*/ 56 h 57"/>
                  <a:gd name="T2" fmla="*/ 18 w 24"/>
                  <a:gd name="T3" fmla="*/ 56 h 57"/>
                  <a:gd name="T4" fmla="*/ 22 w 24"/>
                  <a:gd name="T5" fmla="*/ 47 h 57"/>
                  <a:gd name="T6" fmla="*/ 7 w 24"/>
                  <a:gd name="T7" fmla="*/ 0 h 57"/>
                  <a:gd name="T8" fmla="*/ 0 w 24"/>
                  <a:gd name="T9" fmla="*/ 2 h 57"/>
                  <a:gd name="T10" fmla="*/ 10 w 24"/>
                  <a:gd name="T11" fmla="*/ 51 h 57"/>
                  <a:gd name="T12" fmla="*/ 18 w 24"/>
                  <a:gd name="T13" fmla="*/ 56 h 57"/>
                </a:gdLst>
                <a:ahLst/>
                <a:cxnLst>
                  <a:cxn ang="0">
                    <a:pos x="T0" y="T1"/>
                  </a:cxn>
                  <a:cxn ang="0">
                    <a:pos x="T2" y="T3"/>
                  </a:cxn>
                  <a:cxn ang="0">
                    <a:pos x="T4" y="T5"/>
                  </a:cxn>
                  <a:cxn ang="0">
                    <a:pos x="T6" y="T7"/>
                  </a:cxn>
                  <a:cxn ang="0">
                    <a:pos x="T8" y="T9"/>
                  </a:cxn>
                  <a:cxn ang="0">
                    <a:pos x="T10" y="T11"/>
                  </a:cxn>
                  <a:cxn ang="0">
                    <a:pos x="T12" y="T13"/>
                  </a:cxn>
                </a:cxnLst>
                <a:rect l="0" t="0" r="r" b="b"/>
                <a:pathLst>
                  <a:path w="24" h="57">
                    <a:moveTo>
                      <a:pt x="18" y="56"/>
                    </a:moveTo>
                    <a:cubicBezTo>
                      <a:pt x="18" y="56"/>
                      <a:pt x="18" y="56"/>
                      <a:pt x="18" y="56"/>
                    </a:cubicBezTo>
                    <a:cubicBezTo>
                      <a:pt x="22" y="55"/>
                      <a:pt x="24" y="51"/>
                      <a:pt x="22" y="47"/>
                    </a:cubicBezTo>
                    <a:cubicBezTo>
                      <a:pt x="7" y="0"/>
                      <a:pt x="7" y="0"/>
                      <a:pt x="7" y="0"/>
                    </a:cubicBezTo>
                    <a:cubicBezTo>
                      <a:pt x="0" y="2"/>
                      <a:pt x="0" y="2"/>
                      <a:pt x="0" y="2"/>
                    </a:cubicBezTo>
                    <a:cubicBezTo>
                      <a:pt x="10" y="51"/>
                      <a:pt x="10" y="51"/>
                      <a:pt x="10" y="51"/>
                    </a:cubicBezTo>
                    <a:cubicBezTo>
                      <a:pt x="11" y="54"/>
                      <a:pt x="14" y="57"/>
                      <a:pt x="18" y="56"/>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9" name="Freeform 150">
                <a:extLst>
                  <a:ext uri="{FF2B5EF4-FFF2-40B4-BE49-F238E27FC236}">
                    <a16:creationId xmlns:a16="http://schemas.microsoft.com/office/drawing/2014/main" id="{8BB76E97-BE0C-9F4C-BE86-DD39A1EE62C8}"/>
                  </a:ext>
                </a:extLst>
              </p:cNvPr>
              <p:cNvSpPr>
                <a:spLocks/>
              </p:cNvSpPr>
              <p:nvPr/>
            </p:nvSpPr>
            <p:spPr bwMode="auto">
              <a:xfrm>
                <a:off x="1597" y="3050"/>
                <a:ext cx="151" cy="64"/>
              </a:xfrm>
              <a:custGeom>
                <a:avLst/>
                <a:gdLst>
                  <a:gd name="T0" fmla="*/ 56 w 57"/>
                  <a:gd name="T1" fmla="*/ 6 h 24"/>
                  <a:gd name="T2" fmla="*/ 56 w 57"/>
                  <a:gd name="T3" fmla="*/ 6 h 24"/>
                  <a:gd name="T4" fmla="*/ 48 w 57"/>
                  <a:gd name="T5" fmla="*/ 1 h 24"/>
                  <a:gd name="T6" fmla="*/ 0 w 57"/>
                  <a:gd name="T7" fmla="*/ 17 h 24"/>
                  <a:gd name="T8" fmla="*/ 2 w 57"/>
                  <a:gd name="T9" fmla="*/ 24 h 24"/>
                  <a:gd name="T10" fmla="*/ 51 w 57"/>
                  <a:gd name="T11" fmla="*/ 14 h 24"/>
                  <a:gd name="T12" fmla="*/ 56 w 57"/>
                  <a:gd name="T13" fmla="*/ 6 h 24"/>
                </a:gdLst>
                <a:ahLst/>
                <a:cxnLst>
                  <a:cxn ang="0">
                    <a:pos x="T0" y="T1"/>
                  </a:cxn>
                  <a:cxn ang="0">
                    <a:pos x="T2" y="T3"/>
                  </a:cxn>
                  <a:cxn ang="0">
                    <a:pos x="T4" y="T5"/>
                  </a:cxn>
                  <a:cxn ang="0">
                    <a:pos x="T6" y="T7"/>
                  </a:cxn>
                  <a:cxn ang="0">
                    <a:pos x="T8" y="T9"/>
                  </a:cxn>
                  <a:cxn ang="0">
                    <a:pos x="T10" y="T11"/>
                  </a:cxn>
                  <a:cxn ang="0">
                    <a:pos x="T12" y="T13"/>
                  </a:cxn>
                </a:cxnLst>
                <a:rect l="0" t="0" r="r" b="b"/>
                <a:pathLst>
                  <a:path w="57" h="24">
                    <a:moveTo>
                      <a:pt x="56" y="6"/>
                    </a:moveTo>
                    <a:cubicBezTo>
                      <a:pt x="56" y="6"/>
                      <a:pt x="56" y="6"/>
                      <a:pt x="56" y="6"/>
                    </a:cubicBezTo>
                    <a:cubicBezTo>
                      <a:pt x="55" y="2"/>
                      <a:pt x="51" y="0"/>
                      <a:pt x="48" y="1"/>
                    </a:cubicBezTo>
                    <a:cubicBezTo>
                      <a:pt x="0" y="17"/>
                      <a:pt x="0" y="17"/>
                      <a:pt x="0" y="17"/>
                    </a:cubicBezTo>
                    <a:cubicBezTo>
                      <a:pt x="2" y="24"/>
                      <a:pt x="2" y="24"/>
                      <a:pt x="2" y="24"/>
                    </a:cubicBezTo>
                    <a:cubicBezTo>
                      <a:pt x="51" y="14"/>
                      <a:pt x="51" y="14"/>
                      <a:pt x="51" y="14"/>
                    </a:cubicBezTo>
                    <a:cubicBezTo>
                      <a:pt x="55" y="13"/>
                      <a:pt x="57" y="9"/>
                      <a:pt x="56" y="6"/>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0" name="Freeform 151">
                <a:extLst>
                  <a:ext uri="{FF2B5EF4-FFF2-40B4-BE49-F238E27FC236}">
                    <a16:creationId xmlns:a16="http://schemas.microsoft.com/office/drawing/2014/main" id="{DE83EFF2-97D4-F84B-ACDB-3C71CA79B905}"/>
                  </a:ext>
                </a:extLst>
              </p:cNvPr>
              <p:cNvSpPr>
                <a:spLocks/>
              </p:cNvSpPr>
              <p:nvPr/>
            </p:nvSpPr>
            <p:spPr bwMode="auto">
              <a:xfrm>
                <a:off x="1359" y="3119"/>
                <a:ext cx="151" cy="63"/>
              </a:xfrm>
              <a:custGeom>
                <a:avLst/>
                <a:gdLst>
                  <a:gd name="T0" fmla="*/ 1 w 57"/>
                  <a:gd name="T1" fmla="*/ 19 h 24"/>
                  <a:gd name="T2" fmla="*/ 1 w 57"/>
                  <a:gd name="T3" fmla="*/ 19 h 24"/>
                  <a:gd name="T4" fmla="*/ 9 w 57"/>
                  <a:gd name="T5" fmla="*/ 23 h 24"/>
                  <a:gd name="T6" fmla="*/ 57 w 57"/>
                  <a:gd name="T7" fmla="*/ 7 h 24"/>
                  <a:gd name="T8" fmla="*/ 55 w 57"/>
                  <a:gd name="T9" fmla="*/ 0 h 24"/>
                  <a:gd name="T10" fmla="*/ 6 w 57"/>
                  <a:gd name="T11" fmla="*/ 11 h 24"/>
                  <a:gd name="T12" fmla="*/ 1 w 57"/>
                  <a:gd name="T13" fmla="*/ 19 h 24"/>
                </a:gdLst>
                <a:ahLst/>
                <a:cxnLst>
                  <a:cxn ang="0">
                    <a:pos x="T0" y="T1"/>
                  </a:cxn>
                  <a:cxn ang="0">
                    <a:pos x="T2" y="T3"/>
                  </a:cxn>
                  <a:cxn ang="0">
                    <a:pos x="T4" y="T5"/>
                  </a:cxn>
                  <a:cxn ang="0">
                    <a:pos x="T6" y="T7"/>
                  </a:cxn>
                  <a:cxn ang="0">
                    <a:pos x="T8" y="T9"/>
                  </a:cxn>
                  <a:cxn ang="0">
                    <a:pos x="T10" y="T11"/>
                  </a:cxn>
                  <a:cxn ang="0">
                    <a:pos x="T12" y="T13"/>
                  </a:cxn>
                </a:cxnLst>
                <a:rect l="0" t="0" r="r" b="b"/>
                <a:pathLst>
                  <a:path w="57" h="24">
                    <a:moveTo>
                      <a:pt x="1" y="19"/>
                    </a:moveTo>
                    <a:cubicBezTo>
                      <a:pt x="1" y="19"/>
                      <a:pt x="1" y="19"/>
                      <a:pt x="1" y="19"/>
                    </a:cubicBezTo>
                    <a:cubicBezTo>
                      <a:pt x="2" y="22"/>
                      <a:pt x="6" y="24"/>
                      <a:pt x="9" y="23"/>
                    </a:cubicBezTo>
                    <a:cubicBezTo>
                      <a:pt x="57" y="7"/>
                      <a:pt x="57" y="7"/>
                      <a:pt x="57" y="7"/>
                    </a:cubicBezTo>
                    <a:cubicBezTo>
                      <a:pt x="55" y="0"/>
                      <a:pt x="55" y="0"/>
                      <a:pt x="55" y="0"/>
                    </a:cubicBezTo>
                    <a:cubicBezTo>
                      <a:pt x="6" y="11"/>
                      <a:pt x="6" y="11"/>
                      <a:pt x="6" y="11"/>
                    </a:cubicBezTo>
                    <a:cubicBezTo>
                      <a:pt x="2" y="11"/>
                      <a:pt x="0" y="15"/>
                      <a:pt x="1" y="19"/>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1" name="Freeform 152">
                <a:extLst>
                  <a:ext uri="{FF2B5EF4-FFF2-40B4-BE49-F238E27FC236}">
                    <a16:creationId xmlns:a16="http://schemas.microsoft.com/office/drawing/2014/main" id="{95D8FD4D-B8B9-7F45-A59A-29B560054A34}"/>
                  </a:ext>
                </a:extLst>
              </p:cNvPr>
              <p:cNvSpPr>
                <a:spLocks/>
              </p:cNvSpPr>
              <p:nvPr/>
            </p:nvSpPr>
            <p:spPr bwMode="auto">
              <a:xfrm>
                <a:off x="1443" y="2939"/>
                <a:ext cx="96" cy="140"/>
              </a:xfrm>
              <a:custGeom>
                <a:avLst/>
                <a:gdLst>
                  <a:gd name="T0" fmla="*/ 4 w 36"/>
                  <a:gd name="T1" fmla="*/ 2 h 53"/>
                  <a:gd name="T2" fmla="*/ 4 w 36"/>
                  <a:gd name="T3" fmla="*/ 2 h 53"/>
                  <a:gd name="T4" fmla="*/ 2 w 36"/>
                  <a:gd name="T5" fmla="*/ 11 h 53"/>
                  <a:gd name="T6" fmla="*/ 29 w 36"/>
                  <a:gd name="T7" fmla="*/ 53 h 53"/>
                  <a:gd name="T8" fmla="*/ 36 w 36"/>
                  <a:gd name="T9" fmla="*/ 50 h 53"/>
                  <a:gd name="T10" fmla="*/ 13 w 36"/>
                  <a:gd name="T11" fmla="*/ 5 h 53"/>
                  <a:gd name="T12" fmla="*/ 4 w 36"/>
                  <a:gd name="T13" fmla="*/ 2 h 53"/>
                </a:gdLst>
                <a:ahLst/>
                <a:cxnLst>
                  <a:cxn ang="0">
                    <a:pos x="T0" y="T1"/>
                  </a:cxn>
                  <a:cxn ang="0">
                    <a:pos x="T2" y="T3"/>
                  </a:cxn>
                  <a:cxn ang="0">
                    <a:pos x="T4" y="T5"/>
                  </a:cxn>
                  <a:cxn ang="0">
                    <a:pos x="T6" y="T7"/>
                  </a:cxn>
                  <a:cxn ang="0">
                    <a:pos x="T8" y="T9"/>
                  </a:cxn>
                  <a:cxn ang="0">
                    <a:pos x="T10" y="T11"/>
                  </a:cxn>
                  <a:cxn ang="0">
                    <a:pos x="T12" y="T13"/>
                  </a:cxn>
                </a:cxnLst>
                <a:rect l="0" t="0" r="r" b="b"/>
                <a:pathLst>
                  <a:path w="36" h="53">
                    <a:moveTo>
                      <a:pt x="4" y="2"/>
                    </a:moveTo>
                    <a:cubicBezTo>
                      <a:pt x="4" y="2"/>
                      <a:pt x="4" y="2"/>
                      <a:pt x="4" y="2"/>
                    </a:cubicBezTo>
                    <a:cubicBezTo>
                      <a:pt x="1" y="4"/>
                      <a:pt x="0" y="8"/>
                      <a:pt x="2" y="11"/>
                    </a:cubicBezTo>
                    <a:cubicBezTo>
                      <a:pt x="29" y="53"/>
                      <a:pt x="29" y="53"/>
                      <a:pt x="29" y="53"/>
                    </a:cubicBezTo>
                    <a:cubicBezTo>
                      <a:pt x="36" y="50"/>
                      <a:pt x="36" y="50"/>
                      <a:pt x="36" y="50"/>
                    </a:cubicBezTo>
                    <a:cubicBezTo>
                      <a:pt x="13" y="5"/>
                      <a:pt x="13" y="5"/>
                      <a:pt x="13" y="5"/>
                    </a:cubicBezTo>
                    <a:cubicBezTo>
                      <a:pt x="11" y="2"/>
                      <a:pt x="7" y="0"/>
                      <a:pt x="4" y="2"/>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2" name="Freeform 153">
                <a:extLst>
                  <a:ext uri="{FF2B5EF4-FFF2-40B4-BE49-F238E27FC236}">
                    <a16:creationId xmlns:a16="http://schemas.microsoft.com/office/drawing/2014/main" id="{32A53F1B-C78D-2841-B7F4-9CD6B893F70B}"/>
                  </a:ext>
                </a:extLst>
              </p:cNvPr>
              <p:cNvSpPr>
                <a:spLocks/>
              </p:cNvSpPr>
              <p:nvPr/>
            </p:nvSpPr>
            <p:spPr bwMode="auto">
              <a:xfrm>
                <a:off x="1568" y="3153"/>
                <a:ext cx="95" cy="141"/>
              </a:xfrm>
              <a:custGeom>
                <a:avLst/>
                <a:gdLst>
                  <a:gd name="T0" fmla="*/ 32 w 36"/>
                  <a:gd name="T1" fmla="*/ 51 h 53"/>
                  <a:gd name="T2" fmla="*/ 32 w 36"/>
                  <a:gd name="T3" fmla="*/ 51 h 53"/>
                  <a:gd name="T4" fmla="*/ 34 w 36"/>
                  <a:gd name="T5" fmla="*/ 42 h 53"/>
                  <a:gd name="T6" fmla="*/ 7 w 36"/>
                  <a:gd name="T7" fmla="*/ 0 h 53"/>
                  <a:gd name="T8" fmla="*/ 0 w 36"/>
                  <a:gd name="T9" fmla="*/ 4 h 53"/>
                  <a:gd name="T10" fmla="*/ 23 w 36"/>
                  <a:gd name="T11" fmla="*/ 49 h 53"/>
                  <a:gd name="T12" fmla="*/ 32 w 36"/>
                  <a:gd name="T13" fmla="*/ 51 h 53"/>
                </a:gdLst>
                <a:ahLst/>
                <a:cxnLst>
                  <a:cxn ang="0">
                    <a:pos x="T0" y="T1"/>
                  </a:cxn>
                  <a:cxn ang="0">
                    <a:pos x="T2" y="T3"/>
                  </a:cxn>
                  <a:cxn ang="0">
                    <a:pos x="T4" y="T5"/>
                  </a:cxn>
                  <a:cxn ang="0">
                    <a:pos x="T6" y="T7"/>
                  </a:cxn>
                  <a:cxn ang="0">
                    <a:pos x="T8" y="T9"/>
                  </a:cxn>
                  <a:cxn ang="0">
                    <a:pos x="T10" y="T11"/>
                  </a:cxn>
                  <a:cxn ang="0">
                    <a:pos x="T12" y="T13"/>
                  </a:cxn>
                </a:cxnLst>
                <a:rect l="0" t="0" r="r" b="b"/>
                <a:pathLst>
                  <a:path w="36" h="53">
                    <a:moveTo>
                      <a:pt x="32" y="51"/>
                    </a:moveTo>
                    <a:cubicBezTo>
                      <a:pt x="32" y="51"/>
                      <a:pt x="32" y="51"/>
                      <a:pt x="32" y="51"/>
                    </a:cubicBezTo>
                    <a:cubicBezTo>
                      <a:pt x="35" y="49"/>
                      <a:pt x="36" y="45"/>
                      <a:pt x="34" y="42"/>
                    </a:cubicBezTo>
                    <a:cubicBezTo>
                      <a:pt x="7" y="0"/>
                      <a:pt x="7" y="0"/>
                      <a:pt x="7" y="0"/>
                    </a:cubicBezTo>
                    <a:cubicBezTo>
                      <a:pt x="0" y="4"/>
                      <a:pt x="0" y="4"/>
                      <a:pt x="0" y="4"/>
                    </a:cubicBezTo>
                    <a:cubicBezTo>
                      <a:pt x="23" y="49"/>
                      <a:pt x="23" y="49"/>
                      <a:pt x="23" y="49"/>
                    </a:cubicBezTo>
                    <a:cubicBezTo>
                      <a:pt x="25" y="52"/>
                      <a:pt x="29" y="53"/>
                      <a:pt x="32" y="51"/>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3" name="Freeform 154">
                <a:extLst>
                  <a:ext uri="{FF2B5EF4-FFF2-40B4-BE49-F238E27FC236}">
                    <a16:creationId xmlns:a16="http://schemas.microsoft.com/office/drawing/2014/main" id="{D60FCB79-0A96-7847-AB6B-2EFEC62E0C7E}"/>
                  </a:ext>
                </a:extLst>
              </p:cNvPr>
              <p:cNvSpPr>
                <a:spLocks/>
              </p:cNvSpPr>
              <p:nvPr/>
            </p:nvSpPr>
            <p:spPr bwMode="auto">
              <a:xfrm>
                <a:off x="1589" y="3005"/>
                <a:ext cx="140" cy="95"/>
              </a:xfrm>
              <a:custGeom>
                <a:avLst/>
                <a:gdLst>
                  <a:gd name="T0" fmla="*/ 51 w 53"/>
                  <a:gd name="T1" fmla="*/ 5 h 36"/>
                  <a:gd name="T2" fmla="*/ 51 w 53"/>
                  <a:gd name="T3" fmla="*/ 5 h 36"/>
                  <a:gd name="T4" fmla="*/ 42 w 53"/>
                  <a:gd name="T5" fmla="*/ 2 h 36"/>
                  <a:gd name="T6" fmla="*/ 0 w 53"/>
                  <a:gd name="T7" fmla="*/ 30 h 36"/>
                  <a:gd name="T8" fmla="*/ 4 w 53"/>
                  <a:gd name="T9" fmla="*/ 36 h 36"/>
                  <a:gd name="T10" fmla="*/ 49 w 53"/>
                  <a:gd name="T11" fmla="*/ 14 h 36"/>
                  <a:gd name="T12" fmla="*/ 51 w 53"/>
                  <a:gd name="T13" fmla="*/ 5 h 36"/>
                </a:gdLst>
                <a:ahLst/>
                <a:cxnLst>
                  <a:cxn ang="0">
                    <a:pos x="T0" y="T1"/>
                  </a:cxn>
                  <a:cxn ang="0">
                    <a:pos x="T2" y="T3"/>
                  </a:cxn>
                  <a:cxn ang="0">
                    <a:pos x="T4" y="T5"/>
                  </a:cxn>
                  <a:cxn ang="0">
                    <a:pos x="T6" y="T7"/>
                  </a:cxn>
                  <a:cxn ang="0">
                    <a:pos x="T8" y="T9"/>
                  </a:cxn>
                  <a:cxn ang="0">
                    <a:pos x="T10" y="T11"/>
                  </a:cxn>
                  <a:cxn ang="0">
                    <a:pos x="T12" y="T13"/>
                  </a:cxn>
                </a:cxnLst>
                <a:rect l="0" t="0" r="r" b="b"/>
                <a:pathLst>
                  <a:path w="53" h="36">
                    <a:moveTo>
                      <a:pt x="51" y="5"/>
                    </a:moveTo>
                    <a:cubicBezTo>
                      <a:pt x="51" y="5"/>
                      <a:pt x="51" y="5"/>
                      <a:pt x="51" y="5"/>
                    </a:cubicBezTo>
                    <a:cubicBezTo>
                      <a:pt x="50" y="1"/>
                      <a:pt x="45" y="0"/>
                      <a:pt x="42" y="2"/>
                    </a:cubicBezTo>
                    <a:cubicBezTo>
                      <a:pt x="0" y="30"/>
                      <a:pt x="0" y="30"/>
                      <a:pt x="0" y="30"/>
                    </a:cubicBezTo>
                    <a:cubicBezTo>
                      <a:pt x="4" y="36"/>
                      <a:pt x="4" y="36"/>
                      <a:pt x="4" y="36"/>
                    </a:cubicBezTo>
                    <a:cubicBezTo>
                      <a:pt x="49" y="14"/>
                      <a:pt x="49" y="14"/>
                      <a:pt x="49" y="14"/>
                    </a:cubicBezTo>
                    <a:cubicBezTo>
                      <a:pt x="52" y="12"/>
                      <a:pt x="53" y="8"/>
                      <a:pt x="51" y="5"/>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4" name="Freeform 155">
                <a:extLst>
                  <a:ext uri="{FF2B5EF4-FFF2-40B4-BE49-F238E27FC236}">
                    <a16:creationId xmlns:a16="http://schemas.microsoft.com/office/drawing/2014/main" id="{F3DEC8AB-7967-7649-B65D-14D67E81767E}"/>
                  </a:ext>
                </a:extLst>
              </p:cNvPr>
              <p:cNvSpPr>
                <a:spLocks/>
              </p:cNvSpPr>
              <p:nvPr/>
            </p:nvSpPr>
            <p:spPr bwMode="auto">
              <a:xfrm>
                <a:off x="1377" y="3132"/>
                <a:ext cx="141" cy="95"/>
              </a:xfrm>
              <a:custGeom>
                <a:avLst/>
                <a:gdLst>
                  <a:gd name="T0" fmla="*/ 1 w 53"/>
                  <a:gd name="T1" fmla="*/ 32 h 36"/>
                  <a:gd name="T2" fmla="*/ 1 w 53"/>
                  <a:gd name="T3" fmla="*/ 32 h 36"/>
                  <a:gd name="T4" fmla="*/ 11 w 53"/>
                  <a:gd name="T5" fmla="*/ 34 h 36"/>
                  <a:gd name="T6" fmla="*/ 53 w 53"/>
                  <a:gd name="T7" fmla="*/ 6 h 36"/>
                  <a:gd name="T8" fmla="*/ 49 w 53"/>
                  <a:gd name="T9" fmla="*/ 0 h 36"/>
                  <a:gd name="T10" fmla="*/ 4 w 53"/>
                  <a:gd name="T11" fmla="*/ 23 h 36"/>
                  <a:gd name="T12" fmla="*/ 1 w 53"/>
                  <a:gd name="T13" fmla="*/ 32 h 36"/>
                </a:gdLst>
                <a:ahLst/>
                <a:cxnLst>
                  <a:cxn ang="0">
                    <a:pos x="T0" y="T1"/>
                  </a:cxn>
                  <a:cxn ang="0">
                    <a:pos x="T2" y="T3"/>
                  </a:cxn>
                  <a:cxn ang="0">
                    <a:pos x="T4" y="T5"/>
                  </a:cxn>
                  <a:cxn ang="0">
                    <a:pos x="T6" y="T7"/>
                  </a:cxn>
                  <a:cxn ang="0">
                    <a:pos x="T8" y="T9"/>
                  </a:cxn>
                  <a:cxn ang="0">
                    <a:pos x="T10" y="T11"/>
                  </a:cxn>
                  <a:cxn ang="0">
                    <a:pos x="T12" y="T13"/>
                  </a:cxn>
                </a:cxnLst>
                <a:rect l="0" t="0" r="r" b="b"/>
                <a:pathLst>
                  <a:path w="53" h="36">
                    <a:moveTo>
                      <a:pt x="1" y="32"/>
                    </a:moveTo>
                    <a:cubicBezTo>
                      <a:pt x="1" y="32"/>
                      <a:pt x="1" y="32"/>
                      <a:pt x="1" y="32"/>
                    </a:cubicBezTo>
                    <a:cubicBezTo>
                      <a:pt x="3" y="35"/>
                      <a:pt x="8" y="36"/>
                      <a:pt x="11" y="34"/>
                    </a:cubicBezTo>
                    <a:cubicBezTo>
                      <a:pt x="53" y="6"/>
                      <a:pt x="53" y="6"/>
                      <a:pt x="53" y="6"/>
                    </a:cubicBezTo>
                    <a:cubicBezTo>
                      <a:pt x="49" y="0"/>
                      <a:pt x="49" y="0"/>
                      <a:pt x="49" y="0"/>
                    </a:cubicBezTo>
                    <a:cubicBezTo>
                      <a:pt x="4" y="23"/>
                      <a:pt x="4" y="23"/>
                      <a:pt x="4" y="23"/>
                    </a:cubicBezTo>
                    <a:cubicBezTo>
                      <a:pt x="1" y="24"/>
                      <a:pt x="0" y="29"/>
                      <a:pt x="1" y="32"/>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5" name="Freeform 156">
                <a:extLst>
                  <a:ext uri="{FF2B5EF4-FFF2-40B4-BE49-F238E27FC236}">
                    <a16:creationId xmlns:a16="http://schemas.microsoft.com/office/drawing/2014/main" id="{4F5C4905-3433-9942-822A-88C22EF390EB}"/>
                  </a:ext>
                </a:extLst>
              </p:cNvPr>
              <p:cNvSpPr>
                <a:spLocks/>
              </p:cNvSpPr>
              <p:nvPr/>
            </p:nvSpPr>
            <p:spPr bwMode="auto">
              <a:xfrm>
                <a:off x="1406" y="2968"/>
                <a:ext cx="119" cy="122"/>
              </a:xfrm>
              <a:custGeom>
                <a:avLst/>
                <a:gdLst>
                  <a:gd name="T0" fmla="*/ 2 w 45"/>
                  <a:gd name="T1" fmla="*/ 3 h 46"/>
                  <a:gd name="T2" fmla="*/ 2 w 45"/>
                  <a:gd name="T3" fmla="*/ 3 h 46"/>
                  <a:gd name="T4" fmla="*/ 3 w 45"/>
                  <a:gd name="T5" fmla="*/ 13 h 46"/>
                  <a:gd name="T6" fmla="*/ 40 w 45"/>
                  <a:gd name="T7" fmla="*/ 46 h 46"/>
                  <a:gd name="T8" fmla="*/ 45 w 45"/>
                  <a:gd name="T9" fmla="*/ 41 h 46"/>
                  <a:gd name="T10" fmla="*/ 12 w 45"/>
                  <a:gd name="T11" fmla="*/ 3 h 46"/>
                  <a:gd name="T12" fmla="*/ 2 w 45"/>
                  <a:gd name="T13" fmla="*/ 3 h 46"/>
                </a:gdLst>
                <a:ahLst/>
                <a:cxnLst>
                  <a:cxn ang="0">
                    <a:pos x="T0" y="T1"/>
                  </a:cxn>
                  <a:cxn ang="0">
                    <a:pos x="T2" y="T3"/>
                  </a:cxn>
                  <a:cxn ang="0">
                    <a:pos x="T4" y="T5"/>
                  </a:cxn>
                  <a:cxn ang="0">
                    <a:pos x="T6" y="T7"/>
                  </a:cxn>
                  <a:cxn ang="0">
                    <a:pos x="T8" y="T9"/>
                  </a:cxn>
                  <a:cxn ang="0">
                    <a:pos x="T10" y="T11"/>
                  </a:cxn>
                  <a:cxn ang="0">
                    <a:pos x="T12" y="T13"/>
                  </a:cxn>
                </a:cxnLst>
                <a:rect l="0" t="0" r="r" b="b"/>
                <a:pathLst>
                  <a:path w="45" h="46">
                    <a:moveTo>
                      <a:pt x="2" y="3"/>
                    </a:moveTo>
                    <a:cubicBezTo>
                      <a:pt x="2" y="3"/>
                      <a:pt x="2" y="3"/>
                      <a:pt x="2" y="3"/>
                    </a:cubicBezTo>
                    <a:cubicBezTo>
                      <a:pt x="0" y="6"/>
                      <a:pt x="0" y="10"/>
                      <a:pt x="3" y="13"/>
                    </a:cubicBezTo>
                    <a:cubicBezTo>
                      <a:pt x="40" y="46"/>
                      <a:pt x="40" y="46"/>
                      <a:pt x="40" y="46"/>
                    </a:cubicBezTo>
                    <a:cubicBezTo>
                      <a:pt x="45" y="41"/>
                      <a:pt x="45" y="41"/>
                      <a:pt x="45" y="41"/>
                    </a:cubicBezTo>
                    <a:cubicBezTo>
                      <a:pt x="12" y="3"/>
                      <a:pt x="12" y="3"/>
                      <a:pt x="12" y="3"/>
                    </a:cubicBezTo>
                    <a:cubicBezTo>
                      <a:pt x="9" y="1"/>
                      <a:pt x="5" y="0"/>
                      <a:pt x="2" y="3"/>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6" name="Freeform 157">
                <a:extLst>
                  <a:ext uri="{FF2B5EF4-FFF2-40B4-BE49-F238E27FC236}">
                    <a16:creationId xmlns:a16="http://schemas.microsoft.com/office/drawing/2014/main" id="{517B7CBB-9BF6-5F4A-AF93-38546843F94B}"/>
                  </a:ext>
                </a:extLst>
              </p:cNvPr>
              <p:cNvSpPr>
                <a:spLocks/>
              </p:cNvSpPr>
              <p:nvPr/>
            </p:nvSpPr>
            <p:spPr bwMode="auto">
              <a:xfrm>
                <a:off x="1581" y="3143"/>
                <a:ext cx="119" cy="121"/>
              </a:xfrm>
              <a:custGeom>
                <a:avLst/>
                <a:gdLst>
                  <a:gd name="T0" fmla="*/ 43 w 45"/>
                  <a:gd name="T1" fmla="*/ 43 h 46"/>
                  <a:gd name="T2" fmla="*/ 43 w 45"/>
                  <a:gd name="T3" fmla="*/ 43 h 46"/>
                  <a:gd name="T4" fmla="*/ 42 w 45"/>
                  <a:gd name="T5" fmla="*/ 34 h 46"/>
                  <a:gd name="T6" fmla="*/ 5 w 45"/>
                  <a:gd name="T7" fmla="*/ 0 h 46"/>
                  <a:gd name="T8" fmla="*/ 0 w 45"/>
                  <a:gd name="T9" fmla="*/ 6 h 46"/>
                  <a:gd name="T10" fmla="*/ 33 w 45"/>
                  <a:gd name="T11" fmla="*/ 43 h 46"/>
                  <a:gd name="T12" fmla="*/ 43 w 45"/>
                  <a:gd name="T13" fmla="*/ 43 h 46"/>
                </a:gdLst>
                <a:ahLst/>
                <a:cxnLst>
                  <a:cxn ang="0">
                    <a:pos x="T0" y="T1"/>
                  </a:cxn>
                  <a:cxn ang="0">
                    <a:pos x="T2" y="T3"/>
                  </a:cxn>
                  <a:cxn ang="0">
                    <a:pos x="T4" y="T5"/>
                  </a:cxn>
                  <a:cxn ang="0">
                    <a:pos x="T6" y="T7"/>
                  </a:cxn>
                  <a:cxn ang="0">
                    <a:pos x="T8" y="T9"/>
                  </a:cxn>
                  <a:cxn ang="0">
                    <a:pos x="T10" y="T11"/>
                  </a:cxn>
                  <a:cxn ang="0">
                    <a:pos x="T12" y="T13"/>
                  </a:cxn>
                </a:cxnLst>
                <a:rect l="0" t="0" r="r" b="b"/>
                <a:pathLst>
                  <a:path w="45" h="46">
                    <a:moveTo>
                      <a:pt x="43" y="43"/>
                    </a:moveTo>
                    <a:cubicBezTo>
                      <a:pt x="43" y="43"/>
                      <a:pt x="43" y="43"/>
                      <a:pt x="43" y="43"/>
                    </a:cubicBezTo>
                    <a:cubicBezTo>
                      <a:pt x="45" y="41"/>
                      <a:pt x="45" y="36"/>
                      <a:pt x="42" y="34"/>
                    </a:cubicBezTo>
                    <a:cubicBezTo>
                      <a:pt x="5" y="0"/>
                      <a:pt x="5" y="0"/>
                      <a:pt x="5" y="0"/>
                    </a:cubicBezTo>
                    <a:cubicBezTo>
                      <a:pt x="0" y="6"/>
                      <a:pt x="0" y="6"/>
                      <a:pt x="0" y="6"/>
                    </a:cubicBezTo>
                    <a:cubicBezTo>
                      <a:pt x="33" y="43"/>
                      <a:pt x="33" y="43"/>
                      <a:pt x="33" y="43"/>
                    </a:cubicBezTo>
                    <a:cubicBezTo>
                      <a:pt x="36" y="46"/>
                      <a:pt x="40" y="46"/>
                      <a:pt x="43" y="43"/>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7" name="Freeform 158">
                <a:extLst>
                  <a:ext uri="{FF2B5EF4-FFF2-40B4-BE49-F238E27FC236}">
                    <a16:creationId xmlns:a16="http://schemas.microsoft.com/office/drawing/2014/main" id="{4DDFFD31-93A2-204C-AE20-40035ECD45F2}"/>
                  </a:ext>
                </a:extLst>
              </p:cNvPr>
              <p:cNvSpPr>
                <a:spLocks/>
              </p:cNvSpPr>
              <p:nvPr/>
            </p:nvSpPr>
            <p:spPr bwMode="auto">
              <a:xfrm>
                <a:off x="1581" y="2968"/>
                <a:ext cx="119" cy="122"/>
              </a:xfrm>
              <a:custGeom>
                <a:avLst/>
                <a:gdLst>
                  <a:gd name="T0" fmla="*/ 43 w 45"/>
                  <a:gd name="T1" fmla="*/ 3 h 46"/>
                  <a:gd name="T2" fmla="*/ 43 w 45"/>
                  <a:gd name="T3" fmla="*/ 3 h 46"/>
                  <a:gd name="T4" fmla="*/ 33 w 45"/>
                  <a:gd name="T5" fmla="*/ 3 h 46"/>
                  <a:gd name="T6" fmla="*/ 0 w 45"/>
                  <a:gd name="T7" fmla="*/ 41 h 46"/>
                  <a:gd name="T8" fmla="*/ 5 w 45"/>
                  <a:gd name="T9" fmla="*/ 46 h 46"/>
                  <a:gd name="T10" fmla="*/ 42 w 45"/>
                  <a:gd name="T11" fmla="*/ 13 h 46"/>
                  <a:gd name="T12" fmla="*/ 43 w 45"/>
                  <a:gd name="T13" fmla="*/ 3 h 46"/>
                </a:gdLst>
                <a:ahLst/>
                <a:cxnLst>
                  <a:cxn ang="0">
                    <a:pos x="T0" y="T1"/>
                  </a:cxn>
                  <a:cxn ang="0">
                    <a:pos x="T2" y="T3"/>
                  </a:cxn>
                  <a:cxn ang="0">
                    <a:pos x="T4" y="T5"/>
                  </a:cxn>
                  <a:cxn ang="0">
                    <a:pos x="T6" y="T7"/>
                  </a:cxn>
                  <a:cxn ang="0">
                    <a:pos x="T8" y="T9"/>
                  </a:cxn>
                  <a:cxn ang="0">
                    <a:pos x="T10" y="T11"/>
                  </a:cxn>
                  <a:cxn ang="0">
                    <a:pos x="T12" y="T13"/>
                  </a:cxn>
                </a:cxnLst>
                <a:rect l="0" t="0" r="r" b="b"/>
                <a:pathLst>
                  <a:path w="45" h="46">
                    <a:moveTo>
                      <a:pt x="43" y="3"/>
                    </a:moveTo>
                    <a:cubicBezTo>
                      <a:pt x="43" y="3"/>
                      <a:pt x="43" y="3"/>
                      <a:pt x="43" y="3"/>
                    </a:cubicBezTo>
                    <a:cubicBezTo>
                      <a:pt x="40" y="0"/>
                      <a:pt x="36" y="1"/>
                      <a:pt x="33" y="3"/>
                    </a:cubicBezTo>
                    <a:cubicBezTo>
                      <a:pt x="0" y="41"/>
                      <a:pt x="0" y="41"/>
                      <a:pt x="0" y="41"/>
                    </a:cubicBezTo>
                    <a:cubicBezTo>
                      <a:pt x="5" y="46"/>
                      <a:pt x="5" y="46"/>
                      <a:pt x="5" y="46"/>
                    </a:cubicBezTo>
                    <a:cubicBezTo>
                      <a:pt x="42" y="13"/>
                      <a:pt x="42" y="13"/>
                      <a:pt x="42" y="13"/>
                    </a:cubicBezTo>
                    <a:cubicBezTo>
                      <a:pt x="45" y="10"/>
                      <a:pt x="45" y="6"/>
                      <a:pt x="43" y="3"/>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8" name="Freeform 159">
                <a:extLst>
                  <a:ext uri="{FF2B5EF4-FFF2-40B4-BE49-F238E27FC236}">
                    <a16:creationId xmlns:a16="http://schemas.microsoft.com/office/drawing/2014/main" id="{2CE25AFA-9E92-B44E-B7BA-1CE3CF069B00}"/>
                  </a:ext>
                </a:extLst>
              </p:cNvPr>
              <p:cNvSpPr>
                <a:spLocks/>
              </p:cNvSpPr>
              <p:nvPr/>
            </p:nvSpPr>
            <p:spPr bwMode="auto">
              <a:xfrm>
                <a:off x="1406" y="3143"/>
                <a:ext cx="119" cy="121"/>
              </a:xfrm>
              <a:custGeom>
                <a:avLst/>
                <a:gdLst>
                  <a:gd name="T0" fmla="*/ 2 w 45"/>
                  <a:gd name="T1" fmla="*/ 43 h 46"/>
                  <a:gd name="T2" fmla="*/ 2 w 45"/>
                  <a:gd name="T3" fmla="*/ 43 h 46"/>
                  <a:gd name="T4" fmla="*/ 12 w 45"/>
                  <a:gd name="T5" fmla="*/ 43 h 46"/>
                  <a:gd name="T6" fmla="*/ 45 w 45"/>
                  <a:gd name="T7" fmla="*/ 6 h 46"/>
                  <a:gd name="T8" fmla="*/ 40 w 45"/>
                  <a:gd name="T9" fmla="*/ 0 h 46"/>
                  <a:gd name="T10" fmla="*/ 3 w 45"/>
                  <a:gd name="T11" fmla="*/ 34 h 46"/>
                  <a:gd name="T12" fmla="*/ 2 w 45"/>
                  <a:gd name="T13" fmla="*/ 43 h 46"/>
                </a:gdLst>
                <a:ahLst/>
                <a:cxnLst>
                  <a:cxn ang="0">
                    <a:pos x="T0" y="T1"/>
                  </a:cxn>
                  <a:cxn ang="0">
                    <a:pos x="T2" y="T3"/>
                  </a:cxn>
                  <a:cxn ang="0">
                    <a:pos x="T4" y="T5"/>
                  </a:cxn>
                  <a:cxn ang="0">
                    <a:pos x="T6" y="T7"/>
                  </a:cxn>
                  <a:cxn ang="0">
                    <a:pos x="T8" y="T9"/>
                  </a:cxn>
                  <a:cxn ang="0">
                    <a:pos x="T10" y="T11"/>
                  </a:cxn>
                  <a:cxn ang="0">
                    <a:pos x="T12" y="T13"/>
                  </a:cxn>
                </a:cxnLst>
                <a:rect l="0" t="0" r="r" b="b"/>
                <a:pathLst>
                  <a:path w="45" h="46">
                    <a:moveTo>
                      <a:pt x="2" y="43"/>
                    </a:moveTo>
                    <a:cubicBezTo>
                      <a:pt x="2" y="43"/>
                      <a:pt x="2" y="43"/>
                      <a:pt x="2" y="43"/>
                    </a:cubicBezTo>
                    <a:cubicBezTo>
                      <a:pt x="5" y="46"/>
                      <a:pt x="9" y="46"/>
                      <a:pt x="12" y="43"/>
                    </a:cubicBezTo>
                    <a:cubicBezTo>
                      <a:pt x="45" y="6"/>
                      <a:pt x="45" y="6"/>
                      <a:pt x="45" y="6"/>
                    </a:cubicBezTo>
                    <a:cubicBezTo>
                      <a:pt x="40" y="0"/>
                      <a:pt x="40" y="0"/>
                      <a:pt x="40" y="0"/>
                    </a:cubicBezTo>
                    <a:cubicBezTo>
                      <a:pt x="3" y="34"/>
                      <a:pt x="3" y="34"/>
                      <a:pt x="3" y="34"/>
                    </a:cubicBezTo>
                    <a:cubicBezTo>
                      <a:pt x="0" y="36"/>
                      <a:pt x="0" y="41"/>
                      <a:pt x="2" y="43"/>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9" name="Freeform 160">
                <a:extLst>
                  <a:ext uri="{FF2B5EF4-FFF2-40B4-BE49-F238E27FC236}">
                    <a16:creationId xmlns:a16="http://schemas.microsoft.com/office/drawing/2014/main" id="{8B9B7743-54E8-B34D-A09C-F682AD312613}"/>
                  </a:ext>
                </a:extLst>
              </p:cNvPr>
              <p:cNvSpPr>
                <a:spLocks/>
              </p:cNvSpPr>
              <p:nvPr/>
            </p:nvSpPr>
            <p:spPr bwMode="auto">
              <a:xfrm>
                <a:off x="1377" y="3005"/>
                <a:ext cx="141" cy="95"/>
              </a:xfrm>
              <a:custGeom>
                <a:avLst/>
                <a:gdLst>
                  <a:gd name="T0" fmla="*/ 1 w 53"/>
                  <a:gd name="T1" fmla="*/ 5 h 36"/>
                  <a:gd name="T2" fmla="*/ 1 w 53"/>
                  <a:gd name="T3" fmla="*/ 5 h 36"/>
                  <a:gd name="T4" fmla="*/ 4 w 53"/>
                  <a:gd name="T5" fmla="*/ 14 h 36"/>
                  <a:gd name="T6" fmla="*/ 49 w 53"/>
                  <a:gd name="T7" fmla="*/ 36 h 36"/>
                  <a:gd name="T8" fmla="*/ 53 w 53"/>
                  <a:gd name="T9" fmla="*/ 30 h 36"/>
                  <a:gd name="T10" fmla="*/ 11 w 53"/>
                  <a:gd name="T11" fmla="*/ 2 h 36"/>
                  <a:gd name="T12" fmla="*/ 1 w 53"/>
                  <a:gd name="T13" fmla="*/ 5 h 36"/>
                </a:gdLst>
                <a:ahLst/>
                <a:cxnLst>
                  <a:cxn ang="0">
                    <a:pos x="T0" y="T1"/>
                  </a:cxn>
                  <a:cxn ang="0">
                    <a:pos x="T2" y="T3"/>
                  </a:cxn>
                  <a:cxn ang="0">
                    <a:pos x="T4" y="T5"/>
                  </a:cxn>
                  <a:cxn ang="0">
                    <a:pos x="T6" y="T7"/>
                  </a:cxn>
                  <a:cxn ang="0">
                    <a:pos x="T8" y="T9"/>
                  </a:cxn>
                  <a:cxn ang="0">
                    <a:pos x="T10" y="T11"/>
                  </a:cxn>
                  <a:cxn ang="0">
                    <a:pos x="T12" y="T13"/>
                  </a:cxn>
                </a:cxnLst>
                <a:rect l="0" t="0" r="r" b="b"/>
                <a:pathLst>
                  <a:path w="53" h="36">
                    <a:moveTo>
                      <a:pt x="1" y="5"/>
                    </a:moveTo>
                    <a:cubicBezTo>
                      <a:pt x="1" y="5"/>
                      <a:pt x="1" y="5"/>
                      <a:pt x="1" y="5"/>
                    </a:cubicBezTo>
                    <a:cubicBezTo>
                      <a:pt x="0" y="8"/>
                      <a:pt x="1" y="12"/>
                      <a:pt x="4" y="14"/>
                    </a:cubicBezTo>
                    <a:cubicBezTo>
                      <a:pt x="49" y="36"/>
                      <a:pt x="49" y="36"/>
                      <a:pt x="49" y="36"/>
                    </a:cubicBezTo>
                    <a:cubicBezTo>
                      <a:pt x="53" y="30"/>
                      <a:pt x="53" y="30"/>
                      <a:pt x="53" y="30"/>
                    </a:cubicBezTo>
                    <a:cubicBezTo>
                      <a:pt x="11" y="2"/>
                      <a:pt x="11" y="2"/>
                      <a:pt x="11" y="2"/>
                    </a:cubicBezTo>
                    <a:cubicBezTo>
                      <a:pt x="8" y="0"/>
                      <a:pt x="3" y="1"/>
                      <a:pt x="1" y="5"/>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0" name="Freeform 161">
                <a:extLst>
                  <a:ext uri="{FF2B5EF4-FFF2-40B4-BE49-F238E27FC236}">
                    <a16:creationId xmlns:a16="http://schemas.microsoft.com/office/drawing/2014/main" id="{A618FE35-2B37-2941-AE14-FB53C66E69F4}"/>
                  </a:ext>
                </a:extLst>
              </p:cNvPr>
              <p:cNvSpPr>
                <a:spLocks/>
              </p:cNvSpPr>
              <p:nvPr/>
            </p:nvSpPr>
            <p:spPr bwMode="auto">
              <a:xfrm>
                <a:off x="1589" y="3132"/>
                <a:ext cx="140" cy="95"/>
              </a:xfrm>
              <a:custGeom>
                <a:avLst/>
                <a:gdLst>
                  <a:gd name="T0" fmla="*/ 51 w 53"/>
                  <a:gd name="T1" fmla="*/ 32 h 36"/>
                  <a:gd name="T2" fmla="*/ 51 w 53"/>
                  <a:gd name="T3" fmla="*/ 32 h 36"/>
                  <a:gd name="T4" fmla="*/ 49 w 53"/>
                  <a:gd name="T5" fmla="*/ 23 h 36"/>
                  <a:gd name="T6" fmla="*/ 4 w 53"/>
                  <a:gd name="T7" fmla="*/ 0 h 36"/>
                  <a:gd name="T8" fmla="*/ 0 w 53"/>
                  <a:gd name="T9" fmla="*/ 6 h 36"/>
                  <a:gd name="T10" fmla="*/ 42 w 53"/>
                  <a:gd name="T11" fmla="*/ 34 h 36"/>
                  <a:gd name="T12" fmla="*/ 51 w 53"/>
                  <a:gd name="T13" fmla="*/ 32 h 36"/>
                </a:gdLst>
                <a:ahLst/>
                <a:cxnLst>
                  <a:cxn ang="0">
                    <a:pos x="T0" y="T1"/>
                  </a:cxn>
                  <a:cxn ang="0">
                    <a:pos x="T2" y="T3"/>
                  </a:cxn>
                  <a:cxn ang="0">
                    <a:pos x="T4" y="T5"/>
                  </a:cxn>
                  <a:cxn ang="0">
                    <a:pos x="T6" y="T7"/>
                  </a:cxn>
                  <a:cxn ang="0">
                    <a:pos x="T8" y="T9"/>
                  </a:cxn>
                  <a:cxn ang="0">
                    <a:pos x="T10" y="T11"/>
                  </a:cxn>
                  <a:cxn ang="0">
                    <a:pos x="T12" y="T13"/>
                  </a:cxn>
                </a:cxnLst>
                <a:rect l="0" t="0" r="r" b="b"/>
                <a:pathLst>
                  <a:path w="53" h="36">
                    <a:moveTo>
                      <a:pt x="51" y="32"/>
                    </a:moveTo>
                    <a:cubicBezTo>
                      <a:pt x="51" y="32"/>
                      <a:pt x="51" y="32"/>
                      <a:pt x="51" y="32"/>
                    </a:cubicBezTo>
                    <a:cubicBezTo>
                      <a:pt x="53" y="29"/>
                      <a:pt x="52" y="24"/>
                      <a:pt x="49" y="23"/>
                    </a:cubicBezTo>
                    <a:cubicBezTo>
                      <a:pt x="4" y="0"/>
                      <a:pt x="4" y="0"/>
                      <a:pt x="4" y="0"/>
                    </a:cubicBezTo>
                    <a:cubicBezTo>
                      <a:pt x="0" y="6"/>
                      <a:pt x="0" y="6"/>
                      <a:pt x="0" y="6"/>
                    </a:cubicBezTo>
                    <a:cubicBezTo>
                      <a:pt x="42" y="34"/>
                      <a:pt x="42" y="34"/>
                      <a:pt x="42" y="34"/>
                    </a:cubicBezTo>
                    <a:cubicBezTo>
                      <a:pt x="45" y="36"/>
                      <a:pt x="50" y="35"/>
                      <a:pt x="51" y="32"/>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1" name="Freeform 162">
                <a:extLst>
                  <a:ext uri="{FF2B5EF4-FFF2-40B4-BE49-F238E27FC236}">
                    <a16:creationId xmlns:a16="http://schemas.microsoft.com/office/drawing/2014/main" id="{C5A51BD2-E9F0-EA49-99D2-20FDF657DB6A}"/>
                  </a:ext>
                </a:extLst>
              </p:cNvPr>
              <p:cNvSpPr>
                <a:spLocks/>
              </p:cNvSpPr>
              <p:nvPr/>
            </p:nvSpPr>
            <p:spPr bwMode="auto">
              <a:xfrm>
                <a:off x="1568" y="2939"/>
                <a:ext cx="95" cy="140"/>
              </a:xfrm>
              <a:custGeom>
                <a:avLst/>
                <a:gdLst>
                  <a:gd name="T0" fmla="*/ 32 w 36"/>
                  <a:gd name="T1" fmla="*/ 2 h 53"/>
                  <a:gd name="T2" fmla="*/ 32 w 36"/>
                  <a:gd name="T3" fmla="*/ 2 h 53"/>
                  <a:gd name="T4" fmla="*/ 23 w 36"/>
                  <a:gd name="T5" fmla="*/ 5 h 53"/>
                  <a:gd name="T6" fmla="*/ 0 w 36"/>
                  <a:gd name="T7" fmla="*/ 50 h 53"/>
                  <a:gd name="T8" fmla="*/ 7 w 36"/>
                  <a:gd name="T9" fmla="*/ 53 h 53"/>
                  <a:gd name="T10" fmla="*/ 34 w 36"/>
                  <a:gd name="T11" fmla="*/ 11 h 53"/>
                  <a:gd name="T12" fmla="*/ 32 w 36"/>
                  <a:gd name="T13" fmla="*/ 2 h 53"/>
                </a:gdLst>
                <a:ahLst/>
                <a:cxnLst>
                  <a:cxn ang="0">
                    <a:pos x="T0" y="T1"/>
                  </a:cxn>
                  <a:cxn ang="0">
                    <a:pos x="T2" y="T3"/>
                  </a:cxn>
                  <a:cxn ang="0">
                    <a:pos x="T4" y="T5"/>
                  </a:cxn>
                  <a:cxn ang="0">
                    <a:pos x="T6" y="T7"/>
                  </a:cxn>
                  <a:cxn ang="0">
                    <a:pos x="T8" y="T9"/>
                  </a:cxn>
                  <a:cxn ang="0">
                    <a:pos x="T10" y="T11"/>
                  </a:cxn>
                  <a:cxn ang="0">
                    <a:pos x="T12" y="T13"/>
                  </a:cxn>
                </a:cxnLst>
                <a:rect l="0" t="0" r="r" b="b"/>
                <a:pathLst>
                  <a:path w="36" h="53">
                    <a:moveTo>
                      <a:pt x="32" y="2"/>
                    </a:moveTo>
                    <a:cubicBezTo>
                      <a:pt x="32" y="2"/>
                      <a:pt x="32" y="2"/>
                      <a:pt x="32" y="2"/>
                    </a:cubicBezTo>
                    <a:cubicBezTo>
                      <a:pt x="29" y="0"/>
                      <a:pt x="25" y="2"/>
                      <a:pt x="23" y="5"/>
                    </a:cubicBezTo>
                    <a:cubicBezTo>
                      <a:pt x="0" y="50"/>
                      <a:pt x="0" y="50"/>
                      <a:pt x="0" y="50"/>
                    </a:cubicBezTo>
                    <a:cubicBezTo>
                      <a:pt x="7" y="53"/>
                      <a:pt x="7" y="53"/>
                      <a:pt x="7" y="53"/>
                    </a:cubicBezTo>
                    <a:cubicBezTo>
                      <a:pt x="34" y="11"/>
                      <a:pt x="34" y="11"/>
                      <a:pt x="34" y="11"/>
                    </a:cubicBezTo>
                    <a:cubicBezTo>
                      <a:pt x="36" y="8"/>
                      <a:pt x="35" y="4"/>
                      <a:pt x="32" y="2"/>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2" name="Freeform 163">
                <a:extLst>
                  <a:ext uri="{FF2B5EF4-FFF2-40B4-BE49-F238E27FC236}">
                    <a16:creationId xmlns:a16="http://schemas.microsoft.com/office/drawing/2014/main" id="{023C1322-A83C-D241-9374-CD24177CFAD4}"/>
                  </a:ext>
                </a:extLst>
              </p:cNvPr>
              <p:cNvSpPr>
                <a:spLocks/>
              </p:cNvSpPr>
              <p:nvPr/>
            </p:nvSpPr>
            <p:spPr bwMode="auto">
              <a:xfrm>
                <a:off x="1443" y="3153"/>
                <a:ext cx="96" cy="141"/>
              </a:xfrm>
              <a:custGeom>
                <a:avLst/>
                <a:gdLst>
                  <a:gd name="T0" fmla="*/ 4 w 36"/>
                  <a:gd name="T1" fmla="*/ 51 h 53"/>
                  <a:gd name="T2" fmla="*/ 4 w 36"/>
                  <a:gd name="T3" fmla="*/ 51 h 53"/>
                  <a:gd name="T4" fmla="*/ 13 w 36"/>
                  <a:gd name="T5" fmla="*/ 49 h 53"/>
                  <a:gd name="T6" fmla="*/ 36 w 36"/>
                  <a:gd name="T7" fmla="*/ 4 h 53"/>
                  <a:gd name="T8" fmla="*/ 29 w 36"/>
                  <a:gd name="T9" fmla="*/ 0 h 53"/>
                  <a:gd name="T10" fmla="*/ 2 w 36"/>
                  <a:gd name="T11" fmla="*/ 42 h 53"/>
                  <a:gd name="T12" fmla="*/ 4 w 36"/>
                  <a:gd name="T13" fmla="*/ 51 h 53"/>
                </a:gdLst>
                <a:ahLst/>
                <a:cxnLst>
                  <a:cxn ang="0">
                    <a:pos x="T0" y="T1"/>
                  </a:cxn>
                  <a:cxn ang="0">
                    <a:pos x="T2" y="T3"/>
                  </a:cxn>
                  <a:cxn ang="0">
                    <a:pos x="T4" y="T5"/>
                  </a:cxn>
                  <a:cxn ang="0">
                    <a:pos x="T6" y="T7"/>
                  </a:cxn>
                  <a:cxn ang="0">
                    <a:pos x="T8" y="T9"/>
                  </a:cxn>
                  <a:cxn ang="0">
                    <a:pos x="T10" y="T11"/>
                  </a:cxn>
                  <a:cxn ang="0">
                    <a:pos x="T12" y="T13"/>
                  </a:cxn>
                </a:cxnLst>
                <a:rect l="0" t="0" r="r" b="b"/>
                <a:pathLst>
                  <a:path w="36" h="53">
                    <a:moveTo>
                      <a:pt x="4" y="51"/>
                    </a:moveTo>
                    <a:cubicBezTo>
                      <a:pt x="4" y="51"/>
                      <a:pt x="4" y="51"/>
                      <a:pt x="4" y="51"/>
                    </a:cubicBezTo>
                    <a:cubicBezTo>
                      <a:pt x="7" y="53"/>
                      <a:pt x="11" y="52"/>
                      <a:pt x="13" y="49"/>
                    </a:cubicBezTo>
                    <a:cubicBezTo>
                      <a:pt x="36" y="4"/>
                      <a:pt x="36" y="4"/>
                      <a:pt x="36" y="4"/>
                    </a:cubicBezTo>
                    <a:cubicBezTo>
                      <a:pt x="29" y="0"/>
                      <a:pt x="29" y="0"/>
                      <a:pt x="29" y="0"/>
                    </a:cubicBezTo>
                    <a:cubicBezTo>
                      <a:pt x="2" y="42"/>
                      <a:pt x="2" y="42"/>
                      <a:pt x="2" y="42"/>
                    </a:cubicBezTo>
                    <a:cubicBezTo>
                      <a:pt x="0" y="45"/>
                      <a:pt x="1" y="49"/>
                      <a:pt x="4" y="51"/>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3" name="Freeform 164">
                <a:extLst>
                  <a:ext uri="{FF2B5EF4-FFF2-40B4-BE49-F238E27FC236}">
                    <a16:creationId xmlns:a16="http://schemas.microsoft.com/office/drawing/2014/main" id="{2B74FEDF-673F-AC4F-96FA-372239C9D2EE}"/>
                  </a:ext>
                </a:extLst>
              </p:cNvPr>
              <p:cNvSpPr>
                <a:spLocks/>
              </p:cNvSpPr>
              <p:nvPr/>
            </p:nvSpPr>
            <p:spPr bwMode="auto">
              <a:xfrm>
                <a:off x="1359" y="3050"/>
                <a:ext cx="151" cy="64"/>
              </a:xfrm>
              <a:custGeom>
                <a:avLst/>
                <a:gdLst>
                  <a:gd name="T0" fmla="*/ 1 w 57"/>
                  <a:gd name="T1" fmla="*/ 6 h 24"/>
                  <a:gd name="T2" fmla="*/ 1 w 57"/>
                  <a:gd name="T3" fmla="*/ 6 h 24"/>
                  <a:gd name="T4" fmla="*/ 6 w 57"/>
                  <a:gd name="T5" fmla="*/ 14 h 24"/>
                  <a:gd name="T6" fmla="*/ 55 w 57"/>
                  <a:gd name="T7" fmla="*/ 24 h 24"/>
                  <a:gd name="T8" fmla="*/ 57 w 57"/>
                  <a:gd name="T9" fmla="*/ 17 h 24"/>
                  <a:gd name="T10" fmla="*/ 9 w 57"/>
                  <a:gd name="T11" fmla="*/ 1 h 24"/>
                  <a:gd name="T12" fmla="*/ 1 w 57"/>
                  <a:gd name="T13" fmla="*/ 6 h 24"/>
                </a:gdLst>
                <a:ahLst/>
                <a:cxnLst>
                  <a:cxn ang="0">
                    <a:pos x="T0" y="T1"/>
                  </a:cxn>
                  <a:cxn ang="0">
                    <a:pos x="T2" y="T3"/>
                  </a:cxn>
                  <a:cxn ang="0">
                    <a:pos x="T4" y="T5"/>
                  </a:cxn>
                  <a:cxn ang="0">
                    <a:pos x="T6" y="T7"/>
                  </a:cxn>
                  <a:cxn ang="0">
                    <a:pos x="T8" y="T9"/>
                  </a:cxn>
                  <a:cxn ang="0">
                    <a:pos x="T10" y="T11"/>
                  </a:cxn>
                  <a:cxn ang="0">
                    <a:pos x="T12" y="T13"/>
                  </a:cxn>
                </a:cxnLst>
                <a:rect l="0" t="0" r="r" b="b"/>
                <a:pathLst>
                  <a:path w="57" h="24">
                    <a:moveTo>
                      <a:pt x="1" y="6"/>
                    </a:moveTo>
                    <a:cubicBezTo>
                      <a:pt x="1" y="6"/>
                      <a:pt x="1" y="6"/>
                      <a:pt x="1" y="6"/>
                    </a:cubicBezTo>
                    <a:cubicBezTo>
                      <a:pt x="0" y="9"/>
                      <a:pt x="2" y="13"/>
                      <a:pt x="6" y="14"/>
                    </a:cubicBezTo>
                    <a:cubicBezTo>
                      <a:pt x="55" y="24"/>
                      <a:pt x="55" y="24"/>
                      <a:pt x="55" y="24"/>
                    </a:cubicBezTo>
                    <a:cubicBezTo>
                      <a:pt x="57" y="17"/>
                      <a:pt x="57" y="17"/>
                      <a:pt x="57" y="17"/>
                    </a:cubicBezTo>
                    <a:cubicBezTo>
                      <a:pt x="9" y="1"/>
                      <a:pt x="9" y="1"/>
                      <a:pt x="9" y="1"/>
                    </a:cubicBezTo>
                    <a:cubicBezTo>
                      <a:pt x="6" y="0"/>
                      <a:pt x="2" y="2"/>
                      <a:pt x="1" y="6"/>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4" name="Freeform 165">
                <a:extLst>
                  <a:ext uri="{FF2B5EF4-FFF2-40B4-BE49-F238E27FC236}">
                    <a16:creationId xmlns:a16="http://schemas.microsoft.com/office/drawing/2014/main" id="{AA624044-D26D-2F45-A38D-5CC9E5DAECBE}"/>
                  </a:ext>
                </a:extLst>
              </p:cNvPr>
              <p:cNvSpPr>
                <a:spLocks/>
              </p:cNvSpPr>
              <p:nvPr/>
            </p:nvSpPr>
            <p:spPr bwMode="auto">
              <a:xfrm>
                <a:off x="1597" y="3119"/>
                <a:ext cx="151" cy="63"/>
              </a:xfrm>
              <a:custGeom>
                <a:avLst/>
                <a:gdLst>
                  <a:gd name="T0" fmla="*/ 56 w 57"/>
                  <a:gd name="T1" fmla="*/ 19 h 24"/>
                  <a:gd name="T2" fmla="*/ 56 w 57"/>
                  <a:gd name="T3" fmla="*/ 19 h 24"/>
                  <a:gd name="T4" fmla="*/ 51 w 57"/>
                  <a:gd name="T5" fmla="*/ 11 h 24"/>
                  <a:gd name="T6" fmla="*/ 2 w 57"/>
                  <a:gd name="T7" fmla="*/ 0 h 24"/>
                  <a:gd name="T8" fmla="*/ 0 w 57"/>
                  <a:gd name="T9" fmla="*/ 7 h 24"/>
                  <a:gd name="T10" fmla="*/ 48 w 57"/>
                  <a:gd name="T11" fmla="*/ 23 h 24"/>
                  <a:gd name="T12" fmla="*/ 56 w 57"/>
                  <a:gd name="T13" fmla="*/ 19 h 24"/>
                </a:gdLst>
                <a:ahLst/>
                <a:cxnLst>
                  <a:cxn ang="0">
                    <a:pos x="T0" y="T1"/>
                  </a:cxn>
                  <a:cxn ang="0">
                    <a:pos x="T2" y="T3"/>
                  </a:cxn>
                  <a:cxn ang="0">
                    <a:pos x="T4" y="T5"/>
                  </a:cxn>
                  <a:cxn ang="0">
                    <a:pos x="T6" y="T7"/>
                  </a:cxn>
                  <a:cxn ang="0">
                    <a:pos x="T8" y="T9"/>
                  </a:cxn>
                  <a:cxn ang="0">
                    <a:pos x="T10" y="T11"/>
                  </a:cxn>
                  <a:cxn ang="0">
                    <a:pos x="T12" y="T13"/>
                  </a:cxn>
                </a:cxnLst>
                <a:rect l="0" t="0" r="r" b="b"/>
                <a:pathLst>
                  <a:path w="57" h="24">
                    <a:moveTo>
                      <a:pt x="56" y="19"/>
                    </a:moveTo>
                    <a:cubicBezTo>
                      <a:pt x="56" y="19"/>
                      <a:pt x="56" y="19"/>
                      <a:pt x="56" y="19"/>
                    </a:cubicBezTo>
                    <a:cubicBezTo>
                      <a:pt x="57" y="15"/>
                      <a:pt x="55" y="11"/>
                      <a:pt x="51" y="11"/>
                    </a:cubicBezTo>
                    <a:cubicBezTo>
                      <a:pt x="2" y="0"/>
                      <a:pt x="2" y="0"/>
                      <a:pt x="2" y="0"/>
                    </a:cubicBezTo>
                    <a:cubicBezTo>
                      <a:pt x="0" y="7"/>
                      <a:pt x="0" y="7"/>
                      <a:pt x="0" y="7"/>
                    </a:cubicBezTo>
                    <a:cubicBezTo>
                      <a:pt x="48" y="23"/>
                      <a:pt x="48" y="23"/>
                      <a:pt x="48" y="23"/>
                    </a:cubicBezTo>
                    <a:cubicBezTo>
                      <a:pt x="51" y="24"/>
                      <a:pt x="55" y="22"/>
                      <a:pt x="56" y="19"/>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5" name="Freeform 166">
                <a:extLst>
                  <a:ext uri="{FF2B5EF4-FFF2-40B4-BE49-F238E27FC236}">
                    <a16:creationId xmlns:a16="http://schemas.microsoft.com/office/drawing/2014/main" id="{DCF97BCC-09B2-574E-98EF-E14BAB1E06F8}"/>
                  </a:ext>
                </a:extLst>
              </p:cNvPr>
              <p:cNvSpPr>
                <a:spLocks/>
              </p:cNvSpPr>
              <p:nvPr/>
            </p:nvSpPr>
            <p:spPr bwMode="auto">
              <a:xfrm>
                <a:off x="1557" y="2923"/>
                <a:ext cx="64" cy="151"/>
              </a:xfrm>
              <a:custGeom>
                <a:avLst/>
                <a:gdLst>
                  <a:gd name="T0" fmla="*/ 18 w 24"/>
                  <a:gd name="T1" fmla="*/ 1 h 57"/>
                  <a:gd name="T2" fmla="*/ 18 w 24"/>
                  <a:gd name="T3" fmla="*/ 1 h 57"/>
                  <a:gd name="T4" fmla="*/ 10 w 24"/>
                  <a:gd name="T5" fmla="*/ 6 h 57"/>
                  <a:gd name="T6" fmla="*/ 0 w 24"/>
                  <a:gd name="T7" fmla="*/ 55 h 57"/>
                  <a:gd name="T8" fmla="*/ 7 w 24"/>
                  <a:gd name="T9" fmla="*/ 57 h 57"/>
                  <a:gd name="T10" fmla="*/ 22 w 24"/>
                  <a:gd name="T11" fmla="*/ 9 h 57"/>
                  <a:gd name="T12" fmla="*/ 18 w 24"/>
                  <a:gd name="T13" fmla="*/ 1 h 57"/>
                </a:gdLst>
                <a:ahLst/>
                <a:cxnLst>
                  <a:cxn ang="0">
                    <a:pos x="T0" y="T1"/>
                  </a:cxn>
                  <a:cxn ang="0">
                    <a:pos x="T2" y="T3"/>
                  </a:cxn>
                  <a:cxn ang="0">
                    <a:pos x="T4" y="T5"/>
                  </a:cxn>
                  <a:cxn ang="0">
                    <a:pos x="T6" y="T7"/>
                  </a:cxn>
                  <a:cxn ang="0">
                    <a:pos x="T8" y="T9"/>
                  </a:cxn>
                  <a:cxn ang="0">
                    <a:pos x="T10" y="T11"/>
                  </a:cxn>
                  <a:cxn ang="0">
                    <a:pos x="T12" y="T13"/>
                  </a:cxn>
                </a:cxnLst>
                <a:rect l="0" t="0" r="r" b="b"/>
                <a:pathLst>
                  <a:path w="24" h="57">
                    <a:moveTo>
                      <a:pt x="18" y="1"/>
                    </a:moveTo>
                    <a:cubicBezTo>
                      <a:pt x="18" y="1"/>
                      <a:pt x="18" y="1"/>
                      <a:pt x="18" y="1"/>
                    </a:cubicBezTo>
                    <a:cubicBezTo>
                      <a:pt x="14" y="0"/>
                      <a:pt x="11" y="2"/>
                      <a:pt x="10" y="6"/>
                    </a:cubicBezTo>
                    <a:cubicBezTo>
                      <a:pt x="0" y="55"/>
                      <a:pt x="0" y="55"/>
                      <a:pt x="0" y="55"/>
                    </a:cubicBezTo>
                    <a:cubicBezTo>
                      <a:pt x="7" y="57"/>
                      <a:pt x="7" y="57"/>
                      <a:pt x="7" y="57"/>
                    </a:cubicBezTo>
                    <a:cubicBezTo>
                      <a:pt x="22" y="9"/>
                      <a:pt x="22" y="9"/>
                      <a:pt x="22" y="9"/>
                    </a:cubicBezTo>
                    <a:cubicBezTo>
                      <a:pt x="24" y="5"/>
                      <a:pt x="22" y="2"/>
                      <a:pt x="18" y="1"/>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6" name="Freeform 167">
                <a:extLst>
                  <a:ext uri="{FF2B5EF4-FFF2-40B4-BE49-F238E27FC236}">
                    <a16:creationId xmlns:a16="http://schemas.microsoft.com/office/drawing/2014/main" id="{015B4C07-0A4B-7F40-A9ED-84EB52873088}"/>
                  </a:ext>
                </a:extLst>
              </p:cNvPr>
              <p:cNvSpPr>
                <a:spLocks/>
              </p:cNvSpPr>
              <p:nvPr/>
            </p:nvSpPr>
            <p:spPr bwMode="auto">
              <a:xfrm>
                <a:off x="1486" y="3161"/>
                <a:ext cx="63" cy="151"/>
              </a:xfrm>
              <a:custGeom>
                <a:avLst/>
                <a:gdLst>
                  <a:gd name="T0" fmla="*/ 6 w 24"/>
                  <a:gd name="T1" fmla="*/ 56 h 57"/>
                  <a:gd name="T2" fmla="*/ 6 w 24"/>
                  <a:gd name="T3" fmla="*/ 56 h 57"/>
                  <a:gd name="T4" fmla="*/ 14 w 24"/>
                  <a:gd name="T5" fmla="*/ 51 h 57"/>
                  <a:gd name="T6" fmla="*/ 24 w 24"/>
                  <a:gd name="T7" fmla="*/ 2 h 57"/>
                  <a:gd name="T8" fmla="*/ 17 w 24"/>
                  <a:gd name="T9" fmla="*/ 0 h 57"/>
                  <a:gd name="T10" fmla="*/ 1 w 24"/>
                  <a:gd name="T11" fmla="*/ 47 h 57"/>
                  <a:gd name="T12" fmla="*/ 6 w 24"/>
                  <a:gd name="T13" fmla="*/ 56 h 57"/>
                </a:gdLst>
                <a:ahLst/>
                <a:cxnLst>
                  <a:cxn ang="0">
                    <a:pos x="T0" y="T1"/>
                  </a:cxn>
                  <a:cxn ang="0">
                    <a:pos x="T2" y="T3"/>
                  </a:cxn>
                  <a:cxn ang="0">
                    <a:pos x="T4" y="T5"/>
                  </a:cxn>
                  <a:cxn ang="0">
                    <a:pos x="T6" y="T7"/>
                  </a:cxn>
                  <a:cxn ang="0">
                    <a:pos x="T8" y="T9"/>
                  </a:cxn>
                  <a:cxn ang="0">
                    <a:pos x="T10" y="T11"/>
                  </a:cxn>
                  <a:cxn ang="0">
                    <a:pos x="T12" y="T13"/>
                  </a:cxn>
                </a:cxnLst>
                <a:rect l="0" t="0" r="r" b="b"/>
                <a:pathLst>
                  <a:path w="24" h="57">
                    <a:moveTo>
                      <a:pt x="6" y="56"/>
                    </a:moveTo>
                    <a:cubicBezTo>
                      <a:pt x="6" y="56"/>
                      <a:pt x="6" y="56"/>
                      <a:pt x="6" y="56"/>
                    </a:cubicBezTo>
                    <a:cubicBezTo>
                      <a:pt x="10" y="57"/>
                      <a:pt x="13" y="54"/>
                      <a:pt x="14" y="51"/>
                    </a:cubicBezTo>
                    <a:cubicBezTo>
                      <a:pt x="24" y="2"/>
                      <a:pt x="24" y="2"/>
                      <a:pt x="24" y="2"/>
                    </a:cubicBezTo>
                    <a:cubicBezTo>
                      <a:pt x="17" y="0"/>
                      <a:pt x="17" y="0"/>
                      <a:pt x="17" y="0"/>
                    </a:cubicBezTo>
                    <a:cubicBezTo>
                      <a:pt x="1" y="47"/>
                      <a:pt x="1" y="47"/>
                      <a:pt x="1" y="47"/>
                    </a:cubicBezTo>
                    <a:cubicBezTo>
                      <a:pt x="0" y="51"/>
                      <a:pt x="2" y="55"/>
                      <a:pt x="6" y="56"/>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7" name="Freeform 168">
                <a:extLst>
                  <a:ext uri="{FF2B5EF4-FFF2-40B4-BE49-F238E27FC236}">
                    <a16:creationId xmlns:a16="http://schemas.microsoft.com/office/drawing/2014/main" id="{3FA3063C-C3D6-4D46-AE07-B726AD62B9A0}"/>
                  </a:ext>
                </a:extLst>
              </p:cNvPr>
              <p:cNvSpPr>
                <a:spLocks/>
              </p:cNvSpPr>
              <p:nvPr/>
            </p:nvSpPr>
            <p:spPr bwMode="auto">
              <a:xfrm>
                <a:off x="1547" y="2960"/>
                <a:ext cx="13" cy="106"/>
              </a:xfrm>
              <a:custGeom>
                <a:avLst/>
                <a:gdLst>
                  <a:gd name="T0" fmla="*/ 0 w 5"/>
                  <a:gd name="T1" fmla="*/ 2 h 40"/>
                  <a:gd name="T2" fmla="*/ 1 w 5"/>
                  <a:gd name="T3" fmla="*/ 0 h 40"/>
                  <a:gd name="T4" fmla="*/ 2 w 5"/>
                  <a:gd name="T5" fmla="*/ 0 h 40"/>
                  <a:gd name="T6" fmla="*/ 4 w 5"/>
                  <a:gd name="T7" fmla="*/ 0 h 40"/>
                  <a:gd name="T8" fmla="*/ 5 w 5"/>
                  <a:gd name="T9" fmla="*/ 2 h 40"/>
                  <a:gd name="T10" fmla="*/ 2 w 5"/>
                  <a:gd name="T11" fmla="*/ 40 h 40"/>
                  <a:gd name="T12" fmla="*/ 0 w 5"/>
                  <a:gd name="T13" fmla="*/ 2 h 40"/>
                </a:gdLst>
                <a:ahLst/>
                <a:cxnLst>
                  <a:cxn ang="0">
                    <a:pos x="T0" y="T1"/>
                  </a:cxn>
                  <a:cxn ang="0">
                    <a:pos x="T2" y="T3"/>
                  </a:cxn>
                  <a:cxn ang="0">
                    <a:pos x="T4" y="T5"/>
                  </a:cxn>
                  <a:cxn ang="0">
                    <a:pos x="T6" y="T7"/>
                  </a:cxn>
                  <a:cxn ang="0">
                    <a:pos x="T8" y="T9"/>
                  </a:cxn>
                  <a:cxn ang="0">
                    <a:pos x="T10" y="T11"/>
                  </a:cxn>
                  <a:cxn ang="0">
                    <a:pos x="T12" y="T13"/>
                  </a:cxn>
                </a:cxnLst>
                <a:rect l="0" t="0" r="r" b="b"/>
                <a:pathLst>
                  <a:path w="5" h="40">
                    <a:moveTo>
                      <a:pt x="0" y="2"/>
                    </a:moveTo>
                    <a:cubicBezTo>
                      <a:pt x="0" y="2"/>
                      <a:pt x="0" y="1"/>
                      <a:pt x="1" y="0"/>
                    </a:cubicBezTo>
                    <a:cubicBezTo>
                      <a:pt x="1" y="0"/>
                      <a:pt x="2" y="0"/>
                      <a:pt x="2" y="0"/>
                    </a:cubicBezTo>
                    <a:cubicBezTo>
                      <a:pt x="3" y="0"/>
                      <a:pt x="4" y="0"/>
                      <a:pt x="4" y="0"/>
                    </a:cubicBezTo>
                    <a:cubicBezTo>
                      <a:pt x="4" y="1"/>
                      <a:pt x="5" y="2"/>
                      <a:pt x="5" y="2"/>
                    </a:cubicBezTo>
                    <a:cubicBezTo>
                      <a:pt x="2" y="40"/>
                      <a:pt x="2" y="40"/>
                      <a:pt x="2" y="40"/>
                    </a:cubicBezTo>
                    <a:lnTo>
                      <a:pt x="0" y="2"/>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8" name="Freeform 169">
                <a:extLst>
                  <a:ext uri="{FF2B5EF4-FFF2-40B4-BE49-F238E27FC236}">
                    <a16:creationId xmlns:a16="http://schemas.microsoft.com/office/drawing/2014/main" id="{BC58226B-EADE-F34F-9871-BF8C978832F5}"/>
                  </a:ext>
                </a:extLst>
              </p:cNvPr>
              <p:cNvSpPr>
                <a:spLocks/>
              </p:cNvSpPr>
              <p:nvPr/>
            </p:nvSpPr>
            <p:spPr bwMode="auto">
              <a:xfrm>
                <a:off x="1547" y="3167"/>
                <a:ext cx="13" cy="108"/>
              </a:xfrm>
              <a:custGeom>
                <a:avLst/>
                <a:gdLst>
                  <a:gd name="T0" fmla="*/ 2 w 5"/>
                  <a:gd name="T1" fmla="*/ 41 h 41"/>
                  <a:gd name="T2" fmla="*/ 1 w 5"/>
                  <a:gd name="T3" fmla="*/ 40 h 41"/>
                  <a:gd name="T4" fmla="*/ 0 w 5"/>
                  <a:gd name="T5" fmla="*/ 38 h 41"/>
                  <a:gd name="T6" fmla="*/ 2 w 5"/>
                  <a:gd name="T7" fmla="*/ 0 h 41"/>
                  <a:gd name="T8" fmla="*/ 5 w 5"/>
                  <a:gd name="T9" fmla="*/ 38 h 41"/>
                  <a:gd name="T10" fmla="*/ 4 w 5"/>
                  <a:gd name="T11" fmla="*/ 40 h 41"/>
                  <a:gd name="T12" fmla="*/ 2 w 5"/>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5" h="41">
                    <a:moveTo>
                      <a:pt x="2" y="41"/>
                    </a:moveTo>
                    <a:cubicBezTo>
                      <a:pt x="2" y="41"/>
                      <a:pt x="1" y="40"/>
                      <a:pt x="1" y="40"/>
                    </a:cubicBezTo>
                    <a:cubicBezTo>
                      <a:pt x="0" y="40"/>
                      <a:pt x="0" y="39"/>
                      <a:pt x="0" y="38"/>
                    </a:cubicBezTo>
                    <a:cubicBezTo>
                      <a:pt x="2" y="0"/>
                      <a:pt x="2" y="0"/>
                      <a:pt x="2" y="0"/>
                    </a:cubicBezTo>
                    <a:cubicBezTo>
                      <a:pt x="5" y="38"/>
                      <a:pt x="5" y="38"/>
                      <a:pt x="5" y="38"/>
                    </a:cubicBezTo>
                    <a:cubicBezTo>
                      <a:pt x="5" y="39"/>
                      <a:pt x="4" y="40"/>
                      <a:pt x="4" y="40"/>
                    </a:cubicBezTo>
                    <a:cubicBezTo>
                      <a:pt x="4" y="40"/>
                      <a:pt x="3" y="41"/>
                      <a:pt x="2" y="41"/>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9" name="Freeform 170">
                <a:extLst>
                  <a:ext uri="{FF2B5EF4-FFF2-40B4-BE49-F238E27FC236}">
                    <a16:creationId xmlns:a16="http://schemas.microsoft.com/office/drawing/2014/main" id="{8C72C592-A807-F441-A532-015B3255142D}"/>
                  </a:ext>
                </a:extLst>
              </p:cNvPr>
              <p:cNvSpPr>
                <a:spLocks/>
              </p:cNvSpPr>
              <p:nvPr/>
            </p:nvSpPr>
            <p:spPr bwMode="auto">
              <a:xfrm>
                <a:off x="1602" y="3111"/>
                <a:ext cx="109" cy="11"/>
              </a:xfrm>
              <a:custGeom>
                <a:avLst/>
                <a:gdLst>
                  <a:gd name="T0" fmla="*/ 0 w 41"/>
                  <a:gd name="T1" fmla="*/ 2 h 4"/>
                  <a:gd name="T2" fmla="*/ 39 w 41"/>
                  <a:gd name="T3" fmla="*/ 0 h 4"/>
                  <a:gd name="T4" fmla="*/ 41 w 41"/>
                  <a:gd name="T5" fmla="*/ 2 h 4"/>
                  <a:gd name="T6" fmla="*/ 40 w 41"/>
                  <a:gd name="T7" fmla="*/ 4 h 4"/>
                  <a:gd name="T8" fmla="*/ 39 w 41"/>
                  <a:gd name="T9" fmla="*/ 4 h 4"/>
                  <a:gd name="T10" fmla="*/ 0 w 41"/>
                  <a:gd name="T11" fmla="*/ 2 h 4"/>
                </a:gdLst>
                <a:ahLst/>
                <a:cxnLst>
                  <a:cxn ang="0">
                    <a:pos x="T0" y="T1"/>
                  </a:cxn>
                  <a:cxn ang="0">
                    <a:pos x="T2" y="T3"/>
                  </a:cxn>
                  <a:cxn ang="0">
                    <a:pos x="T4" y="T5"/>
                  </a:cxn>
                  <a:cxn ang="0">
                    <a:pos x="T6" y="T7"/>
                  </a:cxn>
                  <a:cxn ang="0">
                    <a:pos x="T8" y="T9"/>
                  </a:cxn>
                  <a:cxn ang="0">
                    <a:pos x="T10" y="T11"/>
                  </a:cxn>
                </a:cxnLst>
                <a:rect l="0" t="0" r="r" b="b"/>
                <a:pathLst>
                  <a:path w="41" h="4">
                    <a:moveTo>
                      <a:pt x="0" y="2"/>
                    </a:moveTo>
                    <a:cubicBezTo>
                      <a:pt x="39" y="0"/>
                      <a:pt x="39" y="0"/>
                      <a:pt x="39" y="0"/>
                    </a:cubicBezTo>
                    <a:cubicBezTo>
                      <a:pt x="40" y="0"/>
                      <a:pt x="41" y="1"/>
                      <a:pt x="41" y="2"/>
                    </a:cubicBezTo>
                    <a:cubicBezTo>
                      <a:pt x="41" y="3"/>
                      <a:pt x="41" y="3"/>
                      <a:pt x="40" y="4"/>
                    </a:cubicBezTo>
                    <a:cubicBezTo>
                      <a:pt x="40" y="4"/>
                      <a:pt x="39" y="4"/>
                      <a:pt x="39" y="4"/>
                    </a:cubicBezTo>
                    <a:lnTo>
                      <a:pt x="0" y="2"/>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0" name="Freeform 171">
                <a:extLst>
                  <a:ext uri="{FF2B5EF4-FFF2-40B4-BE49-F238E27FC236}">
                    <a16:creationId xmlns:a16="http://schemas.microsoft.com/office/drawing/2014/main" id="{D42208F0-C1E9-5D46-815E-DC5FA2E96A92}"/>
                  </a:ext>
                </a:extLst>
              </p:cNvPr>
              <p:cNvSpPr>
                <a:spLocks/>
              </p:cNvSpPr>
              <p:nvPr/>
            </p:nvSpPr>
            <p:spPr bwMode="auto">
              <a:xfrm>
                <a:off x="1396" y="3111"/>
                <a:ext cx="108" cy="11"/>
              </a:xfrm>
              <a:custGeom>
                <a:avLst/>
                <a:gdLst>
                  <a:gd name="T0" fmla="*/ 2 w 41"/>
                  <a:gd name="T1" fmla="*/ 4 h 4"/>
                  <a:gd name="T2" fmla="*/ 0 w 41"/>
                  <a:gd name="T3" fmla="*/ 2 h 4"/>
                  <a:gd name="T4" fmla="*/ 2 w 41"/>
                  <a:gd name="T5" fmla="*/ 0 h 4"/>
                  <a:gd name="T6" fmla="*/ 41 w 41"/>
                  <a:gd name="T7" fmla="*/ 2 h 4"/>
                  <a:gd name="T8" fmla="*/ 2 w 41"/>
                  <a:gd name="T9" fmla="*/ 4 h 4"/>
                </a:gdLst>
                <a:ahLst/>
                <a:cxnLst>
                  <a:cxn ang="0">
                    <a:pos x="T0" y="T1"/>
                  </a:cxn>
                  <a:cxn ang="0">
                    <a:pos x="T2" y="T3"/>
                  </a:cxn>
                  <a:cxn ang="0">
                    <a:pos x="T4" y="T5"/>
                  </a:cxn>
                  <a:cxn ang="0">
                    <a:pos x="T6" y="T7"/>
                  </a:cxn>
                  <a:cxn ang="0">
                    <a:pos x="T8" y="T9"/>
                  </a:cxn>
                </a:cxnLst>
                <a:rect l="0" t="0" r="r" b="b"/>
                <a:pathLst>
                  <a:path w="41" h="4">
                    <a:moveTo>
                      <a:pt x="2" y="4"/>
                    </a:moveTo>
                    <a:cubicBezTo>
                      <a:pt x="1" y="4"/>
                      <a:pt x="0" y="3"/>
                      <a:pt x="0" y="2"/>
                    </a:cubicBezTo>
                    <a:cubicBezTo>
                      <a:pt x="0" y="1"/>
                      <a:pt x="1" y="0"/>
                      <a:pt x="2" y="0"/>
                    </a:cubicBezTo>
                    <a:cubicBezTo>
                      <a:pt x="41" y="2"/>
                      <a:pt x="41" y="2"/>
                      <a:pt x="41" y="2"/>
                    </a:cubicBezTo>
                    <a:lnTo>
                      <a:pt x="2" y="4"/>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1" name="Freeform 172">
                <a:extLst>
                  <a:ext uri="{FF2B5EF4-FFF2-40B4-BE49-F238E27FC236}">
                    <a16:creationId xmlns:a16="http://schemas.microsoft.com/office/drawing/2014/main" id="{6DC33954-B171-644E-8B17-4924601CC804}"/>
                  </a:ext>
                </a:extLst>
              </p:cNvPr>
              <p:cNvSpPr>
                <a:spLocks/>
              </p:cNvSpPr>
              <p:nvPr/>
            </p:nvSpPr>
            <p:spPr bwMode="auto">
              <a:xfrm>
                <a:off x="1507" y="2966"/>
                <a:ext cx="34" cy="103"/>
              </a:xfrm>
              <a:custGeom>
                <a:avLst/>
                <a:gdLst>
                  <a:gd name="T0" fmla="*/ 1 w 13"/>
                  <a:gd name="T1" fmla="*/ 3 h 39"/>
                  <a:gd name="T2" fmla="*/ 1 w 13"/>
                  <a:gd name="T3" fmla="*/ 1 h 39"/>
                  <a:gd name="T4" fmla="*/ 2 w 13"/>
                  <a:gd name="T5" fmla="*/ 0 h 39"/>
                  <a:gd name="T6" fmla="*/ 3 w 13"/>
                  <a:gd name="T7" fmla="*/ 0 h 39"/>
                  <a:gd name="T8" fmla="*/ 5 w 13"/>
                  <a:gd name="T9" fmla="*/ 1 h 39"/>
                  <a:gd name="T10" fmla="*/ 13 w 13"/>
                  <a:gd name="T11" fmla="*/ 39 h 39"/>
                  <a:gd name="T12" fmla="*/ 1 w 13"/>
                  <a:gd name="T13" fmla="*/ 3 h 39"/>
                </a:gdLst>
                <a:ahLst/>
                <a:cxnLst>
                  <a:cxn ang="0">
                    <a:pos x="T0" y="T1"/>
                  </a:cxn>
                  <a:cxn ang="0">
                    <a:pos x="T2" y="T3"/>
                  </a:cxn>
                  <a:cxn ang="0">
                    <a:pos x="T4" y="T5"/>
                  </a:cxn>
                  <a:cxn ang="0">
                    <a:pos x="T6" y="T7"/>
                  </a:cxn>
                  <a:cxn ang="0">
                    <a:pos x="T8" y="T9"/>
                  </a:cxn>
                  <a:cxn ang="0">
                    <a:pos x="T10" y="T11"/>
                  </a:cxn>
                  <a:cxn ang="0">
                    <a:pos x="T12" y="T13"/>
                  </a:cxn>
                </a:cxnLst>
                <a:rect l="0" t="0" r="r" b="b"/>
                <a:pathLst>
                  <a:path w="13" h="39">
                    <a:moveTo>
                      <a:pt x="1" y="3"/>
                    </a:moveTo>
                    <a:cubicBezTo>
                      <a:pt x="0" y="2"/>
                      <a:pt x="0" y="1"/>
                      <a:pt x="1" y="1"/>
                    </a:cubicBezTo>
                    <a:cubicBezTo>
                      <a:pt x="1" y="0"/>
                      <a:pt x="1" y="0"/>
                      <a:pt x="2" y="0"/>
                    </a:cubicBezTo>
                    <a:cubicBezTo>
                      <a:pt x="2" y="0"/>
                      <a:pt x="2" y="0"/>
                      <a:pt x="3" y="0"/>
                    </a:cubicBezTo>
                    <a:cubicBezTo>
                      <a:pt x="4" y="0"/>
                      <a:pt x="5" y="0"/>
                      <a:pt x="5" y="1"/>
                    </a:cubicBezTo>
                    <a:cubicBezTo>
                      <a:pt x="13" y="39"/>
                      <a:pt x="13" y="39"/>
                      <a:pt x="13" y="39"/>
                    </a:cubicBezTo>
                    <a:lnTo>
                      <a:pt x="1" y="3"/>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2" name="Freeform 173">
                <a:extLst>
                  <a:ext uri="{FF2B5EF4-FFF2-40B4-BE49-F238E27FC236}">
                    <a16:creationId xmlns:a16="http://schemas.microsoft.com/office/drawing/2014/main" id="{CA7C1BF4-7931-A044-8400-CD94D638AA70}"/>
                  </a:ext>
                </a:extLst>
              </p:cNvPr>
              <p:cNvSpPr>
                <a:spLocks/>
              </p:cNvSpPr>
              <p:nvPr/>
            </p:nvSpPr>
            <p:spPr bwMode="auto">
              <a:xfrm>
                <a:off x="1565" y="3164"/>
                <a:ext cx="35" cy="106"/>
              </a:xfrm>
              <a:custGeom>
                <a:avLst/>
                <a:gdLst>
                  <a:gd name="T0" fmla="*/ 10 w 13"/>
                  <a:gd name="T1" fmla="*/ 40 h 40"/>
                  <a:gd name="T2" fmla="*/ 8 w 13"/>
                  <a:gd name="T3" fmla="*/ 38 h 40"/>
                  <a:gd name="T4" fmla="*/ 0 w 13"/>
                  <a:gd name="T5" fmla="*/ 0 h 40"/>
                  <a:gd name="T6" fmla="*/ 12 w 13"/>
                  <a:gd name="T7" fmla="*/ 37 h 40"/>
                  <a:gd name="T8" fmla="*/ 12 w 13"/>
                  <a:gd name="T9" fmla="*/ 39 h 40"/>
                  <a:gd name="T10" fmla="*/ 11 w 13"/>
                  <a:gd name="T11" fmla="*/ 40 h 40"/>
                  <a:gd name="T12" fmla="*/ 10 w 13"/>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13" h="40">
                    <a:moveTo>
                      <a:pt x="10" y="40"/>
                    </a:moveTo>
                    <a:cubicBezTo>
                      <a:pt x="9" y="40"/>
                      <a:pt x="8" y="39"/>
                      <a:pt x="8" y="38"/>
                    </a:cubicBezTo>
                    <a:cubicBezTo>
                      <a:pt x="0" y="0"/>
                      <a:pt x="0" y="0"/>
                      <a:pt x="0" y="0"/>
                    </a:cubicBezTo>
                    <a:cubicBezTo>
                      <a:pt x="12" y="37"/>
                      <a:pt x="12" y="37"/>
                      <a:pt x="12" y="37"/>
                    </a:cubicBezTo>
                    <a:cubicBezTo>
                      <a:pt x="13" y="37"/>
                      <a:pt x="12" y="38"/>
                      <a:pt x="12" y="39"/>
                    </a:cubicBezTo>
                    <a:cubicBezTo>
                      <a:pt x="12" y="39"/>
                      <a:pt x="11" y="39"/>
                      <a:pt x="11" y="40"/>
                    </a:cubicBezTo>
                    <a:cubicBezTo>
                      <a:pt x="11" y="40"/>
                      <a:pt x="10" y="40"/>
                      <a:pt x="10" y="40"/>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3" name="Freeform 174">
                <a:extLst>
                  <a:ext uri="{FF2B5EF4-FFF2-40B4-BE49-F238E27FC236}">
                    <a16:creationId xmlns:a16="http://schemas.microsoft.com/office/drawing/2014/main" id="{FC4E82BB-FC59-8544-AF1C-68E812956BF3}"/>
                  </a:ext>
                </a:extLst>
              </p:cNvPr>
              <p:cNvSpPr>
                <a:spLocks/>
              </p:cNvSpPr>
              <p:nvPr/>
            </p:nvSpPr>
            <p:spPr bwMode="auto">
              <a:xfrm>
                <a:off x="1602" y="3071"/>
                <a:ext cx="103" cy="32"/>
              </a:xfrm>
              <a:custGeom>
                <a:avLst/>
                <a:gdLst>
                  <a:gd name="T0" fmla="*/ 36 w 39"/>
                  <a:gd name="T1" fmla="*/ 0 h 12"/>
                  <a:gd name="T2" fmla="*/ 37 w 39"/>
                  <a:gd name="T3" fmla="*/ 0 h 12"/>
                  <a:gd name="T4" fmla="*/ 39 w 39"/>
                  <a:gd name="T5" fmla="*/ 2 h 12"/>
                  <a:gd name="T6" fmla="*/ 39 w 39"/>
                  <a:gd name="T7" fmla="*/ 4 h 12"/>
                  <a:gd name="T8" fmla="*/ 37 w 39"/>
                  <a:gd name="T9" fmla="*/ 5 h 12"/>
                  <a:gd name="T10" fmla="*/ 0 w 39"/>
                  <a:gd name="T11" fmla="*/ 12 h 12"/>
                  <a:gd name="T12" fmla="*/ 36 w 39"/>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9" h="12">
                    <a:moveTo>
                      <a:pt x="36" y="0"/>
                    </a:moveTo>
                    <a:cubicBezTo>
                      <a:pt x="36" y="0"/>
                      <a:pt x="36" y="0"/>
                      <a:pt x="37" y="0"/>
                    </a:cubicBezTo>
                    <a:cubicBezTo>
                      <a:pt x="38" y="0"/>
                      <a:pt x="39" y="1"/>
                      <a:pt x="39" y="2"/>
                    </a:cubicBezTo>
                    <a:cubicBezTo>
                      <a:pt x="39" y="2"/>
                      <a:pt x="39" y="3"/>
                      <a:pt x="39" y="4"/>
                    </a:cubicBezTo>
                    <a:cubicBezTo>
                      <a:pt x="38" y="4"/>
                      <a:pt x="38" y="4"/>
                      <a:pt x="37" y="5"/>
                    </a:cubicBezTo>
                    <a:cubicBezTo>
                      <a:pt x="0" y="12"/>
                      <a:pt x="0" y="12"/>
                      <a:pt x="0" y="12"/>
                    </a:cubicBezTo>
                    <a:lnTo>
                      <a:pt x="36" y="0"/>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4" name="Freeform 175">
                <a:extLst>
                  <a:ext uri="{FF2B5EF4-FFF2-40B4-BE49-F238E27FC236}">
                    <a16:creationId xmlns:a16="http://schemas.microsoft.com/office/drawing/2014/main" id="{31899C02-81DF-9F47-8D56-1C16138E5969}"/>
                  </a:ext>
                </a:extLst>
              </p:cNvPr>
              <p:cNvSpPr>
                <a:spLocks/>
              </p:cNvSpPr>
              <p:nvPr/>
            </p:nvSpPr>
            <p:spPr bwMode="auto">
              <a:xfrm>
                <a:off x="1401" y="3130"/>
                <a:ext cx="103" cy="31"/>
              </a:xfrm>
              <a:custGeom>
                <a:avLst/>
                <a:gdLst>
                  <a:gd name="T0" fmla="*/ 2 w 39"/>
                  <a:gd name="T1" fmla="*/ 12 h 12"/>
                  <a:gd name="T2" fmla="*/ 0 w 39"/>
                  <a:gd name="T3" fmla="*/ 11 h 12"/>
                  <a:gd name="T4" fmla="*/ 0 w 39"/>
                  <a:gd name="T5" fmla="*/ 9 h 12"/>
                  <a:gd name="T6" fmla="*/ 2 w 39"/>
                  <a:gd name="T7" fmla="*/ 8 h 12"/>
                  <a:gd name="T8" fmla="*/ 39 w 39"/>
                  <a:gd name="T9" fmla="*/ 0 h 12"/>
                  <a:gd name="T10" fmla="*/ 3 w 39"/>
                  <a:gd name="T11" fmla="*/ 12 h 12"/>
                  <a:gd name="T12" fmla="*/ 2 w 3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9" h="12">
                    <a:moveTo>
                      <a:pt x="2" y="12"/>
                    </a:moveTo>
                    <a:cubicBezTo>
                      <a:pt x="1" y="12"/>
                      <a:pt x="0" y="12"/>
                      <a:pt x="0" y="11"/>
                    </a:cubicBezTo>
                    <a:cubicBezTo>
                      <a:pt x="0" y="10"/>
                      <a:pt x="0" y="9"/>
                      <a:pt x="0" y="9"/>
                    </a:cubicBezTo>
                    <a:cubicBezTo>
                      <a:pt x="1" y="8"/>
                      <a:pt x="1" y="8"/>
                      <a:pt x="2" y="8"/>
                    </a:cubicBezTo>
                    <a:cubicBezTo>
                      <a:pt x="39" y="0"/>
                      <a:pt x="39" y="0"/>
                      <a:pt x="39" y="0"/>
                    </a:cubicBezTo>
                    <a:cubicBezTo>
                      <a:pt x="3" y="12"/>
                      <a:pt x="3" y="12"/>
                      <a:pt x="3" y="12"/>
                    </a:cubicBezTo>
                    <a:cubicBezTo>
                      <a:pt x="3" y="12"/>
                      <a:pt x="2" y="12"/>
                      <a:pt x="2" y="12"/>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5" name="Freeform 176">
                <a:extLst>
                  <a:ext uri="{FF2B5EF4-FFF2-40B4-BE49-F238E27FC236}">
                    <a16:creationId xmlns:a16="http://schemas.microsoft.com/office/drawing/2014/main" id="{B6B6B5F9-CE86-4B42-AFB6-A03A2E46764D}"/>
                  </a:ext>
                </a:extLst>
              </p:cNvPr>
              <p:cNvSpPr>
                <a:spLocks/>
              </p:cNvSpPr>
              <p:nvPr/>
            </p:nvSpPr>
            <p:spPr bwMode="auto">
              <a:xfrm>
                <a:off x="1473" y="2979"/>
                <a:ext cx="55" cy="95"/>
              </a:xfrm>
              <a:custGeom>
                <a:avLst/>
                <a:gdLst>
                  <a:gd name="T0" fmla="*/ 0 w 21"/>
                  <a:gd name="T1" fmla="*/ 4 h 36"/>
                  <a:gd name="T2" fmla="*/ 0 w 21"/>
                  <a:gd name="T3" fmla="*/ 2 h 36"/>
                  <a:gd name="T4" fmla="*/ 1 w 21"/>
                  <a:gd name="T5" fmla="*/ 1 h 36"/>
                  <a:gd name="T6" fmla="*/ 2 w 21"/>
                  <a:gd name="T7" fmla="*/ 0 h 36"/>
                  <a:gd name="T8" fmla="*/ 4 w 21"/>
                  <a:gd name="T9" fmla="*/ 2 h 36"/>
                  <a:gd name="T10" fmla="*/ 21 w 21"/>
                  <a:gd name="T11" fmla="*/ 36 h 36"/>
                  <a:gd name="T12" fmla="*/ 0 w 21"/>
                  <a:gd name="T13" fmla="*/ 4 h 36"/>
                </a:gdLst>
                <a:ahLst/>
                <a:cxnLst>
                  <a:cxn ang="0">
                    <a:pos x="T0" y="T1"/>
                  </a:cxn>
                  <a:cxn ang="0">
                    <a:pos x="T2" y="T3"/>
                  </a:cxn>
                  <a:cxn ang="0">
                    <a:pos x="T4" y="T5"/>
                  </a:cxn>
                  <a:cxn ang="0">
                    <a:pos x="T6" y="T7"/>
                  </a:cxn>
                  <a:cxn ang="0">
                    <a:pos x="T8" y="T9"/>
                  </a:cxn>
                  <a:cxn ang="0">
                    <a:pos x="T10" y="T11"/>
                  </a:cxn>
                  <a:cxn ang="0">
                    <a:pos x="T12" y="T13"/>
                  </a:cxn>
                </a:cxnLst>
                <a:rect l="0" t="0" r="r" b="b"/>
                <a:pathLst>
                  <a:path w="21" h="36">
                    <a:moveTo>
                      <a:pt x="0" y="4"/>
                    </a:moveTo>
                    <a:cubicBezTo>
                      <a:pt x="0" y="3"/>
                      <a:pt x="0" y="3"/>
                      <a:pt x="0" y="2"/>
                    </a:cubicBezTo>
                    <a:cubicBezTo>
                      <a:pt x="0" y="2"/>
                      <a:pt x="0" y="1"/>
                      <a:pt x="1" y="1"/>
                    </a:cubicBezTo>
                    <a:cubicBezTo>
                      <a:pt x="1" y="1"/>
                      <a:pt x="1" y="0"/>
                      <a:pt x="2" y="0"/>
                    </a:cubicBezTo>
                    <a:cubicBezTo>
                      <a:pt x="3" y="0"/>
                      <a:pt x="3" y="1"/>
                      <a:pt x="4" y="2"/>
                    </a:cubicBezTo>
                    <a:cubicBezTo>
                      <a:pt x="21" y="36"/>
                      <a:pt x="21" y="36"/>
                      <a:pt x="21" y="36"/>
                    </a:cubicBezTo>
                    <a:lnTo>
                      <a:pt x="0" y="4"/>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6" name="Freeform 177">
                <a:extLst>
                  <a:ext uri="{FF2B5EF4-FFF2-40B4-BE49-F238E27FC236}">
                    <a16:creationId xmlns:a16="http://schemas.microsoft.com/office/drawing/2014/main" id="{92020015-D7F3-F743-B658-CC343B39661D}"/>
                  </a:ext>
                </a:extLst>
              </p:cNvPr>
              <p:cNvSpPr>
                <a:spLocks/>
              </p:cNvSpPr>
              <p:nvPr/>
            </p:nvSpPr>
            <p:spPr bwMode="auto">
              <a:xfrm>
                <a:off x="1578" y="3159"/>
                <a:ext cx="56" cy="95"/>
              </a:xfrm>
              <a:custGeom>
                <a:avLst/>
                <a:gdLst>
                  <a:gd name="T0" fmla="*/ 19 w 21"/>
                  <a:gd name="T1" fmla="*/ 36 h 36"/>
                  <a:gd name="T2" fmla="*/ 17 w 21"/>
                  <a:gd name="T3" fmla="*/ 35 h 36"/>
                  <a:gd name="T4" fmla="*/ 0 w 21"/>
                  <a:gd name="T5" fmla="*/ 0 h 36"/>
                  <a:gd name="T6" fmla="*/ 21 w 21"/>
                  <a:gd name="T7" fmla="*/ 33 h 36"/>
                  <a:gd name="T8" fmla="*/ 21 w 21"/>
                  <a:gd name="T9" fmla="*/ 34 h 36"/>
                  <a:gd name="T10" fmla="*/ 20 w 21"/>
                  <a:gd name="T11" fmla="*/ 36 h 36"/>
                  <a:gd name="T12" fmla="*/ 19 w 21"/>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21" h="36">
                    <a:moveTo>
                      <a:pt x="19" y="36"/>
                    </a:moveTo>
                    <a:cubicBezTo>
                      <a:pt x="18" y="36"/>
                      <a:pt x="17" y="36"/>
                      <a:pt x="17" y="35"/>
                    </a:cubicBezTo>
                    <a:cubicBezTo>
                      <a:pt x="0" y="0"/>
                      <a:pt x="0" y="0"/>
                      <a:pt x="0" y="0"/>
                    </a:cubicBezTo>
                    <a:cubicBezTo>
                      <a:pt x="21" y="33"/>
                      <a:pt x="21" y="33"/>
                      <a:pt x="21" y="33"/>
                    </a:cubicBezTo>
                    <a:cubicBezTo>
                      <a:pt x="21" y="33"/>
                      <a:pt x="21" y="34"/>
                      <a:pt x="21" y="34"/>
                    </a:cubicBezTo>
                    <a:cubicBezTo>
                      <a:pt x="21" y="35"/>
                      <a:pt x="21" y="35"/>
                      <a:pt x="20" y="36"/>
                    </a:cubicBezTo>
                    <a:cubicBezTo>
                      <a:pt x="20" y="36"/>
                      <a:pt x="19" y="36"/>
                      <a:pt x="19" y="36"/>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7" name="Freeform 178">
                <a:extLst>
                  <a:ext uri="{FF2B5EF4-FFF2-40B4-BE49-F238E27FC236}">
                    <a16:creationId xmlns:a16="http://schemas.microsoft.com/office/drawing/2014/main" id="{5DC6EBE8-C1E7-3C4C-B2D8-E97B2630659B}"/>
                  </a:ext>
                </a:extLst>
              </p:cNvPr>
              <p:cNvSpPr>
                <a:spLocks/>
              </p:cNvSpPr>
              <p:nvPr/>
            </p:nvSpPr>
            <p:spPr bwMode="auto">
              <a:xfrm>
                <a:off x="1597" y="3034"/>
                <a:ext cx="92" cy="59"/>
              </a:xfrm>
              <a:custGeom>
                <a:avLst/>
                <a:gdLst>
                  <a:gd name="T0" fmla="*/ 32 w 35"/>
                  <a:gd name="T1" fmla="*/ 1 h 22"/>
                  <a:gd name="T2" fmla="*/ 33 w 35"/>
                  <a:gd name="T3" fmla="*/ 0 h 22"/>
                  <a:gd name="T4" fmla="*/ 35 w 35"/>
                  <a:gd name="T5" fmla="*/ 1 h 22"/>
                  <a:gd name="T6" fmla="*/ 35 w 35"/>
                  <a:gd name="T7" fmla="*/ 3 h 22"/>
                  <a:gd name="T8" fmla="*/ 34 w 35"/>
                  <a:gd name="T9" fmla="*/ 5 h 22"/>
                  <a:gd name="T10" fmla="*/ 0 w 35"/>
                  <a:gd name="T11" fmla="*/ 22 h 22"/>
                  <a:gd name="T12" fmla="*/ 32 w 35"/>
                  <a:gd name="T13" fmla="*/ 1 h 22"/>
                </a:gdLst>
                <a:ahLst/>
                <a:cxnLst>
                  <a:cxn ang="0">
                    <a:pos x="T0" y="T1"/>
                  </a:cxn>
                  <a:cxn ang="0">
                    <a:pos x="T2" y="T3"/>
                  </a:cxn>
                  <a:cxn ang="0">
                    <a:pos x="T4" y="T5"/>
                  </a:cxn>
                  <a:cxn ang="0">
                    <a:pos x="T6" y="T7"/>
                  </a:cxn>
                  <a:cxn ang="0">
                    <a:pos x="T8" y="T9"/>
                  </a:cxn>
                  <a:cxn ang="0">
                    <a:pos x="T10" y="T11"/>
                  </a:cxn>
                  <a:cxn ang="0">
                    <a:pos x="T12" y="T13"/>
                  </a:cxn>
                </a:cxnLst>
                <a:rect l="0" t="0" r="r" b="b"/>
                <a:pathLst>
                  <a:path w="35" h="22">
                    <a:moveTo>
                      <a:pt x="32" y="1"/>
                    </a:moveTo>
                    <a:cubicBezTo>
                      <a:pt x="32" y="1"/>
                      <a:pt x="33" y="0"/>
                      <a:pt x="33" y="0"/>
                    </a:cubicBezTo>
                    <a:cubicBezTo>
                      <a:pt x="34" y="0"/>
                      <a:pt x="35" y="1"/>
                      <a:pt x="35" y="1"/>
                    </a:cubicBezTo>
                    <a:cubicBezTo>
                      <a:pt x="35" y="2"/>
                      <a:pt x="35" y="3"/>
                      <a:pt x="35" y="3"/>
                    </a:cubicBezTo>
                    <a:cubicBezTo>
                      <a:pt x="35" y="4"/>
                      <a:pt x="35" y="4"/>
                      <a:pt x="34" y="5"/>
                    </a:cubicBezTo>
                    <a:cubicBezTo>
                      <a:pt x="0" y="22"/>
                      <a:pt x="0" y="22"/>
                      <a:pt x="0" y="22"/>
                    </a:cubicBezTo>
                    <a:lnTo>
                      <a:pt x="32" y="1"/>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8" name="Freeform 179">
                <a:extLst>
                  <a:ext uri="{FF2B5EF4-FFF2-40B4-BE49-F238E27FC236}">
                    <a16:creationId xmlns:a16="http://schemas.microsoft.com/office/drawing/2014/main" id="{8F5D1DFE-B29B-7E4D-9D98-CE3D04C2FD9F}"/>
                  </a:ext>
                </a:extLst>
              </p:cNvPr>
              <p:cNvSpPr>
                <a:spLocks/>
              </p:cNvSpPr>
              <p:nvPr/>
            </p:nvSpPr>
            <p:spPr bwMode="auto">
              <a:xfrm>
                <a:off x="1417" y="3143"/>
                <a:ext cx="93" cy="55"/>
              </a:xfrm>
              <a:custGeom>
                <a:avLst/>
                <a:gdLst>
                  <a:gd name="T0" fmla="*/ 2 w 35"/>
                  <a:gd name="T1" fmla="*/ 21 h 21"/>
                  <a:gd name="T2" fmla="*/ 0 w 35"/>
                  <a:gd name="T3" fmla="*/ 20 h 21"/>
                  <a:gd name="T4" fmla="*/ 0 w 35"/>
                  <a:gd name="T5" fmla="*/ 18 h 21"/>
                  <a:gd name="T6" fmla="*/ 1 w 35"/>
                  <a:gd name="T7" fmla="*/ 17 h 21"/>
                  <a:gd name="T8" fmla="*/ 35 w 35"/>
                  <a:gd name="T9" fmla="*/ 0 h 21"/>
                  <a:gd name="T10" fmla="*/ 3 w 35"/>
                  <a:gd name="T11" fmla="*/ 21 h 21"/>
                  <a:gd name="T12" fmla="*/ 2 w 35"/>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35" h="21">
                    <a:moveTo>
                      <a:pt x="2" y="21"/>
                    </a:moveTo>
                    <a:cubicBezTo>
                      <a:pt x="1" y="21"/>
                      <a:pt x="0" y="21"/>
                      <a:pt x="0" y="20"/>
                    </a:cubicBezTo>
                    <a:cubicBezTo>
                      <a:pt x="0" y="19"/>
                      <a:pt x="0" y="19"/>
                      <a:pt x="0" y="18"/>
                    </a:cubicBezTo>
                    <a:cubicBezTo>
                      <a:pt x="0" y="18"/>
                      <a:pt x="0" y="17"/>
                      <a:pt x="1" y="17"/>
                    </a:cubicBezTo>
                    <a:cubicBezTo>
                      <a:pt x="35" y="0"/>
                      <a:pt x="35" y="0"/>
                      <a:pt x="35" y="0"/>
                    </a:cubicBezTo>
                    <a:cubicBezTo>
                      <a:pt x="3" y="21"/>
                      <a:pt x="3" y="21"/>
                      <a:pt x="3" y="21"/>
                    </a:cubicBezTo>
                    <a:cubicBezTo>
                      <a:pt x="3" y="21"/>
                      <a:pt x="2" y="21"/>
                      <a:pt x="2" y="21"/>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9" name="Freeform 180">
                <a:extLst>
                  <a:ext uri="{FF2B5EF4-FFF2-40B4-BE49-F238E27FC236}">
                    <a16:creationId xmlns:a16="http://schemas.microsoft.com/office/drawing/2014/main" id="{D2A15BEC-3157-2B4E-A145-BFE892642BA5}"/>
                  </a:ext>
                </a:extLst>
              </p:cNvPr>
              <p:cNvSpPr>
                <a:spLocks/>
              </p:cNvSpPr>
              <p:nvPr/>
            </p:nvSpPr>
            <p:spPr bwMode="auto">
              <a:xfrm>
                <a:off x="1441" y="3005"/>
                <a:ext cx="77" cy="77"/>
              </a:xfrm>
              <a:custGeom>
                <a:avLst/>
                <a:gdLst>
                  <a:gd name="T0" fmla="*/ 1 w 29"/>
                  <a:gd name="T1" fmla="*/ 3 h 29"/>
                  <a:gd name="T2" fmla="*/ 0 w 29"/>
                  <a:gd name="T3" fmla="*/ 2 h 29"/>
                  <a:gd name="T4" fmla="*/ 0 w 29"/>
                  <a:gd name="T5" fmla="*/ 0 h 29"/>
                  <a:gd name="T6" fmla="*/ 2 w 29"/>
                  <a:gd name="T7" fmla="*/ 0 h 29"/>
                  <a:gd name="T8" fmla="*/ 4 w 29"/>
                  <a:gd name="T9" fmla="*/ 0 h 29"/>
                  <a:gd name="T10" fmla="*/ 29 w 29"/>
                  <a:gd name="T11" fmla="*/ 29 h 29"/>
                  <a:gd name="T12" fmla="*/ 1 w 29"/>
                  <a:gd name="T13" fmla="*/ 3 h 29"/>
                </a:gdLst>
                <a:ahLst/>
                <a:cxnLst>
                  <a:cxn ang="0">
                    <a:pos x="T0" y="T1"/>
                  </a:cxn>
                  <a:cxn ang="0">
                    <a:pos x="T2" y="T3"/>
                  </a:cxn>
                  <a:cxn ang="0">
                    <a:pos x="T4" y="T5"/>
                  </a:cxn>
                  <a:cxn ang="0">
                    <a:pos x="T6" y="T7"/>
                  </a:cxn>
                  <a:cxn ang="0">
                    <a:pos x="T8" y="T9"/>
                  </a:cxn>
                  <a:cxn ang="0">
                    <a:pos x="T10" y="T11"/>
                  </a:cxn>
                  <a:cxn ang="0">
                    <a:pos x="T12" y="T13"/>
                  </a:cxn>
                </a:cxnLst>
                <a:rect l="0" t="0" r="r" b="b"/>
                <a:pathLst>
                  <a:path w="29" h="29">
                    <a:moveTo>
                      <a:pt x="1" y="3"/>
                    </a:moveTo>
                    <a:cubicBezTo>
                      <a:pt x="0" y="3"/>
                      <a:pt x="0" y="2"/>
                      <a:pt x="0" y="2"/>
                    </a:cubicBezTo>
                    <a:cubicBezTo>
                      <a:pt x="0" y="1"/>
                      <a:pt x="0" y="1"/>
                      <a:pt x="0" y="0"/>
                    </a:cubicBezTo>
                    <a:cubicBezTo>
                      <a:pt x="1" y="0"/>
                      <a:pt x="1" y="0"/>
                      <a:pt x="2" y="0"/>
                    </a:cubicBezTo>
                    <a:cubicBezTo>
                      <a:pt x="2" y="0"/>
                      <a:pt x="3" y="0"/>
                      <a:pt x="4" y="0"/>
                    </a:cubicBezTo>
                    <a:cubicBezTo>
                      <a:pt x="29" y="29"/>
                      <a:pt x="29" y="29"/>
                      <a:pt x="29" y="29"/>
                    </a:cubicBezTo>
                    <a:lnTo>
                      <a:pt x="1" y="3"/>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0" name="Freeform 181">
                <a:extLst>
                  <a:ext uri="{FF2B5EF4-FFF2-40B4-BE49-F238E27FC236}">
                    <a16:creationId xmlns:a16="http://schemas.microsoft.com/office/drawing/2014/main" id="{F386EDEB-AB38-374F-ABF3-93F96D38CA79}"/>
                  </a:ext>
                </a:extLst>
              </p:cNvPr>
              <p:cNvSpPr>
                <a:spLocks/>
              </p:cNvSpPr>
              <p:nvPr/>
            </p:nvSpPr>
            <p:spPr bwMode="auto">
              <a:xfrm>
                <a:off x="1589" y="3151"/>
                <a:ext cx="77" cy="79"/>
              </a:xfrm>
              <a:custGeom>
                <a:avLst/>
                <a:gdLst>
                  <a:gd name="T0" fmla="*/ 27 w 29"/>
                  <a:gd name="T1" fmla="*/ 30 h 30"/>
                  <a:gd name="T2" fmla="*/ 25 w 29"/>
                  <a:gd name="T3" fmla="*/ 29 h 30"/>
                  <a:gd name="T4" fmla="*/ 0 w 29"/>
                  <a:gd name="T5" fmla="*/ 0 h 30"/>
                  <a:gd name="T6" fmla="*/ 28 w 29"/>
                  <a:gd name="T7" fmla="*/ 26 h 30"/>
                  <a:gd name="T8" fmla="*/ 29 w 29"/>
                  <a:gd name="T9" fmla="*/ 28 h 30"/>
                  <a:gd name="T10" fmla="*/ 28 w 29"/>
                  <a:gd name="T11" fmla="*/ 29 h 30"/>
                  <a:gd name="T12" fmla="*/ 27 w 29"/>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29" h="30">
                    <a:moveTo>
                      <a:pt x="27" y="30"/>
                    </a:moveTo>
                    <a:cubicBezTo>
                      <a:pt x="27" y="30"/>
                      <a:pt x="26" y="30"/>
                      <a:pt x="25" y="29"/>
                    </a:cubicBezTo>
                    <a:cubicBezTo>
                      <a:pt x="0" y="0"/>
                      <a:pt x="0" y="0"/>
                      <a:pt x="0" y="0"/>
                    </a:cubicBezTo>
                    <a:cubicBezTo>
                      <a:pt x="28" y="26"/>
                      <a:pt x="28" y="26"/>
                      <a:pt x="28" y="26"/>
                    </a:cubicBezTo>
                    <a:cubicBezTo>
                      <a:pt x="29" y="26"/>
                      <a:pt x="29" y="27"/>
                      <a:pt x="29" y="28"/>
                    </a:cubicBezTo>
                    <a:cubicBezTo>
                      <a:pt x="29" y="28"/>
                      <a:pt x="29" y="29"/>
                      <a:pt x="28" y="29"/>
                    </a:cubicBezTo>
                    <a:cubicBezTo>
                      <a:pt x="28" y="30"/>
                      <a:pt x="27" y="30"/>
                      <a:pt x="27" y="30"/>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1" name="Freeform 182">
                <a:extLst>
                  <a:ext uri="{FF2B5EF4-FFF2-40B4-BE49-F238E27FC236}">
                    <a16:creationId xmlns:a16="http://schemas.microsoft.com/office/drawing/2014/main" id="{F7B822C8-97FF-5B46-8F7E-D56D82C2E4A5}"/>
                  </a:ext>
                </a:extLst>
              </p:cNvPr>
              <p:cNvSpPr>
                <a:spLocks/>
              </p:cNvSpPr>
              <p:nvPr/>
            </p:nvSpPr>
            <p:spPr bwMode="auto">
              <a:xfrm>
                <a:off x="1589" y="3005"/>
                <a:ext cx="77" cy="77"/>
              </a:xfrm>
              <a:custGeom>
                <a:avLst/>
                <a:gdLst>
                  <a:gd name="T0" fmla="*/ 25 w 29"/>
                  <a:gd name="T1" fmla="*/ 0 h 29"/>
                  <a:gd name="T2" fmla="*/ 27 w 29"/>
                  <a:gd name="T3" fmla="*/ 0 h 29"/>
                  <a:gd name="T4" fmla="*/ 28 w 29"/>
                  <a:gd name="T5" fmla="*/ 0 h 29"/>
                  <a:gd name="T6" fmla="*/ 29 w 29"/>
                  <a:gd name="T7" fmla="*/ 2 h 29"/>
                  <a:gd name="T8" fmla="*/ 28 w 29"/>
                  <a:gd name="T9" fmla="*/ 3 h 29"/>
                  <a:gd name="T10" fmla="*/ 0 w 29"/>
                  <a:gd name="T11" fmla="*/ 29 h 29"/>
                  <a:gd name="T12" fmla="*/ 25 w 29"/>
                  <a:gd name="T13" fmla="*/ 0 h 29"/>
                </a:gdLst>
                <a:ahLst/>
                <a:cxnLst>
                  <a:cxn ang="0">
                    <a:pos x="T0" y="T1"/>
                  </a:cxn>
                  <a:cxn ang="0">
                    <a:pos x="T2" y="T3"/>
                  </a:cxn>
                  <a:cxn ang="0">
                    <a:pos x="T4" y="T5"/>
                  </a:cxn>
                  <a:cxn ang="0">
                    <a:pos x="T6" y="T7"/>
                  </a:cxn>
                  <a:cxn ang="0">
                    <a:pos x="T8" y="T9"/>
                  </a:cxn>
                  <a:cxn ang="0">
                    <a:pos x="T10" y="T11"/>
                  </a:cxn>
                  <a:cxn ang="0">
                    <a:pos x="T12" y="T13"/>
                  </a:cxn>
                </a:cxnLst>
                <a:rect l="0" t="0" r="r" b="b"/>
                <a:pathLst>
                  <a:path w="29" h="29">
                    <a:moveTo>
                      <a:pt x="25" y="0"/>
                    </a:moveTo>
                    <a:cubicBezTo>
                      <a:pt x="26" y="0"/>
                      <a:pt x="27" y="0"/>
                      <a:pt x="27" y="0"/>
                    </a:cubicBezTo>
                    <a:cubicBezTo>
                      <a:pt x="27" y="0"/>
                      <a:pt x="28" y="0"/>
                      <a:pt x="28" y="0"/>
                    </a:cubicBezTo>
                    <a:cubicBezTo>
                      <a:pt x="29" y="1"/>
                      <a:pt x="29" y="1"/>
                      <a:pt x="29" y="2"/>
                    </a:cubicBezTo>
                    <a:cubicBezTo>
                      <a:pt x="29" y="2"/>
                      <a:pt x="29" y="3"/>
                      <a:pt x="28" y="3"/>
                    </a:cubicBezTo>
                    <a:cubicBezTo>
                      <a:pt x="0" y="29"/>
                      <a:pt x="0" y="29"/>
                      <a:pt x="0" y="29"/>
                    </a:cubicBezTo>
                    <a:lnTo>
                      <a:pt x="25" y="0"/>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2" name="Freeform 183">
                <a:extLst>
                  <a:ext uri="{FF2B5EF4-FFF2-40B4-BE49-F238E27FC236}">
                    <a16:creationId xmlns:a16="http://schemas.microsoft.com/office/drawing/2014/main" id="{12E75EFC-173C-654D-81AF-438BBFB3FE4B}"/>
                  </a:ext>
                </a:extLst>
              </p:cNvPr>
              <p:cNvSpPr>
                <a:spLocks/>
              </p:cNvSpPr>
              <p:nvPr/>
            </p:nvSpPr>
            <p:spPr bwMode="auto">
              <a:xfrm>
                <a:off x="1441" y="3151"/>
                <a:ext cx="77" cy="79"/>
              </a:xfrm>
              <a:custGeom>
                <a:avLst/>
                <a:gdLst>
                  <a:gd name="T0" fmla="*/ 2 w 29"/>
                  <a:gd name="T1" fmla="*/ 30 h 30"/>
                  <a:gd name="T2" fmla="*/ 0 w 29"/>
                  <a:gd name="T3" fmla="*/ 29 h 30"/>
                  <a:gd name="T4" fmla="*/ 0 w 29"/>
                  <a:gd name="T5" fmla="*/ 28 h 30"/>
                  <a:gd name="T6" fmla="*/ 1 w 29"/>
                  <a:gd name="T7" fmla="*/ 26 h 30"/>
                  <a:gd name="T8" fmla="*/ 29 w 29"/>
                  <a:gd name="T9" fmla="*/ 0 h 30"/>
                  <a:gd name="T10" fmla="*/ 4 w 29"/>
                  <a:gd name="T11" fmla="*/ 29 h 30"/>
                  <a:gd name="T12" fmla="*/ 2 w 29"/>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29" h="30">
                    <a:moveTo>
                      <a:pt x="2" y="30"/>
                    </a:moveTo>
                    <a:cubicBezTo>
                      <a:pt x="1" y="30"/>
                      <a:pt x="1" y="30"/>
                      <a:pt x="0" y="29"/>
                    </a:cubicBezTo>
                    <a:cubicBezTo>
                      <a:pt x="0" y="29"/>
                      <a:pt x="0" y="28"/>
                      <a:pt x="0" y="28"/>
                    </a:cubicBezTo>
                    <a:cubicBezTo>
                      <a:pt x="0" y="27"/>
                      <a:pt x="0" y="26"/>
                      <a:pt x="1" y="26"/>
                    </a:cubicBezTo>
                    <a:cubicBezTo>
                      <a:pt x="29" y="0"/>
                      <a:pt x="29" y="0"/>
                      <a:pt x="29" y="0"/>
                    </a:cubicBezTo>
                    <a:cubicBezTo>
                      <a:pt x="4" y="29"/>
                      <a:pt x="4" y="29"/>
                      <a:pt x="4" y="29"/>
                    </a:cubicBezTo>
                    <a:cubicBezTo>
                      <a:pt x="3" y="30"/>
                      <a:pt x="2" y="30"/>
                      <a:pt x="2" y="30"/>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3" name="Freeform 184">
                <a:extLst>
                  <a:ext uri="{FF2B5EF4-FFF2-40B4-BE49-F238E27FC236}">
                    <a16:creationId xmlns:a16="http://schemas.microsoft.com/office/drawing/2014/main" id="{29340616-68ED-0240-80BB-4E9C2585D376}"/>
                  </a:ext>
                </a:extLst>
              </p:cNvPr>
              <p:cNvSpPr>
                <a:spLocks/>
              </p:cNvSpPr>
              <p:nvPr/>
            </p:nvSpPr>
            <p:spPr bwMode="auto">
              <a:xfrm>
                <a:off x="1417" y="3034"/>
                <a:ext cx="93" cy="59"/>
              </a:xfrm>
              <a:custGeom>
                <a:avLst/>
                <a:gdLst>
                  <a:gd name="T0" fmla="*/ 1 w 35"/>
                  <a:gd name="T1" fmla="*/ 5 h 22"/>
                  <a:gd name="T2" fmla="*/ 0 w 35"/>
                  <a:gd name="T3" fmla="*/ 3 h 22"/>
                  <a:gd name="T4" fmla="*/ 0 w 35"/>
                  <a:gd name="T5" fmla="*/ 1 h 22"/>
                  <a:gd name="T6" fmla="*/ 2 w 35"/>
                  <a:gd name="T7" fmla="*/ 0 h 22"/>
                  <a:gd name="T8" fmla="*/ 3 w 35"/>
                  <a:gd name="T9" fmla="*/ 1 h 22"/>
                  <a:gd name="T10" fmla="*/ 35 w 35"/>
                  <a:gd name="T11" fmla="*/ 22 h 22"/>
                  <a:gd name="T12" fmla="*/ 1 w 35"/>
                  <a:gd name="T13" fmla="*/ 5 h 22"/>
                </a:gdLst>
                <a:ahLst/>
                <a:cxnLst>
                  <a:cxn ang="0">
                    <a:pos x="T0" y="T1"/>
                  </a:cxn>
                  <a:cxn ang="0">
                    <a:pos x="T2" y="T3"/>
                  </a:cxn>
                  <a:cxn ang="0">
                    <a:pos x="T4" y="T5"/>
                  </a:cxn>
                  <a:cxn ang="0">
                    <a:pos x="T6" y="T7"/>
                  </a:cxn>
                  <a:cxn ang="0">
                    <a:pos x="T8" y="T9"/>
                  </a:cxn>
                  <a:cxn ang="0">
                    <a:pos x="T10" y="T11"/>
                  </a:cxn>
                  <a:cxn ang="0">
                    <a:pos x="T12" y="T13"/>
                  </a:cxn>
                </a:cxnLst>
                <a:rect l="0" t="0" r="r" b="b"/>
                <a:pathLst>
                  <a:path w="35" h="22">
                    <a:moveTo>
                      <a:pt x="1" y="5"/>
                    </a:moveTo>
                    <a:cubicBezTo>
                      <a:pt x="0" y="4"/>
                      <a:pt x="0" y="4"/>
                      <a:pt x="0" y="3"/>
                    </a:cubicBezTo>
                    <a:cubicBezTo>
                      <a:pt x="0" y="3"/>
                      <a:pt x="0" y="2"/>
                      <a:pt x="0" y="1"/>
                    </a:cubicBezTo>
                    <a:cubicBezTo>
                      <a:pt x="0" y="1"/>
                      <a:pt x="1" y="0"/>
                      <a:pt x="2" y="0"/>
                    </a:cubicBezTo>
                    <a:cubicBezTo>
                      <a:pt x="2" y="0"/>
                      <a:pt x="3" y="1"/>
                      <a:pt x="3" y="1"/>
                    </a:cubicBezTo>
                    <a:cubicBezTo>
                      <a:pt x="35" y="22"/>
                      <a:pt x="35" y="22"/>
                      <a:pt x="35" y="22"/>
                    </a:cubicBezTo>
                    <a:lnTo>
                      <a:pt x="1" y="5"/>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4" name="Freeform 185">
                <a:extLst>
                  <a:ext uri="{FF2B5EF4-FFF2-40B4-BE49-F238E27FC236}">
                    <a16:creationId xmlns:a16="http://schemas.microsoft.com/office/drawing/2014/main" id="{EDEB87DD-4B66-9C4C-BED7-A1111B64AAED}"/>
                  </a:ext>
                </a:extLst>
              </p:cNvPr>
              <p:cNvSpPr>
                <a:spLocks/>
              </p:cNvSpPr>
              <p:nvPr/>
            </p:nvSpPr>
            <p:spPr bwMode="auto">
              <a:xfrm>
                <a:off x="1597" y="3143"/>
                <a:ext cx="92" cy="55"/>
              </a:xfrm>
              <a:custGeom>
                <a:avLst/>
                <a:gdLst>
                  <a:gd name="T0" fmla="*/ 33 w 35"/>
                  <a:gd name="T1" fmla="*/ 21 h 21"/>
                  <a:gd name="T2" fmla="*/ 32 w 35"/>
                  <a:gd name="T3" fmla="*/ 21 h 21"/>
                  <a:gd name="T4" fmla="*/ 0 w 35"/>
                  <a:gd name="T5" fmla="*/ 0 h 21"/>
                  <a:gd name="T6" fmla="*/ 34 w 35"/>
                  <a:gd name="T7" fmla="*/ 17 h 21"/>
                  <a:gd name="T8" fmla="*/ 35 w 35"/>
                  <a:gd name="T9" fmla="*/ 18 h 21"/>
                  <a:gd name="T10" fmla="*/ 35 w 35"/>
                  <a:gd name="T11" fmla="*/ 20 h 21"/>
                  <a:gd name="T12" fmla="*/ 33 w 35"/>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35" h="21">
                    <a:moveTo>
                      <a:pt x="33" y="21"/>
                    </a:moveTo>
                    <a:cubicBezTo>
                      <a:pt x="33" y="21"/>
                      <a:pt x="32" y="21"/>
                      <a:pt x="32" y="21"/>
                    </a:cubicBezTo>
                    <a:cubicBezTo>
                      <a:pt x="0" y="0"/>
                      <a:pt x="0" y="0"/>
                      <a:pt x="0" y="0"/>
                    </a:cubicBezTo>
                    <a:cubicBezTo>
                      <a:pt x="34" y="17"/>
                      <a:pt x="34" y="17"/>
                      <a:pt x="34" y="17"/>
                    </a:cubicBezTo>
                    <a:cubicBezTo>
                      <a:pt x="35" y="17"/>
                      <a:pt x="35" y="18"/>
                      <a:pt x="35" y="18"/>
                    </a:cubicBezTo>
                    <a:cubicBezTo>
                      <a:pt x="35" y="19"/>
                      <a:pt x="35" y="19"/>
                      <a:pt x="35" y="20"/>
                    </a:cubicBezTo>
                    <a:cubicBezTo>
                      <a:pt x="35" y="21"/>
                      <a:pt x="34" y="21"/>
                      <a:pt x="33" y="21"/>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5" name="Freeform 186">
                <a:extLst>
                  <a:ext uri="{FF2B5EF4-FFF2-40B4-BE49-F238E27FC236}">
                    <a16:creationId xmlns:a16="http://schemas.microsoft.com/office/drawing/2014/main" id="{52B0B76D-830F-9643-919D-CC8041D56339}"/>
                  </a:ext>
                </a:extLst>
              </p:cNvPr>
              <p:cNvSpPr>
                <a:spLocks/>
              </p:cNvSpPr>
              <p:nvPr/>
            </p:nvSpPr>
            <p:spPr bwMode="auto">
              <a:xfrm>
                <a:off x="1578" y="2979"/>
                <a:ext cx="56" cy="95"/>
              </a:xfrm>
              <a:custGeom>
                <a:avLst/>
                <a:gdLst>
                  <a:gd name="T0" fmla="*/ 17 w 21"/>
                  <a:gd name="T1" fmla="*/ 2 h 36"/>
                  <a:gd name="T2" fmla="*/ 19 w 21"/>
                  <a:gd name="T3" fmla="*/ 0 h 36"/>
                  <a:gd name="T4" fmla="*/ 20 w 21"/>
                  <a:gd name="T5" fmla="*/ 1 h 36"/>
                  <a:gd name="T6" fmla="*/ 21 w 21"/>
                  <a:gd name="T7" fmla="*/ 2 h 36"/>
                  <a:gd name="T8" fmla="*/ 21 w 21"/>
                  <a:gd name="T9" fmla="*/ 4 h 36"/>
                  <a:gd name="T10" fmla="*/ 0 w 21"/>
                  <a:gd name="T11" fmla="*/ 36 h 36"/>
                  <a:gd name="T12" fmla="*/ 17 w 21"/>
                  <a:gd name="T13" fmla="*/ 2 h 36"/>
                </a:gdLst>
                <a:ahLst/>
                <a:cxnLst>
                  <a:cxn ang="0">
                    <a:pos x="T0" y="T1"/>
                  </a:cxn>
                  <a:cxn ang="0">
                    <a:pos x="T2" y="T3"/>
                  </a:cxn>
                  <a:cxn ang="0">
                    <a:pos x="T4" y="T5"/>
                  </a:cxn>
                  <a:cxn ang="0">
                    <a:pos x="T6" y="T7"/>
                  </a:cxn>
                  <a:cxn ang="0">
                    <a:pos x="T8" y="T9"/>
                  </a:cxn>
                  <a:cxn ang="0">
                    <a:pos x="T10" y="T11"/>
                  </a:cxn>
                  <a:cxn ang="0">
                    <a:pos x="T12" y="T13"/>
                  </a:cxn>
                </a:cxnLst>
                <a:rect l="0" t="0" r="r" b="b"/>
                <a:pathLst>
                  <a:path w="21" h="36">
                    <a:moveTo>
                      <a:pt x="17" y="2"/>
                    </a:moveTo>
                    <a:cubicBezTo>
                      <a:pt x="17" y="1"/>
                      <a:pt x="18" y="0"/>
                      <a:pt x="19" y="0"/>
                    </a:cubicBezTo>
                    <a:cubicBezTo>
                      <a:pt x="19" y="0"/>
                      <a:pt x="20" y="1"/>
                      <a:pt x="20" y="1"/>
                    </a:cubicBezTo>
                    <a:cubicBezTo>
                      <a:pt x="21" y="1"/>
                      <a:pt x="21" y="2"/>
                      <a:pt x="21" y="2"/>
                    </a:cubicBezTo>
                    <a:cubicBezTo>
                      <a:pt x="21" y="3"/>
                      <a:pt x="21" y="3"/>
                      <a:pt x="21" y="4"/>
                    </a:cubicBezTo>
                    <a:cubicBezTo>
                      <a:pt x="0" y="36"/>
                      <a:pt x="0" y="36"/>
                      <a:pt x="0" y="36"/>
                    </a:cubicBezTo>
                    <a:lnTo>
                      <a:pt x="17" y="2"/>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6" name="Freeform 187">
                <a:extLst>
                  <a:ext uri="{FF2B5EF4-FFF2-40B4-BE49-F238E27FC236}">
                    <a16:creationId xmlns:a16="http://schemas.microsoft.com/office/drawing/2014/main" id="{12418CA7-EB12-7141-B223-E841ED0901FF}"/>
                  </a:ext>
                </a:extLst>
              </p:cNvPr>
              <p:cNvSpPr>
                <a:spLocks/>
              </p:cNvSpPr>
              <p:nvPr/>
            </p:nvSpPr>
            <p:spPr bwMode="auto">
              <a:xfrm>
                <a:off x="1473" y="3159"/>
                <a:ext cx="55" cy="95"/>
              </a:xfrm>
              <a:custGeom>
                <a:avLst/>
                <a:gdLst>
                  <a:gd name="T0" fmla="*/ 2 w 21"/>
                  <a:gd name="T1" fmla="*/ 36 h 36"/>
                  <a:gd name="T2" fmla="*/ 1 w 21"/>
                  <a:gd name="T3" fmla="*/ 36 h 36"/>
                  <a:gd name="T4" fmla="*/ 0 w 21"/>
                  <a:gd name="T5" fmla="*/ 34 h 36"/>
                  <a:gd name="T6" fmla="*/ 0 w 21"/>
                  <a:gd name="T7" fmla="*/ 33 h 36"/>
                  <a:gd name="T8" fmla="*/ 21 w 21"/>
                  <a:gd name="T9" fmla="*/ 0 h 36"/>
                  <a:gd name="T10" fmla="*/ 4 w 21"/>
                  <a:gd name="T11" fmla="*/ 35 h 36"/>
                  <a:gd name="T12" fmla="*/ 2 w 21"/>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21" h="36">
                    <a:moveTo>
                      <a:pt x="2" y="36"/>
                    </a:moveTo>
                    <a:cubicBezTo>
                      <a:pt x="1" y="36"/>
                      <a:pt x="1" y="36"/>
                      <a:pt x="1" y="36"/>
                    </a:cubicBezTo>
                    <a:cubicBezTo>
                      <a:pt x="0" y="35"/>
                      <a:pt x="0" y="35"/>
                      <a:pt x="0" y="34"/>
                    </a:cubicBezTo>
                    <a:cubicBezTo>
                      <a:pt x="0" y="34"/>
                      <a:pt x="0" y="33"/>
                      <a:pt x="0" y="33"/>
                    </a:cubicBezTo>
                    <a:cubicBezTo>
                      <a:pt x="21" y="0"/>
                      <a:pt x="21" y="0"/>
                      <a:pt x="21" y="0"/>
                    </a:cubicBezTo>
                    <a:cubicBezTo>
                      <a:pt x="4" y="35"/>
                      <a:pt x="4" y="35"/>
                      <a:pt x="4" y="35"/>
                    </a:cubicBezTo>
                    <a:cubicBezTo>
                      <a:pt x="3" y="36"/>
                      <a:pt x="3" y="36"/>
                      <a:pt x="2" y="36"/>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7" name="Freeform 188">
                <a:extLst>
                  <a:ext uri="{FF2B5EF4-FFF2-40B4-BE49-F238E27FC236}">
                    <a16:creationId xmlns:a16="http://schemas.microsoft.com/office/drawing/2014/main" id="{9CB73993-863A-0841-8C0A-F703BE22A08E}"/>
                  </a:ext>
                </a:extLst>
              </p:cNvPr>
              <p:cNvSpPr>
                <a:spLocks/>
              </p:cNvSpPr>
              <p:nvPr/>
            </p:nvSpPr>
            <p:spPr bwMode="auto">
              <a:xfrm>
                <a:off x="1401" y="3071"/>
                <a:ext cx="103" cy="32"/>
              </a:xfrm>
              <a:custGeom>
                <a:avLst/>
                <a:gdLst>
                  <a:gd name="T0" fmla="*/ 2 w 39"/>
                  <a:gd name="T1" fmla="*/ 5 h 12"/>
                  <a:gd name="T2" fmla="*/ 0 w 39"/>
                  <a:gd name="T3" fmla="*/ 4 h 12"/>
                  <a:gd name="T4" fmla="*/ 0 w 39"/>
                  <a:gd name="T5" fmla="*/ 2 h 12"/>
                  <a:gd name="T6" fmla="*/ 2 w 39"/>
                  <a:gd name="T7" fmla="*/ 0 h 12"/>
                  <a:gd name="T8" fmla="*/ 3 w 39"/>
                  <a:gd name="T9" fmla="*/ 0 h 12"/>
                  <a:gd name="T10" fmla="*/ 39 w 39"/>
                  <a:gd name="T11" fmla="*/ 12 h 12"/>
                  <a:gd name="T12" fmla="*/ 2 w 39"/>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39" h="12">
                    <a:moveTo>
                      <a:pt x="2" y="5"/>
                    </a:moveTo>
                    <a:cubicBezTo>
                      <a:pt x="1" y="4"/>
                      <a:pt x="1" y="4"/>
                      <a:pt x="0" y="4"/>
                    </a:cubicBezTo>
                    <a:cubicBezTo>
                      <a:pt x="0" y="3"/>
                      <a:pt x="0" y="2"/>
                      <a:pt x="0" y="2"/>
                    </a:cubicBezTo>
                    <a:cubicBezTo>
                      <a:pt x="0" y="1"/>
                      <a:pt x="1" y="0"/>
                      <a:pt x="2" y="0"/>
                    </a:cubicBezTo>
                    <a:cubicBezTo>
                      <a:pt x="2" y="0"/>
                      <a:pt x="3" y="0"/>
                      <a:pt x="3" y="0"/>
                    </a:cubicBezTo>
                    <a:cubicBezTo>
                      <a:pt x="39" y="12"/>
                      <a:pt x="39" y="12"/>
                      <a:pt x="39" y="12"/>
                    </a:cubicBezTo>
                    <a:lnTo>
                      <a:pt x="2" y="5"/>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8" name="Freeform 189">
                <a:extLst>
                  <a:ext uri="{FF2B5EF4-FFF2-40B4-BE49-F238E27FC236}">
                    <a16:creationId xmlns:a16="http://schemas.microsoft.com/office/drawing/2014/main" id="{BBDD782F-46D2-2C47-B56B-B1E284C44364}"/>
                  </a:ext>
                </a:extLst>
              </p:cNvPr>
              <p:cNvSpPr>
                <a:spLocks/>
              </p:cNvSpPr>
              <p:nvPr/>
            </p:nvSpPr>
            <p:spPr bwMode="auto">
              <a:xfrm>
                <a:off x="1602" y="3130"/>
                <a:ext cx="103" cy="31"/>
              </a:xfrm>
              <a:custGeom>
                <a:avLst/>
                <a:gdLst>
                  <a:gd name="T0" fmla="*/ 37 w 39"/>
                  <a:gd name="T1" fmla="*/ 12 h 12"/>
                  <a:gd name="T2" fmla="*/ 36 w 39"/>
                  <a:gd name="T3" fmla="*/ 12 h 12"/>
                  <a:gd name="T4" fmla="*/ 0 w 39"/>
                  <a:gd name="T5" fmla="*/ 0 h 12"/>
                  <a:gd name="T6" fmla="*/ 37 w 39"/>
                  <a:gd name="T7" fmla="*/ 8 h 12"/>
                  <a:gd name="T8" fmla="*/ 39 w 39"/>
                  <a:gd name="T9" fmla="*/ 9 h 12"/>
                  <a:gd name="T10" fmla="*/ 39 w 39"/>
                  <a:gd name="T11" fmla="*/ 11 h 12"/>
                  <a:gd name="T12" fmla="*/ 37 w 3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9" h="12">
                    <a:moveTo>
                      <a:pt x="37" y="12"/>
                    </a:moveTo>
                    <a:cubicBezTo>
                      <a:pt x="36" y="12"/>
                      <a:pt x="36" y="12"/>
                      <a:pt x="36" y="12"/>
                    </a:cubicBezTo>
                    <a:cubicBezTo>
                      <a:pt x="0" y="0"/>
                      <a:pt x="0" y="0"/>
                      <a:pt x="0" y="0"/>
                    </a:cubicBezTo>
                    <a:cubicBezTo>
                      <a:pt x="37" y="8"/>
                      <a:pt x="37" y="8"/>
                      <a:pt x="37" y="8"/>
                    </a:cubicBezTo>
                    <a:cubicBezTo>
                      <a:pt x="38" y="8"/>
                      <a:pt x="38" y="8"/>
                      <a:pt x="39" y="9"/>
                    </a:cubicBezTo>
                    <a:cubicBezTo>
                      <a:pt x="39" y="9"/>
                      <a:pt x="39" y="10"/>
                      <a:pt x="39" y="11"/>
                    </a:cubicBezTo>
                    <a:cubicBezTo>
                      <a:pt x="39" y="12"/>
                      <a:pt x="38" y="12"/>
                      <a:pt x="37" y="12"/>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9" name="Freeform 190">
                <a:extLst>
                  <a:ext uri="{FF2B5EF4-FFF2-40B4-BE49-F238E27FC236}">
                    <a16:creationId xmlns:a16="http://schemas.microsoft.com/office/drawing/2014/main" id="{1A8CF584-DDFA-B647-A2B2-9C7DD8EC685A}"/>
                  </a:ext>
                </a:extLst>
              </p:cNvPr>
              <p:cNvSpPr>
                <a:spLocks/>
              </p:cNvSpPr>
              <p:nvPr/>
            </p:nvSpPr>
            <p:spPr bwMode="auto">
              <a:xfrm>
                <a:off x="1565" y="2966"/>
                <a:ext cx="35" cy="103"/>
              </a:xfrm>
              <a:custGeom>
                <a:avLst/>
                <a:gdLst>
                  <a:gd name="T0" fmla="*/ 8 w 13"/>
                  <a:gd name="T1" fmla="*/ 1 h 39"/>
                  <a:gd name="T2" fmla="*/ 10 w 13"/>
                  <a:gd name="T3" fmla="*/ 0 h 39"/>
                  <a:gd name="T4" fmla="*/ 11 w 13"/>
                  <a:gd name="T5" fmla="*/ 0 h 39"/>
                  <a:gd name="T6" fmla="*/ 12 w 13"/>
                  <a:gd name="T7" fmla="*/ 1 h 39"/>
                  <a:gd name="T8" fmla="*/ 12 w 13"/>
                  <a:gd name="T9" fmla="*/ 3 h 39"/>
                  <a:gd name="T10" fmla="*/ 0 w 13"/>
                  <a:gd name="T11" fmla="*/ 39 h 39"/>
                  <a:gd name="T12" fmla="*/ 8 w 13"/>
                  <a:gd name="T13" fmla="*/ 1 h 39"/>
                </a:gdLst>
                <a:ahLst/>
                <a:cxnLst>
                  <a:cxn ang="0">
                    <a:pos x="T0" y="T1"/>
                  </a:cxn>
                  <a:cxn ang="0">
                    <a:pos x="T2" y="T3"/>
                  </a:cxn>
                  <a:cxn ang="0">
                    <a:pos x="T4" y="T5"/>
                  </a:cxn>
                  <a:cxn ang="0">
                    <a:pos x="T6" y="T7"/>
                  </a:cxn>
                  <a:cxn ang="0">
                    <a:pos x="T8" y="T9"/>
                  </a:cxn>
                  <a:cxn ang="0">
                    <a:pos x="T10" y="T11"/>
                  </a:cxn>
                  <a:cxn ang="0">
                    <a:pos x="T12" y="T13"/>
                  </a:cxn>
                </a:cxnLst>
                <a:rect l="0" t="0" r="r" b="b"/>
                <a:pathLst>
                  <a:path w="13" h="39">
                    <a:moveTo>
                      <a:pt x="8" y="1"/>
                    </a:moveTo>
                    <a:cubicBezTo>
                      <a:pt x="8" y="0"/>
                      <a:pt x="9" y="0"/>
                      <a:pt x="10" y="0"/>
                    </a:cubicBezTo>
                    <a:cubicBezTo>
                      <a:pt x="10" y="0"/>
                      <a:pt x="11" y="0"/>
                      <a:pt x="11" y="0"/>
                    </a:cubicBezTo>
                    <a:cubicBezTo>
                      <a:pt x="11" y="0"/>
                      <a:pt x="12" y="0"/>
                      <a:pt x="12" y="1"/>
                    </a:cubicBezTo>
                    <a:cubicBezTo>
                      <a:pt x="12" y="1"/>
                      <a:pt x="13" y="2"/>
                      <a:pt x="12" y="3"/>
                    </a:cubicBezTo>
                    <a:cubicBezTo>
                      <a:pt x="0" y="39"/>
                      <a:pt x="0" y="39"/>
                      <a:pt x="0" y="39"/>
                    </a:cubicBezTo>
                    <a:lnTo>
                      <a:pt x="8" y="1"/>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0" name="Freeform 191">
                <a:extLst>
                  <a:ext uri="{FF2B5EF4-FFF2-40B4-BE49-F238E27FC236}">
                    <a16:creationId xmlns:a16="http://schemas.microsoft.com/office/drawing/2014/main" id="{6E6C502F-88BD-7740-8B02-DF47C317510D}"/>
                  </a:ext>
                </a:extLst>
              </p:cNvPr>
              <p:cNvSpPr>
                <a:spLocks/>
              </p:cNvSpPr>
              <p:nvPr/>
            </p:nvSpPr>
            <p:spPr bwMode="auto">
              <a:xfrm>
                <a:off x="1507" y="3164"/>
                <a:ext cx="34" cy="106"/>
              </a:xfrm>
              <a:custGeom>
                <a:avLst/>
                <a:gdLst>
                  <a:gd name="T0" fmla="*/ 3 w 13"/>
                  <a:gd name="T1" fmla="*/ 40 h 40"/>
                  <a:gd name="T2" fmla="*/ 2 w 13"/>
                  <a:gd name="T3" fmla="*/ 40 h 40"/>
                  <a:gd name="T4" fmla="*/ 1 w 13"/>
                  <a:gd name="T5" fmla="*/ 39 h 40"/>
                  <a:gd name="T6" fmla="*/ 1 w 13"/>
                  <a:gd name="T7" fmla="*/ 37 h 40"/>
                  <a:gd name="T8" fmla="*/ 13 w 13"/>
                  <a:gd name="T9" fmla="*/ 0 h 40"/>
                  <a:gd name="T10" fmla="*/ 5 w 13"/>
                  <a:gd name="T11" fmla="*/ 38 h 40"/>
                  <a:gd name="T12" fmla="*/ 3 w 13"/>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13" h="40">
                    <a:moveTo>
                      <a:pt x="3" y="40"/>
                    </a:moveTo>
                    <a:cubicBezTo>
                      <a:pt x="2" y="40"/>
                      <a:pt x="2" y="40"/>
                      <a:pt x="2" y="40"/>
                    </a:cubicBezTo>
                    <a:cubicBezTo>
                      <a:pt x="1" y="39"/>
                      <a:pt x="1" y="39"/>
                      <a:pt x="1" y="39"/>
                    </a:cubicBezTo>
                    <a:cubicBezTo>
                      <a:pt x="0" y="38"/>
                      <a:pt x="0" y="37"/>
                      <a:pt x="1" y="37"/>
                    </a:cubicBezTo>
                    <a:cubicBezTo>
                      <a:pt x="13" y="0"/>
                      <a:pt x="13" y="0"/>
                      <a:pt x="13" y="0"/>
                    </a:cubicBezTo>
                    <a:cubicBezTo>
                      <a:pt x="5" y="38"/>
                      <a:pt x="5" y="38"/>
                      <a:pt x="5" y="38"/>
                    </a:cubicBezTo>
                    <a:cubicBezTo>
                      <a:pt x="5" y="39"/>
                      <a:pt x="4" y="40"/>
                      <a:pt x="3" y="40"/>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1" name="Freeform 192">
                <a:extLst>
                  <a:ext uri="{FF2B5EF4-FFF2-40B4-BE49-F238E27FC236}">
                    <a16:creationId xmlns:a16="http://schemas.microsoft.com/office/drawing/2014/main" id="{71C4D8DC-1116-2B44-83F6-9BBAE6723E7B}"/>
                  </a:ext>
                </a:extLst>
              </p:cNvPr>
              <p:cNvSpPr>
                <a:spLocks/>
              </p:cNvSpPr>
              <p:nvPr/>
            </p:nvSpPr>
            <p:spPr bwMode="auto">
              <a:xfrm>
                <a:off x="1166" y="3759"/>
                <a:ext cx="174" cy="154"/>
              </a:xfrm>
              <a:custGeom>
                <a:avLst/>
                <a:gdLst>
                  <a:gd name="T0" fmla="*/ 63 w 66"/>
                  <a:gd name="T1" fmla="*/ 46 h 58"/>
                  <a:gd name="T2" fmla="*/ 36 w 66"/>
                  <a:gd name="T3" fmla="*/ 13 h 58"/>
                  <a:gd name="T4" fmla="*/ 6 w 66"/>
                  <a:gd name="T5" fmla="*/ 0 h 58"/>
                  <a:gd name="T6" fmla="*/ 14 w 66"/>
                  <a:gd name="T7" fmla="*/ 40 h 58"/>
                  <a:gd name="T8" fmla="*/ 59 w 66"/>
                  <a:gd name="T9" fmla="*/ 50 h 58"/>
                  <a:gd name="T10" fmla="*/ 34 w 66"/>
                  <a:gd name="T11" fmla="*/ 32 h 58"/>
                  <a:gd name="T12" fmla="*/ 11 w 66"/>
                  <a:gd name="T13" fmla="*/ 14 h 58"/>
                  <a:gd name="T14" fmla="*/ 34 w 66"/>
                  <a:gd name="T15" fmla="*/ 29 h 58"/>
                  <a:gd name="T16" fmla="*/ 63 w 66"/>
                  <a:gd name="T17" fmla="*/ 4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8">
                    <a:moveTo>
                      <a:pt x="63" y="46"/>
                    </a:moveTo>
                    <a:cubicBezTo>
                      <a:pt x="63" y="46"/>
                      <a:pt x="66" y="18"/>
                      <a:pt x="36" y="13"/>
                    </a:cubicBezTo>
                    <a:cubicBezTo>
                      <a:pt x="9" y="9"/>
                      <a:pt x="6" y="0"/>
                      <a:pt x="6" y="0"/>
                    </a:cubicBezTo>
                    <a:cubicBezTo>
                      <a:pt x="6" y="0"/>
                      <a:pt x="0" y="22"/>
                      <a:pt x="14" y="40"/>
                    </a:cubicBezTo>
                    <a:cubicBezTo>
                      <a:pt x="28" y="58"/>
                      <a:pt x="59" y="50"/>
                      <a:pt x="59" y="50"/>
                    </a:cubicBezTo>
                    <a:cubicBezTo>
                      <a:pt x="59" y="50"/>
                      <a:pt x="52" y="38"/>
                      <a:pt x="34" y="32"/>
                    </a:cubicBezTo>
                    <a:cubicBezTo>
                      <a:pt x="15" y="26"/>
                      <a:pt x="11" y="14"/>
                      <a:pt x="11" y="14"/>
                    </a:cubicBezTo>
                    <a:cubicBezTo>
                      <a:pt x="11" y="14"/>
                      <a:pt x="18" y="24"/>
                      <a:pt x="34" y="29"/>
                    </a:cubicBezTo>
                    <a:cubicBezTo>
                      <a:pt x="50" y="33"/>
                      <a:pt x="58" y="38"/>
                      <a:pt x="63" y="4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2" name="Freeform 193">
                <a:extLst>
                  <a:ext uri="{FF2B5EF4-FFF2-40B4-BE49-F238E27FC236}">
                    <a16:creationId xmlns:a16="http://schemas.microsoft.com/office/drawing/2014/main" id="{D447BD27-4D00-694A-ABEC-FB2B3F6C9861}"/>
                  </a:ext>
                </a:extLst>
              </p:cNvPr>
              <p:cNvSpPr>
                <a:spLocks/>
              </p:cNvSpPr>
              <p:nvPr/>
            </p:nvSpPr>
            <p:spPr bwMode="auto">
              <a:xfrm>
                <a:off x="1324" y="3839"/>
                <a:ext cx="175" cy="150"/>
              </a:xfrm>
              <a:custGeom>
                <a:avLst/>
                <a:gdLst>
                  <a:gd name="T0" fmla="*/ 3 w 66"/>
                  <a:gd name="T1" fmla="*/ 45 h 57"/>
                  <a:gd name="T2" fmla="*/ 29 w 66"/>
                  <a:gd name="T3" fmla="*/ 13 h 57"/>
                  <a:gd name="T4" fmla="*/ 59 w 66"/>
                  <a:gd name="T5" fmla="*/ 0 h 57"/>
                  <a:gd name="T6" fmla="*/ 52 w 66"/>
                  <a:gd name="T7" fmla="*/ 39 h 57"/>
                  <a:gd name="T8" fmla="*/ 6 w 66"/>
                  <a:gd name="T9" fmla="*/ 49 h 57"/>
                  <a:gd name="T10" fmla="*/ 31 w 66"/>
                  <a:gd name="T11" fmla="*/ 32 h 57"/>
                  <a:gd name="T12" fmla="*/ 55 w 66"/>
                  <a:gd name="T13" fmla="*/ 14 h 57"/>
                  <a:gd name="T14" fmla="*/ 31 w 66"/>
                  <a:gd name="T15" fmla="*/ 28 h 57"/>
                  <a:gd name="T16" fmla="*/ 3 w 66"/>
                  <a:gd name="T17"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7">
                    <a:moveTo>
                      <a:pt x="3" y="45"/>
                    </a:moveTo>
                    <a:cubicBezTo>
                      <a:pt x="3" y="45"/>
                      <a:pt x="0" y="17"/>
                      <a:pt x="29" y="13"/>
                    </a:cubicBezTo>
                    <a:cubicBezTo>
                      <a:pt x="56" y="9"/>
                      <a:pt x="59" y="0"/>
                      <a:pt x="59" y="0"/>
                    </a:cubicBezTo>
                    <a:cubicBezTo>
                      <a:pt x="59" y="0"/>
                      <a:pt x="66" y="21"/>
                      <a:pt x="52" y="39"/>
                    </a:cubicBezTo>
                    <a:cubicBezTo>
                      <a:pt x="38" y="57"/>
                      <a:pt x="6" y="49"/>
                      <a:pt x="6" y="49"/>
                    </a:cubicBezTo>
                    <a:cubicBezTo>
                      <a:pt x="6" y="49"/>
                      <a:pt x="13" y="37"/>
                      <a:pt x="31" y="32"/>
                    </a:cubicBezTo>
                    <a:cubicBezTo>
                      <a:pt x="50" y="26"/>
                      <a:pt x="55" y="14"/>
                      <a:pt x="55" y="14"/>
                    </a:cubicBezTo>
                    <a:cubicBezTo>
                      <a:pt x="55" y="14"/>
                      <a:pt x="47" y="24"/>
                      <a:pt x="31" y="28"/>
                    </a:cubicBezTo>
                    <a:cubicBezTo>
                      <a:pt x="16" y="32"/>
                      <a:pt x="7" y="38"/>
                      <a:pt x="3" y="4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3" name="Freeform 194">
                <a:extLst>
                  <a:ext uri="{FF2B5EF4-FFF2-40B4-BE49-F238E27FC236}">
                    <a16:creationId xmlns:a16="http://schemas.microsoft.com/office/drawing/2014/main" id="{AECF9AEE-F28A-DE48-B3B3-894FA647C65B}"/>
                  </a:ext>
                </a:extLst>
              </p:cNvPr>
              <p:cNvSpPr>
                <a:spLocks/>
              </p:cNvSpPr>
              <p:nvPr/>
            </p:nvSpPr>
            <p:spPr bwMode="auto">
              <a:xfrm>
                <a:off x="1166" y="3931"/>
                <a:ext cx="174" cy="151"/>
              </a:xfrm>
              <a:custGeom>
                <a:avLst/>
                <a:gdLst>
                  <a:gd name="T0" fmla="*/ 63 w 66"/>
                  <a:gd name="T1" fmla="*/ 45 h 57"/>
                  <a:gd name="T2" fmla="*/ 36 w 66"/>
                  <a:gd name="T3" fmla="*/ 12 h 57"/>
                  <a:gd name="T4" fmla="*/ 6 w 66"/>
                  <a:gd name="T5" fmla="*/ 0 h 57"/>
                  <a:gd name="T6" fmla="*/ 14 w 66"/>
                  <a:gd name="T7" fmla="*/ 39 h 57"/>
                  <a:gd name="T8" fmla="*/ 59 w 66"/>
                  <a:gd name="T9" fmla="*/ 49 h 57"/>
                  <a:gd name="T10" fmla="*/ 34 w 66"/>
                  <a:gd name="T11" fmla="*/ 31 h 57"/>
                  <a:gd name="T12" fmla="*/ 11 w 66"/>
                  <a:gd name="T13" fmla="*/ 14 h 57"/>
                  <a:gd name="T14" fmla="*/ 34 w 66"/>
                  <a:gd name="T15" fmla="*/ 28 h 57"/>
                  <a:gd name="T16" fmla="*/ 63 w 66"/>
                  <a:gd name="T17"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7">
                    <a:moveTo>
                      <a:pt x="63" y="45"/>
                    </a:moveTo>
                    <a:cubicBezTo>
                      <a:pt x="63" y="45"/>
                      <a:pt x="66" y="17"/>
                      <a:pt x="36" y="12"/>
                    </a:cubicBezTo>
                    <a:cubicBezTo>
                      <a:pt x="9" y="8"/>
                      <a:pt x="6" y="0"/>
                      <a:pt x="6" y="0"/>
                    </a:cubicBezTo>
                    <a:cubicBezTo>
                      <a:pt x="6" y="0"/>
                      <a:pt x="0" y="21"/>
                      <a:pt x="14" y="39"/>
                    </a:cubicBezTo>
                    <a:cubicBezTo>
                      <a:pt x="28" y="57"/>
                      <a:pt x="59" y="49"/>
                      <a:pt x="59" y="49"/>
                    </a:cubicBezTo>
                    <a:cubicBezTo>
                      <a:pt x="59" y="49"/>
                      <a:pt x="52" y="37"/>
                      <a:pt x="34" y="31"/>
                    </a:cubicBezTo>
                    <a:cubicBezTo>
                      <a:pt x="15" y="26"/>
                      <a:pt x="11" y="14"/>
                      <a:pt x="11" y="14"/>
                    </a:cubicBezTo>
                    <a:cubicBezTo>
                      <a:pt x="11" y="14"/>
                      <a:pt x="18" y="24"/>
                      <a:pt x="34" y="28"/>
                    </a:cubicBezTo>
                    <a:cubicBezTo>
                      <a:pt x="50" y="32"/>
                      <a:pt x="58" y="37"/>
                      <a:pt x="63" y="4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4" name="Freeform 195">
                <a:extLst>
                  <a:ext uri="{FF2B5EF4-FFF2-40B4-BE49-F238E27FC236}">
                    <a16:creationId xmlns:a16="http://schemas.microsoft.com/office/drawing/2014/main" id="{ED3076F6-A0E4-0F42-B0B2-58C00DFCC318}"/>
                  </a:ext>
                </a:extLst>
              </p:cNvPr>
              <p:cNvSpPr>
                <a:spLocks/>
              </p:cNvSpPr>
              <p:nvPr/>
            </p:nvSpPr>
            <p:spPr bwMode="auto">
              <a:xfrm>
                <a:off x="1324" y="4008"/>
                <a:ext cx="175" cy="151"/>
              </a:xfrm>
              <a:custGeom>
                <a:avLst/>
                <a:gdLst>
                  <a:gd name="T0" fmla="*/ 3 w 66"/>
                  <a:gd name="T1" fmla="*/ 45 h 57"/>
                  <a:gd name="T2" fmla="*/ 29 w 66"/>
                  <a:gd name="T3" fmla="*/ 13 h 57"/>
                  <a:gd name="T4" fmla="*/ 59 w 66"/>
                  <a:gd name="T5" fmla="*/ 0 h 57"/>
                  <a:gd name="T6" fmla="*/ 52 w 66"/>
                  <a:gd name="T7" fmla="*/ 39 h 57"/>
                  <a:gd name="T8" fmla="*/ 6 w 66"/>
                  <a:gd name="T9" fmla="*/ 49 h 57"/>
                  <a:gd name="T10" fmla="*/ 31 w 66"/>
                  <a:gd name="T11" fmla="*/ 32 h 57"/>
                  <a:gd name="T12" fmla="*/ 55 w 66"/>
                  <a:gd name="T13" fmla="*/ 14 h 57"/>
                  <a:gd name="T14" fmla="*/ 31 w 66"/>
                  <a:gd name="T15" fmla="*/ 28 h 57"/>
                  <a:gd name="T16" fmla="*/ 3 w 66"/>
                  <a:gd name="T17"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7">
                    <a:moveTo>
                      <a:pt x="3" y="45"/>
                    </a:moveTo>
                    <a:cubicBezTo>
                      <a:pt x="3" y="45"/>
                      <a:pt x="0" y="17"/>
                      <a:pt x="29" y="13"/>
                    </a:cubicBezTo>
                    <a:cubicBezTo>
                      <a:pt x="56" y="9"/>
                      <a:pt x="59" y="0"/>
                      <a:pt x="59" y="0"/>
                    </a:cubicBezTo>
                    <a:cubicBezTo>
                      <a:pt x="59" y="0"/>
                      <a:pt x="66" y="21"/>
                      <a:pt x="52" y="39"/>
                    </a:cubicBezTo>
                    <a:cubicBezTo>
                      <a:pt x="38" y="57"/>
                      <a:pt x="6" y="49"/>
                      <a:pt x="6" y="49"/>
                    </a:cubicBezTo>
                    <a:cubicBezTo>
                      <a:pt x="6" y="49"/>
                      <a:pt x="13" y="37"/>
                      <a:pt x="31" y="32"/>
                    </a:cubicBezTo>
                    <a:cubicBezTo>
                      <a:pt x="50" y="26"/>
                      <a:pt x="55" y="14"/>
                      <a:pt x="55" y="14"/>
                    </a:cubicBezTo>
                    <a:cubicBezTo>
                      <a:pt x="55" y="14"/>
                      <a:pt x="47" y="24"/>
                      <a:pt x="31" y="28"/>
                    </a:cubicBezTo>
                    <a:cubicBezTo>
                      <a:pt x="16" y="33"/>
                      <a:pt x="7" y="38"/>
                      <a:pt x="3" y="4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5" name="Rectangle 196">
                <a:extLst>
                  <a:ext uri="{FF2B5EF4-FFF2-40B4-BE49-F238E27FC236}">
                    <a16:creationId xmlns:a16="http://schemas.microsoft.com/office/drawing/2014/main" id="{6968BA82-E123-104D-9F73-98F1D34E6C2C}"/>
                  </a:ext>
                </a:extLst>
              </p:cNvPr>
              <p:cNvSpPr>
                <a:spLocks noChangeArrowheads="1"/>
              </p:cNvSpPr>
              <p:nvPr/>
            </p:nvSpPr>
            <p:spPr bwMode="auto">
              <a:xfrm>
                <a:off x="1330" y="3628"/>
                <a:ext cx="5" cy="98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6" name="Freeform 197">
                <a:extLst>
                  <a:ext uri="{FF2B5EF4-FFF2-40B4-BE49-F238E27FC236}">
                    <a16:creationId xmlns:a16="http://schemas.microsoft.com/office/drawing/2014/main" id="{9D5C03FC-2024-D24A-A8F6-3BC1307A295F}"/>
                  </a:ext>
                </a:extLst>
              </p:cNvPr>
              <p:cNvSpPr>
                <a:spLocks/>
              </p:cNvSpPr>
              <p:nvPr/>
            </p:nvSpPr>
            <p:spPr bwMode="auto">
              <a:xfrm>
                <a:off x="1330" y="3582"/>
                <a:ext cx="5" cy="738"/>
              </a:xfrm>
              <a:custGeom>
                <a:avLst/>
                <a:gdLst>
                  <a:gd name="T0" fmla="*/ 0 w 5"/>
                  <a:gd name="T1" fmla="*/ 0 h 738"/>
                  <a:gd name="T2" fmla="*/ 0 w 5"/>
                  <a:gd name="T3" fmla="*/ 738 h 738"/>
                  <a:gd name="T4" fmla="*/ 5 w 5"/>
                  <a:gd name="T5" fmla="*/ 738 h 738"/>
                  <a:gd name="T6" fmla="*/ 5 w 5"/>
                  <a:gd name="T7" fmla="*/ 0 h 738"/>
                </a:gdLst>
                <a:ahLst/>
                <a:cxnLst>
                  <a:cxn ang="0">
                    <a:pos x="T0" y="T1"/>
                  </a:cxn>
                  <a:cxn ang="0">
                    <a:pos x="T2" y="T3"/>
                  </a:cxn>
                  <a:cxn ang="0">
                    <a:pos x="T4" y="T5"/>
                  </a:cxn>
                  <a:cxn ang="0">
                    <a:pos x="T6" y="T7"/>
                  </a:cxn>
                </a:cxnLst>
                <a:rect l="0" t="0" r="r" b="b"/>
                <a:pathLst>
                  <a:path w="5" h="738">
                    <a:moveTo>
                      <a:pt x="0" y="0"/>
                    </a:moveTo>
                    <a:lnTo>
                      <a:pt x="0" y="738"/>
                    </a:lnTo>
                    <a:lnTo>
                      <a:pt x="5" y="738"/>
                    </a:lnTo>
                    <a:lnTo>
                      <a:pt x="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7" name="Oval 198">
                <a:extLst>
                  <a:ext uri="{FF2B5EF4-FFF2-40B4-BE49-F238E27FC236}">
                    <a16:creationId xmlns:a16="http://schemas.microsoft.com/office/drawing/2014/main" id="{77F8B876-9A75-8848-87DE-6A141C5462E1}"/>
                  </a:ext>
                </a:extLst>
              </p:cNvPr>
              <p:cNvSpPr>
                <a:spLocks noChangeArrowheads="1"/>
              </p:cNvSpPr>
              <p:nvPr/>
            </p:nvSpPr>
            <p:spPr bwMode="auto">
              <a:xfrm>
                <a:off x="1277" y="3526"/>
                <a:ext cx="111" cy="112"/>
              </a:xfrm>
              <a:prstGeom prst="ellipse">
                <a:avLst/>
              </a:prstGeom>
              <a:solidFill>
                <a:srgbClr val="FFD6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8" name="Freeform 199">
                <a:extLst>
                  <a:ext uri="{FF2B5EF4-FFF2-40B4-BE49-F238E27FC236}">
                    <a16:creationId xmlns:a16="http://schemas.microsoft.com/office/drawing/2014/main" id="{ACD603CE-C7F8-134C-919F-8F73AA9F0B2F}"/>
                  </a:ext>
                </a:extLst>
              </p:cNvPr>
              <p:cNvSpPr>
                <a:spLocks/>
              </p:cNvSpPr>
              <p:nvPr/>
            </p:nvSpPr>
            <p:spPr bwMode="auto">
              <a:xfrm>
                <a:off x="1279" y="3542"/>
                <a:ext cx="109" cy="96"/>
              </a:xfrm>
              <a:custGeom>
                <a:avLst/>
                <a:gdLst>
                  <a:gd name="T0" fmla="*/ 34 w 41"/>
                  <a:gd name="T1" fmla="*/ 0 h 36"/>
                  <a:gd name="T2" fmla="*/ 35 w 41"/>
                  <a:gd name="T3" fmla="*/ 5 h 36"/>
                  <a:gd name="T4" fmla="*/ 14 w 41"/>
                  <a:gd name="T5" fmla="*/ 26 h 36"/>
                  <a:gd name="T6" fmla="*/ 0 w 41"/>
                  <a:gd name="T7" fmla="*/ 20 h 36"/>
                  <a:gd name="T8" fmla="*/ 20 w 41"/>
                  <a:gd name="T9" fmla="*/ 36 h 36"/>
                  <a:gd name="T10" fmla="*/ 41 w 41"/>
                  <a:gd name="T11" fmla="*/ 15 h 36"/>
                  <a:gd name="T12" fmla="*/ 34 w 41"/>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41" h="36">
                    <a:moveTo>
                      <a:pt x="34" y="0"/>
                    </a:moveTo>
                    <a:cubicBezTo>
                      <a:pt x="35" y="2"/>
                      <a:pt x="35" y="3"/>
                      <a:pt x="35" y="5"/>
                    </a:cubicBezTo>
                    <a:cubicBezTo>
                      <a:pt x="35" y="17"/>
                      <a:pt x="26" y="26"/>
                      <a:pt x="14" y="26"/>
                    </a:cubicBezTo>
                    <a:cubicBezTo>
                      <a:pt x="8" y="26"/>
                      <a:pt x="3" y="24"/>
                      <a:pt x="0" y="20"/>
                    </a:cubicBezTo>
                    <a:cubicBezTo>
                      <a:pt x="2" y="30"/>
                      <a:pt x="10" y="36"/>
                      <a:pt x="20" y="36"/>
                    </a:cubicBezTo>
                    <a:cubicBezTo>
                      <a:pt x="32" y="36"/>
                      <a:pt x="41" y="27"/>
                      <a:pt x="41" y="15"/>
                    </a:cubicBezTo>
                    <a:cubicBezTo>
                      <a:pt x="41" y="9"/>
                      <a:pt x="38" y="4"/>
                      <a:pt x="34" y="0"/>
                    </a:cubicBezTo>
                    <a:close/>
                  </a:path>
                </a:pathLst>
              </a:custGeom>
              <a:solidFill>
                <a:srgbClr val="FFBB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9" name="Freeform 200">
                <a:extLst>
                  <a:ext uri="{FF2B5EF4-FFF2-40B4-BE49-F238E27FC236}">
                    <a16:creationId xmlns:a16="http://schemas.microsoft.com/office/drawing/2014/main" id="{B3E0D452-3216-4640-8F36-3CBCB7D65F90}"/>
                  </a:ext>
                </a:extLst>
              </p:cNvPr>
              <p:cNvSpPr>
                <a:spLocks/>
              </p:cNvSpPr>
              <p:nvPr/>
            </p:nvSpPr>
            <p:spPr bwMode="auto">
              <a:xfrm>
                <a:off x="1319" y="3418"/>
                <a:ext cx="29" cy="124"/>
              </a:xfrm>
              <a:custGeom>
                <a:avLst/>
                <a:gdLst>
                  <a:gd name="T0" fmla="*/ 6 w 11"/>
                  <a:gd name="T1" fmla="*/ 0 h 47"/>
                  <a:gd name="T2" fmla="*/ 6 w 11"/>
                  <a:gd name="T3" fmla="*/ 0 h 47"/>
                  <a:gd name="T4" fmla="*/ 0 w 11"/>
                  <a:gd name="T5" fmla="*/ 6 h 47"/>
                  <a:gd name="T6" fmla="*/ 3 w 11"/>
                  <a:gd name="T7" fmla="*/ 47 h 47"/>
                  <a:gd name="T8" fmla="*/ 9 w 11"/>
                  <a:gd name="T9" fmla="*/ 47 h 47"/>
                  <a:gd name="T10" fmla="*/ 11 w 11"/>
                  <a:gd name="T11" fmla="*/ 6 h 47"/>
                  <a:gd name="T12" fmla="*/ 6 w 11"/>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11" h="47">
                    <a:moveTo>
                      <a:pt x="6" y="0"/>
                    </a:moveTo>
                    <a:cubicBezTo>
                      <a:pt x="6" y="0"/>
                      <a:pt x="6" y="0"/>
                      <a:pt x="6" y="0"/>
                    </a:cubicBezTo>
                    <a:cubicBezTo>
                      <a:pt x="3" y="0"/>
                      <a:pt x="0" y="3"/>
                      <a:pt x="0" y="6"/>
                    </a:cubicBezTo>
                    <a:cubicBezTo>
                      <a:pt x="3" y="47"/>
                      <a:pt x="3" y="47"/>
                      <a:pt x="3" y="47"/>
                    </a:cubicBezTo>
                    <a:cubicBezTo>
                      <a:pt x="9" y="47"/>
                      <a:pt x="9" y="47"/>
                      <a:pt x="9" y="47"/>
                    </a:cubicBezTo>
                    <a:cubicBezTo>
                      <a:pt x="11" y="6"/>
                      <a:pt x="11" y="6"/>
                      <a:pt x="11" y="6"/>
                    </a:cubicBezTo>
                    <a:cubicBezTo>
                      <a:pt x="11" y="3"/>
                      <a:pt x="9" y="0"/>
                      <a:pt x="6" y="0"/>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0" name="Freeform 201">
                <a:extLst>
                  <a:ext uri="{FF2B5EF4-FFF2-40B4-BE49-F238E27FC236}">
                    <a16:creationId xmlns:a16="http://schemas.microsoft.com/office/drawing/2014/main" id="{394E466E-A302-8740-A99B-E3DD8618CD61}"/>
                  </a:ext>
                </a:extLst>
              </p:cNvPr>
              <p:cNvSpPr>
                <a:spLocks/>
              </p:cNvSpPr>
              <p:nvPr/>
            </p:nvSpPr>
            <p:spPr bwMode="auto">
              <a:xfrm>
                <a:off x="1319" y="3622"/>
                <a:ext cx="29" cy="124"/>
              </a:xfrm>
              <a:custGeom>
                <a:avLst/>
                <a:gdLst>
                  <a:gd name="T0" fmla="*/ 6 w 11"/>
                  <a:gd name="T1" fmla="*/ 47 h 47"/>
                  <a:gd name="T2" fmla="*/ 6 w 11"/>
                  <a:gd name="T3" fmla="*/ 47 h 47"/>
                  <a:gd name="T4" fmla="*/ 11 w 11"/>
                  <a:gd name="T5" fmla="*/ 41 h 47"/>
                  <a:gd name="T6" fmla="*/ 9 w 11"/>
                  <a:gd name="T7" fmla="*/ 0 h 47"/>
                  <a:gd name="T8" fmla="*/ 3 w 11"/>
                  <a:gd name="T9" fmla="*/ 0 h 47"/>
                  <a:gd name="T10" fmla="*/ 0 w 11"/>
                  <a:gd name="T11" fmla="*/ 41 h 47"/>
                  <a:gd name="T12" fmla="*/ 6 w 11"/>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1" h="47">
                    <a:moveTo>
                      <a:pt x="6" y="47"/>
                    </a:moveTo>
                    <a:cubicBezTo>
                      <a:pt x="6" y="47"/>
                      <a:pt x="6" y="47"/>
                      <a:pt x="6" y="47"/>
                    </a:cubicBezTo>
                    <a:cubicBezTo>
                      <a:pt x="9" y="47"/>
                      <a:pt x="11" y="44"/>
                      <a:pt x="11" y="41"/>
                    </a:cubicBezTo>
                    <a:cubicBezTo>
                      <a:pt x="9" y="0"/>
                      <a:pt x="9" y="0"/>
                      <a:pt x="9" y="0"/>
                    </a:cubicBezTo>
                    <a:cubicBezTo>
                      <a:pt x="3" y="0"/>
                      <a:pt x="3" y="0"/>
                      <a:pt x="3" y="0"/>
                    </a:cubicBezTo>
                    <a:cubicBezTo>
                      <a:pt x="0" y="41"/>
                      <a:pt x="0" y="41"/>
                      <a:pt x="0" y="41"/>
                    </a:cubicBezTo>
                    <a:cubicBezTo>
                      <a:pt x="0" y="44"/>
                      <a:pt x="3" y="47"/>
                      <a:pt x="6" y="47"/>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1" name="Freeform 202">
                <a:extLst>
                  <a:ext uri="{FF2B5EF4-FFF2-40B4-BE49-F238E27FC236}">
                    <a16:creationId xmlns:a16="http://schemas.microsoft.com/office/drawing/2014/main" id="{BBB81221-FA71-4B4F-B6AB-84A807D7BB85}"/>
                  </a:ext>
                </a:extLst>
              </p:cNvPr>
              <p:cNvSpPr>
                <a:spLocks/>
              </p:cNvSpPr>
              <p:nvPr/>
            </p:nvSpPr>
            <p:spPr bwMode="auto">
              <a:xfrm>
                <a:off x="1375" y="3566"/>
                <a:ext cx="121" cy="32"/>
              </a:xfrm>
              <a:custGeom>
                <a:avLst/>
                <a:gdLst>
                  <a:gd name="T0" fmla="*/ 46 w 46"/>
                  <a:gd name="T1" fmla="*/ 6 h 12"/>
                  <a:gd name="T2" fmla="*/ 46 w 46"/>
                  <a:gd name="T3" fmla="*/ 6 h 12"/>
                  <a:gd name="T4" fmla="*/ 41 w 46"/>
                  <a:gd name="T5" fmla="*/ 1 h 12"/>
                  <a:gd name="T6" fmla="*/ 0 w 46"/>
                  <a:gd name="T7" fmla="*/ 3 h 12"/>
                  <a:gd name="T8" fmla="*/ 0 w 46"/>
                  <a:gd name="T9" fmla="*/ 9 h 12"/>
                  <a:gd name="T10" fmla="*/ 41 w 46"/>
                  <a:gd name="T11" fmla="*/ 11 h 12"/>
                  <a:gd name="T12" fmla="*/ 46 w 46"/>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6" y="6"/>
                    </a:moveTo>
                    <a:cubicBezTo>
                      <a:pt x="46" y="6"/>
                      <a:pt x="46" y="6"/>
                      <a:pt x="46" y="6"/>
                    </a:cubicBezTo>
                    <a:cubicBezTo>
                      <a:pt x="46" y="3"/>
                      <a:pt x="44" y="0"/>
                      <a:pt x="41" y="1"/>
                    </a:cubicBezTo>
                    <a:cubicBezTo>
                      <a:pt x="0" y="3"/>
                      <a:pt x="0" y="3"/>
                      <a:pt x="0" y="3"/>
                    </a:cubicBezTo>
                    <a:cubicBezTo>
                      <a:pt x="0" y="9"/>
                      <a:pt x="0" y="9"/>
                      <a:pt x="0" y="9"/>
                    </a:cubicBezTo>
                    <a:cubicBezTo>
                      <a:pt x="41" y="11"/>
                      <a:pt x="41" y="11"/>
                      <a:pt x="41" y="11"/>
                    </a:cubicBezTo>
                    <a:cubicBezTo>
                      <a:pt x="44" y="12"/>
                      <a:pt x="46" y="9"/>
                      <a:pt x="46" y="6"/>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2" name="Freeform 203">
                <a:extLst>
                  <a:ext uri="{FF2B5EF4-FFF2-40B4-BE49-F238E27FC236}">
                    <a16:creationId xmlns:a16="http://schemas.microsoft.com/office/drawing/2014/main" id="{3A06C9AE-CBB1-5942-BD5F-CE1E40BC659D}"/>
                  </a:ext>
                </a:extLst>
              </p:cNvPr>
              <p:cNvSpPr>
                <a:spLocks/>
              </p:cNvSpPr>
              <p:nvPr/>
            </p:nvSpPr>
            <p:spPr bwMode="auto">
              <a:xfrm>
                <a:off x="1171" y="3566"/>
                <a:ext cx="124" cy="32"/>
              </a:xfrm>
              <a:custGeom>
                <a:avLst/>
                <a:gdLst>
                  <a:gd name="T0" fmla="*/ 0 w 47"/>
                  <a:gd name="T1" fmla="*/ 6 h 12"/>
                  <a:gd name="T2" fmla="*/ 0 w 47"/>
                  <a:gd name="T3" fmla="*/ 6 h 12"/>
                  <a:gd name="T4" fmla="*/ 6 w 47"/>
                  <a:gd name="T5" fmla="*/ 11 h 12"/>
                  <a:gd name="T6" fmla="*/ 47 w 47"/>
                  <a:gd name="T7" fmla="*/ 9 h 12"/>
                  <a:gd name="T8" fmla="*/ 47 w 47"/>
                  <a:gd name="T9" fmla="*/ 3 h 12"/>
                  <a:gd name="T10" fmla="*/ 6 w 47"/>
                  <a:gd name="T11" fmla="*/ 1 h 12"/>
                  <a:gd name="T12" fmla="*/ 0 w 47"/>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47" h="12">
                    <a:moveTo>
                      <a:pt x="0" y="6"/>
                    </a:moveTo>
                    <a:cubicBezTo>
                      <a:pt x="0" y="6"/>
                      <a:pt x="0" y="6"/>
                      <a:pt x="0" y="6"/>
                    </a:cubicBezTo>
                    <a:cubicBezTo>
                      <a:pt x="0" y="9"/>
                      <a:pt x="3" y="12"/>
                      <a:pt x="6" y="11"/>
                    </a:cubicBezTo>
                    <a:cubicBezTo>
                      <a:pt x="47" y="9"/>
                      <a:pt x="47" y="9"/>
                      <a:pt x="47" y="9"/>
                    </a:cubicBezTo>
                    <a:cubicBezTo>
                      <a:pt x="47" y="3"/>
                      <a:pt x="47" y="3"/>
                      <a:pt x="47" y="3"/>
                    </a:cubicBezTo>
                    <a:cubicBezTo>
                      <a:pt x="6" y="1"/>
                      <a:pt x="6" y="1"/>
                      <a:pt x="6" y="1"/>
                    </a:cubicBezTo>
                    <a:cubicBezTo>
                      <a:pt x="3" y="0"/>
                      <a:pt x="0" y="3"/>
                      <a:pt x="0" y="6"/>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3" name="Freeform 204">
                <a:extLst>
                  <a:ext uri="{FF2B5EF4-FFF2-40B4-BE49-F238E27FC236}">
                    <a16:creationId xmlns:a16="http://schemas.microsoft.com/office/drawing/2014/main" id="{4F88F155-EF4B-FE42-B8A7-4F8454D7C33B}"/>
                  </a:ext>
                </a:extLst>
              </p:cNvPr>
              <p:cNvSpPr>
                <a:spLocks/>
              </p:cNvSpPr>
              <p:nvPr/>
            </p:nvSpPr>
            <p:spPr bwMode="auto">
              <a:xfrm>
                <a:off x="1279" y="3423"/>
                <a:ext cx="53" cy="122"/>
              </a:xfrm>
              <a:custGeom>
                <a:avLst/>
                <a:gdLst>
                  <a:gd name="T0" fmla="*/ 5 w 20"/>
                  <a:gd name="T1" fmla="*/ 0 h 46"/>
                  <a:gd name="T2" fmla="*/ 5 w 20"/>
                  <a:gd name="T3" fmla="*/ 0 h 46"/>
                  <a:gd name="T4" fmla="*/ 1 w 20"/>
                  <a:gd name="T5" fmla="*/ 7 h 46"/>
                  <a:gd name="T6" fmla="*/ 14 w 20"/>
                  <a:gd name="T7" fmla="*/ 46 h 46"/>
                  <a:gd name="T8" fmla="*/ 20 w 20"/>
                  <a:gd name="T9" fmla="*/ 45 h 46"/>
                  <a:gd name="T10" fmla="*/ 11 w 20"/>
                  <a:gd name="T11" fmla="*/ 5 h 46"/>
                  <a:gd name="T12" fmla="*/ 5 w 20"/>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20" h="46">
                    <a:moveTo>
                      <a:pt x="5" y="0"/>
                    </a:moveTo>
                    <a:cubicBezTo>
                      <a:pt x="5" y="0"/>
                      <a:pt x="5" y="0"/>
                      <a:pt x="5" y="0"/>
                    </a:cubicBezTo>
                    <a:cubicBezTo>
                      <a:pt x="2" y="1"/>
                      <a:pt x="0" y="4"/>
                      <a:pt x="1" y="7"/>
                    </a:cubicBezTo>
                    <a:cubicBezTo>
                      <a:pt x="14" y="46"/>
                      <a:pt x="14" y="46"/>
                      <a:pt x="14" y="46"/>
                    </a:cubicBezTo>
                    <a:cubicBezTo>
                      <a:pt x="20" y="45"/>
                      <a:pt x="20" y="45"/>
                      <a:pt x="20" y="45"/>
                    </a:cubicBezTo>
                    <a:cubicBezTo>
                      <a:pt x="11" y="5"/>
                      <a:pt x="11" y="5"/>
                      <a:pt x="11" y="5"/>
                    </a:cubicBezTo>
                    <a:cubicBezTo>
                      <a:pt x="11" y="2"/>
                      <a:pt x="8" y="0"/>
                      <a:pt x="5" y="0"/>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0" name="Freeform 61">
                <a:extLst>
                  <a:ext uri="{FF2B5EF4-FFF2-40B4-BE49-F238E27FC236}">
                    <a16:creationId xmlns:a16="http://schemas.microsoft.com/office/drawing/2014/main" id="{141DB754-164B-C04C-BBBD-E751A2B8EC93}"/>
                  </a:ext>
                </a:extLst>
              </p:cNvPr>
              <p:cNvSpPr>
                <a:spLocks/>
              </p:cNvSpPr>
              <p:nvPr/>
            </p:nvSpPr>
            <p:spPr bwMode="auto">
              <a:xfrm>
                <a:off x="1819" y="2611"/>
                <a:ext cx="1116" cy="320"/>
              </a:xfrm>
              <a:custGeom>
                <a:avLst/>
                <a:gdLst>
                  <a:gd name="T0" fmla="*/ 360 w 422"/>
                  <a:gd name="T1" fmla="*/ 63 h 121"/>
                  <a:gd name="T2" fmla="*/ 333 w 422"/>
                  <a:gd name="T3" fmla="*/ 69 h 121"/>
                  <a:gd name="T4" fmla="*/ 242 w 422"/>
                  <a:gd name="T5" fmla="*/ 0 h 121"/>
                  <a:gd name="T6" fmla="*/ 157 w 422"/>
                  <a:gd name="T7" fmla="*/ 54 h 121"/>
                  <a:gd name="T8" fmla="*/ 137 w 422"/>
                  <a:gd name="T9" fmla="*/ 51 h 121"/>
                  <a:gd name="T10" fmla="*/ 73 w 422"/>
                  <a:gd name="T11" fmla="*/ 94 h 121"/>
                  <a:gd name="T12" fmla="*/ 46 w 422"/>
                  <a:gd name="T13" fmla="*/ 86 h 121"/>
                  <a:gd name="T14" fmla="*/ 0 w 422"/>
                  <a:gd name="T15" fmla="*/ 121 h 121"/>
                  <a:gd name="T16" fmla="*/ 68 w 422"/>
                  <a:gd name="T17" fmla="*/ 121 h 121"/>
                  <a:gd name="T18" fmla="*/ 92 w 422"/>
                  <a:gd name="T19" fmla="*/ 121 h 121"/>
                  <a:gd name="T20" fmla="*/ 152 w 422"/>
                  <a:gd name="T21" fmla="*/ 121 h 121"/>
                  <a:gd name="T22" fmla="*/ 206 w 422"/>
                  <a:gd name="T23" fmla="*/ 121 h 121"/>
                  <a:gd name="T24" fmla="*/ 297 w 422"/>
                  <a:gd name="T25" fmla="*/ 121 h 121"/>
                  <a:gd name="T26" fmla="*/ 333 w 422"/>
                  <a:gd name="T27" fmla="*/ 121 h 121"/>
                  <a:gd name="T28" fmla="*/ 422 w 422"/>
                  <a:gd name="T29" fmla="*/ 121 h 121"/>
                  <a:gd name="T30" fmla="*/ 360 w 422"/>
                  <a:gd name="T31" fmla="*/ 6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2" h="121">
                    <a:moveTo>
                      <a:pt x="360" y="63"/>
                    </a:moveTo>
                    <a:cubicBezTo>
                      <a:pt x="350" y="63"/>
                      <a:pt x="341" y="65"/>
                      <a:pt x="333" y="69"/>
                    </a:cubicBezTo>
                    <a:cubicBezTo>
                      <a:pt x="322" y="30"/>
                      <a:pt x="286" y="0"/>
                      <a:pt x="242" y="0"/>
                    </a:cubicBezTo>
                    <a:cubicBezTo>
                      <a:pt x="205" y="0"/>
                      <a:pt x="173" y="22"/>
                      <a:pt x="157" y="54"/>
                    </a:cubicBezTo>
                    <a:cubicBezTo>
                      <a:pt x="151" y="52"/>
                      <a:pt x="144" y="51"/>
                      <a:pt x="137" y="51"/>
                    </a:cubicBezTo>
                    <a:cubicBezTo>
                      <a:pt x="108" y="51"/>
                      <a:pt x="83" y="69"/>
                      <a:pt x="73" y="94"/>
                    </a:cubicBezTo>
                    <a:cubicBezTo>
                      <a:pt x="65" y="89"/>
                      <a:pt x="56" y="86"/>
                      <a:pt x="46" y="86"/>
                    </a:cubicBezTo>
                    <a:cubicBezTo>
                      <a:pt x="24" y="86"/>
                      <a:pt x="6" y="101"/>
                      <a:pt x="0" y="121"/>
                    </a:cubicBezTo>
                    <a:cubicBezTo>
                      <a:pt x="68" y="121"/>
                      <a:pt x="68" y="121"/>
                      <a:pt x="68" y="121"/>
                    </a:cubicBezTo>
                    <a:cubicBezTo>
                      <a:pt x="92" y="121"/>
                      <a:pt x="92" y="121"/>
                      <a:pt x="92" y="121"/>
                    </a:cubicBezTo>
                    <a:cubicBezTo>
                      <a:pt x="152" y="121"/>
                      <a:pt x="152" y="121"/>
                      <a:pt x="152" y="121"/>
                    </a:cubicBezTo>
                    <a:cubicBezTo>
                      <a:pt x="206" y="121"/>
                      <a:pt x="206" y="121"/>
                      <a:pt x="206" y="121"/>
                    </a:cubicBezTo>
                    <a:cubicBezTo>
                      <a:pt x="297" y="121"/>
                      <a:pt x="297" y="121"/>
                      <a:pt x="297" y="121"/>
                    </a:cubicBezTo>
                    <a:cubicBezTo>
                      <a:pt x="333" y="121"/>
                      <a:pt x="333" y="121"/>
                      <a:pt x="333" y="121"/>
                    </a:cubicBezTo>
                    <a:cubicBezTo>
                      <a:pt x="422" y="121"/>
                      <a:pt x="422" y="121"/>
                      <a:pt x="422" y="121"/>
                    </a:cubicBezTo>
                    <a:cubicBezTo>
                      <a:pt x="420" y="89"/>
                      <a:pt x="393" y="63"/>
                      <a:pt x="360" y="63"/>
                    </a:cubicBezTo>
                    <a:close/>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sp>
          <p:nvSpPr>
            <p:cNvPr id="7" name="Freeform 206">
              <a:extLst>
                <a:ext uri="{FF2B5EF4-FFF2-40B4-BE49-F238E27FC236}">
                  <a16:creationId xmlns:a16="http://schemas.microsoft.com/office/drawing/2014/main" id="{335384E5-5A5F-CA45-918D-04E4832850E1}"/>
                </a:ext>
              </a:extLst>
            </p:cNvPr>
            <p:cNvSpPr>
              <a:spLocks/>
            </p:cNvSpPr>
            <p:nvPr/>
          </p:nvSpPr>
          <p:spPr bwMode="auto">
            <a:xfrm>
              <a:off x="598874" y="5734597"/>
              <a:ext cx="56716" cy="138387"/>
            </a:xfrm>
            <a:custGeom>
              <a:avLst/>
              <a:gdLst>
                <a:gd name="T0" fmla="*/ 15 w 19"/>
                <a:gd name="T1" fmla="*/ 46 h 46"/>
                <a:gd name="T2" fmla="*/ 15 w 19"/>
                <a:gd name="T3" fmla="*/ 46 h 46"/>
                <a:gd name="T4" fmla="*/ 18 w 19"/>
                <a:gd name="T5" fmla="*/ 39 h 46"/>
                <a:gd name="T6" fmla="*/ 5 w 19"/>
                <a:gd name="T7" fmla="*/ 0 h 46"/>
                <a:gd name="T8" fmla="*/ 0 w 19"/>
                <a:gd name="T9" fmla="*/ 1 h 46"/>
                <a:gd name="T10" fmla="*/ 8 w 19"/>
                <a:gd name="T11" fmla="*/ 41 h 46"/>
                <a:gd name="T12" fmla="*/ 15 w 19"/>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19" h="46">
                  <a:moveTo>
                    <a:pt x="15" y="46"/>
                  </a:moveTo>
                  <a:cubicBezTo>
                    <a:pt x="15" y="46"/>
                    <a:pt x="15" y="46"/>
                    <a:pt x="15" y="46"/>
                  </a:cubicBezTo>
                  <a:cubicBezTo>
                    <a:pt x="18" y="45"/>
                    <a:pt x="19" y="42"/>
                    <a:pt x="18" y="39"/>
                  </a:cubicBezTo>
                  <a:cubicBezTo>
                    <a:pt x="5" y="0"/>
                    <a:pt x="5" y="0"/>
                    <a:pt x="5" y="0"/>
                  </a:cubicBezTo>
                  <a:cubicBezTo>
                    <a:pt x="0" y="1"/>
                    <a:pt x="0" y="1"/>
                    <a:pt x="0" y="1"/>
                  </a:cubicBezTo>
                  <a:cubicBezTo>
                    <a:pt x="8" y="41"/>
                    <a:pt x="8" y="41"/>
                    <a:pt x="8" y="41"/>
                  </a:cubicBezTo>
                  <a:cubicBezTo>
                    <a:pt x="9" y="44"/>
                    <a:pt x="12" y="46"/>
                    <a:pt x="15" y="46"/>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 name="Freeform 207">
              <a:extLst>
                <a:ext uri="{FF2B5EF4-FFF2-40B4-BE49-F238E27FC236}">
                  <a16:creationId xmlns:a16="http://schemas.microsoft.com/office/drawing/2014/main" id="{0BDD6F4D-0E41-544B-90F9-F727FE0953A9}"/>
                </a:ext>
              </a:extLst>
            </p:cNvPr>
            <p:cNvSpPr>
              <a:spLocks/>
            </p:cNvSpPr>
            <p:nvPr/>
          </p:nvSpPr>
          <p:spPr bwMode="auto">
            <a:xfrm>
              <a:off x="634038" y="5629106"/>
              <a:ext cx="141790" cy="60119"/>
            </a:xfrm>
            <a:custGeom>
              <a:avLst/>
              <a:gdLst>
                <a:gd name="T0" fmla="*/ 46 w 47"/>
                <a:gd name="T1" fmla="*/ 5 h 20"/>
                <a:gd name="T2" fmla="*/ 46 w 47"/>
                <a:gd name="T3" fmla="*/ 5 h 20"/>
                <a:gd name="T4" fmla="*/ 39 w 47"/>
                <a:gd name="T5" fmla="*/ 1 h 20"/>
                <a:gd name="T6" fmla="*/ 0 w 47"/>
                <a:gd name="T7" fmla="*/ 14 h 20"/>
                <a:gd name="T8" fmla="*/ 2 w 47"/>
                <a:gd name="T9" fmla="*/ 20 h 20"/>
                <a:gd name="T10" fmla="*/ 42 w 47"/>
                <a:gd name="T11" fmla="*/ 12 h 20"/>
                <a:gd name="T12" fmla="*/ 46 w 47"/>
                <a:gd name="T13" fmla="*/ 5 h 20"/>
              </a:gdLst>
              <a:ahLst/>
              <a:cxnLst>
                <a:cxn ang="0">
                  <a:pos x="T0" y="T1"/>
                </a:cxn>
                <a:cxn ang="0">
                  <a:pos x="T2" y="T3"/>
                </a:cxn>
                <a:cxn ang="0">
                  <a:pos x="T4" y="T5"/>
                </a:cxn>
                <a:cxn ang="0">
                  <a:pos x="T6" y="T7"/>
                </a:cxn>
                <a:cxn ang="0">
                  <a:pos x="T8" y="T9"/>
                </a:cxn>
                <a:cxn ang="0">
                  <a:pos x="T10" y="T11"/>
                </a:cxn>
                <a:cxn ang="0">
                  <a:pos x="T12" y="T13"/>
                </a:cxn>
              </a:cxnLst>
              <a:rect l="0" t="0" r="r" b="b"/>
              <a:pathLst>
                <a:path w="47" h="20">
                  <a:moveTo>
                    <a:pt x="46" y="5"/>
                  </a:moveTo>
                  <a:cubicBezTo>
                    <a:pt x="46" y="5"/>
                    <a:pt x="46" y="5"/>
                    <a:pt x="46" y="5"/>
                  </a:cubicBezTo>
                  <a:cubicBezTo>
                    <a:pt x="45" y="2"/>
                    <a:pt x="42" y="0"/>
                    <a:pt x="39" y="1"/>
                  </a:cubicBezTo>
                  <a:cubicBezTo>
                    <a:pt x="0" y="14"/>
                    <a:pt x="0" y="14"/>
                    <a:pt x="0" y="14"/>
                  </a:cubicBezTo>
                  <a:cubicBezTo>
                    <a:pt x="2" y="20"/>
                    <a:pt x="2" y="20"/>
                    <a:pt x="2" y="20"/>
                  </a:cubicBezTo>
                  <a:cubicBezTo>
                    <a:pt x="42" y="12"/>
                    <a:pt x="42" y="12"/>
                    <a:pt x="42" y="12"/>
                  </a:cubicBezTo>
                  <a:cubicBezTo>
                    <a:pt x="45" y="11"/>
                    <a:pt x="47" y="8"/>
                    <a:pt x="46" y="5"/>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 name="Freeform 208">
              <a:extLst>
                <a:ext uri="{FF2B5EF4-FFF2-40B4-BE49-F238E27FC236}">
                  <a16:creationId xmlns:a16="http://schemas.microsoft.com/office/drawing/2014/main" id="{11C23E77-EDC5-1946-AFA8-6ABF617A94D7}"/>
                </a:ext>
              </a:extLst>
            </p:cNvPr>
            <p:cNvSpPr>
              <a:spLocks/>
            </p:cNvSpPr>
            <p:nvPr/>
          </p:nvSpPr>
          <p:spPr bwMode="auto">
            <a:xfrm>
              <a:off x="412847" y="5696031"/>
              <a:ext cx="140655" cy="60119"/>
            </a:xfrm>
            <a:custGeom>
              <a:avLst/>
              <a:gdLst>
                <a:gd name="T0" fmla="*/ 1 w 47"/>
                <a:gd name="T1" fmla="*/ 15 h 20"/>
                <a:gd name="T2" fmla="*/ 1 w 47"/>
                <a:gd name="T3" fmla="*/ 15 h 20"/>
                <a:gd name="T4" fmla="*/ 8 w 47"/>
                <a:gd name="T5" fmla="*/ 19 h 20"/>
                <a:gd name="T6" fmla="*/ 47 w 47"/>
                <a:gd name="T7" fmla="*/ 6 h 20"/>
                <a:gd name="T8" fmla="*/ 45 w 47"/>
                <a:gd name="T9" fmla="*/ 0 h 20"/>
                <a:gd name="T10" fmla="*/ 5 w 47"/>
                <a:gd name="T11" fmla="*/ 8 h 20"/>
                <a:gd name="T12" fmla="*/ 1 w 47"/>
                <a:gd name="T13" fmla="*/ 15 h 20"/>
              </a:gdLst>
              <a:ahLst/>
              <a:cxnLst>
                <a:cxn ang="0">
                  <a:pos x="T0" y="T1"/>
                </a:cxn>
                <a:cxn ang="0">
                  <a:pos x="T2" y="T3"/>
                </a:cxn>
                <a:cxn ang="0">
                  <a:pos x="T4" y="T5"/>
                </a:cxn>
                <a:cxn ang="0">
                  <a:pos x="T6" y="T7"/>
                </a:cxn>
                <a:cxn ang="0">
                  <a:pos x="T8" y="T9"/>
                </a:cxn>
                <a:cxn ang="0">
                  <a:pos x="T10" y="T11"/>
                </a:cxn>
                <a:cxn ang="0">
                  <a:pos x="T12" y="T13"/>
                </a:cxn>
              </a:cxnLst>
              <a:rect l="0" t="0" r="r" b="b"/>
              <a:pathLst>
                <a:path w="47" h="20">
                  <a:moveTo>
                    <a:pt x="1" y="15"/>
                  </a:moveTo>
                  <a:cubicBezTo>
                    <a:pt x="1" y="15"/>
                    <a:pt x="1" y="15"/>
                    <a:pt x="1" y="15"/>
                  </a:cubicBezTo>
                  <a:cubicBezTo>
                    <a:pt x="2" y="18"/>
                    <a:pt x="5" y="20"/>
                    <a:pt x="8" y="19"/>
                  </a:cubicBezTo>
                  <a:cubicBezTo>
                    <a:pt x="47" y="6"/>
                    <a:pt x="47" y="6"/>
                    <a:pt x="47" y="6"/>
                  </a:cubicBezTo>
                  <a:cubicBezTo>
                    <a:pt x="45" y="0"/>
                    <a:pt x="45" y="0"/>
                    <a:pt x="45" y="0"/>
                  </a:cubicBezTo>
                  <a:cubicBezTo>
                    <a:pt x="5" y="8"/>
                    <a:pt x="5" y="8"/>
                    <a:pt x="5" y="8"/>
                  </a:cubicBezTo>
                  <a:cubicBezTo>
                    <a:pt x="2" y="9"/>
                    <a:pt x="0" y="12"/>
                    <a:pt x="1" y="15"/>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 name="Freeform 209">
              <a:extLst>
                <a:ext uri="{FF2B5EF4-FFF2-40B4-BE49-F238E27FC236}">
                  <a16:creationId xmlns:a16="http://schemas.microsoft.com/office/drawing/2014/main" id="{204E744D-3964-F844-BD2A-A4141E0ACC1C}"/>
                </a:ext>
              </a:extLst>
            </p:cNvPr>
            <p:cNvSpPr>
              <a:spLocks/>
            </p:cNvSpPr>
            <p:nvPr/>
          </p:nvSpPr>
          <p:spPr bwMode="auto">
            <a:xfrm>
              <a:off x="489980" y="5527017"/>
              <a:ext cx="90745" cy="132715"/>
            </a:xfrm>
            <a:custGeom>
              <a:avLst/>
              <a:gdLst>
                <a:gd name="T0" fmla="*/ 4 w 30"/>
                <a:gd name="T1" fmla="*/ 2 h 44"/>
                <a:gd name="T2" fmla="*/ 4 w 30"/>
                <a:gd name="T3" fmla="*/ 2 h 44"/>
                <a:gd name="T4" fmla="*/ 2 w 30"/>
                <a:gd name="T5" fmla="*/ 9 h 44"/>
                <a:gd name="T6" fmla="*/ 25 w 30"/>
                <a:gd name="T7" fmla="*/ 44 h 44"/>
                <a:gd name="T8" fmla="*/ 30 w 30"/>
                <a:gd name="T9" fmla="*/ 41 h 44"/>
                <a:gd name="T10" fmla="*/ 11 w 30"/>
                <a:gd name="T11" fmla="*/ 4 h 44"/>
                <a:gd name="T12" fmla="*/ 4 w 30"/>
                <a:gd name="T13" fmla="*/ 2 h 44"/>
              </a:gdLst>
              <a:ahLst/>
              <a:cxnLst>
                <a:cxn ang="0">
                  <a:pos x="T0" y="T1"/>
                </a:cxn>
                <a:cxn ang="0">
                  <a:pos x="T2" y="T3"/>
                </a:cxn>
                <a:cxn ang="0">
                  <a:pos x="T4" y="T5"/>
                </a:cxn>
                <a:cxn ang="0">
                  <a:pos x="T6" y="T7"/>
                </a:cxn>
                <a:cxn ang="0">
                  <a:pos x="T8" y="T9"/>
                </a:cxn>
                <a:cxn ang="0">
                  <a:pos x="T10" y="T11"/>
                </a:cxn>
                <a:cxn ang="0">
                  <a:pos x="T12" y="T13"/>
                </a:cxn>
              </a:cxnLst>
              <a:rect l="0" t="0" r="r" b="b"/>
              <a:pathLst>
                <a:path w="30" h="44">
                  <a:moveTo>
                    <a:pt x="4" y="2"/>
                  </a:moveTo>
                  <a:cubicBezTo>
                    <a:pt x="4" y="2"/>
                    <a:pt x="4" y="2"/>
                    <a:pt x="4" y="2"/>
                  </a:cubicBezTo>
                  <a:cubicBezTo>
                    <a:pt x="1" y="3"/>
                    <a:pt x="0" y="7"/>
                    <a:pt x="2" y="9"/>
                  </a:cubicBezTo>
                  <a:cubicBezTo>
                    <a:pt x="25" y="44"/>
                    <a:pt x="25" y="44"/>
                    <a:pt x="25" y="44"/>
                  </a:cubicBezTo>
                  <a:cubicBezTo>
                    <a:pt x="30" y="41"/>
                    <a:pt x="30" y="41"/>
                    <a:pt x="30" y="41"/>
                  </a:cubicBezTo>
                  <a:cubicBezTo>
                    <a:pt x="11" y="4"/>
                    <a:pt x="11" y="4"/>
                    <a:pt x="11" y="4"/>
                  </a:cubicBezTo>
                  <a:cubicBezTo>
                    <a:pt x="10" y="1"/>
                    <a:pt x="7" y="0"/>
                    <a:pt x="4" y="2"/>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 name="Freeform 210">
              <a:extLst>
                <a:ext uri="{FF2B5EF4-FFF2-40B4-BE49-F238E27FC236}">
                  <a16:creationId xmlns:a16="http://schemas.microsoft.com/office/drawing/2014/main" id="{48AD4354-8637-5D46-B67F-A728C894903F}"/>
                </a:ext>
              </a:extLst>
            </p:cNvPr>
            <p:cNvSpPr>
              <a:spLocks/>
            </p:cNvSpPr>
            <p:nvPr/>
          </p:nvSpPr>
          <p:spPr bwMode="auto">
            <a:xfrm>
              <a:off x="610218" y="5725523"/>
              <a:ext cx="87342" cy="131581"/>
            </a:xfrm>
            <a:custGeom>
              <a:avLst/>
              <a:gdLst>
                <a:gd name="T0" fmla="*/ 25 w 29"/>
                <a:gd name="T1" fmla="*/ 42 h 44"/>
                <a:gd name="T2" fmla="*/ 25 w 29"/>
                <a:gd name="T3" fmla="*/ 42 h 44"/>
                <a:gd name="T4" fmla="*/ 27 w 29"/>
                <a:gd name="T5" fmla="*/ 35 h 44"/>
                <a:gd name="T6" fmla="*/ 5 w 29"/>
                <a:gd name="T7" fmla="*/ 0 h 44"/>
                <a:gd name="T8" fmla="*/ 0 w 29"/>
                <a:gd name="T9" fmla="*/ 3 h 44"/>
                <a:gd name="T10" fmla="*/ 18 w 29"/>
                <a:gd name="T11" fmla="*/ 40 h 44"/>
                <a:gd name="T12" fmla="*/ 25 w 29"/>
                <a:gd name="T13" fmla="*/ 42 h 44"/>
              </a:gdLst>
              <a:ahLst/>
              <a:cxnLst>
                <a:cxn ang="0">
                  <a:pos x="T0" y="T1"/>
                </a:cxn>
                <a:cxn ang="0">
                  <a:pos x="T2" y="T3"/>
                </a:cxn>
                <a:cxn ang="0">
                  <a:pos x="T4" y="T5"/>
                </a:cxn>
                <a:cxn ang="0">
                  <a:pos x="T6" y="T7"/>
                </a:cxn>
                <a:cxn ang="0">
                  <a:pos x="T8" y="T9"/>
                </a:cxn>
                <a:cxn ang="0">
                  <a:pos x="T10" y="T11"/>
                </a:cxn>
                <a:cxn ang="0">
                  <a:pos x="T12" y="T13"/>
                </a:cxn>
              </a:cxnLst>
              <a:rect l="0" t="0" r="r" b="b"/>
              <a:pathLst>
                <a:path w="29" h="44">
                  <a:moveTo>
                    <a:pt x="25" y="42"/>
                  </a:moveTo>
                  <a:cubicBezTo>
                    <a:pt x="25" y="42"/>
                    <a:pt x="25" y="42"/>
                    <a:pt x="25" y="42"/>
                  </a:cubicBezTo>
                  <a:cubicBezTo>
                    <a:pt x="28" y="41"/>
                    <a:pt x="29" y="37"/>
                    <a:pt x="27" y="35"/>
                  </a:cubicBezTo>
                  <a:cubicBezTo>
                    <a:pt x="5" y="0"/>
                    <a:pt x="5" y="0"/>
                    <a:pt x="5" y="0"/>
                  </a:cubicBezTo>
                  <a:cubicBezTo>
                    <a:pt x="0" y="3"/>
                    <a:pt x="0" y="3"/>
                    <a:pt x="0" y="3"/>
                  </a:cubicBezTo>
                  <a:cubicBezTo>
                    <a:pt x="18" y="40"/>
                    <a:pt x="18" y="40"/>
                    <a:pt x="18" y="40"/>
                  </a:cubicBezTo>
                  <a:cubicBezTo>
                    <a:pt x="19" y="43"/>
                    <a:pt x="23" y="44"/>
                    <a:pt x="25" y="42"/>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 name="Freeform 211">
              <a:extLst>
                <a:ext uri="{FF2B5EF4-FFF2-40B4-BE49-F238E27FC236}">
                  <a16:creationId xmlns:a16="http://schemas.microsoft.com/office/drawing/2014/main" id="{F06DD01A-1559-6341-B6F3-E26B22B039BE}"/>
                </a:ext>
              </a:extLst>
            </p:cNvPr>
            <p:cNvSpPr>
              <a:spLocks/>
            </p:cNvSpPr>
            <p:nvPr/>
          </p:nvSpPr>
          <p:spPr bwMode="auto">
            <a:xfrm>
              <a:off x="628367" y="5590539"/>
              <a:ext cx="132715" cy="87342"/>
            </a:xfrm>
            <a:custGeom>
              <a:avLst/>
              <a:gdLst>
                <a:gd name="T0" fmla="*/ 42 w 44"/>
                <a:gd name="T1" fmla="*/ 3 h 29"/>
                <a:gd name="T2" fmla="*/ 42 w 44"/>
                <a:gd name="T3" fmla="*/ 3 h 29"/>
                <a:gd name="T4" fmla="*/ 34 w 44"/>
                <a:gd name="T5" fmla="*/ 1 h 29"/>
                <a:gd name="T6" fmla="*/ 0 w 44"/>
                <a:gd name="T7" fmla="*/ 24 h 29"/>
                <a:gd name="T8" fmla="*/ 3 w 44"/>
                <a:gd name="T9" fmla="*/ 29 h 29"/>
                <a:gd name="T10" fmla="*/ 40 w 44"/>
                <a:gd name="T11" fmla="*/ 11 h 29"/>
                <a:gd name="T12" fmla="*/ 42 w 44"/>
                <a:gd name="T13" fmla="*/ 3 h 29"/>
              </a:gdLst>
              <a:ahLst/>
              <a:cxnLst>
                <a:cxn ang="0">
                  <a:pos x="T0" y="T1"/>
                </a:cxn>
                <a:cxn ang="0">
                  <a:pos x="T2" y="T3"/>
                </a:cxn>
                <a:cxn ang="0">
                  <a:pos x="T4" y="T5"/>
                </a:cxn>
                <a:cxn ang="0">
                  <a:pos x="T6" y="T7"/>
                </a:cxn>
                <a:cxn ang="0">
                  <a:pos x="T8" y="T9"/>
                </a:cxn>
                <a:cxn ang="0">
                  <a:pos x="T10" y="T11"/>
                </a:cxn>
                <a:cxn ang="0">
                  <a:pos x="T12" y="T13"/>
                </a:cxn>
              </a:cxnLst>
              <a:rect l="0" t="0" r="r" b="b"/>
              <a:pathLst>
                <a:path w="44" h="29">
                  <a:moveTo>
                    <a:pt x="42" y="3"/>
                  </a:moveTo>
                  <a:cubicBezTo>
                    <a:pt x="42" y="3"/>
                    <a:pt x="42" y="3"/>
                    <a:pt x="42" y="3"/>
                  </a:cubicBezTo>
                  <a:cubicBezTo>
                    <a:pt x="40" y="1"/>
                    <a:pt x="37" y="0"/>
                    <a:pt x="34" y="1"/>
                  </a:cubicBezTo>
                  <a:cubicBezTo>
                    <a:pt x="0" y="24"/>
                    <a:pt x="0" y="24"/>
                    <a:pt x="0" y="24"/>
                  </a:cubicBezTo>
                  <a:cubicBezTo>
                    <a:pt x="3" y="29"/>
                    <a:pt x="3" y="29"/>
                    <a:pt x="3" y="29"/>
                  </a:cubicBezTo>
                  <a:cubicBezTo>
                    <a:pt x="40" y="11"/>
                    <a:pt x="40" y="11"/>
                    <a:pt x="40" y="11"/>
                  </a:cubicBezTo>
                  <a:cubicBezTo>
                    <a:pt x="43" y="9"/>
                    <a:pt x="44" y="6"/>
                    <a:pt x="42" y="3"/>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 name="Freeform 212">
              <a:extLst>
                <a:ext uri="{FF2B5EF4-FFF2-40B4-BE49-F238E27FC236}">
                  <a16:creationId xmlns:a16="http://schemas.microsoft.com/office/drawing/2014/main" id="{964618E2-F2EB-7745-9DA8-73BB73563E0B}"/>
                </a:ext>
              </a:extLst>
            </p:cNvPr>
            <p:cNvSpPr>
              <a:spLocks/>
            </p:cNvSpPr>
            <p:nvPr/>
          </p:nvSpPr>
          <p:spPr bwMode="auto">
            <a:xfrm>
              <a:off x="430996" y="5707374"/>
              <a:ext cx="128178" cy="87342"/>
            </a:xfrm>
            <a:custGeom>
              <a:avLst/>
              <a:gdLst>
                <a:gd name="T0" fmla="*/ 1 w 43"/>
                <a:gd name="T1" fmla="*/ 26 h 29"/>
                <a:gd name="T2" fmla="*/ 1 w 43"/>
                <a:gd name="T3" fmla="*/ 26 h 29"/>
                <a:gd name="T4" fmla="*/ 9 w 43"/>
                <a:gd name="T5" fmla="*/ 28 h 29"/>
                <a:gd name="T6" fmla="*/ 43 w 43"/>
                <a:gd name="T7" fmla="*/ 5 h 29"/>
                <a:gd name="T8" fmla="*/ 40 w 43"/>
                <a:gd name="T9" fmla="*/ 0 h 29"/>
                <a:gd name="T10" fmla="*/ 4 w 43"/>
                <a:gd name="T11" fmla="*/ 18 h 29"/>
                <a:gd name="T12" fmla="*/ 1 w 43"/>
                <a:gd name="T13" fmla="*/ 26 h 29"/>
              </a:gdLst>
              <a:ahLst/>
              <a:cxnLst>
                <a:cxn ang="0">
                  <a:pos x="T0" y="T1"/>
                </a:cxn>
                <a:cxn ang="0">
                  <a:pos x="T2" y="T3"/>
                </a:cxn>
                <a:cxn ang="0">
                  <a:pos x="T4" y="T5"/>
                </a:cxn>
                <a:cxn ang="0">
                  <a:pos x="T6" y="T7"/>
                </a:cxn>
                <a:cxn ang="0">
                  <a:pos x="T8" y="T9"/>
                </a:cxn>
                <a:cxn ang="0">
                  <a:pos x="T10" y="T11"/>
                </a:cxn>
                <a:cxn ang="0">
                  <a:pos x="T12" y="T13"/>
                </a:cxn>
              </a:cxnLst>
              <a:rect l="0" t="0" r="r" b="b"/>
              <a:pathLst>
                <a:path w="43" h="29">
                  <a:moveTo>
                    <a:pt x="1" y="26"/>
                  </a:moveTo>
                  <a:cubicBezTo>
                    <a:pt x="1" y="26"/>
                    <a:pt x="1" y="26"/>
                    <a:pt x="1" y="26"/>
                  </a:cubicBezTo>
                  <a:cubicBezTo>
                    <a:pt x="3" y="29"/>
                    <a:pt x="6" y="29"/>
                    <a:pt x="9" y="28"/>
                  </a:cubicBezTo>
                  <a:cubicBezTo>
                    <a:pt x="43" y="5"/>
                    <a:pt x="43" y="5"/>
                    <a:pt x="43" y="5"/>
                  </a:cubicBezTo>
                  <a:cubicBezTo>
                    <a:pt x="40" y="0"/>
                    <a:pt x="40" y="0"/>
                    <a:pt x="40" y="0"/>
                  </a:cubicBezTo>
                  <a:cubicBezTo>
                    <a:pt x="4" y="18"/>
                    <a:pt x="4" y="18"/>
                    <a:pt x="4" y="18"/>
                  </a:cubicBezTo>
                  <a:cubicBezTo>
                    <a:pt x="1" y="20"/>
                    <a:pt x="0" y="23"/>
                    <a:pt x="1" y="26"/>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 name="Freeform 213">
              <a:extLst>
                <a:ext uri="{FF2B5EF4-FFF2-40B4-BE49-F238E27FC236}">
                  <a16:creationId xmlns:a16="http://schemas.microsoft.com/office/drawing/2014/main" id="{FB62A96B-4BC7-1E42-93A1-CAEC85DB6BEE}"/>
                </a:ext>
              </a:extLst>
            </p:cNvPr>
            <p:cNvSpPr>
              <a:spLocks/>
            </p:cNvSpPr>
            <p:nvPr/>
          </p:nvSpPr>
          <p:spPr bwMode="auto">
            <a:xfrm>
              <a:off x="457085" y="5554241"/>
              <a:ext cx="111163" cy="114566"/>
            </a:xfrm>
            <a:custGeom>
              <a:avLst/>
              <a:gdLst>
                <a:gd name="T0" fmla="*/ 2 w 37"/>
                <a:gd name="T1" fmla="*/ 2 h 38"/>
                <a:gd name="T2" fmla="*/ 2 w 37"/>
                <a:gd name="T3" fmla="*/ 2 h 38"/>
                <a:gd name="T4" fmla="*/ 2 w 37"/>
                <a:gd name="T5" fmla="*/ 10 h 38"/>
                <a:gd name="T6" fmla="*/ 33 w 37"/>
                <a:gd name="T7" fmla="*/ 38 h 38"/>
                <a:gd name="T8" fmla="*/ 37 w 37"/>
                <a:gd name="T9" fmla="*/ 33 h 38"/>
                <a:gd name="T10" fmla="*/ 10 w 37"/>
                <a:gd name="T11" fmla="*/ 3 h 38"/>
                <a:gd name="T12" fmla="*/ 2 w 37"/>
                <a:gd name="T13" fmla="*/ 2 h 38"/>
              </a:gdLst>
              <a:ahLst/>
              <a:cxnLst>
                <a:cxn ang="0">
                  <a:pos x="T0" y="T1"/>
                </a:cxn>
                <a:cxn ang="0">
                  <a:pos x="T2" y="T3"/>
                </a:cxn>
                <a:cxn ang="0">
                  <a:pos x="T4" y="T5"/>
                </a:cxn>
                <a:cxn ang="0">
                  <a:pos x="T6" y="T7"/>
                </a:cxn>
                <a:cxn ang="0">
                  <a:pos x="T8" y="T9"/>
                </a:cxn>
                <a:cxn ang="0">
                  <a:pos x="T10" y="T11"/>
                </a:cxn>
                <a:cxn ang="0">
                  <a:pos x="T12" y="T13"/>
                </a:cxn>
              </a:cxnLst>
              <a:rect l="0" t="0" r="r" b="b"/>
              <a:pathLst>
                <a:path w="37" h="38">
                  <a:moveTo>
                    <a:pt x="2" y="2"/>
                  </a:moveTo>
                  <a:cubicBezTo>
                    <a:pt x="2" y="2"/>
                    <a:pt x="2" y="2"/>
                    <a:pt x="2" y="2"/>
                  </a:cubicBezTo>
                  <a:cubicBezTo>
                    <a:pt x="0" y="5"/>
                    <a:pt x="0" y="8"/>
                    <a:pt x="2" y="10"/>
                  </a:cubicBezTo>
                  <a:cubicBezTo>
                    <a:pt x="33" y="38"/>
                    <a:pt x="33" y="38"/>
                    <a:pt x="33" y="38"/>
                  </a:cubicBezTo>
                  <a:cubicBezTo>
                    <a:pt x="37" y="33"/>
                    <a:pt x="37" y="33"/>
                    <a:pt x="37" y="33"/>
                  </a:cubicBezTo>
                  <a:cubicBezTo>
                    <a:pt x="10" y="3"/>
                    <a:pt x="10" y="3"/>
                    <a:pt x="10" y="3"/>
                  </a:cubicBezTo>
                  <a:cubicBezTo>
                    <a:pt x="8" y="0"/>
                    <a:pt x="4" y="0"/>
                    <a:pt x="2" y="2"/>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 name="Freeform 214">
              <a:extLst>
                <a:ext uri="{FF2B5EF4-FFF2-40B4-BE49-F238E27FC236}">
                  <a16:creationId xmlns:a16="http://schemas.microsoft.com/office/drawing/2014/main" id="{E52DD0BA-52AE-2844-96FB-D965668D2F75}"/>
                </a:ext>
              </a:extLst>
            </p:cNvPr>
            <p:cNvSpPr>
              <a:spLocks/>
            </p:cNvSpPr>
            <p:nvPr/>
          </p:nvSpPr>
          <p:spPr bwMode="auto">
            <a:xfrm>
              <a:off x="619292" y="5716448"/>
              <a:ext cx="111163" cy="114566"/>
            </a:xfrm>
            <a:custGeom>
              <a:avLst/>
              <a:gdLst>
                <a:gd name="T0" fmla="*/ 35 w 37"/>
                <a:gd name="T1" fmla="*/ 36 h 38"/>
                <a:gd name="T2" fmla="*/ 35 w 37"/>
                <a:gd name="T3" fmla="*/ 36 h 38"/>
                <a:gd name="T4" fmla="*/ 35 w 37"/>
                <a:gd name="T5" fmla="*/ 28 h 38"/>
                <a:gd name="T6" fmla="*/ 4 w 37"/>
                <a:gd name="T7" fmla="*/ 0 h 38"/>
                <a:gd name="T8" fmla="*/ 0 w 37"/>
                <a:gd name="T9" fmla="*/ 5 h 38"/>
                <a:gd name="T10" fmla="*/ 27 w 37"/>
                <a:gd name="T11" fmla="*/ 35 h 38"/>
                <a:gd name="T12" fmla="*/ 35 w 37"/>
                <a:gd name="T13" fmla="*/ 36 h 38"/>
              </a:gdLst>
              <a:ahLst/>
              <a:cxnLst>
                <a:cxn ang="0">
                  <a:pos x="T0" y="T1"/>
                </a:cxn>
                <a:cxn ang="0">
                  <a:pos x="T2" y="T3"/>
                </a:cxn>
                <a:cxn ang="0">
                  <a:pos x="T4" y="T5"/>
                </a:cxn>
                <a:cxn ang="0">
                  <a:pos x="T6" y="T7"/>
                </a:cxn>
                <a:cxn ang="0">
                  <a:pos x="T8" y="T9"/>
                </a:cxn>
                <a:cxn ang="0">
                  <a:pos x="T10" y="T11"/>
                </a:cxn>
                <a:cxn ang="0">
                  <a:pos x="T12" y="T13"/>
                </a:cxn>
              </a:cxnLst>
              <a:rect l="0" t="0" r="r" b="b"/>
              <a:pathLst>
                <a:path w="37" h="38">
                  <a:moveTo>
                    <a:pt x="35" y="36"/>
                  </a:moveTo>
                  <a:cubicBezTo>
                    <a:pt x="35" y="36"/>
                    <a:pt x="35" y="36"/>
                    <a:pt x="35" y="36"/>
                  </a:cubicBezTo>
                  <a:cubicBezTo>
                    <a:pt x="37" y="33"/>
                    <a:pt x="37" y="30"/>
                    <a:pt x="35" y="28"/>
                  </a:cubicBezTo>
                  <a:cubicBezTo>
                    <a:pt x="4" y="0"/>
                    <a:pt x="4" y="0"/>
                    <a:pt x="4" y="0"/>
                  </a:cubicBezTo>
                  <a:cubicBezTo>
                    <a:pt x="0" y="5"/>
                    <a:pt x="0" y="5"/>
                    <a:pt x="0" y="5"/>
                  </a:cubicBezTo>
                  <a:cubicBezTo>
                    <a:pt x="27" y="35"/>
                    <a:pt x="27" y="35"/>
                    <a:pt x="27" y="35"/>
                  </a:cubicBezTo>
                  <a:cubicBezTo>
                    <a:pt x="29" y="38"/>
                    <a:pt x="33" y="38"/>
                    <a:pt x="35" y="36"/>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 name="Freeform 215">
              <a:extLst>
                <a:ext uri="{FF2B5EF4-FFF2-40B4-BE49-F238E27FC236}">
                  <a16:creationId xmlns:a16="http://schemas.microsoft.com/office/drawing/2014/main" id="{8846AFAF-01FD-C249-8B3A-340869327D28}"/>
                </a:ext>
              </a:extLst>
            </p:cNvPr>
            <p:cNvSpPr>
              <a:spLocks/>
            </p:cNvSpPr>
            <p:nvPr/>
          </p:nvSpPr>
          <p:spPr bwMode="auto">
            <a:xfrm>
              <a:off x="619292" y="5554241"/>
              <a:ext cx="111163" cy="114566"/>
            </a:xfrm>
            <a:custGeom>
              <a:avLst/>
              <a:gdLst>
                <a:gd name="T0" fmla="*/ 35 w 37"/>
                <a:gd name="T1" fmla="*/ 2 h 38"/>
                <a:gd name="T2" fmla="*/ 35 w 37"/>
                <a:gd name="T3" fmla="*/ 2 h 38"/>
                <a:gd name="T4" fmla="*/ 27 w 37"/>
                <a:gd name="T5" fmla="*/ 3 h 38"/>
                <a:gd name="T6" fmla="*/ 0 w 37"/>
                <a:gd name="T7" fmla="*/ 33 h 38"/>
                <a:gd name="T8" fmla="*/ 4 w 37"/>
                <a:gd name="T9" fmla="*/ 38 h 38"/>
                <a:gd name="T10" fmla="*/ 35 w 37"/>
                <a:gd name="T11" fmla="*/ 10 h 38"/>
                <a:gd name="T12" fmla="*/ 35 w 37"/>
                <a:gd name="T13" fmla="*/ 2 h 38"/>
              </a:gdLst>
              <a:ahLst/>
              <a:cxnLst>
                <a:cxn ang="0">
                  <a:pos x="T0" y="T1"/>
                </a:cxn>
                <a:cxn ang="0">
                  <a:pos x="T2" y="T3"/>
                </a:cxn>
                <a:cxn ang="0">
                  <a:pos x="T4" y="T5"/>
                </a:cxn>
                <a:cxn ang="0">
                  <a:pos x="T6" y="T7"/>
                </a:cxn>
                <a:cxn ang="0">
                  <a:pos x="T8" y="T9"/>
                </a:cxn>
                <a:cxn ang="0">
                  <a:pos x="T10" y="T11"/>
                </a:cxn>
                <a:cxn ang="0">
                  <a:pos x="T12" y="T13"/>
                </a:cxn>
              </a:cxnLst>
              <a:rect l="0" t="0" r="r" b="b"/>
              <a:pathLst>
                <a:path w="37" h="38">
                  <a:moveTo>
                    <a:pt x="35" y="2"/>
                  </a:moveTo>
                  <a:cubicBezTo>
                    <a:pt x="35" y="2"/>
                    <a:pt x="35" y="2"/>
                    <a:pt x="35" y="2"/>
                  </a:cubicBezTo>
                  <a:cubicBezTo>
                    <a:pt x="33" y="0"/>
                    <a:pt x="29" y="0"/>
                    <a:pt x="27" y="3"/>
                  </a:cubicBezTo>
                  <a:cubicBezTo>
                    <a:pt x="0" y="33"/>
                    <a:pt x="0" y="33"/>
                    <a:pt x="0" y="33"/>
                  </a:cubicBezTo>
                  <a:cubicBezTo>
                    <a:pt x="4" y="38"/>
                    <a:pt x="4" y="38"/>
                    <a:pt x="4" y="38"/>
                  </a:cubicBezTo>
                  <a:cubicBezTo>
                    <a:pt x="35" y="10"/>
                    <a:pt x="35" y="10"/>
                    <a:pt x="35" y="10"/>
                  </a:cubicBezTo>
                  <a:cubicBezTo>
                    <a:pt x="37" y="8"/>
                    <a:pt x="37" y="5"/>
                    <a:pt x="35" y="2"/>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 name="Freeform 216">
              <a:extLst>
                <a:ext uri="{FF2B5EF4-FFF2-40B4-BE49-F238E27FC236}">
                  <a16:creationId xmlns:a16="http://schemas.microsoft.com/office/drawing/2014/main" id="{F0A54862-5E32-3841-87BD-991D5F02A83E}"/>
                </a:ext>
              </a:extLst>
            </p:cNvPr>
            <p:cNvSpPr>
              <a:spLocks/>
            </p:cNvSpPr>
            <p:nvPr/>
          </p:nvSpPr>
          <p:spPr bwMode="auto">
            <a:xfrm>
              <a:off x="457085" y="5716448"/>
              <a:ext cx="111163" cy="114566"/>
            </a:xfrm>
            <a:custGeom>
              <a:avLst/>
              <a:gdLst>
                <a:gd name="T0" fmla="*/ 2 w 37"/>
                <a:gd name="T1" fmla="*/ 36 h 38"/>
                <a:gd name="T2" fmla="*/ 2 w 37"/>
                <a:gd name="T3" fmla="*/ 36 h 38"/>
                <a:gd name="T4" fmla="*/ 10 w 37"/>
                <a:gd name="T5" fmla="*/ 35 h 38"/>
                <a:gd name="T6" fmla="*/ 37 w 37"/>
                <a:gd name="T7" fmla="*/ 5 h 38"/>
                <a:gd name="T8" fmla="*/ 33 w 37"/>
                <a:gd name="T9" fmla="*/ 0 h 38"/>
                <a:gd name="T10" fmla="*/ 2 w 37"/>
                <a:gd name="T11" fmla="*/ 28 h 38"/>
                <a:gd name="T12" fmla="*/ 2 w 37"/>
                <a:gd name="T13" fmla="*/ 36 h 38"/>
              </a:gdLst>
              <a:ahLst/>
              <a:cxnLst>
                <a:cxn ang="0">
                  <a:pos x="T0" y="T1"/>
                </a:cxn>
                <a:cxn ang="0">
                  <a:pos x="T2" y="T3"/>
                </a:cxn>
                <a:cxn ang="0">
                  <a:pos x="T4" y="T5"/>
                </a:cxn>
                <a:cxn ang="0">
                  <a:pos x="T6" y="T7"/>
                </a:cxn>
                <a:cxn ang="0">
                  <a:pos x="T8" y="T9"/>
                </a:cxn>
                <a:cxn ang="0">
                  <a:pos x="T10" y="T11"/>
                </a:cxn>
                <a:cxn ang="0">
                  <a:pos x="T12" y="T13"/>
                </a:cxn>
              </a:cxnLst>
              <a:rect l="0" t="0" r="r" b="b"/>
              <a:pathLst>
                <a:path w="37" h="38">
                  <a:moveTo>
                    <a:pt x="2" y="36"/>
                  </a:moveTo>
                  <a:cubicBezTo>
                    <a:pt x="2" y="36"/>
                    <a:pt x="2" y="36"/>
                    <a:pt x="2" y="36"/>
                  </a:cubicBezTo>
                  <a:cubicBezTo>
                    <a:pt x="4" y="38"/>
                    <a:pt x="8" y="38"/>
                    <a:pt x="10" y="35"/>
                  </a:cubicBezTo>
                  <a:cubicBezTo>
                    <a:pt x="37" y="5"/>
                    <a:pt x="37" y="5"/>
                    <a:pt x="37" y="5"/>
                  </a:cubicBezTo>
                  <a:cubicBezTo>
                    <a:pt x="33" y="0"/>
                    <a:pt x="33" y="0"/>
                    <a:pt x="33" y="0"/>
                  </a:cubicBezTo>
                  <a:cubicBezTo>
                    <a:pt x="2" y="28"/>
                    <a:pt x="2" y="28"/>
                    <a:pt x="2" y="28"/>
                  </a:cubicBezTo>
                  <a:cubicBezTo>
                    <a:pt x="0" y="30"/>
                    <a:pt x="0" y="33"/>
                    <a:pt x="2" y="36"/>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 name="Freeform 217">
              <a:extLst>
                <a:ext uri="{FF2B5EF4-FFF2-40B4-BE49-F238E27FC236}">
                  <a16:creationId xmlns:a16="http://schemas.microsoft.com/office/drawing/2014/main" id="{7FAFB06A-8752-6D4B-ADA7-61D53CE4F58B}"/>
                </a:ext>
              </a:extLst>
            </p:cNvPr>
            <p:cNvSpPr>
              <a:spLocks/>
            </p:cNvSpPr>
            <p:nvPr/>
          </p:nvSpPr>
          <p:spPr bwMode="auto">
            <a:xfrm>
              <a:off x="430996" y="5590539"/>
              <a:ext cx="128178" cy="87342"/>
            </a:xfrm>
            <a:custGeom>
              <a:avLst/>
              <a:gdLst>
                <a:gd name="T0" fmla="*/ 1 w 43"/>
                <a:gd name="T1" fmla="*/ 3 h 29"/>
                <a:gd name="T2" fmla="*/ 1 w 43"/>
                <a:gd name="T3" fmla="*/ 3 h 29"/>
                <a:gd name="T4" fmla="*/ 4 w 43"/>
                <a:gd name="T5" fmla="*/ 11 h 29"/>
                <a:gd name="T6" fmla="*/ 40 w 43"/>
                <a:gd name="T7" fmla="*/ 29 h 29"/>
                <a:gd name="T8" fmla="*/ 43 w 43"/>
                <a:gd name="T9" fmla="*/ 24 h 29"/>
                <a:gd name="T10" fmla="*/ 9 w 43"/>
                <a:gd name="T11" fmla="*/ 1 h 29"/>
                <a:gd name="T12" fmla="*/ 1 w 43"/>
                <a:gd name="T13" fmla="*/ 3 h 29"/>
              </a:gdLst>
              <a:ahLst/>
              <a:cxnLst>
                <a:cxn ang="0">
                  <a:pos x="T0" y="T1"/>
                </a:cxn>
                <a:cxn ang="0">
                  <a:pos x="T2" y="T3"/>
                </a:cxn>
                <a:cxn ang="0">
                  <a:pos x="T4" y="T5"/>
                </a:cxn>
                <a:cxn ang="0">
                  <a:pos x="T6" y="T7"/>
                </a:cxn>
                <a:cxn ang="0">
                  <a:pos x="T8" y="T9"/>
                </a:cxn>
                <a:cxn ang="0">
                  <a:pos x="T10" y="T11"/>
                </a:cxn>
                <a:cxn ang="0">
                  <a:pos x="T12" y="T13"/>
                </a:cxn>
              </a:cxnLst>
              <a:rect l="0" t="0" r="r" b="b"/>
              <a:pathLst>
                <a:path w="43" h="29">
                  <a:moveTo>
                    <a:pt x="1" y="3"/>
                  </a:moveTo>
                  <a:cubicBezTo>
                    <a:pt x="1" y="3"/>
                    <a:pt x="1" y="3"/>
                    <a:pt x="1" y="3"/>
                  </a:cubicBezTo>
                  <a:cubicBezTo>
                    <a:pt x="0" y="6"/>
                    <a:pt x="1" y="9"/>
                    <a:pt x="4" y="11"/>
                  </a:cubicBezTo>
                  <a:cubicBezTo>
                    <a:pt x="40" y="29"/>
                    <a:pt x="40" y="29"/>
                    <a:pt x="40" y="29"/>
                  </a:cubicBezTo>
                  <a:cubicBezTo>
                    <a:pt x="43" y="24"/>
                    <a:pt x="43" y="24"/>
                    <a:pt x="43" y="24"/>
                  </a:cubicBezTo>
                  <a:cubicBezTo>
                    <a:pt x="9" y="1"/>
                    <a:pt x="9" y="1"/>
                    <a:pt x="9" y="1"/>
                  </a:cubicBezTo>
                  <a:cubicBezTo>
                    <a:pt x="6" y="0"/>
                    <a:pt x="3" y="1"/>
                    <a:pt x="1" y="3"/>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 name="Freeform 218">
              <a:extLst>
                <a:ext uri="{FF2B5EF4-FFF2-40B4-BE49-F238E27FC236}">
                  <a16:creationId xmlns:a16="http://schemas.microsoft.com/office/drawing/2014/main" id="{D7F3508D-62DE-2048-BE70-E47D744ECE65}"/>
                </a:ext>
              </a:extLst>
            </p:cNvPr>
            <p:cNvSpPr>
              <a:spLocks/>
            </p:cNvSpPr>
            <p:nvPr/>
          </p:nvSpPr>
          <p:spPr bwMode="auto">
            <a:xfrm>
              <a:off x="628367" y="5707374"/>
              <a:ext cx="132715" cy="87342"/>
            </a:xfrm>
            <a:custGeom>
              <a:avLst/>
              <a:gdLst>
                <a:gd name="T0" fmla="*/ 42 w 44"/>
                <a:gd name="T1" fmla="*/ 26 h 29"/>
                <a:gd name="T2" fmla="*/ 42 w 44"/>
                <a:gd name="T3" fmla="*/ 26 h 29"/>
                <a:gd name="T4" fmla="*/ 40 w 44"/>
                <a:gd name="T5" fmla="*/ 18 h 29"/>
                <a:gd name="T6" fmla="*/ 3 w 44"/>
                <a:gd name="T7" fmla="*/ 0 h 29"/>
                <a:gd name="T8" fmla="*/ 0 w 44"/>
                <a:gd name="T9" fmla="*/ 5 h 29"/>
                <a:gd name="T10" fmla="*/ 34 w 44"/>
                <a:gd name="T11" fmla="*/ 28 h 29"/>
                <a:gd name="T12" fmla="*/ 42 w 44"/>
                <a:gd name="T13" fmla="*/ 26 h 29"/>
              </a:gdLst>
              <a:ahLst/>
              <a:cxnLst>
                <a:cxn ang="0">
                  <a:pos x="T0" y="T1"/>
                </a:cxn>
                <a:cxn ang="0">
                  <a:pos x="T2" y="T3"/>
                </a:cxn>
                <a:cxn ang="0">
                  <a:pos x="T4" y="T5"/>
                </a:cxn>
                <a:cxn ang="0">
                  <a:pos x="T6" y="T7"/>
                </a:cxn>
                <a:cxn ang="0">
                  <a:pos x="T8" y="T9"/>
                </a:cxn>
                <a:cxn ang="0">
                  <a:pos x="T10" y="T11"/>
                </a:cxn>
                <a:cxn ang="0">
                  <a:pos x="T12" y="T13"/>
                </a:cxn>
              </a:cxnLst>
              <a:rect l="0" t="0" r="r" b="b"/>
              <a:pathLst>
                <a:path w="44" h="29">
                  <a:moveTo>
                    <a:pt x="42" y="26"/>
                  </a:moveTo>
                  <a:cubicBezTo>
                    <a:pt x="42" y="26"/>
                    <a:pt x="42" y="26"/>
                    <a:pt x="42" y="26"/>
                  </a:cubicBezTo>
                  <a:cubicBezTo>
                    <a:pt x="44" y="23"/>
                    <a:pt x="43" y="20"/>
                    <a:pt x="40" y="18"/>
                  </a:cubicBezTo>
                  <a:cubicBezTo>
                    <a:pt x="3" y="0"/>
                    <a:pt x="3" y="0"/>
                    <a:pt x="3" y="0"/>
                  </a:cubicBezTo>
                  <a:cubicBezTo>
                    <a:pt x="0" y="5"/>
                    <a:pt x="0" y="5"/>
                    <a:pt x="0" y="5"/>
                  </a:cubicBezTo>
                  <a:cubicBezTo>
                    <a:pt x="34" y="28"/>
                    <a:pt x="34" y="28"/>
                    <a:pt x="34" y="28"/>
                  </a:cubicBezTo>
                  <a:cubicBezTo>
                    <a:pt x="37" y="29"/>
                    <a:pt x="40" y="29"/>
                    <a:pt x="42" y="26"/>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 name="Freeform 219">
              <a:extLst>
                <a:ext uri="{FF2B5EF4-FFF2-40B4-BE49-F238E27FC236}">
                  <a16:creationId xmlns:a16="http://schemas.microsoft.com/office/drawing/2014/main" id="{EFF99F69-EA57-174C-832A-E875E50EF132}"/>
                </a:ext>
              </a:extLst>
            </p:cNvPr>
            <p:cNvSpPr>
              <a:spLocks/>
            </p:cNvSpPr>
            <p:nvPr/>
          </p:nvSpPr>
          <p:spPr bwMode="auto">
            <a:xfrm>
              <a:off x="610218" y="5527017"/>
              <a:ext cx="87342" cy="132715"/>
            </a:xfrm>
            <a:custGeom>
              <a:avLst/>
              <a:gdLst>
                <a:gd name="T0" fmla="*/ 25 w 29"/>
                <a:gd name="T1" fmla="*/ 2 h 44"/>
                <a:gd name="T2" fmla="*/ 25 w 29"/>
                <a:gd name="T3" fmla="*/ 2 h 44"/>
                <a:gd name="T4" fmla="*/ 18 w 29"/>
                <a:gd name="T5" fmla="*/ 4 h 44"/>
                <a:gd name="T6" fmla="*/ 0 w 29"/>
                <a:gd name="T7" fmla="*/ 41 h 44"/>
                <a:gd name="T8" fmla="*/ 5 w 29"/>
                <a:gd name="T9" fmla="*/ 44 h 44"/>
                <a:gd name="T10" fmla="*/ 27 w 29"/>
                <a:gd name="T11" fmla="*/ 9 h 44"/>
                <a:gd name="T12" fmla="*/ 25 w 29"/>
                <a:gd name="T13" fmla="*/ 2 h 44"/>
              </a:gdLst>
              <a:ahLst/>
              <a:cxnLst>
                <a:cxn ang="0">
                  <a:pos x="T0" y="T1"/>
                </a:cxn>
                <a:cxn ang="0">
                  <a:pos x="T2" y="T3"/>
                </a:cxn>
                <a:cxn ang="0">
                  <a:pos x="T4" y="T5"/>
                </a:cxn>
                <a:cxn ang="0">
                  <a:pos x="T6" y="T7"/>
                </a:cxn>
                <a:cxn ang="0">
                  <a:pos x="T8" y="T9"/>
                </a:cxn>
                <a:cxn ang="0">
                  <a:pos x="T10" y="T11"/>
                </a:cxn>
                <a:cxn ang="0">
                  <a:pos x="T12" y="T13"/>
                </a:cxn>
              </a:cxnLst>
              <a:rect l="0" t="0" r="r" b="b"/>
              <a:pathLst>
                <a:path w="29" h="44">
                  <a:moveTo>
                    <a:pt x="25" y="2"/>
                  </a:moveTo>
                  <a:cubicBezTo>
                    <a:pt x="25" y="2"/>
                    <a:pt x="25" y="2"/>
                    <a:pt x="25" y="2"/>
                  </a:cubicBezTo>
                  <a:cubicBezTo>
                    <a:pt x="23" y="0"/>
                    <a:pt x="19" y="1"/>
                    <a:pt x="18" y="4"/>
                  </a:cubicBezTo>
                  <a:cubicBezTo>
                    <a:pt x="0" y="41"/>
                    <a:pt x="0" y="41"/>
                    <a:pt x="0" y="41"/>
                  </a:cubicBezTo>
                  <a:cubicBezTo>
                    <a:pt x="5" y="44"/>
                    <a:pt x="5" y="44"/>
                    <a:pt x="5" y="44"/>
                  </a:cubicBezTo>
                  <a:cubicBezTo>
                    <a:pt x="27" y="9"/>
                    <a:pt x="27" y="9"/>
                    <a:pt x="27" y="9"/>
                  </a:cubicBezTo>
                  <a:cubicBezTo>
                    <a:pt x="29" y="7"/>
                    <a:pt x="28" y="3"/>
                    <a:pt x="25" y="2"/>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 name="Freeform 220">
              <a:extLst>
                <a:ext uri="{FF2B5EF4-FFF2-40B4-BE49-F238E27FC236}">
                  <a16:creationId xmlns:a16="http://schemas.microsoft.com/office/drawing/2014/main" id="{16BA1F0A-FF49-EC48-92E8-97A36C49BCD9}"/>
                </a:ext>
              </a:extLst>
            </p:cNvPr>
            <p:cNvSpPr>
              <a:spLocks/>
            </p:cNvSpPr>
            <p:nvPr/>
          </p:nvSpPr>
          <p:spPr bwMode="auto">
            <a:xfrm>
              <a:off x="489980" y="5725523"/>
              <a:ext cx="90745" cy="131581"/>
            </a:xfrm>
            <a:custGeom>
              <a:avLst/>
              <a:gdLst>
                <a:gd name="T0" fmla="*/ 4 w 30"/>
                <a:gd name="T1" fmla="*/ 42 h 44"/>
                <a:gd name="T2" fmla="*/ 4 w 30"/>
                <a:gd name="T3" fmla="*/ 42 h 44"/>
                <a:gd name="T4" fmla="*/ 11 w 30"/>
                <a:gd name="T5" fmla="*/ 40 h 44"/>
                <a:gd name="T6" fmla="*/ 30 w 30"/>
                <a:gd name="T7" fmla="*/ 3 h 44"/>
                <a:gd name="T8" fmla="*/ 25 w 30"/>
                <a:gd name="T9" fmla="*/ 0 h 44"/>
                <a:gd name="T10" fmla="*/ 2 w 30"/>
                <a:gd name="T11" fmla="*/ 35 h 44"/>
                <a:gd name="T12" fmla="*/ 4 w 30"/>
                <a:gd name="T13" fmla="*/ 42 h 44"/>
              </a:gdLst>
              <a:ahLst/>
              <a:cxnLst>
                <a:cxn ang="0">
                  <a:pos x="T0" y="T1"/>
                </a:cxn>
                <a:cxn ang="0">
                  <a:pos x="T2" y="T3"/>
                </a:cxn>
                <a:cxn ang="0">
                  <a:pos x="T4" y="T5"/>
                </a:cxn>
                <a:cxn ang="0">
                  <a:pos x="T6" y="T7"/>
                </a:cxn>
                <a:cxn ang="0">
                  <a:pos x="T8" y="T9"/>
                </a:cxn>
                <a:cxn ang="0">
                  <a:pos x="T10" y="T11"/>
                </a:cxn>
                <a:cxn ang="0">
                  <a:pos x="T12" y="T13"/>
                </a:cxn>
              </a:cxnLst>
              <a:rect l="0" t="0" r="r" b="b"/>
              <a:pathLst>
                <a:path w="30" h="44">
                  <a:moveTo>
                    <a:pt x="4" y="42"/>
                  </a:moveTo>
                  <a:cubicBezTo>
                    <a:pt x="4" y="42"/>
                    <a:pt x="4" y="42"/>
                    <a:pt x="4" y="42"/>
                  </a:cubicBezTo>
                  <a:cubicBezTo>
                    <a:pt x="7" y="44"/>
                    <a:pt x="10" y="43"/>
                    <a:pt x="11" y="40"/>
                  </a:cubicBezTo>
                  <a:cubicBezTo>
                    <a:pt x="30" y="3"/>
                    <a:pt x="30" y="3"/>
                    <a:pt x="30" y="3"/>
                  </a:cubicBezTo>
                  <a:cubicBezTo>
                    <a:pt x="25" y="0"/>
                    <a:pt x="25" y="0"/>
                    <a:pt x="25" y="0"/>
                  </a:cubicBezTo>
                  <a:cubicBezTo>
                    <a:pt x="2" y="35"/>
                    <a:pt x="2" y="35"/>
                    <a:pt x="2" y="35"/>
                  </a:cubicBezTo>
                  <a:cubicBezTo>
                    <a:pt x="0" y="37"/>
                    <a:pt x="1" y="41"/>
                    <a:pt x="4" y="42"/>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 name="Freeform 221">
              <a:extLst>
                <a:ext uri="{FF2B5EF4-FFF2-40B4-BE49-F238E27FC236}">
                  <a16:creationId xmlns:a16="http://schemas.microsoft.com/office/drawing/2014/main" id="{9E50A320-3994-FD43-88A1-1368EC276296}"/>
                </a:ext>
              </a:extLst>
            </p:cNvPr>
            <p:cNvSpPr>
              <a:spLocks/>
            </p:cNvSpPr>
            <p:nvPr/>
          </p:nvSpPr>
          <p:spPr bwMode="auto">
            <a:xfrm>
              <a:off x="412847" y="5629106"/>
              <a:ext cx="140655" cy="60119"/>
            </a:xfrm>
            <a:custGeom>
              <a:avLst/>
              <a:gdLst>
                <a:gd name="T0" fmla="*/ 1 w 47"/>
                <a:gd name="T1" fmla="*/ 5 h 20"/>
                <a:gd name="T2" fmla="*/ 1 w 47"/>
                <a:gd name="T3" fmla="*/ 5 h 20"/>
                <a:gd name="T4" fmla="*/ 5 w 47"/>
                <a:gd name="T5" fmla="*/ 12 h 20"/>
                <a:gd name="T6" fmla="*/ 45 w 47"/>
                <a:gd name="T7" fmla="*/ 20 h 20"/>
                <a:gd name="T8" fmla="*/ 47 w 47"/>
                <a:gd name="T9" fmla="*/ 14 h 20"/>
                <a:gd name="T10" fmla="*/ 8 w 47"/>
                <a:gd name="T11" fmla="*/ 1 h 20"/>
                <a:gd name="T12" fmla="*/ 1 w 47"/>
                <a:gd name="T13" fmla="*/ 5 h 20"/>
              </a:gdLst>
              <a:ahLst/>
              <a:cxnLst>
                <a:cxn ang="0">
                  <a:pos x="T0" y="T1"/>
                </a:cxn>
                <a:cxn ang="0">
                  <a:pos x="T2" y="T3"/>
                </a:cxn>
                <a:cxn ang="0">
                  <a:pos x="T4" y="T5"/>
                </a:cxn>
                <a:cxn ang="0">
                  <a:pos x="T6" y="T7"/>
                </a:cxn>
                <a:cxn ang="0">
                  <a:pos x="T8" y="T9"/>
                </a:cxn>
                <a:cxn ang="0">
                  <a:pos x="T10" y="T11"/>
                </a:cxn>
                <a:cxn ang="0">
                  <a:pos x="T12" y="T13"/>
                </a:cxn>
              </a:cxnLst>
              <a:rect l="0" t="0" r="r" b="b"/>
              <a:pathLst>
                <a:path w="47" h="20">
                  <a:moveTo>
                    <a:pt x="1" y="5"/>
                  </a:moveTo>
                  <a:cubicBezTo>
                    <a:pt x="1" y="5"/>
                    <a:pt x="1" y="5"/>
                    <a:pt x="1" y="5"/>
                  </a:cubicBezTo>
                  <a:cubicBezTo>
                    <a:pt x="0" y="8"/>
                    <a:pt x="2" y="11"/>
                    <a:pt x="5" y="12"/>
                  </a:cubicBezTo>
                  <a:cubicBezTo>
                    <a:pt x="45" y="20"/>
                    <a:pt x="45" y="20"/>
                    <a:pt x="45" y="20"/>
                  </a:cubicBezTo>
                  <a:cubicBezTo>
                    <a:pt x="47" y="14"/>
                    <a:pt x="47" y="14"/>
                    <a:pt x="47" y="14"/>
                  </a:cubicBezTo>
                  <a:cubicBezTo>
                    <a:pt x="8" y="1"/>
                    <a:pt x="8" y="1"/>
                    <a:pt x="8" y="1"/>
                  </a:cubicBezTo>
                  <a:cubicBezTo>
                    <a:pt x="5" y="0"/>
                    <a:pt x="2" y="2"/>
                    <a:pt x="1" y="5"/>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 name="Freeform 222">
              <a:extLst>
                <a:ext uri="{FF2B5EF4-FFF2-40B4-BE49-F238E27FC236}">
                  <a16:creationId xmlns:a16="http://schemas.microsoft.com/office/drawing/2014/main" id="{F8103A7F-4D18-994A-A48C-0645D877B9F7}"/>
                </a:ext>
              </a:extLst>
            </p:cNvPr>
            <p:cNvSpPr>
              <a:spLocks/>
            </p:cNvSpPr>
            <p:nvPr/>
          </p:nvSpPr>
          <p:spPr bwMode="auto">
            <a:xfrm>
              <a:off x="634038" y="5696031"/>
              <a:ext cx="141790" cy="60119"/>
            </a:xfrm>
            <a:custGeom>
              <a:avLst/>
              <a:gdLst>
                <a:gd name="T0" fmla="*/ 46 w 47"/>
                <a:gd name="T1" fmla="*/ 15 h 20"/>
                <a:gd name="T2" fmla="*/ 46 w 47"/>
                <a:gd name="T3" fmla="*/ 15 h 20"/>
                <a:gd name="T4" fmla="*/ 42 w 47"/>
                <a:gd name="T5" fmla="*/ 8 h 20"/>
                <a:gd name="T6" fmla="*/ 2 w 47"/>
                <a:gd name="T7" fmla="*/ 0 h 20"/>
                <a:gd name="T8" fmla="*/ 0 w 47"/>
                <a:gd name="T9" fmla="*/ 6 h 20"/>
                <a:gd name="T10" fmla="*/ 39 w 47"/>
                <a:gd name="T11" fmla="*/ 19 h 20"/>
                <a:gd name="T12" fmla="*/ 46 w 47"/>
                <a:gd name="T13" fmla="*/ 15 h 20"/>
              </a:gdLst>
              <a:ahLst/>
              <a:cxnLst>
                <a:cxn ang="0">
                  <a:pos x="T0" y="T1"/>
                </a:cxn>
                <a:cxn ang="0">
                  <a:pos x="T2" y="T3"/>
                </a:cxn>
                <a:cxn ang="0">
                  <a:pos x="T4" y="T5"/>
                </a:cxn>
                <a:cxn ang="0">
                  <a:pos x="T6" y="T7"/>
                </a:cxn>
                <a:cxn ang="0">
                  <a:pos x="T8" y="T9"/>
                </a:cxn>
                <a:cxn ang="0">
                  <a:pos x="T10" y="T11"/>
                </a:cxn>
                <a:cxn ang="0">
                  <a:pos x="T12" y="T13"/>
                </a:cxn>
              </a:cxnLst>
              <a:rect l="0" t="0" r="r" b="b"/>
              <a:pathLst>
                <a:path w="47" h="20">
                  <a:moveTo>
                    <a:pt x="46" y="15"/>
                  </a:moveTo>
                  <a:cubicBezTo>
                    <a:pt x="46" y="15"/>
                    <a:pt x="46" y="15"/>
                    <a:pt x="46" y="15"/>
                  </a:cubicBezTo>
                  <a:cubicBezTo>
                    <a:pt x="47" y="12"/>
                    <a:pt x="45" y="9"/>
                    <a:pt x="42" y="8"/>
                  </a:cubicBezTo>
                  <a:cubicBezTo>
                    <a:pt x="2" y="0"/>
                    <a:pt x="2" y="0"/>
                    <a:pt x="2" y="0"/>
                  </a:cubicBezTo>
                  <a:cubicBezTo>
                    <a:pt x="0" y="6"/>
                    <a:pt x="0" y="6"/>
                    <a:pt x="0" y="6"/>
                  </a:cubicBezTo>
                  <a:cubicBezTo>
                    <a:pt x="39" y="19"/>
                    <a:pt x="39" y="19"/>
                    <a:pt x="39" y="19"/>
                  </a:cubicBezTo>
                  <a:cubicBezTo>
                    <a:pt x="42" y="20"/>
                    <a:pt x="45" y="18"/>
                    <a:pt x="46" y="15"/>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 name="Freeform 223">
              <a:extLst>
                <a:ext uri="{FF2B5EF4-FFF2-40B4-BE49-F238E27FC236}">
                  <a16:creationId xmlns:a16="http://schemas.microsoft.com/office/drawing/2014/main" id="{26F0462B-291C-8646-976A-6B460A25E604}"/>
                </a:ext>
              </a:extLst>
            </p:cNvPr>
            <p:cNvSpPr>
              <a:spLocks/>
            </p:cNvSpPr>
            <p:nvPr/>
          </p:nvSpPr>
          <p:spPr bwMode="auto">
            <a:xfrm>
              <a:off x="598874" y="5512271"/>
              <a:ext cx="56716" cy="138387"/>
            </a:xfrm>
            <a:custGeom>
              <a:avLst/>
              <a:gdLst>
                <a:gd name="T0" fmla="*/ 15 w 19"/>
                <a:gd name="T1" fmla="*/ 0 h 46"/>
                <a:gd name="T2" fmla="*/ 15 w 19"/>
                <a:gd name="T3" fmla="*/ 0 h 46"/>
                <a:gd name="T4" fmla="*/ 8 w 19"/>
                <a:gd name="T5" fmla="*/ 5 h 46"/>
                <a:gd name="T6" fmla="*/ 0 w 19"/>
                <a:gd name="T7" fmla="*/ 45 h 46"/>
                <a:gd name="T8" fmla="*/ 5 w 19"/>
                <a:gd name="T9" fmla="*/ 46 h 46"/>
                <a:gd name="T10" fmla="*/ 18 w 19"/>
                <a:gd name="T11" fmla="*/ 7 h 46"/>
                <a:gd name="T12" fmla="*/ 15 w 19"/>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19" h="46">
                  <a:moveTo>
                    <a:pt x="15" y="0"/>
                  </a:moveTo>
                  <a:cubicBezTo>
                    <a:pt x="15" y="0"/>
                    <a:pt x="15" y="0"/>
                    <a:pt x="15" y="0"/>
                  </a:cubicBezTo>
                  <a:cubicBezTo>
                    <a:pt x="12" y="0"/>
                    <a:pt x="9" y="2"/>
                    <a:pt x="8" y="5"/>
                  </a:cubicBezTo>
                  <a:cubicBezTo>
                    <a:pt x="0" y="45"/>
                    <a:pt x="0" y="45"/>
                    <a:pt x="0" y="45"/>
                  </a:cubicBezTo>
                  <a:cubicBezTo>
                    <a:pt x="5" y="46"/>
                    <a:pt x="5" y="46"/>
                    <a:pt x="5" y="46"/>
                  </a:cubicBezTo>
                  <a:cubicBezTo>
                    <a:pt x="18" y="7"/>
                    <a:pt x="18" y="7"/>
                    <a:pt x="18" y="7"/>
                  </a:cubicBezTo>
                  <a:cubicBezTo>
                    <a:pt x="19" y="4"/>
                    <a:pt x="18" y="1"/>
                    <a:pt x="15" y="0"/>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 name="Freeform 224">
              <a:extLst>
                <a:ext uri="{FF2B5EF4-FFF2-40B4-BE49-F238E27FC236}">
                  <a16:creationId xmlns:a16="http://schemas.microsoft.com/office/drawing/2014/main" id="{A1532E51-A677-334F-976D-92C56105D237}"/>
                </a:ext>
              </a:extLst>
            </p:cNvPr>
            <p:cNvSpPr>
              <a:spLocks/>
            </p:cNvSpPr>
            <p:nvPr/>
          </p:nvSpPr>
          <p:spPr bwMode="auto">
            <a:xfrm>
              <a:off x="531950" y="5734597"/>
              <a:ext cx="60119" cy="138387"/>
            </a:xfrm>
            <a:custGeom>
              <a:avLst/>
              <a:gdLst>
                <a:gd name="T0" fmla="*/ 5 w 20"/>
                <a:gd name="T1" fmla="*/ 46 h 46"/>
                <a:gd name="T2" fmla="*/ 5 w 20"/>
                <a:gd name="T3" fmla="*/ 46 h 46"/>
                <a:gd name="T4" fmla="*/ 11 w 20"/>
                <a:gd name="T5" fmla="*/ 41 h 46"/>
                <a:gd name="T6" fmla="*/ 20 w 20"/>
                <a:gd name="T7" fmla="*/ 1 h 46"/>
                <a:gd name="T8" fmla="*/ 14 w 20"/>
                <a:gd name="T9" fmla="*/ 0 h 46"/>
                <a:gd name="T10" fmla="*/ 1 w 20"/>
                <a:gd name="T11" fmla="*/ 39 h 46"/>
                <a:gd name="T12" fmla="*/ 5 w 20"/>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20" h="46">
                  <a:moveTo>
                    <a:pt x="5" y="46"/>
                  </a:moveTo>
                  <a:cubicBezTo>
                    <a:pt x="5" y="46"/>
                    <a:pt x="5" y="46"/>
                    <a:pt x="5" y="46"/>
                  </a:cubicBezTo>
                  <a:cubicBezTo>
                    <a:pt x="8" y="46"/>
                    <a:pt x="11" y="44"/>
                    <a:pt x="11" y="41"/>
                  </a:cubicBezTo>
                  <a:cubicBezTo>
                    <a:pt x="20" y="1"/>
                    <a:pt x="20" y="1"/>
                    <a:pt x="20" y="1"/>
                  </a:cubicBezTo>
                  <a:cubicBezTo>
                    <a:pt x="14" y="0"/>
                    <a:pt x="14" y="0"/>
                    <a:pt x="14" y="0"/>
                  </a:cubicBezTo>
                  <a:cubicBezTo>
                    <a:pt x="1" y="39"/>
                    <a:pt x="1" y="39"/>
                    <a:pt x="1" y="39"/>
                  </a:cubicBezTo>
                  <a:cubicBezTo>
                    <a:pt x="0" y="42"/>
                    <a:pt x="2" y="45"/>
                    <a:pt x="5" y="46"/>
                  </a:cubicBezTo>
                  <a:close/>
                </a:path>
              </a:pathLst>
            </a:custGeom>
            <a:solidFill>
              <a:srgbClr val="DFE2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 name="Freeform 225">
              <a:extLst>
                <a:ext uri="{FF2B5EF4-FFF2-40B4-BE49-F238E27FC236}">
                  <a16:creationId xmlns:a16="http://schemas.microsoft.com/office/drawing/2014/main" id="{14255195-4D1B-0241-BEB4-7B07A8510D3F}"/>
                </a:ext>
              </a:extLst>
            </p:cNvPr>
            <p:cNvSpPr>
              <a:spLocks/>
            </p:cNvSpPr>
            <p:nvPr/>
          </p:nvSpPr>
          <p:spPr bwMode="auto">
            <a:xfrm>
              <a:off x="589800" y="5545167"/>
              <a:ext cx="9075" cy="102088"/>
            </a:xfrm>
            <a:custGeom>
              <a:avLst/>
              <a:gdLst>
                <a:gd name="T0" fmla="*/ 0 w 3"/>
                <a:gd name="T1" fmla="*/ 2 h 34"/>
                <a:gd name="T2" fmla="*/ 0 w 3"/>
                <a:gd name="T3" fmla="*/ 1 h 34"/>
                <a:gd name="T4" fmla="*/ 2 w 3"/>
                <a:gd name="T5" fmla="*/ 0 h 34"/>
                <a:gd name="T6" fmla="*/ 3 w 3"/>
                <a:gd name="T7" fmla="*/ 1 h 34"/>
                <a:gd name="T8" fmla="*/ 3 w 3"/>
                <a:gd name="T9" fmla="*/ 2 h 34"/>
                <a:gd name="T10" fmla="*/ 2 w 3"/>
                <a:gd name="T11" fmla="*/ 34 h 34"/>
                <a:gd name="T12" fmla="*/ 0 w 3"/>
                <a:gd name="T13" fmla="*/ 2 h 34"/>
              </a:gdLst>
              <a:ahLst/>
              <a:cxnLst>
                <a:cxn ang="0">
                  <a:pos x="T0" y="T1"/>
                </a:cxn>
                <a:cxn ang="0">
                  <a:pos x="T2" y="T3"/>
                </a:cxn>
                <a:cxn ang="0">
                  <a:pos x="T4" y="T5"/>
                </a:cxn>
                <a:cxn ang="0">
                  <a:pos x="T6" y="T7"/>
                </a:cxn>
                <a:cxn ang="0">
                  <a:pos x="T8" y="T9"/>
                </a:cxn>
                <a:cxn ang="0">
                  <a:pos x="T10" y="T11"/>
                </a:cxn>
                <a:cxn ang="0">
                  <a:pos x="T12" y="T13"/>
                </a:cxn>
              </a:cxnLst>
              <a:rect l="0" t="0" r="r" b="b"/>
              <a:pathLst>
                <a:path w="3" h="34">
                  <a:moveTo>
                    <a:pt x="0" y="2"/>
                  </a:moveTo>
                  <a:cubicBezTo>
                    <a:pt x="0" y="2"/>
                    <a:pt x="0" y="1"/>
                    <a:pt x="0" y="1"/>
                  </a:cubicBezTo>
                  <a:cubicBezTo>
                    <a:pt x="1" y="0"/>
                    <a:pt x="1" y="0"/>
                    <a:pt x="2" y="0"/>
                  </a:cubicBezTo>
                  <a:cubicBezTo>
                    <a:pt x="2" y="0"/>
                    <a:pt x="3" y="0"/>
                    <a:pt x="3" y="1"/>
                  </a:cubicBezTo>
                  <a:cubicBezTo>
                    <a:pt x="3" y="1"/>
                    <a:pt x="3" y="2"/>
                    <a:pt x="3" y="2"/>
                  </a:cubicBezTo>
                  <a:cubicBezTo>
                    <a:pt x="2" y="34"/>
                    <a:pt x="2" y="34"/>
                    <a:pt x="2" y="34"/>
                  </a:cubicBezTo>
                  <a:lnTo>
                    <a:pt x="0" y="2"/>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 name="Freeform 226">
              <a:extLst>
                <a:ext uri="{FF2B5EF4-FFF2-40B4-BE49-F238E27FC236}">
                  <a16:creationId xmlns:a16="http://schemas.microsoft.com/office/drawing/2014/main" id="{00BE8AE2-365D-7A44-8C18-665CE1A816C5}"/>
                </a:ext>
              </a:extLst>
            </p:cNvPr>
            <p:cNvSpPr>
              <a:spLocks/>
            </p:cNvSpPr>
            <p:nvPr/>
          </p:nvSpPr>
          <p:spPr bwMode="auto">
            <a:xfrm>
              <a:off x="589800" y="5738000"/>
              <a:ext cx="9075" cy="102088"/>
            </a:xfrm>
            <a:custGeom>
              <a:avLst/>
              <a:gdLst>
                <a:gd name="T0" fmla="*/ 2 w 3"/>
                <a:gd name="T1" fmla="*/ 34 h 34"/>
                <a:gd name="T2" fmla="*/ 0 w 3"/>
                <a:gd name="T3" fmla="*/ 33 h 34"/>
                <a:gd name="T4" fmla="*/ 0 w 3"/>
                <a:gd name="T5" fmla="*/ 32 h 34"/>
                <a:gd name="T6" fmla="*/ 2 w 3"/>
                <a:gd name="T7" fmla="*/ 0 h 34"/>
                <a:gd name="T8" fmla="*/ 3 w 3"/>
                <a:gd name="T9" fmla="*/ 32 h 34"/>
                <a:gd name="T10" fmla="*/ 3 w 3"/>
                <a:gd name="T11" fmla="*/ 33 h 34"/>
                <a:gd name="T12" fmla="*/ 2 w 3"/>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3" h="34">
                  <a:moveTo>
                    <a:pt x="2" y="34"/>
                  </a:moveTo>
                  <a:cubicBezTo>
                    <a:pt x="1" y="34"/>
                    <a:pt x="1" y="34"/>
                    <a:pt x="0" y="33"/>
                  </a:cubicBezTo>
                  <a:cubicBezTo>
                    <a:pt x="0" y="33"/>
                    <a:pt x="0" y="32"/>
                    <a:pt x="0" y="32"/>
                  </a:cubicBezTo>
                  <a:cubicBezTo>
                    <a:pt x="2" y="0"/>
                    <a:pt x="2" y="0"/>
                    <a:pt x="2" y="0"/>
                  </a:cubicBezTo>
                  <a:cubicBezTo>
                    <a:pt x="3" y="32"/>
                    <a:pt x="3" y="32"/>
                    <a:pt x="3" y="32"/>
                  </a:cubicBezTo>
                  <a:cubicBezTo>
                    <a:pt x="3" y="32"/>
                    <a:pt x="3" y="33"/>
                    <a:pt x="3" y="33"/>
                  </a:cubicBezTo>
                  <a:cubicBezTo>
                    <a:pt x="3" y="34"/>
                    <a:pt x="2" y="34"/>
                    <a:pt x="2" y="34"/>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 name="Freeform 227">
              <a:extLst>
                <a:ext uri="{FF2B5EF4-FFF2-40B4-BE49-F238E27FC236}">
                  <a16:creationId xmlns:a16="http://schemas.microsoft.com/office/drawing/2014/main" id="{45C28988-F540-8644-BABF-26F7D1A880B1}"/>
                </a:ext>
              </a:extLst>
            </p:cNvPr>
            <p:cNvSpPr>
              <a:spLocks/>
            </p:cNvSpPr>
            <p:nvPr/>
          </p:nvSpPr>
          <p:spPr bwMode="auto">
            <a:xfrm>
              <a:off x="640844" y="5686956"/>
              <a:ext cx="98686" cy="11343"/>
            </a:xfrm>
            <a:custGeom>
              <a:avLst/>
              <a:gdLst>
                <a:gd name="T0" fmla="*/ 0 w 33"/>
                <a:gd name="T1" fmla="*/ 2 h 4"/>
                <a:gd name="T2" fmla="*/ 32 w 33"/>
                <a:gd name="T3" fmla="*/ 0 h 4"/>
                <a:gd name="T4" fmla="*/ 33 w 33"/>
                <a:gd name="T5" fmla="*/ 2 h 4"/>
                <a:gd name="T6" fmla="*/ 33 w 33"/>
                <a:gd name="T7" fmla="*/ 3 h 4"/>
                <a:gd name="T8" fmla="*/ 32 w 33"/>
                <a:gd name="T9" fmla="*/ 4 h 4"/>
                <a:gd name="T10" fmla="*/ 0 w 33"/>
                <a:gd name="T11" fmla="*/ 2 h 4"/>
              </a:gdLst>
              <a:ahLst/>
              <a:cxnLst>
                <a:cxn ang="0">
                  <a:pos x="T0" y="T1"/>
                </a:cxn>
                <a:cxn ang="0">
                  <a:pos x="T2" y="T3"/>
                </a:cxn>
                <a:cxn ang="0">
                  <a:pos x="T4" y="T5"/>
                </a:cxn>
                <a:cxn ang="0">
                  <a:pos x="T6" y="T7"/>
                </a:cxn>
                <a:cxn ang="0">
                  <a:pos x="T8" y="T9"/>
                </a:cxn>
                <a:cxn ang="0">
                  <a:pos x="T10" y="T11"/>
                </a:cxn>
              </a:cxnLst>
              <a:rect l="0" t="0" r="r" b="b"/>
              <a:pathLst>
                <a:path w="33" h="4">
                  <a:moveTo>
                    <a:pt x="0" y="2"/>
                  </a:moveTo>
                  <a:cubicBezTo>
                    <a:pt x="32" y="0"/>
                    <a:pt x="32" y="0"/>
                    <a:pt x="32" y="0"/>
                  </a:cubicBezTo>
                  <a:cubicBezTo>
                    <a:pt x="33" y="0"/>
                    <a:pt x="33" y="1"/>
                    <a:pt x="33" y="2"/>
                  </a:cubicBezTo>
                  <a:cubicBezTo>
                    <a:pt x="33" y="3"/>
                    <a:pt x="33" y="3"/>
                    <a:pt x="33" y="3"/>
                  </a:cubicBezTo>
                  <a:cubicBezTo>
                    <a:pt x="33" y="4"/>
                    <a:pt x="32" y="4"/>
                    <a:pt x="32" y="4"/>
                  </a:cubicBezTo>
                  <a:lnTo>
                    <a:pt x="0" y="2"/>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 name="Freeform 228">
              <a:extLst>
                <a:ext uri="{FF2B5EF4-FFF2-40B4-BE49-F238E27FC236}">
                  <a16:creationId xmlns:a16="http://schemas.microsoft.com/office/drawing/2014/main" id="{85C360C6-9C2C-084E-B6F1-5AFAFF6E6294}"/>
                </a:ext>
              </a:extLst>
            </p:cNvPr>
            <p:cNvSpPr>
              <a:spLocks/>
            </p:cNvSpPr>
            <p:nvPr/>
          </p:nvSpPr>
          <p:spPr bwMode="auto">
            <a:xfrm>
              <a:off x="448010" y="5686956"/>
              <a:ext cx="99820" cy="11343"/>
            </a:xfrm>
            <a:custGeom>
              <a:avLst/>
              <a:gdLst>
                <a:gd name="T0" fmla="*/ 2 w 33"/>
                <a:gd name="T1" fmla="*/ 4 h 4"/>
                <a:gd name="T2" fmla="*/ 0 w 33"/>
                <a:gd name="T3" fmla="*/ 2 h 4"/>
                <a:gd name="T4" fmla="*/ 2 w 33"/>
                <a:gd name="T5" fmla="*/ 0 h 4"/>
                <a:gd name="T6" fmla="*/ 33 w 33"/>
                <a:gd name="T7" fmla="*/ 2 h 4"/>
                <a:gd name="T8" fmla="*/ 2 w 33"/>
                <a:gd name="T9" fmla="*/ 4 h 4"/>
              </a:gdLst>
              <a:ahLst/>
              <a:cxnLst>
                <a:cxn ang="0">
                  <a:pos x="T0" y="T1"/>
                </a:cxn>
                <a:cxn ang="0">
                  <a:pos x="T2" y="T3"/>
                </a:cxn>
                <a:cxn ang="0">
                  <a:pos x="T4" y="T5"/>
                </a:cxn>
                <a:cxn ang="0">
                  <a:pos x="T6" y="T7"/>
                </a:cxn>
                <a:cxn ang="0">
                  <a:pos x="T8" y="T9"/>
                </a:cxn>
              </a:cxnLst>
              <a:rect l="0" t="0" r="r" b="b"/>
              <a:pathLst>
                <a:path w="33" h="4">
                  <a:moveTo>
                    <a:pt x="2" y="4"/>
                  </a:moveTo>
                  <a:cubicBezTo>
                    <a:pt x="1" y="4"/>
                    <a:pt x="0" y="3"/>
                    <a:pt x="0" y="2"/>
                  </a:cubicBezTo>
                  <a:cubicBezTo>
                    <a:pt x="0" y="1"/>
                    <a:pt x="1" y="0"/>
                    <a:pt x="2" y="0"/>
                  </a:cubicBezTo>
                  <a:cubicBezTo>
                    <a:pt x="33" y="2"/>
                    <a:pt x="33" y="2"/>
                    <a:pt x="33" y="2"/>
                  </a:cubicBezTo>
                  <a:lnTo>
                    <a:pt x="2" y="4"/>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 name="Freeform 229">
              <a:extLst>
                <a:ext uri="{FF2B5EF4-FFF2-40B4-BE49-F238E27FC236}">
                  <a16:creationId xmlns:a16="http://schemas.microsoft.com/office/drawing/2014/main" id="{2B6B771E-31EA-F94C-A95B-4823807196BF}"/>
                </a:ext>
              </a:extLst>
            </p:cNvPr>
            <p:cNvSpPr>
              <a:spLocks/>
            </p:cNvSpPr>
            <p:nvPr/>
          </p:nvSpPr>
          <p:spPr bwMode="auto">
            <a:xfrm>
              <a:off x="553502" y="5551972"/>
              <a:ext cx="29492" cy="95283"/>
            </a:xfrm>
            <a:custGeom>
              <a:avLst/>
              <a:gdLst>
                <a:gd name="T0" fmla="*/ 0 w 10"/>
                <a:gd name="T1" fmla="*/ 2 h 32"/>
                <a:gd name="T2" fmla="*/ 0 w 10"/>
                <a:gd name="T3" fmla="*/ 1 h 32"/>
                <a:gd name="T4" fmla="*/ 1 w 10"/>
                <a:gd name="T5" fmla="*/ 0 h 32"/>
                <a:gd name="T6" fmla="*/ 2 w 10"/>
                <a:gd name="T7" fmla="*/ 0 h 32"/>
                <a:gd name="T8" fmla="*/ 3 w 10"/>
                <a:gd name="T9" fmla="*/ 1 h 32"/>
                <a:gd name="T10" fmla="*/ 10 w 10"/>
                <a:gd name="T11" fmla="*/ 32 h 32"/>
                <a:gd name="T12" fmla="*/ 0 w 10"/>
                <a:gd name="T13" fmla="*/ 2 h 32"/>
              </a:gdLst>
              <a:ahLst/>
              <a:cxnLst>
                <a:cxn ang="0">
                  <a:pos x="T0" y="T1"/>
                </a:cxn>
                <a:cxn ang="0">
                  <a:pos x="T2" y="T3"/>
                </a:cxn>
                <a:cxn ang="0">
                  <a:pos x="T4" y="T5"/>
                </a:cxn>
                <a:cxn ang="0">
                  <a:pos x="T6" y="T7"/>
                </a:cxn>
                <a:cxn ang="0">
                  <a:pos x="T8" y="T9"/>
                </a:cxn>
                <a:cxn ang="0">
                  <a:pos x="T10" y="T11"/>
                </a:cxn>
                <a:cxn ang="0">
                  <a:pos x="T12" y="T13"/>
                </a:cxn>
              </a:cxnLst>
              <a:rect l="0" t="0" r="r" b="b"/>
              <a:pathLst>
                <a:path w="10" h="32">
                  <a:moveTo>
                    <a:pt x="0" y="2"/>
                  </a:moveTo>
                  <a:cubicBezTo>
                    <a:pt x="0" y="2"/>
                    <a:pt x="0" y="1"/>
                    <a:pt x="0" y="1"/>
                  </a:cubicBezTo>
                  <a:cubicBezTo>
                    <a:pt x="0" y="0"/>
                    <a:pt x="1" y="0"/>
                    <a:pt x="1" y="0"/>
                  </a:cubicBezTo>
                  <a:cubicBezTo>
                    <a:pt x="1" y="0"/>
                    <a:pt x="1" y="0"/>
                    <a:pt x="2" y="0"/>
                  </a:cubicBezTo>
                  <a:cubicBezTo>
                    <a:pt x="2" y="0"/>
                    <a:pt x="3" y="0"/>
                    <a:pt x="3" y="1"/>
                  </a:cubicBezTo>
                  <a:cubicBezTo>
                    <a:pt x="10" y="32"/>
                    <a:pt x="10" y="32"/>
                    <a:pt x="10" y="32"/>
                  </a:cubicBezTo>
                  <a:lnTo>
                    <a:pt x="0" y="2"/>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 name="Freeform 230">
              <a:extLst>
                <a:ext uri="{FF2B5EF4-FFF2-40B4-BE49-F238E27FC236}">
                  <a16:creationId xmlns:a16="http://schemas.microsoft.com/office/drawing/2014/main" id="{186C4C8B-3795-5343-B82F-FD1126724293}"/>
                </a:ext>
              </a:extLst>
            </p:cNvPr>
            <p:cNvSpPr>
              <a:spLocks/>
            </p:cNvSpPr>
            <p:nvPr/>
          </p:nvSpPr>
          <p:spPr bwMode="auto">
            <a:xfrm>
              <a:off x="607949" y="5738000"/>
              <a:ext cx="29492" cy="95283"/>
            </a:xfrm>
            <a:custGeom>
              <a:avLst/>
              <a:gdLst>
                <a:gd name="T0" fmla="*/ 8 w 10"/>
                <a:gd name="T1" fmla="*/ 32 h 32"/>
                <a:gd name="T2" fmla="*/ 6 w 10"/>
                <a:gd name="T3" fmla="*/ 31 h 32"/>
                <a:gd name="T4" fmla="*/ 0 w 10"/>
                <a:gd name="T5" fmla="*/ 0 h 32"/>
                <a:gd name="T6" fmla="*/ 10 w 10"/>
                <a:gd name="T7" fmla="*/ 30 h 32"/>
                <a:gd name="T8" fmla="*/ 9 w 10"/>
                <a:gd name="T9" fmla="*/ 31 h 32"/>
                <a:gd name="T10" fmla="*/ 8 w 10"/>
                <a:gd name="T11" fmla="*/ 32 h 32"/>
                <a:gd name="T12" fmla="*/ 8 w 10"/>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10" h="32">
                  <a:moveTo>
                    <a:pt x="8" y="32"/>
                  </a:moveTo>
                  <a:cubicBezTo>
                    <a:pt x="7" y="32"/>
                    <a:pt x="6" y="32"/>
                    <a:pt x="6" y="31"/>
                  </a:cubicBezTo>
                  <a:cubicBezTo>
                    <a:pt x="0" y="0"/>
                    <a:pt x="0" y="0"/>
                    <a:pt x="0" y="0"/>
                  </a:cubicBezTo>
                  <a:cubicBezTo>
                    <a:pt x="10" y="30"/>
                    <a:pt x="10" y="30"/>
                    <a:pt x="10" y="30"/>
                  </a:cubicBezTo>
                  <a:cubicBezTo>
                    <a:pt x="10" y="30"/>
                    <a:pt x="10" y="31"/>
                    <a:pt x="9" y="31"/>
                  </a:cubicBezTo>
                  <a:cubicBezTo>
                    <a:pt x="9" y="32"/>
                    <a:pt x="9" y="32"/>
                    <a:pt x="8" y="32"/>
                  </a:cubicBezTo>
                  <a:cubicBezTo>
                    <a:pt x="8" y="32"/>
                    <a:pt x="8" y="32"/>
                    <a:pt x="8" y="32"/>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 name="Freeform 231">
              <a:extLst>
                <a:ext uri="{FF2B5EF4-FFF2-40B4-BE49-F238E27FC236}">
                  <a16:creationId xmlns:a16="http://schemas.microsoft.com/office/drawing/2014/main" id="{292B9765-C030-E543-A6C9-FE48FB1A2C61}"/>
                </a:ext>
              </a:extLst>
            </p:cNvPr>
            <p:cNvSpPr>
              <a:spLocks/>
            </p:cNvSpPr>
            <p:nvPr/>
          </p:nvSpPr>
          <p:spPr bwMode="auto">
            <a:xfrm>
              <a:off x="640844" y="5650658"/>
              <a:ext cx="95283" cy="29492"/>
            </a:xfrm>
            <a:custGeom>
              <a:avLst/>
              <a:gdLst>
                <a:gd name="T0" fmla="*/ 29 w 32"/>
                <a:gd name="T1" fmla="*/ 0 h 10"/>
                <a:gd name="T2" fmla="*/ 30 w 32"/>
                <a:gd name="T3" fmla="*/ 0 h 10"/>
                <a:gd name="T4" fmla="*/ 32 w 32"/>
                <a:gd name="T5" fmla="*/ 1 h 10"/>
                <a:gd name="T6" fmla="*/ 32 w 32"/>
                <a:gd name="T7" fmla="*/ 3 h 10"/>
                <a:gd name="T8" fmla="*/ 30 w 32"/>
                <a:gd name="T9" fmla="*/ 4 h 10"/>
                <a:gd name="T10" fmla="*/ 0 w 32"/>
                <a:gd name="T11" fmla="*/ 10 h 10"/>
                <a:gd name="T12" fmla="*/ 29 w 3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2" h="10">
                  <a:moveTo>
                    <a:pt x="29" y="0"/>
                  </a:moveTo>
                  <a:cubicBezTo>
                    <a:pt x="30" y="0"/>
                    <a:pt x="30" y="0"/>
                    <a:pt x="30" y="0"/>
                  </a:cubicBezTo>
                  <a:cubicBezTo>
                    <a:pt x="31" y="0"/>
                    <a:pt x="32" y="1"/>
                    <a:pt x="32" y="1"/>
                  </a:cubicBezTo>
                  <a:cubicBezTo>
                    <a:pt x="32" y="2"/>
                    <a:pt x="32" y="2"/>
                    <a:pt x="32" y="3"/>
                  </a:cubicBezTo>
                  <a:cubicBezTo>
                    <a:pt x="31" y="3"/>
                    <a:pt x="31" y="4"/>
                    <a:pt x="30" y="4"/>
                  </a:cubicBezTo>
                  <a:cubicBezTo>
                    <a:pt x="0" y="10"/>
                    <a:pt x="0" y="10"/>
                    <a:pt x="0" y="10"/>
                  </a:cubicBezTo>
                  <a:lnTo>
                    <a:pt x="29" y="0"/>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3" name="Freeform 232">
              <a:extLst>
                <a:ext uri="{FF2B5EF4-FFF2-40B4-BE49-F238E27FC236}">
                  <a16:creationId xmlns:a16="http://schemas.microsoft.com/office/drawing/2014/main" id="{88A15B8F-469D-504C-8AA7-1AC0A616210A}"/>
                </a:ext>
              </a:extLst>
            </p:cNvPr>
            <p:cNvSpPr>
              <a:spLocks/>
            </p:cNvSpPr>
            <p:nvPr/>
          </p:nvSpPr>
          <p:spPr bwMode="auto">
            <a:xfrm>
              <a:off x="451413" y="5705105"/>
              <a:ext cx="98686" cy="29492"/>
            </a:xfrm>
            <a:custGeom>
              <a:avLst/>
              <a:gdLst>
                <a:gd name="T0" fmla="*/ 2 w 33"/>
                <a:gd name="T1" fmla="*/ 10 h 10"/>
                <a:gd name="T2" fmla="*/ 1 w 33"/>
                <a:gd name="T3" fmla="*/ 9 h 10"/>
                <a:gd name="T4" fmla="*/ 1 w 33"/>
                <a:gd name="T5" fmla="*/ 7 h 10"/>
                <a:gd name="T6" fmla="*/ 2 w 33"/>
                <a:gd name="T7" fmla="*/ 6 h 10"/>
                <a:gd name="T8" fmla="*/ 33 w 33"/>
                <a:gd name="T9" fmla="*/ 0 h 10"/>
                <a:gd name="T10" fmla="*/ 3 w 33"/>
                <a:gd name="T11" fmla="*/ 10 h 10"/>
                <a:gd name="T12" fmla="*/ 2 w 33"/>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33" h="10">
                  <a:moveTo>
                    <a:pt x="2" y="10"/>
                  </a:moveTo>
                  <a:cubicBezTo>
                    <a:pt x="1" y="10"/>
                    <a:pt x="1" y="9"/>
                    <a:pt x="1" y="9"/>
                  </a:cubicBezTo>
                  <a:cubicBezTo>
                    <a:pt x="0" y="8"/>
                    <a:pt x="0" y="8"/>
                    <a:pt x="1" y="7"/>
                  </a:cubicBezTo>
                  <a:cubicBezTo>
                    <a:pt x="1" y="7"/>
                    <a:pt x="1" y="7"/>
                    <a:pt x="2" y="6"/>
                  </a:cubicBezTo>
                  <a:cubicBezTo>
                    <a:pt x="33" y="0"/>
                    <a:pt x="33" y="0"/>
                    <a:pt x="33" y="0"/>
                  </a:cubicBezTo>
                  <a:cubicBezTo>
                    <a:pt x="3" y="10"/>
                    <a:pt x="3" y="10"/>
                    <a:pt x="3" y="10"/>
                  </a:cubicBezTo>
                  <a:cubicBezTo>
                    <a:pt x="3" y="10"/>
                    <a:pt x="2" y="10"/>
                    <a:pt x="2" y="10"/>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4" name="Freeform 233">
              <a:extLst>
                <a:ext uri="{FF2B5EF4-FFF2-40B4-BE49-F238E27FC236}">
                  <a16:creationId xmlns:a16="http://schemas.microsoft.com/office/drawing/2014/main" id="{53649132-E8AB-0C47-BFF6-6DE6F798491E}"/>
                </a:ext>
              </a:extLst>
            </p:cNvPr>
            <p:cNvSpPr>
              <a:spLocks/>
            </p:cNvSpPr>
            <p:nvPr/>
          </p:nvSpPr>
          <p:spPr bwMode="auto">
            <a:xfrm>
              <a:off x="517204" y="5566719"/>
              <a:ext cx="54447" cy="87342"/>
            </a:xfrm>
            <a:custGeom>
              <a:avLst/>
              <a:gdLst>
                <a:gd name="T0" fmla="*/ 1 w 18"/>
                <a:gd name="T1" fmla="*/ 2 h 29"/>
                <a:gd name="T2" fmla="*/ 0 w 18"/>
                <a:gd name="T3" fmla="*/ 1 h 29"/>
                <a:gd name="T4" fmla="*/ 1 w 18"/>
                <a:gd name="T5" fmla="*/ 0 h 29"/>
                <a:gd name="T6" fmla="*/ 2 w 18"/>
                <a:gd name="T7" fmla="*/ 0 h 29"/>
                <a:gd name="T8" fmla="*/ 4 w 18"/>
                <a:gd name="T9" fmla="*/ 1 h 29"/>
                <a:gd name="T10" fmla="*/ 18 w 18"/>
                <a:gd name="T11" fmla="*/ 29 h 29"/>
                <a:gd name="T12" fmla="*/ 1 w 18"/>
                <a:gd name="T13" fmla="*/ 2 h 29"/>
              </a:gdLst>
              <a:ahLst/>
              <a:cxnLst>
                <a:cxn ang="0">
                  <a:pos x="T0" y="T1"/>
                </a:cxn>
                <a:cxn ang="0">
                  <a:pos x="T2" y="T3"/>
                </a:cxn>
                <a:cxn ang="0">
                  <a:pos x="T4" y="T5"/>
                </a:cxn>
                <a:cxn ang="0">
                  <a:pos x="T6" y="T7"/>
                </a:cxn>
                <a:cxn ang="0">
                  <a:pos x="T8" y="T9"/>
                </a:cxn>
                <a:cxn ang="0">
                  <a:pos x="T10" y="T11"/>
                </a:cxn>
                <a:cxn ang="0">
                  <a:pos x="T12" y="T13"/>
                </a:cxn>
              </a:cxnLst>
              <a:rect l="0" t="0" r="r" b="b"/>
              <a:pathLst>
                <a:path w="18" h="29">
                  <a:moveTo>
                    <a:pt x="1" y="2"/>
                  </a:moveTo>
                  <a:cubicBezTo>
                    <a:pt x="0" y="2"/>
                    <a:pt x="0" y="1"/>
                    <a:pt x="0" y="1"/>
                  </a:cubicBezTo>
                  <a:cubicBezTo>
                    <a:pt x="1" y="0"/>
                    <a:pt x="1" y="0"/>
                    <a:pt x="1" y="0"/>
                  </a:cubicBezTo>
                  <a:cubicBezTo>
                    <a:pt x="2" y="0"/>
                    <a:pt x="2" y="0"/>
                    <a:pt x="2" y="0"/>
                  </a:cubicBezTo>
                  <a:cubicBezTo>
                    <a:pt x="3" y="0"/>
                    <a:pt x="3" y="0"/>
                    <a:pt x="4" y="1"/>
                  </a:cubicBezTo>
                  <a:cubicBezTo>
                    <a:pt x="18" y="29"/>
                    <a:pt x="18" y="29"/>
                    <a:pt x="18" y="29"/>
                  </a:cubicBezTo>
                  <a:lnTo>
                    <a:pt x="1" y="2"/>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5" name="Freeform 234">
              <a:extLst>
                <a:ext uri="{FF2B5EF4-FFF2-40B4-BE49-F238E27FC236}">
                  <a16:creationId xmlns:a16="http://schemas.microsoft.com/office/drawing/2014/main" id="{0078BC4C-FAEE-2E4F-BCEE-843E0ED45520}"/>
                </a:ext>
              </a:extLst>
            </p:cNvPr>
            <p:cNvSpPr>
              <a:spLocks/>
            </p:cNvSpPr>
            <p:nvPr/>
          </p:nvSpPr>
          <p:spPr bwMode="auto">
            <a:xfrm>
              <a:off x="617023" y="5731194"/>
              <a:ext cx="53313" cy="90745"/>
            </a:xfrm>
            <a:custGeom>
              <a:avLst/>
              <a:gdLst>
                <a:gd name="T0" fmla="*/ 16 w 18"/>
                <a:gd name="T1" fmla="*/ 30 h 30"/>
                <a:gd name="T2" fmla="*/ 15 w 18"/>
                <a:gd name="T3" fmla="*/ 29 h 30"/>
                <a:gd name="T4" fmla="*/ 0 w 18"/>
                <a:gd name="T5" fmla="*/ 0 h 30"/>
                <a:gd name="T6" fmla="*/ 18 w 18"/>
                <a:gd name="T7" fmla="*/ 27 h 30"/>
                <a:gd name="T8" fmla="*/ 18 w 18"/>
                <a:gd name="T9" fmla="*/ 28 h 30"/>
                <a:gd name="T10" fmla="*/ 17 w 18"/>
                <a:gd name="T11" fmla="*/ 29 h 30"/>
                <a:gd name="T12" fmla="*/ 16 w 18"/>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18" h="30">
                  <a:moveTo>
                    <a:pt x="16" y="30"/>
                  </a:moveTo>
                  <a:cubicBezTo>
                    <a:pt x="15" y="30"/>
                    <a:pt x="15" y="29"/>
                    <a:pt x="15" y="29"/>
                  </a:cubicBezTo>
                  <a:cubicBezTo>
                    <a:pt x="0" y="0"/>
                    <a:pt x="0" y="0"/>
                    <a:pt x="0" y="0"/>
                  </a:cubicBezTo>
                  <a:cubicBezTo>
                    <a:pt x="18" y="27"/>
                    <a:pt x="18" y="27"/>
                    <a:pt x="18" y="27"/>
                  </a:cubicBezTo>
                  <a:cubicBezTo>
                    <a:pt x="18" y="27"/>
                    <a:pt x="18" y="28"/>
                    <a:pt x="18" y="28"/>
                  </a:cubicBezTo>
                  <a:cubicBezTo>
                    <a:pt x="18" y="29"/>
                    <a:pt x="17" y="29"/>
                    <a:pt x="17" y="29"/>
                  </a:cubicBezTo>
                  <a:cubicBezTo>
                    <a:pt x="17" y="29"/>
                    <a:pt x="16" y="30"/>
                    <a:pt x="16" y="30"/>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6" name="Freeform 235">
              <a:extLst>
                <a:ext uri="{FF2B5EF4-FFF2-40B4-BE49-F238E27FC236}">
                  <a16:creationId xmlns:a16="http://schemas.microsoft.com/office/drawing/2014/main" id="{D1C46F44-ACE8-C54B-AF6C-515F14AD8B06}"/>
                </a:ext>
              </a:extLst>
            </p:cNvPr>
            <p:cNvSpPr>
              <a:spLocks/>
            </p:cNvSpPr>
            <p:nvPr/>
          </p:nvSpPr>
          <p:spPr bwMode="auto">
            <a:xfrm>
              <a:off x="634038" y="5617763"/>
              <a:ext cx="87342" cy="51044"/>
            </a:xfrm>
            <a:custGeom>
              <a:avLst/>
              <a:gdLst>
                <a:gd name="T0" fmla="*/ 26 w 29"/>
                <a:gd name="T1" fmla="*/ 0 h 17"/>
                <a:gd name="T2" fmla="*/ 27 w 29"/>
                <a:gd name="T3" fmla="*/ 0 h 17"/>
                <a:gd name="T4" fmla="*/ 29 w 29"/>
                <a:gd name="T5" fmla="*/ 1 h 17"/>
                <a:gd name="T6" fmla="*/ 29 w 29"/>
                <a:gd name="T7" fmla="*/ 2 h 17"/>
                <a:gd name="T8" fmla="*/ 28 w 29"/>
                <a:gd name="T9" fmla="*/ 3 h 17"/>
                <a:gd name="T10" fmla="*/ 0 w 29"/>
                <a:gd name="T11" fmla="*/ 17 h 17"/>
                <a:gd name="T12" fmla="*/ 26 w 29"/>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29" h="17">
                  <a:moveTo>
                    <a:pt x="26" y="0"/>
                  </a:moveTo>
                  <a:cubicBezTo>
                    <a:pt x="27" y="0"/>
                    <a:pt x="27" y="0"/>
                    <a:pt x="27" y="0"/>
                  </a:cubicBezTo>
                  <a:cubicBezTo>
                    <a:pt x="28" y="0"/>
                    <a:pt x="29" y="0"/>
                    <a:pt x="29" y="1"/>
                  </a:cubicBezTo>
                  <a:cubicBezTo>
                    <a:pt x="29" y="1"/>
                    <a:pt x="29" y="2"/>
                    <a:pt x="29" y="2"/>
                  </a:cubicBezTo>
                  <a:cubicBezTo>
                    <a:pt x="29" y="3"/>
                    <a:pt x="29" y="3"/>
                    <a:pt x="28" y="3"/>
                  </a:cubicBezTo>
                  <a:cubicBezTo>
                    <a:pt x="0" y="17"/>
                    <a:pt x="0" y="17"/>
                    <a:pt x="0" y="17"/>
                  </a:cubicBezTo>
                  <a:lnTo>
                    <a:pt x="26" y="0"/>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7" name="Freeform 236">
              <a:extLst>
                <a:ext uri="{FF2B5EF4-FFF2-40B4-BE49-F238E27FC236}">
                  <a16:creationId xmlns:a16="http://schemas.microsoft.com/office/drawing/2014/main" id="{2FEE5695-946C-DC4B-A082-D655561FD72C}"/>
                </a:ext>
              </a:extLst>
            </p:cNvPr>
            <p:cNvSpPr>
              <a:spLocks/>
            </p:cNvSpPr>
            <p:nvPr/>
          </p:nvSpPr>
          <p:spPr bwMode="auto">
            <a:xfrm>
              <a:off x="466159" y="5716448"/>
              <a:ext cx="87342" cy="51044"/>
            </a:xfrm>
            <a:custGeom>
              <a:avLst/>
              <a:gdLst>
                <a:gd name="T0" fmla="*/ 2 w 29"/>
                <a:gd name="T1" fmla="*/ 17 h 17"/>
                <a:gd name="T2" fmla="*/ 0 w 29"/>
                <a:gd name="T3" fmla="*/ 16 h 17"/>
                <a:gd name="T4" fmla="*/ 0 w 29"/>
                <a:gd name="T5" fmla="*/ 15 h 17"/>
                <a:gd name="T6" fmla="*/ 1 w 29"/>
                <a:gd name="T7" fmla="*/ 14 h 17"/>
                <a:gd name="T8" fmla="*/ 29 w 29"/>
                <a:gd name="T9" fmla="*/ 0 h 17"/>
                <a:gd name="T10" fmla="*/ 3 w 29"/>
                <a:gd name="T11" fmla="*/ 17 h 17"/>
                <a:gd name="T12" fmla="*/ 2 w 29"/>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29" h="17">
                  <a:moveTo>
                    <a:pt x="2" y="17"/>
                  </a:moveTo>
                  <a:cubicBezTo>
                    <a:pt x="1" y="17"/>
                    <a:pt x="1" y="17"/>
                    <a:pt x="0" y="16"/>
                  </a:cubicBezTo>
                  <a:cubicBezTo>
                    <a:pt x="0" y="16"/>
                    <a:pt x="0" y="15"/>
                    <a:pt x="0" y="15"/>
                  </a:cubicBezTo>
                  <a:cubicBezTo>
                    <a:pt x="0" y="15"/>
                    <a:pt x="1" y="14"/>
                    <a:pt x="1" y="14"/>
                  </a:cubicBezTo>
                  <a:cubicBezTo>
                    <a:pt x="29" y="0"/>
                    <a:pt x="29" y="0"/>
                    <a:pt x="29" y="0"/>
                  </a:cubicBezTo>
                  <a:cubicBezTo>
                    <a:pt x="3" y="17"/>
                    <a:pt x="3" y="17"/>
                    <a:pt x="3" y="17"/>
                  </a:cubicBezTo>
                  <a:cubicBezTo>
                    <a:pt x="3" y="17"/>
                    <a:pt x="2" y="17"/>
                    <a:pt x="2" y="17"/>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8" name="Freeform 237">
              <a:extLst>
                <a:ext uri="{FF2B5EF4-FFF2-40B4-BE49-F238E27FC236}">
                  <a16:creationId xmlns:a16="http://schemas.microsoft.com/office/drawing/2014/main" id="{A6D27573-2D67-CA4C-A116-6F92DE598616}"/>
                </a:ext>
              </a:extLst>
            </p:cNvPr>
            <p:cNvSpPr>
              <a:spLocks/>
            </p:cNvSpPr>
            <p:nvPr/>
          </p:nvSpPr>
          <p:spPr bwMode="auto">
            <a:xfrm>
              <a:off x="489980" y="5587136"/>
              <a:ext cx="72596" cy="72596"/>
            </a:xfrm>
            <a:custGeom>
              <a:avLst/>
              <a:gdLst>
                <a:gd name="T0" fmla="*/ 0 w 24"/>
                <a:gd name="T1" fmla="*/ 3 h 24"/>
                <a:gd name="T2" fmla="*/ 0 w 24"/>
                <a:gd name="T3" fmla="*/ 2 h 24"/>
                <a:gd name="T4" fmla="*/ 0 w 24"/>
                <a:gd name="T5" fmla="*/ 1 h 24"/>
                <a:gd name="T6" fmla="*/ 1 w 24"/>
                <a:gd name="T7" fmla="*/ 0 h 24"/>
                <a:gd name="T8" fmla="*/ 3 w 24"/>
                <a:gd name="T9" fmla="*/ 1 h 24"/>
                <a:gd name="T10" fmla="*/ 24 w 24"/>
                <a:gd name="T11" fmla="*/ 24 h 24"/>
                <a:gd name="T12" fmla="*/ 0 w 24"/>
                <a:gd name="T13" fmla="*/ 3 h 24"/>
              </a:gdLst>
              <a:ahLst/>
              <a:cxnLst>
                <a:cxn ang="0">
                  <a:pos x="T0" y="T1"/>
                </a:cxn>
                <a:cxn ang="0">
                  <a:pos x="T2" y="T3"/>
                </a:cxn>
                <a:cxn ang="0">
                  <a:pos x="T4" y="T5"/>
                </a:cxn>
                <a:cxn ang="0">
                  <a:pos x="T6" y="T7"/>
                </a:cxn>
                <a:cxn ang="0">
                  <a:pos x="T8" y="T9"/>
                </a:cxn>
                <a:cxn ang="0">
                  <a:pos x="T10" y="T11"/>
                </a:cxn>
                <a:cxn ang="0">
                  <a:pos x="T12" y="T13"/>
                </a:cxn>
              </a:cxnLst>
              <a:rect l="0" t="0" r="r" b="b"/>
              <a:pathLst>
                <a:path w="24" h="24">
                  <a:moveTo>
                    <a:pt x="0" y="3"/>
                  </a:moveTo>
                  <a:cubicBezTo>
                    <a:pt x="0" y="3"/>
                    <a:pt x="0" y="2"/>
                    <a:pt x="0" y="2"/>
                  </a:cubicBezTo>
                  <a:cubicBezTo>
                    <a:pt x="0" y="1"/>
                    <a:pt x="0" y="1"/>
                    <a:pt x="0" y="1"/>
                  </a:cubicBezTo>
                  <a:cubicBezTo>
                    <a:pt x="1" y="0"/>
                    <a:pt x="1" y="0"/>
                    <a:pt x="1" y="0"/>
                  </a:cubicBezTo>
                  <a:cubicBezTo>
                    <a:pt x="2" y="0"/>
                    <a:pt x="2" y="0"/>
                    <a:pt x="3" y="1"/>
                  </a:cubicBezTo>
                  <a:cubicBezTo>
                    <a:pt x="24" y="24"/>
                    <a:pt x="24" y="24"/>
                    <a:pt x="24" y="24"/>
                  </a:cubicBezTo>
                  <a:lnTo>
                    <a:pt x="0" y="3"/>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9" name="Freeform 238">
              <a:extLst>
                <a:ext uri="{FF2B5EF4-FFF2-40B4-BE49-F238E27FC236}">
                  <a16:creationId xmlns:a16="http://schemas.microsoft.com/office/drawing/2014/main" id="{520ACAEA-42FC-C44F-9E8C-53B112FC937E}"/>
                </a:ext>
              </a:extLst>
            </p:cNvPr>
            <p:cNvSpPr>
              <a:spLocks/>
            </p:cNvSpPr>
            <p:nvPr/>
          </p:nvSpPr>
          <p:spPr bwMode="auto">
            <a:xfrm>
              <a:off x="628367" y="5725523"/>
              <a:ext cx="72596" cy="72596"/>
            </a:xfrm>
            <a:custGeom>
              <a:avLst/>
              <a:gdLst>
                <a:gd name="T0" fmla="*/ 22 w 24"/>
                <a:gd name="T1" fmla="*/ 24 h 24"/>
                <a:gd name="T2" fmla="*/ 21 w 24"/>
                <a:gd name="T3" fmla="*/ 23 h 24"/>
                <a:gd name="T4" fmla="*/ 0 w 24"/>
                <a:gd name="T5" fmla="*/ 0 h 24"/>
                <a:gd name="T6" fmla="*/ 23 w 24"/>
                <a:gd name="T7" fmla="*/ 21 h 24"/>
                <a:gd name="T8" fmla="*/ 24 w 24"/>
                <a:gd name="T9" fmla="*/ 22 h 24"/>
                <a:gd name="T10" fmla="*/ 23 w 24"/>
                <a:gd name="T11" fmla="*/ 24 h 24"/>
                <a:gd name="T12" fmla="*/ 22 w 24"/>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24" h="24">
                  <a:moveTo>
                    <a:pt x="22" y="24"/>
                  </a:moveTo>
                  <a:cubicBezTo>
                    <a:pt x="22" y="24"/>
                    <a:pt x="21" y="24"/>
                    <a:pt x="21" y="23"/>
                  </a:cubicBezTo>
                  <a:cubicBezTo>
                    <a:pt x="0" y="0"/>
                    <a:pt x="0" y="0"/>
                    <a:pt x="0" y="0"/>
                  </a:cubicBezTo>
                  <a:cubicBezTo>
                    <a:pt x="23" y="21"/>
                    <a:pt x="23" y="21"/>
                    <a:pt x="23" y="21"/>
                  </a:cubicBezTo>
                  <a:cubicBezTo>
                    <a:pt x="23" y="21"/>
                    <a:pt x="24" y="22"/>
                    <a:pt x="24" y="22"/>
                  </a:cubicBezTo>
                  <a:cubicBezTo>
                    <a:pt x="24" y="23"/>
                    <a:pt x="23" y="23"/>
                    <a:pt x="23" y="24"/>
                  </a:cubicBezTo>
                  <a:cubicBezTo>
                    <a:pt x="23" y="24"/>
                    <a:pt x="22" y="24"/>
                    <a:pt x="22" y="24"/>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0" name="Freeform 239">
              <a:extLst>
                <a:ext uri="{FF2B5EF4-FFF2-40B4-BE49-F238E27FC236}">
                  <a16:creationId xmlns:a16="http://schemas.microsoft.com/office/drawing/2014/main" id="{E69E0A51-3DAD-6442-A1EA-1A880B99F7C7}"/>
                </a:ext>
              </a:extLst>
            </p:cNvPr>
            <p:cNvSpPr>
              <a:spLocks/>
            </p:cNvSpPr>
            <p:nvPr/>
          </p:nvSpPr>
          <p:spPr bwMode="auto">
            <a:xfrm>
              <a:off x="628367" y="5587136"/>
              <a:ext cx="72596" cy="72596"/>
            </a:xfrm>
            <a:custGeom>
              <a:avLst/>
              <a:gdLst>
                <a:gd name="T0" fmla="*/ 21 w 24"/>
                <a:gd name="T1" fmla="*/ 1 h 24"/>
                <a:gd name="T2" fmla="*/ 22 w 24"/>
                <a:gd name="T3" fmla="*/ 0 h 24"/>
                <a:gd name="T4" fmla="*/ 23 w 24"/>
                <a:gd name="T5" fmla="*/ 1 h 24"/>
                <a:gd name="T6" fmla="*/ 24 w 24"/>
                <a:gd name="T7" fmla="*/ 2 h 24"/>
                <a:gd name="T8" fmla="*/ 23 w 24"/>
                <a:gd name="T9" fmla="*/ 3 h 24"/>
                <a:gd name="T10" fmla="*/ 0 w 24"/>
                <a:gd name="T11" fmla="*/ 24 h 24"/>
                <a:gd name="T12" fmla="*/ 21 w 24"/>
                <a:gd name="T13" fmla="*/ 1 h 24"/>
              </a:gdLst>
              <a:ahLst/>
              <a:cxnLst>
                <a:cxn ang="0">
                  <a:pos x="T0" y="T1"/>
                </a:cxn>
                <a:cxn ang="0">
                  <a:pos x="T2" y="T3"/>
                </a:cxn>
                <a:cxn ang="0">
                  <a:pos x="T4" y="T5"/>
                </a:cxn>
                <a:cxn ang="0">
                  <a:pos x="T6" y="T7"/>
                </a:cxn>
                <a:cxn ang="0">
                  <a:pos x="T8" y="T9"/>
                </a:cxn>
                <a:cxn ang="0">
                  <a:pos x="T10" y="T11"/>
                </a:cxn>
                <a:cxn ang="0">
                  <a:pos x="T12" y="T13"/>
                </a:cxn>
              </a:cxnLst>
              <a:rect l="0" t="0" r="r" b="b"/>
              <a:pathLst>
                <a:path w="24" h="24">
                  <a:moveTo>
                    <a:pt x="21" y="1"/>
                  </a:moveTo>
                  <a:cubicBezTo>
                    <a:pt x="21" y="0"/>
                    <a:pt x="22" y="0"/>
                    <a:pt x="22" y="0"/>
                  </a:cubicBezTo>
                  <a:cubicBezTo>
                    <a:pt x="22" y="0"/>
                    <a:pt x="23" y="0"/>
                    <a:pt x="23" y="1"/>
                  </a:cubicBezTo>
                  <a:cubicBezTo>
                    <a:pt x="23" y="1"/>
                    <a:pt x="24" y="1"/>
                    <a:pt x="24" y="2"/>
                  </a:cubicBezTo>
                  <a:cubicBezTo>
                    <a:pt x="24" y="2"/>
                    <a:pt x="23" y="3"/>
                    <a:pt x="23" y="3"/>
                  </a:cubicBezTo>
                  <a:cubicBezTo>
                    <a:pt x="0" y="24"/>
                    <a:pt x="0" y="24"/>
                    <a:pt x="0" y="24"/>
                  </a:cubicBezTo>
                  <a:lnTo>
                    <a:pt x="21" y="1"/>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1" name="Freeform 240">
              <a:extLst>
                <a:ext uri="{FF2B5EF4-FFF2-40B4-BE49-F238E27FC236}">
                  <a16:creationId xmlns:a16="http://schemas.microsoft.com/office/drawing/2014/main" id="{65696CE5-DB17-E249-BD53-B32E5750CD60}"/>
                </a:ext>
              </a:extLst>
            </p:cNvPr>
            <p:cNvSpPr>
              <a:spLocks/>
            </p:cNvSpPr>
            <p:nvPr/>
          </p:nvSpPr>
          <p:spPr bwMode="auto">
            <a:xfrm>
              <a:off x="489980" y="5725523"/>
              <a:ext cx="72596" cy="72596"/>
            </a:xfrm>
            <a:custGeom>
              <a:avLst/>
              <a:gdLst>
                <a:gd name="T0" fmla="*/ 1 w 24"/>
                <a:gd name="T1" fmla="*/ 24 h 24"/>
                <a:gd name="T2" fmla="*/ 0 w 24"/>
                <a:gd name="T3" fmla="*/ 24 h 24"/>
                <a:gd name="T4" fmla="*/ 0 w 24"/>
                <a:gd name="T5" fmla="*/ 22 h 24"/>
                <a:gd name="T6" fmla="*/ 0 w 24"/>
                <a:gd name="T7" fmla="*/ 21 h 24"/>
                <a:gd name="T8" fmla="*/ 24 w 24"/>
                <a:gd name="T9" fmla="*/ 0 h 24"/>
                <a:gd name="T10" fmla="*/ 3 w 24"/>
                <a:gd name="T11" fmla="*/ 23 h 24"/>
                <a:gd name="T12" fmla="*/ 1 w 24"/>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24" h="24">
                  <a:moveTo>
                    <a:pt x="1" y="24"/>
                  </a:moveTo>
                  <a:cubicBezTo>
                    <a:pt x="1" y="24"/>
                    <a:pt x="1" y="24"/>
                    <a:pt x="0" y="24"/>
                  </a:cubicBezTo>
                  <a:cubicBezTo>
                    <a:pt x="0" y="23"/>
                    <a:pt x="0" y="23"/>
                    <a:pt x="0" y="22"/>
                  </a:cubicBezTo>
                  <a:cubicBezTo>
                    <a:pt x="0" y="22"/>
                    <a:pt x="0" y="21"/>
                    <a:pt x="0" y="21"/>
                  </a:cubicBezTo>
                  <a:cubicBezTo>
                    <a:pt x="24" y="0"/>
                    <a:pt x="24" y="0"/>
                    <a:pt x="24" y="0"/>
                  </a:cubicBezTo>
                  <a:cubicBezTo>
                    <a:pt x="3" y="23"/>
                    <a:pt x="3" y="23"/>
                    <a:pt x="3" y="23"/>
                  </a:cubicBezTo>
                  <a:cubicBezTo>
                    <a:pt x="2" y="24"/>
                    <a:pt x="2" y="24"/>
                    <a:pt x="1" y="24"/>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2" name="Freeform 241">
              <a:extLst>
                <a:ext uri="{FF2B5EF4-FFF2-40B4-BE49-F238E27FC236}">
                  <a16:creationId xmlns:a16="http://schemas.microsoft.com/office/drawing/2014/main" id="{9C6525E7-95C4-1046-87E8-066DFF32BBE4}"/>
                </a:ext>
              </a:extLst>
            </p:cNvPr>
            <p:cNvSpPr>
              <a:spLocks/>
            </p:cNvSpPr>
            <p:nvPr/>
          </p:nvSpPr>
          <p:spPr bwMode="auto">
            <a:xfrm>
              <a:off x="466159" y="5617763"/>
              <a:ext cx="87342" cy="51044"/>
            </a:xfrm>
            <a:custGeom>
              <a:avLst/>
              <a:gdLst>
                <a:gd name="T0" fmla="*/ 1 w 29"/>
                <a:gd name="T1" fmla="*/ 3 h 17"/>
                <a:gd name="T2" fmla="*/ 0 w 29"/>
                <a:gd name="T3" fmla="*/ 2 h 17"/>
                <a:gd name="T4" fmla="*/ 0 w 29"/>
                <a:gd name="T5" fmla="*/ 1 h 17"/>
                <a:gd name="T6" fmla="*/ 2 w 29"/>
                <a:gd name="T7" fmla="*/ 0 h 17"/>
                <a:gd name="T8" fmla="*/ 3 w 29"/>
                <a:gd name="T9" fmla="*/ 0 h 17"/>
                <a:gd name="T10" fmla="*/ 29 w 29"/>
                <a:gd name="T11" fmla="*/ 17 h 17"/>
                <a:gd name="T12" fmla="*/ 1 w 29"/>
                <a:gd name="T13" fmla="*/ 3 h 17"/>
              </a:gdLst>
              <a:ahLst/>
              <a:cxnLst>
                <a:cxn ang="0">
                  <a:pos x="T0" y="T1"/>
                </a:cxn>
                <a:cxn ang="0">
                  <a:pos x="T2" y="T3"/>
                </a:cxn>
                <a:cxn ang="0">
                  <a:pos x="T4" y="T5"/>
                </a:cxn>
                <a:cxn ang="0">
                  <a:pos x="T6" y="T7"/>
                </a:cxn>
                <a:cxn ang="0">
                  <a:pos x="T8" y="T9"/>
                </a:cxn>
                <a:cxn ang="0">
                  <a:pos x="T10" y="T11"/>
                </a:cxn>
                <a:cxn ang="0">
                  <a:pos x="T12" y="T13"/>
                </a:cxn>
              </a:cxnLst>
              <a:rect l="0" t="0" r="r" b="b"/>
              <a:pathLst>
                <a:path w="29" h="17">
                  <a:moveTo>
                    <a:pt x="1" y="3"/>
                  </a:moveTo>
                  <a:cubicBezTo>
                    <a:pt x="1" y="3"/>
                    <a:pt x="0" y="3"/>
                    <a:pt x="0" y="2"/>
                  </a:cubicBezTo>
                  <a:cubicBezTo>
                    <a:pt x="0" y="2"/>
                    <a:pt x="0" y="1"/>
                    <a:pt x="0" y="1"/>
                  </a:cubicBezTo>
                  <a:cubicBezTo>
                    <a:pt x="1" y="0"/>
                    <a:pt x="1" y="0"/>
                    <a:pt x="2" y="0"/>
                  </a:cubicBezTo>
                  <a:cubicBezTo>
                    <a:pt x="2" y="0"/>
                    <a:pt x="3" y="0"/>
                    <a:pt x="3" y="0"/>
                  </a:cubicBezTo>
                  <a:cubicBezTo>
                    <a:pt x="29" y="17"/>
                    <a:pt x="29" y="17"/>
                    <a:pt x="29" y="17"/>
                  </a:cubicBezTo>
                  <a:lnTo>
                    <a:pt x="1" y="3"/>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3" name="Freeform 242">
              <a:extLst>
                <a:ext uri="{FF2B5EF4-FFF2-40B4-BE49-F238E27FC236}">
                  <a16:creationId xmlns:a16="http://schemas.microsoft.com/office/drawing/2014/main" id="{72CE2939-45C0-ED4D-8508-0A3CDE9457A5}"/>
                </a:ext>
              </a:extLst>
            </p:cNvPr>
            <p:cNvSpPr>
              <a:spLocks/>
            </p:cNvSpPr>
            <p:nvPr/>
          </p:nvSpPr>
          <p:spPr bwMode="auto">
            <a:xfrm>
              <a:off x="634038" y="5716448"/>
              <a:ext cx="87342" cy="51044"/>
            </a:xfrm>
            <a:custGeom>
              <a:avLst/>
              <a:gdLst>
                <a:gd name="T0" fmla="*/ 27 w 29"/>
                <a:gd name="T1" fmla="*/ 17 h 17"/>
                <a:gd name="T2" fmla="*/ 26 w 29"/>
                <a:gd name="T3" fmla="*/ 17 h 17"/>
                <a:gd name="T4" fmla="*/ 0 w 29"/>
                <a:gd name="T5" fmla="*/ 0 h 17"/>
                <a:gd name="T6" fmla="*/ 28 w 29"/>
                <a:gd name="T7" fmla="*/ 14 h 17"/>
                <a:gd name="T8" fmla="*/ 29 w 29"/>
                <a:gd name="T9" fmla="*/ 15 h 17"/>
                <a:gd name="T10" fmla="*/ 29 w 29"/>
                <a:gd name="T11" fmla="*/ 16 h 17"/>
                <a:gd name="T12" fmla="*/ 27 w 29"/>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29" h="17">
                  <a:moveTo>
                    <a:pt x="27" y="17"/>
                  </a:moveTo>
                  <a:cubicBezTo>
                    <a:pt x="27" y="17"/>
                    <a:pt x="27" y="17"/>
                    <a:pt x="26" y="17"/>
                  </a:cubicBezTo>
                  <a:cubicBezTo>
                    <a:pt x="0" y="0"/>
                    <a:pt x="0" y="0"/>
                    <a:pt x="0" y="0"/>
                  </a:cubicBezTo>
                  <a:cubicBezTo>
                    <a:pt x="28" y="14"/>
                    <a:pt x="28" y="14"/>
                    <a:pt x="28" y="14"/>
                  </a:cubicBezTo>
                  <a:cubicBezTo>
                    <a:pt x="29" y="14"/>
                    <a:pt x="29" y="15"/>
                    <a:pt x="29" y="15"/>
                  </a:cubicBezTo>
                  <a:cubicBezTo>
                    <a:pt x="29" y="15"/>
                    <a:pt x="29" y="16"/>
                    <a:pt x="29" y="16"/>
                  </a:cubicBezTo>
                  <a:cubicBezTo>
                    <a:pt x="29" y="17"/>
                    <a:pt x="28" y="17"/>
                    <a:pt x="27" y="17"/>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4" name="Freeform 243">
              <a:extLst>
                <a:ext uri="{FF2B5EF4-FFF2-40B4-BE49-F238E27FC236}">
                  <a16:creationId xmlns:a16="http://schemas.microsoft.com/office/drawing/2014/main" id="{25FA5CCA-343A-C444-BCA3-F771B5DAA4D0}"/>
                </a:ext>
              </a:extLst>
            </p:cNvPr>
            <p:cNvSpPr>
              <a:spLocks/>
            </p:cNvSpPr>
            <p:nvPr/>
          </p:nvSpPr>
          <p:spPr bwMode="auto">
            <a:xfrm>
              <a:off x="617023" y="5566719"/>
              <a:ext cx="53313" cy="87342"/>
            </a:xfrm>
            <a:custGeom>
              <a:avLst/>
              <a:gdLst>
                <a:gd name="T0" fmla="*/ 15 w 18"/>
                <a:gd name="T1" fmla="*/ 1 h 29"/>
                <a:gd name="T2" fmla="*/ 16 w 18"/>
                <a:gd name="T3" fmla="*/ 0 h 29"/>
                <a:gd name="T4" fmla="*/ 17 w 18"/>
                <a:gd name="T5" fmla="*/ 0 h 29"/>
                <a:gd name="T6" fmla="*/ 18 w 18"/>
                <a:gd name="T7" fmla="*/ 1 h 29"/>
                <a:gd name="T8" fmla="*/ 18 w 18"/>
                <a:gd name="T9" fmla="*/ 2 h 29"/>
                <a:gd name="T10" fmla="*/ 0 w 18"/>
                <a:gd name="T11" fmla="*/ 29 h 29"/>
                <a:gd name="T12" fmla="*/ 15 w 18"/>
                <a:gd name="T13" fmla="*/ 1 h 29"/>
              </a:gdLst>
              <a:ahLst/>
              <a:cxnLst>
                <a:cxn ang="0">
                  <a:pos x="T0" y="T1"/>
                </a:cxn>
                <a:cxn ang="0">
                  <a:pos x="T2" y="T3"/>
                </a:cxn>
                <a:cxn ang="0">
                  <a:pos x="T4" y="T5"/>
                </a:cxn>
                <a:cxn ang="0">
                  <a:pos x="T6" y="T7"/>
                </a:cxn>
                <a:cxn ang="0">
                  <a:pos x="T8" y="T9"/>
                </a:cxn>
                <a:cxn ang="0">
                  <a:pos x="T10" y="T11"/>
                </a:cxn>
                <a:cxn ang="0">
                  <a:pos x="T12" y="T13"/>
                </a:cxn>
              </a:cxnLst>
              <a:rect l="0" t="0" r="r" b="b"/>
              <a:pathLst>
                <a:path w="18" h="29">
                  <a:moveTo>
                    <a:pt x="15" y="1"/>
                  </a:moveTo>
                  <a:cubicBezTo>
                    <a:pt x="15" y="0"/>
                    <a:pt x="15" y="0"/>
                    <a:pt x="16" y="0"/>
                  </a:cubicBezTo>
                  <a:cubicBezTo>
                    <a:pt x="16" y="0"/>
                    <a:pt x="17" y="0"/>
                    <a:pt x="17" y="0"/>
                  </a:cubicBezTo>
                  <a:cubicBezTo>
                    <a:pt x="17" y="0"/>
                    <a:pt x="18" y="0"/>
                    <a:pt x="18" y="1"/>
                  </a:cubicBezTo>
                  <a:cubicBezTo>
                    <a:pt x="18" y="1"/>
                    <a:pt x="18" y="2"/>
                    <a:pt x="18" y="2"/>
                  </a:cubicBezTo>
                  <a:cubicBezTo>
                    <a:pt x="0" y="29"/>
                    <a:pt x="0" y="29"/>
                    <a:pt x="0" y="29"/>
                  </a:cubicBezTo>
                  <a:lnTo>
                    <a:pt x="15" y="1"/>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5" name="Freeform 244">
              <a:extLst>
                <a:ext uri="{FF2B5EF4-FFF2-40B4-BE49-F238E27FC236}">
                  <a16:creationId xmlns:a16="http://schemas.microsoft.com/office/drawing/2014/main" id="{B609D9DC-31AD-7046-9255-7FCD1F95BD2F}"/>
                </a:ext>
              </a:extLst>
            </p:cNvPr>
            <p:cNvSpPr>
              <a:spLocks/>
            </p:cNvSpPr>
            <p:nvPr/>
          </p:nvSpPr>
          <p:spPr bwMode="auto">
            <a:xfrm>
              <a:off x="517204" y="5731194"/>
              <a:ext cx="54447" cy="90745"/>
            </a:xfrm>
            <a:custGeom>
              <a:avLst/>
              <a:gdLst>
                <a:gd name="T0" fmla="*/ 2 w 18"/>
                <a:gd name="T1" fmla="*/ 30 h 30"/>
                <a:gd name="T2" fmla="*/ 1 w 18"/>
                <a:gd name="T3" fmla="*/ 29 h 30"/>
                <a:gd name="T4" fmla="*/ 0 w 18"/>
                <a:gd name="T5" fmla="*/ 28 h 30"/>
                <a:gd name="T6" fmla="*/ 1 w 18"/>
                <a:gd name="T7" fmla="*/ 27 h 30"/>
                <a:gd name="T8" fmla="*/ 18 w 18"/>
                <a:gd name="T9" fmla="*/ 0 h 30"/>
                <a:gd name="T10" fmla="*/ 4 w 18"/>
                <a:gd name="T11" fmla="*/ 29 h 30"/>
                <a:gd name="T12" fmla="*/ 2 w 18"/>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18" h="30">
                  <a:moveTo>
                    <a:pt x="2" y="30"/>
                  </a:moveTo>
                  <a:cubicBezTo>
                    <a:pt x="2" y="30"/>
                    <a:pt x="2" y="29"/>
                    <a:pt x="1" y="29"/>
                  </a:cubicBezTo>
                  <a:cubicBezTo>
                    <a:pt x="1" y="29"/>
                    <a:pt x="1" y="29"/>
                    <a:pt x="0" y="28"/>
                  </a:cubicBezTo>
                  <a:cubicBezTo>
                    <a:pt x="0" y="28"/>
                    <a:pt x="0" y="27"/>
                    <a:pt x="1" y="27"/>
                  </a:cubicBezTo>
                  <a:cubicBezTo>
                    <a:pt x="18" y="0"/>
                    <a:pt x="18" y="0"/>
                    <a:pt x="18" y="0"/>
                  </a:cubicBezTo>
                  <a:cubicBezTo>
                    <a:pt x="4" y="29"/>
                    <a:pt x="4" y="29"/>
                    <a:pt x="4" y="29"/>
                  </a:cubicBezTo>
                  <a:cubicBezTo>
                    <a:pt x="3" y="29"/>
                    <a:pt x="3" y="30"/>
                    <a:pt x="2" y="30"/>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6" name="Freeform 245">
              <a:extLst>
                <a:ext uri="{FF2B5EF4-FFF2-40B4-BE49-F238E27FC236}">
                  <a16:creationId xmlns:a16="http://schemas.microsoft.com/office/drawing/2014/main" id="{5DE224F7-B554-7643-A945-C22A5AB57A94}"/>
                </a:ext>
              </a:extLst>
            </p:cNvPr>
            <p:cNvSpPr>
              <a:spLocks/>
            </p:cNvSpPr>
            <p:nvPr/>
          </p:nvSpPr>
          <p:spPr bwMode="auto">
            <a:xfrm>
              <a:off x="451413" y="5650658"/>
              <a:ext cx="98686" cy="29492"/>
            </a:xfrm>
            <a:custGeom>
              <a:avLst/>
              <a:gdLst>
                <a:gd name="T0" fmla="*/ 2 w 33"/>
                <a:gd name="T1" fmla="*/ 4 h 10"/>
                <a:gd name="T2" fmla="*/ 1 w 33"/>
                <a:gd name="T3" fmla="*/ 3 h 10"/>
                <a:gd name="T4" fmla="*/ 1 w 33"/>
                <a:gd name="T5" fmla="*/ 1 h 10"/>
                <a:gd name="T6" fmla="*/ 2 w 33"/>
                <a:gd name="T7" fmla="*/ 0 h 10"/>
                <a:gd name="T8" fmla="*/ 3 w 33"/>
                <a:gd name="T9" fmla="*/ 0 h 10"/>
                <a:gd name="T10" fmla="*/ 33 w 33"/>
                <a:gd name="T11" fmla="*/ 10 h 10"/>
                <a:gd name="T12" fmla="*/ 2 w 33"/>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33" h="10">
                  <a:moveTo>
                    <a:pt x="2" y="4"/>
                  </a:moveTo>
                  <a:cubicBezTo>
                    <a:pt x="1" y="4"/>
                    <a:pt x="1" y="3"/>
                    <a:pt x="1" y="3"/>
                  </a:cubicBezTo>
                  <a:cubicBezTo>
                    <a:pt x="0" y="2"/>
                    <a:pt x="0" y="2"/>
                    <a:pt x="1" y="1"/>
                  </a:cubicBezTo>
                  <a:cubicBezTo>
                    <a:pt x="1" y="1"/>
                    <a:pt x="1" y="0"/>
                    <a:pt x="2" y="0"/>
                  </a:cubicBezTo>
                  <a:cubicBezTo>
                    <a:pt x="2" y="0"/>
                    <a:pt x="3" y="0"/>
                    <a:pt x="3" y="0"/>
                  </a:cubicBezTo>
                  <a:cubicBezTo>
                    <a:pt x="33" y="10"/>
                    <a:pt x="33" y="10"/>
                    <a:pt x="33" y="10"/>
                  </a:cubicBezTo>
                  <a:lnTo>
                    <a:pt x="2" y="4"/>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7" name="Freeform 246">
              <a:extLst>
                <a:ext uri="{FF2B5EF4-FFF2-40B4-BE49-F238E27FC236}">
                  <a16:creationId xmlns:a16="http://schemas.microsoft.com/office/drawing/2014/main" id="{B8DA59AA-1BD2-4D4B-925D-F718583972D6}"/>
                </a:ext>
              </a:extLst>
            </p:cNvPr>
            <p:cNvSpPr>
              <a:spLocks/>
            </p:cNvSpPr>
            <p:nvPr/>
          </p:nvSpPr>
          <p:spPr bwMode="auto">
            <a:xfrm>
              <a:off x="640844" y="5705105"/>
              <a:ext cx="95283" cy="29492"/>
            </a:xfrm>
            <a:custGeom>
              <a:avLst/>
              <a:gdLst>
                <a:gd name="T0" fmla="*/ 30 w 32"/>
                <a:gd name="T1" fmla="*/ 10 h 10"/>
                <a:gd name="T2" fmla="*/ 29 w 32"/>
                <a:gd name="T3" fmla="*/ 10 h 10"/>
                <a:gd name="T4" fmla="*/ 0 w 32"/>
                <a:gd name="T5" fmla="*/ 0 h 10"/>
                <a:gd name="T6" fmla="*/ 30 w 32"/>
                <a:gd name="T7" fmla="*/ 6 h 10"/>
                <a:gd name="T8" fmla="*/ 32 w 32"/>
                <a:gd name="T9" fmla="*/ 7 h 10"/>
                <a:gd name="T10" fmla="*/ 32 w 32"/>
                <a:gd name="T11" fmla="*/ 9 h 10"/>
                <a:gd name="T12" fmla="*/ 30 w 32"/>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32" h="10">
                  <a:moveTo>
                    <a:pt x="30" y="10"/>
                  </a:moveTo>
                  <a:cubicBezTo>
                    <a:pt x="30" y="10"/>
                    <a:pt x="30" y="10"/>
                    <a:pt x="29" y="10"/>
                  </a:cubicBezTo>
                  <a:cubicBezTo>
                    <a:pt x="0" y="0"/>
                    <a:pt x="0" y="0"/>
                    <a:pt x="0" y="0"/>
                  </a:cubicBezTo>
                  <a:cubicBezTo>
                    <a:pt x="30" y="6"/>
                    <a:pt x="30" y="6"/>
                    <a:pt x="30" y="6"/>
                  </a:cubicBezTo>
                  <a:cubicBezTo>
                    <a:pt x="31" y="7"/>
                    <a:pt x="31" y="7"/>
                    <a:pt x="32" y="7"/>
                  </a:cubicBezTo>
                  <a:cubicBezTo>
                    <a:pt x="32" y="8"/>
                    <a:pt x="32" y="8"/>
                    <a:pt x="32" y="9"/>
                  </a:cubicBezTo>
                  <a:cubicBezTo>
                    <a:pt x="32" y="9"/>
                    <a:pt x="31" y="10"/>
                    <a:pt x="30" y="10"/>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8" name="Freeform 247">
              <a:extLst>
                <a:ext uri="{FF2B5EF4-FFF2-40B4-BE49-F238E27FC236}">
                  <a16:creationId xmlns:a16="http://schemas.microsoft.com/office/drawing/2014/main" id="{02C12700-B61C-9843-A942-DAF28F3D894E}"/>
                </a:ext>
              </a:extLst>
            </p:cNvPr>
            <p:cNvSpPr>
              <a:spLocks/>
            </p:cNvSpPr>
            <p:nvPr/>
          </p:nvSpPr>
          <p:spPr bwMode="auto">
            <a:xfrm>
              <a:off x="607949" y="5551972"/>
              <a:ext cx="29492" cy="95283"/>
            </a:xfrm>
            <a:custGeom>
              <a:avLst/>
              <a:gdLst>
                <a:gd name="T0" fmla="*/ 6 w 10"/>
                <a:gd name="T1" fmla="*/ 1 h 32"/>
                <a:gd name="T2" fmla="*/ 8 w 10"/>
                <a:gd name="T3" fmla="*/ 0 h 32"/>
                <a:gd name="T4" fmla="*/ 8 w 10"/>
                <a:gd name="T5" fmla="*/ 0 h 32"/>
                <a:gd name="T6" fmla="*/ 9 w 10"/>
                <a:gd name="T7" fmla="*/ 1 h 32"/>
                <a:gd name="T8" fmla="*/ 10 w 10"/>
                <a:gd name="T9" fmla="*/ 2 h 32"/>
                <a:gd name="T10" fmla="*/ 0 w 10"/>
                <a:gd name="T11" fmla="*/ 32 h 32"/>
                <a:gd name="T12" fmla="*/ 6 w 10"/>
                <a:gd name="T13" fmla="*/ 1 h 32"/>
              </a:gdLst>
              <a:ahLst/>
              <a:cxnLst>
                <a:cxn ang="0">
                  <a:pos x="T0" y="T1"/>
                </a:cxn>
                <a:cxn ang="0">
                  <a:pos x="T2" y="T3"/>
                </a:cxn>
                <a:cxn ang="0">
                  <a:pos x="T4" y="T5"/>
                </a:cxn>
                <a:cxn ang="0">
                  <a:pos x="T6" y="T7"/>
                </a:cxn>
                <a:cxn ang="0">
                  <a:pos x="T8" y="T9"/>
                </a:cxn>
                <a:cxn ang="0">
                  <a:pos x="T10" y="T11"/>
                </a:cxn>
                <a:cxn ang="0">
                  <a:pos x="T12" y="T13"/>
                </a:cxn>
              </a:cxnLst>
              <a:rect l="0" t="0" r="r" b="b"/>
              <a:pathLst>
                <a:path w="10" h="32">
                  <a:moveTo>
                    <a:pt x="6" y="1"/>
                  </a:moveTo>
                  <a:cubicBezTo>
                    <a:pt x="6" y="0"/>
                    <a:pt x="7" y="0"/>
                    <a:pt x="8" y="0"/>
                  </a:cubicBezTo>
                  <a:cubicBezTo>
                    <a:pt x="8" y="0"/>
                    <a:pt x="8" y="0"/>
                    <a:pt x="8" y="0"/>
                  </a:cubicBezTo>
                  <a:cubicBezTo>
                    <a:pt x="9" y="0"/>
                    <a:pt x="9" y="0"/>
                    <a:pt x="9" y="1"/>
                  </a:cubicBezTo>
                  <a:cubicBezTo>
                    <a:pt x="10" y="1"/>
                    <a:pt x="10" y="2"/>
                    <a:pt x="10" y="2"/>
                  </a:cubicBezTo>
                  <a:cubicBezTo>
                    <a:pt x="0" y="32"/>
                    <a:pt x="0" y="32"/>
                    <a:pt x="0" y="32"/>
                  </a:cubicBezTo>
                  <a:lnTo>
                    <a:pt x="6" y="1"/>
                  </a:ln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9" name="Freeform 248">
              <a:extLst>
                <a:ext uri="{FF2B5EF4-FFF2-40B4-BE49-F238E27FC236}">
                  <a16:creationId xmlns:a16="http://schemas.microsoft.com/office/drawing/2014/main" id="{831D0B03-19C3-2D44-9B4B-58A2B169C1D3}"/>
                </a:ext>
              </a:extLst>
            </p:cNvPr>
            <p:cNvSpPr>
              <a:spLocks/>
            </p:cNvSpPr>
            <p:nvPr/>
          </p:nvSpPr>
          <p:spPr bwMode="auto">
            <a:xfrm>
              <a:off x="553502" y="5738000"/>
              <a:ext cx="29492" cy="95283"/>
            </a:xfrm>
            <a:custGeom>
              <a:avLst/>
              <a:gdLst>
                <a:gd name="T0" fmla="*/ 2 w 10"/>
                <a:gd name="T1" fmla="*/ 32 h 32"/>
                <a:gd name="T2" fmla="*/ 1 w 10"/>
                <a:gd name="T3" fmla="*/ 32 h 32"/>
                <a:gd name="T4" fmla="*/ 0 w 10"/>
                <a:gd name="T5" fmla="*/ 31 h 32"/>
                <a:gd name="T6" fmla="*/ 0 w 10"/>
                <a:gd name="T7" fmla="*/ 30 h 32"/>
                <a:gd name="T8" fmla="*/ 10 w 10"/>
                <a:gd name="T9" fmla="*/ 0 h 32"/>
                <a:gd name="T10" fmla="*/ 3 w 10"/>
                <a:gd name="T11" fmla="*/ 31 h 32"/>
                <a:gd name="T12" fmla="*/ 2 w 10"/>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10" h="32">
                  <a:moveTo>
                    <a:pt x="2" y="32"/>
                  </a:moveTo>
                  <a:cubicBezTo>
                    <a:pt x="1" y="32"/>
                    <a:pt x="1" y="32"/>
                    <a:pt x="1" y="32"/>
                  </a:cubicBezTo>
                  <a:cubicBezTo>
                    <a:pt x="1" y="32"/>
                    <a:pt x="0" y="32"/>
                    <a:pt x="0" y="31"/>
                  </a:cubicBezTo>
                  <a:cubicBezTo>
                    <a:pt x="0" y="31"/>
                    <a:pt x="0" y="30"/>
                    <a:pt x="0" y="30"/>
                  </a:cubicBezTo>
                  <a:cubicBezTo>
                    <a:pt x="10" y="0"/>
                    <a:pt x="10" y="0"/>
                    <a:pt x="10" y="0"/>
                  </a:cubicBezTo>
                  <a:cubicBezTo>
                    <a:pt x="3" y="31"/>
                    <a:pt x="3" y="31"/>
                    <a:pt x="3" y="31"/>
                  </a:cubicBezTo>
                  <a:cubicBezTo>
                    <a:pt x="3" y="32"/>
                    <a:pt x="2" y="32"/>
                    <a:pt x="2" y="32"/>
                  </a:cubicBezTo>
                  <a:close/>
                </a:path>
              </a:pathLst>
            </a:custGeom>
            <a:solidFill>
              <a:srgbClr val="CED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1" name="Rectangle 250">
              <a:extLst>
                <a:ext uri="{FF2B5EF4-FFF2-40B4-BE49-F238E27FC236}">
                  <a16:creationId xmlns:a16="http://schemas.microsoft.com/office/drawing/2014/main" id="{A0BE0BA5-9166-2A49-AAC0-45862C89A5D7}"/>
                </a:ext>
              </a:extLst>
            </p:cNvPr>
            <p:cNvSpPr>
              <a:spLocks noChangeArrowheads="1"/>
            </p:cNvSpPr>
            <p:nvPr/>
          </p:nvSpPr>
          <p:spPr bwMode="auto">
            <a:xfrm>
              <a:off x="1156958" y="5164036"/>
              <a:ext cx="1940815" cy="1002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7" name="Freeform 256">
              <a:extLst>
                <a:ext uri="{FF2B5EF4-FFF2-40B4-BE49-F238E27FC236}">
                  <a16:creationId xmlns:a16="http://schemas.microsoft.com/office/drawing/2014/main" id="{6E2663B1-D39C-A543-875C-0721284A80C8}"/>
                </a:ext>
              </a:extLst>
            </p:cNvPr>
            <p:cNvSpPr>
              <a:spLocks noEditPoints="1"/>
            </p:cNvSpPr>
            <p:nvPr/>
          </p:nvSpPr>
          <p:spPr bwMode="auto">
            <a:xfrm>
              <a:off x="1153555" y="5161768"/>
              <a:ext cx="1947621" cy="1008407"/>
            </a:xfrm>
            <a:custGeom>
              <a:avLst/>
              <a:gdLst>
                <a:gd name="T0" fmla="*/ 1714 w 1717"/>
                <a:gd name="T1" fmla="*/ 2 h 889"/>
                <a:gd name="T2" fmla="*/ 1714 w 1717"/>
                <a:gd name="T3" fmla="*/ 886 h 889"/>
                <a:gd name="T4" fmla="*/ 3 w 1717"/>
                <a:gd name="T5" fmla="*/ 886 h 889"/>
                <a:gd name="T6" fmla="*/ 3 w 1717"/>
                <a:gd name="T7" fmla="*/ 2 h 889"/>
                <a:gd name="T8" fmla="*/ 1714 w 1717"/>
                <a:gd name="T9" fmla="*/ 2 h 889"/>
                <a:gd name="T10" fmla="*/ 1717 w 1717"/>
                <a:gd name="T11" fmla="*/ 0 h 889"/>
                <a:gd name="T12" fmla="*/ 1714 w 1717"/>
                <a:gd name="T13" fmla="*/ 0 h 889"/>
                <a:gd name="T14" fmla="*/ 3 w 1717"/>
                <a:gd name="T15" fmla="*/ 0 h 889"/>
                <a:gd name="T16" fmla="*/ 0 w 1717"/>
                <a:gd name="T17" fmla="*/ 0 h 889"/>
                <a:gd name="T18" fmla="*/ 0 w 1717"/>
                <a:gd name="T19" fmla="*/ 2 h 889"/>
                <a:gd name="T20" fmla="*/ 0 w 1717"/>
                <a:gd name="T21" fmla="*/ 886 h 889"/>
                <a:gd name="T22" fmla="*/ 0 w 1717"/>
                <a:gd name="T23" fmla="*/ 889 h 889"/>
                <a:gd name="T24" fmla="*/ 3 w 1717"/>
                <a:gd name="T25" fmla="*/ 889 h 889"/>
                <a:gd name="T26" fmla="*/ 1714 w 1717"/>
                <a:gd name="T27" fmla="*/ 889 h 889"/>
                <a:gd name="T28" fmla="*/ 1717 w 1717"/>
                <a:gd name="T29" fmla="*/ 889 h 889"/>
                <a:gd name="T30" fmla="*/ 1717 w 1717"/>
                <a:gd name="T31" fmla="*/ 886 h 889"/>
                <a:gd name="T32" fmla="*/ 1717 w 1717"/>
                <a:gd name="T33" fmla="*/ 2 h 889"/>
                <a:gd name="T34" fmla="*/ 1717 w 1717"/>
                <a:gd name="T35" fmla="*/ 0 h 8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17" h="889">
                  <a:moveTo>
                    <a:pt x="1714" y="2"/>
                  </a:moveTo>
                  <a:lnTo>
                    <a:pt x="1714" y="886"/>
                  </a:lnTo>
                  <a:lnTo>
                    <a:pt x="3" y="886"/>
                  </a:lnTo>
                  <a:lnTo>
                    <a:pt x="3" y="2"/>
                  </a:lnTo>
                  <a:lnTo>
                    <a:pt x="1714" y="2"/>
                  </a:lnTo>
                  <a:moveTo>
                    <a:pt x="1717" y="0"/>
                  </a:moveTo>
                  <a:lnTo>
                    <a:pt x="1714" y="0"/>
                  </a:lnTo>
                  <a:lnTo>
                    <a:pt x="3" y="0"/>
                  </a:lnTo>
                  <a:lnTo>
                    <a:pt x="0" y="0"/>
                  </a:lnTo>
                  <a:lnTo>
                    <a:pt x="0" y="2"/>
                  </a:lnTo>
                  <a:lnTo>
                    <a:pt x="0" y="886"/>
                  </a:lnTo>
                  <a:lnTo>
                    <a:pt x="0" y="889"/>
                  </a:lnTo>
                  <a:lnTo>
                    <a:pt x="3" y="889"/>
                  </a:lnTo>
                  <a:lnTo>
                    <a:pt x="1714" y="889"/>
                  </a:lnTo>
                  <a:lnTo>
                    <a:pt x="1717" y="889"/>
                  </a:lnTo>
                  <a:lnTo>
                    <a:pt x="1717" y="886"/>
                  </a:lnTo>
                  <a:lnTo>
                    <a:pt x="1717" y="2"/>
                  </a:lnTo>
                  <a:lnTo>
                    <a:pt x="17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8" name="Freeform 287">
              <a:extLst>
                <a:ext uri="{FF2B5EF4-FFF2-40B4-BE49-F238E27FC236}">
                  <a16:creationId xmlns:a16="http://schemas.microsoft.com/office/drawing/2014/main" id="{718B665D-C050-0F43-9D8C-4F22FD622E35}"/>
                </a:ext>
              </a:extLst>
            </p:cNvPr>
            <p:cNvSpPr>
              <a:spLocks/>
            </p:cNvSpPr>
            <p:nvPr/>
          </p:nvSpPr>
          <p:spPr bwMode="auto">
            <a:xfrm>
              <a:off x="1496119" y="5164036"/>
              <a:ext cx="2269" cy="1002736"/>
            </a:xfrm>
            <a:custGeom>
              <a:avLst/>
              <a:gdLst>
                <a:gd name="T0" fmla="*/ 0 w 2"/>
                <a:gd name="T1" fmla="*/ 0 h 884"/>
                <a:gd name="T2" fmla="*/ 0 w 2"/>
                <a:gd name="T3" fmla="*/ 884 h 884"/>
                <a:gd name="T4" fmla="*/ 2 w 2"/>
                <a:gd name="T5" fmla="*/ 884 h 884"/>
                <a:gd name="T6" fmla="*/ 2 w 2"/>
                <a:gd name="T7" fmla="*/ 0 h 884"/>
              </a:gdLst>
              <a:ahLst/>
              <a:cxnLst>
                <a:cxn ang="0">
                  <a:pos x="T0" y="T1"/>
                </a:cxn>
                <a:cxn ang="0">
                  <a:pos x="T2" y="T3"/>
                </a:cxn>
                <a:cxn ang="0">
                  <a:pos x="T4" y="T5"/>
                </a:cxn>
                <a:cxn ang="0">
                  <a:pos x="T6" y="T7"/>
                </a:cxn>
              </a:cxnLst>
              <a:rect l="0" t="0" r="r" b="b"/>
              <a:pathLst>
                <a:path w="2" h="884">
                  <a:moveTo>
                    <a:pt x="0" y="0"/>
                  </a:moveTo>
                  <a:lnTo>
                    <a:pt x="0" y="884"/>
                  </a:lnTo>
                  <a:lnTo>
                    <a:pt x="2" y="884"/>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0" name="Freeform 289">
              <a:extLst>
                <a:ext uri="{FF2B5EF4-FFF2-40B4-BE49-F238E27FC236}">
                  <a16:creationId xmlns:a16="http://schemas.microsoft.com/office/drawing/2014/main" id="{0F2AB4E0-D2F7-434B-9F47-7CA9918BAD62}"/>
                </a:ext>
              </a:extLst>
            </p:cNvPr>
            <p:cNvSpPr>
              <a:spLocks/>
            </p:cNvSpPr>
            <p:nvPr/>
          </p:nvSpPr>
          <p:spPr bwMode="auto">
            <a:xfrm>
              <a:off x="1915816" y="5164036"/>
              <a:ext cx="3403" cy="1002736"/>
            </a:xfrm>
            <a:custGeom>
              <a:avLst/>
              <a:gdLst>
                <a:gd name="T0" fmla="*/ 0 w 3"/>
                <a:gd name="T1" fmla="*/ 0 h 884"/>
                <a:gd name="T2" fmla="*/ 0 w 3"/>
                <a:gd name="T3" fmla="*/ 884 h 884"/>
                <a:gd name="T4" fmla="*/ 3 w 3"/>
                <a:gd name="T5" fmla="*/ 884 h 884"/>
                <a:gd name="T6" fmla="*/ 3 w 3"/>
                <a:gd name="T7" fmla="*/ 0 h 884"/>
              </a:gdLst>
              <a:ahLst/>
              <a:cxnLst>
                <a:cxn ang="0">
                  <a:pos x="T0" y="T1"/>
                </a:cxn>
                <a:cxn ang="0">
                  <a:pos x="T2" y="T3"/>
                </a:cxn>
                <a:cxn ang="0">
                  <a:pos x="T4" y="T5"/>
                </a:cxn>
                <a:cxn ang="0">
                  <a:pos x="T6" y="T7"/>
                </a:cxn>
              </a:cxnLst>
              <a:rect l="0" t="0" r="r" b="b"/>
              <a:pathLst>
                <a:path w="3" h="884">
                  <a:moveTo>
                    <a:pt x="0" y="0"/>
                  </a:moveTo>
                  <a:lnTo>
                    <a:pt x="0" y="884"/>
                  </a:lnTo>
                  <a:lnTo>
                    <a:pt x="3" y="884"/>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2" name="Freeform 291">
              <a:extLst>
                <a:ext uri="{FF2B5EF4-FFF2-40B4-BE49-F238E27FC236}">
                  <a16:creationId xmlns:a16="http://schemas.microsoft.com/office/drawing/2014/main" id="{4C309338-5C9A-6A44-964D-C0468A916AAA}"/>
                </a:ext>
              </a:extLst>
            </p:cNvPr>
            <p:cNvSpPr>
              <a:spLocks/>
            </p:cNvSpPr>
            <p:nvPr/>
          </p:nvSpPr>
          <p:spPr bwMode="auto">
            <a:xfrm>
              <a:off x="2335513" y="5164036"/>
              <a:ext cx="3403" cy="1002736"/>
            </a:xfrm>
            <a:custGeom>
              <a:avLst/>
              <a:gdLst>
                <a:gd name="T0" fmla="*/ 0 w 3"/>
                <a:gd name="T1" fmla="*/ 0 h 884"/>
                <a:gd name="T2" fmla="*/ 0 w 3"/>
                <a:gd name="T3" fmla="*/ 884 h 884"/>
                <a:gd name="T4" fmla="*/ 3 w 3"/>
                <a:gd name="T5" fmla="*/ 884 h 884"/>
                <a:gd name="T6" fmla="*/ 3 w 3"/>
                <a:gd name="T7" fmla="*/ 0 h 884"/>
              </a:gdLst>
              <a:ahLst/>
              <a:cxnLst>
                <a:cxn ang="0">
                  <a:pos x="T0" y="T1"/>
                </a:cxn>
                <a:cxn ang="0">
                  <a:pos x="T2" y="T3"/>
                </a:cxn>
                <a:cxn ang="0">
                  <a:pos x="T4" y="T5"/>
                </a:cxn>
                <a:cxn ang="0">
                  <a:pos x="T6" y="T7"/>
                </a:cxn>
              </a:cxnLst>
              <a:rect l="0" t="0" r="r" b="b"/>
              <a:pathLst>
                <a:path w="3" h="884">
                  <a:moveTo>
                    <a:pt x="0" y="0"/>
                  </a:moveTo>
                  <a:lnTo>
                    <a:pt x="0" y="884"/>
                  </a:lnTo>
                  <a:lnTo>
                    <a:pt x="3" y="884"/>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4" name="Freeform 293">
              <a:extLst>
                <a:ext uri="{FF2B5EF4-FFF2-40B4-BE49-F238E27FC236}">
                  <a16:creationId xmlns:a16="http://schemas.microsoft.com/office/drawing/2014/main" id="{2E7DCEAE-311A-0C46-AFC8-F145CB46454B}"/>
                </a:ext>
              </a:extLst>
            </p:cNvPr>
            <p:cNvSpPr>
              <a:spLocks/>
            </p:cNvSpPr>
            <p:nvPr/>
          </p:nvSpPr>
          <p:spPr bwMode="auto">
            <a:xfrm>
              <a:off x="2756344" y="5164036"/>
              <a:ext cx="2269" cy="1002736"/>
            </a:xfrm>
            <a:custGeom>
              <a:avLst/>
              <a:gdLst>
                <a:gd name="T0" fmla="*/ 0 w 2"/>
                <a:gd name="T1" fmla="*/ 0 h 884"/>
                <a:gd name="T2" fmla="*/ 0 w 2"/>
                <a:gd name="T3" fmla="*/ 884 h 884"/>
                <a:gd name="T4" fmla="*/ 2 w 2"/>
                <a:gd name="T5" fmla="*/ 884 h 884"/>
                <a:gd name="T6" fmla="*/ 2 w 2"/>
                <a:gd name="T7" fmla="*/ 0 h 884"/>
              </a:gdLst>
              <a:ahLst/>
              <a:cxnLst>
                <a:cxn ang="0">
                  <a:pos x="T0" y="T1"/>
                </a:cxn>
                <a:cxn ang="0">
                  <a:pos x="T2" y="T3"/>
                </a:cxn>
                <a:cxn ang="0">
                  <a:pos x="T4" y="T5"/>
                </a:cxn>
                <a:cxn ang="0">
                  <a:pos x="T6" y="T7"/>
                </a:cxn>
              </a:cxnLst>
              <a:rect l="0" t="0" r="r" b="b"/>
              <a:pathLst>
                <a:path w="2" h="884">
                  <a:moveTo>
                    <a:pt x="0" y="0"/>
                  </a:moveTo>
                  <a:lnTo>
                    <a:pt x="0" y="884"/>
                  </a:lnTo>
                  <a:lnTo>
                    <a:pt x="2" y="884"/>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6" name="Freeform 295">
              <a:extLst>
                <a:ext uri="{FF2B5EF4-FFF2-40B4-BE49-F238E27FC236}">
                  <a16:creationId xmlns:a16="http://schemas.microsoft.com/office/drawing/2014/main" id="{36771F44-62E6-3B46-AF48-CCACB1A9F4F0}"/>
                </a:ext>
              </a:extLst>
            </p:cNvPr>
            <p:cNvSpPr>
              <a:spLocks/>
            </p:cNvSpPr>
            <p:nvPr/>
          </p:nvSpPr>
          <p:spPr bwMode="auto">
            <a:xfrm>
              <a:off x="1156958" y="5468033"/>
              <a:ext cx="1940815" cy="2269"/>
            </a:xfrm>
            <a:custGeom>
              <a:avLst/>
              <a:gdLst>
                <a:gd name="T0" fmla="*/ 1711 w 1711"/>
                <a:gd name="T1" fmla="*/ 0 h 2"/>
                <a:gd name="T2" fmla="*/ 0 w 1711"/>
                <a:gd name="T3" fmla="*/ 0 h 2"/>
                <a:gd name="T4" fmla="*/ 0 w 1711"/>
                <a:gd name="T5" fmla="*/ 2 h 2"/>
                <a:gd name="T6" fmla="*/ 1711 w 1711"/>
                <a:gd name="T7" fmla="*/ 2 h 2"/>
              </a:gdLst>
              <a:ahLst/>
              <a:cxnLst>
                <a:cxn ang="0">
                  <a:pos x="T0" y="T1"/>
                </a:cxn>
                <a:cxn ang="0">
                  <a:pos x="T2" y="T3"/>
                </a:cxn>
                <a:cxn ang="0">
                  <a:pos x="T4" y="T5"/>
                </a:cxn>
                <a:cxn ang="0">
                  <a:pos x="T6" y="T7"/>
                </a:cxn>
              </a:cxnLst>
              <a:rect l="0" t="0" r="r" b="b"/>
              <a:pathLst>
                <a:path w="1711" h="2">
                  <a:moveTo>
                    <a:pt x="1711" y="0"/>
                  </a:moveTo>
                  <a:lnTo>
                    <a:pt x="0" y="0"/>
                  </a:lnTo>
                  <a:lnTo>
                    <a:pt x="0" y="2"/>
                  </a:lnTo>
                  <a:lnTo>
                    <a:pt x="1711"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8" name="Freeform 297">
              <a:extLst>
                <a:ext uri="{FF2B5EF4-FFF2-40B4-BE49-F238E27FC236}">
                  <a16:creationId xmlns:a16="http://schemas.microsoft.com/office/drawing/2014/main" id="{A156FCCA-A5F1-0C43-A1B0-2DF2B646E4F3}"/>
                </a:ext>
              </a:extLst>
            </p:cNvPr>
            <p:cNvSpPr>
              <a:spLocks/>
            </p:cNvSpPr>
            <p:nvPr/>
          </p:nvSpPr>
          <p:spPr bwMode="auto">
            <a:xfrm>
              <a:off x="1156958" y="5860506"/>
              <a:ext cx="1940815" cy="3403"/>
            </a:xfrm>
            <a:custGeom>
              <a:avLst/>
              <a:gdLst>
                <a:gd name="T0" fmla="*/ 1711 w 1711"/>
                <a:gd name="T1" fmla="*/ 0 h 3"/>
                <a:gd name="T2" fmla="*/ 0 w 1711"/>
                <a:gd name="T3" fmla="*/ 0 h 3"/>
                <a:gd name="T4" fmla="*/ 0 w 1711"/>
                <a:gd name="T5" fmla="*/ 3 h 3"/>
                <a:gd name="T6" fmla="*/ 1711 w 1711"/>
                <a:gd name="T7" fmla="*/ 3 h 3"/>
              </a:gdLst>
              <a:ahLst/>
              <a:cxnLst>
                <a:cxn ang="0">
                  <a:pos x="T0" y="T1"/>
                </a:cxn>
                <a:cxn ang="0">
                  <a:pos x="T2" y="T3"/>
                </a:cxn>
                <a:cxn ang="0">
                  <a:pos x="T4" y="T5"/>
                </a:cxn>
                <a:cxn ang="0">
                  <a:pos x="T6" y="T7"/>
                </a:cxn>
              </a:cxnLst>
              <a:rect l="0" t="0" r="r" b="b"/>
              <a:pathLst>
                <a:path w="1711" h="3">
                  <a:moveTo>
                    <a:pt x="1711" y="0"/>
                  </a:moveTo>
                  <a:lnTo>
                    <a:pt x="0" y="0"/>
                  </a:lnTo>
                  <a:lnTo>
                    <a:pt x="0" y="3"/>
                  </a:lnTo>
                  <a:lnTo>
                    <a:pt x="1711"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3" name="Freeform 302">
              <a:extLst>
                <a:ext uri="{FF2B5EF4-FFF2-40B4-BE49-F238E27FC236}">
                  <a16:creationId xmlns:a16="http://schemas.microsoft.com/office/drawing/2014/main" id="{04528984-DF8B-6140-B7F5-9B3C6C0FD4F4}"/>
                </a:ext>
              </a:extLst>
            </p:cNvPr>
            <p:cNvSpPr>
              <a:spLocks/>
            </p:cNvSpPr>
            <p:nvPr/>
          </p:nvSpPr>
          <p:spPr bwMode="auto">
            <a:xfrm>
              <a:off x="4912679" y="4864577"/>
              <a:ext cx="1285180" cy="1650430"/>
            </a:xfrm>
            <a:custGeom>
              <a:avLst/>
              <a:gdLst>
                <a:gd name="T0" fmla="*/ 0 w 1133"/>
                <a:gd name="T1" fmla="*/ 0 h 1455"/>
                <a:gd name="T2" fmla="*/ 149 w 1133"/>
                <a:gd name="T3" fmla="*/ 1455 h 1455"/>
                <a:gd name="T4" fmla="*/ 984 w 1133"/>
                <a:gd name="T5" fmla="*/ 1455 h 1455"/>
                <a:gd name="T6" fmla="*/ 1133 w 1133"/>
                <a:gd name="T7" fmla="*/ 0 h 1455"/>
                <a:gd name="T8" fmla="*/ 0 w 1133"/>
                <a:gd name="T9" fmla="*/ 0 h 1455"/>
              </a:gdLst>
              <a:ahLst/>
              <a:cxnLst>
                <a:cxn ang="0">
                  <a:pos x="T0" y="T1"/>
                </a:cxn>
                <a:cxn ang="0">
                  <a:pos x="T2" y="T3"/>
                </a:cxn>
                <a:cxn ang="0">
                  <a:pos x="T4" y="T5"/>
                </a:cxn>
                <a:cxn ang="0">
                  <a:pos x="T6" y="T7"/>
                </a:cxn>
                <a:cxn ang="0">
                  <a:pos x="T8" y="T9"/>
                </a:cxn>
              </a:cxnLst>
              <a:rect l="0" t="0" r="r" b="b"/>
              <a:pathLst>
                <a:path w="1133" h="1455">
                  <a:moveTo>
                    <a:pt x="0" y="0"/>
                  </a:moveTo>
                  <a:lnTo>
                    <a:pt x="149" y="1455"/>
                  </a:lnTo>
                  <a:lnTo>
                    <a:pt x="984" y="1455"/>
                  </a:lnTo>
                  <a:lnTo>
                    <a:pt x="1133" y="0"/>
                  </a:lnTo>
                  <a:lnTo>
                    <a:pt x="0" y="0"/>
                  </a:lnTo>
                  <a:close/>
                </a:path>
              </a:pathLst>
            </a:custGeom>
            <a:solidFill>
              <a:schemeClr val="tx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4" name="Freeform 303">
              <a:extLst>
                <a:ext uri="{FF2B5EF4-FFF2-40B4-BE49-F238E27FC236}">
                  <a16:creationId xmlns:a16="http://schemas.microsoft.com/office/drawing/2014/main" id="{C1C85DB0-39D2-7147-AFCA-4BD8C50BAE1F}"/>
                </a:ext>
              </a:extLst>
            </p:cNvPr>
            <p:cNvSpPr>
              <a:spLocks/>
            </p:cNvSpPr>
            <p:nvPr/>
          </p:nvSpPr>
          <p:spPr bwMode="auto">
            <a:xfrm>
              <a:off x="5074887" y="5071022"/>
              <a:ext cx="1101421" cy="1443985"/>
            </a:xfrm>
            <a:custGeom>
              <a:avLst/>
              <a:gdLst>
                <a:gd name="T0" fmla="*/ 367 w 367"/>
                <a:gd name="T1" fmla="*/ 0 h 481"/>
                <a:gd name="T2" fmla="*/ 0 w 367"/>
                <a:gd name="T3" fmla="*/ 460 h 481"/>
                <a:gd name="T4" fmla="*/ 2 w 367"/>
                <a:gd name="T5" fmla="*/ 481 h 481"/>
                <a:gd name="T6" fmla="*/ 318 w 367"/>
                <a:gd name="T7" fmla="*/ 481 h 481"/>
                <a:gd name="T8" fmla="*/ 367 w 367"/>
                <a:gd name="T9" fmla="*/ 0 h 481"/>
              </a:gdLst>
              <a:ahLst/>
              <a:cxnLst>
                <a:cxn ang="0">
                  <a:pos x="T0" y="T1"/>
                </a:cxn>
                <a:cxn ang="0">
                  <a:pos x="T2" y="T3"/>
                </a:cxn>
                <a:cxn ang="0">
                  <a:pos x="T4" y="T5"/>
                </a:cxn>
                <a:cxn ang="0">
                  <a:pos x="T6" y="T7"/>
                </a:cxn>
                <a:cxn ang="0">
                  <a:pos x="T8" y="T9"/>
                </a:cxn>
              </a:cxnLst>
              <a:rect l="0" t="0" r="r" b="b"/>
              <a:pathLst>
                <a:path w="367" h="481">
                  <a:moveTo>
                    <a:pt x="367" y="0"/>
                  </a:moveTo>
                  <a:cubicBezTo>
                    <a:pt x="360" y="60"/>
                    <a:pt x="307" y="404"/>
                    <a:pt x="0" y="460"/>
                  </a:cubicBezTo>
                  <a:cubicBezTo>
                    <a:pt x="2" y="481"/>
                    <a:pt x="2" y="481"/>
                    <a:pt x="2" y="481"/>
                  </a:cubicBezTo>
                  <a:cubicBezTo>
                    <a:pt x="318" y="481"/>
                    <a:pt x="318" y="481"/>
                    <a:pt x="318" y="481"/>
                  </a:cubicBezTo>
                  <a:lnTo>
                    <a:pt x="367" y="0"/>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5" name="Rectangle 304">
              <a:extLst>
                <a:ext uri="{FF2B5EF4-FFF2-40B4-BE49-F238E27FC236}">
                  <a16:creationId xmlns:a16="http://schemas.microsoft.com/office/drawing/2014/main" id="{859E2FA3-A554-FF4C-96A7-8E44604359B7}"/>
                </a:ext>
              </a:extLst>
            </p:cNvPr>
            <p:cNvSpPr>
              <a:spLocks noChangeArrowheads="1"/>
            </p:cNvSpPr>
            <p:nvPr/>
          </p:nvSpPr>
          <p:spPr bwMode="auto">
            <a:xfrm>
              <a:off x="4808322" y="4864577"/>
              <a:ext cx="1493895" cy="176953"/>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6" name="Freeform 305">
              <a:extLst>
                <a:ext uri="{FF2B5EF4-FFF2-40B4-BE49-F238E27FC236}">
                  <a16:creationId xmlns:a16="http://schemas.microsoft.com/office/drawing/2014/main" id="{E32613A1-F564-F040-8C9C-2ABDDEBC1105}"/>
                </a:ext>
              </a:extLst>
            </p:cNvPr>
            <p:cNvSpPr>
              <a:spLocks/>
            </p:cNvSpPr>
            <p:nvPr/>
          </p:nvSpPr>
          <p:spPr bwMode="auto">
            <a:xfrm>
              <a:off x="4930828" y="5041530"/>
              <a:ext cx="1248882" cy="69193"/>
            </a:xfrm>
            <a:custGeom>
              <a:avLst/>
              <a:gdLst>
                <a:gd name="T0" fmla="*/ 1095 w 1101"/>
                <a:gd name="T1" fmla="*/ 61 h 61"/>
                <a:gd name="T2" fmla="*/ 1101 w 1101"/>
                <a:gd name="T3" fmla="*/ 0 h 61"/>
                <a:gd name="T4" fmla="*/ 0 w 1101"/>
                <a:gd name="T5" fmla="*/ 0 h 61"/>
                <a:gd name="T6" fmla="*/ 6 w 1101"/>
                <a:gd name="T7" fmla="*/ 61 h 61"/>
                <a:gd name="T8" fmla="*/ 1095 w 1101"/>
                <a:gd name="T9" fmla="*/ 61 h 61"/>
              </a:gdLst>
              <a:ahLst/>
              <a:cxnLst>
                <a:cxn ang="0">
                  <a:pos x="T0" y="T1"/>
                </a:cxn>
                <a:cxn ang="0">
                  <a:pos x="T2" y="T3"/>
                </a:cxn>
                <a:cxn ang="0">
                  <a:pos x="T4" y="T5"/>
                </a:cxn>
                <a:cxn ang="0">
                  <a:pos x="T6" y="T7"/>
                </a:cxn>
                <a:cxn ang="0">
                  <a:pos x="T8" y="T9"/>
                </a:cxn>
              </a:cxnLst>
              <a:rect l="0" t="0" r="r" b="b"/>
              <a:pathLst>
                <a:path w="1101" h="61">
                  <a:moveTo>
                    <a:pt x="1095" y="61"/>
                  </a:moveTo>
                  <a:lnTo>
                    <a:pt x="1101" y="0"/>
                  </a:lnTo>
                  <a:lnTo>
                    <a:pt x="0" y="0"/>
                  </a:lnTo>
                  <a:lnTo>
                    <a:pt x="6" y="61"/>
                  </a:lnTo>
                  <a:lnTo>
                    <a:pt x="1095" y="61"/>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7" name="Freeform 306">
              <a:extLst>
                <a:ext uri="{FF2B5EF4-FFF2-40B4-BE49-F238E27FC236}">
                  <a16:creationId xmlns:a16="http://schemas.microsoft.com/office/drawing/2014/main" id="{9E754368-F06F-8A48-B894-28CC34A58E09}"/>
                </a:ext>
              </a:extLst>
            </p:cNvPr>
            <p:cNvSpPr>
              <a:spLocks/>
            </p:cNvSpPr>
            <p:nvPr/>
          </p:nvSpPr>
          <p:spPr bwMode="auto">
            <a:xfrm>
              <a:off x="5360734" y="5608688"/>
              <a:ext cx="146327" cy="191699"/>
            </a:xfrm>
            <a:custGeom>
              <a:avLst/>
              <a:gdLst>
                <a:gd name="T0" fmla="*/ 38 w 49"/>
                <a:gd name="T1" fmla="*/ 1 h 64"/>
                <a:gd name="T2" fmla="*/ 7 w 49"/>
                <a:gd name="T3" fmla="*/ 7 h 64"/>
                <a:gd name="T4" fmla="*/ 7 w 49"/>
                <a:gd name="T5" fmla="*/ 8 h 64"/>
                <a:gd name="T6" fmla="*/ 16 w 49"/>
                <a:gd name="T7" fmla="*/ 13 h 64"/>
                <a:gd name="T8" fmla="*/ 16 w 49"/>
                <a:gd name="T9" fmla="*/ 14 h 64"/>
                <a:gd name="T10" fmla="*/ 0 w 49"/>
                <a:gd name="T11" fmla="*/ 41 h 64"/>
                <a:gd name="T12" fmla="*/ 0 w 49"/>
                <a:gd name="T13" fmla="*/ 42 h 64"/>
                <a:gd name="T14" fmla="*/ 16 w 49"/>
                <a:gd name="T15" fmla="*/ 63 h 64"/>
                <a:gd name="T16" fmla="*/ 17 w 49"/>
                <a:gd name="T17" fmla="*/ 63 h 64"/>
                <a:gd name="T18" fmla="*/ 38 w 49"/>
                <a:gd name="T19" fmla="*/ 27 h 64"/>
                <a:gd name="T20" fmla="*/ 39 w 49"/>
                <a:gd name="T21" fmla="*/ 27 h 64"/>
                <a:gd name="T22" fmla="*/ 48 w 49"/>
                <a:gd name="T23" fmla="*/ 32 h 64"/>
                <a:gd name="T24" fmla="*/ 49 w 49"/>
                <a:gd name="T25" fmla="*/ 31 h 64"/>
                <a:gd name="T26" fmla="*/ 39 w 49"/>
                <a:gd name="T27" fmla="*/ 1 h 64"/>
                <a:gd name="T28" fmla="*/ 38 w 49"/>
                <a:gd name="T29" fmla="*/ 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64">
                  <a:moveTo>
                    <a:pt x="38" y="1"/>
                  </a:moveTo>
                  <a:cubicBezTo>
                    <a:pt x="7" y="7"/>
                    <a:pt x="7" y="7"/>
                    <a:pt x="7" y="7"/>
                  </a:cubicBezTo>
                  <a:cubicBezTo>
                    <a:pt x="6" y="7"/>
                    <a:pt x="6" y="8"/>
                    <a:pt x="7" y="8"/>
                  </a:cubicBezTo>
                  <a:cubicBezTo>
                    <a:pt x="16" y="13"/>
                    <a:pt x="16" y="13"/>
                    <a:pt x="16" y="13"/>
                  </a:cubicBezTo>
                  <a:cubicBezTo>
                    <a:pt x="16" y="14"/>
                    <a:pt x="16" y="14"/>
                    <a:pt x="16" y="14"/>
                  </a:cubicBezTo>
                  <a:cubicBezTo>
                    <a:pt x="0" y="41"/>
                    <a:pt x="0" y="41"/>
                    <a:pt x="0" y="41"/>
                  </a:cubicBezTo>
                  <a:cubicBezTo>
                    <a:pt x="0" y="42"/>
                    <a:pt x="0" y="42"/>
                    <a:pt x="0" y="42"/>
                  </a:cubicBezTo>
                  <a:cubicBezTo>
                    <a:pt x="16" y="63"/>
                    <a:pt x="16" y="63"/>
                    <a:pt x="16" y="63"/>
                  </a:cubicBezTo>
                  <a:cubicBezTo>
                    <a:pt x="17" y="64"/>
                    <a:pt x="17" y="64"/>
                    <a:pt x="17" y="63"/>
                  </a:cubicBezTo>
                  <a:cubicBezTo>
                    <a:pt x="38" y="27"/>
                    <a:pt x="38" y="27"/>
                    <a:pt x="38" y="27"/>
                  </a:cubicBezTo>
                  <a:cubicBezTo>
                    <a:pt x="38" y="27"/>
                    <a:pt x="39" y="27"/>
                    <a:pt x="39" y="27"/>
                  </a:cubicBezTo>
                  <a:cubicBezTo>
                    <a:pt x="48" y="32"/>
                    <a:pt x="48" y="32"/>
                    <a:pt x="48" y="32"/>
                  </a:cubicBezTo>
                  <a:cubicBezTo>
                    <a:pt x="49" y="32"/>
                    <a:pt x="49" y="32"/>
                    <a:pt x="49" y="31"/>
                  </a:cubicBezTo>
                  <a:cubicBezTo>
                    <a:pt x="39" y="1"/>
                    <a:pt x="39" y="1"/>
                    <a:pt x="39" y="1"/>
                  </a:cubicBezTo>
                  <a:cubicBezTo>
                    <a:pt x="39" y="1"/>
                    <a:pt x="39" y="0"/>
                    <a:pt x="38"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8" name="Freeform 307">
              <a:extLst>
                <a:ext uri="{FF2B5EF4-FFF2-40B4-BE49-F238E27FC236}">
                  <a16:creationId xmlns:a16="http://schemas.microsoft.com/office/drawing/2014/main" id="{1AB57B73-6A32-DC47-B111-F6361288D2FE}"/>
                </a:ext>
              </a:extLst>
            </p:cNvPr>
            <p:cNvSpPr>
              <a:spLocks/>
            </p:cNvSpPr>
            <p:nvPr/>
          </p:nvSpPr>
          <p:spPr bwMode="auto">
            <a:xfrm>
              <a:off x="5417450" y="5725523"/>
              <a:ext cx="104357" cy="74865"/>
            </a:xfrm>
            <a:custGeom>
              <a:avLst/>
              <a:gdLst>
                <a:gd name="T0" fmla="*/ 14 w 35"/>
                <a:gd name="T1" fmla="*/ 0 h 25"/>
                <a:gd name="T2" fmla="*/ 0 w 35"/>
                <a:gd name="T3" fmla="*/ 24 h 25"/>
                <a:gd name="T4" fmla="*/ 1 w 35"/>
                <a:gd name="T5" fmla="*/ 25 h 25"/>
                <a:gd name="T6" fmla="*/ 35 w 35"/>
                <a:gd name="T7" fmla="*/ 25 h 25"/>
                <a:gd name="T8" fmla="*/ 35 w 35"/>
                <a:gd name="T9" fmla="*/ 25 h 25"/>
                <a:gd name="T10" fmla="*/ 35 w 35"/>
                <a:gd name="T11" fmla="*/ 0 h 25"/>
                <a:gd name="T12" fmla="*/ 35 w 35"/>
                <a:gd name="T13" fmla="*/ 0 h 25"/>
                <a:gd name="T14" fmla="*/ 15 w 35"/>
                <a:gd name="T15" fmla="*/ 0 h 25"/>
                <a:gd name="T16" fmla="*/ 14 w 3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5">
                  <a:moveTo>
                    <a:pt x="14" y="0"/>
                  </a:moveTo>
                  <a:cubicBezTo>
                    <a:pt x="0" y="24"/>
                    <a:pt x="0" y="24"/>
                    <a:pt x="0" y="24"/>
                  </a:cubicBezTo>
                  <a:cubicBezTo>
                    <a:pt x="0" y="25"/>
                    <a:pt x="0" y="25"/>
                    <a:pt x="1" y="25"/>
                  </a:cubicBezTo>
                  <a:cubicBezTo>
                    <a:pt x="35" y="25"/>
                    <a:pt x="35" y="25"/>
                    <a:pt x="35" y="25"/>
                  </a:cubicBezTo>
                  <a:cubicBezTo>
                    <a:pt x="35" y="25"/>
                    <a:pt x="35" y="25"/>
                    <a:pt x="35" y="25"/>
                  </a:cubicBezTo>
                  <a:cubicBezTo>
                    <a:pt x="35" y="0"/>
                    <a:pt x="35" y="0"/>
                    <a:pt x="35" y="0"/>
                  </a:cubicBezTo>
                  <a:cubicBezTo>
                    <a:pt x="35" y="0"/>
                    <a:pt x="35" y="0"/>
                    <a:pt x="35" y="0"/>
                  </a:cubicBezTo>
                  <a:cubicBezTo>
                    <a:pt x="15" y="0"/>
                    <a:pt x="15" y="0"/>
                    <a:pt x="15" y="0"/>
                  </a:cubicBezTo>
                  <a:cubicBezTo>
                    <a:pt x="15" y="0"/>
                    <a:pt x="15" y="0"/>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9" name="Freeform 308">
              <a:extLst>
                <a:ext uri="{FF2B5EF4-FFF2-40B4-BE49-F238E27FC236}">
                  <a16:creationId xmlns:a16="http://schemas.microsoft.com/office/drawing/2014/main" id="{434F1BDE-87FF-CA45-A2EC-2D3EA6C21956}"/>
                </a:ext>
              </a:extLst>
            </p:cNvPr>
            <p:cNvSpPr>
              <a:spLocks/>
            </p:cNvSpPr>
            <p:nvPr/>
          </p:nvSpPr>
          <p:spPr bwMode="auto">
            <a:xfrm>
              <a:off x="5567180" y="5689225"/>
              <a:ext cx="198505" cy="147461"/>
            </a:xfrm>
            <a:custGeom>
              <a:avLst/>
              <a:gdLst>
                <a:gd name="T0" fmla="*/ 0 w 66"/>
                <a:gd name="T1" fmla="*/ 25 h 49"/>
                <a:gd name="T2" fmla="*/ 22 w 66"/>
                <a:gd name="T3" fmla="*/ 49 h 49"/>
                <a:gd name="T4" fmla="*/ 23 w 66"/>
                <a:gd name="T5" fmla="*/ 48 h 49"/>
                <a:gd name="T6" fmla="*/ 23 w 66"/>
                <a:gd name="T7" fmla="*/ 38 h 49"/>
                <a:gd name="T8" fmla="*/ 23 w 66"/>
                <a:gd name="T9" fmla="*/ 37 h 49"/>
                <a:gd name="T10" fmla="*/ 55 w 66"/>
                <a:gd name="T11" fmla="*/ 37 h 49"/>
                <a:gd name="T12" fmla="*/ 55 w 66"/>
                <a:gd name="T13" fmla="*/ 37 h 49"/>
                <a:gd name="T14" fmla="*/ 66 w 66"/>
                <a:gd name="T15" fmla="*/ 12 h 49"/>
                <a:gd name="T16" fmla="*/ 65 w 66"/>
                <a:gd name="T17" fmla="*/ 12 h 49"/>
                <a:gd name="T18" fmla="*/ 23 w 66"/>
                <a:gd name="T19" fmla="*/ 12 h 49"/>
                <a:gd name="T20" fmla="*/ 23 w 66"/>
                <a:gd name="T21" fmla="*/ 11 h 49"/>
                <a:gd name="T22" fmla="*/ 23 w 66"/>
                <a:gd name="T23" fmla="*/ 0 h 49"/>
                <a:gd name="T24" fmla="*/ 22 w 66"/>
                <a:gd name="T25" fmla="*/ 0 h 49"/>
                <a:gd name="T26" fmla="*/ 0 w 66"/>
                <a:gd name="T27" fmla="*/ 24 h 49"/>
                <a:gd name="T28" fmla="*/ 0 w 66"/>
                <a:gd name="T29" fmla="*/ 2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49">
                  <a:moveTo>
                    <a:pt x="0" y="25"/>
                  </a:moveTo>
                  <a:cubicBezTo>
                    <a:pt x="22" y="49"/>
                    <a:pt x="22" y="49"/>
                    <a:pt x="22" y="49"/>
                  </a:cubicBezTo>
                  <a:cubicBezTo>
                    <a:pt x="22" y="49"/>
                    <a:pt x="23" y="49"/>
                    <a:pt x="23" y="48"/>
                  </a:cubicBezTo>
                  <a:cubicBezTo>
                    <a:pt x="23" y="38"/>
                    <a:pt x="23" y="38"/>
                    <a:pt x="23" y="38"/>
                  </a:cubicBezTo>
                  <a:cubicBezTo>
                    <a:pt x="23" y="37"/>
                    <a:pt x="23" y="37"/>
                    <a:pt x="23" y="37"/>
                  </a:cubicBezTo>
                  <a:cubicBezTo>
                    <a:pt x="55" y="37"/>
                    <a:pt x="55" y="37"/>
                    <a:pt x="55" y="37"/>
                  </a:cubicBezTo>
                  <a:cubicBezTo>
                    <a:pt x="55" y="37"/>
                    <a:pt x="55" y="37"/>
                    <a:pt x="55" y="37"/>
                  </a:cubicBezTo>
                  <a:cubicBezTo>
                    <a:pt x="66" y="12"/>
                    <a:pt x="66" y="12"/>
                    <a:pt x="66" y="12"/>
                  </a:cubicBezTo>
                  <a:cubicBezTo>
                    <a:pt x="66" y="12"/>
                    <a:pt x="65" y="12"/>
                    <a:pt x="65" y="12"/>
                  </a:cubicBezTo>
                  <a:cubicBezTo>
                    <a:pt x="23" y="12"/>
                    <a:pt x="23" y="12"/>
                    <a:pt x="23" y="12"/>
                  </a:cubicBezTo>
                  <a:cubicBezTo>
                    <a:pt x="23" y="12"/>
                    <a:pt x="23" y="11"/>
                    <a:pt x="23" y="11"/>
                  </a:cubicBezTo>
                  <a:cubicBezTo>
                    <a:pt x="23" y="0"/>
                    <a:pt x="23" y="0"/>
                    <a:pt x="23" y="0"/>
                  </a:cubicBezTo>
                  <a:cubicBezTo>
                    <a:pt x="23" y="0"/>
                    <a:pt x="22" y="0"/>
                    <a:pt x="22" y="0"/>
                  </a:cubicBezTo>
                  <a:cubicBezTo>
                    <a:pt x="0" y="24"/>
                    <a:pt x="0" y="24"/>
                    <a:pt x="0" y="24"/>
                  </a:cubicBezTo>
                  <a:cubicBezTo>
                    <a:pt x="0" y="24"/>
                    <a:pt x="0" y="25"/>
                    <a:pt x="0"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0" name="Freeform 309">
              <a:extLst>
                <a:ext uri="{FF2B5EF4-FFF2-40B4-BE49-F238E27FC236}">
                  <a16:creationId xmlns:a16="http://schemas.microsoft.com/office/drawing/2014/main" id="{56E900B2-E08D-4247-A815-71AD3EF80F4E}"/>
                </a:ext>
              </a:extLst>
            </p:cNvPr>
            <p:cNvSpPr>
              <a:spLocks/>
            </p:cNvSpPr>
            <p:nvPr/>
          </p:nvSpPr>
          <p:spPr bwMode="auto">
            <a:xfrm>
              <a:off x="5642045" y="5626837"/>
              <a:ext cx="120238" cy="93014"/>
            </a:xfrm>
            <a:custGeom>
              <a:avLst/>
              <a:gdLst>
                <a:gd name="T0" fmla="*/ 11 w 40"/>
                <a:gd name="T1" fmla="*/ 31 h 31"/>
                <a:gd name="T2" fmla="*/ 39 w 40"/>
                <a:gd name="T3" fmla="*/ 31 h 31"/>
                <a:gd name="T4" fmla="*/ 40 w 40"/>
                <a:gd name="T5" fmla="*/ 30 h 31"/>
                <a:gd name="T6" fmla="*/ 23 w 40"/>
                <a:gd name="T7" fmla="*/ 0 h 31"/>
                <a:gd name="T8" fmla="*/ 22 w 40"/>
                <a:gd name="T9" fmla="*/ 0 h 31"/>
                <a:gd name="T10" fmla="*/ 1 w 40"/>
                <a:gd name="T11" fmla="*/ 12 h 31"/>
                <a:gd name="T12" fmla="*/ 1 w 40"/>
                <a:gd name="T13" fmla="*/ 13 h 31"/>
                <a:gd name="T14" fmla="*/ 10 w 40"/>
                <a:gd name="T15" fmla="*/ 30 h 31"/>
                <a:gd name="T16" fmla="*/ 11 w 40"/>
                <a:gd name="T17"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31">
                  <a:moveTo>
                    <a:pt x="11" y="31"/>
                  </a:moveTo>
                  <a:cubicBezTo>
                    <a:pt x="39" y="31"/>
                    <a:pt x="39" y="31"/>
                    <a:pt x="39" y="31"/>
                  </a:cubicBezTo>
                  <a:cubicBezTo>
                    <a:pt x="40" y="31"/>
                    <a:pt x="40" y="30"/>
                    <a:pt x="40" y="30"/>
                  </a:cubicBezTo>
                  <a:cubicBezTo>
                    <a:pt x="23" y="0"/>
                    <a:pt x="23" y="0"/>
                    <a:pt x="23" y="0"/>
                  </a:cubicBezTo>
                  <a:cubicBezTo>
                    <a:pt x="23" y="0"/>
                    <a:pt x="22" y="0"/>
                    <a:pt x="22" y="0"/>
                  </a:cubicBezTo>
                  <a:cubicBezTo>
                    <a:pt x="1" y="12"/>
                    <a:pt x="1" y="12"/>
                    <a:pt x="1" y="12"/>
                  </a:cubicBezTo>
                  <a:cubicBezTo>
                    <a:pt x="1" y="13"/>
                    <a:pt x="0" y="13"/>
                    <a:pt x="1" y="13"/>
                  </a:cubicBezTo>
                  <a:cubicBezTo>
                    <a:pt x="10" y="30"/>
                    <a:pt x="10" y="30"/>
                    <a:pt x="10" y="30"/>
                  </a:cubicBezTo>
                  <a:cubicBezTo>
                    <a:pt x="11" y="31"/>
                    <a:pt x="11" y="31"/>
                    <a:pt x="11" y="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1" name="Freeform 310">
              <a:extLst>
                <a:ext uri="{FF2B5EF4-FFF2-40B4-BE49-F238E27FC236}">
                  <a16:creationId xmlns:a16="http://schemas.microsoft.com/office/drawing/2014/main" id="{AF640021-F777-2B48-AD24-6A136BA169B6}"/>
                </a:ext>
              </a:extLst>
            </p:cNvPr>
            <p:cNvSpPr>
              <a:spLocks/>
            </p:cNvSpPr>
            <p:nvPr/>
          </p:nvSpPr>
          <p:spPr bwMode="auto">
            <a:xfrm>
              <a:off x="5525210" y="5443078"/>
              <a:ext cx="162207" cy="162207"/>
            </a:xfrm>
            <a:custGeom>
              <a:avLst/>
              <a:gdLst>
                <a:gd name="T0" fmla="*/ 44 w 54"/>
                <a:gd name="T1" fmla="*/ 53 h 54"/>
                <a:gd name="T2" fmla="*/ 54 w 54"/>
                <a:gd name="T3" fmla="*/ 23 h 54"/>
                <a:gd name="T4" fmla="*/ 53 w 54"/>
                <a:gd name="T5" fmla="*/ 22 h 54"/>
                <a:gd name="T6" fmla="*/ 44 w 54"/>
                <a:gd name="T7" fmla="*/ 28 h 54"/>
                <a:gd name="T8" fmla="*/ 43 w 54"/>
                <a:gd name="T9" fmla="*/ 27 h 54"/>
                <a:gd name="T10" fmla="*/ 27 w 54"/>
                <a:gd name="T11" fmla="*/ 0 h 54"/>
                <a:gd name="T12" fmla="*/ 27 w 54"/>
                <a:gd name="T13" fmla="*/ 0 h 54"/>
                <a:gd name="T14" fmla="*/ 0 w 54"/>
                <a:gd name="T15" fmla="*/ 3 h 54"/>
                <a:gd name="T16" fmla="*/ 0 w 54"/>
                <a:gd name="T17" fmla="*/ 4 h 54"/>
                <a:gd name="T18" fmla="*/ 21 w 54"/>
                <a:gd name="T19" fmla="*/ 40 h 54"/>
                <a:gd name="T20" fmla="*/ 20 w 54"/>
                <a:gd name="T21" fmla="*/ 41 h 54"/>
                <a:gd name="T22" fmla="*/ 11 w 54"/>
                <a:gd name="T23" fmla="*/ 46 h 54"/>
                <a:gd name="T24" fmla="*/ 11 w 54"/>
                <a:gd name="T25" fmla="*/ 47 h 54"/>
                <a:gd name="T26" fmla="*/ 43 w 54"/>
                <a:gd name="T27" fmla="*/ 54 h 54"/>
                <a:gd name="T28" fmla="*/ 44 w 54"/>
                <a:gd name="T29" fmla="*/ 5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54">
                  <a:moveTo>
                    <a:pt x="44" y="53"/>
                  </a:moveTo>
                  <a:cubicBezTo>
                    <a:pt x="54" y="23"/>
                    <a:pt x="54" y="23"/>
                    <a:pt x="54" y="23"/>
                  </a:cubicBezTo>
                  <a:cubicBezTo>
                    <a:pt x="54" y="22"/>
                    <a:pt x="53" y="22"/>
                    <a:pt x="53" y="22"/>
                  </a:cubicBezTo>
                  <a:cubicBezTo>
                    <a:pt x="44" y="28"/>
                    <a:pt x="44" y="28"/>
                    <a:pt x="44" y="28"/>
                  </a:cubicBezTo>
                  <a:cubicBezTo>
                    <a:pt x="43" y="28"/>
                    <a:pt x="43" y="28"/>
                    <a:pt x="43" y="27"/>
                  </a:cubicBezTo>
                  <a:cubicBezTo>
                    <a:pt x="27" y="0"/>
                    <a:pt x="27" y="0"/>
                    <a:pt x="27" y="0"/>
                  </a:cubicBezTo>
                  <a:cubicBezTo>
                    <a:pt x="27" y="0"/>
                    <a:pt x="27" y="0"/>
                    <a:pt x="27" y="0"/>
                  </a:cubicBezTo>
                  <a:cubicBezTo>
                    <a:pt x="0" y="3"/>
                    <a:pt x="0" y="3"/>
                    <a:pt x="0" y="3"/>
                  </a:cubicBezTo>
                  <a:cubicBezTo>
                    <a:pt x="0" y="3"/>
                    <a:pt x="0" y="4"/>
                    <a:pt x="0" y="4"/>
                  </a:cubicBezTo>
                  <a:cubicBezTo>
                    <a:pt x="21" y="40"/>
                    <a:pt x="21" y="40"/>
                    <a:pt x="21" y="40"/>
                  </a:cubicBezTo>
                  <a:cubicBezTo>
                    <a:pt x="21" y="40"/>
                    <a:pt x="21" y="41"/>
                    <a:pt x="20" y="41"/>
                  </a:cubicBezTo>
                  <a:cubicBezTo>
                    <a:pt x="11" y="46"/>
                    <a:pt x="11" y="46"/>
                    <a:pt x="11" y="46"/>
                  </a:cubicBezTo>
                  <a:cubicBezTo>
                    <a:pt x="11" y="47"/>
                    <a:pt x="11" y="47"/>
                    <a:pt x="11" y="47"/>
                  </a:cubicBezTo>
                  <a:cubicBezTo>
                    <a:pt x="43" y="54"/>
                    <a:pt x="43" y="54"/>
                    <a:pt x="43" y="54"/>
                  </a:cubicBezTo>
                  <a:cubicBezTo>
                    <a:pt x="43" y="54"/>
                    <a:pt x="43" y="54"/>
                    <a:pt x="44"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2" name="Freeform 311">
              <a:extLst>
                <a:ext uri="{FF2B5EF4-FFF2-40B4-BE49-F238E27FC236}">
                  <a16:creationId xmlns:a16="http://schemas.microsoft.com/office/drawing/2014/main" id="{585314C0-FDDC-4245-957F-39276098CF30}"/>
                </a:ext>
              </a:extLst>
            </p:cNvPr>
            <p:cNvSpPr>
              <a:spLocks/>
            </p:cNvSpPr>
            <p:nvPr/>
          </p:nvSpPr>
          <p:spPr bwMode="auto">
            <a:xfrm>
              <a:off x="5465091" y="5458958"/>
              <a:ext cx="98686" cy="128178"/>
            </a:xfrm>
            <a:custGeom>
              <a:avLst/>
              <a:gdLst>
                <a:gd name="T0" fmla="*/ 33 w 33"/>
                <a:gd name="T1" fmla="*/ 25 h 43"/>
                <a:gd name="T2" fmla="*/ 19 w 33"/>
                <a:gd name="T3" fmla="*/ 1 h 43"/>
                <a:gd name="T4" fmla="*/ 17 w 33"/>
                <a:gd name="T5" fmla="*/ 1 h 43"/>
                <a:gd name="T6" fmla="*/ 1 w 33"/>
                <a:gd name="T7" fmla="*/ 30 h 43"/>
                <a:gd name="T8" fmla="*/ 1 w 33"/>
                <a:gd name="T9" fmla="*/ 31 h 43"/>
                <a:gd name="T10" fmla="*/ 22 w 33"/>
                <a:gd name="T11" fmla="*/ 43 h 43"/>
                <a:gd name="T12" fmla="*/ 23 w 33"/>
                <a:gd name="T13" fmla="*/ 43 h 43"/>
                <a:gd name="T14" fmla="*/ 33 w 33"/>
                <a:gd name="T15" fmla="*/ 26 h 43"/>
                <a:gd name="T16" fmla="*/ 33 w 33"/>
                <a:gd name="T17" fmla="*/ 2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43">
                  <a:moveTo>
                    <a:pt x="33" y="25"/>
                  </a:moveTo>
                  <a:cubicBezTo>
                    <a:pt x="19" y="1"/>
                    <a:pt x="19" y="1"/>
                    <a:pt x="19" y="1"/>
                  </a:cubicBezTo>
                  <a:cubicBezTo>
                    <a:pt x="18" y="0"/>
                    <a:pt x="18" y="0"/>
                    <a:pt x="17" y="1"/>
                  </a:cubicBezTo>
                  <a:cubicBezTo>
                    <a:pt x="1" y="30"/>
                    <a:pt x="1" y="30"/>
                    <a:pt x="1" y="30"/>
                  </a:cubicBezTo>
                  <a:cubicBezTo>
                    <a:pt x="0" y="30"/>
                    <a:pt x="1" y="31"/>
                    <a:pt x="1" y="31"/>
                  </a:cubicBezTo>
                  <a:cubicBezTo>
                    <a:pt x="22" y="43"/>
                    <a:pt x="22" y="43"/>
                    <a:pt x="22" y="43"/>
                  </a:cubicBezTo>
                  <a:cubicBezTo>
                    <a:pt x="22" y="43"/>
                    <a:pt x="23" y="43"/>
                    <a:pt x="23" y="43"/>
                  </a:cubicBezTo>
                  <a:cubicBezTo>
                    <a:pt x="33" y="26"/>
                    <a:pt x="33" y="26"/>
                    <a:pt x="33" y="26"/>
                  </a:cubicBezTo>
                  <a:cubicBezTo>
                    <a:pt x="33" y="26"/>
                    <a:pt x="33" y="25"/>
                    <a:pt x="33"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3" name="Freeform 312">
              <a:extLst>
                <a:ext uri="{FF2B5EF4-FFF2-40B4-BE49-F238E27FC236}">
                  <a16:creationId xmlns:a16="http://schemas.microsoft.com/office/drawing/2014/main" id="{1FB94BB8-7349-4242-957B-B060B3F0E72B}"/>
                </a:ext>
              </a:extLst>
            </p:cNvPr>
            <p:cNvSpPr>
              <a:spLocks/>
            </p:cNvSpPr>
            <p:nvPr/>
          </p:nvSpPr>
          <p:spPr bwMode="auto">
            <a:xfrm>
              <a:off x="5023842" y="6454888"/>
              <a:ext cx="1062854" cy="56716"/>
            </a:xfrm>
            <a:custGeom>
              <a:avLst/>
              <a:gdLst>
                <a:gd name="T0" fmla="*/ 344 w 354"/>
                <a:gd name="T1" fmla="*/ 19 h 19"/>
                <a:gd name="T2" fmla="*/ 10 w 354"/>
                <a:gd name="T3" fmla="*/ 19 h 19"/>
                <a:gd name="T4" fmla="*/ 0 w 354"/>
                <a:gd name="T5" fmla="*/ 10 h 19"/>
                <a:gd name="T6" fmla="*/ 10 w 354"/>
                <a:gd name="T7" fmla="*/ 0 h 19"/>
                <a:gd name="T8" fmla="*/ 344 w 354"/>
                <a:gd name="T9" fmla="*/ 0 h 19"/>
                <a:gd name="T10" fmla="*/ 354 w 354"/>
                <a:gd name="T11" fmla="*/ 10 h 19"/>
                <a:gd name="T12" fmla="*/ 344 w 354"/>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354" h="19">
                  <a:moveTo>
                    <a:pt x="344" y="19"/>
                  </a:moveTo>
                  <a:cubicBezTo>
                    <a:pt x="10" y="19"/>
                    <a:pt x="10" y="19"/>
                    <a:pt x="10" y="19"/>
                  </a:cubicBezTo>
                  <a:cubicBezTo>
                    <a:pt x="4" y="19"/>
                    <a:pt x="0" y="15"/>
                    <a:pt x="0" y="10"/>
                  </a:cubicBezTo>
                  <a:cubicBezTo>
                    <a:pt x="0" y="4"/>
                    <a:pt x="4" y="0"/>
                    <a:pt x="10" y="0"/>
                  </a:cubicBezTo>
                  <a:cubicBezTo>
                    <a:pt x="344" y="0"/>
                    <a:pt x="344" y="0"/>
                    <a:pt x="344" y="0"/>
                  </a:cubicBezTo>
                  <a:cubicBezTo>
                    <a:pt x="350" y="0"/>
                    <a:pt x="354" y="4"/>
                    <a:pt x="354" y="10"/>
                  </a:cubicBezTo>
                  <a:cubicBezTo>
                    <a:pt x="354" y="15"/>
                    <a:pt x="350" y="19"/>
                    <a:pt x="344" y="1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nvGrpSpPr>
            <p:cNvPr id="328" name="Group 327">
              <a:extLst>
                <a:ext uri="{FF2B5EF4-FFF2-40B4-BE49-F238E27FC236}">
                  <a16:creationId xmlns:a16="http://schemas.microsoft.com/office/drawing/2014/main" id="{55E2D60B-AC23-5443-901E-3EBBA3FBAF94}"/>
                </a:ext>
              </a:extLst>
            </p:cNvPr>
            <p:cNvGrpSpPr/>
            <p:nvPr/>
          </p:nvGrpSpPr>
          <p:grpSpPr>
            <a:xfrm>
              <a:off x="986810" y="4953053"/>
              <a:ext cx="2237042" cy="1952932"/>
              <a:chOff x="6210300" y="5529262"/>
              <a:chExt cx="1387476" cy="1211263"/>
            </a:xfrm>
            <a:solidFill>
              <a:schemeClr val="tx2"/>
            </a:solidFill>
          </p:grpSpPr>
          <p:sp>
            <p:nvSpPr>
              <p:cNvPr id="315" name="Freeform 314">
                <a:extLst>
                  <a:ext uri="{FF2B5EF4-FFF2-40B4-BE49-F238E27FC236}">
                    <a16:creationId xmlns:a16="http://schemas.microsoft.com/office/drawing/2014/main" id="{910763D1-7DDD-5E4F-B3D0-5CD0C471DA56}"/>
                  </a:ext>
                </a:extLst>
              </p:cNvPr>
              <p:cNvSpPr>
                <a:spLocks/>
              </p:cNvSpPr>
              <p:nvPr/>
            </p:nvSpPr>
            <p:spPr bwMode="auto">
              <a:xfrm>
                <a:off x="7234238" y="5799137"/>
                <a:ext cx="363538" cy="188913"/>
              </a:xfrm>
              <a:custGeom>
                <a:avLst/>
                <a:gdLst>
                  <a:gd name="T0" fmla="*/ 162 w 229"/>
                  <a:gd name="T1" fmla="*/ 0 h 119"/>
                  <a:gd name="T2" fmla="*/ 0 w 229"/>
                  <a:gd name="T3" fmla="*/ 0 h 119"/>
                  <a:gd name="T4" fmla="*/ 38 w 229"/>
                  <a:gd name="T5" fmla="*/ 119 h 119"/>
                  <a:gd name="T6" fmla="*/ 229 w 229"/>
                  <a:gd name="T7" fmla="*/ 119 h 119"/>
                  <a:gd name="T8" fmla="*/ 162 w 229"/>
                  <a:gd name="T9" fmla="*/ 0 h 119"/>
                </a:gdLst>
                <a:ahLst/>
                <a:cxnLst>
                  <a:cxn ang="0">
                    <a:pos x="T0" y="T1"/>
                  </a:cxn>
                  <a:cxn ang="0">
                    <a:pos x="T2" y="T3"/>
                  </a:cxn>
                  <a:cxn ang="0">
                    <a:pos x="T4" y="T5"/>
                  </a:cxn>
                  <a:cxn ang="0">
                    <a:pos x="T6" y="T7"/>
                  </a:cxn>
                  <a:cxn ang="0">
                    <a:pos x="T8" y="T9"/>
                  </a:cxn>
                </a:cxnLst>
                <a:rect l="0" t="0" r="r" b="b"/>
                <a:pathLst>
                  <a:path w="229" h="119">
                    <a:moveTo>
                      <a:pt x="162" y="0"/>
                    </a:moveTo>
                    <a:lnTo>
                      <a:pt x="0" y="0"/>
                    </a:lnTo>
                    <a:lnTo>
                      <a:pt x="38" y="119"/>
                    </a:lnTo>
                    <a:lnTo>
                      <a:pt x="229" y="119"/>
                    </a:lnTo>
                    <a:lnTo>
                      <a:pt x="162"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6" name="Freeform 315">
                <a:extLst>
                  <a:ext uri="{FF2B5EF4-FFF2-40B4-BE49-F238E27FC236}">
                    <a16:creationId xmlns:a16="http://schemas.microsoft.com/office/drawing/2014/main" id="{07F9F558-6BFE-6A41-AE1B-7EFC5F76487B}"/>
                  </a:ext>
                </a:extLst>
              </p:cNvPr>
              <p:cNvSpPr>
                <a:spLocks/>
              </p:cNvSpPr>
              <p:nvPr/>
            </p:nvSpPr>
            <p:spPr bwMode="auto">
              <a:xfrm>
                <a:off x="6931025" y="5799137"/>
                <a:ext cx="303213" cy="188913"/>
              </a:xfrm>
              <a:custGeom>
                <a:avLst/>
                <a:gdLst>
                  <a:gd name="T0" fmla="*/ 0 w 191"/>
                  <a:gd name="T1" fmla="*/ 0 h 119"/>
                  <a:gd name="T2" fmla="*/ 3 w 191"/>
                  <a:gd name="T3" fmla="*/ 119 h 119"/>
                  <a:gd name="T4" fmla="*/ 191 w 191"/>
                  <a:gd name="T5" fmla="*/ 119 h 119"/>
                  <a:gd name="T6" fmla="*/ 159 w 191"/>
                  <a:gd name="T7" fmla="*/ 0 h 119"/>
                  <a:gd name="T8" fmla="*/ 0 w 191"/>
                  <a:gd name="T9" fmla="*/ 0 h 119"/>
                </a:gdLst>
                <a:ahLst/>
                <a:cxnLst>
                  <a:cxn ang="0">
                    <a:pos x="T0" y="T1"/>
                  </a:cxn>
                  <a:cxn ang="0">
                    <a:pos x="T2" y="T3"/>
                  </a:cxn>
                  <a:cxn ang="0">
                    <a:pos x="T4" y="T5"/>
                  </a:cxn>
                  <a:cxn ang="0">
                    <a:pos x="T6" y="T7"/>
                  </a:cxn>
                  <a:cxn ang="0">
                    <a:pos x="T8" y="T9"/>
                  </a:cxn>
                </a:cxnLst>
                <a:rect l="0" t="0" r="r" b="b"/>
                <a:pathLst>
                  <a:path w="191" h="119">
                    <a:moveTo>
                      <a:pt x="0" y="0"/>
                    </a:moveTo>
                    <a:lnTo>
                      <a:pt x="3" y="119"/>
                    </a:lnTo>
                    <a:lnTo>
                      <a:pt x="191" y="119"/>
                    </a:lnTo>
                    <a:lnTo>
                      <a:pt x="159" y="0"/>
                    </a:lnTo>
                    <a:lnTo>
                      <a:pt x="0"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7" name="Freeform 316">
                <a:extLst>
                  <a:ext uri="{FF2B5EF4-FFF2-40B4-BE49-F238E27FC236}">
                    <a16:creationId xmlns:a16="http://schemas.microsoft.com/office/drawing/2014/main" id="{9F7D2AA7-E470-6840-B8EE-C552A38F9440}"/>
                  </a:ext>
                </a:extLst>
              </p:cNvPr>
              <p:cNvSpPr>
                <a:spLocks/>
              </p:cNvSpPr>
              <p:nvPr/>
            </p:nvSpPr>
            <p:spPr bwMode="auto">
              <a:xfrm>
                <a:off x="6573838" y="5799137"/>
                <a:ext cx="303213" cy="188913"/>
              </a:xfrm>
              <a:custGeom>
                <a:avLst/>
                <a:gdLst>
                  <a:gd name="T0" fmla="*/ 0 w 191"/>
                  <a:gd name="T1" fmla="*/ 119 h 119"/>
                  <a:gd name="T2" fmla="*/ 188 w 191"/>
                  <a:gd name="T3" fmla="*/ 119 h 119"/>
                  <a:gd name="T4" fmla="*/ 191 w 191"/>
                  <a:gd name="T5" fmla="*/ 0 h 119"/>
                  <a:gd name="T6" fmla="*/ 32 w 191"/>
                  <a:gd name="T7" fmla="*/ 0 h 119"/>
                  <a:gd name="T8" fmla="*/ 0 w 191"/>
                  <a:gd name="T9" fmla="*/ 119 h 119"/>
                </a:gdLst>
                <a:ahLst/>
                <a:cxnLst>
                  <a:cxn ang="0">
                    <a:pos x="T0" y="T1"/>
                  </a:cxn>
                  <a:cxn ang="0">
                    <a:pos x="T2" y="T3"/>
                  </a:cxn>
                  <a:cxn ang="0">
                    <a:pos x="T4" y="T5"/>
                  </a:cxn>
                  <a:cxn ang="0">
                    <a:pos x="T6" y="T7"/>
                  </a:cxn>
                  <a:cxn ang="0">
                    <a:pos x="T8" y="T9"/>
                  </a:cxn>
                </a:cxnLst>
                <a:rect l="0" t="0" r="r" b="b"/>
                <a:pathLst>
                  <a:path w="191" h="119">
                    <a:moveTo>
                      <a:pt x="0" y="119"/>
                    </a:moveTo>
                    <a:lnTo>
                      <a:pt x="188" y="119"/>
                    </a:lnTo>
                    <a:lnTo>
                      <a:pt x="191" y="0"/>
                    </a:lnTo>
                    <a:lnTo>
                      <a:pt x="32" y="0"/>
                    </a:lnTo>
                    <a:lnTo>
                      <a:pt x="0" y="119"/>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8" name="Freeform 317">
                <a:extLst>
                  <a:ext uri="{FF2B5EF4-FFF2-40B4-BE49-F238E27FC236}">
                    <a16:creationId xmlns:a16="http://schemas.microsoft.com/office/drawing/2014/main" id="{1364B6F9-89D7-024C-B47E-6BB60CEA21C1}"/>
                  </a:ext>
                </a:extLst>
              </p:cNvPr>
              <p:cNvSpPr>
                <a:spLocks/>
              </p:cNvSpPr>
              <p:nvPr/>
            </p:nvSpPr>
            <p:spPr bwMode="auto">
              <a:xfrm>
                <a:off x="6210300" y="5799137"/>
                <a:ext cx="363538" cy="188913"/>
              </a:xfrm>
              <a:custGeom>
                <a:avLst/>
                <a:gdLst>
                  <a:gd name="T0" fmla="*/ 67 w 229"/>
                  <a:gd name="T1" fmla="*/ 0 h 119"/>
                  <a:gd name="T2" fmla="*/ 0 w 229"/>
                  <a:gd name="T3" fmla="*/ 119 h 119"/>
                  <a:gd name="T4" fmla="*/ 191 w 229"/>
                  <a:gd name="T5" fmla="*/ 119 h 119"/>
                  <a:gd name="T6" fmla="*/ 229 w 229"/>
                  <a:gd name="T7" fmla="*/ 0 h 119"/>
                  <a:gd name="T8" fmla="*/ 67 w 229"/>
                  <a:gd name="T9" fmla="*/ 0 h 119"/>
                </a:gdLst>
                <a:ahLst/>
                <a:cxnLst>
                  <a:cxn ang="0">
                    <a:pos x="T0" y="T1"/>
                  </a:cxn>
                  <a:cxn ang="0">
                    <a:pos x="T2" y="T3"/>
                  </a:cxn>
                  <a:cxn ang="0">
                    <a:pos x="T4" y="T5"/>
                  </a:cxn>
                  <a:cxn ang="0">
                    <a:pos x="T6" y="T7"/>
                  </a:cxn>
                  <a:cxn ang="0">
                    <a:pos x="T8" y="T9"/>
                  </a:cxn>
                </a:cxnLst>
                <a:rect l="0" t="0" r="r" b="b"/>
                <a:pathLst>
                  <a:path w="229" h="119">
                    <a:moveTo>
                      <a:pt x="67" y="0"/>
                    </a:moveTo>
                    <a:lnTo>
                      <a:pt x="0" y="119"/>
                    </a:lnTo>
                    <a:lnTo>
                      <a:pt x="191" y="119"/>
                    </a:lnTo>
                    <a:lnTo>
                      <a:pt x="229" y="0"/>
                    </a:lnTo>
                    <a:lnTo>
                      <a:pt x="67"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9" name="Freeform 318">
                <a:extLst>
                  <a:ext uri="{FF2B5EF4-FFF2-40B4-BE49-F238E27FC236}">
                    <a16:creationId xmlns:a16="http://schemas.microsoft.com/office/drawing/2014/main" id="{0874BE3C-54A9-3047-BD01-1D5E3EF6D1B5}"/>
                  </a:ext>
                </a:extLst>
              </p:cNvPr>
              <p:cNvSpPr>
                <a:spLocks/>
              </p:cNvSpPr>
              <p:nvPr/>
            </p:nvSpPr>
            <p:spPr bwMode="auto">
              <a:xfrm>
                <a:off x="7183438" y="5643562"/>
                <a:ext cx="290513" cy="133350"/>
              </a:xfrm>
              <a:custGeom>
                <a:avLst/>
                <a:gdLst>
                  <a:gd name="T0" fmla="*/ 29 w 183"/>
                  <a:gd name="T1" fmla="*/ 84 h 84"/>
                  <a:gd name="T2" fmla="*/ 183 w 183"/>
                  <a:gd name="T3" fmla="*/ 84 h 84"/>
                  <a:gd name="T4" fmla="*/ 136 w 183"/>
                  <a:gd name="T5" fmla="*/ 0 h 84"/>
                  <a:gd name="T6" fmla="*/ 0 w 183"/>
                  <a:gd name="T7" fmla="*/ 0 h 84"/>
                  <a:gd name="T8" fmla="*/ 29 w 183"/>
                  <a:gd name="T9" fmla="*/ 84 h 84"/>
                </a:gdLst>
                <a:ahLst/>
                <a:cxnLst>
                  <a:cxn ang="0">
                    <a:pos x="T0" y="T1"/>
                  </a:cxn>
                  <a:cxn ang="0">
                    <a:pos x="T2" y="T3"/>
                  </a:cxn>
                  <a:cxn ang="0">
                    <a:pos x="T4" y="T5"/>
                  </a:cxn>
                  <a:cxn ang="0">
                    <a:pos x="T6" y="T7"/>
                  </a:cxn>
                  <a:cxn ang="0">
                    <a:pos x="T8" y="T9"/>
                  </a:cxn>
                </a:cxnLst>
                <a:rect l="0" t="0" r="r" b="b"/>
                <a:pathLst>
                  <a:path w="183" h="84">
                    <a:moveTo>
                      <a:pt x="29" y="84"/>
                    </a:moveTo>
                    <a:lnTo>
                      <a:pt x="183" y="84"/>
                    </a:lnTo>
                    <a:lnTo>
                      <a:pt x="136" y="0"/>
                    </a:lnTo>
                    <a:lnTo>
                      <a:pt x="0" y="0"/>
                    </a:lnTo>
                    <a:lnTo>
                      <a:pt x="29" y="84"/>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0" name="Freeform 319">
                <a:extLst>
                  <a:ext uri="{FF2B5EF4-FFF2-40B4-BE49-F238E27FC236}">
                    <a16:creationId xmlns:a16="http://schemas.microsoft.com/office/drawing/2014/main" id="{9E9F878E-B023-B543-93C6-5ABE6994B3DA}"/>
                  </a:ext>
                </a:extLst>
              </p:cNvPr>
              <p:cNvSpPr>
                <a:spLocks/>
              </p:cNvSpPr>
              <p:nvPr/>
            </p:nvSpPr>
            <p:spPr bwMode="auto">
              <a:xfrm>
                <a:off x="6926263" y="5643562"/>
                <a:ext cx="249238" cy="133350"/>
              </a:xfrm>
              <a:custGeom>
                <a:avLst/>
                <a:gdLst>
                  <a:gd name="T0" fmla="*/ 3 w 157"/>
                  <a:gd name="T1" fmla="*/ 84 h 84"/>
                  <a:gd name="T2" fmla="*/ 157 w 157"/>
                  <a:gd name="T3" fmla="*/ 84 h 84"/>
                  <a:gd name="T4" fmla="*/ 136 w 157"/>
                  <a:gd name="T5" fmla="*/ 0 h 84"/>
                  <a:gd name="T6" fmla="*/ 0 w 157"/>
                  <a:gd name="T7" fmla="*/ 0 h 84"/>
                  <a:gd name="T8" fmla="*/ 3 w 157"/>
                  <a:gd name="T9" fmla="*/ 84 h 84"/>
                </a:gdLst>
                <a:ahLst/>
                <a:cxnLst>
                  <a:cxn ang="0">
                    <a:pos x="T0" y="T1"/>
                  </a:cxn>
                  <a:cxn ang="0">
                    <a:pos x="T2" y="T3"/>
                  </a:cxn>
                  <a:cxn ang="0">
                    <a:pos x="T4" y="T5"/>
                  </a:cxn>
                  <a:cxn ang="0">
                    <a:pos x="T6" y="T7"/>
                  </a:cxn>
                  <a:cxn ang="0">
                    <a:pos x="T8" y="T9"/>
                  </a:cxn>
                </a:cxnLst>
                <a:rect l="0" t="0" r="r" b="b"/>
                <a:pathLst>
                  <a:path w="157" h="84">
                    <a:moveTo>
                      <a:pt x="3" y="84"/>
                    </a:moveTo>
                    <a:lnTo>
                      <a:pt x="157" y="84"/>
                    </a:lnTo>
                    <a:lnTo>
                      <a:pt x="136" y="0"/>
                    </a:lnTo>
                    <a:lnTo>
                      <a:pt x="0" y="0"/>
                    </a:lnTo>
                    <a:lnTo>
                      <a:pt x="3" y="84"/>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1" name="Freeform 320">
                <a:extLst>
                  <a:ext uri="{FF2B5EF4-FFF2-40B4-BE49-F238E27FC236}">
                    <a16:creationId xmlns:a16="http://schemas.microsoft.com/office/drawing/2014/main" id="{BA2B5DEC-B8D0-7248-AE3D-64E9BB5A63FC}"/>
                  </a:ext>
                </a:extLst>
              </p:cNvPr>
              <p:cNvSpPr>
                <a:spLocks/>
              </p:cNvSpPr>
              <p:nvPr/>
            </p:nvSpPr>
            <p:spPr bwMode="auto">
              <a:xfrm>
                <a:off x="6632575" y="5643562"/>
                <a:ext cx="249238" cy="133350"/>
              </a:xfrm>
              <a:custGeom>
                <a:avLst/>
                <a:gdLst>
                  <a:gd name="T0" fmla="*/ 154 w 157"/>
                  <a:gd name="T1" fmla="*/ 84 h 84"/>
                  <a:gd name="T2" fmla="*/ 157 w 157"/>
                  <a:gd name="T3" fmla="*/ 0 h 84"/>
                  <a:gd name="T4" fmla="*/ 21 w 157"/>
                  <a:gd name="T5" fmla="*/ 0 h 84"/>
                  <a:gd name="T6" fmla="*/ 0 w 157"/>
                  <a:gd name="T7" fmla="*/ 84 h 84"/>
                  <a:gd name="T8" fmla="*/ 154 w 157"/>
                  <a:gd name="T9" fmla="*/ 84 h 84"/>
                </a:gdLst>
                <a:ahLst/>
                <a:cxnLst>
                  <a:cxn ang="0">
                    <a:pos x="T0" y="T1"/>
                  </a:cxn>
                  <a:cxn ang="0">
                    <a:pos x="T2" y="T3"/>
                  </a:cxn>
                  <a:cxn ang="0">
                    <a:pos x="T4" y="T5"/>
                  </a:cxn>
                  <a:cxn ang="0">
                    <a:pos x="T6" y="T7"/>
                  </a:cxn>
                  <a:cxn ang="0">
                    <a:pos x="T8" y="T9"/>
                  </a:cxn>
                </a:cxnLst>
                <a:rect l="0" t="0" r="r" b="b"/>
                <a:pathLst>
                  <a:path w="157" h="84">
                    <a:moveTo>
                      <a:pt x="154" y="84"/>
                    </a:moveTo>
                    <a:lnTo>
                      <a:pt x="157" y="0"/>
                    </a:lnTo>
                    <a:lnTo>
                      <a:pt x="21" y="0"/>
                    </a:lnTo>
                    <a:lnTo>
                      <a:pt x="0" y="84"/>
                    </a:lnTo>
                    <a:lnTo>
                      <a:pt x="154" y="84"/>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2" name="Freeform 321">
                <a:extLst>
                  <a:ext uri="{FF2B5EF4-FFF2-40B4-BE49-F238E27FC236}">
                    <a16:creationId xmlns:a16="http://schemas.microsoft.com/office/drawing/2014/main" id="{D82D90C5-A6EF-834C-9512-07B4DFC1D64F}"/>
                  </a:ext>
                </a:extLst>
              </p:cNvPr>
              <p:cNvSpPr>
                <a:spLocks/>
              </p:cNvSpPr>
              <p:nvPr/>
            </p:nvSpPr>
            <p:spPr bwMode="auto">
              <a:xfrm>
                <a:off x="6334125" y="5643562"/>
                <a:ext cx="290513" cy="133350"/>
              </a:xfrm>
              <a:custGeom>
                <a:avLst/>
                <a:gdLst>
                  <a:gd name="T0" fmla="*/ 183 w 183"/>
                  <a:gd name="T1" fmla="*/ 0 h 84"/>
                  <a:gd name="T2" fmla="*/ 47 w 183"/>
                  <a:gd name="T3" fmla="*/ 0 h 84"/>
                  <a:gd name="T4" fmla="*/ 0 w 183"/>
                  <a:gd name="T5" fmla="*/ 84 h 84"/>
                  <a:gd name="T6" fmla="*/ 154 w 183"/>
                  <a:gd name="T7" fmla="*/ 84 h 84"/>
                  <a:gd name="T8" fmla="*/ 183 w 183"/>
                  <a:gd name="T9" fmla="*/ 0 h 84"/>
                </a:gdLst>
                <a:ahLst/>
                <a:cxnLst>
                  <a:cxn ang="0">
                    <a:pos x="T0" y="T1"/>
                  </a:cxn>
                  <a:cxn ang="0">
                    <a:pos x="T2" y="T3"/>
                  </a:cxn>
                  <a:cxn ang="0">
                    <a:pos x="T4" y="T5"/>
                  </a:cxn>
                  <a:cxn ang="0">
                    <a:pos x="T6" y="T7"/>
                  </a:cxn>
                  <a:cxn ang="0">
                    <a:pos x="T8" y="T9"/>
                  </a:cxn>
                </a:cxnLst>
                <a:rect l="0" t="0" r="r" b="b"/>
                <a:pathLst>
                  <a:path w="183" h="84">
                    <a:moveTo>
                      <a:pt x="183" y="0"/>
                    </a:moveTo>
                    <a:lnTo>
                      <a:pt x="47" y="0"/>
                    </a:lnTo>
                    <a:lnTo>
                      <a:pt x="0" y="84"/>
                    </a:lnTo>
                    <a:lnTo>
                      <a:pt x="154" y="84"/>
                    </a:lnTo>
                    <a:lnTo>
                      <a:pt x="183"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3" name="Freeform 322">
                <a:extLst>
                  <a:ext uri="{FF2B5EF4-FFF2-40B4-BE49-F238E27FC236}">
                    <a16:creationId xmlns:a16="http://schemas.microsoft.com/office/drawing/2014/main" id="{4DA6F1AD-FC1E-E34D-8D18-EFF31C773A04}"/>
                  </a:ext>
                </a:extLst>
              </p:cNvPr>
              <p:cNvSpPr>
                <a:spLocks/>
              </p:cNvSpPr>
              <p:nvPr/>
            </p:nvSpPr>
            <p:spPr bwMode="auto">
              <a:xfrm>
                <a:off x="7146925" y="5529262"/>
                <a:ext cx="242888" cy="95250"/>
              </a:xfrm>
              <a:custGeom>
                <a:avLst/>
                <a:gdLst>
                  <a:gd name="T0" fmla="*/ 153 w 153"/>
                  <a:gd name="T1" fmla="*/ 60 h 60"/>
                  <a:gd name="T2" fmla="*/ 119 w 153"/>
                  <a:gd name="T3" fmla="*/ 0 h 60"/>
                  <a:gd name="T4" fmla="*/ 0 w 153"/>
                  <a:gd name="T5" fmla="*/ 0 h 60"/>
                  <a:gd name="T6" fmla="*/ 20 w 153"/>
                  <a:gd name="T7" fmla="*/ 60 h 60"/>
                  <a:gd name="T8" fmla="*/ 153 w 153"/>
                  <a:gd name="T9" fmla="*/ 60 h 60"/>
                </a:gdLst>
                <a:ahLst/>
                <a:cxnLst>
                  <a:cxn ang="0">
                    <a:pos x="T0" y="T1"/>
                  </a:cxn>
                  <a:cxn ang="0">
                    <a:pos x="T2" y="T3"/>
                  </a:cxn>
                  <a:cxn ang="0">
                    <a:pos x="T4" y="T5"/>
                  </a:cxn>
                  <a:cxn ang="0">
                    <a:pos x="T6" y="T7"/>
                  </a:cxn>
                  <a:cxn ang="0">
                    <a:pos x="T8" y="T9"/>
                  </a:cxn>
                </a:cxnLst>
                <a:rect l="0" t="0" r="r" b="b"/>
                <a:pathLst>
                  <a:path w="153" h="60">
                    <a:moveTo>
                      <a:pt x="153" y="60"/>
                    </a:moveTo>
                    <a:lnTo>
                      <a:pt x="119" y="0"/>
                    </a:lnTo>
                    <a:lnTo>
                      <a:pt x="0" y="0"/>
                    </a:lnTo>
                    <a:lnTo>
                      <a:pt x="20" y="60"/>
                    </a:lnTo>
                    <a:lnTo>
                      <a:pt x="153" y="6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4" name="Freeform 323">
                <a:extLst>
                  <a:ext uri="{FF2B5EF4-FFF2-40B4-BE49-F238E27FC236}">
                    <a16:creationId xmlns:a16="http://schemas.microsoft.com/office/drawing/2014/main" id="{403A620C-D178-214F-958F-E9BB12F68A21}"/>
                  </a:ext>
                </a:extLst>
              </p:cNvPr>
              <p:cNvSpPr>
                <a:spLocks/>
              </p:cNvSpPr>
              <p:nvPr/>
            </p:nvSpPr>
            <p:spPr bwMode="auto">
              <a:xfrm>
                <a:off x="6923088" y="5529262"/>
                <a:ext cx="214313" cy="95250"/>
              </a:xfrm>
              <a:custGeom>
                <a:avLst/>
                <a:gdLst>
                  <a:gd name="T0" fmla="*/ 135 w 135"/>
                  <a:gd name="T1" fmla="*/ 60 h 60"/>
                  <a:gd name="T2" fmla="*/ 118 w 135"/>
                  <a:gd name="T3" fmla="*/ 0 h 60"/>
                  <a:gd name="T4" fmla="*/ 0 w 135"/>
                  <a:gd name="T5" fmla="*/ 0 h 60"/>
                  <a:gd name="T6" fmla="*/ 2 w 135"/>
                  <a:gd name="T7" fmla="*/ 60 h 60"/>
                  <a:gd name="T8" fmla="*/ 135 w 135"/>
                  <a:gd name="T9" fmla="*/ 60 h 60"/>
                </a:gdLst>
                <a:ahLst/>
                <a:cxnLst>
                  <a:cxn ang="0">
                    <a:pos x="T0" y="T1"/>
                  </a:cxn>
                  <a:cxn ang="0">
                    <a:pos x="T2" y="T3"/>
                  </a:cxn>
                  <a:cxn ang="0">
                    <a:pos x="T4" y="T5"/>
                  </a:cxn>
                  <a:cxn ang="0">
                    <a:pos x="T6" y="T7"/>
                  </a:cxn>
                  <a:cxn ang="0">
                    <a:pos x="T8" y="T9"/>
                  </a:cxn>
                </a:cxnLst>
                <a:rect l="0" t="0" r="r" b="b"/>
                <a:pathLst>
                  <a:path w="135" h="60">
                    <a:moveTo>
                      <a:pt x="135" y="60"/>
                    </a:moveTo>
                    <a:lnTo>
                      <a:pt x="118" y="0"/>
                    </a:lnTo>
                    <a:lnTo>
                      <a:pt x="0" y="0"/>
                    </a:lnTo>
                    <a:lnTo>
                      <a:pt x="2" y="60"/>
                    </a:lnTo>
                    <a:lnTo>
                      <a:pt x="135" y="6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5" name="Freeform 324">
                <a:extLst>
                  <a:ext uri="{FF2B5EF4-FFF2-40B4-BE49-F238E27FC236}">
                    <a16:creationId xmlns:a16="http://schemas.microsoft.com/office/drawing/2014/main" id="{EAC45BEA-68E3-E247-9DBF-84B68A7B79A8}"/>
                  </a:ext>
                </a:extLst>
              </p:cNvPr>
              <p:cNvSpPr>
                <a:spLocks/>
              </p:cNvSpPr>
              <p:nvPr/>
            </p:nvSpPr>
            <p:spPr bwMode="auto">
              <a:xfrm>
                <a:off x="6670675" y="5529262"/>
                <a:ext cx="214313" cy="95250"/>
              </a:xfrm>
              <a:custGeom>
                <a:avLst/>
                <a:gdLst>
                  <a:gd name="T0" fmla="*/ 135 w 135"/>
                  <a:gd name="T1" fmla="*/ 0 h 60"/>
                  <a:gd name="T2" fmla="*/ 17 w 135"/>
                  <a:gd name="T3" fmla="*/ 0 h 60"/>
                  <a:gd name="T4" fmla="*/ 0 w 135"/>
                  <a:gd name="T5" fmla="*/ 60 h 60"/>
                  <a:gd name="T6" fmla="*/ 133 w 135"/>
                  <a:gd name="T7" fmla="*/ 60 h 60"/>
                  <a:gd name="T8" fmla="*/ 135 w 135"/>
                  <a:gd name="T9" fmla="*/ 0 h 60"/>
                </a:gdLst>
                <a:ahLst/>
                <a:cxnLst>
                  <a:cxn ang="0">
                    <a:pos x="T0" y="T1"/>
                  </a:cxn>
                  <a:cxn ang="0">
                    <a:pos x="T2" y="T3"/>
                  </a:cxn>
                  <a:cxn ang="0">
                    <a:pos x="T4" y="T5"/>
                  </a:cxn>
                  <a:cxn ang="0">
                    <a:pos x="T6" y="T7"/>
                  </a:cxn>
                  <a:cxn ang="0">
                    <a:pos x="T8" y="T9"/>
                  </a:cxn>
                </a:cxnLst>
                <a:rect l="0" t="0" r="r" b="b"/>
                <a:pathLst>
                  <a:path w="135" h="60">
                    <a:moveTo>
                      <a:pt x="135" y="0"/>
                    </a:moveTo>
                    <a:lnTo>
                      <a:pt x="17" y="0"/>
                    </a:lnTo>
                    <a:lnTo>
                      <a:pt x="0" y="60"/>
                    </a:lnTo>
                    <a:lnTo>
                      <a:pt x="133" y="60"/>
                    </a:lnTo>
                    <a:lnTo>
                      <a:pt x="135"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6" name="Freeform 325">
                <a:extLst>
                  <a:ext uri="{FF2B5EF4-FFF2-40B4-BE49-F238E27FC236}">
                    <a16:creationId xmlns:a16="http://schemas.microsoft.com/office/drawing/2014/main" id="{3EB61BDF-132D-3F4E-9155-1987BB005AA4}"/>
                  </a:ext>
                </a:extLst>
              </p:cNvPr>
              <p:cNvSpPr>
                <a:spLocks/>
              </p:cNvSpPr>
              <p:nvPr/>
            </p:nvSpPr>
            <p:spPr bwMode="auto">
              <a:xfrm>
                <a:off x="6416675" y="5529262"/>
                <a:ext cx="244475" cy="95250"/>
              </a:xfrm>
              <a:custGeom>
                <a:avLst/>
                <a:gdLst>
                  <a:gd name="T0" fmla="*/ 154 w 154"/>
                  <a:gd name="T1" fmla="*/ 0 h 60"/>
                  <a:gd name="T2" fmla="*/ 35 w 154"/>
                  <a:gd name="T3" fmla="*/ 0 h 60"/>
                  <a:gd name="T4" fmla="*/ 0 w 154"/>
                  <a:gd name="T5" fmla="*/ 60 h 60"/>
                  <a:gd name="T6" fmla="*/ 133 w 154"/>
                  <a:gd name="T7" fmla="*/ 60 h 60"/>
                  <a:gd name="T8" fmla="*/ 154 w 154"/>
                  <a:gd name="T9" fmla="*/ 0 h 60"/>
                </a:gdLst>
                <a:ahLst/>
                <a:cxnLst>
                  <a:cxn ang="0">
                    <a:pos x="T0" y="T1"/>
                  </a:cxn>
                  <a:cxn ang="0">
                    <a:pos x="T2" y="T3"/>
                  </a:cxn>
                  <a:cxn ang="0">
                    <a:pos x="T4" y="T5"/>
                  </a:cxn>
                  <a:cxn ang="0">
                    <a:pos x="T6" y="T7"/>
                  </a:cxn>
                  <a:cxn ang="0">
                    <a:pos x="T8" y="T9"/>
                  </a:cxn>
                </a:cxnLst>
                <a:rect l="0" t="0" r="r" b="b"/>
                <a:pathLst>
                  <a:path w="154" h="60">
                    <a:moveTo>
                      <a:pt x="154" y="0"/>
                    </a:moveTo>
                    <a:lnTo>
                      <a:pt x="35" y="0"/>
                    </a:lnTo>
                    <a:lnTo>
                      <a:pt x="0" y="60"/>
                    </a:lnTo>
                    <a:lnTo>
                      <a:pt x="133" y="60"/>
                    </a:lnTo>
                    <a:lnTo>
                      <a:pt x="154"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7" name="Freeform 326">
                <a:extLst>
                  <a:ext uri="{FF2B5EF4-FFF2-40B4-BE49-F238E27FC236}">
                    <a16:creationId xmlns:a16="http://schemas.microsoft.com/office/drawing/2014/main" id="{6CE5069F-BA59-EE46-93D3-1BD02F637388}"/>
                  </a:ext>
                </a:extLst>
              </p:cNvPr>
              <p:cNvSpPr>
                <a:spLocks/>
              </p:cNvSpPr>
              <p:nvPr/>
            </p:nvSpPr>
            <p:spPr bwMode="auto">
              <a:xfrm>
                <a:off x="6573838" y="6042025"/>
                <a:ext cx="660400" cy="698500"/>
              </a:xfrm>
              <a:custGeom>
                <a:avLst/>
                <a:gdLst>
                  <a:gd name="T0" fmla="*/ 0 w 144"/>
                  <a:gd name="T1" fmla="*/ 1 h 152"/>
                  <a:gd name="T2" fmla="*/ 13 w 144"/>
                  <a:gd name="T3" fmla="*/ 14 h 152"/>
                  <a:gd name="T4" fmla="*/ 60 w 144"/>
                  <a:gd name="T5" fmla="*/ 14 h 152"/>
                  <a:gd name="T6" fmla="*/ 47 w 144"/>
                  <a:gd name="T7" fmla="*/ 152 h 152"/>
                  <a:gd name="T8" fmla="*/ 97 w 144"/>
                  <a:gd name="T9" fmla="*/ 152 h 152"/>
                  <a:gd name="T10" fmla="*/ 84 w 144"/>
                  <a:gd name="T11" fmla="*/ 14 h 152"/>
                  <a:gd name="T12" fmla="*/ 131 w 144"/>
                  <a:gd name="T13" fmla="*/ 14 h 152"/>
                  <a:gd name="T14" fmla="*/ 144 w 144"/>
                  <a:gd name="T15" fmla="*/ 1 h 152"/>
                  <a:gd name="T16" fmla="*/ 144 w 144"/>
                  <a:gd name="T17" fmla="*/ 0 h 152"/>
                  <a:gd name="T18" fmla="*/ 0 w 144"/>
                  <a:gd name="T19" fmla="*/ 0 h 152"/>
                  <a:gd name="T20" fmla="*/ 0 w 144"/>
                  <a:gd name="T21" fmla="*/ 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 h="152">
                    <a:moveTo>
                      <a:pt x="0" y="1"/>
                    </a:moveTo>
                    <a:cubicBezTo>
                      <a:pt x="0" y="8"/>
                      <a:pt x="6" y="14"/>
                      <a:pt x="13" y="14"/>
                    </a:cubicBezTo>
                    <a:cubicBezTo>
                      <a:pt x="60" y="14"/>
                      <a:pt x="60" y="14"/>
                      <a:pt x="60" y="14"/>
                    </a:cubicBezTo>
                    <a:cubicBezTo>
                      <a:pt x="47" y="152"/>
                      <a:pt x="47" y="152"/>
                      <a:pt x="47" y="152"/>
                    </a:cubicBezTo>
                    <a:cubicBezTo>
                      <a:pt x="97" y="152"/>
                      <a:pt x="97" y="152"/>
                      <a:pt x="97" y="152"/>
                    </a:cubicBezTo>
                    <a:cubicBezTo>
                      <a:pt x="84" y="14"/>
                      <a:pt x="84" y="14"/>
                      <a:pt x="84" y="14"/>
                    </a:cubicBezTo>
                    <a:cubicBezTo>
                      <a:pt x="131" y="14"/>
                      <a:pt x="131" y="14"/>
                      <a:pt x="131" y="14"/>
                    </a:cubicBezTo>
                    <a:cubicBezTo>
                      <a:pt x="138" y="14"/>
                      <a:pt x="144" y="8"/>
                      <a:pt x="144" y="1"/>
                    </a:cubicBezTo>
                    <a:cubicBezTo>
                      <a:pt x="144" y="0"/>
                      <a:pt x="144" y="0"/>
                      <a:pt x="144" y="0"/>
                    </a:cubicBezTo>
                    <a:cubicBezTo>
                      <a:pt x="0" y="0"/>
                      <a:pt x="0" y="0"/>
                      <a:pt x="0" y="0"/>
                    </a:cubicBezTo>
                    <a:lnTo>
                      <a:pt x="0" y="1"/>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grpSp>
      <p:grpSp>
        <p:nvGrpSpPr>
          <p:cNvPr id="353" name="Group 352">
            <a:extLst>
              <a:ext uri="{FF2B5EF4-FFF2-40B4-BE49-F238E27FC236}">
                <a16:creationId xmlns:a16="http://schemas.microsoft.com/office/drawing/2014/main" id="{3A1982B6-DAE8-E94C-9A87-B53AA5832972}"/>
              </a:ext>
            </a:extLst>
          </p:cNvPr>
          <p:cNvGrpSpPr/>
          <p:nvPr/>
        </p:nvGrpSpPr>
        <p:grpSpPr>
          <a:xfrm>
            <a:off x="7279142" y="1666324"/>
            <a:ext cx="4152619" cy="1366325"/>
            <a:chOff x="1649392" y="1444556"/>
            <a:chExt cx="4152619" cy="1366325"/>
          </a:xfrm>
        </p:grpSpPr>
        <p:grpSp>
          <p:nvGrpSpPr>
            <p:cNvPr id="354" name="Group 353">
              <a:extLst>
                <a:ext uri="{FF2B5EF4-FFF2-40B4-BE49-F238E27FC236}">
                  <a16:creationId xmlns:a16="http://schemas.microsoft.com/office/drawing/2014/main" id="{89D52A6B-89AA-F249-997C-62C28CD43A3B}"/>
                </a:ext>
              </a:extLst>
            </p:cNvPr>
            <p:cNvGrpSpPr/>
            <p:nvPr/>
          </p:nvGrpSpPr>
          <p:grpSpPr>
            <a:xfrm>
              <a:off x="1649392" y="1444556"/>
              <a:ext cx="2518585" cy="488748"/>
              <a:chOff x="1304722" y="2125324"/>
              <a:chExt cx="2518585" cy="488748"/>
            </a:xfrm>
          </p:grpSpPr>
          <p:sp>
            <p:nvSpPr>
              <p:cNvPr id="358" name="Shape 2540">
                <a:extLst>
                  <a:ext uri="{FF2B5EF4-FFF2-40B4-BE49-F238E27FC236}">
                    <a16:creationId xmlns:a16="http://schemas.microsoft.com/office/drawing/2014/main" id="{F09DC4D6-E647-3B48-9924-6BA38476122A}"/>
                  </a:ext>
                </a:extLst>
              </p:cNvPr>
              <p:cNvSpPr>
                <a:spLocks noChangeAspect="1"/>
              </p:cNvSpPr>
              <p:nvPr/>
            </p:nvSpPr>
            <p:spPr>
              <a:xfrm>
                <a:off x="1304722" y="2146072"/>
                <a:ext cx="481334" cy="4680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gradFill>
                <a:gsLst>
                  <a:gs pos="0">
                    <a:schemeClr val="accent5">
                      <a:lumMod val="67000"/>
                    </a:schemeClr>
                  </a:gs>
                  <a:gs pos="48000">
                    <a:schemeClr val="accent3"/>
                  </a:gs>
                  <a:gs pos="100000">
                    <a:schemeClr val="accent6"/>
                  </a:gs>
                </a:gsLst>
                <a:path path="circle">
                  <a:fillToRect l="100000" t="100000"/>
                </a:path>
              </a:gra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sp>
            <p:nvSpPr>
              <p:cNvPr id="359" name="TextBox 358">
                <a:extLst>
                  <a:ext uri="{FF2B5EF4-FFF2-40B4-BE49-F238E27FC236}">
                    <a16:creationId xmlns:a16="http://schemas.microsoft.com/office/drawing/2014/main" id="{52E62530-4DC1-A545-80FF-2D0C576F258B}"/>
                  </a:ext>
                </a:extLst>
              </p:cNvPr>
              <p:cNvSpPr txBox="1"/>
              <p:nvPr/>
            </p:nvSpPr>
            <p:spPr>
              <a:xfrm>
                <a:off x="2054687" y="2125324"/>
                <a:ext cx="1768620" cy="282193"/>
              </a:xfrm>
              <a:prstGeom prst="rect">
                <a:avLst/>
              </a:prstGeom>
              <a:noFill/>
            </p:spPr>
            <p:txBody>
              <a:bodyPr wrap="square" lIns="0" tIns="0" rIns="0" bIns="0" rtlCol="0" anchor="ctr">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lang="ru-RU" sz="1600" b="1" dirty="0">
                    <a:solidFill>
                      <a:srgbClr val="656D78"/>
                    </a:solidFill>
                    <a:latin typeface="Tahoma" panose="020B0604030504040204" pitchFamily="34" charset="0"/>
                    <a:ea typeface="Tahoma" panose="020B0604030504040204" pitchFamily="34" charset="0"/>
                  </a:rPr>
                  <a:t>Подзаголовок</a:t>
                </a:r>
                <a:endParaRPr kumimoji="0" lang="en-AU" sz="16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mn-cs"/>
                </a:endParaRPr>
              </a:p>
            </p:txBody>
          </p:sp>
        </p:grpSp>
        <p:grpSp>
          <p:nvGrpSpPr>
            <p:cNvPr id="355" name="Group 354">
              <a:extLst>
                <a:ext uri="{FF2B5EF4-FFF2-40B4-BE49-F238E27FC236}">
                  <a16:creationId xmlns:a16="http://schemas.microsoft.com/office/drawing/2014/main" id="{8BA3E362-26E8-BC43-9FC2-A05C52C68798}"/>
                </a:ext>
              </a:extLst>
            </p:cNvPr>
            <p:cNvGrpSpPr/>
            <p:nvPr/>
          </p:nvGrpSpPr>
          <p:grpSpPr>
            <a:xfrm>
              <a:off x="2394707" y="2030536"/>
              <a:ext cx="3407304" cy="780345"/>
              <a:chOff x="2492994" y="3179941"/>
              <a:chExt cx="3407304" cy="780345"/>
            </a:xfrm>
          </p:grpSpPr>
          <p:sp>
            <p:nvSpPr>
              <p:cNvPr id="356" name="Text Placeholder 32">
                <a:extLst>
                  <a:ext uri="{FF2B5EF4-FFF2-40B4-BE49-F238E27FC236}">
                    <a16:creationId xmlns:a16="http://schemas.microsoft.com/office/drawing/2014/main" id="{BA37CFDF-2600-2442-BA45-4913DA3426C9}"/>
                  </a:ext>
                </a:extLst>
              </p:cNvPr>
              <p:cNvSpPr txBox="1">
                <a:spLocks/>
              </p:cNvSpPr>
              <p:nvPr/>
            </p:nvSpPr>
            <p:spPr>
              <a:xfrm>
                <a:off x="2507279" y="3474691"/>
                <a:ext cx="3393019" cy="48559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anose="020B0604020202020204" pitchFamily="34" charset="0"/>
                  <a:buNone/>
                  <a:tabLst/>
                  <a:defRPr/>
                </a:pPr>
                <a:r>
                  <a:rPr lang="ru-RU" sz="1000" dirty="0">
                    <a:solidFill>
                      <a:srgbClr val="656D78"/>
                    </a:solidFill>
                    <a:latin typeface="Tahoma" panose="020B0604030504040204" pitchFamily="34" charset="0"/>
                  </a:rPr>
                  <a:t>Место для вашего текста. Место для вашего текста. Место для вашего текста. Место для вашего текста. </a:t>
                </a: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Roboto Light" panose="02000000000000000000" pitchFamily="2" charset="0"/>
                  <a:cs typeface="Roboto Light" panose="02000000000000000000" pitchFamily="2" charset="0"/>
                </a:endParaRPr>
              </a:p>
            </p:txBody>
          </p:sp>
          <p:sp>
            <p:nvSpPr>
              <p:cNvPr id="357" name="Text Placeholder 33">
                <a:extLst>
                  <a:ext uri="{FF2B5EF4-FFF2-40B4-BE49-F238E27FC236}">
                    <a16:creationId xmlns:a16="http://schemas.microsoft.com/office/drawing/2014/main" id="{3FAE50A3-A5FC-4B48-901D-DF5B81608D0E}"/>
                  </a:ext>
                </a:extLst>
              </p:cNvPr>
              <p:cNvSpPr txBox="1">
                <a:spLocks/>
              </p:cNvSpPr>
              <p:nvPr/>
            </p:nvSpPr>
            <p:spPr>
              <a:xfrm>
                <a:off x="2492994" y="3179941"/>
                <a:ext cx="3406753" cy="3163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750"/>
                  </a:spcBef>
                  <a:spcAft>
                    <a:spcPts val="0"/>
                  </a:spcAft>
                  <a:buClrTx/>
                  <a:buSzTx/>
                  <a:buFont typeface="Arial" panose="020B0604020202020204" pitchFamily="34" charset="0"/>
                  <a:buNone/>
                  <a:tabLst/>
                  <a:defRPr/>
                </a:pPr>
                <a:r>
                  <a:rPr kumimoji="0" lang="ru-RU" sz="1100" b="0" i="0" u="none" strike="noStrike" kern="1200" cap="none" spc="0" normalizeH="0" baseline="0" noProof="0" dirty="0">
                    <a:ln>
                      <a:noFill/>
                    </a:ln>
                    <a:gradFill>
                      <a:gsLst>
                        <a:gs pos="0">
                          <a:srgbClr val="00695C">
                            <a:lumMod val="67000"/>
                          </a:srgbClr>
                        </a:gs>
                        <a:gs pos="48000">
                          <a:srgbClr val="00897B"/>
                        </a:gs>
                        <a:gs pos="100000">
                          <a:srgbClr val="004D40"/>
                        </a:gs>
                      </a:gsLst>
                      <a:path path="circle">
                        <a:fillToRect l="100000" t="100000"/>
                      </a:path>
                    </a:gradFill>
                    <a:effectLst/>
                    <a:uLnTx/>
                    <a:uFillTx/>
                    <a:latin typeface="Tahoma" panose="020B0604030504040204" pitchFamily="34" charset="0"/>
                    <a:ea typeface="+mn-ea"/>
                    <a:cs typeface="+mn-cs"/>
                  </a:rPr>
                  <a:t>Место для текста</a:t>
                </a:r>
                <a:endParaRPr kumimoji="0" lang="en-US" sz="1100" b="0" i="0" u="none" strike="noStrike" kern="1200" cap="none" spc="0" normalizeH="0" baseline="0" noProof="0" dirty="0">
                  <a:ln>
                    <a:noFill/>
                  </a:ln>
                  <a:gradFill>
                    <a:gsLst>
                      <a:gs pos="0">
                        <a:srgbClr val="00695C">
                          <a:lumMod val="67000"/>
                        </a:srgbClr>
                      </a:gs>
                      <a:gs pos="48000">
                        <a:srgbClr val="00897B"/>
                      </a:gs>
                      <a:gs pos="100000">
                        <a:srgbClr val="004D40"/>
                      </a:gs>
                    </a:gsLst>
                    <a:path path="circle">
                      <a:fillToRect l="100000" t="100000"/>
                    </a:path>
                  </a:gradFill>
                  <a:effectLst/>
                  <a:uLnTx/>
                  <a:uFillTx/>
                  <a:latin typeface="Tahoma" panose="020B0604030504040204" pitchFamily="34" charset="0"/>
                  <a:ea typeface="+mn-ea"/>
                  <a:cs typeface="+mn-cs"/>
                </a:endParaRPr>
              </a:p>
            </p:txBody>
          </p:sp>
        </p:grpSp>
      </p:grpSp>
      <p:grpSp>
        <p:nvGrpSpPr>
          <p:cNvPr id="361" name="Group 360">
            <a:extLst>
              <a:ext uri="{FF2B5EF4-FFF2-40B4-BE49-F238E27FC236}">
                <a16:creationId xmlns:a16="http://schemas.microsoft.com/office/drawing/2014/main" id="{0FB1907F-5393-8444-B4BC-9C8CCD726B40}"/>
              </a:ext>
            </a:extLst>
          </p:cNvPr>
          <p:cNvGrpSpPr/>
          <p:nvPr/>
        </p:nvGrpSpPr>
        <p:grpSpPr>
          <a:xfrm>
            <a:off x="7272983" y="3235983"/>
            <a:ext cx="4152619" cy="1366325"/>
            <a:chOff x="1649392" y="1444556"/>
            <a:chExt cx="4152619" cy="1366325"/>
          </a:xfrm>
        </p:grpSpPr>
        <p:grpSp>
          <p:nvGrpSpPr>
            <p:cNvPr id="362" name="Group 361">
              <a:extLst>
                <a:ext uri="{FF2B5EF4-FFF2-40B4-BE49-F238E27FC236}">
                  <a16:creationId xmlns:a16="http://schemas.microsoft.com/office/drawing/2014/main" id="{327B0AD6-4FB8-104A-9D3A-A3CA24ACE952}"/>
                </a:ext>
              </a:extLst>
            </p:cNvPr>
            <p:cNvGrpSpPr/>
            <p:nvPr/>
          </p:nvGrpSpPr>
          <p:grpSpPr>
            <a:xfrm>
              <a:off x="1649392" y="1444556"/>
              <a:ext cx="2518585" cy="488748"/>
              <a:chOff x="1304722" y="2125324"/>
              <a:chExt cx="2518585" cy="488748"/>
            </a:xfrm>
          </p:grpSpPr>
          <p:sp>
            <p:nvSpPr>
              <p:cNvPr id="366" name="Shape 2540">
                <a:extLst>
                  <a:ext uri="{FF2B5EF4-FFF2-40B4-BE49-F238E27FC236}">
                    <a16:creationId xmlns:a16="http://schemas.microsoft.com/office/drawing/2014/main" id="{800BA0DC-325F-994D-95A3-AC2B124E1F8F}"/>
                  </a:ext>
                </a:extLst>
              </p:cNvPr>
              <p:cNvSpPr>
                <a:spLocks noChangeAspect="1"/>
              </p:cNvSpPr>
              <p:nvPr/>
            </p:nvSpPr>
            <p:spPr>
              <a:xfrm>
                <a:off x="1304722" y="2146072"/>
                <a:ext cx="481334" cy="4680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gradFill>
                <a:gsLst>
                  <a:gs pos="0">
                    <a:schemeClr val="accent5">
                      <a:lumMod val="67000"/>
                    </a:schemeClr>
                  </a:gs>
                  <a:gs pos="48000">
                    <a:schemeClr val="accent3"/>
                  </a:gs>
                  <a:gs pos="100000">
                    <a:schemeClr val="accent6"/>
                  </a:gs>
                </a:gsLst>
                <a:path path="circle">
                  <a:fillToRect l="100000" t="100000"/>
                </a:path>
              </a:gra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sp>
            <p:nvSpPr>
              <p:cNvPr id="367" name="TextBox 366">
                <a:extLst>
                  <a:ext uri="{FF2B5EF4-FFF2-40B4-BE49-F238E27FC236}">
                    <a16:creationId xmlns:a16="http://schemas.microsoft.com/office/drawing/2014/main" id="{FBADCA8B-B56C-CB43-82B9-C2919E95F6F3}"/>
                  </a:ext>
                </a:extLst>
              </p:cNvPr>
              <p:cNvSpPr txBox="1"/>
              <p:nvPr/>
            </p:nvSpPr>
            <p:spPr>
              <a:xfrm>
                <a:off x="2054687" y="2125324"/>
                <a:ext cx="1768620" cy="282193"/>
              </a:xfrm>
              <a:prstGeom prst="rect">
                <a:avLst/>
              </a:prstGeom>
              <a:noFill/>
            </p:spPr>
            <p:txBody>
              <a:bodyPr wrap="square" lIns="0" tIns="0" rIns="0" bIns="0" rtlCol="0" anchor="ctr">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lang="ru-RU" sz="1600" b="1" dirty="0">
                    <a:solidFill>
                      <a:srgbClr val="656D78"/>
                    </a:solidFill>
                    <a:latin typeface="Tahoma" panose="020B0604030504040204" pitchFamily="34" charset="0"/>
                    <a:ea typeface="Tahoma" panose="020B0604030504040204" pitchFamily="34" charset="0"/>
                  </a:rPr>
                  <a:t>Подзаголовок</a:t>
                </a:r>
                <a:endParaRPr kumimoji="0" lang="en-AU" sz="16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mn-cs"/>
                </a:endParaRPr>
              </a:p>
            </p:txBody>
          </p:sp>
        </p:grpSp>
        <p:grpSp>
          <p:nvGrpSpPr>
            <p:cNvPr id="363" name="Group 362">
              <a:extLst>
                <a:ext uri="{FF2B5EF4-FFF2-40B4-BE49-F238E27FC236}">
                  <a16:creationId xmlns:a16="http://schemas.microsoft.com/office/drawing/2014/main" id="{8EC8C66B-EEC0-D743-8A7B-54907FF67A95}"/>
                </a:ext>
              </a:extLst>
            </p:cNvPr>
            <p:cNvGrpSpPr/>
            <p:nvPr/>
          </p:nvGrpSpPr>
          <p:grpSpPr>
            <a:xfrm>
              <a:off x="2394707" y="2030536"/>
              <a:ext cx="3407304" cy="780345"/>
              <a:chOff x="2492994" y="3179941"/>
              <a:chExt cx="3407304" cy="780345"/>
            </a:xfrm>
          </p:grpSpPr>
          <p:sp>
            <p:nvSpPr>
              <p:cNvPr id="364" name="Text Placeholder 32">
                <a:extLst>
                  <a:ext uri="{FF2B5EF4-FFF2-40B4-BE49-F238E27FC236}">
                    <a16:creationId xmlns:a16="http://schemas.microsoft.com/office/drawing/2014/main" id="{6849CA19-7B8C-D04F-850C-7537E0A5A1BD}"/>
                  </a:ext>
                </a:extLst>
              </p:cNvPr>
              <p:cNvSpPr txBox="1">
                <a:spLocks/>
              </p:cNvSpPr>
              <p:nvPr/>
            </p:nvSpPr>
            <p:spPr>
              <a:xfrm>
                <a:off x="2507279" y="3474691"/>
                <a:ext cx="3393019" cy="48559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anose="020B0604020202020204" pitchFamily="34" charset="0"/>
                  <a:buNone/>
                  <a:tabLst/>
                  <a:defRPr/>
                </a:pPr>
                <a:r>
                  <a:rPr lang="ru-RU" sz="1000" dirty="0">
                    <a:solidFill>
                      <a:srgbClr val="656D78"/>
                    </a:solidFill>
                    <a:latin typeface="Tahoma" panose="020B0604030504040204" pitchFamily="34" charset="0"/>
                  </a:rPr>
                  <a:t>Место для вашего текста. Место для вашего текста. Место для вашего текста. Место для вашего текста. </a:t>
                </a: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Roboto Light" panose="02000000000000000000" pitchFamily="2" charset="0"/>
                  <a:cs typeface="Roboto Light" panose="02000000000000000000" pitchFamily="2" charset="0"/>
                </a:endParaRPr>
              </a:p>
            </p:txBody>
          </p:sp>
          <p:sp>
            <p:nvSpPr>
              <p:cNvPr id="365" name="Text Placeholder 33">
                <a:extLst>
                  <a:ext uri="{FF2B5EF4-FFF2-40B4-BE49-F238E27FC236}">
                    <a16:creationId xmlns:a16="http://schemas.microsoft.com/office/drawing/2014/main" id="{96CEBF6C-3043-3E47-9EC1-CDE9F3942206}"/>
                  </a:ext>
                </a:extLst>
              </p:cNvPr>
              <p:cNvSpPr txBox="1">
                <a:spLocks/>
              </p:cNvSpPr>
              <p:nvPr/>
            </p:nvSpPr>
            <p:spPr>
              <a:xfrm>
                <a:off x="2492994" y="3179941"/>
                <a:ext cx="3406753" cy="3163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750"/>
                  </a:spcBef>
                  <a:spcAft>
                    <a:spcPts val="0"/>
                  </a:spcAft>
                  <a:buClrTx/>
                  <a:buSzTx/>
                  <a:buFont typeface="Arial" panose="020B0604020202020204" pitchFamily="34" charset="0"/>
                  <a:buNone/>
                  <a:tabLst/>
                  <a:defRPr/>
                </a:pPr>
                <a:r>
                  <a:rPr kumimoji="0" lang="ru-RU" sz="1100" b="0" i="0" u="none" strike="noStrike" kern="1200" cap="none" spc="0" normalizeH="0" baseline="0" noProof="0" dirty="0">
                    <a:ln>
                      <a:noFill/>
                    </a:ln>
                    <a:gradFill>
                      <a:gsLst>
                        <a:gs pos="0">
                          <a:srgbClr val="00695C">
                            <a:lumMod val="67000"/>
                          </a:srgbClr>
                        </a:gs>
                        <a:gs pos="48000">
                          <a:srgbClr val="00897B"/>
                        </a:gs>
                        <a:gs pos="100000">
                          <a:srgbClr val="004D40"/>
                        </a:gs>
                      </a:gsLst>
                      <a:path path="circle">
                        <a:fillToRect l="100000" t="100000"/>
                      </a:path>
                    </a:gradFill>
                    <a:effectLst/>
                    <a:uLnTx/>
                    <a:uFillTx/>
                    <a:latin typeface="Tahoma" panose="020B0604030504040204" pitchFamily="34" charset="0"/>
                    <a:ea typeface="+mn-ea"/>
                    <a:cs typeface="+mn-cs"/>
                  </a:rPr>
                  <a:t>Место для текста</a:t>
                </a:r>
                <a:r>
                  <a:rPr kumimoji="0" lang="en-US" sz="1100" b="0" i="0" u="none" strike="noStrike" kern="1200" cap="none" spc="0" normalizeH="0" baseline="0" noProof="0" dirty="0">
                    <a:ln>
                      <a:noFill/>
                    </a:ln>
                    <a:gradFill>
                      <a:gsLst>
                        <a:gs pos="0">
                          <a:srgbClr val="00695C">
                            <a:lumMod val="67000"/>
                          </a:srgbClr>
                        </a:gs>
                        <a:gs pos="48000">
                          <a:srgbClr val="00897B"/>
                        </a:gs>
                        <a:gs pos="100000">
                          <a:srgbClr val="004D40"/>
                        </a:gs>
                      </a:gsLst>
                      <a:path path="circle">
                        <a:fillToRect l="100000" t="100000"/>
                      </a:path>
                    </a:gradFill>
                    <a:effectLst/>
                    <a:uLnTx/>
                    <a:uFillTx/>
                    <a:latin typeface="Tahoma" panose="020B0604030504040204" pitchFamily="34" charset="0"/>
                    <a:ea typeface="+mn-ea"/>
                    <a:cs typeface="+mn-cs"/>
                  </a:rPr>
                  <a:t>.</a:t>
                </a:r>
              </a:p>
            </p:txBody>
          </p:sp>
        </p:grpSp>
      </p:grpSp>
      <p:grpSp>
        <p:nvGrpSpPr>
          <p:cNvPr id="369" name="Group 368">
            <a:extLst>
              <a:ext uri="{FF2B5EF4-FFF2-40B4-BE49-F238E27FC236}">
                <a16:creationId xmlns:a16="http://schemas.microsoft.com/office/drawing/2014/main" id="{80A9BEE0-79E5-AC48-8168-730B9A423877}"/>
              </a:ext>
            </a:extLst>
          </p:cNvPr>
          <p:cNvGrpSpPr/>
          <p:nvPr/>
        </p:nvGrpSpPr>
        <p:grpSpPr>
          <a:xfrm>
            <a:off x="7279142" y="4803382"/>
            <a:ext cx="4152619" cy="1366325"/>
            <a:chOff x="1649392" y="1444556"/>
            <a:chExt cx="4152619" cy="1366325"/>
          </a:xfrm>
        </p:grpSpPr>
        <p:grpSp>
          <p:nvGrpSpPr>
            <p:cNvPr id="370" name="Group 369">
              <a:extLst>
                <a:ext uri="{FF2B5EF4-FFF2-40B4-BE49-F238E27FC236}">
                  <a16:creationId xmlns:a16="http://schemas.microsoft.com/office/drawing/2014/main" id="{210C258B-7E7A-E54F-9C10-BB57638ED315}"/>
                </a:ext>
              </a:extLst>
            </p:cNvPr>
            <p:cNvGrpSpPr/>
            <p:nvPr/>
          </p:nvGrpSpPr>
          <p:grpSpPr>
            <a:xfrm>
              <a:off x="1649392" y="1444556"/>
              <a:ext cx="2518585" cy="488748"/>
              <a:chOff x="1304722" y="2125324"/>
              <a:chExt cx="2518585" cy="488748"/>
            </a:xfrm>
          </p:grpSpPr>
          <p:sp>
            <p:nvSpPr>
              <p:cNvPr id="374" name="Shape 2540">
                <a:extLst>
                  <a:ext uri="{FF2B5EF4-FFF2-40B4-BE49-F238E27FC236}">
                    <a16:creationId xmlns:a16="http://schemas.microsoft.com/office/drawing/2014/main" id="{4FB37BC9-487D-D04F-813E-A999D6AA508F}"/>
                  </a:ext>
                </a:extLst>
              </p:cNvPr>
              <p:cNvSpPr>
                <a:spLocks noChangeAspect="1"/>
              </p:cNvSpPr>
              <p:nvPr/>
            </p:nvSpPr>
            <p:spPr>
              <a:xfrm>
                <a:off x="1304722" y="2146072"/>
                <a:ext cx="481334" cy="4680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gradFill>
                <a:gsLst>
                  <a:gs pos="0">
                    <a:schemeClr val="accent5">
                      <a:lumMod val="67000"/>
                    </a:schemeClr>
                  </a:gs>
                  <a:gs pos="48000">
                    <a:schemeClr val="accent3"/>
                  </a:gs>
                  <a:gs pos="100000">
                    <a:schemeClr val="accent6"/>
                  </a:gs>
                </a:gsLst>
                <a:path path="circle">
                  <a:fillToRect l="100000" t="100000"/>
                </a:path>
              </a:gra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sp>
            <p:nvSpPr>
              <p:cNvPr id="375" name="TextBox 374">
                <a:extLst>
                  <a:ext uri="{FF2B5EF4-FFF2-40B4-BE49-F238E27FC236}">
                    <a16:creationId xmlns:a16="http://schemas.microsoft.com/office/drawing/2014/main" id="{B7B98987-E681-A041-AF36-E06AA9583A65}"/>
                  </a:ext>
                </a:extLst>
              </p:cNvPr>
              <p:cNvSpPr txBox="1"/>
              <p:nvPr/>
            </p:nvSpPr>
            <p:spPr>
              <a:xfrm>
                <a:off x="2054687" y="2125324"/>
                <a:ext cx="1768620" cy="282193"/>
              </a:xfrm>
              <a:prstGeom prst="rect">
                <a:avLst/>
              </a:prstGeom>
              <a:noFill/>
            </p:spPr>
            <p:txBody>
              <a:bodyPr wrap="square" lIns="0" tIns="0" rIns="0" bIns="0" rtlCol="0" anchor="ctr">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lang="ru-RU" sz="1600" b="1" dirty="0">
                    <a:solidFill>
                      <a:srgbClr val="656D78"/>
                    </a:solidFill>
                    <a:latin typeface="Tahoma" panose="020B0604030504040204" pitchFamily="34" charset="0"/>
                    <a:ea typeface="Tahoma" panose="020B0604030504040204" pitchFamily="34" charset="0"/>
                  </a:rPr>
                  <a:t>Подзаголовок</a:t>
                </a:r>
                <a:endParaRPr kumimoji="0" lang="en-AU" sz="16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mn-cs"/>
                </a:endParaRPr>
              </a:p>
            </p:txBody>
          </p:sp>
        </p:grpSp>
        <p:grpSp>
          <p:nvGrpSpPr>
            <p:cNvPr id="371" name="Group 370">
              <a:extLst>
                <a:ext uri="{FF2B5EF4-FFF2-40B4-BE49-F238E27FC236}">
                  <a16:creationId xmlns:a16="http://schemas.microsoft.com/office/drawing/2014/main" id="{6E4F6163-D5DF-4641-8C98-C128B41B7637}"/>
                </a:ext>
              </a:extLst>
            </p:cNvPr>
            <p:cNvGrpSpPr/>
            <p:nvPr/>
          </p:nvGrpSpPr>
          <p:grpSpPr>
            <a:xfrm>
              <a:off x="2394707" y="2030536"/>
              <a:ext cx="3407304" cy="780345"/>
              <a:chOff x="2492994" y="3179941"/>
              <a:chExt cx="3407304" cy="780345"/>
            </a:xfrm>
          </p:grpSpPr>
          <p:sp>
            <p:nvSpPr>
              <p:cNvPr id="372" name="Text Placeholder 32">
                <a:extLst>
                  <a:ext uri="{FF2B5EF4-FFF2-40B4-BE49-F238E27FC236}">
                    <a16:creationId xmlns:a16="http://schemas.microsoft.com/office/drawing/2014/main" id="{85A4ED5D-18DE-614F-BAFD-8826C2C63B5C}"/>
                  </a:ext>
                </a:extLst>
              </p:cNvPr>
              <p:cNvSpPr txBox="1">
                <a:spLocks/>
              </p:cNvSpPr>
              <p:nvPr/>
            </p:nvSpPr>
            <p:spPr>
              <a:xfrm>
                <a:off x="2507279" y="3474691"/>
                <a:ext cx="3393019" cy="48559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anose="020B0604020202020204" pitchFamily="34" charset="0"/>
                  <a:buNone/>
                  <a:tabLst/>
                  <a:defRPr/>
                </a:pPr>
                <a:r>
                  <a:rPr lang="ru-RU" sz="1000" dirty="0">
                    <a:solidFill>
                      <a:srgbClr val="656D78"/>
                    </a:solidFill>
                    <a:latin typeface="Tahoma" panose="020B0604030504040204" pitchFamily="34" charset="0"/>
                  </a:rPr>
                  <a:t>Место для вашего текста. Место для вашего текста. Место для вашего текста. Место для вашего текста. </a:t>
                </a: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Roboto Light" panose="02000000000000000000" pitchFamily="2" charset="0"/>
                  <a:cs typeface="Roboto Light" panose="02000000000000000000" pitchFamily="2" charset="0"/>
                </a:endParaRPr>
              </a:p>
            </p:txBody>
          </p:sp>
          <p:sp>
            <p:nvSpPr>
              <p:cNvPr id="373" name="Text Placeholder 33">
                <a:extLst>
                  <a:ext uri="{FF2B5EF4-FFF2-40B4-BE49-F238E27FC236}">
                    <a16:creationId xmlns:a16="http://schemas.microsoft.com/office/drawing/2014/main" id="{CB993B13-17BC-E341-83F4-2E8D8807919B}"/>
                  </a:ext>
                </a:extLst>
              </p:cNvPr>
              <p:cNvSpPr txBox="1">
                <a:spLocks/>
              </p:cNvSpPr>
              <p:nvPr/>
            </p:nvSpPr>
            <p:spPr>
              <a:xfrm>
                <a:off x="2492994" y="3179941"/>
                <a:ext cx="3406753" cy="3163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750"/>
                  </a:spcBef>
                  <a:spcAft>
                    <a:spcPts val="0"/>
                  </a:spcAft>
                  <a:buClrTx/>
                  <a:buSzTx/>
                  <a:buFont typeface="Arial" panose="020B0604020202020204" pitchFamily="34" charset="0"/>
                  <a:buNone/>
                  <a:tabLst/>
                  <a:defRPr/>
                </a:pPr>
                <a:r>
                  <a:rPr kumimoji="0" lang="ru-RU" sz="1100" b="0" i="0" u="none" strike="noStrike" kern="1200" cap="none" spc="0" normalizeH="0" baseline="0" noProof="0" dirty="0">
                    <a:ln>
                      <a:noFill/>
                    </a:ln>
                    <a:gradFill>
                      <a:gsLst>
                        <a:gs pos="0">
                          <a:srgbClr val="00695C">
                            <a:lumMod val="67000"/>
                          </a:srgbClr>
                        </a:gs>
                        <a:gs pos="48000">
                          <a:srgbClr val="00897B"/>
                        </a:gs>
                        <a:gs pos="100000">
                          <a:srgbClr val="004D40"/>
                        </a:gs>
                      </a:gsLst>
                      <a:path path="circle">
                        <a:fillToRect l="100000" t="100000"/>
                      </a:path>
                    </a:gradFill>
                    <a:effectLst/>
                    <a:uLnTx/>
                    <a:uFillTx/>
                    <a:latin typeface="Tahoma" panose="020B0604030504040204" pitchFamily="34" charset="0"/>
                    <a:ea typeface="+mn-ea"/>
                    <a:cs typeface="+mn-cs"/>
                  </a:rPr>
                  <a:t>Место для текста</a:t>
                </a:r>
                <a:endParaRPr kumimoji="0" lang="en-US" sz="1100" b="0" i="0" u="none" strike="noStrike" kern="1200" cap="none" spc="0" normalizeH="0" baseline="0" noProof="0" dirty="0">
                  <a:ln>
                    <a:noFill/>
                  </a:ln>
                  <a:gradFill>
                    <a:gsLst>
                      <a:gs pos="0">
                        <a:srgbClr val="00695C">
                          <a:lumMod val="67000"/>
                        </a:srgbClr>
                      </a:gs>
                      <a:gs pos="48000">
                        <a:srgbClr val="00897B"/>
                      </a:gs>
                      <a:gs pos="100000">
                        <a:srgbClr val="004D40"/>
                      </a:gs>
                    </a:gsLst>
                    <a:path path="circle">
                      <a:fillToRect l="100000" t="100000"/>
                    </a:path>
                  </a:gradFill>
                  <a:effectLst/>
                  <a:uLnTx/>
                  <a:uFillTx/>
                  <a:latin typeface="Tahoma" panose="020B0604030504040204" pitchFamily="34" charset="0"/>
                  <a:ea typeface="+mn-ea"/>
                  <a:cs typeface="+mn-cs"/>
                </a:endParaRPr>
              </a:p>
            </p:txBody>
          </p:sp>
        </p:grpSp>
      </p:grpSp>
    </p:spTree>
    <p:extLst>
      <p:ext uri="{BB962C8B-B14F-4D97-AF65-F5344CB8AC3E}">
        <p14:creationId xmlns:p14="http://schemas.microsoft.com/office/powerpoint/2010/main" val="2383318987"/>
      </p:ext>
    </p:extLst>
  </p:cSld>
  <p:clrMapOvr>
    <a:masterClrMapping/>
  </p:clrMapOvr>
  <mc:AlternateContent xmlns:mc="http://schemas.openxmlformats.org/markup-compatibility/2006" xmlns:p14="http://schemas.microsoft.com/office/powerpoint/2010/main">
    <mc:Choice Requires="p14">
      <p:transition spd="slow" p14:dur="1250" advTm="1000">
        <p14:switch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by="(-#ppt_w*2)" calcmode="lin" valueType="num">
                                      <p:cBhvr rctx="PPT">
                                        <p:cTn id="7" dur="250" autoRev="1" fill="hold">
                                          <p:stCondLst>
                                            <p:cond delay="0"/>
                                          </p:stCondLst>
                                        </p:cTn>
                                        <p:tgtEl>
                                          <p:spTgt spid="2">
                                            <p:txEl>
                                              <p:pRg st="0" end="0"/>
                                            </p:txEl>
                                          </p:spTgt>
                                        </p:tgtEl>
                                        <p:attrNameLst>
                                          <p:attrName>ppt_w</p:attrName>
                                        </p:attrNameLst>
                                      </p:cBhvr>
                                    </p:anim>
                                    <p:anim by="(#ppt_w*0.50)" calcmode="lin" valueType="num">
                                      <p:cBhvr>
                                        <p:cTn id="8" dur="250" decel="50000" autoRev="1" fill="hold">
                                          <p:stCondLst>
                                            <p:cond delay="0"/>
                                          </p:stCondLst>
                                        </p:cTn>
                                        <p:tgtEl>
                                          <p:spTgt spid="2">
                                            <p:txEl>
                                              <p:pRg st="0" end="0"/>
                                            </p:txEl>
                                          </p:spTgt>
                                        </p:tgtEl>
                                        <p:attrNameLst>
                                          <p:attrName>ppt_x</p:attrName>
                                        </p:attrNameLst>
                                      </p:cBhvr>
                                    </p:anim>
                                    <p:anim from="(-#ppt_h/2)" to="(#ppt_y)" calcmode="lin" valueType="num">
                                      <p:cBhvr>
                                        <p:cTn id="9" dur="500" fill="hold">
                                          <p:stCondLst>
                                            <p:cond delay="0"/>
                                          </p:stCondLst>
                                        </p:cTn>
                                        <p:tgtEl>
                                          <p:spTgt spid="2">
                                            <p:txEl>
                                              <p:pRg st="0" end="0"/>
                                            </p:txEl>
                                          </p:spTgt>
                                        </p:tgtEl>
                                        <p:attrNameLst>
                                          <p:attrName>ppt_y</p:attrName>
                                        </p:attrNameLst>
                                      </p:cBhvr>
                                    </p:anim>
                                    <p:animRot by="21600000">
                                      <p:cBhvr>
                                        <p:cTn id="10" dur="500" fill="hold">
                                          <p:stCondLst>
                                            <p:cond delay="0"/>
                                          </p:stCondLst>
                                        </p:cTn>
                                        <p:tgtEl>
                                          <p:spTgt spid="2">
                                            <p:txEl>
                                              <p:pRg st="0" end="0"/>
                                            </p:txEl>
                                          </p:spTgt>
                                        </p:tgtEl>
                                        <p:attrNameLst>
                                          <p:attrName>r</p:attrName>
                                        </p:attrNameLst>
                                      </p:cBhvr>
                                    </p:animRot>
                                  </p:childTnLst>
                                </p:cTn>
                              </p:par>
                            </p:childTnLst>
                          </p:cTn>
                        </p:par>
                        <p:par>
                          <p:cTn id="11" fill="hold">
                            <p:stCondLst>
                              <p:cond delay="1200"/>
                            </p:stCondLst>
                            <p:childTnLst>
                              <p:par>
                                <p:cTn id="12" presetID="16" presetClass="entr" presetSubtype="21"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par>
                          <p:cTn id="15" fill="hold">
                            <p:stCondLst>
                              <p:cond delay="1700"/>
                            </p:stCondLst>
                            <p:childTnLst>
                              <p:par>
                                <p:cTn id="16" presetID="53" presetClass="entr" presetSubtype="16" fill="hold" nodeType="afterEffect">
                                  <p:stCondLst>
                                    <p:cond delay="0"/>
                                  </p:stCondLst>
                                  <p:childTnLst>
                                    <p:set>
                                      <p:cBhvr>
                                        <p:cTn id="17" dur="1" fill="hold">
                                          <p:stCondLst>
                                            <p:cond delay="0"/>
                                          </p:stCondLst>
                                        </p:cTn>
                                        <p:tgtEl>
                                          <p:spTgt spid="329"/>
                                        </p:tgtEl>
                                        <p:attrNameLst>
                                          <p:attrName>style.visibility</p:attrName>
                                        </p:attrNameLst>
                                      </p:cBhvr>
                                      <p:to>
                                        <p:strVal val="visible"/>
                                      </p:to>
                                    </p:set>
                                    <p:anim calcmode="lin" valueType="num">
                                      <p:cBhvr>
                                        <p:cTn id="18" dur="500" fill="hold"/>
                                        <p:tgtEl>
                                          <p:spTgt spid="329"/>
                                        </p:tgtEl>
                                        <p:attrNameLst>
                                          <p:attrName>ppt_w</p:attrName>
                                        </p:attrNameLst>
                                      </p:cBhvr>
                                      <p:tavLst>
                                        <p:tav tm="0">
                                          <p:val>
                                            <p:fltVal val="0"/>
                                          </p:val>
                                        </p:tav>
                                        <p:tav tm="100000">
                                          <p:val>
                                            <p:strVal val="#ppt_w"/>
                                          </p:val>
                                        </p:tav>
                                      </p:tavLst>
                                    </p:anim>
                                    <p:anim calcmode="lin" valueType="num">
                                      <p:cBhvr>
                                        <p:cTn id="19" dur="500" fill="hold"/>
                                        <p:tgtEl>
                                          <p:spTgt spid="329"/>
                                        </p:tgtEl>
                                        <p:attrNameLst>
                                          <p:attrName>ppt_h</p:attrName>
                                        </p:attrNameLst>
                                      </p:cBhvr>
                                      <p:tavLst>
                                        <p:tav tm="0">
                                          <p:val>
                                            <p:fltVal val="0"/>
                                          </p:val>
                                        </p:tav>
                                        <p:tav tm="100000">
                                          <p:val>
                                            <p:strVal val="#ppt_h"/>
                                          </p:val>
                                        </p:tav>
                                      </p:tavLst>
                                    </p:anim>
                                    <p:animEffect transition="in" filter="fade">
                                      <p:cBhvr>
                                        <p:cTn id="20" dur="500"/>
                                        <p:tgtEl>
                                          <p:spTgt spid="329"/>
                                        </p:tgtEl>
                                      </p:cBhvr>
                                    </p:animEffect>
                                  </p:childTnLst>
                                </p:cTn>
                              </p:par>
                            </p:childTnLst>
                          </p:cTn>
                        </p:par>
                        <p:par>
                          <p:cTn id="21" fill="hold">
                            <p:stCondLst>
                              <p:cond delay="2200"/>
                            </p:stCondLst>
                            <p:childTnLst>
                              <p:par>
                                <p:cTn id="22" presetID="12" presetClass="entr" presetSubtype="4" fill="hold" nodeType="afterEffect">
                                  <p:stCondLst>
                                    <p:cond delay="0"/>
                                  </p:stCondLst>
                                  <p:childTnLst>
                                    <p:set>
                                      <p:cBhvr>
                                        <p:cTn id="23" dur="1" fill="hold">
                                          <p:stCondLst>
                                            <p:cond delay="0"/>
                                          </p:stCondLst>
                                        </p:cTn>
                                        <p:tgtEl>
                                          <p:spTgt spid="353"/>
                                        </p:tgtEl>
                                        <p:attrNameLst>
                                          <p:attrName>style.visibility</p:attrName>
                                        </p:attrNameLst>
                                      </p:cBhvr>
                                      <p:to>
                                        <p:strVal val="visible"/>
                                      </p:to>
                                    </p:set>
                                    <p:anim calcmode="lin" valueType="num">
                                      <p:cBhvr additive="base">
                                        <p:cTn id="24" dur="500"/>
                                        <p:tgtEl>
                                          <p:spTgt spid="353"/>
                                        </p:tgtEl>
                                        <p:attrNameLst>
                                          <p:attrName>ppt_y</p:attrName>
                                        </p:attrNameLst>
                                      </p:cBhvr>
                                      <p:tavLst>
                                        <p:tav tm="0">
                                          <p:val>
                                            <p:strVal val="#ppt_y+#ppt_h*1.125000"/>
                                          </p:val>
                                        </p:tav>
                                        <p:tav tm="100000">
                                          <p:val>
                                            <p:strVal val="#ppt_y"/>
                                          </p:val>
                                        </p:tav>
                                      </p:tavLst>
                                    </p:anim>
                                    <p:animEffect transition="in" filter="wipe(up)">
                                      <p:cBhvr>
                                        <p:cTn id="25" dur="500"/>
                                        <p:tgtEl>
                                          <p:spTgt spid="353"/>
                                        </p:tgtEl>
                                      </p:cBhvr>
                                    </p:animEffect>
                                  </p:childTnLst>
                                </p:cTn>
                              </p:par>
                            </p:childTnLst>
                          </p:cTn>
                        </p:par>
                        <p:par>
                          <p:cTn id="26" fill="hold">
                            <p:stCondLst>
                              <p:cond delay="2700"/>
                            </p:stCondLst>
                            <p:childTnLst>
                              <p:par>
                                <p:cTn id="27" presetID="12" presetClass="entr" presetSubtype="4" fill="hold" nodeType="afterEffect">
                                  <p:stCondLst>
                                    <p:cond delay="0"/>
                                  </p:stCondLst>
                                  <p:childTnLst>
                                    <p:set>
                                      <p:cBhvr>
                                        <p:cTn id="28" dur="1" fill="hold">
                                          <p:stCondLst>
                                            <p:cond delay="0"/>
                                          </p:stCondLst>
                                        </p:cTn>
                                        <p:tgtEl>
                                          <p:spTgt spid="361"/>
                                        </p:tgtEl>
                                        <p:attrNameLst>
                                          <p:attrName>style.visibility</p:attrName>
                                        </p:attrNameLst>
                                      </p:cBhvr>
                                      <p:to>
                                        <p:strVal val="visible"/>
                                      </p:to>
                                    </p:set>
                                    <p:anim calcmode="lin" valueType="num">
                                      <p:cBhvr additive="base">
                                        <p:cTn id="29" dur="500"/>
                                        <p:tgtEl>
                                          <p:spTgt spid="361"/>
                                        </p:tgtEl>
                                        <p:attrNameLst>
                                          <p:attrName>ppt_y</p:attrName>
                                        </p:attrNameLst>
                                      </p:cBhvr>
                                      <p:tavLst>
                                        <p:tav tm="0">
                                          <p:val>
                                            <p:strVal val="#ppt_y+#ppt_h*1.125000"/>
                                          </p:val>
                                        </p:tav>
                                        <p:tav tm="100000">
                                          <p:val>
                                            <p:strVal val="#ppt_y"/>
                                          </p:val>
                                        </p:tav>
                                      </p:tavLst>
                                    </p:anim>
                                    <p:animEffect transition="in" filter="wipe(up)">
                                      <p:cBhvr>
                                        <p:cTn id="30" dur="500"/>
                                        <p:tgtEl>
                                          <p:spTgt spid="361"/>
                                        </p:tgtEl>
                                      </p:cBhvr>
                                    </p:animEffect>
                                  </p:childTnLst>
                                </p:cTn>
                              </p:par>
                            </p:childTnLst>
                          </p:cTn>
                        </p:par>
                        <p:par>
                          <p:cTn id="31" fill="hold">
                            <p:stCondLst>
                              <p:cond delay="3200"/>
                            </p:stCondLst>
                            <p:childTnLst>
                              <p:par>
                                <p:cTn id="32" presetID="12" presetClass="entr" presetSubtype="4" fill="hold" nodeType="afterEffect">
                                  <p:stCondLst>
                                    <p:cond delay="0"/>
                                  </p:stCondLst>
                                  <p:childTnLst>
                                    <p:set>
                                      <p:cBhvr>
                                        <p:cTn id="33" dur="1" fill="hold">
                                          <p:stCondLst>
                                            <p:cond delay="0"/>
                                          </p:stCondLst>
                                        </p:cTn>
                                        <p:tgtEl>
                                          <p:spTgt spid="369"/>
                                        </p:tgtEl>
                                        <p:attrNameLst>
                                          <p:attrName>style.visibility</p:attrName>
                                        </p:attrNameLst>
                                      </p:cBhvr>
                                      <p:to>
                                        <p:strVal val="visible"/>
                                      </p:to>
                                    </p:set>
                                    <p:anim calcmode="lin" valueType="num">
                                      <p:cBhvr additive="base">
                                        <p:cTn id="34" dur="500"/>
                                        <p:tgtEl>
                                          <p:spTgt spid="369"/>
                                        </p:tgtEl>
                                        <p:attrNameLst>
                                          <p:attrName>ppt_y</p:attrName>
                                        </p:attrNameLst>
                                      </p:cBhvr>
                                      <p:tavLst>
                                        <p:tav tm="0">
                                          <p:val>
                                            <p:strVal val="#ppt_y+#ppt_h*1.125000"/>
                                          </p:val>
                                        </p:tav>
                                        <p:tav tm="100000">
                                          <p:val>
                                            <p:strVal val="#ppt_y"/>
                                          </p:val>
                                        </p:tav>
                                      </p:tavLst>
                                    </p:anim>
                                    <p:animEffect transition="in" filter="wipe(up)">
                                      <p:cBhvr>
                                        <p:cTn id="35" dur="500"/>
                                        <p:tgtEl>
                                          <p:spTgt spid="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070CA11-83B9-AA44-A2AA-BEC1BE861EF3}"/>
              </a:ext>
            </a:extLst>
          </p:cNvPr>
          <p:cNvSpPr/>
          <p:nvPr/>
        </p:nvSpPr>
        <p:spPr>
          <a:xfrm>
            <a:off x="0" y="0"/>
            <a:ext cx="12192000" cy="6858000"/>
          </a:xfrm>
          <a:prstGeom prst="rect">
            <a:avLst/>
          </a:prstGeom>
          <a:gradFill flip="none" rotWithShape="1">
            <a:gsLst>
              <a:gs pos="0">
                <a:schemeClr val="accent5"/>
              </a:gs>
              <a:gs pos="100000">
                <a:schemeClr val="tx2"/>
              </a:gs>
            </a:gsLst>
            <a:lin ang="24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FFFFFF"/>
              </a:solidFill>
              <a:effectLst/>
              <a:uLnTx/>
              <a:uFillTx/>
              <a:latin typeface="Tahoma" panose="020B0604030504040204" pitchFamily="34" charset="0"/>
              <a:ea typeface="+mn-ea"/>
              <a:cs typeface="+mn-cs"/>
            </a:endParaRPr>
          </a:p>
        </p:txBody>
      </p:sp>
      <p:grpSp>
        <p:nvGrpSpPr>
          <p:cNvPr id="11" name="Group 10"/>
          <p:cNvGrpSpPr/>
          <p:nvPr/>
        </p:nvGrpSpPr>
        <p:grpSpPr>
          <a:xfrm>
            <a:off x="0" y="-77012"/>
            <a:ext cx="15412825" cy="16074031"/>
            <a:chOff x="0" y="-77012"/>
            <a:chExt cx="15412825" cy="16074031"/>
          </a:xfrm>
        </p:grpSpPr>
        <p:grpSp>
          <p:nvGrpSpPr>
            <p:cNvPr id="3" name="Group 84"/>
            <p:cNvGrpSpPr>
              <a:grpSpLocks noChangeAspect="1"/>
            </p:cNvGrpSpPr>
            <p:nvPr/>
          </p:nvGrpSpPr>
          <p:grpSpPr bwMode="auto">
            <a:xfrm>
              <a:off x="0" y="5280998"/>
              <a:ext cx="12148525" cy="10716021"/>
              <a:chOff x="3286" y="1675"/>
              <a:chExt cx="1094" cy="965"/>
            </a:xfrm>
            <a:solidFill>
              <a:schemeClr val="bg1">
                <a:alpha val="3000"/>
              </a:schemeClr>
            </a:solidFill>
          </p:grpSpPr>
          <p:sp>
            <p:nvSpPr>
              <p:cNvPr id="4" name="Freeform 85"/>
              <p:cNvSpPr>
                <a:spLocks noEditPoints="1"/>
              </p:cNvSpPr>
              <p:nvPr/>
            </p:nvSpPr>
            <p:spPr bwMode="auto">
              <a:xfrm>
                <a:off x="3384" y="1685"/>
                <a:ext cx="910" cy="838"/>
              </a:xfrm>
              <a:custGeom>
                <a:avLst/>
                <a:gdLst>
                  <a:gd name="T0" fmla="*/ 233 w 383"/>
                  <a:gd name="T1" fmla="*/ 49 h 352"/>
                  <a:gd name="T2" fmla="*/ 212 w 383"/>
                  <a:gd name="T3" fmla="*/ 51 h 352"/>
                  <a:gd name="T4" fmla="*/ 151 w 383"/>
                  <a:gd name="T5" fmla="*/ 70 h 352"/>
                  <a:gd name="T6" fmla="*/ 187 w 383"/>
                  <a:gd name="T7" fmla="*/ 66 h 352"/>
                  <a:gd name="T8" fmla="*/ 189 w 383"/>
                  <a:gd name="T9" fmla="*/ 66 h 352"/>
                  <a:gd name="T10" fmla="*/ 198 w 383"/>
                  <a:gd name="T11" fmla="*/ 67 h 352"/>
                  <a:gd name="T12" fmla="*/ 225 w 383"/>
                  <a:gd name="T13" fmla="*/ 74 h 352"/>
                  <a:gd name="T14" fmla="*/ 270 w 383"/>
                  <a:gd name="T15" fmla="*/ 102 h 352"/>
                  <a:gd name="T16" fmla="*/ 319 w 383"/>
                  <a:gd name="T17" fmla="*/ 164 h 352"/>
                  <a:gd name="T18" fmla="*/ 328 w 383"/>
                  <a:gd name="T19" fmla="*/ 202 h 352"/>
                  <a:gd name="T20" fmla="*/ 328 w 383"/>
                  <a:gd name="T21" fmla="*/ 201 h 352"/>
                  <a:gd name="T22" fmla="*/ 303 w 383"/>
                  <a:gd name="T23" fmla="*/ 278 h 352"/>
                  <a:gd name="T24" fmla="*/ 245 w 383"/>
                  <a:gd name="T25" fmla="*/ 333 h 352"/>
                  <a:gd name="T26" fmla="*/ 192 w 383"/>
                  <a:gd name="T27" fmla="*/ 350 h 352"/>
                  <a:gd name="T28" fmla="*/ 199 w 383"/>
                  <a:gd name="T29" fmla="*/ 351 h 352"/>
                  <a:gd name="T30" fmla="*/ 199 w 383"/>
                  <a:gd name="T31" fmla="*/ 351 h 352"/>
                  <a:gd name="T32" fmla="*/ 215 w 383"/>
                  <a:gd name="T33" fmla="*/ 352 h 352"/>
                  <a:gd name="T34" fmla="*/ 253 w 383"/>
                  <a:gd name="T35" fmla="*/ 347 h 352"/>
                  <a:gd name="T36" fmla="*/ 306 w 383"/>
                  <a:gd name="T37" fmla="*/ 322 h 352"/>
                  <a:gd name="T38" fmla="*/ 371 w 383"/>
                  <a:gd name="T39" fmla="*/ 241 h 352"/>
                  <a:gd name="T40" fmla="*/ 382 w 383"/>
                  <a:gd name="T41" fmla="*/ 183 h 352"/>
                  <a:gd name="T42" fmla="*/ 382 w 383"/>
                  <a:gd name="T43" fmla="*/ 183 h 352"/>
                  <a:gd name="T44" fmla="*/ 382 w 383"/>
                  <a:gd name="T45" fmla="*/ 183 h 352"/>
                  <a:gd name="T46" fmla="*/ 382 w 383"/>
                  <a:gd name="T47" fmla="*/ 183 h 352"/>
                  <a:gd name="T48" fmla="*/ 382 w 383"/>
                  <a:gd name="T49" fmla="*/ 183 h 352"/>
                  <a:gd name="T50" fmla="*/ 332 w 383"/>
                  <a:gd name="T51" fmla="*/ 82 h 352"/>
                  <a:gd name="T52" fmla="*/ 233 w 383"/>
                  <a:gd name="T53" fmla="*/ 49 h 352"/>
                  <a:gd name="T54" fmla="*/ 382 w 383"/>
                  <a:gd name="T55" fmla="*/ 180 h 352"/>
                  <a:gd name="T56" fmla="*/ 382 w 383"/>
                  <a:gd name="T57" fmla="*/ 183 h 352"/>
                  <a:gd name="T58" fmla="*/ 382 w 383"/>
                  <a:gd name="T59" fmla="*/ 183 h 352"/>
                  <a:gd name="T60" fmla="*/ 382 w 383"/>
                  <a:gd name="T61" fmla="*/ 183 h 352"/>
                  <a:gd name="T62" fmla="*/ 382 w 383"/>
                  <a:gd name="T63" fmla="*/ 184 h 352"/>
                  <a:gd name="T64" fmla="*/ 382 w 383"/>
                  <a:gd name="T65" fmla="*/ 182 h 352"/>
                  <a:gd name="T66" fmla="*/ 382 w 383"/>
                  <a:gd name="T67" fmla="*/ 180 h 352"/>
                  <a:gd name="T68" fmla="*/ 207 w 383"/>
                  <a:gd name="T69" fmla="*/ 0 h 352"/>
                  <a:gd name="T70" fmla="*/ 200 w 383"/>
                  <a:gd name="T71" fmla="*/ 0 h 352"/>
                  <a:gd name="T72" fmla="*/ 200 w 383"/>
                  <a:gd name="T73" fmla="*/ 0 h 352"/>
                  <a:gd name="T74" fmla="*/ 200 w 383"/>
                  <a:gd name="T75" fmla="*/ 0 h 352"/>
                  <a:gd name="T76" fmla="*/ 199 w 383"/>
                  <a:gd name="T77" fmla="*/ 0 h 352"/>
                  <a:gd name="T78" fmla="*/ 30 w 383"/>
                  <a:gd name="T79" fmla="*/ 80 h 352"/>
                  <a:gd name="T80" fmla="*/ 0 w 383"/>
                  <a:gd name="T81" fmla="*/ 115 h 352"/>
                  <a:gd name="T82" fmla="*/ 59 w 383"/>
                  <a:gd name="T83" fmla="*/ 60 h 352"/>
                  <a:gd name="T84" fmla="*/ 143 w 383"/>
                  <a:gd name="T85" fmla="*/ 14 h 352"/>
                  <a:gd name="T86" fmla="*/ 207 w 383"/>
                  <a:gd name="T87" fmla="*/ 0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83" h="352">
                    <a:moveTo>
                      <a:pt x="233" y="49"/>
                    </a:moveTo>
                    <a:cubicBezTo>
                      <a:pt x="226" y="49"/>
                      <a:pt x="219" y="50"/>
                      <a:pt x="212" y="51"/>
                    </a:cubicBezTo>
                    <a:cubicBezTo>
                      <a:pt x="191" y="53"/>
                      <a:pt x="170" y="60"/>
                      <a:pt x="151" y="70"/>
                    </a:cubicBezTo>
                    <a:cubicBezTo>
                      <a:pt x="163" y="67"/>
                      <a:pt x="175" y="66"/>
                      <a:pt x="187" y="66"/>
                    </a:cubicBezTo>
                    <a:cubicBezTo>
                      <a:pt x="185" y="66"/>
                      <a:pt x="188" y="66"/>
                      <a:pt x="189" y="66"/>
                    </a:cubicBezTo>
                    <a:cubicBezTo>
                      <a:pt x="192" y="66"/>
                      <a:pt x="195" y="67"/>
                      <a:pt x="198" y="67"/>
                    </a:cubicBezTo>
                    <a:cubicBezTo>
                      <a:pt x="207" y="68"/>
                      <a:pt x="216" y="71"/>
                      <a:pt x="225" y="74"/>
                    </a:cubicBezTo>
                    <a:cubicBezTo>
                      <a:pt x="242" y="81"/>
                      <a:pt x="257" y="91"/>
                      <a:pt x="270" y="102"/>
                    </a:cubicBezTo>
                    <a:cubicBezTo>
                      <a:pt x="291" y="119"/>
                      <a:pt x="309" y="139"/>
                      <a:pt x="319" y="164"/>
                    </a:cubicBezTo>
                    <a:cubicBezTo>
                      <a:pt x="325" y="176"/>
                      <a:pt x="327" y="189"/>
                      <a:pt x="328" y="202"/>
                    </a:cubicBezTo>
                    <a:cubicBezTo>
                      <a:pt x="328" y="201"/>
                      <a:pt x="328" y="201"/>
                      <a:pt x="328" y="201"/>
                    </a:cubicBezTo>
                    <a:cubicBezTo>
                      <a:pt x="328" y="229"/>
                      <a:pt x="318" y="255"/>
                      <a:pt x="303" y="278"/>
                    </a:cubicBezTo>
                    <a:cubicBezTo>
                      <a:pt x="287" y="300"/>
                      <a:pt x="268" y="319"/>
                      <a:pt x="245" y="333"/>
                    </a:cubicBezTo>
                    <a:cubicBezTo>
                      <a:pt x="229" y="342"/>
                      <a:pt x="211" y="348"/>
                      <a:pt x="192" y="350"/>
                    </a:cubicBezTo>
                    <a:cubicBezTo>
                      <a:pt x="194" y="351"/>
                      <a:pt x="197" y="351"/>
                      <a:pt x="199" y="351"/>
                    </a:cubicBezTo>
                    <a:cubicBezTo>
                      <a:pt x="199" y="351"/>
                      <a:pt x="199" y="351"/>
                      <a:pt x="199" y="351"/>
                    </a:cubicBezTo>
                    <a:cubicBezTo>
                      <a:pt x="204" y="352"/>
                      <a:pt x="210" y="352"/>
                      <a:pt x="215" y="352"/>
                    </a:cubicBezTo>
                    <a:cubicBezTo>
                      <a:pt x="227" y="352"/>
                      <a:pt x="240" y="351"/>
                      <a:pt x="253" y="347"/>
                    </a:cubicBezTo>
                    <a:cubicBezTo>
                      <a:pt x="272" y="342"/>
                      <a:pt x="290" y="333"/>
                      <a:pt x="306" y="322"/>
                    </a:cubicBezTo>
                    <a:cubicBezTo>
                      <a:pt x="335" y="302"/>
                      <a:pt x="358" y="273"/>
                      <a:pt x="371" y="241"/>
                    </a:cubicBezTo>
                    <a:cubicBezTo>
                      <a:pt x="378" y="223"/>
                      <a:pt x="383" y="202"/>
                      <a:pt x="382" y="183"/>
                    </a:cubicBezTo>
                    <a:cubicBezTo>
                      <a:pt x="382" y="183"/>
                      <a:pt x="382" y="183"/>
                      <a:pt x="382" y="183"/>
                    </a:cubicBezTo>
                    <a:cubicBezTo>
                      <a:pt x="382" y="183"/>
                      <a:pt x="382" y="183"/>
                      <a:pt x="382" y="183"/>
                    </a:cubicBezTo>
                    <a:cubicBezTo>
                      <a:pt x="382" y="183"/>
                      <a:pt x="382" y="183"/>
                      <a:pt x="382" y="183"/>
                    </a:cubicBezTo>
                    <a:cubicBezTo>
                      <a:pt x="382" y="183"/>
                      <a:pt x="382" y="183"/>
                      <a:pt x="382" y="183"/>
                    </a:cubicBezTo>
                    <a:cubicBezTo>
                      <a:pt x="383" y="143"/>
                      <a:pt x="362" y="106"/>
                      <a:pt x="332" y="82"/>
                    </a:cubicBezTo>
                    <a:cubicBezTo>
                      <a:pt x="304" y="60"/>
                      <a:pt x="268" y="49"/>
                      <a:pt x="233" y="49"/>
                    </a:cubicBezTo>
                    <a:moveTo>
                      <a:pt x="382" y="180"/>
                    </a:moveTo>
                    <a:cubicBezTo>
                      <a:pt x="382" y="180"/>
                      <a:pt x="382" y="181"/>
                      <a:pt x="382" y="183"/>
                    </a:cubicBezTo>
                    <a:cubicBezTo>
                      <a:pt x="382" y="183"/>
                      <a:pt x="382" y="183"/>
                      <a:pt x="382" y="183"/>
                    </a:cubicBezTo>
                    <a:cubicBezTo>
                      <a:pt x="382" y="183"/>
                      <a:pt x="382" y="183"/>
                      <a:pt x="382" y="183"/>
                    </a:cubicBezTo>
                    <a:cubicBezTo>
                      <a:pt x="382" y="183"/>
                      <a:pt x="382" y="184"/>
                      <a:pt x="382" y="184"/>
                    </a:cubicBezTo>
                    <a:cubicBezTo>
                      <a:pt x="382" y="184"/>
                      <a:pt x="382" y="183"/>
                      <a:pt x="382" y="182"/>
                    </a:cubicBezTo>
                    <a:cubicBezTo>
                      <a:pt x="382" y="181"/>
                      <a:pt x="382" y="180"/>
                      <a:pt x="382" y="180"/>
                    </a:cubicBezTo>
                    <a:moveTo>
                      <a:pt x="207" y="0"/>
                    </a:moveTo>
                    <a:cubicBezTo>
                      <a:pt x="204" y="0"/>
                      <a:pt x="202" y="0"/>
                      <a:pt x="200" y="0"/>
                    </a:cubicBezTo>
                    <a:cubicBezTo>
                      <a:pt x="200" y="0"/>
                      <a:pt x="200" y="0"/>
                      <a:pt x="200" y="0"/>
                    </a:cubicBezTo>
                    <a:cubicBezTo>
                      <a:pt x="200" y="0"/>
                      <a:pt x="200" y="0"/>
                      <a:pt x="200" y="0"/>
                    </a:cubicBezTo>
                    <a:cubicBezTo>
                      <a:pt x="200" y="0"/>
                      <a:pt x="199" y="0"/>
                      <a:pt x="199" y="0"/>
                    </a:cubicBezTo>
                    <a:cubicBezTo>
                      <a:pt x="136" y="6"/>
                      <a:pt x="75" y="36"/>
                      <a:pt x="30" y="80"/>
                    </a:cubicBezTo>
                    <a:cubicBezTo>
                      <a:pt x="19" y="91"/>
                      <a:pt x="9" y="102"/>
                      <a:pt x="0" y="115"/>
                    </a:cubicBezTo>
                    <a:cubicBezTo>
                      <a:pt x="17" y="94"/>
                      <a:pt x="37" y="76"/>
                      <a:pt x="59" y="60"/>
                    </a:cubicBezTo>
                    <a:cubicBezTo>
                      <a:pt x="85" y="41"/>
                      <a:pt x="113" y="24"/>
                      <a:pt x="143" y="14"/>
                    </a:cubicBezTo>
                    <a:cubicBezTo>
                      <a:pt x="164" y="6"/>
                      <a:pt x="185" y="1"/>
                      <a:pt x="20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 name="Freeform 86"/>
              <p:cNvSpPr>
                <a:spLocks noEditPoints="1"/>
              </p:cNvSpPr>
              <p:nvPr/>
            </p:nvSpPr>
            <p:spPr bwMode="auto">
              <a:xfrm>
                <a:off x="4147" y="2425"/>
                <a:ext cx="0" cy="0"/>
              </a:xfrm>
              <a:custGeom>
                <a:avLst/>
                <a:gdLst/>
                <a:ahLst/>
                <a:cxnLst>
                  <a:cxn ang="0">
                    <a:pos x="0" y="0"/>
                  </a:cxn>
                  <a:cxn ang="0">
                    <a:pos x="0" y="0"/>
                  </a:cxn>
                  <a:cxn ang="0">
                    <a:pos x="0" y="0"/>
                  </a:cxn>
                  <a:cxn ang="0">
                    <a:pos x="0" y="0"/>
                  </a:cxn>
                </a:cxnLst>
                <a:rect l="0" t="0" r="r" b="b"/>
                <a:pathLst>
                  <a:path>
                    <a:moveTo>
                      <a:pt x="0" y="0"/>
                    </a:moveTo>
                    <a:lnTo>
                      <a:pt x="0" y="0"/>
                    </a:lnTo>
                    <a:close/>
                    <a:moveTo>
                      <a:pt x="0" y="0"/>
                    </a:move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 name="Freeform 87"/>
              <p:cNvSpPr>
                <a:spLocks noEditPoints="1"/>
              </p:cNvSpPr>
              <p:nvPr/>
            </p:nvSpPr>
            <p:spPr bwMode="auto">
              <a:xfrm>
                <a:off x="4147" y="2425"/>
                <a:ext cx="0" cy="0"/>
              </a:xfrm>
              <a:custGeom>
                <a:avLst/>
                <a:gdLst/>
                <a:ahLst/>
                <a:cxnLst>
                  <a:cxn ang="0">
                    <a:pos x="0" y="0"/>
                  </a:cxn>
                  <a:cxn ang="0">
                    <a:pos x="0" y="0"/>
                  </a:cxn>
                  <a:cxn ang="0">
                    <a:pos x="0" y="0"/>
                  </a:cxn>
                  <a:cxn ang="0">
                    <a:pos x="0" y="0"/>
                  </a:cxn>
                </a:cxnLst>
                <a:rect l="0" t="0" r="r" b="b"/>
                <a:pathLst>
                  <a:path>
                    <a:moveTo>
                      <a:pt x="0" y="0"/>
                    </a:moveTo>
                    <a:lnTo>
                      <a:pt x="0" y="0"/>
                    </a:lnTo>
                    <a:moveTo>
                      <a:pt x="0" y="0"/>
                    </a:move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 name="Freeform 88"/>
              <p:cNvSpPr>
                <a:spLocks noEditPoints="1"/>
              </p:cNvSpPr>
              <p:nvPr/>
            </p:nvSpPr>
            <p:spPr bwMode="auto">
              <a:xfrm>
                <a:off x="3286" y="1675"/>
                <a:ext cx="1094" cy="965"/>
              </a:xfrm>
              <a:custGeom>
                <a:avLst/>
                <a:gdLst>
                  <a:gd name="T0" fmla="*/ 456 w 460"/>
                  <a:gd name="T1" fmla="*/ 144 h 405"/>
                  <a:gd name="T2" fmla="*/ 389 w 460"/>
                  <a:gd name="T3" fmla="*/ 39 h 405"/>
                  <a:gd name="T4" fmla="*/ 253 w 460"/>
                  <a:gd name="T5" fmla="*/ 3 h 405"/>
                  <a:gd name="T6" fmla="*/ 175 w 460"/>
                  <a:gd name="T7" fmla="*/ 21 h 405"/>
                  <a:gd name="T8" fmla="*/ 107 w 460"/>
                  <a:gd name="T9" fmla="*/ 59 h 405"/>
                  <a:gd name="T10" fmla="*/ 28 w 460"/>
                  <a:gd name="T11" fmla="*/ 137 h 405"/>
                  <a:gd name="T12" fmla="*/ 12 w 460"/>
                  <a:gd name="T13" fmla="*/ 248 h 405"/>
                  <a:gd name="T14" fmla="*/ 76 w 460"/>
                  <a:gd name="T15" fmla="*/ 340 h 405"/>
                  <a:gd name="T16" fmla="*/ 186 w 460"/>
                  <a:gd name="T17" fmla="*/ 398 h 405"/>
                  <a:gd name="T18" fmla="*/ 243 w 460"/>
                  <a:gd name="T19" fmla="*/ 404 h 405"/>
                  <a:gd name="T20" fmla="*/ 306 w 460"/>
                  <a:gd name="T21" fmla="*/ 390 h 405"/>
                  <a:gd name="T22" fmla="*/ 416 w 460"/>
                  <a:gd name="T23" fmla="*/ 307 h 405"/>
                  <a:gd name="T24" fmla="*/ 460 w 460"/>
                  <a:gd name="T25" fmla="*/ 179 h 405"/>
                  <a:gd name="T26" fmla="*/ 456 w 460"/>
                  <a:gd name="T27" fmla="*/ 144 h 405"/>
                  <a:gd name="T28" fmla="*/ 456 w 460"/>
                  <a:gd name="T29" fmla="*/ 144 h 405"/>
                  <a:gd name="T30" fmla="*/ 423 w 460"/>
                  <a:gd name="T31" fmla="*/ 195 h 405"/>
                  <a:gd name="T32" fmla="*/ 380 w 460"/>
                  <a:gd name="T33" fmla="*/ 297 h 405"/>
                  <a:gd name="T34" fmla="*/ 299 w 460"/>
                  <a:gd name="T35" fmla="*/ 350 h 405"/>
                  <a:gd name="T36" fmla="*/ 240 w 460"/>
                  <a:gd name="T37" fmla="*/ 355 h 405"/>
                  <a:gd name="T38" fmla="*/ 240 w 460"/>
                  <a:gd name="T39" fmla="*/ 355 h 405"/>
                  <a:gd name="T40" fmla="*/ 127 w 460"/>
                  <a:gd name="T41" fmla="*/ 281 h 405"/>
                  <a:gd name="T42" fmla="*/ 95 w 460"/>
                  <a:gd name="T43" fmla="*/ 212 h 405"/>
                  <a:gd name="T44" fmla="*/ 103 w 460"/>
                  <a:gd name="T45" fmla="*/ 167 h 405"/>
                  <a:gd name="T46" fmla="*/ 143 w 460"/>
                  <a:gd name="T47" fmla="*/ 112 h 405"/>
                  <a:gd name="T48" fmla="*/ 186 w 460"/>
                  <a:gd name="T49" fmla="*/ 78 h 405"/>
                  <a:gd name="T50" fmla="*/ 339 w 460"/>
                  <a:gd name="T51" fmla="*/ 66 h 405"/>
                  <a:gd name="T52" fmla="*/ 423 w 460"/>
                  <a:gd name="T53" fmla="*/ 180 h 405"/>
                  <a:gd name="T54" fmla="*/ 423 w 460"/>
                  <a:gd name="T55" fmla="*/ 195 h 405"/>
                  <a:gd name="T56" fmla="*/ 423 w 460"/>
                  <a:gd name="T57" fmla="*/ 195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60" h="405">
                    <a:moveTo>
                      <a:pt x="456" y="144"/>
                    </a:moveTo>
                    <a:cubicBezTo>
                      <a:pt x="447" y="102"/>
                      <a:pt x="423" y="64"/>
                      <a:pt x="389" y="39"/>
                    </a:cubicBezTo>
                    <a:cubicBezTo>
                      <a:pt x="350" y="11"/>
                      <a:pt x="299" y="0"/>
                      <a:pt x="253" y="3"/>
                    </a:cubicBezTo>
                    <a:cubicBezTo>
                      <a:pt x="226" y="5"/>
                      <a:pt x="200" y="11"/>
                      <a:pt x="175" y="21"/>
                    </a:cubicBezTo>
                    <a:cubicBezTo>
                      <a:pt x="151" y="31"/>
                      <a:pt x="129" y="44"/>
                      <a:pt x="107" y="59"/>
                    </a:cubicBezTo>
                    <a:cubicBezTo>
                      <a:pt x="77" y="80"/>
                      <a:pt x="48" y="106"/>
                      <a:pt x="28" y="137"/>
                    </a:cubicBezTo>
                    <a:cubicBezTo>
                      <a:pt x="7" y="171"/>
                      <a:pt x="0" y="210"/>
                      <a:pt x="12" y="248"/>
                    </a:cubicBezTo>
                    <a:cubicBezTo>
                      <a:pt x="23" y="284"/>
                      <a:pt x="48" y="316"/>
                      <a:pt x="76" y="340"/>
                    </a:cubicBezTo>
                    <a:cubicBezTo>
                      <a:pt x="108" y="367"/>
                      <a:pt x="145" y="389"/>
                      <a:pt x="186" y="398"/>
                    </a:cubicBezTo>
                    <a:cubicBezTo>
                      <a:pt x="205" y="403"/>
                      <a:pt x="224" y="405"/>
                      <a:pt x="243" y="404"/>
                    </a:cubicBezTo>
                    <a:cubicBezTo>
                      <a:pt x="264" y="402"/>
                      <a:pt x="286" y="398"/>
                      <a:pt x="306" y="390"/>
                    </a:cubicBezTo>
                    <a:cubicBezTo>
                      <a:pt x="350" y="374"/>
                      <a:pt x="388" y="344"/>
                      <a:pt x="416" y="307"/>
                    </a:cubicBezTo>
                    <a:cubicBezTo>
                      <a:pt x="444" y="270"/>
                      <a:pt x="460" y="225"/>
                      <a:pt x="460" y="179"/>
                    </a:cubicBezTo>
                    <a:cubicBezTo>
                      <a:pt x="460" y="167"/>
                      <a:pt x="459" y="155"/>
                      <a:pt x="456" y="144"/>
                    </a:cubicBezTo>
                    <a:cubicBezTo>
                      <a:pt x="453" y="127"/>
                      <a:pt x="460" y="160"/>
                      <a:pt x="456" y="144"/>
                    </a:cubicBezTo>
                    <a:close/>
                    <a:moveTo>
                      <a:pt x="423" y="195"/>
                    </a:moveTo>
                    <a:cubicBezTo>
                      <a:pt x="422" y="232"/>
                      <a:pt x="404" y="270"/>
                      <a:pt x="380" y="297"/>
                    </a:cubicBezTo>
                    <a:cubicBezTo>
                      <a:pt x="358" y="322"/>
                      <a:pt x="330" y="340"/>
                      <a:pt x="299" y="350"/>
                    </a:cubicBezTo>
                    <a:cubicBezTo>
                      <a:pt x="280" y="356"/>
                      <a:pt x="260" y="357"/>
                      <a:pt x="240" y="355"/>
                    </a:cubicBezTo>
                    <a:cubicBezTo>
                      <a:pt x="240" y="355"/>
                      <a:pt x="240" y="355"/>
                      <a:pt x="240" y="355"/>
                    </a:cubicBezTo>
                    <a:cubicBezTo>
                      <a:pt x="193" y="349"/>
                      <a:pt x="156" y="317"/>
                      <a:pt x="127" y="281"/>
                    </a:cubicBezTo>
                    <a:cubicBezTo>
                      <a:pt x="111" y="262"/>
                      <a:pt x="98" y="238"/>
                      <a:pt x="95" y="212"/>
                    </a:cubicBezTo>
                    <a:cubicBezTo>
                      <a:pt x="94" y="197"/>
                      <a:pt x="97" y="181"/>
                      <a:pt x="103" y="167"/>
                    </a:cubicBezTo>
                    <a:cubicBezTo>
                      <a:pt x="112" y="146"/>
                      <a:pt x="127" y="128"/>
                      <a:pt x="143" y="112"/>
                    </a:cubicBezTo>
                    <a:cubicBezTo>
                      <a:pt x="156" y="99"/>
                      <a:pt x="170" y="87"/>
                      <a:pt x="186" y="78"/>
                    </a:cubicBezTo>
                    <a:cubicBezTo>
                      <a:pt x="232" y="51"/>
                      <a:pt x="289" y="46"/>
                      <a:pt x="339" y="66"/>
                    </a:cubicBezTo>
                    <a:cubicBezTo>
                      <a:pt x="385" y="85"/>
                      <a:pt x="421" y="129"/>
                      <a:pt x="423" y="180"/>
                    </a:cubicBezTo>
                    <a:cubicBezTo>
                      <a:pt x="423" y="185"/>
                      <a:pt x="423" y="190"/>
                      <a:pt x="423" y="195"/>
                    </a:cubicBezTo>
                    <a:cubicBezTo>
                      <a:pt x="423" y="197"/>
                      <a:pt x="423" y="194"/>
                      <a:pt x="423" y="1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sp>
          <p:nvSpPr>
            <p:cNvPr id="8" name="Freeform 88"/>
            <p:cNvSpPr>
              <a:spLocks noEditPoints="1"/>
            </p:cNvSpPr>
            <p:nvPr/>
          </p:nvSpPr>
          <p:spPr bwMode="auto">
            <a:xfrm>
              <a:off x="1646032" y="2688184"/>
              <a:ext cx="12148525" cy="10716021"/>
            </a:xfrm>
            <a:custGeom>
              <a:avLst/>
              <a:gdLst>
                <a:gd name="T0" fmla="*/ 456 w 460"/>
                <a:gd name="T1" fmla="*/ 144 h 405"/>
                <a:gd name="T2" fmla="*/ 389 w 460"/>
                <a:gd name="T3" fmla="*/ 39 h 405"/>
                <a:gd name="T4" fmla="*/ 253 w 460"/>
                <a:gd name="T5" fmla="*/ 3 h 405"/>
                <a:gd name="T6" fmla="*/ 175 w 460"/>
                <a:gd name="T7" fmla="*/ 21 h 405"/>
                <a:gd name="T8" fmla="*/ 107 w 460"/>
                <a:gd name="T9" fmla="*/ 59 h 405"/>
                <a:gd name="T10" fmla="*/ 28 w 460"/>
                <a:gd name="T11" fmla="*/ 137 h 405"/>
                <a:gd name="T12" fmla="*/ 12 w 460"/>
                <a:gd name="T13" fmla="*/ 248 h 405"/>
                <a:gd name="T14" fmla="*/ 76 w 460"/>
                <a:gd name="T15" fmla="*/ 340 h 405"/>
                <a:gd name="T16" fmla="*/ 186 w 460"/>
                <a:gd name="T17" fmla="*/ 398 h 405"/>
                <a:gd name="T18" fmla="*/ 243 w 460"/>
                <a:gd name="T19" fmla="*/ 404 h 405"/>
                <a:gd name="T20" fmla="*/ 306 w 460"/>
                <a:gd name="T21" fmla="*/ 390 h 405"/>
                <a:gd name="T22" fmla="*/ 416 w 460"/>
                <a:gd name="T23" fmla="*/ 307 h 405"/>
                <a:gd name="T24" fmla="*/ 460 w 460"/>
                <a:gd name="T25" fmla="*/ 179 h 405"/>
                <a:gd name="T26" fmla="*/ 456 w 460"/>
                <a:gd name="T27" fmla="*/ 144 h 405"/>
                <a:gd name="T28" fmla="*/ 456 w 460"/>
                <a:gd name="T29" fmla="*/ 144 h 405"/>
                <a:gd name="T30" fmla="*/ 423 w 460"/>
                <a:gd name="T31" fmla="*/ 195 h 405"/>
                <a:gd name="T32" fmla="*/ 380 w 460"/>
                <a:gd name="T33" fmla="*/ 297 h 405"/>
                <a:gd name="T34" fmla="*/ 299 w 460"/>
                <a:gd name="T35" fmla="*/ 350 h 405"/>
                <a:gd name="T36" fmla="*/ 240 w 460"/>
                <a:gd name="T37" fmla="*/ 355 h 405"/>
                <a:gd name="T38" fmla="*/ 240 w 460"/>
                <a:gd name="T39" fmla="*/ 355 h 405"/>
                <a:gd name="T40" fmla="*/ 127 w 460"/>
                <a:gd name="T41" fmla="*/ 281 h 405"/>
                <a:gd name="T42" fmla="*/ 95 w 460"/>
                <a:gd name="T43" fmla="*/ 212 h 405"/>
                <a:gd name="T44" fmla="*/ 103 w 460"/>
                <a:gd name="T45" fmla="*/ 167 h 405"/>
                <a:gd name="T46" fmla="*/ 143 w 460"/>
                <a:gd name="T47" fmla="*/ 112 h 405"/>
                <a:gd name="T48" fmla="*/ 186 w 460"/>
                <a:gd name="T49" fmla="*/ 78 h 405"/>
                <a:gd name="T50" fmla="*/ 339 w 460"/>
                <a:gd name="T51" fmla="*/ 66 h 405"/>
                <a:gd name="T52" fmla="*/ 423 w 460"/>
                <a:gd name="T53" fmla="*/ 180 h 405"/>
                <a:gd name="T54" fmla="*/ 423 w 460"/>
                <a:gd name="T55" fmla="*/ 195 h 405"/>
                <a:gd name="T56" fmla="*/ 423 w 460"/>
                <a:gd name="T57" fmla="*/ 195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60" h="405">
                  <a:moveTo>
                    <a:pt x="456" y="144"/>
                  </a:moveTo>
                  <a:cubicBezTo>
                    <a:pt x="447" y="102"/>
                    <a:pt x="423" y="64"/>
                    <a:pt x="389" y="39"/>
                  </a:cubicBezTo>
                  <a:cubicBezTo>
                    <a:pt x="350" y="11"/>
                    <a:pt x="299" y="0"/>
                    <a:pt x="253" y="3"/>
                  </a:cubicBezTo>
                  <a:cubicBezTo>
                    <a:pt x="226" y="5"/>
                    <a:pt x="200" y="11"/>
                    <a:pt x="175" y="21"/>
                  </a:cubicBezTo>
                  <a:cubicBezTo>
                    <a:pt x="151" y="31"/>
                    <a:pt x="129" y="44"/>
                    <a:pt x="107" y="59"/>
                  </a:cubicBezTo>
                  <a:cubicBezTo>
                    <a:pt x="77" y="80"/>
                    <a:pt x="48" y="106"/>
                    <a:pt x="28" y="137"/>
                  </a:cubicBezTo>
                  <a:cubicBezTo>
                    <a:pt x="7" y="171"/>
                    <a:pt x="0" y="210"/>
                    <a:pt x="12" y="248"/>
                  </a:cubicBezTo>
                  <a:cubicBezTo>
                    <a:pt x="23" y="284"/>
                    <a:pt x="48" y="316"/>
                    <a:pt x="76" y="340"/>
                  </a:cubicBezTo>
                  <a:cubicBezTo>
                    <a:pt x="108" y="367"/>
                    <a:pt x="145" y="389"/>
                    <a:pt x="186" y="398"/>
                  </a:cubicBezTo>
                  <a:cubicBezTo>
                    <a:pt x="205" y="403"/>
                    <a:pt x="224" y="405"/>
                    <a:pt x="243" y="404"/>
                  </a:cubicBezTo>
                  <a:cubicBezTo>
                    <a:pt x="264" y="402"/>
                    <a:pt x="286" y="398"/>
                    <a:pt x="306" y="390"/>
                  </a:cubicBezTo>
                  <a:cubicBezTo>
                    <a:pt x="350" y="374"/>
                    <a:pt x="388" y="344"/>
                    <a:pt x="416" y="307"/>
                  </a:cubicBezTo>
                  <a:cubicBezTo>
                    <a:pt x="444" y="270"/>
                    <a:pt x="460" y="225"/>
                    <a:pt x="460" y="179"/>
                  </a:cubicBezTo>
                  <a:cubicBezTo>
                    <a:pt x="460" y="167"/>
                    <a:pt x="459" y="155"/>
                    <a:pt x="456" y="144"/>
                  </a:cubicBezTo>
                  <a:cubicBezTo>
                    <a:pt x="453" y="127"/>
                    <a:pt x="460" y="160"/>
                    <a:pt x="456" y="144"/>
                  </a:cubicBezTo>
                  <a:close/>
                  <a:moveTo>
                    <a:pt x="423" y="195"/>
                  </a:moveTo>
                  <a:cubicBezTo>
                    <a:pt x="422" y="232"/>
                    <a:pt x="404" y="270"/>
                    <a:pt x="380" y="297"/>
                  </a:cubicBezTo>
                  <a:cubicBezTo>
                    <a:pt x="358" y="322"/>
                    <a:pt x="330" y="340"/>
                    <a:pt x="299" y="350"/>
                  </a:cubicBezTo>
                  <a:cubicBezTo>
                    <a:pt x="280" y="356"/>
                    <a:pt x="260" y="357"/>
                    <a:pt x="240" y="355"/>
                  </a:cubicBezTo>
                  <a:cubicBezTo>
                    <a:pt x="240" y="355"/>
                    <a:pt x="240" y="355"/>
                    <a:pt x="240" y="355"/>
                  </a:cubicBezTo>
                  <a:cubicBezTo>
                    <a:pt x="193" y="349"/>
                    <a:pt x="156" y="317"/>
                    <a:pt x="127" y="281"/>
                  </a:cubicBezTo>
                  <a:cubicBezTo>
                    <a:pt x="111" y="262"/>
                    <a:pt x="98" y="238"/>
                    <a:pt x="95" y="212"/>
                  </a:cubicBezTo>
                  <a:cubicBezTo>
                    <a:pt x="94" y="197"/>
                    <a:pt x="97" y="181"/>
                    <a:pt x="103" y="167"/>
                  </a:cubicBezTo>
                  <a:cubicBezTo>
                    <a:pt x="112" y="146"/>
                    <a:pt x="127" y="128"/>
                    <a:pt x="143" y="112"/>
                  </a:cubicBezTo>
                  <a:cubicBezTo>
                    <a:pt x="156" y="99"/>
                    <a:pt x="170" y="87"/>
                    <a:pt x="186" y="78"/>
                  </a:cubicBezTo>
                  <a:cubicBezTo>
                    <a:pt x="232" y="51"/>
                    <a:pt x="289" y="46"/>
                    <a:pt x="339" y="66"/>
                  </a:cubicBezTo>
                  <a:cubicBezTo>
                    <a:pt x="385" y="85"/>
                    <a:pt x="421" y="129"/>
                    <a:pt x="423" y="180"/>
                  </a:cubicBezTo>
                  <a:cubicBezTo>
                    <a:pt x="423" y="185"/>
                    <a:pt x="423" y="190"/>
                    <a:pt x="423" y="195"/>
                  </a:cubicBezTo>
                  <a:cubicBezTo>
                    <a:pt x="423" y="197"/>
                    <a:pt x="423" y="194"/>
                    <a:pt x="423" y="195"/>
                  </a:cubicBezTo>
                  <a:close/>
                </a:path>
              </a:pathLst>
            </a:custGeom>
            <a:solidFill>
              <a:schemeClr val="bg1">
                <a:alpha val="3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 name="Freeform 88"/>
            <p:cNvSpPr>
              <a:spLocks noEditPoints="1"/>
            </p:cNvSpPr>
            <p:nvPr/>
          </p:nvSpPr>
          <p:spPr bwMode="auto">
            <a:xfrm>
              <a:off x="3264300" y="-77012"/>
              <a:ext cx="12148525" cy="10716021"/>
            </a:xfrm>
            <a:custGeom>
              <a:avLst/>
              <a:gdLst>
                <a:gd name="T0" fmla="*/ 456 w 460"/>
                <a:gd name="T1" fmla="*/ 144 h 405"/>
                <a:gd name="T2" fmla="*/ 389 w 460"/>
                <a:gd name="T3" fmla="*/ 39 h 405"/>
                <a:gd name="T4" fmla="*/ 253 w 460"/>
                <a:gd name="T5" fmla="*/ 3 h 405"/>
                <a:gd name="T6" fmla="*/ 175 w 460"/>
                <a:gd name="T7" fmla="*/ 21 h 405"/>
                <a:gd name="T8" fmla="*/ 107 w 460"/>
                <a:gd name="T9" fmla="*/ 59 h 405"/>
                <a:gd name="T10" fmla="*/ 28 w 460"/>
                <a:gd name="T11" fmla="*/ 137 h 405"/>
                <a:gd name="T12" fmla="*/ 12 w 460"/>
                <a:gd name="T13" fmla="*/ 248 h 405"/>
                <a:gd name="T14" fmla="*/ 76 w 460"/>
                <a:gd name="T15" fmla="*/ 340 h 405"/>
                <a:gd name="T16" fmla="*/ 186 w 460"/>
                <a:gd name="T17" fmla="*/ 398 h 405"/>
                <a:gd name="T18" fmla="*/ 243 w 460"/>
                <a:gd name="T19" fmla="*/ 404 h 405"/>
                <a:gd name="T20" fmla="*/ 306 w 460"/>
                <a:gd name="T21" fmla="*/ 390 h 405"/>
                <a:gd name="T22" fmla="*/ 416 w 460"/>
                <a:gd name="T23" fmla="*/ 307 h 405"/>
                <a:gd name="T24" fmla="*/ 460 w 460"/>
                <a:gd name="T25" fmla="*/ 179 h 405"/>
                <a:gd name="T26" fmla="*/ 456 w 460"/>
                <a:gd name="T27" fmla="*/ 144 h 405"/>
                <a:gd name="T28" fmla="*/ 456 w 460"/>
                <a:gd name="T29" fmla="*/ 144 h 405"/>
                <a:gd name="T30" fmla="*/ 423 w 460"/>
                <a:gd name="T31" fmla="*/ 195 h 405"/>
                <a:gd name="T32" fmla="*/ 380 w 460"/>
                <a:gd name="T33" fmla="*/ 297 h 405"/>
                <a:gd name="T34" fmla="*/ 299 w 460"/>
                <a:gd name="T35" fmla="*/ 350 h 405"/>
                <a:gd name="T36" fmla="*/ 240 w 460"/>
                <a:gd name="T37" fmla="*/ 355 h 405"/>
                <a:gd name="T38" fmla="*/ 240 w 460"/>
                <a:gd name="T39" fmla="*/ 355 h 405"/>
                <a:gd name="T40" fmla="*/ 127 w 460"/>
                <a:gd name="T41" fmla="*/ 281 h 405"/>
                <a:gd name="T42" fmla="*/ 95 w 460"/>
                <a:gd name="T43" fmla="*/ 212 h 405"/>
                <a:gd name="T44" fmla="*/ 103 w 460"/>
                <a:gd name="T45" fmla="*/ 167 h 405"/>
                <a:gd name="T46" fmla="*/ 143 w 460"/>
                <a:gd name="T47" fmla="*/ 112 h 405"/>
                <a:gd name="T48" fmla="*/ 186 w 460"/>
                <a:gd name="T49" fmla="*/ 78 h 405"/>
                <a:gd name="T50" fmla="*/ 339 w 460"/>
                <a:gd name="T51" fmla="*/ 66 h 405"/>
                <a:gd name="T52" fmla="*/ 423 w 460"/>
                <a:gd name="T53" fmla="*/ 180 h 405"/>
                <a:gd name="T54" fmla="*/ 423 w 460"/>
                <a:gd name="T55" fmla="*/ 195 h 405"/>
                <a:gd name="T56" fmla="*/ 423 w 460"/>
                <a:gd name="T57" fmla="*/ 195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60" h="405">
                  <a:moveTo>
                    <a:pt x="456" y="144"/>
                  </a:moveTo>
                  <a:cubicBezTo>
                    <a:pt x="447" y="102"/>
                    <a:pt x="423" y="64"/>
                    <a:pt x="389" y="39"/>
                  </a:cubicBezTo>
                  <a:cubicBezTo>
                    <a:pt x="350" y="11"/>
                    <a:pt x="299" y="0"/>
                    <a:pt x="253" y="3"/>
                  </a:cubicBezTo>
                  <a:cubicBezTo>
                    <a:pt x="226" y="5"/>
                    <a:pt x="200" y="11"/>
                    <a:pt x="175" y="21"/>
                  </a:cubicBezTo>
                  <a:cubicBezTo>
                    <a:pt x="151" y="31"/>
                    <a:pt x="129" y="44"/>
                    <a:pt x="107" y="59"/>
                  </a:cubicBezTo>
                  <a:cubicBezTo>
                    <a:pt x="77" y="80"/>
                    <a:pt x="48" y="106"/>
                    <a:pt x="28" y="137"/>
                  </a:cubicBezTo>
                  <a:cubicBezTo>
                    <a:pt x="7" y="171"/>
                    <a:pt x="0" y="210"/>
                    <a:pt x="12" y="248"/>
                  </a:cubicBezTo>
                  <a:cubicBezTo>
                    <a:pt x="23" y="284"/>
                    <a:pt x="48" y="316"/>
                    <a:pt x="76" y="340"/>
                  </a:cubicBezTo>
                  <a:cubicBezTo>
                    <a:pt x="108" y="367"/>
                    <a:pt x="145" y="389"/>
                    <a:pt x="186" y="398"/>
                  </a:cubicBezTo>
                  <a:cubicBezTo>
                    <a:pt x="205" y="403"/>
                    <a:pt x="224" y="405"/>
                    <a:pt x="243" y="404"/>
                  </a:cubicBezTo>
                  <a:cubicBezTo>
                    <a:pt x="264" y="402"/>
                    <a:pt x="286" y="398"/>
                    <a:pt x="306" y="390"/>
                  </a:cubicBezTo>
                  <a:cubicBezTo>
                    <a:pt x="350" y="374"/>
                    <a:pt x="388" y="344"/>
                    <a:pt x="416" y="307"/>
                  </a:cubicBezTo>
                  <a:cubicBezTo>
                    <a:pt x="444" y="270"/>
                    <a:pt x="460" y="225"/>
                    <a:pt x="460" y="179"/>
                  </a:cubicBezTo>
                  <a:cubicBezTo>
                    <a:pt x="460" y="167"/>
                    <a:pt x="459" y="155"/>
                    <a:pt x="456" y="144"/>
                  </a:cubicBezTo>
                  <a:cubicBezTo>
                    <a:pt x="453" y="127"/>
                    <a:pt x="460" y="160"/>
                    <a:pt x="456" y="144"/>
                  </a:cubicBezTo>
                  <a:close/>
                  <a:moveTo>
                    <a:pt x="423" y="195"/>
                  </a:moveTo>
                  <a:cubicBezTo>
                    <a:pt x="422" y="232"/>
                    <a:pt x="404" y="270"/>
                    <a:pt x="380" y="297"/>
                  </a:cubicBezTo>
                  <a:cubicBezTo>
                    <a:pt x="358" y="322"/>
                    <a:pt x="330" y="340"/>
                    <a:pt x="299" y="350"/>
                  </a:cubicBezTo>
                  <a:cubicBezTo>
                    <a:pt x="280" y="356"/>
                    <a:pt x="260" y="357"/>
                    <a:pt x="240" y="355"/>
                  </a:cubicBezTo>
                  <a:cubicBezTo>
                    <a:pt x="240" y="355"/>
                    <a:pt x="240" y="355"/>
                    <a:pt x="240" y="355"/>
                  </a:cubicBezTo>
                  <a:cubicBezTo>
                    <a:pt x="193" y="349"/>
                    <a:pt x="156" y="317"/>
                    <a:pt x="127" y="281"/>
                  </a:cubicBezTo>
                  <a:cubicBezTo>
                    <a:pt x="111" y="262"/>
                    <a:pt x="98" y="238"/>
                    <a:pt x="95" y="212"/>
                  </a:cubicBezTo>
                  <a:cubicBezTo>
                    <a:pt x="94" y="197"/>
                    <a:pt x="97" y="181"/>
                    <a:pt x="103" y="167"/>
                  </a:cubicBezTo>
                  <a:cubicBezTo>
                    <a:pt x="112" y="146"/>
                    <a:pt x="127" y="128"/>
                    <a:pt x="143" y="112"/>
                  </a:cubicBezTo>
                  <a:cubicBezTo>
                    <a:pt x="156" y="99"/>
                    <a:pt x="170" y="87"/>
                    <a:pt x="186" y="78"/>
                  </a:cubicBezTo>
                  <a:cubicBezTo>
                    <a:pt x="232" y="51"/>
                    <a:pt x="289" y="46"/>
                    <a:pt x="339" y="66"/>
                  </a:cubicBezTo>
                  <a:cubicBezTo>
                    <a:pt x="385" y="85"/>
                    <a:pt x="421" y="129"/>
                    <a:pt x="423" y="180"/>
                  </a:cubicBezTo>
                  <a:cubicBezTo>
                    <a:pt x="423" y="185"/>
                    <a:pt x="423" y="190"/>
                    <a:pt x="423" y="195"/>
                  </a:cubicBezTo>
                  <a:cubicBezTo>
                    <a:pt x="423" y="197"/>
                    <a:pt x="423" y="194"/>
                    <a:pt x="423" y="195"/>
                  </a:cubicBezTo>
                  <a:close/>
                </a:path>
              </a:pathLst>
            </a:custGeom>
            <a:solidFill>
              <a:schemeClr val="bg1">
                <a:alpha val="6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sp>
        <p:nvSpPr>
          <p:cNvPr id="22" name="TextBox 21"/>
          <p:cNvSpPr txBox="1"/>
          <p:nvPr/>
        </p:nvSpPr>
        <p:spPr>
          <a:xfrm rot="20892958">
            <a:off x="611814" y="1534871"/>
            <a:ext cx="8850589" cy="2123658"/>
          </a:xfrm>
          <a:prstGeom prst="rect">
            <a:avLst/>
          </a:prstGeom>
          <a:noFill/>
        </p:spPr>
        <p:txBody>
          <a:bodyPr wrap="square" rtlCol="0">
            <a:spAutoFit/>
          </a:bodyPr>
          <a:lstStyle/>
          <a:p>
            <a:pPr marL="457200" marR="0" lvl="1" indent="0" algn="ctr" defTabSz="914400" rtl="0" eaLnBrk="1" fontAlgn="auto" latinLnBrk="0" hangingPunct="1">
              <a:lnSpc>
                <a:spcPct val="100000"/>
              </a:lnSpc>
              <a:spcBef>
                <a:spcPts val="0"/>
              </a:spcBef>
              <a:spcAft>
                <a:spcPts val="0"/>
              </a:spcAft>
              <a:buClrTx/>
              <a:buSzTx/>
              <a:buFontTx/>
              <a:buNone/>
              <a:tabLst/>
              <a:defRPr/>
            </a:pPr>
            <a:r>
              <a:rPr kumimoji="0" lang="ru-RU" sz="6600" b="1" i="0" u="none" strike="noStrike" kern="0" cap="none" spc="1000" normalizeH="0" baseline="0" noProof="0" dirty="0">
                <a:ln>
                  <a:noFill/>
                </a:ln>
                <a:solidFill>
                  <a:srgbClr val="FFFFFF"/>
                </a:solidFill>
                <a:effectLst/>
                <a:uLnTx/>
                <a:uFillTx/>
                <a:latin typeface="Tahoma" panose="020B0604030504040204" pitchFamily="34" charset="0"/>
                <a:ea typeface="Tahoma" panose="020B0604030504040204" pitchFamily="34" charset="0"/>
                <a:cs typeface="Tahoma" panose="020B0604030504040204" pitchFamily="34" charset="0"/>
              </a:rPr>
              <a:t>СПАСИБО</a:t>
            </a:r>
            <a:r>
              <a:rPr kumimoji="0" lang="ru-RU" sz="6600" b="1" i="0" u="none" strike="noStrike" kern="0" cap="none" spc="1000" normalizeH="0" noProof="0" dirty="0">
                <a:ln>
                  <a:noFill/>
                </a:ln>
                <a:solidFill>
                  <a:srgbClr val="FFFFFF"/>
                </a:solidFill>
                <a:effectLst/>
                <a:uLnTx/>
                <a:uFillTx/>
                <a:latin typeface="Tahoma" panose="020B0604030504040204" pitchFamily="34" charset="0"/>
                <a:ea typeface="Tahoma" panose="020B0604030504040204" pitchFamily="34" charset="0"/>
                <a:cs typeface="Tahoma" panose="020B0604030504040204" pitchFamily="34" charset="0"/>
              </a:rPr>
              <a:t> </a:t>
            </a:r>
          </a:p>
          <a:p>
            <a:pPr marL="457200" marR="0" lvl="1" indent="0" algn="ctr" defTabSz="914400" rtl="0" eaLnBrk="1" fontAlgn="auto" latinLnBrk="0" hangingPunct="1">
              <a:lnSpc>
                <a:spcPct val="100000"/>
              </a:lnSpc>
              <a:spcBef>
                <a:spcPts val="0"/>
              </a:spcBef>
              <a:spcAft>
                <a:spcPts val="0"/>
              </a:spcAft>
              <a:buClrTx/>
              <a:buSzTx/>
              <a:buFontTx/>
              <a:buNone/>
              <a:tabLst/>
              <a:defRPr/>
            </a:pPr>
            <a:r>
              <a:rPr kumimoji="0" lang="ru-RU" sz="6600" b="1" i="0" u="none" strike="noStrike" kern="0" cap="none" spc="1000" normalizeH="0" noProof="0" dirty="0">
                <a:ln>
                  <a:noFill/>
                </a:ln>
                <a:solidFill>
                  <a:srgbClr val="FFFFFF"/>
                </a:solidFill>
                <a:effectLst/>
                <a:uLnTx/>
                <a:uFillTx/>
                <a:latin typeface="Tahoma" panose="020B0604030504040204" pitchFamily="34" charset="0"/>
                <a:ea typeface="Tahoma" panose="020B0604030504040204" pitchFamily="34" charset="0"/>
                <a:cs typeface="Tahoma" panose="020B0604030504040204" pitchFamily="34" charset="0"/>
              </a:rPr>
              <a:t>ЗА ВНИМАНИЕ!</a:t>
            </a:r>
            <a:endParaRPr kumimoji="0" lang="en-US" sz="6600" b="1" i="0" u="none" strike="noStrike" kern="0" cap="none" spc="1000" normalizeH="0" baseline="0" noProof="0" dirty="0">
              <a:ln>
                <a:noFill/>
              </a:ln>
              <a:solidFill>
                <a:srgbClr val="FFFFFF"/>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nvGrpSpPr>
          <p:cNvPr id="15" name="Group 7">
            <a:extLst>
              <a:ext uri="{FF2B5EF4-FFF2-40B4-BE49-F238E27FC236}">
                <a16:creationId xmlns:a16="http://schemas.microsoft.com/office/drawing/2014/main" id="{1D170C3A-7FA0-C14F-B0B7-359C59D17C95}"/>
              </a:ext>
            </a:extLst>
          </p:cNvPr>
          <p:cNvGrpSpPr/>
          <p:nvPr/>
        </p:nvGrpSpPr>
        <p:grpSpPr>
          <a:xfrm>
            <a:off x="8080544" y="2897648"/>
            <a:ext cx="3464974" cy="3504506"/>
            <a:chOff x="826661" y="1415623"/>
            <a:chExt cx="4866541" cy="4940386"/>
          </a:xfrm>
        </p:grpSpPr>
        <p:grpSp>
          <p:nvGrpSpPr>
            <p:cNvPr id="16" name="Group 6">
              <a:extLst>
                <a:ext uri="{FF2B5EF4-FFF2-40B4-BE49-F238E27FC236}">
                  <a16:creationId xmlns:a16="http://schemas.microsoft.com/office/drawing/2014/main" id="{BAB1E2E4-14ED-8842-96BC-9173442B7BFC}"/>
                </a:ext>
              </a:extLst>
            </p:cNvPr>
            <p:cNvGrpSpPr/>
            <p:nvPr/>
          </p:nvGrpSpPr>
          <p:grpSpPr>
            <a:xfrm>
              <a:off x="830263" y="1419225"/>
              <a:ext cx="4859337" cy="4936784"/>
              <a:chOff x="830263" y="1419225"/>
              <a:chExt cx="4859337" cy="4936784"/>
            </a:xfrm>
          </p:grpSpPr>
          <p:sp>
            <p:nvSpPr>
              <p:cNvPr id="48" name="AutoShape 3">
                <a:extLst>
                  <a:ext uri="{FF2B5EF4-FFF2-40B4-BE49-F238E27FC236}">
                    <a16:creationId xmlns:a16="http://schemas.microsoft.com/office/drawing/2014/main" id="{AB88069D-14FD-3A41-8C6A-11B3A52B4A62}"/>
                  </a:ext>
                </a:extLst>
              </p:cNvPr>
              <p:cNvSpPr>
                <a:spLocks noChangeAspect="1" noChangeArrowheads="1" noTextEdit="1"/>
              </p:cNvSpPr>
              <p:nvPr/>
            </p:nvSpPr>
            <p:spPr bwMode="auto">
              <a:xfrm>
                <a:off x="830263" y="1419225"/>
                <a:ext cx="4859337" cy="4936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49" name="Freeform 11">
                <a:extLst>
                  <a:ext uri="{FF2B5EF4-FFF2-40B4-BE49-F238E27FC236}">
                    <a16:creationId xmlns:a16="http://schemas.microsoft.com/office/drawing/2014/main" id="{FEBD40DE-27EB-CB40-A2A4-4C061002E4AC}"/>
                  </a:ext>
                </a:extLst>
              </p:cNvPr>
              <p:cNvSpPr>
                <a:spLocks noEditPoints="1"/>
              </p:cNvSpPr>
              <p:nvPr/>
            </p:nvSpPr>
            <p:spPr bwMode="auto">
              <a:xfrm>
                <a:off x="4227116" y="2328775"/>
                <a:ext cx="588956" cy="542128"/>
              </a:xfrm>
              <a:custGeom>
                <a:avLst/>
                <a:gdLst>
                  <a:gd name="T0" fmla="*/ 174 w 203"/>
                  <a:gd name="T1" fmla="*/ 31 h 187"/>
                  <a:gd name="T2" fmla="*/ 203 w 203"/>
                  <a:gd name="T3" fmla="*/ 7 h 187"/>
                  <a:gd name="T4" fmla="*/ 198 w 203"/>
                  <a:gd name="T5" fmla="*/ 0 h 187"/>
                  <a:gd name="T6" fmla="*/ 169 w 203"/>
                  <a:gd name="T7" fmla="*/ 25 h 187"/>
                  <a:gd name="T8" fmla="*/ 162 w 203"/>
                  <a:gd name="T9" fmla="*/ 18 h 187"/>
                  <a:gd name="T10" fmla="*/ 156 w 203"/>
                  <a:gd name="T11" fmla="*/ 17 h 187"/>
                  <a:gd name="T12" fmla="*/ 146 w 203"/>
                  <a:gd name="T13" fmla="*/ 26 h 187"/>
                  <a:gd name="T14" fmla="*/ 0 w 203"/>
                  <a:gd name="T15" fmla="*/ 95 h 187"/>
                  <a:gd name="T16" fmla="*/ 3 w 203"/>
                  <a:gd name="T17" fmla="*/ 102 h 187"/>
                  <a:gd name="T18" fmla="*/ 19 w 203"/>
                  <a:gd name="T19" fmla="*/ 95 h 187"/>
                  <a:gd name="T20" fmla="*/ 76 w 203"/>
                  <a:gd name="T21" fmla="*/ 110 h 187"/>
                  <a:gd name="T22" fmla="*/ 82 w 203"/>
                  <a:gd name="T23" fmla="*/ 168 h 187"/>
                  <a:gd name="T24" fmla="*/ 72 w 203"/>
                  <a:gd name="T25" fmla="*/ 183 h 187"/>
                  <a:gd name="T26" fmla="*/ 79 w 203"/>
                  <a:gd name="T27" fmla="*/ 187 h 187"/>
                  <a:gd name="T28" fmla="*/ 170 w 203"/>
                  <a:gd name="T29" fmla="*/ 54 h 187"/>
                  <a:gd name="T30" fmla="*/ 180 w 203"/>
                  <a:gd name="T31" fmla="*/ 45 h 187"/>
                  <a:gd name="T32" fmla="*/ 180 w 203"/>
                  <a:gd name="T33" fmla="*/ 39 h 187"/>
                  <a:gd name="T34" fmla="*/ 174 w 203"/>
                  <a:gd name="T35" fmla="*/ 31 h 187"/>
                  <a:gd name="T36" fmla="*/ 31 w 203"/>
                  <a:gd name="T37" fmla="*/ 89 h 187"/>
                  <a:gd name="T38" fmla="*/ 72 w 203"/>
                  <a:gd name="T39" fmla="*/ 70 h 187"/>
                  <a:gd name="T40" fmla="*/ 75 w 203"/>
                  <a:gd name="T41" fmla="*/ 101 h 187"/>
                  <a:gd name="T42" fmla="*/ 31 w 203"/>
                  <a:gd name="T43" fmla="*/ 89 h 187"/>
                  <a:gd name="T44" fmla="*/ 89 w 203"/>
                  <a:gd name="T45" fmla="*/ 158 h 187"/>
                  <a:gd name="T46" fmla="*/ 84 w 203"/>
                  <a:gd name="T47" fmla="*/ 112 h 187"/>
                  <a:gd name="T48" fmla="*/ 115 w 203"/>
                  <a:gd name="T49" fmla="*/ 120 h 187"/>
                  <a:gd name="T50" fmla="*/ 89 w 203"/>
                  <a:gd name="T51" fmla="*/ 158 h 187"/>
                  <a:gd name="T52" fmla="*/ 117 w 203"/>
                  <a:gd name="T53" fmla="*/ 112 h 187"/>
                  <a:gd name="T54" fmla="*/ 84 w 203"/>
                  <a:gd name="T55" fmla="*/ 103 h 187"/>
                  <a:gd name="T56" fmla="*/ 80 w 203"/>
                  <a:gd name="T57" fmla="*/ 69 h 187"/>
                  <a:gd name="T58" fmla="*/ 118 w 203"/>
                  <a:gd name="T59" fmla="*/ 74 h 187"/>
                  <a:gd name="T60" fmla="*/ 117 w 203"/>
                  <a:gd name="T61" fmla="*/ 112 h 187"/>
                  <a:gd name="T62" fmla="*/ 119 w 203"/>
                  <a:gd name="T63" fmla="*/ 65 h 187"/>
                  <a:gd name="T64" fmla="*/ 90 w 203"/>
                  <a:gd name="T65" fmla="*/ 61 h 187"/>
                  <a:gd name="T66" fmla="*/ 119 w 203"/>
                  <a:gd name="T67" fmla="*/ 48 h 187"/>
                  <a:gd name="T68" fmla="*/ 119 w 203"/>
                  <a:gd name="T69" fmla="*/ 65 h 187"/>
                  <a:gd name="T70" fmla="*/ 126 w 203"/>
                  <a:gd name="T71" fmla="*/ 103 h 187"/>
                  <a:gd name="T72" fmla="*/ 127 w 203"/>
                  <a:gd name="T73" fmla="*/ 75 h 187"/>
                  <a:gd name="T74" fmla="*/ 144 w 203"/>
                  <a:gd name="T75" fmla="*/ 77 h 187"/>
                  <a:gd name="T76" fmla="*/ 126 w 203"/>
                  <a:gd name="T77" fmla="*/ 103 h 187"/>
                  <a:gd name="T78" fmla="*/ 149 w 203"/>
                  <a:gd name="T79" fmla="*/ 69 h 187"/>
                  <a:gd name="T80" fmla="*/ 127 w 203"/>
                  <a:gd name="T81" fmla="*/ 66 h 187"/>
                  <a:gd name="T82" fmla="*/ 128 w 203"/>
                  <a:gd name="T83" fmla="*/ 44 h 187"/>
                  <a:gd name="T84" fmla="*/ 147 w 203"/>
                  <a:gd name="T85" fmla="*/ 35 h 187"/>
                  <a:gd name="T86" fmla="*/ 161 w 203"/>
                  <a:gd name="T87" fmla="*/ 51 h 187"/>
                  <a:gd name="T88" fmla="*/ 149 w 203"/>
                  <a:gd name="T89" fmla="*/ 6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3" h="187">
                    <a:moveTo>
                      <a:pt x="174" y="31"/>
                    </a:moveTo>
                    <a:cubicBezTo>
                      <a:pt x="203" y="7"/>
                      <a:pt x="203" y="7"/>
                      <a:pt x="203" y="7"/>
                    </a:cubicBezTo>
                    <a:cubicBezTo>
                      <a:pt x="198" y="0"/>
                      <a:pt x="198" y="0"/>
                      <a:pt x="198" y="0"/>
                    </a:cubicBezTo>
                    <a:cubicBezTo>
                      <a:pt x="169" y="25"/>
                      <a:pt x="169" y="25"/>
                      <a:pt x="169" y="25"/>
                    </a:cubicBezTo>
                    <a:cubicBezTo>
                      <a:pt x="162" y="18"/>
                      <a:pt x="162" y="18"/>
                      <a:pt x="162" y="18"/>
                    </a:cubicBezTo>
                    <a:cubicBezTo>
                      <a:pt x="161" y="16"/>
                      <a:pt x="158" y="16"/>
                      <a:pt x="156" y="17"/>
                    </a:cubicBezTo>
                    <a:cubicBezTo>
                      <a:pt x="146" y="26"/>
                      <a:pt x="146" y="26"/>
                      <a:pt x="146" y="26"/>
                    </a:cubicBezTo>
                    <a:cubicBezTo>
                      <a:pt x="0" y="95"/>
                      <a:pt x="0" y="95"/>
                      <a:pt x="0" y="95"/>
                    </a:cubicBezTo>
                    <a:cubicBezTo>
                      <a:pt x="3" y="102"/>
                      <a:pt x="3" y="102"/>
                      <a:pt x="3" y="102"/>
                    </a:cubicBezTo>
                    <a:cubicBezTo>
                      <a:pt x="19" y="95"/>
                      <a:pt x="19" y="95"/>
                      <a:pt x="19" y="95"/>
                    </a:cubicBezTo>
                    <a:cubicBezTo>
                      <a:pt x="76" y="110"/>
                      <a:pt x="76" y="110"/>
                      <a:pt x="76" y="110"/>
                    </a:cubicBezTo>
                    <a:cubicBezTo>
                      <a:pt x="82" y="168"/>
                      <a:pt x="82" y="168"/>
                      <a:pt x="82" y="168"/>
                    </a:cubicBezTo>
                    <a:cubicBezTo>
                      <a:pt x="72" y="183"/>
                      <a:pt x="72" y="183"/>
                      <a:pt x="72" y="183"/>
                    </a:cubicBezTo>
                    <a:cubicBezTo>
                      <a:pt x="79" y="187"/>
                      <a:pt x="79" y="187"/>
                      <a:pt x="79" y="187"/>
                    </a:cubicBezTo>
                    <a:cubicBezTo>
                      <a:pt x="170" y="54"/>
                      <a:pt x="170" y="54"/>
                      <a:pt x="170" y="54"/>
                    </a:cubicBezTo>
                    <a:cubicBezTo>
                      <a:pt x="180" y="45"/>
                      <a:pt x="180" y="45"/>
                      <a:pt x="180" y="45"/>
                    </a:cubicBezTo>
                    <a:cubicBezTo>
                      <a:pt x="182" y="44"/>
                      <a:pt x="182" y="41"/>
                      <a:pt x="180" y="39"/>
                    </a:cubicBezTo>
                    <a:cubicBezTo>
                      <a:pt x="174" y="31"/>
                      <a:pt x="174" y="31"/>
                      <a:pt x="174" y="31"/>
                    </a:cubicBezTo>
                    <a:moveTo>
                      <a:pt x="31" y="89"/>
                    </a:moveTo>
                    <a:cubicBezTo>
                      <a:pt x="72" y="70"/>
                      <a:pt x="72" y="70"/>
                      <a:pt x="72" y="70"/>
                    </a:cubicBezTo>
                    <a:cubicBezTo>
                      <a:pt x="75" y="101"/>
                      <a:pt x="75" y="101"/>
                      <a:pt x="75" y="101"/>
                    </a:cubicBezTo>
                    <a:cubicBezTo>
                      <a:pt x="31" y="89"/>
                      <a:pt x="31" y="89"/>
                      <a:pt x="31" y="89"/>
                    </a:cubicBezTo>
                    <a:moveTo>
                      <a:pt x="89" y="158"/>
                    </a:moveTo>
                    <a:cubicBezTo>
                      <a:pt x="84" y="112"/>
                      <a:pt x="84" y="112"/>
                      <a:pt x="84" y="112"/>
                    </a:cubicBezTo>
                    <a:cubicBezTo>
                      <a:pt x="115" y="120"/>
                      <a:pt x="115" y="120"/>
                      <a:pt x="115" y="120"/>
                    </a:cubicBezTo>
                    <a:cubicBezTo>
                      <a:pt x="89" y="158"/>
                      <a:pt x="89" y="158"/>
                      <a:pt x="89" y="158"/>
                    </a:cubicBezTo>
                    <a:moveTo>
                      <a:pt x="117" y="112"/>
                    </a:moveTo>
                    <a:cubicBezTo>
                      <a:pt x="84" y="103"/>
                      <a:pt x="84" y="103"/>
                      <a:pt x="84" y="103"/>
                    </a:cubicBezTo>
                    <a:cubicBezTo>
                      <a:pt x="80" y="69"/>
                      <a:pt x="80" y="69"/>
                      <a:pt x="80" y="69"/>
                    </a:cubicBezTo>
                    <a:cubicBezTo>
                      <a:pt x="118" y="74"/>
                      <a:pt x="118" y="74"/>
                      <a:pt x="118" y="74"/>
                    </a:cubicBezTo>
                    <a:cubicBezTo>
                      <a:pt x="117" y="112"/>
                      <a:pt x="117" y="112"/>
                      <a:pt x="117" y="112"/>
                    </a:cubicBezTo>
                    <a:moveTo>
                      <a:pt x="119" y="65"/>
                    </a:moveTo>
                    <a:cubicBezTo>
                      <a:pt x="90" y="61"/>
                      <a:pt x="90" y="61"/>
                      <a:pt x="90" y="61"/>
                    </a:cubicBezTo>
                    <a:cubicBezTo>
                      <a:pt x="119" y="48"/>
                      <a:pt x="119" y="48"/>
                      <a:pt x="119" y="48"/>
                    </a:cubicBezTo>
                    <a:cubicBezTo>
                      <a:pt x="119" y="65"/>
                      <a:pt x="119" y="65"/>
                      <a:pt x="119" y="65"/>
                    </a:cubicBezTo>
                    <a:moveTo>
                      <a:pt x="126" y="103"/>
                    </a:moveTo>
                    <a:cubicBezTo>
                      <a:pt x="127" y="75"/>
                      <a:pt x="127" y="75"/>
                      <a:pt x="127" y="75"/>
                    </a:cubicBezTo>
                    <a:cubicBezTo>
                      <a:pt x="144" y="77"/>
                      <a:pt x="144" y="77"/>
                      <a:pt x="144" y="77"/>
                    </a:cubicBezTo>
                    <a:cubicBezTo>
                      <a:pt x="126" y="103"/>
                      <a:pt x="126" y="103"/>
                      <a:pt x="126" y="103"/>
                    </a:cubicBezTo>
                    <a:moveTo>
                      <a:pt x="149" y="69"/>
                    </a:moveTo>
                    <a:cubicBezTo>
                      <a:pt x="127" y="66"/>
                      <a:pt x="127" y="66"/>
                      <a:pt x="127" y="66"/>
                    </a:cubicBezTo>
                    <a:cubicBezTo>
                      <a:pt x="128" y="44"/>
                      <a:pt x="128" y="44"/>
                      <a:pt x="128" y="44"/>
                    </a:cubicBezTo>
                    <a:cubicBezTo>
                      <a:pt x="147" y="35"/>
                      <a:pt x="147" y="35"/>
                      <a:pt x="147" y="35"/>
                    </a:cubicBezTo>
                    <a:cubicBezTo>
                      <a:pt x="161" y="51"/>
                      <a:pt x="161" y="51"/>
                      <a:pt x="161" y="51"/>
                    </a:cubicBezTo>
                    <a:cubicBezTo>
                      <a:pt x="149" y="69"/>
                      <a:pt x="149" y="69"/>
                      <a:pt x="149" y="69"/>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50" name="Freeform 12">
                <a:extLst>
                  <a:ext uri="{FF2B5EF4-FFF2-40B4-BE49-F238E27FC236}">
                    <a16:creationId xmlns:a16="http://schemas.microsoft.com/office/drawing/2014/main" id="{C4F83EE2-97D2-484B-B595-6830106F9C9D}"/>
                  </a:ext>
                </a:extLst>
              </p:cNvPr>
              <p:cNvSpPr>
                <a:spLocks noEditPoints="1"/>
              </p:cNvSpPr>
              <p:nvPr/>
            </p:nvSpPr>
            <p:spPr bwMode="auto">
              <a:xfrm>
                <a:off x="4446849" y="2705202"/>
                <a:ext cx="515111" cy="398041"/>
              </a:xfrm>
              <a:custGeom>
                <a:avLst/>
                <a:gdLst>
                  <a:gd name="T0" fmla="*/ 150 w 177"/>
                  <a:gd name="T1" fmla="*/ 22 h 137"/>
                  <a:gd name="T2" fmla="*/ 177 w 177"/>
                  <a:gd name="T3" fmla="*/ 6 h 137"/>
                  <a:gd name="T4" fmla="*/ 173 w 177"/>
                  <a:gd name="T5" fmla="*/ 0 h 137"/>
                  <a:gd name="T6" fmla="*/ 146 w 177"/>
                  <a:gd name="T7" fmla="*/ 17 h 137"/>
                  <a:gd name="T8" fmla="*/ 142 w 177"/>
                  <a:gd name="T9" fmla="*/ 10 h 137"/>
                  <a:gd name="T10" fmla="*/ 137 w 177"/>
                  <a:gd name="T11" fmla="*/ 8 h 137"/>
                  <a:gd name="T12" fmla="*/ 127 w 177"/>
                  <a:gd name="T13" fmla="*/ 14 h 137"/>
                  <a:gd name="T14" fmla="*/ 0 w 177"/>
                  <a:gd name="T15" fmla="*/ 52 h 137"/>
                  <a:gd name="T16" fmla="*/ 2 w 177"/>
                  <a:gd name="T17" fmla="*/ 59 h 137"/>
                  <a:gd name="T18" fmla="*/ 16 w 177"/>
                  <a:gd name="T19" fmla="*/ 55 h 137"/>
                  <a:gd name="T20" fmla="*/ 60 w 177"/>
                  <a:gd name="T21" fmla="*/ 74 h 137"/>
                  <a:gd name="T22" fmla="*/ 57 w 177"/>
                  <a:gd name="T23" fmla="*/ 122 h 137"/>
                  <a:gd name="T24" fmla="*/ 48 w 177"/>
                  <a:gd name="T25" fmla="*/ 132 h 137"/>
                  <a:gd name="T26" fmla="*/ 53 w 177"/>
                  <a:gd name="T27" fmla="*/ 137 h 137"/>
                  <a:gd name="T28" fmla="*/ 143 w 177"/>
                  <a:gd name="T29" fmla="*/ 40 h 137"/>
                  <a:gd name="T30" fmla="*/ 153 w 177"/>
                  <a:gd name="T31" fmla="*/ 34 h 137"/>
                  <a:gd name="T32" fmla="*/ 154 w 177"/>
                  <a:gd name="T33" fmla="*/ 29 h 137"/>
                  <a:gd name="T34" fmla="*/ 150 w 177"/>
                  <a:gd name="T35" fmla="*/ 22 h 137"/>
                  <a:gd name="T36" fmla="*/ 26 w 177"/>
                  <a:gd name="T37" fmla="*/ 52 h 137"/>
                  <a:gd name="T38" fmla="*/ 62 w 177"/>
                  <a:gd name="T39" fmla="*/ 41 h 137"/>
                  <a:gd name="T40" fmla="*/ 60 w 177"/>
                  <a:gd name="T41" fmla="*/ 66 h 137"/>
                  <a:gd name="T42" fmla="*/ 26 w 177"/>
                  <a:gd name="T43" fmla="*/ 52 h 137"/>
                  <a:gd name="T44" fmla="*/ 65 w 177"/>
                  <a:gd name="T45" fmla="*/ 114 h 137"/>
                  <a:gd name="T46" fmla="*/ 67 w 177"/>
                  <a:gd name="T47" fmla="*/ 77 h 137"/>
                  <a:gd name="T48" fmla="*/ 90 w 177"/>
                  <a:gd name="T49" fmla="*/ 87 h 137"/>
                  <a:gd name="T50" fmla="*/ 65 w 177"/>
                  <a:gd name="T51" fmla="*/ 114 h 137"/>
                  <a:gd name="T52" fmla="*/ 93 w 177"/>
                  <a:gd name="T53" fmla="*/ 81 h 137"/>
                  <a:gd name="T54" fmla="*/ 67 w 177"/>
                  <a:gd name="T55" fmla="*/ 69 h 137"/>
                  <a:gd name="T56" fmla="*/ 69 w 177"/>
                  <a:gd name="T57" fmla="*/ 41 h 137"/>
                  <a:gd name="T58" fmla="*/ 99 w 177"/>
                  <a:gd name="T59" fmla="*/ 50 h 137"/>
                  <a:gd name="T60" fmla="*/ 93 w 177"/>
                  <a:gd name="T61" fmla="*/ 81 h 137"/>
                  <a:gd name="T62" fmla="*/ 100 w 177"/>
                  <a:gd name="T63" fmla="*/ 43 h 137"/>
                  <a:gd name="T64" fmla="*/ 78 w 177"/>
                  <a:gd name="T65" fmla="*/ 36 h 137"/>
                  <a:gd name="T66" fmla="*/ 103 w 177"/>
                  <a:gd name="T67" fmla="*/ 29 h 137"/>
                  <a:gd name="T68" fmla="*/ 100 w 177"/>
                  <a:gd name="T69" fmla="*/ 43 h 137"/>
                  <a:gd name="T70" fmla="*/ 102 w 177"/>
                  <a:gd name="T71" fmla="*/ 75 h 137"/>
                  <a:gd name="T72" fmla="*/ 106 w 177"/>
                  <a:gd name="T73" fmla="*/ 52 h 137"/>
                  <a:gd name="T74" fmla="*/ 119 w 177"/>
                  <a:gd name="T75" fmla="*/ 55 h 137"/>
                  <a:gd name="T76" fmla="*/ 102 w 177"/>
                  <a:gd name="T77" fmla="*/ 75 h 137"/>
                  <a:gd name="T78" fmla="*/ 125 w 177"/>
                  <a:gd name="T79" fmla="*/ 50 h 137"/>
                  <a:gd name="T80" fmla="*/ 107 w 177"/>
                  <a:gd name="T81" fmla="*/ 45 h 137"/>
                  <a:gd name="T82" fmla="*/ 111 w 177"/>
                  <a:gd name="T83" fmla="*/ 27 h 137"/>
                  <a:gd name="T84" fmla="*/ 127 w 177"/>
                  <a:gd name="T85" fmla="*/ 22 h 137"/>
                  <a:gd name="T86" fmla="*/ 137 w 177"/>
                  <a:gd name="T87" fmla="*/ 37 h 137"/>
                  <a:gd name="T88" fmla="*/ 125 w 177"/>
                  <a:gd name="T89" fmla="*/ 5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137">
                    <a:moveTo>
                      <a:pt x="150" y="22"/>
                    </a:moveTo>
                    <a:cubicBezTo>
                      <a:pt x="177" y="6"/>
                      <a:pt x="177" y="6"/>
                      <a:pt x="177" y="6"/>
                    </a:cubicBezTo>
                    <a:cubicBezTo>
                      <a:pt x="173" y="0"/>
                      <a:pt x="173" y="0"/>
                      <a:pt x="173" y="0"/>
                    </a:cubicBezTo>
                    <a:cubicBezTo>
                      <a:pt x="146" y="17"/>
                      <a:pt x="146" y="17"/>
                      <a:pt x="146" y="17"/>
                    </a:cubicBezTo>
                    <a:cubicBezTo>
                      <a:pt x="142" y="10"/>
                      <a:pt x="142" y="10"/>
                      <a:pt x="142" y="10"/>
                    </a:cubicBezTo>
                    <a:cubicBezTo>
                      <a:pt x="141" y="8"/>
                      <a:pt x="139" y="7"/>
                      <a:pt x="137" y="8"/>
                    </a:cubicBezTo>
                    <a:cubicBezTo>
                      <a:pt x="127" y="14"/>
                      <a:pt x="127" y="14"/>
                      <a:pt x="127" y="14"/>
                    </a:cubicBezTo>
                    <a:cubicBezTo>
                      <a:pt x="0" y="52"/>
                      <a:pt x="0" y="52"/>
                      <a:pt x="0" y="52"/>
                    </a:cubicBezTo>
                    <a:cubicBezTo>
                      <a:pt x="2" y="59"/>
                      <a:pt x="2" y="59"/>
                      <a:pt x="2" y="59"/>
                    </a:cubicBezTo>
                    <a:cubicBezTo>
                      <a:pt x="16" y="55"/>
                      <a:pt x="16" y="55"/>
                      <a:pt x="16" y="55"/>
                    </a:cubicBezTo>
                    <a:cubicBezTo>
                      <a:pt x="60" y="74"/>
                      <a:pt x="60" y="74"/>
                      <a:pt x="60" y="74"/>
                    </a:cubicBezTo>
                    <a:cubicBezTo>
                      <a:pt x="57" y="122"/>
                      <a:pt x="57" y="122"/>
                      <a:pt x="57" y="122"/>
                    </a:cubicBezTo>
                    <a:cubicBezTo>
                      <a:pt x="48" y="132"/>
                      <a:pt x="48" y="132"/>
                      <a:pt x="48" y="132"/>
                    </a:cubicBezTo>
                    <a:cubicBezTo>
                      <a:pt x="53" y="137"/>
                      <a:pt x="53" y="137"/>
                      <a:pt x="53" y="137"/>
                    </a:cubicBezTo>
                    <a:cubicBezTo>
                      <a:pt x="143" y="40"/>
                      <a:pt x="143" y="40"/>
                      <a:pt x="143" y="40"/>
                    </a:cubicBezTo>
                    <a:cubicBezTo>
                      <a:pt x="153" y="34"/>
                      <a:pt x="153" y="34"/>
                      <a:pt x="153" y="34"/>
                    </a:cubicBezTo>
                    <a:cubicBezTo>
                      <a:pt x="154" y="33"/>
                      <a:pt x="155" y="31"/>
                      <a:pt x="154" y="29"/>
                    </a:cubicBezTo>
                    <a:cubicBezTo>
                      <a:pt x="150" y="22"/>
                      <a:pt x="150" y="22"/>
                      <a:pt x="150" y="22"/>
                    </a:cubicBezTo>
                    <a:moveTo>
                      <a:pt x="26" y="52"/>
                    </a:moveTo>
                    <a:cubicBezTo>
                      <a:pt x="62" y="41"/>
                      <a:pt x="62" y="41"/>
                      <a:pt x="62" y="41"/>
                    </a:cubicBezTo>
                    <a:cubicBezTo>
                      <a:pt x="60" y="66"/>
                      <a:pt x="60" y="66"/>
                      <a:pt x="60" y="66"/>
                    </a:cubicBezTo>
                    <a:cubicBezTo>
                      <a:pt x="26" y="52"/>
                      <a:pt x="26" y="52"/>
                      <a:pt x="26" y="52"/>
                    </a:cubicBezTo>
                    <a:moveTo>
                      <a:pt x="65" y="114"/>
                    </a:moveTo>
                    <a:cubicBezTo>
                      <a:pt x="67" y="77"/>
                      <a:pt x="67" y="77"/>
                      <a:pt x="67" y="77"/>
                    </a:cubicBezTo>
                    <a:cubicBezTo>
                      <a:pt x="90" y="87"/>
                      <a:pt x="90" y="87"/>
                      <a:pt x="90" y="87"/>
                    </a:cubicBezTo>
                    <a:cubicBezTo>
                      <a:pt x="65" y="114"/>
                      <a:pt x="65" y="114"/>
                      <a:pt x="65" y="114"/>
                    </a:cubicBezTo>
                    <a:moveTo>
                      <a:pt x="93" y="81"/>
                    </a:moveTo>
                    <a:cubicBezTo>
                      <a:pt x="67" y="69"/>
                      <a:pt x="67" y="69"/>
                      <a:pt x="67" y="69"/>
                    </a:cubicBezTo>
                    <a:cubicBezTo>
                      <a:pt x="69" y="41"/>
                      <a:pt x="69" y="41"/>
                      <a:pt x="69" y="41"/>
                    </a:cubicBezTo>
                    <a:cubicBezTo>
                      <a:pt x="99" y="50"/>
                      <a:pt x="99" y="50"/>
                      <a:pt x="99" y="50"/>
                    </a:cubicBezTo>
                    <a:cubicBezTo>
                      <a:pt x="93" y="81"/>
                      <a:pt x="93" y="81"/>
                      <a:pt x="93" y="81"/>
                    </a:cubicBezTo>
                    <a:moveTo>
                      <a:pt x="100" y="43"/>
                    </a:moveTo>
                    <a:cubicBezTo>
                      <a:pt x="78" y="36"/>
                      <a:pt x="78" y="36"/>
                      <a:pt x="78" y="36"/>
                    </a:cubicBezTo>
                    <a:cubicBezTo>
                      <a:pt x="103" y="29"/>
                      <a:pt x="103" y="29"/>
                      <a:pt x="103" y="29"/>
                    </a:cubicBezTo>
                    <a:cubicBezTo>
                      <a:pt x="100" y="43"/>
                      <a:pt x="100" y="43"/>
                      <a:pt x="100" y="43"/>
                    </a:cubicBezTo>
                    <a:moveTo>
                      <a:pt x="102" y="75"/>
                    </a:moveTo>
                    <a:cubicBezTo>
                      <a:pt x="106" y="52"/>
                      <a:pt x="106" y="52"/>
                      <a:pt x="106" y="52"/>
                    </a:cubicBezTo>
                    <a:cubicBezTo>
                      <a:pt x="119" y="55"/>
                      <a:pt x="119" y="55"/>
                      <a:pt x="119" y="55"/>
                    </a:cubicBezTo>
                    <a:cubicBezTo>
                      <a:pt x="102" y="75"/>
                      <a:pt x="102" y="75"/>
                      <a:pt x="102" y="75"/>
                    </a:cubicBezTo>
                    <a:moveTo>
                      <a:pt x="125" y="50"/>
                    </a:moveTo>
                    <a:cubicBezTo>
                      <a:pt x="107" y="45"/>
                      <a:pt x="107" y="45"/>
                      <a:pt x="107" y="45"/>
                    </a:cubicBezTo>
                    <a:cubicBezTo>
                      <a:pt x="111" y="27"/>
                      <a:pt x="111" y="27"/>
                      <a:pt x="111" y="27"/>
                    </a:cubicBezTo>
                    <a:cubicBezTo>
                      <a:pt x="127" y="22"/>
                      <a:pt x="127" y="22"/>
                      <a:pt x="127" y="22"/>
                    </a:cubicBezTo>
                    <a:cubicBezTo>
                      <a:pt x="137" y="37"/>
                      <a:pt x="137" y="37"/>
                      <a:pt x="137" y="37"/>
                    </a:cubicBezTo>
                    <a:cubicBezTo>
                      <a:pt x="125" y="50"/>
                      <a:pt x="125" y="50"/>
                      <a:pt x="125" y="5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51" name="Freeform 17">
                <a:extLst>
                  <a:ext uri="{FF2B5EF4-FFF2-40B4-BE49-F238E27FC236}">
                    <a16:creationId xmlns:a16="http://schemas.microsoft.com/office/drawing/2014/main" id="{43052037-79DF-E644-812C-AE9C24970CAD}"/>
                  </a:ext>
                </a:extLst>
              </p:cNvPr>
              <p:cNvSpPr>
                <a:spLocks/>
              </p:cNvSpPr>
              <p:nvPr/>
            </p:nvSpPr>
            <p:spPr bwMode="auto">
              <a:xfrm>
                <a:off x="1873093" y="2036998"/>
                <a:ext cx="455675" cy="473686"/>
              </a:xfrm>
              <a:custGeom>
                <a:avLst/>
                <a:gdLst>
                  <a:gd name="T0" fmla="*/ 106 w 157"/>
                  <a:gd name="T1" fmla="*/ 135 h 164"/>
                  <a:gd name="T2" fmla="*/ 157 w 157"/>
                  <a:gd name="T3" fmla="*/ 105 h 164"/>
                  <a:gd name="T4" fmla="*/ 89 w 157"/>
                  <a:gd name="T5" fmla="*/ 38 h 164"/>
                  <a:gd name="T6" fmla="*/ 87 w 157"/>
                  <a:gd name="T7" fmla="*/ 0 h 164"/>
                  <a:gd name="T8" fmla="*/ 44 w 157"/>
                  <a:gd name="T9" fmla="*/ 26 h 164"/>
                  <a:gd name="T10" fmla="*/ 44 w 157"/>
                  <a:gd name="T11" fmla="*/ 26 h 164"/>
                  <a:gd name="T12" fmla="*/ 0 w 157"/>
                  <a:gd name="T13" fmla="*/ 51 h 164"/>
                  <a:gd name="T14" fmla="*/ 31 w 157"/>
                  <a:gd name="T15" fmla="*/ 71 h 164"/>
                  <a:gd name="T16" fmla="*/ 56 w 157"/>
                  <a:gd name="T17" fmla="*/ 164 h 164"/>
                  <a:gd name="T18" fmla="*/ 106 w 157"/>
                  <a:gd name="T19" fmla="*/ 135 h 164"/>
                  <a:gd name="T20" fmla="*/ 106 w 157"/>
                  <a:gd name="T21" fmla="*/ 135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7" h="164">
                    <a:moveTo>
                      <a:pt x="106" y="135"/>
                    </a:moveTo>
                    <a:cubicBezTo>
                      <a:pt x="157" y="105"/>
                      <a:pt x="157" y="105"/>
                      <a:pt x="157" y="105"/>
                    </a:cubicBezTo>
                    <a:cubicBezTo>
                      <a:pt x="132" y="62"/>
                      <a:pt x="98" y="52"/>
                      <a:pt x="89" y="38"/>
                    </a:cubicBezTo>
                    <a:cubicBezTo>
                      <a:pt x="81" y="23"/>
                      <a:pt x="96" y="15"/>
                      <a:pt x="87" y="0"/>
                    </a:cubicBezTo>
                    <a:cubicBezTo>
                      <a:pt x="44" y="26"/>
                      <a:pt x="44" y="26"/>
                      <a:pt x="44" y="26"/>
                    </a:cubicBezTo>
                    <a:cubicBezTo>
                      <a:pt x="44" y="26"/>
                      <a:pt x="44" y="26"/>
                      <a:pt x="44" y="26"/>
                    </a:cubicBezTo>
                    <a:cubicBezTo>
                      <a:pt x="0" y="51"/>
                      <a:pt x="0" y="51"/>
                      <a:pt x="0" y="51"/>
                    </a:cubicBezTo>
                    <a:cubicBezTo>
                      <a:pt x="8" y="65"/>
                      <a:pt x="23" y="57"/>
                      <a:pt x="31" y="71"/>
                    </a:cubicBezTo>
                    <a:cubicBezTo>
                      <a:pt x="40" y="86"/>
                      <a:pt x="30" y="120"/>
                      <a:pt x="56" y="164"/>
                    </a:cubicBezTo>
                    <a:cubicBezTo>
                      <a:pt x="106" y="135"/>
                      <a:pt x="106" y="135"/>
                      <a:pt x="106" y="135"/>
                    </a:cubicBezTo>
                    <a:cubicBezTo>
                      <a:pt x="106" y="135"/>
                      <a:pt x="106" y="135"/>
                      <a:pt x="106" y="135"/>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52" name="Freeform 18">
                <a:extLst>
                  <a:ext uri="{FF2B5EF4-FFF2-40B4-BE49-F238E27FC236}">
                    <a16:creationId xmlns:a16="http://schemas.microsoft.com/office/drawing/2014/main" id="{22DED4CD-8704-0143-A6C3-43957D6168A2}"/>
                  </a:ext>
                </a:extLst>
              </p:cNvPr>
              <p:cNvSpPr>
                <a:spLocks/>
              </p:cNvSpPr>
              <p:nvPr/>
            </p:nvSpPr>
            <p:spPr bwMode="auto">
              <a:xfrm>
                <a:off x="1403009" y="2404420"/>
                <a:ext cx="484493" cy="477288"/>
              </a:xfrm>
              <a:custGeom>
                <a:avLst/>
                <a:gdLst>
                  <a:gd name="T0" fmla="*/ 129 w 167"/>
                  <a:gd name="T1" fmla="*/ 120 h 165"/>
                  <a:gd name="T2" fmla="*/ 167 w 167"/>
                  <a:gd name="T3" fmla="*/ 75 h 165"/>
                  <a:gd name="T4" fmla="*/ 80 w 167"/>
                  <a:gd name="T5" fmla="*/ 34 h 165"/>
                  <a:gd name="T6" fmla="*/ 65 w 167"/>
                  <a:gd name="T7" fmla="*/ 0 h 165"/>
                  <a:gd name="T8" fmla="*/ 33 w 167"/>
                  <a:gd name="T9" fmla="*/ 38 h 165"/>
                  <a:gd name="T10" fmla="*/ 33 w 167"/>
                  <a:gd name="T11" fmla="*/ 38 h 165"/>
                  <a:gd name="T12" fmla="*/ 0 w 167"/>
                  <a:gd name="T13" fmla="*/ 77 h 165"/>
                  <a:gd name="T14" fmla="*/ 19 w 167"/>
                  <a:gd name="T15" fmla="*/ 81 h 165"/>
                  <a:gd name="T16" fmla="*/ 37 w 167"/>
                  <a:gd name="T17" fmla="*/ 86 h 165"/>
                  <a:gd name="T18" fmla="*/ 91 w 167"/>
                  <a:gd name="T19" fmla="*/ 165 h 165"/>
                  <a:gd name="T20" fmla="*/ 129 w 167"/>
                  <a:gd name="T21" fmla="*/ 120 h 165"/>
                  <a:gd name="T22" fmla="*/ 129 w 167"/>
                  <a:gd name="T23" fmla="*/ 12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7" h="165">
                    <a:moveTo>
                      <a:pt x="129" y="120"/>
                    </a:moveTo>
                    <a:cubicBezTo>
                      <a:pt x="167" y="75"/>
                      <a:pt x="167" y="75"/>
                      <a:pt x="167" y="75"/>
                    </a:cubicBezTo>
                    <a:cubicBezTo>
                      <a:pt x="128" y="42"/>
                      <a:pt x="93" y="45"/>
                      <a:pt x="80" y="34"/>
                    </a:cubicBezTo>
                    <a:cubicBezTo>
                      <a:pt x="67" y="24"/>
                      <a:pt x="78" y="11"/>
                      <a:pt x="65" y="0"/>
                    </a:cubicBezTo>
                    <a:cubicBezTo>
                      <a:pt x="33" y="38"/>
                      <a:pt x="33" y="38"/>
                      <a:pt x="33" y="38"/>
                    </a:cubicBezTo>
                    <a:cubicBezTo>
                      <a:pt x="33" y="38"/>
                      <a:pt x="33" y="38"/>
                      <a:pt x="33" y="38"/>
                    </a:cubicBezTo>
                    <a:cubicBezTo>
                      <a:pt x="0" y="77"/>
                      <a:pt x="0" y="77"/>
                      <a:pt x="0" y="77"/>
                    </a:cubicBezTo>
                    <a:cubicBezTo>
                      <a:pt x="7" y="82"/>
                      <a:pt x="13" y="82"/>
                      <a:pt x="19" y="81"/>
                    </a:cubicBezTo>
                    <a:cubicBezTo>
                      <a:pt x="24" y="81"/>
                      <a:pt x="30" y="80"/>
                      <a:pt x="37" y="86"/>
                    </a:cubicBezTo>
                    <a:cubicBezTo>
                      <a:pt x="50" y="97"/>
                      <a:pt x="53" y="132"/>
                      <a:pt x="91" y="165"/>
                    </a:cubicBezTo>
                    <a:cubicBezTo>
                      <a:pt x="129" y="120"/>
                      <a:pt x="129" y="120"/>
                      <a:pt x="129" y="120"/>
                    </a:cubicBezTo>
                    <a:cubicBezTo>
                      <a:pt x="129" y="120"/>
                      <a:pt x="129" y="120"/>
                      <a:pt x="129" y="12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53" name="Freeform 19">
                <a:extLst>
                  <a:ext uri="{FF2B5EF4-FFF2-40B4-BE49-F238E27FC236}">
                    <a16:creationId xmlns:a16="http://schemas.microsoft.com/office/drawing/2014/main" id="{54C6A400-3E64-944F-9798-ACC56068EF9F}"/>
                  </a:ext>
                </a:extLst>
              </p:cNvPr>
              <p:cNvSpPr>
                <a:spLocks/>
              </p:cNvSpPr>
              <p:nvPr/>
            </p:nvSpPr>
            <p:spPr bwMode="auto">
              <a:xfrm>
                <a:off x="1750619" y="2317968"/>
                <a:ext cx="304384" cy="309787"/>
              </a:xfrm>
              <a:custGeom>
                <a:avLst/>
                <a:gdLst>
                  <a:gd name="T0" fmla="*/ 76 w 105"/>
                  <a:gd name="T1" fmla="*/ 83 h 107"/>
                  <a:gd name="T2" fmla="*/ 105 w 105"/>
                  <a:gd name="T3" fmla="*/ 60 h 107"/>
                  <a:gd name="T4" fmla="*/ 56 w 105"/>
                  <a:gd name="T5" fmla="*/ 24 h 107"/>
                  <a:gd name="T6" fmla="*/ 51 w 105"/>
                  <a:gd name="T7" fmla="*/ 0 h 107"/>
                  <a:gd name="T8" fmla="*/ 25 w 105"/>
                  <a:gd name="T9" fmla="*/ 20 h 107"/>
                  <a:gd name="T10" fmla="*/ 25 w 105"/>
                  <a:gd name="T11" fmla="*/ 20 h 107"/>
                  <a:gd name="T12" fmla="*/ 0 w 105"/>
                  <a:gd name="T13" fmla="*/ 40 h 107"/>
                  <a:gd name="T14" fmla="*/ 22 w 105"/>
                  <a:gd name="T15" fmla="*/ 50 h 107"/>
                  <a:gd name="T16" fmla="*/ 46 w 105"/>
                  <a:gd name="T17" fmla="*/ 107 h 107"/>
                  <a:gd name="T18" fmla="*/ 76 w 105"/>
                  <a:gd name="T19" fmla="*/ 8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07">
                    <a:moveTo>
                      <a:pt x="76" y="83"/>
                    </a:moveTo>
                    <a:cubicBezTo>
                      <a:pt x="105" y="60"/>
                      <a:pt x="105" y="60"/>
                      <a:pt x="105" y="60"/>
                    </a:cubicBezTo>
                    <a:cubicBezTo>
                      <a:pt x="85" y="34"/>
                      <a:pt x="62" y="32"/>
                      <a:pt x="56" y="24"/>
                    </a:cubicBezTo>
                    <a:cubicBezTo>
                      <a:pt x="49" y="15"/>
                      <a:pt x="57" y="8"/>
                      <a:pt x="51" y="0"/>
                    </a:cubicBezTo>
                    <a:cubicBezTo>
                      <a:pt x="25" y="20"/>
                      <a:pt x="25" y="20"/>
                      <a:pt x="25" y="20"/>
                    </a:cubicBezTo>
                    <a:cubicBezTo>
                      <a:pt x="25" y="20"/>
                      <a:pt x="25" y="20"/>
                      <a:pt x="25" y="20"/>
                    </a:cubicBezTo>
                    <a:cubicBezTo>
                      <a:pt x="0" y="40"/>
                      <a:pt x="0" y="40"/>
                      <a:pt x="0" y="40"/>
                    </a:cubicBezTo>
                    <a:cubicBezTo>
                      <a:pt x="7" y="49"/>
                      <a:pt x="15" y="42"/>
                      <a:pt x="22" y="50"/>
                    </a:cubicBezTo>
                    <a:cubicBezTo>
                      <a:pt x="29" y="59"/>
                      <a:pt x="26" y="82"/>
                      <a:pt x="46" y="107"/>
                    </a:cubicBezTo>
                    <a:cubicBezTo>
                      <a:pt x="76" y="83"/>
                      <a:pt x="76" y="83"/>
                      <a:pt x="76" y="83"/>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54" name="Freeform 21">
                <a:extLst>
                  <a:ext uri="{FF2B5EF4-FFF2-40B4-BE49-F238E27FC236}">
                    <a16:creationId xmlns:a16="http://schemas.microsoft.com/office/drawing/2014/main" id="{DCAB07F5-B426-914C-AA22-7C099653FE52}"/>
                  </a:ext>
                </a:extLst>
              </p:cNvPr>
              <p:cNvSpPr>
                <a:spLocks/>
              </p:cNvSpPr>
              <p:nvPr/>
            </p:nvSpPr>
            <p:spPr bwMode="auto">
              <a:xfrm>
                <a:off x="1993766" y="2036998"/>
                <a:ext cx="145888" cy="115270"/>
              </a:xfrm>
              <a:custGeom>
                <a:avLst/>
                <a:gdLst>
                  <a:gd name="T0" fmla="*/ 45 w 50"/>
                  <a:gd name="T1" fmla="*/ 0 h 40"/>
                  <a:gd name="T2" fmla="*/ 32 w 50"/>
                  <a:gd name="T3" fmla="*/ 8 h 40"/>
                  <a:gd name="T4" fmla="*/ 28 w 50"/>
                  <a:gd name="T5" fmla="*/ 13 h 40"/>
                  <a:gd name="T6" fmla="*/ 7 w 50"/>
                  <a:gd name="T7" fmla="*/ 24 h 40"/>
                  <a:gd name="T8" fmla="*/ 3 w 50"/>
                  <a:gd name="T9" fmla="*/ 35 h 40"/>
                  <a:gd name="T10" fmla="*/ 10 w 50"/>
                  <a:gd name="T11" fmla="*/ 40 h 40"/>
                  <a:gd name="T12" fmla="*/ 14 w 50"/>
                  <a:gd name="T13" fmla="*/ 39 h 40"/>
                  <a:gd name="T14" fmla="*/ 46 w 50"/>
                  <a:gd name="T15" fmla="*/ 21 h 40"/>
                  <a:gd name="T16" fmla="*/ 45 w 50"/>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0">
                    <a:moveTo>
                      <a:pt x="45" y="0"/>
                    </a:moveTo>
                    <a:cubicBezTo>
                      <a:pt x="32" y="8"/>
                      <a:pt x="32" y="8"/>
                      <a:pt x="32" y="8"/>
                    </a:cubicBezTo>
                    <a:cubicBezTo>
                      <a:pt x="31" y="11"/>
                      <a:pt x="28" y="13"/>
                      <a:pt x="28" y="13"/>
                    </a:cubicBezTo>
                    <a:cubicBezTo>
                      <a:pt x="7" y="24"/>
                      <a:pt x="7" y="24"/>
                      <a:pt x="7" y="24"/>
                    </a:cubicBezTo>
                    <a:cubicBezTo>
                      <a:pt x="7" y="24"/>
                      <a:pt x="0" y="28"/>
                      <a:pt x="3" y="35"/>
                    </a:cubicBezTo>
                    <a:cubicBezTo>
                      <a:pt x="5" y="39"/>
                      <a:pt x="8" y="40"/>
                      <a:pt x="10" y="40"/>
                    </a:cubicBezTo>
                    <a:cubicBezTo>
                      <a:pt x="12" y="40"/>
                      <a:pt x="14" y="39"/>
                      <a:pt x="14" y="39"/>
                    </a:cubicBezTo>
                    <a:cubicBezTo>
                      <a:pt x="46" y="21"/>
                      <a:pt x="46" y="21"/>
                      <a:pt x="46" y="21"/>
                    </a:cubicBezTo>
                    <a:cubicBezTo>
                      <a:pt x="48" y="15"/>
                      <a:pt x="50" y="9"/>
                      <a:pt x="45" y="0"/>
                    </a:cubicBezTo>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55" name="Freeform 24">
                <a:extLst>
                  <a:ext uri="{FF2B5EF4-FFF2-40B4-BE49-F238E27FC236}">
                    <a16:creationId xmlns:a16="http://schemas.microsoft.com/office/drawing/2014/main" id="{8FFBE3BE-9D3A-4F41-B79B-43A4B316169C}"/>
                  </a:ext>
                </a:extLst>
              </p:cNvPr>
              <p:cNvSpPr>
                <a:spLocks/>
              </p:cNvSpPr>
              <p:nvPr/>
            </p:nvSpPr>
            <p:spPr bwMode="auto">
              <a:xfrm>
                <a:off x="1489461" y="2618750"/>
                <a:ext cx="61237" cy="52232"/>
              </a:xfrm>
              <a:custGeom>
                <a:avLst/>
                <a:gdLst>
                  <a:gd name="T0" fmla="*/ 10 w 21"/>
                  <a:gd name="T1" fmla="*/ 0 h 18"/>
                  <a:gd name="T2" fmla="*/ 3 w 21"/>
                  <a:gd name="T3" fmla="*/ 3 h 18"/>
                  <a:gd name="T4" fmla="*/ 0 w 21"/>
                  <a:gd name="T5" fmla="*/ 8 h 18"/>
                  <a:gd name="T6" fmla="*/ 7 w 21"/>
                  <a:gd name="T7" fmla="*/ 12 h 18"/>
                  <a:gd name="T8" fmla="*/ 12 w 21"/>
                  <a:gd name="T9" fmla="*/ 18 h 18"/>
                  <a:gd name="T10" fmla="*/ 16 w 21"/>
                  <a:gd name="T11" fmla="*/ 13 h 18"/>
                  <a:gd name="T12" fmla="*/ 15 w 21"/>
                  <a:gd name="T13" fmla="*/ 1 h 18"/>
                  <a:gd name="T14" fmla="*/ 10 w 21"/>
                  <a:gd name="T15" fmla="*/ 0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8">
                    <a:moveTo>
                      <a:pt x="10" y="0"/>
                    </a:moveTo>
                    <a:cubicBezTo>
                      <a:pt x="6" y="0"/>
                      <a:pt x="3" y="3"/>
                      <a:pt x="3" y="3"/>
                    </a:cubicBezTo>
                    <a:cubicBezTo>
                      <a:pt x="0" y="8"/>
                      <a:pt x="0" y="8"/>
                      <a:pt x="0" y="8"/>
                    </a:cubicBezTo>
                    <a:cubicBezTo>
                      <a:pt x="2" y="9"/>
                      <a:pt x="4" y="10"/>
                      <a:pt x="7" y="12"/>
                    </a:cubicBezTo>
                    <a:cubicBezTo>
                      <a:pt x="9" y="13"/>
                      <a:pt x="10" y="16"/>
                      <a:pt x="12" y="18"/>
                    </a:cubicBezTo>
                    <a:cubicBezTo>
                      <a:pt x="16" y="13"/>
                      <a:pt x="16" y="13"/>
                      <a:pt x="16" y="13"/>
                    </a:cubicBezTo>
                    <a:cubicBezTo>
                      <a:pt x="16" y="13"/>
                      <a:pt x="21" y="6"/>
                      <a:pt x="15" y="1"/>
                    </a:cubicBezTo>
                    <a:cubicBezTo>
                      <a:pt x="13" y="0"/>
                      <a:pt x="11" y="0"/>
                      <a:pt x="10" y="0"/>
                    </a:cubicBezTo>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56" name="Oval 25">
                <a:extLst>
                  <a:ext uri="{FF2B5EF4-FFF2-40B4-BE49-F238E27FC236}">
                    <a16:creationId xmlns:a16="http://schemas.microsoft.com/office/drawing/2014/main" id="{F81BE9BE-6671-C245-888E-09D1FA56A3BD}"/>
                  </a:ext>
                </a:extLst>
              </p:cNvPr>
              <p:cNvSpPr>
                <a:spLocks noChangeArrowheads="1"/>
              </p:cNvSpPr>
              <p:nvPr/>
            </p:nvSpPr>
            <p:spPr bwMode="auto">
              <a:xfrm>
                <a:off x="2069412" y="2251328"/>
                <a:ext cx="93657" cy="91856"/>
              </a:xfrm>
              <a:prstGeom prst="ellipse">
                <a:avLst/>
              </a:pr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57" name="Freeform 26">
                <a:extLst>
                  <a:ext uri="{FF2B5EF4-FFF2-40B4-BE49-F238E27FC236}">
                    <a16:creationId xmlns:a16="http://schemas.microsoft.com/office/drawing/2014/main" id="{575E327F-78CB-5440-A991-F158FA38B9E9}"/>
                  </a:ext>
                </a:extLst>
              </p:cNvPr>
              <p:cNvSpPr>
                <a:spLocks/>
              </p:cNvSpPr>
              <p:nvPr/>
            </p:nvSpPr>
            <p:spPr bwMode="auto">
              <a:xfrm>
                <a:off x="1132846" y="4576533"/>
                <a:ext cx="509708" cy="466482"/>
              </a:xfrm>
              <a:custGeom>
                <a:avLst/>
                <a:gdLst>
                  <a:gd name="T0" fmla="*/ 109 w 176"/>
                  <a:gd name="T1" fmla="*/ 0 h 161"/>
                  <a:gd name="T2" fmla="*/ 111 w 176"/>
                  <a:gd name="T3" fmla="*/ 2 h 161"/>
                  <a:gd name="T4" fmla="*/ 175 w 176"/>
                  <a:gd name="T5" fmla="*/ 120 h 161"/>
                  <a:gd name="T6" fmla="*/ 175 w 176"/>
                  <a:gd name="T7" fmla="*/ 124 h 161"/>
                  <a:gd name="T8" fmla="*/ 172 w 176"/>
                  <a:gd name="T9" fmla="*/ 126 h 161"/>
                  <a:gd name="T10" fmla="*/ 35 w 176"/>
                  <a:gd name="T11" fmla="*/ 161 h 161"/>
                  <a:gd name="T12" fmla="*/ 0 w 176"/>
                  <a:gd name="T13" fmla="*/ 96 h 161"/>
                  <a:gd name="T14" fmla="*/ 105 w 176"/>
                  <a:gd name="T15" fmla="*/ 1 h 161"/>
                  <a:gd name="T16" fmla="*/ 109 w 176"/>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6" h="161">
                    <a:moveTo>
                      <a:pt x="109" y="0"/>
                    </a:moveTo>
                    <a:cubicBezTo>
                      <a:pt x="110" y="0"/>
                      <a:pt x="111" y="1"/>
                      <a:pt x="111" y="2"/>
                    </a:cubicBezTo>
                    <a:cubicBezTo>
                      <a:pt x="175" y="120"/>
                      <a:pt x="175" y="120"/>
                      <a:pt x="175" y="120"/>
                    </a:cubicBezTo>
                    <a:cubicBezTo>
                      <a:pt x="176" y="121"/>
                      <a:pt x="176" y="123"/>
                      <a:pt x="175" y="124"/>
                    </a:cubicBezTo>
                    <a:cubicBezTo>
                      <a:pt x="175" y="125"/>
                      <a:pt x="174" y="126"/>
                      <a:pt x="172" y="126"/>
                    </a:cubicBezTo>
                    <a:cubicBezTo>
                      <a:pt x="35" y="161"/>
                      <a:pt x="35" y="161"/>
                      <a:pt x="35" y="161"/>
                    </a:cubicBezTo>
                    <a:cubicBezTo>
                      <a:pt x="0" y="96"/>
                      <a:pt x="0" y="96"/>
                      <a:pt x="0" y="96"/>
                    </a:cubicBezTo>
                    <a:cubicBezTo>
                      <a:pt x="105" y="1"/>
                      <a:pt x="105" y="1"/>
                      <a:pt x="105" y="1"/>
                    </a:cubicBezTo>
                    <a:cubicBezTo>
                      <a:pt x="106" y="0"/>
                      <a:pt x="107" y="0"/>
                      <a:pt x="109"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58" name="Freeform 27">
                <a:extLst>
                  <a:ext uri="{FF2B5EF4-FFF2-40B4-BE49-F238E27FC236}">
                    <a16:creationId xmlns:a16="http://schemas.microsoft.com/office/drawing/2014/main" id="{CD0DE2B7-E772-FA4E-93DD-B4EE3BCE1683}"/>
                  </a:ext>
                </a:extLst>
              </p:cNvPr>
              <p:cNvSpPr>
                <a:spLocks/>
              </p:cNvSpPr>
              <p:nvPr/>
            </p:nvSpPr>
            <p:spPr bwMode="auto">
              <a:xfrm>
                <a:off x="1059001" y="4871912"/>
                <a:ext cx="151291" cy="194518"/>
              </a:xfrm>
              <a:custGeom>
                <a:avLst/>
                <a:gdLst>
                  <a:gd name="T0" fmla="*/ 19 w 52"/>
                  <a:gd name="T1" fmla="*/ 0 h 67"/>
                  <a:gd name="T2" fmla="*/ 52 w 52"/>
                  <a:gd name="T3" fmla="*/ 61 h 67"/>
                  <a:gd name="T4" fmla="*/ 30 w 52"/>
                  <a:gd name="T5" fmla="*/ 67 h 67"/>
                  <a:gd name="T6" fmla="*/ 25 w 52"/>
                  <a:gd name="T7" fmla="*/ 65 h 67"/>
                  <a:gd name="T8" fmla="*/ 1 w 52"/>
                  <a:gd name="T9" fmla="*/ 20 h 67"/>
                  <a:gd name="T10" fmla="*/ 2 w 52"/>
                  <a:gd name="T11" fmla="*/ 15 h 67"/>
                  <a:gd name="T12" fmla="*/ 19 w 52"/>
                  <a:gd name="T13" fmla="*/ 0 h 67"/>
                </a:gdLst>
                <a:ahLst/>
                <a:cxnLst>
                  <a:cxn ang="0">
                    <a:pos x="T0" y="T1"/>
                  </a:cxn>
                  <a:cxn ang="0">
                    <a:pos x="T2" y="T3"/>
                  </a:cxn>
                  <a:cxn ang="0">
                    <a:pos x="T4" y="T5"/>
                  </a:cxn>
                  <a:cxn ang="0">
                    <a:pos x="T6" y="T7"/>
                  </a:cxn>
                  <a:cxn ang="0">
                    <a:pos x="T8" y="T9"/>
                  </a:cxn>
                  <a:cxn ang="0">
                    <a:pos x="T10" y="T11"/>
                  </a:cxn>
                  <a:cxn ang="0">
                    <a:pos x="T12" y="T13"/>
                  </a:cxn>
                </a:cxnLst>
                <a:rect l="0" t="0" r="r" b="b"/>
                <a:pathLst>
                  <a:path w="52" h="67">
                    <a:moveTo>
                      <a:pt x="19" y="0"/>
                    </a:moveTo>
                    <a:cubicBezTo>
                      <a:pt x="52" y="61"/>
                      <a:pt x="52" y="61"/>
                      <a:pt x="52" y="61"/>
                    </a:cubicBezTo>
                    <a:cubicBezTo>
                      <a:pt x="30" y="67"/>
                      <a:pt x="30" y="67"/>
                      <a:pt x="30" y="67"/>
                    </a:cubicBezTo>
                    <a:cubicBezTo>
                      <a:pt x="28" y="67"/>
                      <a:pt x="26" y="66"/>
                      <a:pt x="25" y="65"/>
                    </a:cubicBezTo>
                    <a:cubicBezTo>
                      <a:pt x="1" y="20"/>
                      <a:pt x="1" y="20"/>
                      <a:pt x="1" y="20"/>
                    </a:cubicBezTo>
                    <a:cubicBezTo>
                      <a:pt x="0" y="19"/>
                      <a:pt x="1" y="17"/>
                      <a:pt x="2" y="15"/>
                    </a:cubicBezTo>
                    <a:lnTo>
                      <a:pt x="19"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59" name="Oval 33">
                <a:extLst>
                  <a:ext uri="{FF2B5EF4-FFF2-40B4-BE49-F238E27FC236}">
                    <a16:creationId xmlns:a16="http://schemas.microsoft.com/office/drawing/2014/main" id="{A7012476-6C30-FF44-B2AE-8E2C5F795673}"/>
                  </a:ext>
                </a:extLst>
              </p:cNvPr>
              <p:cNvSpPr>
                <a:spLocks noChangeArrowheads="1"/>
              </p:cNvSpPr>
              <p:nvPr/>
            </p:nvSpPr>
            <p:spPr bwMode="auto">
              <a:xfrm>
                <a:off x="1341772" y="4780056"/>
                <a:ext cx="91856" cy="91856"/>
              </a:xfrm>
              <a:prstGeom prst="ellipse">
                <a:avLst/>
              </a:pr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60" name="Freeform 34">
                <a:extLst>
                  <a:ext uri="{FF2B5EF4-FFF2-40B4-BE49-F238E27FC236}">
                    <a16:creationId xmlns:a16="http://schemas.microsoft.com/office/drawing/2014/main" id="{98E70233-B459-B448-A2E2-1A25B8C10A1E}"/>
                  </a:ext>
                </a:extLst>
              </p:cNvPr>
              <p:cNvSpPr>
                <a:spLocks/>
              </p:cNvSpPr>
              <p:nvPr/>
            </p:nvSpPr>
            <p:spPr bwMode="auto">
              <a:xfrm>
                <a:off x="4650372" y="4023599"/>
                <a:ext cx="461079" cy="408847"/>
              </a:xfrm>
              <a:custGeom>
                <a:avLst/>
                <a:gdLst>
                  <a:gd name="T0" fmla="*/ 1 w 159"/>
                  <a:gd name="T1" fmla="*/ 139 h 141"/>
                  <a:gd name="T2" fmla="*/ 0 w 159"/>
                  <a:gd name="T3" fmla="*/ 136 h 141"/>
                  <a:gd name="T4" fmla="*/ 25 w 159"/>
                  <a:gd name="T5" fmla="*/ 4 h 141"/>
                  <a:gd name="T6" fmla="*/ 27 w 159"/>
                  <a:gd name="T7" fmla="*/ 1 h 141"/>
                  <a:gd name="T8" fmla="*/ 30 w 159"/>
                  <a:gd name="T9" fmla="*/ 1 h 141"/>
                  <a:gd name="T10" fmla="*/ 159 w 159"/>
                  <a:gd name="T11" fmla="*/ 60 h 141"/>
                  <a:gd name="T12" fmla="*/ 146 w 159"/>
                  <a:gd name="T13" fmla="*/ 132 h 141"/>
                  <a:gd name="T14" fmla="*/ 4 w 159"/>
                  <a:gd name="T15" fmla="*/ 141 h 141"/>
                  <a:gd name="T16" fmla="*/ 1 w 159"/>
                  <a:gd name="T17" fmla="*/ 13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141">
                    <a:moveTo>
                      <a:pt x="1" y="139"/>
                    </a:moveTo>
                    <a:cubicBezTo>
                      <a:pt x="0" y="138"/>
                      <a:pt x="0" y="137"/>
                      <a:pt x="0" y="136"/>
                    </a:cubicBezTo>
                    <a:cubicBezTo>
                      <a:pt x="25" y="4"/>
                      <a:pt x="25" y="4"/>
                      <a:pt x="25" y="4"/>
                    </a:cubicBezTo>
                    <a:cubicBezTo>
                      <a:pt x="25" y="3"/>
                      <a:pt x="26" y="1"/>
                      <a:pt x="27" y="1"/>
                    </a:cubicBezTo>
                    <a:cubicBezTo>
                      <a:pt x="28" y="0"/>
                      <a:pt x="29" y="0"/>
                      <a:pt x="30" y="1"/>
                    </a:cubicBezTo>
                    <a:cubicBezTo>
                      <a:pt x="159" y="60"/>
                      <a:pt x="159" y="60"/>
                      <a:pt x="159" y="60"/>
                    </a:cubicBezTo>
                    <a:cubicBezTo>
                      <a:pt x="146" y="132"/>
                      <a:pt x="146" y="132"/>
                      <a:pt x="146" y="132"/>
                    </a:cubicBezTo>
                    <a:cubicBezTo>
                      <a:pt x="4" y="141"/>
                      <a:pt x="4" y="141"/>
                      <a:pt x="4" y="141"/>
                    </a:cubicBezTo>
                    <a:cubicBezTo>
                      <a:pt x="3" y="141"/>
                      <a:pt x="2" y="140"/>
                      <a:pt x="1" y="139"/>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61" name="Freeform 35">
                <a:extLst>
                  <a:ext uri="{FF2B5EF4-FFF2-40B4-BE49-F238E27FC236}">
                    <a16:creationId xmlns:a16="http://schemas.microsoft.com/office/drawing/2014/main" id="{5BA95961-7272-A048-9E34-5B5E41A7D6D4}"/>
                  </a:ext>
                </a:extLst>
              </p:cNvPr>
              <p:cNvSpPr>
                <a:spLocks/>
              </p:cNvSpPr>
              <p:nvPr/>
            </p:nvSpPr>
            <p:spPr bwMode="auto">
              <a:xfrm>
                <a:off x="5097042" y="4205509"/>
                <a:ext cx="104463" cy="199921"/>
              </a:xfrm>
              <a:custGeom>
                <a:avLst/>
                <a:gdLst>
                  <a:gd name="T0" fmla="*/ 0 w 36"/>
                  <a:gd name="T1" fmla="*/ 69 h 69"/>
                  <a:gd name="T2" fmla="*/ 13 w 36"/>
                  <a:gd name="T3" fmla="*/ 0 h 69"/>
                  <a:gd name="T4" fmla="*/ 34 w 36"/>
                  <a:gd name="T5" fmla="*/ 10 h 69"/>
                  <a:gd name="T6" fmla="*/ 36 w 36"/>
                  <a:gd name="T7" fmla="*/ 14 h 69"/>
                  <a:gd name="T8" fmla="*/ 27 w 36"/>
                  <a:gd name="T9" fmla="*/ 64 h 69"/>
                  <a:gd name="T10" fmla="*/ 23 w 36"/>
                  <a:gd name="T11" fmla="*/ 67 h 69"/>
                  <a:gd name="T12" fmla="*/ 0 w 36"/>
                  <a:gd name="T13" fmla="*/ 69 h 69"/>
                </a:gdLst>
                <a:ahLst/>
                <a:cxnLst>
                  <a:cxn ang="0">
                    <a:pos x="T0" y="T1"/>
                  </a:cxn>
                  <a:cxn ang="0">
                    <a:pos x="T2" y="T3"/>
                  </a:cxn>
                  <a:cxn ang="0">
                    <a:pos x="T4" y="T5"/>
                  </a:cxn>
                  <a:cxn ang="0">
                    <a:pos x="T6" y="T7"/>
                  </a:cxn>
                  <a:cxn ang="0">
                    <a:pos x="T8" y="T9"/>
                  </a:cxn>
                  <a:cxn ang="0">
                    <a:pos x="T10" y="T11"/>
                  </a:cxn>
                  <a:cxn ang="0">
                    <a:pos x="T12" y="T13"/>
                  </a:cxn>
                </a:cxnLst>
                <a:rect l="0" t="0" r="r" b="b"/>
                <a:pathLst>
                  <a:path w="36" h="69">
                    <a:moveTo>
                      <a:pt x="0" y="69"/>
                    </a:moveTo>
                    <a:cubicBezTo>
                      <a:pt x="13" y="0"/>
                      <a:pt x="13" y="0"/>
                      <a:pt x="13" y="0"/>
                    </a:cubicBezTo>
                    <a:cubicBezTo>
                      <a:pt x="34" y="10"/>
                      <a:pt x="34" y="10"/>
                      <a:pt x="34" y="10"/>
                    </a:cubicBezTo>
                    <a:cubicBezTo>
                      <a:pt x="35" y="11"/>
                      <a:pt x="36" y="13"/>
                      <a:pt x="36" y="14"/>
                    </a:cubicBezTo>
                    <a:cubicBezTo>
                      <a:pt x="27" y="64"/>
                      <a:pt x="27" y="64"/>
                      <a:pt x="27" y="64"/>
                    </a:cubicBezTo>
                    <a:cubicBezTo>
                      <a:pt x="26" y="66"/>
                      <a:pt x="25" y="67"/>
                      <a:pt x="23" y="67"/>
                    </a:cubicBezTo>
                    <a:cubicBezTo>
                      <a:pt x="0" y="69"/>
                      <a:pt x="0" y="69"/>
                      <a:pt x="0" y="69"/>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62" name="Freeform 36">
                <a:extLst>
                  <a:ext uri="{FF2B5EF4-FFF2-40B4-BE49-F238E27FC236}">
                    <a16:creationId xmlns:a16="http://schemas.microsoft.com/office/drawing/2014/main" id="{82932764-BA7A-D84E-9577-DE8178414F42}"/>
                  </a:ext>
                </a:extLst>
              </p:cNvPr>
              <p:cNvSpPr>
                <a:spLocks noEditPoints="1"/>
              </p:cNvSpPr>
              <p:nvPr/>
            </p:nvSpPr>
            <p:spPr bwMode="auto">
              <a:xfrm>
                <a:off x="4526097" y="4423441"/>
                <a:ext cx="621376" cy="605166"/>
              </a:xfrm>
              <a:custGeom>
                <a:avLst/>
                <a:gdLst>
                  <a:gd name="T0" fmla="*/ 196 w 345"/>
                  <a:gd name="T1" fmla="*/ 227 h 336"/>
                  <a:gd name="T2" fmla="*/ 287 w 345"/>
                  <a:gd name="T3" fmla="*/ 224 h 336"/>
                  <a:gd name="T4" fmla="*/ 304 w 345"/>
                  <a:gd name="T5" fmla="*/ 187 h 336"/>
                  <a:gd name="T6" fmla="*/ 230 w 345"/>
                  <a:gd name="T7" fmla="*/ 153 h 336"/>
                  <a:gd name="T8" fmla="*/ 248 w 345"/>
                  <a:gd name="T9" fmla="*/ 116 h 336"/>
                  <a:gd name="T10" fmla="*/ 322 w 345"/>
                  <a:gd name="T11" fmla="*/ 150 h 336"/>
                  <a:gd name="T12" fmla="*/ 345 w 345"/>
                  <a:gd name="T13" fmla="*/ 101 h 336"/>
                  <a:gd name="T14" fmla="*/ 124 w 345"/>
                  <a:gd name="T15" fmla="*/ 0 h 336"/>
                  <a:gd name="T16" fmla="*/ 0 w 345"/>
                  <a:gd name="T17" fmla="*/ 269 h 336"/>
                  <a:gd name="T18" fmla="*/ 146 w 345"/>
                  <a:gd name="T19" fmla="*/ 336 h 336"/>
                  <a:gd name="T20" fmla="*/ 196 w 345"/>
                  <a:gd name="T21" fmla="*/ 227 h 336"/>
                  <a:gd name="T22" fmla="*/ 145 w 345"/>
                  <a:gd name="T23" fmla="*/ 113 h 336"/>
                  <a:gd name="T24" fmla="*/ 163 w 345"/>
                  <a:gd name="T25" fmla="*/ 77 h 336"/>
                  <a:gd name="T26" fmla="*/ 198 w 345"/>
                  <a:gd name="T27" fmla="*/ 93 h 336"/>
                  <a:gd name="T28" fmla="*/ 182 w 345"/>
                  <a:gd name="T29" fmla="*/ 130 h 336"/>
                  <a:gd name="T30" fmla="*/ 145 w 345"/>
                  <a:gd name="T31" fmla="*/ 113 h 336"/>
                  <a:gd name="T32" fmla="*/ 111 w 345"/>
                  <a:gd name="T33" fmla="*/ 187 h 336"/>
                  <a:gd name="T34" fmla="*/ 127 w 345"/>
                  <a:gd name="T35" fmla="*/ 150 h 336"/>
                  <a:gd name="T36" fmla="*/ 164 w 345"/>
                  <a:gd name="T37" fmla="*/ 167 h 336"/>
                  <a:gd name="T38" fmla="*/ 148 w 345"/>
                  <a:gd name="T39" fmla="*/ 204 h 336"/>
                  <a:gd name="T40" fmla="*/ 111 w 345"/>
                  <a:gd name="T41" fmla="*/ 187 h 336"/>
                  <a:gd name="T42" fmla="*/ 77 w 345"/>
                  <a:gd name="T43" fmla="*/ 261 h 336"/>
                  <a:gd name="T44" fmla="*/ 93 w 345"/>
                  <a:gd name="T45" fmla="*/ 224 h 336"/>
                  <a:gd name="T46" fmla="*/ 130 w 345"/>
                  <a:gd name="T47" fmla="*/ 241 h 336"/>
                  <a:gd name="T48" fmla="*/ 114 w 345"/>
                  <a:gd name="T49" fmla="*/ 277 h 336"/>
                  <a:gd name="T50" fmla="*/ 77 w 345"/>
                  <a:gd name="T51" fmla="*/ 26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45" h="336">
                    <a:moveTo>
                      <a:pt x="196" y="227"/>
                    </a:moveTo>
                    <a:lnTo>
                      <a:pt x="287" y="224"/>
                    </a:lnTo>
                    <a:lnTo>
                      <a:pt x="304" y="187"/>
                    </a:lnTo>
                    <a:lnTo>
                      <a:pt x="230" y="153"/>
                    </a:lnTo>
                    <a:lnTo>
                      <a:pt x="248" y="116"/>
                    </a:lnTo>
                    <a:lnTo>
                      <a:pt x="322" y="150"/>
                    </a:lnTo>
                    <a:lnTo>
                      <a:pt x="345" y="101"/>
                    </a:lnTo>
                    <a:lnTo>
                      <a:pt x="124" y="0"/>
                    </a:lnTo>
                    <a:lnTo>
                      <a:pt x="0" y="269"/>
                    </a:lnTo>
                    <a:lnTo>
                      <a:pt x="146" y="336"/>
                    </a:lnTo>
                    <a:lnTo>
                      <a:pt x="196" y="227"/>
                    </a:lnTo>
                    <a:close/>
                    <a:moveTo>
                      <a:pt x="145" y="113"/>
                    </a:moveTo>
                    <a:lnTo>
                      <a:pt x="163" y="77"/>
                    </a:lnTo>
                    <a:lnTo>
                      <a:pt x="198" y="93"/>
                    </a:lnTo>
                    <a:lnTo>
                      <a:pt x="182" y="130"/>
                    </a:lnTo>
                    <a:lnTo>
                      <a:pt x="145" y="113"/>
                    </a:lnTo>
                    <a:close/>
                    <a:moveTo>
                      <a:pt x="111" y="187"/>
                    </a:moveTo>
                    <a:lnTo>
                      <a:pt x="127" y="150"/>
                    </a:lnTo>
                    <a:lnTo>
                      <a:pt x="164" y="167"/>
                    </a:lnTo>
                    <a:lnTo>
                      <a:pt x="148" y="204"/>
                    </a:lnTo>
                    <a:lnTo>
                      <a:pt x="111" y="187"/>
                    </a:lnTo>
                    <a:close/>
                    <a:moveTo>
                      <a:pt x="77" y="261"/>
                    </a:moveTo>
                    <a:lnTo>
                      <a:pt x="93" y="224"/>
                    </a:lnTo>
                    <a:lnTo>
                      <a:pt x="130" y="241"/>
                    </a:lnTo>
                    <a:lnTo>
                      <a:pt x="114" y="277"/>
                    </a:lnTo>
                    <a:lnTo>
                      <a:pt x="77" y="261"/>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63" name="Freeform 37">
                <a:extLst>
                  <a:ext uri="{FF2B5EF4-FFF2-40B4-BE49-F238E27FC236}">
                    <a16:creationId xmlns:a16="http://schemas.microsoft.com/office/drawing/2014/main" id="{151E47D8-0C40-4F4F-AD30-B61ECF551B76}"/>
                  </a:ext>
                </a:extLst>
              </p:cNvPr>
              <p:cNvSpPr>
                <a:spLocks noEditPoints="1"/>
              </p:cNvSpPr>
              <p:nvPr/>
            </p:nvSpPr>
            <p:spPr bwMode="auto">
              <a:xfrm>
                <a:off x="4526097" y="4423441"/>
                <a:ext cx="621376" cy="605166"/>
              </a:xfrm>
              <a:custGeom>
                <a:avLst/>
                <a:gdLst>
                  <a:gd name="T0" fmla="*/ 196 w 345"/>
                  <a:gd name="T1" fmla="*/ 227 h 336"/>
                  <a:gd name="T2" fmla="*/ 287 w 345"/>
                  <a:gd name="T3" fmla="*/ 224 h 336"/>
                  <a:gd name="T4" fmla="*/ 304 w 345"/>
                  <a:gd name="T5" fmla="*/ 187 h 336"/>
                  <a:gd name="T6" fmla="*/ 230 w 345"/>
                  <a:gd name="T7" fmla="*/ 153 h 336"/>
                  <a:gd name="T8" fmla="*/ 248 w 345"/>
                  <a:gd name="T9" fmla="*/ 116 h 336"/>
                  <a:gd name="T10" fmla="*/ 322 w 345"/>
                  <a:gd name="T11" fmla="*/ 150 h 336"/>
                  <a:gd name="T12" fmla="*/ 345 w 345"/>
                  <a:gd name="T13" fmla="*/ 101 h 336"/>
                  <a:gd name="T14" fmla="*/ 124 w 345"/>
                  <a:gd name="T15" fmla="*/ 0 h 336"/>
                  <a:gd name="T16" fmla="*/ 0 w 345"/>
                  <a:gd name="T17" fmla="*/ 269 h 336"/>
                  <a:gd name="T18" fmla="*/ 146 w 345"/>
                  <a:gd name="T19" fmla="*/ 336 h 336"/>
                  <a:gd name="T20" fmla="*/ 196 w 345"/>
                  <a:gd name="T21" fmla="*/ 227 h 336"/>
                  <a:gd name="T22" fmla="*/ 145 w 345"/>
                  <a:gd name="T23" fmla="*/ 113 h 336"/>
                  <a:gd name="T24" fmla="*/ 163 w 345"/>
                  <a:gd name="T25" fmla="*/ 77 h 336"/>
                  <a:gd name="T26" fmla="*/ 198 w 345"/>
                  <a:gd name="T27" fmla="*/ 93 h 336"/>
                  <a:gd name="T28" fmla="*/ 182 w 345"/>
                  <a:gd name="T29" fmla="*/ 130 h 336"/>
                  <a:gd name="T30" fmla="*/ 145 w 345"/>
                  <a:gd name="T31" fmla="*/ 113 h 336"/>
                  <a:gd name="T32" fmla="*/ 111 w 345"/>
                  <a:gd name="T33" fmla="*/ 187 h 336"/>
                  <a:gd name="T34" fmla="*/ 127 w 345"/>
                  <a:gd name="T35" fmla="*/ 150 h 336"/>
                  <a:gd name="T36" fmla="*/ 164 w 345"/>
                  <a:gd name="T37" fmla="*/ 167 h 336"/>
                  <a:gd name="T38" fmla="*/ 148 w 345"/>
                  <a:gd name="T39" fmla="*/ 204 h 336"/>
                  <a:gd name="T40" fmla="*/ 111 w 345"/>
                  <a:gd name="T41" fmla="*/ 187 h 336"/>
                  <a:gd name="T42" fmla="*/ 77 w 345"/>
                  <a:gd name="T43" fmla="*/ 261 h 336"/>
                  <a:gd name="T44" fmla="*/ 93 w 345"/>
                  <a:gd name="T45" fmla="*/ 224 h 336"/>
                  <a:gd name="T46" fmla="*/ 130 w 345"/>
                  <a:gd name="T47" fmla="*/ 241 h 336"/>
                  <a:gd name="T48" fmla="*/ 114 w 345"/>
                  <a:gd name="T49" fmla="*/ 277 h 336"/>
                  <a:gd name="T50" fmla="*/ 77 w 345"/>
                  <a:gd name="T51" fmla="*/ 26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45" h="336">
                    <a:moveTo>
                      <a:pt x="196" y="227"/>
                    </a:moveTo>
                    <a:lnTo>
                      <a:pt x="287" y="224"/>
                    </a:lnTo>
                    <a:lnTo>
                      <a:pt x="304" y="187"/>
                    </a:lnTo>
                    <a:lnTo>
                      <a:pt x="230" y="153"/>
                    </a:lnTo>
                    <a:lnTo>
                      <a:pt x="248" y="116"/>
                    </a:lnTo>
                    <a:lnTo>
                      <a:pt x="322" y="150"/>
                    </a:lnTo>
                    <a:lnTo>
                      <a:pt x="345" y="101"/>
                    </a:lnTo>
                    <a:lnTo>
                      <a:pt x="124" y="0"/>
                    </a:lnTo>
                    <a:lnTo>
                      <a:pt x="0" y="269"/>
                    </a:lnTo>
                    <a:lnTo>
                      <a:pt x="146" y="336"/>
                    </a:lnTo>
                    <a:lnTo>
                      <a:pt x="196" y="227"/>
                    </a:lnTo>
                    <a:moveTo>
                      <a:pt x="145" y="113"/>
                    </a:moveTo>
                    <a:lnTo>
                      <a:pt x="163" y="77"/>
                    </a:lnTo>
                    <a:lnTo>
                      <a:pt x="198" y="93"/>
                    </a:lnTo>
                    <a:lnTo>
                      <a:pt x="182" y="130"/>
                    </a:lnTo>
                    <a:lnTo>
                      <a:pt x="145" y="113"/>
                    </a:lnTo>
                    <a:moveTo>
                      <a:pt x="111" y="187"/>
                    </a:moveTo>
                    <a:lnTo>
                      <a:pt x="127" y="150"/>
                    </a:lnTo>
                    <a:lnTo>
                      <a:pt x="164" y="167"/>
                    </a:lnTo>
                    <a:lnTo>
                      <a:pt x="148" y="204"/>
                    </a:lnTo>
                    <a:lnTo>
                      <a:pt x="111" y="187"/>
                    </a:lnTo>
                    <a:moveTo>
                      <a:pt x="77" y="261"/>
                    </a:moveTo>
                    <a:lnTo>
                      <a:pt x="93" y="224"/>
                    </a:lnTo>
                    <a:lnTo>
                      <a:pt x="130" y="241"/>
                    </a:lnTo>
                    <a:lnTo>
                      <a:pt x="114" y="277"/>
                    </a:lnTo>
                    <a:lnTo>
                      <a:pt x="77" y="2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64" name="Freeform 40">
                <a:extLst>
                  <a:ext uri="{FF2B5EF4-FFF2-40B4-BE49-F238E27FC236}">
                    <a16:creationId xmlns:a16="http://schemas.microsoft.com/office/drawing/2014/main" id="{4FCE15E0-BFE5-6E45-9D60-F196B0A945C8}"/>
                  </a:ext>
                </a:extLst>
              </p:cNvPr>
              <p:cNvSpPr>
                <a:spLocks/>
              </p:cNvSpPr>
              <p:nvPr/>
            </p:nvSpPr>
            <p:spPr bwMode="auto">
              <a:xfrm>
                <a:off x="5120456" y="4209111"/>
                <a:ext cx="79248" cy="115270"/>
              </a:xfrm>
              <a:custGeom>
                <a:avLst/>
                <a:gdLst>
                  <a:gd name="T0" fmla="*/ 7 w 27"/>
                  <a:gd name="T1" fmla="*/ 0 h 40"/>
                  <a:gd name="T2" fmla="*/ 2 w 27"/>
                  <a:gd name="T3" fmla="*/ 30 h 40"/>
                  <a:gd name="T4" fmla="*/ 8 w 27"/>
                  <a:gd name="T5" fmla="*/ 39 h 40"/>
                  <a:gd name="T6" fmla="*/ 10 w 27"/>
                  <a:gd name="T7" fmla="*/ 40 h 40"/>
                  <a:gd name="T8" fmla="*/ 17 w 27"/>
                  <a:gd name="T9" fmla="*/ 33 h 40"/>
                  <a:gd name="T10" fmla="*/ 20 w 27"/>
                  <a:gd name="T11" fmla="*/ 17 h 40"/>
                  <a:gd name="T12" fmla="*/ 27 w 27"/>
                  <a:gd name="T13" fmla="*/ 10 h 40"/>
                  <a:gd name="T14" fmla="*/ 27 w 27"/>
                  <a:gd name="T15" fmla="*/ 10 h 40"/>
                  <a:gd name="T16" fmla="*/ 26 w 27"/>
                  <a:gd name="T17" fmla="*/ 9 h 40"/>
                  <a:gd name="T18" fmla="*/ 7 w 27"/>
                  <a:gd name="T1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40">
                    <a:moveTo>
                      <a:pt x="7" y="0"/>
                    </a:moveTo>
                    <a:cubicBezTo>
                      <a:pt x="2" y="30"/>
                      <a:pt x="2" y="30"/>
                      <a:pt x="2" y="30"/>
                    </a:cubicBezTo>
                    <a:cubicBezTo>
                      <a:pt x="2" y="30"/>
                      <a:pt x="0" y="38"/>
                      <a:pt x="8" y="39"/>
                    </a:cubicBezTo>
                    <a:cubicBezTo>
                      <a:pt x="9" y="40"/>
                      <a:pt x="9" y="40"/>
                      <a:pt x="10" y="40"/>
                    </a:cubicBezTo>
                    <a:cubicBezTo>
                      <a:pt x="16" y="40"/>
                      <a:pt x="17" y="33"/>
                      <a:pt x="17" y="33"/>
                    </a:cubicBezTo>
                    <a:cubicBezTo>
                      <a:pt x="20" y="17"/>
                      <a:pt x="20" y="17"/>
                      <a:pt x="20" y="17"/>
                    </a:cubicBezTo>
                    <a:cubicBezTo>
                      <a:pt x="20" y="17"/>
                      <a:pt x="21" y="10"/>
                      <a:pt x="27" y="10"/>
                    </a:cubicBezTo>
                    <a:cubicBezTo>
                      <a:pt x="27" y="10"/>
                      <a:pt x="27" y="10"/>
                      <a:pt x="27" y="10"/>
                    </a:cubicBezTo>
                    <a:cubicBezTo>
                      <a:pt x="27" y="10"/>
                      <a:pt x="26" y="9"/>
                      <a:pt x="26" y="9"/>
                    </a:cubicBezTo>
                    <a:cubicBezTo>
                      <a:pt x="7" y="0"/>
                      <a:pt x="7" y="0"/>
                      <a:pt x="7" y="0"/>
                    </a:cubicBezTo>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65" name="Oval 44">
                <a:extLst>
                  <a:ext uri="{FF2B5EF4-FFF2-40B4-BE49-F238E27FC236}">
                    <a16:creationId xmlns:a16="http://schemas.microsoft.com/office/drawing/2014/main" id="{72D25E78-B7DA-7E45-A2C9-12667C43A098}"/>
                  </a:ext>
                </a:extLst>
              </p:cNvPr>
              <p:cNvSpPr>
                <a:spLocks noChangeArrowheads="1"/>
              </p:cNvSpPr>
              <p:nvPr/>
            </p:nvSpPr>
            <p:spPr bwMode="auto">
              <a:xfrm>
                <a:off x="4893519" y="4227122"/>
                <a:ext cx="93657" cy="90054"/>
              </a:xfrm>
              <a:prstGeom prst="ellipse">
                <a:avLst/>
              </a:prstGeom>
              <a:solidFill>
                <a:srgbClr val="A0A0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66" name="Freeform 45">
                <a:extLst>
                  <a:ext uri="{FF2B5EF4-FFF2-40B4-BE49-F238E27FC236}">
                    <a16:creationId xmlns:a16="http://schemas.microsoft.com/office/drawing/2014/main" id="{202ECE19-2FA6-D74A-AA10-38E18F7D2704}"/>
                  </a:ext>
                </a:extLst>
              </p:cNvPr>
              <p:cNvSpPr>
                <a:spLocks/>
              </p:cNvSpPr>
              <p:nvPr/>
            </p:nvSpPr>
            <p:spPr bwMode="auto">
              <a:xfrm>
                <a:off x="1303949" y="2166677"/>
                <a:ext cx="3530134" cy="3522929"/>
              </a:xfrm>
              <a:custGeom>
                <a:avLst/>
                <a:gdLst>
                  <a:gd name="T0" fmla="*/ 1216 w 1216"/>
                  <a:gd name="T1" fmla="*/ 608 h 1216"/>
                  <a:gd name="T2" fmla="*/ 786 w 1216"/>
                  <a:gd name="T3" fmla="*/ 1189 h 1216"/>
                  <a:gd name="T4" fmla="*/ 608 w 1216"/>
                  <a:gd name="T5" fmla="*/ 1216 h 1216"/>
                  <a:gd name="T6" fmla="*/ 30 w 1216"/>
                  <a:gd name="T7" fmla="*/ 796 h 1216"/>
                  <a:gd name="T8" fmla="*/ 0 w 1216"/>
                  <a:gd name="T9" fmla="*/ 608 h 1216"/>
                  <a:gd name="T10" fmla="*/ 405 w 1216"/>
                  <a:gd name="T11" fmla="*/ 34 h 1216"/>
                  <a:gd name="T12" fmla="*/ 608 w 1216"/>
                  <a:gd name="T13" fmla="*/ 0 h 1216"/>
                  <a:gd name="T14" fmla="*/ 837 w 1216"/>
                  <a:gd name="T15" fmla="*/ 44 h 1216"/>
                  <a:gd name="T16" fmla="*/ 1216 w 1216"/>
                  <a:gd name="T17" fmla="*/ 608 h 1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6" h="1216">
                    <a:moveTo>
                      <a:pt x="1216" y="608"/>
                    </a:moveTo>
                    <a:cubicBezTo>
                      <a:pt x="1216" y="881"/>
                      <a:pt x="1035" y="1113"/>
                      <a:pt x="786" y="1189"/>
                    </a:cubicBezTo>
                    <a:cubicBezTo>
                      <a:pt x="730" y="1206"/>
                      <a:pt x="670" y="1216"/>
                      <a:pt x="608" y="1216"/>
                    </a:cubicBezTo>
                    <a:cubicBezTo>
                      <a:pt x="338" y="1216"/>
                      <a:pt x="109" y="1039"/>
                      <a:pt x="30" y="796"/>
                    </a:cubicBezTo>
                    <a:cubicBezTo>
                      <a:pt x="10" y="737"/>
                      <a:pt x="0" y="673"/>
                      <a:pt x="0" y="608"/>
                    </a:cubicBezTo>
                    <a:cubicBezTo>
                      <a:pt x="0" y="343"/>
                      <a:pt x="169" y="118"/>
                      <a:pt x="405" y="34"/>
                    </a:cubicBezTo>
                    <a:cubicBezTo>
                      <a:pt x="469" y="12"/>
                      <a:pt x="537" y="0"/>
                      <a:pt x="608" y="0"/>
                    </a:cubicBezTo>
                    <a:cubicBezTo>
                      <a:pt x="689" y="0"/>
                      <a:pt x="767" y="15"/>
                      <a:pt x="837" y="44"/>
                    </a:cubicBezTo>
                    <a:cubicBezTo>
                      <a:pt x="1059" y="135"/>
                      <a:pt x="1216" y="353"/>
                      <a:pt x="1216" y="608"/>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67" name="Freeform 46">
                <a:extLst>
                  <a:ext uri="{FF2B5EF4-FFF2-40B4-BE49-F238E27FC236}">
                    <a16:creationId xmlns:a16="http://schemas.microsoft.com/office/drawing/2014/main" id="{66B99362-95CA-6943-AAF8-AAD364BD66FB}"/>
                  </a:ext>
                </a:extLst>
              </p:cNvPr>
              <p:cNvSpPr>
                <a:spLocks/>
              </p:cNvSpPr>
              <p:nvPr/>
            </p:nvSpPr>
            <p:spPr bwMode="auto">
              <a:xfrm>
                <a:off x="1303949" y="2265737"/>
                <a:ext cx="1428263" cy="2206334"/>
              </a:xfrm>
              <a:custGeom>
                <a:avLst/>
                <a:gdLst>
                  <a:gd name="T0" fmla="*/ 432 w 492"/>
                  <a:gd name="T1" fmla="*/ 133 h 762"/>
                  <a:gd name="T2" fmla="*/ 253 w 492"/>
                  <a:gd name="T3" fmla="*/ 271 h 762"/>
                  <a:gd name="T4" fmla="*/ 142 w 492"/>
                  <a:gd name="T5" fmla="*/ 524 h 762"/>
                  <a:gd name="T6" fmla="*/ 30 w 492"/>
                  <a:gd name="T7" fmla="*/ 762 h 762"/>
                  <a:gd name="T8" fmla="*/ 0 w 492"/>
                  <a:gd name="T9" fmla="*/ 574 h 762"/>
                  <a:gd name="T10" fmla="*/ 405 w 492"/>
                  <a:gd name="T11" fmla="*/ 0 h 762"/>
                  <a:gd name="T12" fmla="*/ 405 w 492"/>
                  <a:gd name="T13" fmla="*/ 0 h 762"/>
                  <a:gd name="T14" fmla="*/ 432 w 492"/>
                  <a:gd name="T15" fmla="*/ 133 h 7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2" h="762">
                    <a:moveTo>
                      <a:pt x="432" y="133"/>
                    </a:moveTo>
                    <a:cubicBezTo>
                      <a:pt x="372" y="215"/>
                      <a:pt x="301" y="181"/>
                      <a:pt x="253" y="271"/>
                    </a:cubicBezTo>
                    <a:cubicBezTo>
                      <a:pt x="213" y="347"/>
                      <a:pt x="305" y="426"/>
                      <a:pt x="142" y="524"/>
                    </a:cubicBezTo>
                    <a:cubicBezTo>
                      <a:pt x="60" y="574"/>
                      <a:pt x="169" y="662"/>
                      <a:pt x="30" y="762"/>
                    </a:cubicBezTo>
                    <a:cubicBezTo>
                      <a:pt x="10" y="703"/>
                      <a:pt x="0" y="639"/>
                      <a:pt x="0" y="574"/>
                    </a:cubicBezTo>
                    <a:cubicBezTo>
                      <a:pt x="0" y="309"/>
                      <a:pt x="169" y="84"/>
                      <a:pt x="405" y="0"/>
                    </a:cubicBezTo>
                    <a:cubicBezTo>
                      <a:pt x="405" y="0"/>
                      <a:pt x="405" y="0"/>
                      <a:pt x="405" y="0"/>
                    </a:cubicBezTo>
                    <a:cubicBezTo>
                      <a:pt x="405" y="0"/>
                      <a:pt x="492" y="51"/>
                      <a:pt x="432" y="133"/>
                    </a:cubicBezTo>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68" name="Freeform 47">
                <a:extLst>
                  <a:ext uri="{FF2B5EF4-FFF2-40B4-BE49-F238E27FC236}">
                    <a16:creationId xmlns:a16="http://schemas.microsoft.com/office/drawing/2014/main" id="{1D6F97F1-5BFF-9642-8E5B-9C934D180488}"/>
                  </a:ext>
                </a:extLst>
              </p:cNvPr>
              <p:cNvSpPr>
                <a:spLocks noEditPoints="1"/>
              </p:cNvSpPr>
              <p:nvPr/>
            </p:nvSpPr>
            <p:spPr bwMode="auto">
              <a:xfrm>
                <a:off x="1538091" y="2372001"/>
                <a:ext cx="1873132" cy="2188323"/>
              </a:xfrm>
              <a:custGeom>
                <a:avLst/>
                <a:gdLst>
                  <a:gd name="T0" fmla="*/ 26 w 645"/>
                  <a:gd name="T1" fmla="*/ 548 h 755"/>
                  <a:gd name="T2" fmla="*/ 0 w 645"/>
                  <a:gd name="T3" fmla="*/ 675 h 755"/>
                  <a:gd name="T4" fmla="*/ 45 w 645"/>
                  <a:gd name="T5" fmla="*/ 719 h 755"/>
                  <a:gd name="T6" fmla="*/ 126 w 645"/>
                  <a:gd name="T7" fmla="*/ 754 h 755"/>
                  <a:gd name="T8" fmla="*/ 131 w 645"/>
                  <a:gd name="T9" fmla="*/ 755 h 755"/>
                  <a:gd name="T10" fmla="*/ 131 w 645"/>
                  <a:gd name="T11" fmla="*/ 600 h 755"/>
                  <a:gd name="T12" fmla="*/ 112 w 645"/>
                  <a:gd name="T13" fmla="*/ 597 h 755"/>
                  <a:gd name="T14" fmla="*/ 53 w 645"/>
                  <a:gd name="T15" fmla="*/ 571 h 755"/>
                  <a:gd name="T16" fmla="*/ 26 w 645"/>
                  <a:gd name="T17" fmla="*/ 548 h 755"/>
                  <a:gd name="T18" fmla="*/ 393 w 645"/>
                  <a:gd name="T19" fmla="*/ 0 h 755"/>
                  <a:gd name="T20" fmla="*/ 362 w 645"/>
                  <a:gd name="T21" fmla="*/ 2 h 755"/>
                  <a:gd name="T22" fmla="*/ 371 w 645"/>
                  <a:gd name="T23" fmla="*/ 53 h 755"/>
                  <a:gd name="T24" fmla="*/ 408 w 645"/>
                  <a:gd name="T25" fmla="*/ 73 h 755"/>
                  <a:gd name="T26" fmla="*/ 461 w 645"/>
                  <a:gd name="T27" fmla="*/ 139 h 755"/>
                  <a:gd name="T28" fmla="*/ 407 w 645"/>
                  <a:gd name="T29" fmla="*/ 448 h 755"/>
                  <a:gd name="T30" fmla="*/ 361 w 645"/>
                  <a:gd name="T31" fmla="*/ 503 h 755"/>
                  <a:gd name="T32" fmla="*/ 527 w 645"/>
                  <a:gd name="T33" fmla="*/ 487 h 755"/>
                  <a:gd name="T34" fmla="*/ 565 w 645"/>
                  <a:gd name="T35" fmla="*/ 489 h 755"/>
                  <a:gd name="T36" fmla="*/ 601 w 645"/>
                  <a:gd name="T37" fmla="*/ 131 h 755"/>
                  <a:gd name="T38" fmla="*/ 528 w 645"/>
                  <a:gd name="T39" fmla="*/ 41 h 755"/>
                  <a:gd name="T40" fmla="*/ 434 w 645"/>
                  <a:gd name="T41" fmla="*/ 3 h 755"/>
                  <a:gd name="T42" fmla="*/ 393 w 645"/>
                  <a:gd name="T43" fmla="*/ 0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45" h="755">
                    <a:moveTo>
                      <a:pt x="26" y="548"/>
                    </a:moveTo>
                    <a:cubicBezTo>
                      <a:pt x="24" y="584"/>
                      <a:pt x="34" y="628"/>
                      <a:pt x="0" y="675"/>
                    </a:cubicBezTo>
                    <a:cubicBezTo>
                      <a:pt x="13" y="692"/>
                      <a:pt x="28" y="706"/>
                      <a:pt x="45" y="719"/>
                    </a:cubicBezTo>
                    <a:cubicBezTo>
                      <a:pt x="69" y="736"/>
                      <a:pt x="97" y="748"/>
                      <a:pt x="126" y="754"/>
                    </a:cubicBezTo>
                    <a:cubicBezTo>
                      <a:pt x="128" y="754"/>
                      <a:pt x="130" y="755"/>
                      <a:pt x="131" y="755"/>
                    </a:cubicBezTo>
                    <a:cubicBezTo>
                      <a:pt x="125" y="698"/>
                      <a:pt x="124" y="640"/>
                      <a:pt x="131" y="600"/>
                    </a:cubicBezTo>
                    <a:cubicBezTo>
                      <a:pt x="125" y="600"/>
                      <a:pt x="118" y="599"/>
                      <a:pt x="112" y="597"/>
                    </a:cubicBezTo>
                    <a:cubicBezTo>
                      <a:pt x="91" y="593"/>
                      <a:pt x="71" y="584"/>
                      <a:pt x="53" y="571"/>
                    </a:cubicBezTo>
                    <a:cubicBezTo>
                      <a:pt x="43" y="564"/>
                      <a:pt x="34" y="556"/>
                      <a:pt x="26" y="548"/>
                    </a:cubicBezTo>
                    <a:moveTo>
                      <a:pt x="393" y="0"/>
                    </a:moveTo>
                    <a:cubicBezTo>
                      <a:pt x="383" y="0"/>
                      <a:pt x="372" y="0"/>
                      <a:pt x="362" y="2"/>
                    </a:cubicBezTo>
                    <a:cubicBezTo>
                      <a:pt x="370" y="16"/>
                      <a:pt x="374" y="33"/>
                      <a:pt x="371" y="53"/>
                    </a:cubicBezTo>
                    <a:cubicBezTo>
                      <a:pt x="384" y="58"/>
                      <a:pt x="396" y="64"/>
                      <a:pt x="408" y="73"/>
                    </a:cubicBezTo>
                    <a:cubicBezTo>
                      <a:pt x="431" y="89"/>
                      <a:pt x="449" y="112"/>
                      <a:pt x="461" y="139"/>
                    </a:cubicBezTo>
                    <a:cubicBezTo>
                      <a:pt x="500" y="222"/>
                      <a:pt x="482" y="344"/>
                      <a:pt x="407" y="448"/>
                    </a:cubicBezTo>
                    <a:cubicBezTo>
                      <a:pt x="393" y="468"/>
                      <a:pt x="377" y="486"/>
                      <a:pt x="361" y="503"/>
                    </a:cubicBezTo>
                    <a:cubicBezTo>
                      <a:pt x="434" y="493"/>
                      <a:pt x="504" y="487"/>
                      <a:pt x="527" y="487"/>
                    </a:cubicBezTo>
                    <a:cubicBezTo>
                      <a:pt x="535" y="487"/>
                      <a:pt x="548" y="488"/>
                      <a:pt x="565" y="489"/>
                    </a:cubicBezTo>
                    <a:cubicBezTo>
                      <a:pt x="633" y="363"/>
                      <a:pt x="645" y="227"/>
                      <a:pt x="601" y="131"/>
                    </a:cubicBezTo>
                    <a:cubicBezTo>
                      <a:pt x="584" y="94"/>
                      <a:pt x="560" y="64"/>
                      <a:pt x="528" y="41"/>
                    </a:cubicBezTo>
                    <a:cubicBezTo>
                      <a:pt x="499" y="21"/>
                      <a:pt x="468" y="8"/>
                      <a:pt x="434" y="3"/>
                    </a:cubicBezTo>
                    <a:cubicBezTo>
                      <a:pt x="420" y="1"/>
                      <a:pt x="407" y="0"/>
                      <a:pt x="393" y="0"/>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69" name="Freeform 48">
                <a:extLst>
                  <a:ext uri="{FF2B5EF4-FFF2-40B4-BE49-F238E27FC236}">
                    <a16:creationId xmlns:a16="http://schemas.microsoft.com/office/drawing/2014/main" id="{3332E827-0EF7-AD40-9729-09449BA6E526}"/>
                  </a:ext>
                </a:extLst>
              </p:cNvPr>
              <p:cNvSpPr>
                <a:spLocks noEditPoints="1"/>
              </p:cNvSpPr>
              <p:nvPr/>
            </p:nvSpPr>
            <p:spPr bwMode="auto">
              <a:xfrm>
                <a:off x="1348977" y="2377404"/>
                <a:ext cx="1275171" cy="1950579"/>
              </a:xfrm>
              <a:custGeom>
                <a:avLst/>
                <a:gdLst>
                  <a:gd name="T0" fmla="*/ 17 w 439"/>
                  <a:gd name="T1" fmla="*/ 426 h 673"/>
                  <a:gd name="T2" fmla="*/ 65 w 439"/>
                  <a:gd name="T3" fmla="*/ 673 h 673"/>
                  <a:gd name="T4" fmla="*/ 91 w 439"/>
                  <a:gd name="T5" fmla="*/ 546 h 673"/>
                  <a:gd name="T6" fmla="*/ 51 w 439"/>
                  <a:gd name="T7" fmla="*/ 464 h 673"/>
                  <a:gd name="T8" fmla="*/ 17 w 439"/>
                  <a:gd name="T9" fmla="*/ 426 h 673"/>
                  <a:gd name="T10" fmla="*/ 99 w 439"/>
                  <a:gd name="T11" fmla="*/ 224 h 673"/>
                  <a:gd name="T12" fmla="*/ 48 w 439"/>
                  <a:gd name="T13" fmla="*/ 320 h 673"/>
                  <a:gd name="T14" fmla="*/ 21 w 439"/>
                  <a:gd name="T15" fmla="*/ 405 h 673"/>
                  <a:gd name="T16" fmla="*/ 46 w 439"/>
                  <a:gd name="T17" fmla="*/ 434 h 673"/>
                  <a:gd name="T18" fmla="*/ 72 w 439"/>
                  <a:gd name="T19" fmla="*/ 277 h 673"/>
                  <a:gd name="T20" fmla="*/ 99 w 439"/>
                  <a:gd name="T21" fmla="*/ 224 h 673"/>
                  <a:gd name="T22" fmla="*/ 427 w 439"/>
                  <a:gd name="T23" fmla="*/ 0 h 673"/>
                  <a:gd name="T24" fmla="*/ 195 w 439"/>
                  <a:gd name="T25" fmla="*/ 112 h 673"/>
                  <a:gd name="T26" fmla="*/ 374 w 439"/>
                  <a:gd name="T27" fmla="*/ 41 h 673"/>
                  <a:gd name="T28" fmla="*/ 404 w 439"/>
                  <a:gd name="T29" fmla="*/ 43 h 673"/>
                  <a:gd name="T30" fmla="*/ 436 w 439"/>
                  <a:gd name="T31" fmla="*/ 51 h 673"/>
                  <a:gd name="T32" fmla="*/ 427 w 439"/>
                  <a:gd name="T33" fmla="*/ 0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9" h="673">
                    <a:moveTo>
                      <a:pt x="17" y="426"/>
                    </a:moveTo>
                    <a:cubicBezTo>
                      <a:pt x="0" y="522"/>
                      <a:pt x="16" y="611"/>
                      <a:pt x="65" y="673"/>
                    </a:cubicBezTo>
                    <a:cubicBezTo>
                      <a:pt x="99" y="626"/>
                      <a:pt x="89" y="582"/>
                      <a:pt x="91" y="546"/>
                    </a:cubicBezTo>
                    <a:cubicBezTo>
                      <a:pt x="71" y="523"/>
                      <a:pt x="58" y="495"/>
                      <a:pt x="51" y="464"/>
                    </a:cubicBezTo>
                    <a:cubicBezTo>
                      <a:pt x="37" y="450"/>
                      <a:pt x="26" y="437"/>
                      <a:pt x="17" y="426"/>
                    </a:cubicBezTo>
                    <a:moveTo>
                      <a:pt x="99" y="224"/>
                    </a:moveTo>
                    <a:cubicBezTo>
                      <a:pt x="78" y="255"/>
                      <a:pt x="61" y="287"/>
                      <a:pt x="48" y="320"/>
                    </a:cubicBezTo>
                    <a:cubicBezTo>
                      <a:pt x="36" y="348"/>
                      <a:pt x="27" y="376"/>
                      <a:pt x="21" y="405"/>
                    </a:cubicBezTo>
                    <a:cubicBezTo>
                      <a:pt x="27" y="413"/>
                      <a:pt x="36" y="423"/>
                      <a:pt x="46" y="434"/>
                    </a:cubicBezTo>
                    <a:cubicBezTo>
                      <a:pt x="41" y="385"/>
                      <a:pt x="50" y="331"/>
                      <a:pt x="72" y="277"/>
                    </a:cubicBezTo>
                    <a:cubicBezTo>
                      <a:pt x="79" y="259"/>
                      <a:pt x="88" y="241"/>
                      <a:pt x="99" y="224"/>
                    </a:cubicBezTo>
                    <a:moveTo>
                      <a:pt x="427" y="0"/>
                    </a:moveTo>
                    <a:cubicBezTo>
                      <a:pt x="349" y="8"/>
                      <a:pt x="267" y="47"/>
                      <a:pt x="195" y="112"/>
                    </a:cubicBezTo>
                    <a:cubicBezTo>
                      <a:pt x="252" y="66"/>
                      <a:pt x="316" y="41"/>
                      <a:pt x="374" y="41"/>
                    </a:cubicBezTo>
                    <a:cubicBezTo>
                      <a:pt x="384" y="41"/>
                      <a:pt x="394" y="41"/>
                      <a:pt x="404" y="43"/>
                    </a:cubicBezTo>
                    <a:cubicBezTo>
                      <a:pt x="415" y="45"/>
                      <a:pt x="425" y="47"/>
                      <a:pt x="436" y="51"/>
                    </a:cubicBezTo>
                    <a:cubicBezTo>
                      <a:pt x="439" y="31"/>
                      <a:pt x="435" y="14"/>
                      <a:pt x="427" y="0"/>
                    </a:cubicBezTo>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70" name="Freeform 49">
                <a:extLst>
                  <a:ext uri="{FF2B5EF4-FFF2-40B4-BE49-F238E27FC236}">
                    <a16:creationId xmlns:a16="http://schemas.microsoft.com/office/drawing/2014/main" id="{33EC2ACF-D59D-8648-A5E2-8F69E1F63F6D}"/>
                  </a:ext>
                </a:extLst>
              </p:cNvPr>
              <p:cNvSpPr>
                <a:spLocks/>
              </p:cNvSpPr>
              <p:nvPr/>
            </p:nvSpPr>
            <p:spPr bwMode="auto">
              <a:xfrm>
                <a:off x="1637151" y="2703401"/>
                <a:ext cx="279169" cy="324196"/>
              </a:xfrm>
              <a:custGeom>
                <a:avLst/>
                <a:gdLst>
                  <a:gd name="T0" fmla="*/ 96 w 96"/>
                  <a:gd name="T1" fmla="*/ 0 h 112"/>
                  <a:gd name="T2" fmla="*/ 19 w 96"/>
                  <a:gd name="T3" fmla="*/ 82 h 112"/>
                  <a:gd name="T4" fmla="*/ 0 w 96"/>
                  <a:gd name="T5" fmla="*/ 112 h 112"/>
                  <a:gd name="T6" fmla="*/ 12 w 96"/>
                  <a:gd name="T7" fmla="*/ 94 h 112"/>
                  <a:gd name="T8" fmla="*/ 96 w 96"/>
                  <a:gd name="T9" fmla="*/ 0 h 112"/>
                </a:gdLst>
                <a:ahLst/>
                <a:cxnLst>
                  <a:cxn ang="0">
                    <a:pos x="T0" y="T1"/>
                  </a:cxn>
                  <a:cxn ang="0">
                    <a:pos x="T2" y="T3"/>
                  </a:cxn>
                  <a:cxn ang="0">
                    <a:pos x="T4" y="T5"/>
                  </a:cxn>
                  <a:cxn ang="0">
                    <a:pos x="T6" y="T7"/>
                  </a:cxn>
                  <a:cxn ang="0">
                    <a:pos x="T8" y="T9"/>
                  </a:cxn>
                </a:cxnLst>
                <a:rect l="0" t="0" r="r" b="b"/>
                <a:pathLst>
                  <a:path w="96" h="112">
                    <a:moveTo>
                      <a:pt x="96" y="0"/>
                    </a:moveTo>
                    <a:cubicBezTo>
                      <a:pt x="68" y="22"/>
                      <a:pt x="42" y="50"/>
                      <a:pt x="19" y="82"/>
                    </a:cubicBezTo>
                    <a:cubicBezTo>
                      <a:pt x="12" y="92"/>
                      <a:pt x="6" y="102"/>
                      <a:pt x="0" y="112"/>
                    </a:cubicBezTo>
                    <a:cubicBezTo>
                      <a:pt x="3" y="106"/>
                      <a:pt x="7" y="100"/>
                      <a:pt x="12" y="94"/>
                    </a:cubicBezTo>
                    <a:cubicBezTo>
                      <a:pt x="37" y="59"/>
                      <a:pt x="66" y="27"/>
                      <a:pt x="96" y="0"/>
                    </a:cubicBezTo>
                  </a:path>
                </a:pathLst>
              </a:custGeom>
              <a:solidFill>
                <a:srgbClr val="60BA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71" name="Freeform 50">
                <a:extLst>
                  <a:ext uri="{FF2B5EF4-FFF2-40B4-BE49-F238E27FC236}">
                    <a16:creationId xmlns:a16="http://schemas.microsoft.com/office/drawing/2014/main" id="{AADA576F-D134-7C4A-88C7-297EFF68D6C7}"/>
                  </a:ext>
                </a:extLst>
              </p:cNvPr>
              <p:cNvSpPr>
                <a:spLocks noEditPoints="1"/>
              </p:cNvSpPr>
              <p:nvPr/>
            </p:nvSpPr>
            <p:spPr bwMode="auto">
              <a:xfrm>
                <a:off x="1613737" y="2525093"/>
                <a:ext cx="1376032" cy="1584958"/>
              </a:xfrm>
              <a:custGeom>
                <a:avLst/>
                <a:gdLst>
                  <a:gd name="T0" fmla="*/ 10 w 474"/>
                  <a:gd name="T1" fmla="*/ 458 h 547"/>
                  <a:gd name="T2" fmla="*/ 0 w 474"/>
                  <a:gd name="T3" fmla="*/ 495 h 547"/>
                  <a:gd name="T4" fmla="*/ 27 w 474"/>
                  <a:gd name="T5" fmla="*/ 518 h 547"/>
                  <a:gd name="T6" fmla="*/ 86 w 474"/>
                  <a:gd name="T7" fmla="*/ 544 h 547"/>
                  <a:gd name="T8" fmla="*/ 105 w 474"/>
                  <a:gd name="T9" fmla="*/ 547 h 547"/>
                  <a:gd name="T10" fmla="*/ 113 w 474"/>
                  <a:gd name="T11" fmla="*/ 517 h 547"/>
                  <a:gd name="T12" fmla="*/ 10 w 474"/>
                  <a:gd name="T13" fmla="*/ 458 h 547"/>
                  <a:gd name="T14" fmla="*/ 345 w 474"/>
                  <a:gd name="T15" fmla="*/ 0 h 547"/>
                  <a:gd name="T16" fmla="*/ 325 w 474"/>
                  <a:gd name="T17" fmla="*/ 43 h 547"/>
                  <a:gd name="T18" fmla="*/ 146 w 474"/>
                  <a:gd name="T19" fmla="*/ 181 h 547"/>
                  <a:gd name="T20" fmla="*/ 35 w 474"/>
                  <a:gd name="T21" fmla="*/ 434 h 547"/>
                  <a:gd name="T22" fmla="*/ 21 w 474"/>
                  <a:gd name="T23" fmla="*/ 445 h 547"/>
                  <a:gd name="T24" fmla="*/ 120 w 474"/>
                  <a:gd name="T25" fmla="*/ 501 h 547"/>
                  <a:gd name="T26" fmla="*/ 122 w 474"/>
                  <a:gd name="T27" fmla="*/ 503 h 547"/>
                  <a:gd name="T28" fmla="*/ 123 w 474"/>
                  <a:gd name="T29" fmla="*/ 502 h 547"/>
                  <a:gd name="T30" fmla="*/ 335 w 474"/>
                  <a:gd name="T31" fmla="*/ 450 h 547"/>
                  <a:gd name="T32" fmla="*/ 381 w 474"/>
                  <a:gd name="T33" fmla="*/ 395 h 547"/>
                  <a:gd name="T34" fmla="*/ 435 w 474"/>
                  <a:gd name="T35" fmla="*/ 86 h 547"/>
                  <a:gd name="T36" fmla="*/ 382 w 474"/>
                  <a:gd name="T37" fmla="*/ 20 h 547"/>
                  <a:gd name="T38" fmla="*/ 345 w 474"/>
                  <a:gd name="T39"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4" h="547">
                    <a:moveTo>
                      <a:pt x="10" y="458"/>
                    </a:moveTo>
                    <a:cubicBezTo>
                      <a:pt x="3" y="469"/>
                      <a:pt x="1" y="481"/>
                      <a:pt x="0" y="495"/>
                    </a:cubicBezTo>
                    <a:cubicBezTo>
                      <a:pt x="8" y="503"/>
                      <a:pt x="17" y="511"/>
                      <a:pt x="27" y="518"/>
                    </a:cubicBezTo>
                    <a:cubicBezTo>
                      <a:pt x="45" y="531"/>
                      <a:pt x="65" y="540"/>
                      <a:pt x="86" y="544"/>
                    </a:cubicBezTo>
                    <a:cubicBezTo>
                      <a:pt x="92" y="546"/>
                      <a:pt x="99" y="547"/>
                      <a:pt x="105" y="547"/>
                    </a:cubicBezTo>
                    <a:cubicBezTo>
                      <a:pt x="107" y="535"/>
                      <a:pt x="110" y="525"/>
                      <a:pt x="113" y="517"/>
                    </a:cubicBezTo>
                    <a:cubicBezTo>
                      <a:pt x="75" y="503"/>
                      <a:pt x="40" y="481"/>
                      <a:pt x="10" y="458"/>
                    </a:cubicBezTo>
                    <a:moveTo>
                      <a:pt x="345" y="0"/>
                    </a:moveTo>
                    <a:cubicBezTo>
                      <a:pt x="342" y="13"/>
                      <a:pt x="336" y="28"/>
                      <a:pt x="325" y="43"/>
                    </a:cubicBezTo>
                    <a:cubicBezTo>
                      <a:pt x="265" y="125"/>
                      <a:pt x="194" y="91"/>
                      <a:pt x="146" y="181"/>
                    </a:cubicBezTo>
                    <a:cubicBezTo>
                      <a:pt x="106" y="257"/>
                      <a:pt x="198" y="336"/>
                      <a:pt x="35" y="434"/>
                    </a:cubicBezTo>
                    <a:cubicBezTo>
                      <a:pt x="29" y="437"/>
                      <a:pt x="25" y="441"/>
                      <a:pt x="21" y="445"/>
                    </a:cubicBezTo>
                    <a:cubicBezTo>
                      <a:pt x="50" y="467"/>
                      <a:pt x="83" y="488"/>
                      <a:pt x="120" y="501"/>
                    </a:cubicBezTo>
                    <a:cubicBezTo>
                      <a:pt x="121" y="502"/>
                      <a:pt x="122" y="502"/>
                      <a:pt x="122" y="503"/>
                    </a:cubicBezTo>
                    <a:cubicBezTo>
                      <a:pt x="123" y="503"/>
                      <a:pt x="123" y="502"/>
                      <a:pt x="123" y="502"/>
                    </a:cubicBezTo>
                    <a:cubicBezTo>
                      <a:pt x="148" y="481"/>
                      <a:pt x="244" y="462"/>
                      <a:pt x="335" y="450"/>
                    </a:cubicBezTo>
                    <a:cubicBezTo>
                      <a:pt x="351" y="433"/>
                      <a:pt x="367" y="415"/>
                      <a:pt x="381" y="395"/>
                    </a:cubicBezTo>
                    <a:cubicBezTo>
                      <a:pt x="456" y="291"/>
                      <a:pt x="474" y="169"/>
                      <a:pt x="435" y="86"/>
                    </a:cubicBezTo>
                    <a:cubicBezTo>
                      <a:pt x="423" y="59"/>
                      <a:pt x="405" y="36"/>
                      <a:pt x="382" y="20"/>
                    </a:cubicBezTo>
                    <a:cubicBezTo>
                      <a:pt x="370" y="11"/>
                      <a:pt x="358" y="5"/>
                      <a:pt x="345" y="0"/>
                    </a:cubicBezTo>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72" name="Freeform 51">
                <a:extLst>
                  <a:ext uri="{FF2B5EF4-FFF2-40B4-BE49-F238E27FC236}">
                    <a16:creationId xmlns:a16="http://schemas.microsoft.com/office/drawing/2014/main" id="{4314B786-0F0E-9540-A0BC-108138F85581}"/>
                  </a:ext>
                </a:extLst>
              </p:cNvPr>
              <p:cNvSpPr>
                <a:spLocks noEditPoints="1"/>
              </p:cNvSpPr>
              <p:nvPr/>
            </p:nvSpPr>
            <p:spPr bwMode="auto">
              <a:xfrm>
                <a:off x="1469649" y="2496276"/>
                <a:ext cx="1145492" cy="1464285"/>
              </a:xfrm>
              <a:custGeom>
                <a:avLst/>
                <a:gdLst>
                  <a:gd name="T0" fmla="*/ 10 w 395"/>
                  <a:gd name="T1" fmla="*/ 423 h 505"/>
                  <a:gd name="T2" fmla="*/ 50 w 395"/>
                  <a:gd name="T3" fmla="*/ 505 h 505"/>
                  <a:gd name="T4" fmla="*/ 60 w 395"/>
                  <a:gd name="T5" fmla="*/ 468 h 505"/>
                  <a:gd name="T6" fmla="*/ 10 w 395"/>
                  <a:gd name="T7" fmla="*/ 423 h 505"/>
                  <a:gd name="T8" fmla="*/ 333 w 395"/>
                  <a:gd name="T9" fmla="*/ 0 h 505"/>
                  <a:gd name="T10" fmla="*/ 154 w 395"/>
                  <a:gd name="T11" fmla="*/ 71 h 505"/>
                  <a:gd name="T12" fmla="*/ 70 w 395"/>
                  <a:gd name="T13" fmla="*/ 165 h 505"/>
                  <a:gd name="T14" fmla="*/ 58 w 395"/>
                  <a:gd name="T15" fmla="*/ 183 h 505"/>
                  <a:gd name="T16" fmla="*/ 31 w 395"/>
                  <a:gd name="T17" fmla="*/ 236 h 505"/>
                  <a:gd name="T18" fmla="*/ 5 w 395"/>
                  <a:gd name="T19" fmla="*/ 393 h 505"/>
                  <a:gd name="T20" fmla="*/ 71 w 395"/>
                  <a:gd name="T21" fmla="*/ 455 h 505"/>
                  <a:gd name="T22" fmla="*/ 85 w 395"/>
                  <a:gd name="T23" fmla="*/ 444 h 505"/>
                  <a:gd name="T24" fmla="*/ 196 w 395"/>
                  <a:gd name="T25" fmla="*/ 191 h 505"/>
                  <a:gd name="T26" fmla="*/ 375 w 395"/>
                  <a:gd name="T27" fmla="*/ 53 h 505"/>
                  <a:gd name="T28" fmla="*/ 395 w 395"/>
                  <a:gd name="T29" fmla="*/ 10 h 505"/>
                  <a:gd name="T30" fmla="*/ 363 w 395"/>
                  <a:gd name="T31" fmla="*/ 2 h 505"/>
                  <a:gd name="T32" fmla="*/ 333 w 395"/>
                  <a:gd name="T33" fmla="*/ 0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5" h="505">
                    <a:moveTo>
                      <a:pt x="10" y="423"/>
                    </a:moveTo>
                    <a:cubicBezTo>
                      <a:pt x="17" y="454"/>
                      <a:pt x="30" y="482"/>
                      <a:pt x="50" y="505"/>
                    </a:cubicBezTo>
                    <a:cubicBezTo>
                      <a:pt x="51" y="491"/>
                      <a:pt x="53" y="479"/>
                      <a:pt x="60" y="468"/>
                    </a:cubicBezTo>
                    <a:cubicBezTo>
                      <a:pt x="41" y="453"/>
                      <a:pt x="24" y="438"/>
                      <a:pt x="10" y="423"/>
                    </a:cubicBezTo>
                    <a:moveTo>
                      <a:pt x="333" y="0"/>
                    </a:moveTo>
                    <a:cubicBezTo>
                      <a:pt x="275" y="0"/>
                      <a:pt x="211" y="25"/>
                      <a:pt x="154" y="71"/>
                    </a:cubicBezTo>
                    <a:cubicBezTo>
                      <a:pt x="124" y="98"/>
                      <a:pt x="95" y="130"/>
                      <a:pt x="70" y="165"/>
                    </a:cubicBezTo>
                    <a:cubicBezTo>
                      <a:pt x="65" y="171"/>
                      <a:pt x="61" y="177"/>
                      <a:pt x="58" y="183"/>
                    </a:cubicBezTo>
                    <a:cubicBezTo>
                      <a:pt x="47" y="200"/>
                      <a:pt x="38" y="218"/>
                      <a:pt x="31" y="236"/>
                    </a:cubicBezTo>
                    <a:cubicBezTo>
                      <a:pt x="9" y="290"/>
                      <a:pt x="0" y="344"/>
                      <a:pt x="5" y="393"/>
                    </a:cubicBezTo>
                    <a:cubicBezTo>
                      <a:pt x="22" y="412"/>
                      <a:pt x="44" y="434"/>
                      <a:pt x="71" y="455"/>
                    </a:cubicBezTo>
                    <a:cubicBezTo>
                      <a:pt x="75" y="451"/>
                      <a:pt x="79" y="447"/>
                      <a:pt x="85" y="444"/>
                    </a:cubicBezTo>
                    <a:cubicBezTo>
                      <a:pt x="248" y="346"/>
                      <a:pt x="156" y="267"/>
                      <a:pt x="196" y="191"/>
                    </a:cubicBezTo>
                    <a:cubicBezTo>
                      <a:pt x="244" y="101"/>
                      <a:pt x="315" y="135"/>
                      <a:pt x="375" y="53"/>
                    </a:cubicBezTo>
                    <a:cubicBezTo>
                      <a:pt x="386" y="38"/>
                      <a:pt x="392" y="23"/>
                      <a:pt x="395" y="10"/>
                    </a:cubicBezTo>
                    <a:cubicBezTo>
                      <a:pt x="384" y="6"/>
                      <a:pt x="374" y="4"/>
                      <a:pt x="363" y="2"/>
                    </a:cubicBezTo>
                    <a:cubicBezTo>
                      <a:pt x="353" y="0"/>
                      <a:pt x="343" y="0"/>
                      <a:pt x="333" y="0"/>
                    </a:cubicBezTo>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73" name="Freeform 52">
                <a:extLst>
                  <a:ext uri="{FF2B5EF4-FFF2-40B4-BE49-F238E27FC236}">
                    <a16:creationId xmlns:a16="http://schemas.microsoft.com/office/drawing/2014/main" id="{0640DA41-25AD-AC4D-BF12-23E212A85B4C}"/>
                  </a:ext>
                </a:extLst>
              </p:cNvPr>
              <p:cNvSpPr>
                <a:spLocks/>
              </p:cNvSpPr>
              <p:nvPr/>
            </p:nvSpPr>
            <p:spPr bwMode="auto">
              <a:xfrm>
                <a:off x="3308561" y="2294554"/>
                <a:ext cx="1525522" cy="3317605"/>
              </a:xfrm>
              <a:custGeom>
                <a:avLst/>
                <a:gdLst>
                  <a:gd name="T0" fmla="*/ 525 w 525"/>
                  <a:gd name="T1" fmla="*/ 564 h 1145"/>
                  <a:gd name="T2" fmla="*/ 95 w 525"/>
                  <a:gd name="T3" fmla="*/ 1145 h 1145"/>
                  <a:gd name="T4" fmla="*/ 178 w 525"/>
                  <a:gd name="T5" fmla="*/ 752 h 1145"/>
                  <a:gd name="T6" fmla="*/ 56 w 525"/>
                  <a:gd name="T7" fmla="*/ 486 h 1145"/>
                  <a:gd name="T8" fmla="*/ 51 w 525"/>
                  <a:gd name="T9" fmla="*/ 224 h 1145"/>
                  <a:gd name="T10" fmla="*/ 146 w 525"/>
                  <a:gd name="T11" fmla="*/ 0 h 1145"/>
                  <a:gd name="T12" fmla="*/ 146 w 525"/>
                  <a:gd name="T13" fmla="*/ 0 h 1145"/>
                  <a:gd name="T14" fmla="*/ 525 w 525"/>
                  <a:gd name="T15" fmla="*/ 564 h 1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5" h="1145">
                    <a:moveTo>
                      <a:pt x="525" y="564"/>
                    </a:moveTo>
                    <a:cubicBezTo>
                      <a:pt x="525" y="837"/>
                      <a:pt x="344" y="1069"/>
                      <a:pt x="95" y="1145"/>
                    </a:cubicBezTo>
                    <a:cubicBezTo>
                      <a:pt x="11" y="982"/>
                      <a:pt x="160" y="867"/>
                      <a:pt x="178" y="752"/>
                    </a:cubicBezTo>
                    <a:cubicBezTo>
                      <a:pt x="196" y="636"/>
                      <a:pt x="111" y="549"/>
                      <a:pt x="56" y="486"/>
                    </a:cubicBezTo>
                    <a:cubicBezTo>
                      <a:pt x="0" y="422"/>
                      <a:pt x="94" y="334"/>
                      <a:pt x="51" y="224"/>
                    </a:cubicBezTo>
                    <a:cubicBezTo>
                      <a:pt x="8" y="115"/>
                      <a:pt x="94" y="34"/>
                      <a:pt x="146" y="0"/>
                    </a:cubicBezTo>
                    <a:cubicBezTo>
                      <a:pt x="146" y="0"/>
                      <a:pt x="146" y="0"/>
                      <a:pt x="146" y="0"/>
                    </a:cubicBezTo>
                    <a:cubicBezTo>
                      <a:pt x="368" y="91"/>
                      <a:pt x="525" y="309"/>
                      <a:pt x="525" y="564"/>
                    </a:cubicBezTo>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74" name="Freeform 53">
                <a:extLst>
                  <a:ext uri="{FF2B5EF4-FFF2-40B4-BE49-F238E27FC236}">
                    <a16:creationId xmlns:a16="http://schemas.microsoft.com/office/drawing/2014/main" id="{B8180ED8-DDF1-A74D-BAFD-AD42F8F57052}"/>
                  </a:ext>
                </a:extLst>
              </p:cNvPr>
              <p:cNvSpPr>
                <a:spLocks noEditPoints="1"/>
              </p:cNvSpPr>
              <p:nvPr/>
            </p:nvSpPr>
            <p:spPr bwMode="auto">
              <a:xfrm>
                <a:off x="3823672" y="2334178"/>
                <a:ext cx="1801" cy="0"/>
              </a:xfrm>
              <a:custGeom>
                <a:avLst/>
                <a:gdLst>
                  <a:gd name="T0" fmla="*/ 1 w 1"/>
                  <a:gd name="T1" fmla="*/ 1 w 1"/>
                  <a:gd name="T2" fmla="*/ 1 w 1"/>
                  <a:gd name="T3" fmla="*/ 0 w 1"/>
                  <a:gd name="T4" fmla="*/ 0 w 1"/>
                  <a:gd name="T5" fmla="*/ 0 w 1"/>
                  <a:gd name="T6" fmla="*/ 0 w 1"/>
                  <a:gd name="T7" fmla="*/ 0 w 1"/>
                  <a:gd name="T8" fmla="*/ 0 w 1"/>
                </a:gdLst>
                <a:ahLst/>
                <a:cxnLst>
                  <a:cxn ang="0">
                    <a:pos x="T0" y="0"/>
                  </a:cxn>
                  <a:cxn ang="0">
                    <a:pos x="T1" y="0"/>
                  </a:cxn>
                  <a:cxn ang="0">
                    <a:pos x="T2" y="0"/>
                  </a:cxn>
                  <a:cxn ang="0">
                    <a:pos x="T3" y="0"/>
                  </a:cxn>
                  <a:cxn ang="0">
                    <a:pos x="T4" y="0"/>
                  </a:cxn>
                  <a:cxn ang="0">
                    <a:pos x="T5" y="0"/>
                  </a:cxn>
                  <a:cxn ang="0">
                    <a:pos x="T6" y="0"/>
                  </a:cxn>
                  <a:cxn ang="0">
                    <a:pos x="T7" y="0"/>
                  </a:cxn>
                  <a:cxn ang="0">
                    <a:pos x="T8" y="0"/>
                  </a:cxn>
                </a:cxnLst>
                <a:rect l="0" t="0" r="r" b="b"/>
                <a:pathLst>
                  <a:path w="1">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75" name="Freeform 54">
                <a:extLst>
                  <a:ext uri="{FF2B5EF4-FFF2-40B4-BE49-F238E27FC236}">
                    <a16:creationId xmlns:a16="http://schemas.microsoft.com/office/drawing/2014/main" id="{C1B6F01E-8D6F-2445-B886-71BE45E8CA57}"/>
                  </a:ext>
                </a:extLst>
              </p:cNvPr>
              <p:cNvSpPr>
                <a:spLocks noEditPoints="1"/>
              </p:cNvSpPr>
              <p:nvPr/>
            </p:nvSpPr>
            <p:spPr bwMode="auto">
              <a:xfrm>
                <a:off x="3904721" y="2375603"/>
                <a:ext cx="896942" cy="1222939"/>
              </a:xfrm>
              <a:custGeom>
                <a:avLst/>
                <a:gdLst>
                  <a:gd name="T0" fmla="*/ 306 w 309"/>
                  <a:gd name="T1" fmla="*/ 404 h 422"/>
                  <a:gd name="T2" fmla="*/ 306 w 309"/>
                  <a:gd name="T3" fmla="*/ 404 h 422"/>
                  <a:gd name="T4" fmla="*/ 309 w 309"/>
                  <a:gd name="T5" fmla="*/ 422 h 422"/>
                  <a:gd name="T6" fmla="*/ 309 w 309"/>
                  <a:gd name="T7" fmla="*/ 422 h 422"/>
                  <a:gd name="T8" fmla="*/ 306 w 309"/>
                  <a:gd name="T9" fmla="*/ 404 h 422"/>
                  <a:gd name="T10" fmla="*/ 246 w 309"/>
                  <a:gd name="T11" fmla="*/ 245 h 422"/>
                  <a:gd name="T12" fmla="*/ 246 w 309"/>
                  <a:gd name="T13" fmla="*/ 245 h 422"/>
                  <a:gd name="T14" fmla="*/ 300 w 309"/>
                  <a:gd name="T15" fmla="*/ 382 h 422"/>
                  <a:gd name="T16" fmla="*/ 300 w 309"/>
                  <a:gd name="T17" fmla="*/ 382 h 422"/>
                  <a:gd name="T18" fmla="*/ 246 w 309"/>
                  <a:gd name="T19" fmla="*/ 245 h 422"/>
                  <a:gd name="T20" fmla="*/ 198 w 309"/>
                  <a:gd name="T21" fmla="*/ 170 h 422"/>
                  <a:gd name="T22" fmla="*/ 198 w 309"/>
                  <a:gd name="T23" fmla="*/ 170 h 422"/>
                  <a:gd name="T24" fmla="*/ 242 w 309"/>
                  <a:gd name="T25" fmla="*/ 238 h 422"/>
                  <a:gd name="T26" fmla="*/ 242 w 309"/>
                  <a:gd name="T27" fmla="*/ 238 h 422"/>
                  <a:gd name="T28" fmla="*/ 198 w 309"/>
                  <a:gd name="T29" fmla="*/ 170 h 422"/>
                  <a:gd name="T30" fmla="*/ 119 w 309"/>
                  <a:gd name="T31" fmla="*/ 84 h 422"/>
                  <a:gd name="T32" fmla="*/ 119 w 309"/>
                  <a:gd name="T33" fmla="*/ 84 h 422"/>
                  <a:gd name="T34" fmla="*/ 189 w 309"/>
                  <a:gd name="T35" fmla="*/ 158 h 422"/>
                  <a:gd name="T36" fmla="*/ 189 w 309"/>
                  <a:gd name="T37" fmla="*/ 158 h 422"/>
                  <a:gd name="T38" fmla="*/ 119 w 309"/>
                  <a:gd name="T39" fmla="*/ 84 h 422"/>
                  <a:gd name="T40" fmla="*/ 0 w 309"/>
                  <a:gd name="T41" fmla="*/ 0 h 422"/>
                  <a:gd name="T42" fmla="*/ 0 w 309"/>
                  <a:gd name="T43" fmla="*/ 0 h 422"/>
                  <a:gd name="T44" fmla="*/ 112 w 309"/>
                  <a:gd name="T45" fmla="*/ 78 h 422"/>
                  <a:gd name="T46" fmla="*/ 112 w 309"/>
                  <a:gd name="T47" fmla="*/ 78 h 422"/>
                  <a:gd name="T48" fmla="*/ 0 w 309"/>
                  <a:gd name="T49" fmla="*/ 0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9" h="422">
                    <a:moveTo>
                      <a:pt x="306" y="404"/>
                    </a:moveTo>
                    <a:cubicBezTo>
                      <a:pt x="306" y="404"/>
                      <a:pt x="306" y="404"/>
                      <a:pt x="306" y="404"/>
                    </a:cubicBezTo>
                    <a:cubicBezTo>
                      <a:pt x="307" y="410"/>
                      <a:pt x="308" y="416"/>
                      <a:pt x="309" y="422"/>
                    </a:cubicBezTo>
                    <a:cubicBezTo>
                      <a:pt x="309" y="422"/>
                      <a:pt x="309" y="422"/>
                      <a:pt x="309" y="422"/>
                    </a:cubicBezTo>
                    <a:cubicBezTo>
                      <a:pt x="308" y="416"/>
                      <a:pt x="307" y="410"/>
                      <a:pt x="306" y="404"/>
                    </a:cubicBezTo>
                    <a:moveTo>
                      <a:pt x="246" y="245"/>
                    </a:moveTo>
                    <a:cubicBezTo>
                      <a:pt x="246" y="245"/>
                      <a:pt x="246" y="245"/>
                      <a:pt x="246" y="245"/>
                    </a:cubicBezTo>
                    <a:cubicBezTo>
                      <a:pt x="269" y="288"/>
                      <a:pt x="288" y="334"/>
                      <a:pt x="300" y="382"/>
                    </a:cubicBezTo>
                    <a:cubicBezTo>
                      <a:pt x="300" y="382"/>
                      <a:pt x="300" y="382"/>
                      <a:pt x="300" y="382"/>
                    </a:cubicBezTo>
                    <a:cubicBezTo>
                      <a:pt x="288" y="334"/>
                      <a:pt x="269" y="288"/>
                      <a:pt x="246" y="245"/>
                    </a:cubicBezTo>
                    <a:moveTo>
                      <a:pt x="198" y="170"/>
                    </a:moveTo>
                    <a:cubicBezTo>
                      <a:pt x="198" y="170"/>
                      <a:pt x="198" y="170"/>
                      <a:pt x="198" y="170"/>
                    </a:cubicBezTo>
                    <a:cubicBezTo>
                      <a:pt x="214" y="192"/>
                      <a:pt x="229" y="214"/>
                      <a:pt x="242" y="238"/>
                    </a:cubicBezTo>
                    <a:cubicBezTo>
                      <a:pt x="242" y="238"/>
                      <a:pt x="242" y="238"/>
                      <a:pt x="242" y="238"/>
                    </a:cubicBezTo>
                    <a:cubicBezTo>
                      <a:pt x="229" y="214"/>
                      <a:pt x="214" y="192"/>
                      <a:pt x="198" y="170"/>
                    </a:cubicBezTo>
                    <a:moveTo>
                      <a:pt x="119" y="84"/>
                    </a:moveTo>
                    <a:cubicBezTo>
                      <a:pt x="119" y="84"/>
                      <a:pt x="119" y="84"/>
                      <a:pt x="119" y="84"/>
                    </a:cubicBezTo>
                    <a:cubicBezTo>
                      <a:pt x="144" y="107"/>
                      <a:pt x="168" y="132"/>
                      <a:pt x="189" y="158"/>
                    </a:cubicBezTo>
                    <a:cubicBezTo>
                      <a:pt x="189" y="158"/>
                      <a:pt x="189" y="158"/>
                      <a:pt x="189" y="158"/>
                    </a:cubicBezTo>
                    <a:cubicBezTo>
                      <a:pt x="168" y="132"/>
                      <a:pt x="144" y="107"/>
                      <a:pt x="119" y="84"/>
                    </a:cubicBezTo>
                    <a:moveTo>
                      <a:pt x="0" y="0"/>
                    </a:moveTo>
                    <a:cubicBezTo>
                      <a:pt x="0" y="0"/>
                      <a:pt x="0" y="0"/>
                      <a:pt x="0" y="0"/>
                    </a:cubicBezTo>
                    <a:cubicBezTo>
                      <a:pt x="41" y="22"/>
                      <a:pt x="78" y="48"/>
                      <a:pt x="112" y="78"/>
                    </a:cubicBezTo>
                    <a:cubicBezTo>
                      <a:pt x="112" y="78"/>
                      <a:pt x="112" y="78"/>
                      <a:pt x="112" y="78"/>
                    </a:cubicBezTo>
                    <a:cubicBezTo>
                      <a:pt x="78" y="48"/>
                      <a:pt x="41" y="22"/>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76" name="Freeform 55">
                <a:extLst>
                  <a:ext uri="{FF2B5EF4-FFF2-40B4-BE49-F238E27FC236}">
                    <a16:creationId xmlns:a16="http://schemas.microsoft.com/office/drawing/2014/main" id="{2D1A943C-D724-BD45-AE28-9A8175758EEC}"/>
                  </a:ext>
                </a:extLst>
              </p:cNvPr>
              <p:cNvSpPr>
                <a:spLocks/>
              </p:cNvSpPr>
              <p:nvPr/>
            </p:nvSpPr>
            <p:spPr bwMode="auto">
              <a:xfrm>
                <a:off x="4801663" y="3598542"/>
                <a:ext cx="5403" cy="19812"/>
              </a:xfrm>
              <a:custGeom>
                <a:avLst/>
                <a:gdLst>
                  <a:gd name="T0" fmla="*/ 0 w 2"/>
                  <a:gd name="T1" fmla="*/ 0 h 7"/>
                  <a:gd name="T2" fmla="*/ 0 w 2"/>
                  <a:gd name="T3" fmla="*/ 0 h 7"/>
                  <a:gd name="T4" fmla="*/ 2 w 2"/>
                  <a:gd name="T5" fmla="*/ 7 h 7"/>
                  <a:gd name="T6" fmla="*/ 0 w 2"/>
                  <a:gd name="T7" fmla="*/ 0 h 7"/>
                </a:gdLst>
                <a:ahLst/>
                <a:cxnLst>
                  <a:cxn ang="0">
                    <a:pos x="T0" y="T1"/>
                  </a:cxn>
                  <a:cxn ang="0">
                    <a:pos x="T2" y="T3"/>
                  </a:cxn>
                  <a:cxn ang="0">
                    <a:pos x="T4" y="T5"/>
                  </a:cxn>
                  <a:cxn ang="0">
                    <a:pos x="T6" y="T7"/>
                  </a:cxn>
                </a:cxnLst>
                <a:rect l="0" t="0" r="r" b="b"/>
                <a:pathLst>
                  <a:path w="2" h="7">
                    <a:moveTo>
                      <a:pt x="0" y="0"/>
                    </a:moveTo>
                    <a:cubicBezTo>
                      <a:pt x="0" y="0"/>
                      <a:pt x="0" y="0"/>
                      <a:pt x="0" y="0"/>
                    </a:cubicBezTo>
                    <a:cubicBezTo>
                      <a:pt x="1" y="2"/>
                      <a:pt x="1" y="5"/>
                      <a:pt x="2" y="7"/>
                    </a:cubicBezTo>
                    <a:cubicBezTo>
                      <a:pt x="1" y="5"/>
                      <a:pt x="1" y="2"/>
                      <a:pt x="0" y="0"/>
                    </a:cubicBezTo>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77" name="Freeform 56">
                <a:extLst>
                  <a:ext uri="{FF2B5EF4-FFF2-40B4-BE49-F238E27FC236}">
                    <a16:creationId xmlns:a16="http://schemas.microsoft.com/office/drawing/2014/main" id="{2C86FA57-F63B-B644-A3C2-0549DE31CF0A}"/>
                  </a:ext>
                </a:extLst>
              </p:cNvPr>
              <p:cNvSpPr>
                <a:spLocks/>
              </p:cNvSpPr>
              <p:nvPr/>
            </p:nvSpPr>
            <p:spPr bwMode="auto">
              <a:xfrm>
                <a:off x="3825473" y="2334178"/>
                <a:ext cx="79248" cy="41425"/>
              </a:xfrm>
              <a:custGeom>
                <a:avLst/>
                <a:gdLst>
                  <a:gd name="T0" fmla="*/ 0 w 27"/>
                  <a:gd name="T1" fmla="*/ 0 h 14"/>
                  <a:gd name="T2" fmla="*/ 27 w 27"/>
                  <a:gd name="T3" fmla="*/ 14 h 14"/>
                  <a:gd name="T4" fmla="*/ 27 w 27"/>
                  <a:gd name="T5" fmla="*/ 14 h 14"/>
                  <a:gd name="T6" fmla="*/ 0 w 27"/>
                  <a:gd name="T7" fmla="*/ 0 h 14"/>
                </a:gdLst>
                <a:ahLst/>
                <a:cxnLst>
                  <a:cxn ang="0">
                    <a:pos x="T0" y="T1"/>
                  </a:cxn>
                  <a:cxn ang="0">
                    <a:pos x="T2" y="T3"/>
                  </a:cxn>
                  <a:cxn ang="0">
                    <a:pos x="T4" y="T5"/>
                  </a:cxn>
                  <a:cxn ang="0">
                    <a:pos x="T6" y="T7"/>
                  </a:cxn>
                </a:cxnLst>
                <a:rect l="0" t="0" r="r" b="b"/>
                <a:pathLst>
                  <a:path w="27" h="14">
                    <a:moveTo>
                      <a:pt x="0" y="0"/>
                    </a:moveTo>
                    <a:cubicBezTo>
                      <a:pt x="9" y="5"/>
                      <a:pt x="19" y="9"/>
                      <a:pt x="27" y="14"/>
                    </a:cubicBezTo>
                    <a:cubicBezTo>
                      <a:pt x="27" y="14"/>
                      <a:pt x="27" y="14"/>
                      <a:pt x="27" y="14"/>
                    </a:cubicBezTo>
                    <a:cubicBezTo>
                      <a:pt x="19" y="9"/>
                      <a:pt x="9" y="5"/>
                      <a:pt x="0" y="0"/>
                    </a:cubicBezTo>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78" name="Freeform 57">
                <a:extLst>
                  <a:ext uri="{FF2B5EF4-FFF2-40B4-BE49-F238E27FC236}">
                    <a16:creationId xmlns:a16="http://schemas.microsoft.com/office/drawing/2014/main" id="{C895E9B8-5775-3E43-A0A1-9B728C6AB2D7}"/>
                  </a:ext>
                </a:extLst>
              </p:cNvPr>
              <p:cNvSpPr>
                <a:spLocks noEditPoints="1"/>
              </p:cNvSpPr>
              <p:nvPr/>
            </p:nvSpPr>
            <p:spPr bwMode="auto">
              <a:xfrm>
                <a:off x="4228917" y="2600739"/>
                <a:ext cx="235943" cy="250351"/>
              </a:xfrm>
              <a:custGeom>
                <a:avLst/>
                <a:gdLst>
                  <a:gd name="T0" fmla="*/ 77 w 81"/>
                  <a:gd name="T1" fmla="*/ 80 h 86"/>
                  <a:gd name="T2" fmla="*/ 77 w 81"/>
                  <a:gd name="T3" fmla="*/ 80 h 86"/>
                  <a:gd name="T4" fmla="*/ 81 w 81"/>
                  <a:gd name="T5" fmla="*/ 86 h 86"/>
                  <a:gd name="T6" fmla="*/ 81 w 81"/>
                  <a:gd name="T7" fmla="*/ 86 h 86"/>
                  <a:gd name="T8" fmla="*/ 77 w 81"/>
                  <a:gd name="T9" fmla="*/ 80 h 86"/>
                  <a:gd name="T10" fmla="*/ 0 w 81"/>
                  <a:gd name="T11" fmla="*/ 0 h 86"/>
                  <a:gd name="T12" fmla="*/ 0 w 81"/>
                  <a:gd name="T13" fmla="*/ 0 h 86"/>
                  <a:gd name="T14" fmla="*/ 7 w 81"/>
                  <a:gd name="T15" fmla="*/ 6 h 86"/>
                  <a:gd name="T16" fmla="*/ 7 w 81"/>
                  <a:gd name="T17" fmla="*/ 6 h 86"/>
                  <a:gd name="T18" fmla="*/ 0 w 81"/>
                  <a:gd name="T19"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86">
                    <a:moveTo>
                      <a:pt x="77" y="80"/>
                    </a:moveTo>
                    <a:cubicBezTo>
                      <a:pt x="77" y="80"/>
                      <a:pt x="77" y="80"/>
                      <a:pt x="77" y="80"/>
                    </a:cubicBezTo>
                    <a:cubicBezTo>
                      <a:pt x="78" y="82"/>
                      <a:pt x="80" y="84"/>
                      <a:pt x="81" y="86"/>
                    </a:cubicBezTo>
                    <a:cubicBezTo>
                      <a:pt x="81" y="86"/>
                      <a:pt x="81" y="86"/>
                      <a:pt x="81" y="86"/>
                    </a:cubicBezTo>
                    <a:cubicBezTo>
                      <a:pt x="80" y="84"/>
                      <a:pt x="78" y="82"/>
                      <a:pt x="77" y="80"/>
                    </a:cubicBezTo>
                    <a:moveTo>
                      <a:pt x="0" y="0"/>
                    </a:moveTo>
                    <a:cubicBezTo>
                      <a:pt x="0" y="0"/>
                      <a:pt x="0" y="0"/>
                      <a:pt x="0" y="0"/>
                    </a:cubicBezTo>
                    <a:cubicBezTo>
                      <a:pt x="3" y="2"/>
                      <a:pt x="5" y="4"/>
                      <a:pt x="7" y="6"/>
                    </a:cubicBezTo>
                    <a:cubicBezTo>
                      <a:pt x="7" y="6"/>
                      <a:pt x="7" y="6"/>
                      <a:pt x="7" y="6"/>
                    </a:cubicBezTo>
                    <a:cubicBezTo>
                      <a:pt x="5" y="4"/>
                      <a:pt x="3" y="2"/>
                      <a:pt x="0" y="0"/>
                    </a:cubicBezTo>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79" name="Freeform 58">
                <a:extLst>
                  <a:ext uri="{FF2B5EF4-FFF2-40B4-BE49-F238E27FC236}">
                    <a16:creationId xmlns:a16="http://schemas.microsoft.com/office/drawing/2014/main" id="{29F2C47E-D914-654A-97A4-2F2011A7F36B}"/>
                  </a:ext>
                </a:extLst>
              </p:cNvPr>
              <p:cNvSpPr>
                <a:spLocks noEditPoints="1"/>
              </p:cNvSpPr>
              <p:nvPr/>
            </p:nvSpPr>
            <p:spPr bwMode="auto">
              <a:xfrm>
                <a:off x="4464860" y="2851090"/>
                <a:ext cx="153093" cy="234142"/>
              </a:xfrm>
              <a:custGeom>
                <a:avLst/>
                <a:gdLst>
                  <a:gd name="T0" fmla="*/ 49 w 53"/>
                  <a:gd name="T1" fmla="*/ 74 h 81"/>
                  <a:gd name="T2" fmla="*/ 49 w 53"/>
                  <a:gd name="T3" fmla="*/ 74 h 81"/>
                  <a:gd name="T4" fmla="*/ 53 w 53"/>
                  <a:gd name="T5" fmla="*/ 81 h 81"/>
                  <a:gd name="T6" fmla="*/ 53 w 53"/>
                  <a:gd name="T7" fmla="*/ 81 h 81"/>
                  <a:gd name="T8" fmla="*/ 49 w 53"/>
                  <a:gd name="T9" fmla="*/ 74 h 81"/>
                  <a:gd name="T10" fmla="*/ 0 w 53"/>
                  <a:gd name="T11" fmla="*/ 0 h 81"/>
                  <a:gd name="T12" fmla="*/ 0 w 53"/>
                  <a:gd name="T13" fmla="*/ 0 h 81"/>
                  <a:gd name="T14" fmla="*/ 5 w 53"/>
                  <a:gd name="T15" fmla="*/ 6 h 81"/>
                  <a:gd name="T16" fmla="*/ 5 w 53"/>
                  <a:gd name="T17" fmla="*/ 6 h 81"/>
                  <a:gd name="T18" fmla="*/ 0 w 53"/>
                  <a:gd name="T1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81">
                    <a:moveTo>
                      <a:pt x="49" y="74"/>
                    </a:moveTo>
                    <a:cubicBezTo>
                      <a:pt x="49" y="74"/>
                      <a:pt x="49" y="74"/>
                      <a:pt x="49" y="74"/>
                    </a:cubicBezTo>
                    <a:cubicBezTo>
                      <a:pt x="51" y="76"/>
                      <a:pt x="52" y="78"/>
                      <a:pt x="53" y="81"/>
                    </a:cubicBezTo>
                    <a:cubicBezTo>
                      <a:pt x="53" y="81"/>
                      <a:pt x="53" y="81"/>
                      <a:pt x="53" y="81"/>
                    </a:cubicBezTo>
                    <a:cubicBezTo>
                      <a:pt x="52" y="78"/>
                      <a:pt x="51" y="76"/>
                      <a:pt x="49" y="74"/>
                    </a:cubicBezTo>
                    <a:moveTo>
                      <a:pt x="0" y="0"/>
                    </a:moveTo>
                    <a:cubicBezTo>
                      <a:pt x="0" y="0"/>
                      <a:pt x="0" y="0"/>
                      <a:pt x="0" y="0"/>
                    </a:cubicBezTo>
                    <a:cubicBezTo>
                      <a:pt x="2" y="2"/>
                      <a:pt x="3" y="4"/>
                      <a:pt x="5" y="6"/>
                    </a:cubicBezTo>
                    <a:cubicBezTo>
                      <a:pt x="5" y="6"/>
                      <a:pt x="5" y="6"/>
                      <a:pt x="5" y="6"/>
                    </a:cubicBezTo>
                    <a:cubicBezTo>
                      <a:pt x="3" y="4"/>
                      <a:pt x="2" y="2"/>
                      <a:pt x="0" y="0"/>
                    </a:cubicBezTo>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80" name="Freeform 59">
                <a:extLst>
                  <a:ext uri="{FF2B5EF4-FFF2-40B4-BE49-F238E27FC236}">
                    <a16:creationId xmlns:a16="http://schemas.microsoft.com/office/drawing/2014/main" id="{FDE68B3C-A9AF-3345-ADB9-F80B156BDAD6}"/>
                  </a:ext>
                </a:extLst>
              </p:cNvPr>
              <p:cNvSpPr>
                <a:spLocks noEditPoints="1"/>
              </p:cNvSpPr>
              <p:nvPr/>
            </p:nvSpPr>
            <p:spPr bwMode="auto">
              <a:xfrm>
                <a:off x="4807067" y="3618354"/>
                <a:ext cx="19812" cy="165700"/>
              </a:xfrm>
              <a:custGeom>
                <a:avLst/>
                <a:gdLst>
                  <a:gd name="T0" fmla="*/ 7 w 7"/>
                  <a:gd name="T1" fmla="*/ 56 h 57"/>
                  <a:gd name="T2" fmla="*/ 7 w 7"/>
                  <a:gd name="T3" fmla="*/ 55 h 57"/>
                  <a:gd name="T4" fmla="*/ 7 w 7"/>
                  <a:gd name="T5" fmla="*/ 54 h 57"/>
                  <a:gd name="T6" fmla="*/ 7 w 7"/>
                  <a:gd name="T7" fmla="*/ 53 h 57"/>
                  <a:gd name="T8" fmla="*/ 6 w 7"/>
                  <a:gd name="T9" fmla="*/ 52 h 57"/>
                  <a:gd name="T10" fmla="*/ 6 w 7"/>
                  <a:gd name="T11" fmla="*/ 51 h 57"/>
                  <a:gd name="T12" fmla="*/ 6 w 7"/>
                  <a:gd name="T13" fmla="*/ 50 h 57"/>
                  <a:gd name="T14" fmla="*/ 6 w 7"/>
                  <a:gd name="T15" fmla="*/ 49 h 57"/>
                  <a:gd name="T16" fmla="*/ 6 w 7"/>
                  <a:gd name="T17" fmla="*/ 48 h 57"/>
                  <a:gd name="T18" fmla="*/ 6 w 7"/>
                  <a:gd name="T19" fmla="*/ 47 h 57"/>
                  <a:gd name="T20" fmla="*/ 6 w 7"/>
                  <a:gd name="T21" fmla="*/ 46 h 57"/>
                  <a:gd name="T22" fmla="*/ 6 w 7"/>
                  <a:gd name="T23" fmla="*/ 45 h 57"/>
                  <a:gd name="T24" fmla="*/ 6 w 7"/>
                  <a:gd name="T25" fmla="*/ 44 h 57"/>
                  <a:gd name="T26" fmla="*/ 6 w 7"/>
                  <a:gd name="T27" fmla="*/ 43 h 57"/>
                  <a:gd name="T28" fmla="*/ 6 w 7"/>
                  <a:gd name="T29" fmla="*/ 43 h 57"/>
                  <a:gd name="T30" fmla="*/ 5 w 7"/>
                  <a:gd name="T31" fmla="*/ 41 h 57"/>
                  <a:gd name="T32" fmla="*/ 5 w 7"/>
                  <a:gd name="T33" fmla="*/ 41 h 57"/>
                  <a:gd name="T34" fmla="*/ 5 w 7"/>
                  <a:gd name="T35" fmla="*/ 40 h 57"/>
                  <a:gd name="T36" fmla="*/ 5 w 7"/>
                  <a:gd name="T37" fmla="*/ 38 h 57"/>
                  <a:gd name="T38" fmla="*/ 5 w 7"/>
                  <a:gd name="T39" fmla="*/ 38 h 57"/>
                  <a:gd name="T40" fmla="*/ 5 w 7"/>
                  <a:gd name="T41" fmla="*/ 37 h 57"/>
                  <a:gd name="T42" fmla="*/ 5 w 7"/>
                  <a:gd name="T43" fmla="*/ 35 h 57"/>
                  <a:gd name="T44" fmla="*/ 5 w 7"/>
                  <a:gd name="T45" fmla="*/ 35 h 57"/>
                  <a:gd name="T46" fmla="*/ 5 w 7"/>
                  <a:gd name="T47" fmla="*/ 34 h 57"/>
                  <a:gd name="T48" fmla="*/ 4 w 7"/>
                  <a:gd name="T49" fmla="*/ 32 h 57"/>
                  <a:gd name="T50" fmla="*/ 4 w 7"/>
                  <a:gd name="T51" fmla="*/ 32 h 57"/>
                  <a:gd name="T52" fmla="*/ 4 w 7"/>
                  <a:gd name="T53" fmla="*/ 31 h 57"/>
                  <a:gd name="T54" fmla="*/ 4 w 7"/>
                  <a:gd name="T55" fmla="*/ 30 h 57"/>
                  <a:gd name="T56" fmla="*/ 4 w 7"/>
                  <a:gd name="T57" fmla="*/ 29 h 57"/>
                  <a:gd name="T58" fmla="*/ 4 w 7"/>
                  <a:gd name="T59" fmla="*/ 28 h 57"/>
                  <a:gd name="T60" fmla="*/ 4 w 7"/>
                  <a:gd name="T61" fmla="*/ 27 h 57"/>
                  <a:gd name="T62" fmla="*/ 4 w 7"/>
                  <a:gd name="T63" fmla="*/ 26 h 57"/>
                  <a:gd name="T64" fmla="*/ 3 w 7"/>
                  <a:gd name="T65" fmla="*/ 25 h 57"/>
                  <a:gd name="T66" fmla="*/ 3 w 7"/>
                  <a:gd name="T67" fmla="*/ 24 h 57"/>
                  <a:gd name="T68" fmla="*/ 3 w 7"/>
                  <a:gd name="T69" fmla="*/ 23 h 57"/>
                  <a:gd name="T70" fmla="*/ 3 w 7"/>
                  <a:gd name="T71" fmla="*/ 22 h 57"/>
                  <a:gd name="T72" fmla="*/ 3 w 7"/>
                  <a:gd name="T73" fmla="*/ 21 h 57"/>
                  <a:gd name="T74" fmla="*/ 3 w 7"/>
                  <a:gd name="T75" fmla="*/ 20 h 57"/>
                  <a:gd name="T76" fmla="*/ 3 w 7"/>
                  <a:gd name="T77" fmla="*/ 19 h 57"/>
                  <a:gd name="T78" fmla="*/ 2 w 7"/>
                  <a:gd name="T79" fmla="*/ 18 h 57"/>
                  <a:gd name="T80" fmla="*/ 2 w 7"/>
                  <a:gd name="T81" fmla="*/ 18 h 57"/>
                  <a:gd name="T82" fmla="*/ 2 w 7"/>
                  <a:gd name="T83" fmla="*/ 17 h 57"/>
                  <a:gd name="T84" fmla="*/ 2 w 7"/>
                  <a:gd name="T85" fmla="*/ 15 h 57"/>
                  <a:gd name="T86" fmla="*/ 2 w 7"/>
                  <a:gd name="T87" fmla="*/ 15 h 57"/>
                  <a:gd name="T88" fmla="*/ 2 w 7"/>
                  <a:gd name="T89" fmla="*/ 14 h 57"/>
                  <a:gd name="T90" fmla="*/ 2 w 7"/>
                  <a:gd name="T91" fmla="*/ 12 h 57"/>
                  <a:gd name="T92" fmla="*/ 2 w 7"/>
                  <a:gd name="T93" fmla="*/ 12 h 57"/>
                  <a:gd name="T94" fmla="*/ 1 w 7"/>
                  <a:gd name="T95" fmla="*/ 11 h 57"/>
                  <a:gd name="T96" fmla="*/ 1 w 7"/>
                  <a:gd name="T97" fmla="*/ 9 h 57"/>
                  <a:gd name="T98" fmla="*/ 1 w 7"/>
                  <a:gd name="T99" fmla="*/ 9 h 57"/>
                  <a:gd name="T100" fmla="*/ 1 w 7"/>
                  <a:gd name="T101" fmla="*/ 8 h 57"/>
                  <a:gd name="T102" fmla="*/ 1 w 7"/>
                  <a:gd name="T103" fmla="*/ 7 h 57"/>
                  <a:gd name="T104" fmla="*/ 1 w 7"/>
                  <a:gd name="T105" fmla="*/ 6 h 57"/>
                  <a:gd name="T106" fmla="*/ 0 w 7"/>
                  <a:gd name="T107" fmla="*/ 5 h 57"/>
                  <a:gd name="T108" fmla="*/ 0 w 7"/>
                  <a:gd name="T109" fmla="*/ 4 h 57"/>
                  <a:gd name="T110" fmla="*/ 0 w 7"/>
                  <a:gd name="T111" fmla="*/ 4 h 57"/>
                  <a:gd name="T112" fmla="*/ 0 w 7"/>
                  <a:gd name="T113" fmla="*/ 2 h 57"/>
                  <a:gd name="T114" fmla="*/ 0 w 7"/>
                  <a:gd name="T115"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 h="57">
                    <a:moveTo>
                      <a:pt x="7" y="56"/>
                    </a:moveTo>
                    <a:cubicBezTo>
                      <a:pt x="7" y="56"/>
                      <a:pt x="7" y="57"/>
                      <a:pt x="7" y="57"/>
                    </a:cubicBezTo>
                    <a:cubicBezTo>
                      <a:pt x="7" y="57"/>
                      <a:pt x="7" y="56"/>
                      <a:pt x="7" y="56"/>
                    </a:cubicBezTo>
                    <a:moveTo>
                      <a:pt x="7" y="56"/>
                    </a:moveTo>
                    <a:cubicBezTo>
                      <a:pt x="7" y="56"/>
                      <a:pt x="7" y="56"/>
                      <a:pt x="7" y="56"/>
                    </a:cubicBezTo>
                    <a:cubicBezTo>
                      <a:pt x="7" y="56"/>
                      <a:pt x="7" y="56"/>
                      <a:pt x="7" y="56"/>
                    </a:cubicBezTo>
                    <a:moveTo>
                      <a:pt x="7" y="55"/>
                    </a:moveTo>
                    <a:cubicBezTo>
                      <a:pt x="7" y="55"/>
                      <a:pt x="7" y="55"/>
                      <a:pt x="7" y="55"/>
                    </a:cubicBezTo>
                    <a:cubicBezTo>
                      <a:pt x="7" y="55"/>
                      <a:pt x="7" y="55"/>
                      <a:pt x="7" y="55"/>
                    </a:cubicBezTo>
                    <a:moveTo>
                      <a:pt x="7" y="54"/>
                    </a:moveTo>
                    <a:cubicBezTo>
                      <a:pt x="7" y="54"/>
                      <a:pt x="7" y="54"/>
                      <a:pt x="7" y="54"/>
                    </a:cubicBezTo>
                    <a:cubicBezTo>
                      <a:pt x="7" y="54"/>
                      <a:pt x="7" y="54"/>
                      <a:pt x="7" y="54"/>
                    </a:cubicBezTo>
                    <a:moveTo>
                      <a:pt x="7" y="53"/>
                    </a:moveTo>
                    <a:cubicBezTo>
                      <a:pt x="7" y="54"/>
                      <a:pt x="7" y="54"/>
                      <a:pt x="7" y="54"/>
                    </a:cubicBezTo>
                    <a:cubicBezTo>
                      <a:pt x="7" y="54"/>
                      <a:pt x="7" y="54"/>
                      <a:pt x="7" y="53"/>
                    </a:cubicBezTo>
                    <a:moveTo>
                      <a:pt x="7" y="53"/>
                    </a:moveTo>
                    <a:cubicBezTo>
                      <a:pt x="7" y="53"/>
                      <a:pt x="7" y="53"/>
                      <a:pt x="7" y="53"/>
                    </a:cubicBezTo>
                    <a:cubicBezTo>
                      <a:pt x="7" y="53"/>
                      <a:pt x="7" y="53"/>
                      <a:pt x="7" y="53"/>
                    </a:cubicBezTo>
                    <a:moveTo>
                      <a:pt x="6" y="52"/>
                    </a:moveTo>
                    <a:cubicBezTo>
                      <a:pt x="6" y="52"/>
                      <a:pt x="6" y="52"/>
                      <a:pt x="6" y="52"/>
                    </a:cubicBezTo>
                    <a:cubicBezTo>
                      <a:pt x="6" y="52"/>
                      <a:pt x="6" y="52"/>
                      <a:pt x="6" y="52"/>
                    </a:cubicBezTo>
                    <a:moveTo>
                      <a:pt x="6" y="51"/>
                    </a:moveTo>
                    <a:cubicBezTo>
                      <a:pt x="6" y="51"/>
                      <a:pt x="6" y="51"/>
                      <a:pt x="6" y="51"/>
                    </a:cubicBezTo>
                    <a:cubicBezTo>
                      <a:pt x="6" y="51"/>
                      <a:pt x="6" y="51"/>
                      <a:pt x="6" y="51"/>
                    </a:cubicBezTo>
                    <a:moveTo>
                      <a:pt x="6" y="51"/>
                    </a:moveTo>
                    <a:cubicBezTo>
                      <a:pt x="6" y="51"/>
                      <a:pt x="6" y="51"/>
                      <a:pt x="6" y="51"/>
                    </a:cubicBezTo>
                    <a:cubicBezTo>
                      <a:pt x="6" y="51"/>
                      <a:pt x="6" y="51"/>
                      <a:pt x="6" y="51"/>
                    </a:cubicBezTo>
                    <a:moveTo>
                      <a:pt x="6" y="50"/>
                    </a:moveTo>
                    <a:cubicBezTo>
                      <a:pt x="6" y="50"/>
                      <a:pt x="6" y="50"/>
                      <a:pt x="6" y="50"/>
                    </a:cubicBezTo>
                    <a:cubicBezTo>
                      <a:pt x="6" y="50"/>
                      <a:pt x="6" y="50"/>
                      <a:pt x="6" y="50"/>
                    </a:cubicBezTo>
                    <a:moveTo>
                      <a:pt x="6" y="49"/>
                    </a:moveTo>
                    <a:cubicBezTo>
                      <a:pt x="6" y="49"/>
                      <a:pt x="6" y="49"/>
                      <a:pt x="6" y="49"/>
                    </a:cubicBezTo>
                    <a:cubicBezTo>
                      <a:pt x="6" y="49"/>
                      <a:pt x="6" y="49"/>
                      <a:pt x="6" y="49"/>
                    </a:cubicBezTo>
                    <a:moveTo>
                      <a:pt x="6" y="48"/>
                    </a:moveTo>
                    <a:cubicBezTo>
                      <a:pt x="6" y="48"/>
                      <a:pt x="6" y="48"/>
                      <a:pt x="6" y="49"/>
                    </a:cubicBezTo>
                    <a:cubicBezTo>
                      <a:pt x="6" y="48"/>
                      <a:pt x="6" y="48"/>
                      <a:pt x="6" y="48"/>
                    </a:cubicBezTo>
                    <a:moveTo>
                      <a:pt x="6" y="48"/>
                    </a:moveTo>
                    <a:cubicBezTo>
                      <a:pt x="6" y="48"/>
                      <a:pt x="6" y="48"/>
                      <a:pt x="6" y="48"/>
                    </a:cubicBezTo>
                    <a:cubicBezTo>
                      <a:pt x="6" y="48"/>
                      <a:pt x="6" y="48"/>
                      <a:pt x="6" y="48"/>
                    </a:cubicBezTo>
                    <a:moveTo>
                      <a:pt x="6" y="47"/>
                    </a:moveTo>
                    <a:cubicBezTo>
                      <a:pt x="6" y="47"/>
                      <a:pt x="6" y="47"/>
                      <a:pt x="6" y="47"/>
                    </a:cubicBezTo>
                    <a:cubicBezTo>
                      <a:pt x="6" y="47"/>
                      <a:pt x="6" y="47"/>
                      <a:pt x="6" y="47"/>
                    </a:cubicBezTo>
                    <a:moveTo>
                      <a:pt x="6" y="46"/>
                    </a:moveTo>
                    <a:cubicBezTo>
                      <a:pt x="6" y="46"/>
                      <a:pt x="6" y="46"/>
                      <a:pt x="6" y="46"/>
                    </a:cubicBezTo>
                    <a:cubicBezTo>
                      <a:pt x="6" y="46"/>
                      <a:pt x="6" y="46"/>
                      <a:pt x="6" y="46"/>
                    </a:cubicBezTo>
                    <a:moveTo>
                      <a:pt x="6" y="45"/>
                    </a:moveTo>
                    <a:cubicBezTo>
                      <a:pt x="6" y="46"/>
                      <a:pt x="6" y="46"/>
                      <a:pt x="6" y="46"/>
                    </a:cubicBezTo>
                    <a:cubicBezTo>
                      <a:pt x="6" y="46"/>
                      <a:pt x="6" y="46"/>
                      <a:pt x="6" y="45"/>
                    </a:cubicBezTo>
                    <a:moveTo>
                      <a:pt x="6" y="45"/>
                    </a:moveTo>
                    <a:cubicBezTo>
                      <a:pt x="6" y="45"/>
                      <a:pt x="6" y="45"/>
                      <a:pt x="6" y="45"/>
                    </a:cubicBezTo>
                    <a:cubicBezTo>
                      <a:pt x="6" y="45"/>
                      <a:pt x="6" y="45"/>
                      <a:pt x="6" y="45"/>
                    </a:cubicBezTo>
                    <a:moveTo>
                      <a:pt x="6" y="44"/>
                    </a:moveTo>
                    <a:cubicBezTo>
                      <a:pt x="6" y="44"/>
                      <a:pt x="6" y="44"/>
                      <a:pt x="6" y="44"/>
                    </a:cubicBezTo>
                    <a:cubicBezTo>
                      <a:pt x="6" y="44"/>
                      <a:pt x="6" y="44"/>
                      <a:pt x="6" y="44"/>
                    </a:cubicBezTo>
                    <a:moveTo>
                      <a:pt x="6" y="43"/>
                    </a:moveTo>
                    <a:cubicBezTo>
                      <a:pt x="6" y="43"/>
                      <a:pt x="6" y="43"/>
                      <a:pt x="6" y="43"/>
                    </a:cubicBezTo>
                    <a:cubicBezTo>
                      <a:pt x="6" y="43"/>
                      <a:pt x="6" y="43"/>
                      <a:pt x="6" y="43"/>
                    </a:cubicBezTo>
                    <a:moveTo>
                      <a:pt x="6" y="43"/>
                    </a:moveTo>
                    <a:cubicBezTo>
                      <a:pt x="6" y="43"/>
                      <a:pt x="6" y="43"/>
                      <a:pt x="6" y="43"/>
                    </a:cubicBezTo>
                    <a:cubicBezTo>
                      <a:pt x="6" y="43"/>
                      <a:pt x="6" y="43"/>
                      <a:pt x="6" y="43"/>
                    </a:cubicBezTo>
                    <a:moveTo>
                      <a:pt x="5" y="42"/>
                    </a:moveTo>
                    <a:cubicBezTo>
                      <a:pt x="5" y="42"/>
                      <a:pt x="5" y="42"/>
                      <a:pt x="5" y="42"/>
                    </a:cubicBezTo>
                    <a:cubicBezTo>
                      <a:pt x="5" y="42"/>
                      <a:pt x="5" y="42"/>
                      <a:pt x="5" y="42"/>
                    </a:cubicBezTo>
                    <a:moveTo>
                      <a:pt x="5" y="41"/>
                    </a:moveTo>
                    <a:cubicBezTo>
                      <a:pt x="5" y="41"/>
                      <a:pt x="5" y="41"/>
                      <a:pt x="5" y="41"/>
                    </a:cubicBezTo>
                    <a:cubicBezTo>
                      <a:pt x="5" y="41"/>
                      <a:pt x="5" y="41"/>
                      <a:pt x="5" y="41"/>
                    </a:cubicBezTo>
                    <a:moveTo>
                      <a:pt x="5" y="40"/>
                    </a:moveTo>
                    <a:cubicBezTo>
                      <a:pt x="5" y="40"/>
                      <a:pt x="5" y="41"/>
                      <a:pt x="5" y="41"/>
                    </a:cubicBezTo>
                    <a:cubicBezTo>
                      <a:pt x="5" y="41"/>
                      <a:pt x="5" y="40"/>
                      <a:pt x="5" y="40"/>
                    </a:cubicBezTo>
                    <a:moveTo>
                      <a:pt x="5" y="40"/>
                    </a:moveTo>
                    <a:cubicBezTo>
                      <a:pt x="5" y="40"/>
                      <a:pt x="5" y="40"/>
                      <a:pt x="5" y="40"/>
                    </a:cubicBezTo>
                    <a:cubicBezTo>
                      <a:pt x="5" y="40"/>
                      <a:pt x="5" y="40"/>
                      <a:pt x="5" y="40"/>
                    </a:cubicBezTo>
                    <a:moveTo>
                      <a:pt x="5" y="39"/>
                    </a:moveTo>
                    <a:cubicBezTo>
                      <a:pt x="5" y="39"/>
                      <a:pt x="5" y="39"/>
                      <a:pt x="5" y="39"/>
                    </a:cubicBezTo>
                    <a:cubicBezTo>
                      <a:pt x="5" y="39"/>
                      <a:pt x="5" y="39"/>
                      <a:pt x="5" y="39"/>
                    </a:cubicBezTo>
                    <a:moveTo>
                      <a:pt x="5" y="38"/>
                    </a:moveTo>
                    <a:cubicBezTo>
                      <a:pt x="5" y="38"/>
                      <a:pt x="5" y="38"/>
                      <a:pt x="5" y="38"/>
                    </a:cubicBezTo>
                    <a:cubicBezTo>
                      <a:pt x="5" y="38"/>
                      <a:pt x="5" y="38"/>
                      <a:pt x="5" y="38"/>
                    </a:cubicBezTo>
                    <a:moveTo>
                      <a:pt x="5" y="38"/>
                    </a:moveTo>
                    <a:cubicBezTo>
                      <a:pt x="5" y="38"/>
                      <a:pt x="5" y="38"/>
                      <a:pt x="5" y="38"/>
                    </a:cubicBezTo>
                    <a:cubicBezTo>
                      <a:pt x="5" y="38"/>
                      <a:pt x="5" y="38"/>
                      <a:pt x="5" y="38"/>
                    </a:cubicBezTo>
                    <a:moveTo>
                      <a:pt x="5" y="37"/>
                    </a:moveTo>
                    <a:cubicBezTo>
                      <a:pt x="5" y="37"/>
                      <a:pt x="5" y="37"/>
                      <a:pt x="5" y="37"/>
                    </a:cubicBezTo>
                    <a:cubicBezTo>
                      <a:pt x="5" y="37"/>
                      <a:pt x="5" y="37"/>
                      <a:pt x="5" y="37"/>
                    </a:cubicBezTo>
                    <a:moveTo>
                      <a:pt x="5" y="36"/>
                    </a:moveTo>
                    <a:cubicBezTo>
                      <a:pt x="5" y="36"/>
                      <a:pt x="5" y="36"/>
                      <a:pt x="5" y="36"/>
                    </a:cubicBezTo>
                    <a:cubicBezTo>
                      <a:pt x="5" y="36"/>
                      <a:pt x="5" y="36"/>
                      <a:pt x="5" y="36"/>
                    </a:cubicBezTo>
                    <a:moveTo>
                      <a:pt x="5" y="35"/>
                    </a:moveTo>
                    <a:cubicBezTo>
                      <a:pt x="5" y="35"/>
                      <a:pt x="5" y="35"/>
                      <a:pt x="5" y="36"/>
                    </a:cubicBezTo>
                    <a:cubicBezTo>
                      <a:pt x="5" y="35"/>
                      <a:pt x="5" y="35"/>
                      <a:pt x="5" y="35"/>
                    </a:cubicBezTo>
                    <a:moveTo>
                      <a:pt x="5" y="35"/>
                    </a:moveTo>
                    <a:cubicBezTo>
                      <a:pt x="5" y="35"/>
                      <a:pt x="5" y="35"/>
                      <a:pt x="5" y="35"/>
                    </a:cubicBezTo>
                    <a:cubicBezTo>
                      <a:pt x="5" y="35"/>
                      <a:pt x="5" y="35"/>
                      <a:pt x="5" y="35"/>
                    </a:cubicBezTo>
                    <a:moveTo>
                      <a:pt x="5" y="34"/>
                    </a:moveTo>
                    <a:cubicBezTo>
                      <a:pt x="5" y="34"/>
                      <a:pt x="5" y="34"/>
                      <a:pt x="5" y="34"/>
                    </a:cubicBezTo>
                    <a:cubicBezTo>
                      <a:pt x="5" y="34"/>
                      <a:pt x="5" y="34"/>
                      <a:pt x="5" y="34"/>
                    </a:cubicBezTo>
                    <a:moveTo>
                      <a:pt x="4" y="33"/>
                    </a:moveTo>
                    <a:cubicBezTo>
                      <a:pt x="4" y="33"/>
                      <a:pt x="4" y="33"/>
                      <a:pt x="5" y="33"/>
                    </a:cubicBezTo>
                    <a:cubicBezTo>
                      <a:pt x="4" y="33"/>
                      <a:pt x="4" y="33"/>
                      <a:pt x="4" y="33"/>
                    </a:cubicBezTo>
                    <a:moveTo>
                      <a:pt x="4" y="32"/>
                    </a:moveTo>
                    <a:cubicBezTo>
                      <a:pt x="4" y="33"/>
                      <a:pt x="4" y="33"/>
                      <a:pt x="4" y="33"/>
                    </a:cubicBezTo>
                    <a:cubicBezTo>
                      <a:pt x="4" y="33"/>
                      <a:pt x="4" y="33"/>
                      <a:pt x="4" y="32"/>
                    </a:cubicBezTo>
                    <a:moveTo>
                      <a:pt x="4" y="32"/>
                    </a:moveTo>
                    <a:cubicBezTo>
                      <a:pt x="4" y="32"/>
                      <a:pt x="4" y="32"/>
                      <a:pt x="4" y="32"/>
                    </a:cubicBezTo>
                    <a:cubicBezTo>
                      <a:pt x="4" y="32"/>
                      <a:pt x="4" y="32"/>
                      <a:pt x="4" y="32"/>
                    </a:cubicBezTo>
                    <a:moveTo>
                      <a:pt x="4" y="31"/>
                    </a:moveTo>
                    <a:cubicBezTo>
                      <a:pt x="4" y="31"/>
                      <a:pt x="4" y="31"/>
                      <a:pt x="4" y="31"/>
                    </a:cubicBezTo>
                    <a:cubicBezTo>
                      <a:pt x="4" y="31"/>
                      <a:pt x="4" y="31"/>
                      <a:pt x="4" y="31"/>
                    </a:cubicBezTo>
                    <a:moveTo>
                      <a:pt x="4" y="30"/>
                    </a:moveTo>
                    <a:cubicBezTo>
                      <a:pt x="4" y="30"/>
                      <a:pt x="4" y="30"/>
                      <a:pt x="4" y="30"/>
                    </a:cubicBezTo>
                    <a:cubicBezTo>
                      <a:pt x="4" y="30"/>
                      <a:pt x="4" y="30"/>
                      <a:pt x="4" y="30"/>
                    </a:cubicBezTo>
                    <a:moveTo>
                      <a:pt x="4" y="30"/>
                    </a:moveTo>
                    <a:cubicBezTo>
                      <a:pt x="4" y="30"/>
                      <a:pt x="4" y="30"/>
                      <a:pt x="4" y="30"/>
                    </a:cubicBezTo>
                    <a:cubicBezTo>
                      <a:pt x="4" y="30"/>
                      <a:pt x="4" y="30"/>
                      <a:pt x="4" y="30"/>
                    </a:cubicBezTo>
                    <a:moveTo>
                      <a:pt x="4" y="29"/>
                    </a:moveTo>
                    <a:cubicBezTo>
                      <a:pt x="4" y="29"/>
                      <a:pt x="4" y="29"/>
                      <a:pt x="4" y="29"/>
                    </a:cubicBezTo>
                    <a:cubicBezTo>
                      <a:pt x="4" y="29"/>
                      <a:pt x="4" y="29"/>
                      <a:pt x="4" y="29"/>
                    </a:cubicBezTo>
                    <a:moveTo>
                      <a:pt x="4" y="28"/>
                    </a:moveTo>
                    <a:cubicBezTo>
                      <a:pt x="4" y="28"/>
                      <a:pt x="4" y="28"/>
                      <a:pt x="4" y="28"/>
                    </a:cubicBezTo>
                    <a:cubicBezTo>
                      <a:pt x="4" y="28"/>
                      <a:pt x="4" y="28"/>
                      <a:pt x="4" y="28"/>
                    </a:cubicBezTo>
                    <a:moveTo>
                      <a:pt x="4" y="27"/>
                    </a:moveTo>
                    <a:cubicBezTo>
                      <a:pt x="4" y="27"/>
                      <a:pt x="4" y="28"/>
                      <a:pt x="4" y="28"/>
                    </a:cubicBezTo>
                    <a:cubicBezTo>
                      <a:pt x="4" y="28"/>
                      <a:pt x="4" y="27"/>
                      <a:pt x="4" y="27"/>
                    </a:cubicBezTo>
                    <a:moveTo>
                      <a:pt x="4" y="27"/>
                    </a:moveTo>
                    <a:cubicBezTo>
                      <a:pt x="4" y="27"/>
                      <a:pt x="4" y="27"/>
                      <a:pt x="4" y="27"/>
                    </a:cubicBezTo>
                    <a:cubicBezTo>
                      <a:pt x="4" y="27"/>
                      <a:pt x="4" y="27"/>
                      <a:pt x="4" y="27"/>
                    </a:cubicBezTo>
                    <a:moveTo>
                      <a:pt x="4" y="26"/>
                    </a:moveTo>
                    <a:cubicBezTo>
                      <a:pt x="4" y="26"/>
                      <a:pt x="4" y="26"/>
                      <a:pt x="4" y="26"/>
                    </a:cubicBezTo>
                    <a:cubicBezTo>
                      <a:pt x="4" y="26"/>
                      <a:pt x="4" y="26"/>
                      <a:pt x="4" y="26"/>
                    </a:cubicBezTo>
                    <a:moveTo>
                      <a:pt x="3" y="25"/>
                    </a:moveTo>
                    <a:cubicBezTo>
                      <a:pt x="3" y="25"/>
                      <a:pt x="3" y="25"/>
                      <a:pt x="4" y="25"/>
                    </a:cubicBezTo>
                    <a:cubicBezTo>
                      <a:pt x="3" y="25"/>
                      <a:pt x="3" y="25"/>
                      <a:pt x="3" y="25"/>
                    </a:cubicBezTo>
                    <a:moveTo>
                      <a:pt x="3" y="25"/>
                    </a:moveTo>
                    <a:cubicBezTo>
                      <a:pt x="3" y="25"/>
                      <a:pt x="3" y="25"/>
                      <a:pt x="3" y="25"/>
                    </a:cubicBezTo>
                    <a:cubicBezTo>
                      <a:pt x="3" y="25"/>
                      <a:pt x="3" y="25"/>
                      <a:pt x="3" y="25"/>
                    </a:cubicBezTo>
                    <a:moveTo>
                      <a:pt x="3" y="24"/>
                    </a:moveTo>
                    <a:cubicBezTo>
                      <a:pt x="3" y="24"/>
                      <a:pt x="3" y="24"/>
                      <a:pt x="3" y="24"/>
                    </a:cubicBezTo>
                    <a:cubicBezTo>
                      <a:pt x="3" y="24"/>
                      <a:pt x="3" y="24"/>
                      <a:pt x="3" y="24"/>
                    </a:cubicBezTo>
                    <a:moveTo>
                      <a:pt x="3" y="23"/>
                    </a:moveTo>
                    <a:cubicBezTo>
                      <a:pt x="3" y="23"/>
                      <a:pt x="3" y="23"/>
                      <a:pt x="3" y="23"/>
                    </a:cubicBezTo>
                    <a:cubicBezTo>
                      <a:pt x="3" y="23"/>
                      <a:pt x="3" y="23"/>
                      <a:pt x="3" y="23"/>
                    </a:cubicBezTo>
                    <a:moveTo>
                      <a:pt x="3" y="22"/>
                    </a:moveTo>
                    <a:cubicBezTo>
                      <a:pt x="3" y="22"/>
                      <a:pt x="3" y="23"/>
                      <a:pt x="3" y="23"/>
                    </a:cubicBezTo>
                    <a:cubicBezTo>
                      <a:pt x="3" y="23"/>
                      <a:pt x="3" y="22"/>
                      <a:pt x="3" y="22"/>
                    </a:cubicBezTo>
                    <a:moveTo>
                      <a:pt x="3" y="22"/>
                    </a:moveTo>
                    <a:cubicBezTo>
                      <a:pt x="3" y="22"/>
                      <a:pt x="3" y="22"/>
                      <a:pt x="3" y="22"/>
                    </a:cubicBezTo>
                    <a:cubicBezTo>
                      <a:pt x="3" y="22"/>
                      <a:pt x="3" y="22"/>
                      <a:pt x="3" y="22"/>
                    </a:cubicBezTo>
                    <a:moveTo>
                      <a:pt x="3" y="21"/>
                    </a:moveTo>
                    <a:cubicBezTo>
                      <a:pt x="3" y="21"/>
                      <a:pt x="3" y="21"/>
                      <a:pt x="3" y="21"/>
                    </a:cubicBezTo>
                    <a:cubicBezTo>
                      <a:pt x="3" y="21"/>
                      <a:pt x="3" y="21"/>
                      <a:pt x="3" y="21"/>
                    </a:cubicBezTo>
                    <a:moveTo>
                      <a:pt x="3" y="20"/>
                    </a:moveTo>
                    <a:cubicBezTo>
                      <a:pt x="3" y="20"/>
                      <a:pt x="3" y="20"/>
                      <a:pt x="3" y="20"/>
                    </a:cubicBezTo>
                    <a:cubicBezTo>
                      <a:pt x="3" y="20"/>
                      <a:pt x="3" y="20"/>
                      <a:pt x="3" y="20"/>
                    </a:cubicBezTo>
                    <a:moveTo>
                      <a:pt x="3" y="19"/>
                    </a:moveTo>
                    <a:cubicBezTo>
                      <a:pt x="3" y="20"/>
                      <a:pt x="3" y="20"/>
                      <a:pt x="3" y="20"/>
                    </a:cubicBezTo>
                    <a:cubicBezTo>
                      <a:pt x="3" y="20"/>
                      <a:pt x="3" y="20"/>
                      <a:pt x="3" y="19"/>
                    </a:cubicBezTo>
                    <a:moveTo>
                      <a:pt x="3" y="19"/>
                    </a:moveTo>
                    <a:cubicBezTo>
                      <a:pt x="3" y="19"/>
                      <a:pt x="3" y="19"/>
                      <a:pt x="3" y="19"/>
                    </a:cubicBezTo>
                    <a:cubicBezTo>
                      <a:pt x="3" y="19"/>
                      <a:pt x="3" y="19"/>
                      <a:pt x="3" y="19"/>
                    </a:cubicBezTo>
                    <a:moveTo>
                      <a:pt x="2" y="18"/>
                    </a:moveTo>
                    <a:cubicBezTo>
                      <a:pt x="2" y="18"/>
                      <a:pt x="2" y="18"/>
                      <a:pt x="3" y="18"/>
                    </a:cubicBezTo>
                    <a:cubicBezTo>
                      <a:pt x="2" y="18"/>
                      <a:pt x="2" y="18"/>
                      <a:pt x="2" y="18"/>
                    </a:cubicBezTo>
                    <a:moveTo>
                      <a:pt x="2" y="17"/>
                    </a:moveTo>
                    <a:cubicBezTo>
                      <a:pt x="2" y="17"/>
                      <a:pt x="2" y="18"/>
                      <a:pt x="2" y="18"/>
                    </a:cubicBezTo>
                    <a:cubicBezTo>
                      <a:pt x="2" y="18"/>
                      <a:pt x="2" y="17"/>
                      <a:pt x="2" y="17"/>
                    </a:cubicBezTo>
                    <a:moveTo>
                      <a:pt x="2" y="17"/>
                    </a:moveTo>
                    <a:cubicBezTo>
                      <a:pt x="2" y="17"/>
                      <a:pt x="2" y="17"/>
                      <a:pt x="2" y="17"/>
                    </a:cubicBezTo>
                    <a:cubicBezTo>
                      <a:pt x="2" y="17"/>
                      <a:pt x="2" y="17"/>
                      <a:pt x="2" y="17"/>
                    </a:cubicBezTo>
                    <a:moveTo>
                      <a:pt x="2" y="16"/>
                    </a:moveTo>
                    <a:cubicBezTo>
                      <a:pt x="2" y="16"/>
                      <a:pt x="2" y="16"/>
                      <a:pt x="2" y="16"/>
                    </a:cubicBezTo>
                    <a:cubicBezTo>
                      <a:pt x="2" y="16"/>
                      <a:pt x="2" y="16"/>
                      <a:pt x="2" y="16"/>
                    </a:cubicBezTo>
                    <a:moveTo>
                      <a:pt x="2" y="15"/>
                    </a:moveTo>
                    <a:cubicBezTo>
                      <a:pt x="2" y="15"/>
                      <a:pt x="2" y="15"/>
                      <a:pt x="2" y="15"/>
                    </a:cubicBezTo>
                    <a:cubicBezTo>
                      <a:pt x="2" y="15"/>
                      <a:pt x="2" y="15"/>
                      <a:pt x="2" y="15"/>
                    </a:cubicBezTo>
                    <a:moveTo>
                      <a:pt x="2" y="14"/>
                    </a:moveTo>
                    <a:cubicBezTo>
                      <a:pt x="2" y="15"/>
                      <a:pt x="2" y="15"/>
                      <a:pt x="2" y="15"/>
                    </a:cubicBezTo>
                    <a:cubicBezTo>
                      <a:pt x="2" y="15"/>
                      <a:pt x="2" y="15"/>
                      <a:pt x="2" y="14"/>
                    </a:cubicBezTo>
                    <a:moveTo>
                      <a:pt x="2" y="14"/>
                    </a:moveTo>
                    <a:cubicBezTo>
                      <a:pt x="2" y="14"/>
                      <a:pt x="2" y="14"/>
                      <a:pt x="2" y="14"/>
                    </a:cubicBezTo>
                    <a:cubicBezTo>
                      <a:pt x="2" y="14"/>
                      <a:pt x="2" y="14"/>
                      <a:pt x="2" y="14"/>
                    </a:cubicBezTo>
                    <a:moveTo>
                      <a:pt x="2" y="13"/>
                    </a:moveTo>
                    <a:cubicBezTo>
                      <a:pt x="2" y="13"/>
                      <a:pt x="2" y="13"/>
                      <a:pt x="2" y="13"/>
                    </a:cubicBezTo>
                    <a:cubicBezTo>
                      <a:pt x="2" y="13"/>
                      <a:pt x="2" y="13"/>
                      <a:pt x="2" y="13"/>
                    </a:cubicBezTo>
                    <a:moveTo>
                      <a:pt x="2" y="12"/>
                    </a:moveTo>
                    <a:cubicBezTo>
                      <a:pt x="2" y="12"/>
                      <a:pt x="2" y="13"/>
                      <a:pt x="2" y="13"/>
                    </a:cubicBezTo>
                    <a:cubicBezTo>
                      <a:pt x="2" y="13"/>
                      <a:pt x="2" y="12"/>
                      <a:pt x="2" y="12"/>
                    </a:cubicBezTo>
                    <a:moveTo>
                      <a:pt x="1" y="12"/>
                    </a:moveTo>
                    <a:cubicBezTo>
                      <a:pt x="2" y="12"/>
                      <a:pt x="2" y="12"/>
                      <a:pt x="2" y="12"/>
                    </a:cubicBezTo>
                    <a:cubicBezTo>
                      <a:pt x="2" y="12"/>
                      <a:pt x="2" y="12"/>
                      <a:pt x="1" y="12"/>
                    </a:cubicBezTo>
                    <a:moveTo>
                      <a:pt x="1" y="11"/>
                    </a:moveTo>
                    <a:cubicBezTo>
                      <a:pt x="1" y="11"/>
                      <a:pt x="1" y="11"/>
                      <a:pt x="1" y="11"/>
                    </a:cubicBezTo>
                    <a:cubicBezTo>
                      <a:pt x="1" y="11"/>
                      <a:pt x="1" y="11"/>
                      <a:pt x="1" y="11"/>
                    </a:cubicBezTo>
                    <a:moveTo>
                      <a:pt x="1" y="10"/>
                    </a:moveTo>
                    <a:cubicBezTo>
                      <a:pt x="1" y="10"/>
                      <a:pt x="1" y="10"/>
                      <a:pt x="1" y="10"/>
                    </a:cubicBezTo>
                    <a:cubicBezTo>
                      <a:pt x="1" y="10"/>
                      <a:pt x="1" y="10"/>
                      <a:pt x="1" y="10"/>
                    </a:cubicBezTo>
                    <a:moveTo>
                      <a:pt x="1" y="9"/>
                    </a:moveTo>
                    <a:cubicBezTo>
                      <a:pt x="1" y="10"/>
                      <a:pt x="1" y="10"/>
                      <a:pt x="1" y="10"/>
                    </a:cubicBezTo>
                    <a:cubicBezTo>
                      <a:pt x="1" y="10"/>
                      <a:pt x="1" y="10"/>
                      <a:pt x="1" y="9"/>
                    </a:cubicBezTo>
                    <a:moveTo>
                      <a:pt x="1" y="9"/>
                    </a:moveTo>
                    <a:cubicBezTo>
                      <a:pt x="1" y="9"/>
                      <a:pt x="1" y="9"/>
                      <a:pt x="1" y="9"/>
                    </a:cubicBezTo>
                    <a:cubicBezTo>
                      <a:pt x="1" y="9"/>
                      <a:pt x="1" y="9"/>
                      <a:pt x="1" y="9"/>
                    </a:cubicBezTo>
                    <a:moveTo>
                      <a:pt x="1" y="8"/>
                    </a:moveTo>
                    <a:cubicBezTo>
                      <a:pt x="1" y="8"/>
                      <a:pt x="1" y="8"/>
                      <a:pt x="1" y="8"/>
                    </a:cubicBezTo>
                    <a:cubicBezTo>
                      <a:pt x="1" y="8"/>
                      <a:pt x="1" y="8"/>
                      <a:pt x="1" y="8"/>
                    </a:cubicBezTo>
                    <a:moveTo>
                      <a:pt x="1" y="7"/>
                    </a:moveTo>
                    <a:cubicBezTo>
                      <a:pt x="1" y="7"/>
                      <a:pt x="1" y="8"/>
                      <a:pt x="1" y="8"/>
                    </a:cubicBezTo>
                    <a:cubicBezTo>
                      <a:pt x="1" y="8"/>
                      <a:pt x="1" y="7"/>
                      <a:pt x="1" y="7"/>
                    </a:cubicBezTo>
                    <a:moveTo>
                      <a:pt x="1" y="7"/>
                    </a:moveTo>
                    <a:cubicBezTo>
                      <a:pt x="1" y="7"/>
                      <a:pt x="1" y="7"/>
                      <a:pt x="1" y="7"/>
                    </a:cubicBezTo>
                    <a:cubicBezTo>
                      <a:pt x="1" y="7"/>
                      <a:pt x="1" y="7"/>
                      <a:pt x="1" y="7"/>
                    </a:cubicBezTo>
                    <a:moveTo>
                      <a:pt x="1" y="6"/>
                    </a:moveTo>
                    <a:cubicBezTo>
                      <a:pt x="1" y="6"/>
                      <a:pt x="1" y="6"/>
                      <a:pt x="1" y="6"/>
                    </a:cubicBezTo>
                    <a:cubicBezTo>
                      <a:pt x="1" y="6"/>
                      <a:pt x="1" y="6"/>
                      <a:pt x="1" y="6"/>
                    </a:cubicBezTo>
                    <a:moveTo>
                      <a:pt x="0" y="5"/>
                    </a:moveTo>
                    <a:cubicBezTo>
                      <a:pt x="0" y="5"/>
                      <a:pt x="0" y="5"/>
                      <a:pt x="1" y="6"/>
                    </a:cubicBezTo>
                    <a:cubicBezTo>
                      <a:pt x="0" y="5"/>
                      <a:pt x="0" y="5"/>
                      <a:pt x="0" y="5"/>
                    </a:cubicBezTo>
                    <a:moveTo>
                      <a:pt x="0" y="4"/>
                    </a:moveTo>
                    <a:cubicBezTo>
                      <a:pt x="0" y="5"/>
                      <a:pt x="0" y="5"/>
                      <a:pt x="0" y="5"/>
                    </a:cubicBezTo>
                    <a:cubicBezTo>
                      <a:pt x="0" y="5"/>
                      <a:pt x="0" y="5"/>
                      <a:pt x="0" y="4"/>
                    </a:cubicBezTo>
                    <a:moveTo>
                      <a:pt x="0" y="4"/>
                    </a:moveTo>
                    <a:cubicBezTo>
                      <a:pt x="0" y="4"/>
                      <a:pt x="0" y="4"/>
                      <a:pt x="0" y="4"/>
                    </a:cubicBezTo>
                    <a:cubicBezTo>
                      <a:pt x="0" y="4"/>
                      <a:pt x="0" y="4"/>
                      <a:pt x="0" y="4"/>
                    </a:cubicBezTo>
                    <a:moveTo>
                      <a:pt x="0" y="3"/>
                    </a:moveTo>
                    <a:cubicBezTo>
                      <a:pt x="0" y="3"/>
                      <a:pt x="0" y="3"/>
                      <a:pt x="0" y="4"/>
                    </a:cubicBezTo>
                    <a:cubicBezTo>
                      <a:pt x="0" y="3"/>
                      <a:pt x="0" y="3"/>
                      <a:pt x="0" y="3"/>
                    </a:cubicBezTo>
                    <a:moveTo>
                      <a:pt x="0" y="2"/>
                    </a:moveTo>
                    <a:cubicBezTo>
                      <a:pt x="0" y="2"/>
                      <a:pt x="0" y="2"/>
                      <a:pt x="0" y="3"/>
                    </a:cubicBezTo>
                    <a:cubicBezTo>
                      <a:pt x="0" y="2"/>
                      <a:pt x="0" y="2"/>
                      <a:pt x="0" y="2"/>
                    </a:cubicBezTo>
                    <a:moveTo>
                      <a:pt x="0" y="1"/>
                    </a:moveTo>
                    <a:cubicBezTo>
                      <a:pt x="0" y="1"/>
                      <a:pt x="0" y="1"/>
                      <a:pt x="0" y="2"/>
                    </a:cubicBezTo>
                    <a:cubicBezTo>
                      <a:pt x="0" y="1"/>
                      <a:pt x="0" y="1"/>
                      <a:pt x="0" y="1"/>
                    </a:cubicBezTo>
                    <a:moveTo>
                      <a:pt x="0" y="0"/>
                    </a:moveTo>
                    <a:cubicBezTo>
                      <a:pt x="0" y="0"/>
                      <a:pt x="0" y="1"/>
                      <a:pt x="0" y="1"/>
                    </a:cubicBezTo>
                    <a:cubicBezTo>
                      <a:pt x="0" y="1"/>
                      <a:pt x="0" y="0"/>
                      <a:pt x="0" y="0"/>
                    </a:cubicBezTo>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81" name="Freeform 60">
                <a:extLst>
                  <a:ext uri="{FF2B5EF4-FFF2-40B4-BE49-F238E27FC236}">
                    <a16:creationId xmlns:a16="http://schemas.microsoft.com/office/drawing/2014/main" id="{3EF16160-CB48-294C-92A8-E83B9A81E675}"/>
                  </a:ext>
                </a:extLst>
              </p:cNvPr>
              <p:cNvSpPr>
                <a:spLocks noEditPoints="1"/>
              </p:cNvSpPr>
              <p:nvPr/>
            </p:nvSpPr>
            <p:spPr bwMode="auto">
              <a:xfrm>
                <a:off x="2415221" y="3784054"/>
                <a:ext cx="2418862" cy="1905552"/>
              </a:xfrm>
              <a:custGeom>
                <a:avLst/>
                <a:gdLst>
                  <a:gd name="T0" fmla="*/ 224 w 833"/>
                  <a:gd name="T1" fmla="*/ 658 h 658"/>
                  <a:gd name="T2" fmla="*/ 222 w 833"/>
                  <a:gd name="T3" fmla="*/ 658 h 658"/>
                  <a:gd name="T4" fmla="*/ 221 w 833"/>
                  <a:gd name="T5" fmla="*/ 658 h 658"/>
                  <a:gd name="T6" fmla="*/ 220 w 833"/>
                  <a:gd name="T7" fmla="*/ 658 h 658"/>
                  <a:gd name="T8" fmla="*/ 219 w 833"/>
                  <a:gd name="T9" fmla="*/ 658 h 658"/>
                  <a:gd name="T10" fmla="*/ 218 w 833"/>
                  <a:gd name="T11" fmla="*/ 658 h 658"/>
                  <a:gd name="T12" fmla="*/ 217 w 833"/>
                  <a:gd name="T13" fmla="*/ 658 h 658"/>
                  <a:gd name="T14" fmla="*/ 215 w 833"/>
                  <a:gd name="T15" fmla="*/ 658 h 658"/>
                  <a:gd name="T16" fmla="*/ 215 w 833"/>
                  <a:gd name="T17" fmla="*/ 657 h 658"/>
                  <a:gd name="T18" fmla="*/ 214 w 833"/>
                  <a:gd name="T19" fmla="*/ 657 h 658"/>
                  <a:gd name="T20" fmla="*/ 212 w 833"/>
                  <a:gd name="T21" fmla="*/ 657 h 658"/>
                  <a:gd name="T22" fmla="*/ 211 w 833"/>
                  <a:gd name="T23" fmla="*/ 657 h 658"/>
                  <a:gd name="T24" fmla="*/ 211 w 833"/>
                  <a:gd name="T25" fmla="*/ 657 h 658"/>
                  <a:gd name="T26" fmla="*/ 208 w 833"/>
                  <a:gd name="T27" fmla="*/ 657 h 658"/>
                  <a:gd name="T28" fmla="*/ 206 w 833"/>
                  <a:gd name="T29" fmla="*/ 657 h 658"/>
                  <a:gd name="T30" fmla="*/ 1 w 833"/>
                  <a:gd name="T31" fmla="*/ 615 h 658"/>
                  <a:gd name="T32" fmla="*/ 833 w 833"/>
                  <a:gd name="T33" fmla="*/ 48 h 658"/>
                  <a:gd name="T34" fmla="*/ 833 w 833"/>
                  <a:gd name="T35" fmla="*/ 47 h 658"/>
                  <a:gd name="T36" fmla="*/ 833 w 833"/>
                  <a:gd name="T37" fmla="*/ 45 h 658"/>
                  <a:gd name="T38" fmla="*/ 833 w 833"/>
                  <a:gd name="T39" fmla="*/ 44 h 658"/>
                  <a:gd name="T40" fmla="*/ 833 w 833"/>
                  <a:gd name="T41" fmla="*/ 43 h 658"/>
                  <a:gd name="T42" fmla="*/ 833 w 833"/>
                  <a:gd name="T43" fmla="*/ 41 h 658"/>
                  <a:gd name="T44" fmla="*/ 833 w 833"/>
                  <a:gd name="T45" fmla="*/ 40 h 658"/>
                  <a:gd name="T46" fmla="*/ 833 w 833"/>
                  <a:gd name="T47" fmla="*/ 39 h 658"/>
                  <a:gd name="T48" fmla="*/ 833 w 833"/>
                  <a:gd name="T49" fmla="*/ 38 h 658"/>
                  <a:gd name="T50" fmla="*/ 833 w 833"/>
                  <a:gd name="T51" fmla="*/ 36 h 658"/>
                  <a:gd name="T52" fmla="*/ 833 w 833"/>
                  <a:gd name="T53" fmla="*/ 35 h 658"/>
                  <a:gd name="T54" fmla="*/ 833 w 833"/>
                  <a:gd name="T55" fmla="*/ 34 h 658"/>
                  <a:gd name="T56" fmla="*/ 833 w 833"/>
                  <a:gd name="T57" fmla="*/ 32 h 658"/>
                  <a:gd name="T58" fmla="*/ 833 w 833"/>
                  <a:gd name="T59" fmla="*/ 32 h 658"/>
                  <a:gd name="T60" fmla="*/ 833 w 833"/>
                  <a:gd name="T61" fmla="*/ 30 h 658"/>
                  <a:gd name="T62" fmla="*/ 833 w 833"/>
                  <a:gd name="T63" fmla="*/ 29 h 658"/>
                  <a:gd name="T64" fmla="*/ 832 w 833"/>
                  <a:gd name="T65" fmla="*/ 28 h 658"/>
                  <a:gd name="T66" fmla="*/ 832 w 833"/>
                  <a:gd name="T67" fmla="*/ 27 h 658"/>
                  <a:gd name="T68" fmla="*/ 832 w 833"/>
                  <a:gd name="T69" fmla="*/ 25 h 658"/>
                  <a:gd name="T70" fmla="*/ 832 w 833"/>
                  <a:gd name="T71" fmla="*/ 24 h 658"/>
                  <a:gd name="T72" fmla="*/ 832 w 833"/>
                  <a:gd name="T73" fmla="*/ 23 h 658"/>
                  <a:gd name="T74" fmla="*/ 832 w 833"/>
                  <a:gd name="T75" fmla="*/ 21 h 658"/>
                  <a:gd name="T76" fmla="*/ 832 w 833"/>
                  <a:gd name="T77" fmla="*/ 21 h 658"/>
                  <a:gd name="T78" fmla="*/ 832 w 833"/>
                  <a:gd name="T79" fmla="*/ 19 h 658"/>
                  <a:gd name="T80" fmla="*/ 832 w 833"/>
                  <a:gd name="T81" fmla="*/ 18 h 658"/>
                  <a:gd name="T82" fmla="*/ 832 w 833"/>
                  <a:gd name="T83" fmla="*/ 17 h 658"/>
                  <a:gd name="T84" fmla="*/ 832 w 833"/>
                  <a:gd name="T85" fmla="*/ 16 h 658"/>
                  <a:gd name="T86" fmla="*/ 832 w 833"/>
                  <a:gd name="T87" fmla="*/ 14 h 658"/>
                  <a:gd name="T88" fmla="*/ 832 w 833"/>
                  <a:gd name="T89" fmla="*/ 13 h 658"/>
                  <a:gd name="T90" fmla="*/ 832 w 833"/>
                  <a:gd name="T91" fmla="*/ 12 h 658"/>
                  <a:gd name="T92" fmla="*/ 832 w 833"/>
                  <a:gd name="T93" fmla="*/ 10 h 658"/>
                  <a:gd name="T94" fmla="*/ 832 w 833"/>
                  <a:gd name="T95" fmla="*/ 10 h 658"/>
                  <a:gd name="T96" fmla="*/ 831 w 833"/>
                  <a:gd name="T97" fmla="*/ 8 h 658"/>
                  <a:gd name="T98" fmla="*/ 831 w 833"/>
                  <a:gd name="T99" fmla="*/ 7 h 658"/>
                  <a:gd name="T100" fmla="*/ 831 w 833"/>
                  <a:gd name="T101" fmla="*/ 6 h 658"/>
                  <a:gd name="T102" fmla="*/ 831 w 833"/>
                  <a:gd name="T103" fmla="*/ 5 h 658"/>
                  <a:gd name="T104" fmla="*/ 831 w 833"/>
                  <a:gd name="T105" fmla="*/ 3 h 658"/>
                  <a:gd name="T106" fmla="*/ 831 w 833"/>
                  <a:gd name="T107" fmla="*/ 2 h 658"/>
                  <a:gd name="T108" fmla="*/ 831 w 833"/>
                  <a:gd name="T109" fmla="*/ 1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33" h="658">
                    <a:moveTo>
                      <a:pt x="224" y="658"/>
                    </a:moveTo>
                    <a:cubicBezTo>
                      <a:pt x="224" y="658"/>
                      <a:pt x="224" y="658"/>
                      <a:pt x="224" y="658"/>
                    </a:cubicBezTo>
                    <a:cubicBezTo>
                      <a:pt x="224" y="658"/>
                      <a:pt x="224" y="658"/>
                      <a:pt x="224" y="658"/>
                    </a:cubicBezTo>
                    <a:moveTo>
                      <a:pt x="223" y="658"/>
                    </a:moveTo>
                    <a:cubicBezTo>
                      <a:pt x="223" y="658"/>
                      <a:pt x="224" y="658"/>
                      <a:pt x="224" y="658"/>
                    </a:cubicBezTo>
                    <a:cubicBezTo>
                      <a:pt x="224" y="658"/>
                      <a:pt x="223" y="658"/>
                      <a:pt x="223" y="658"/>
                    </a:cubicBezTo>
                    <a:moveTo>
                      <a:pt x="223" y="658"/>
                    </a:moveTo>
                    <a:cubicBezTo>
                      <a:pt x="223" y="658"/>
                      <a:pt x="223" y="658"/>
                      <a:pt x="223" y="658"/>
                    </a:cubicBezTo>
                    <a:cubicBezTo>
                      <a:pt x="223" y="658"/>
                      <a:pt x="223" y="658"/>
                      <a:pt x="223" y="658"/>
                    </a:cubicBezTo>
                    <a:moveTo>
                      <a:pt x="222" y="658"/>
                    </a:moveTo>
                    <a:cubicBezTo>
                      <a:pt x="222" y="658"/>
                      <a:pt x="222" y="658"/>
                      <a:pt x="222" y="658"/>
                    </a:cubicBezTo>
                    <a:cubicBezTo>
                      <a:pt x="222" y="658"/>
                      <a:pt x="222" y="658"/>
                      <a:pt x="222" y="658"/>
                    </a:cubicBezTo>
                    <a:moveTo>
                      <a:pt x="221" y="658"/>
                    </a:moveTo>
                    <a:cubicBezTo>
                      <a:pt x="222" y="658"/>
                      <a:pt x="222" y="658"/>
                      <a:pt x="222" y="658"/>
                    </a:cubicBezTo>
                    <a:cubicBezTo>
                      <a:pt x="222" y="658"/>
                      <a:pt x="222" y="658"/>
                      <a:pt x="221" y="658"/>
                    </a:cubicBezTo>
                    <a:moveTo>
                      <a:pt x="221" y="658"/>
                    </a:moveTo>
                    <a:cubicBezTo>
                      <a:pt x="221" y="658"/>
                      <a:pt x="221" y="658"/>
                      <a:pt x="221" y="658"/>
                    </a:cubicBezTo>
                    <a:cubicBezTo>
                      <a:pt x="221" y="658"/>
                      <a:pt x="221" y="658"/>
                      <a:pt x="221" y="658"/>
                    </a:cubicBezTo>
                    <a:moveTo>
                      <a:pt x="220" y="658"/>
                    </a:moveTo>
                    <a:cubicBezTo>
                      <a:pt x="220" y="658"/>
                      <a:pt x="220" y="658"/>
                      <a:pt x="220" y="658"/>
                    </a:cubicBezTo>
                    <a:cubicBezTo>
                      <a:pt x="220" y="658"/>
                      <a:pt x="220" y="658"/>
                      <a:pt x="220" y="658"/>
                    </a:cubicBezTo>
                    <a:moveTo>
                      <a:pt x="219" y="658"/>
                    </a:moveTo>
                    <a:cubicBezTo>
                      <a:pt x="220" y="658"/>
                      <a:pt x="220" y="658"/>
                      <a:pt x="220" y="658"/>
                    </a:cubicBezTo>
                    <a:cubicBezTo>
                      <a:pt x="220" y="658"/>
                      <a:pt x="220" y="658"/>
                      <a:pt x="219" y="658"/>
                    </a:cubicBezTo>
                    <a:moveTo>
                      <a:pt x="219" y="658"/>
                    </a:moveTo>
                    <a:cubicBezTo>
                      <a:pt x="219" y="658"/>
                      <a:pt x="219" y="658"/>
                      <a:pt x="219" y="658"/>
                    </a:cubicBezTo>
                    <a:cubicBezTo>
                      <a:pt x="219" y="658"/>
                      <a:pt x="219" y="658"/>
                      <a:pt x="219" y="658"/>
                    </a:cubicBezTo>
                    <a:moveTo>
                      <a:pt x="218" y="658"/>
                    </a:moveTo>
                    <a:cubicBezTo>
                      <a:pt x="218" y="658"/>
                      <a:pt x="218" y="658"/>
                      <a:pt x="218" y="658"/>
                    </a:cubicBezTo>
                    <a:cubicBezTo>
                      <a:pt x="218" y="658"/>
                      <a:pt x="218" y="658"/>
                      <a:pt x="218" y="658"/>
                    </a:cubicBezTo>
                    <a:moveTo>
                      <a:pt x="217" y="658"/>
                    </a:moveTo>
                    <a:cubicBezTo>
                      <a:pt x="218" y="658"/>
                      <a:pt x="218" y="658"/>
                      <a:pt x="218" y="658"/>
                    </a:cubicBezTo>
                    <a:cubicBezTo>
                      <a:pt x="218" y="658"/>
                      <a:pt x="218" y="658"/>
                      <a:pt x="217" y="658"/>
                    </a:cubicBezTo>
                    <a:moveTo>
                      <a:pt x="217" y="658"/>
                    </a:moveTo>
                    <a:cubicBezTo>
                      <a:pt x="217" y="658"/>
                      <a:pt x="217" y="658"/>
                      <a:pt x="217" y="658"/>
                    </a:cubicBezTo>
                    <a:cubicBezTo>
                      <a:pt x="217" y="658"/>
                      <a:pt x="217" y="658"/>
                      <a:pt x="217" y="658"/>
                    </a:cubicBezTo>
                    <a:moveTo>
                      <a:pt x="216" y="658"/>
                    </a:moveTo>
                    <a:cubicBezTo>
                      <a:pt x="216" y="658"/>
                      <a:pt x="216" y="658"/>
                      <a:pt x="216" y="658"/>
                    </a:cubicBezTo>
                    <a:cubicBezTo>
                      <a:pt x="216" y="658"/>
                      <a:pt x="216" y="658"/>
                      <a:pt x="216" y="658"/>
                    </a:cubicBezTo>
                    <a:moveTo>
                      <a:pt x="215" y="658"/>
                    </a:moveTo>
                    <a:cubicBezTo>
                      <a:pt x="216" y="658"/>
                      <a:pt x="216" y="658"/>
                      <a:pt x="216" y="658"/>
                    </a:cubicBezTo>
                    <a:cubicBezTo>
                      <a:pt x="216" y="658"/>
                      <a:pt x="216" y="658"/>
                      <a:pt x="215" y="658"/>
                    </a:cubicBezTo>
                    <a:moveTo>
                      <a:pt x="215" y="657"/>
                    </a:moveTo>
                    <a:cubicBezTo>
                      <a:pt x="215" y="657"/>
                      <a:pt x="215" y="657"/>
                      <a:pt x="215" y="657"/>
                    </a:cubicBezTo>
                    <a:cubicBezTo>
                      <a:pt x="215" y="657"/>
                      <a:pt x="215" y="657"/>
                      <a:pt x="215" y="657"/>
                    </a:cubicBezTo>
                    <a:moveTo>
                      <a:pt x="214" y="657"/>
                    </a:moveTo>
                    <a:cubicBezTo>
                      <a:pt x="214" y="657"/>
                      <a:pt x="214" y="657"/>
                      <a:pt x="214" y="657"/>
                    </a:cubicBezTo>
                    <a:cubicBezTo>
                      <a:pt x="214" y="657"/>
                      <a:pt x="214" y="657"/>
                      <a:pt x="214" y="657"/>
                    </a:cubicBezTo>
                    <a:moveTo>
                      <a:pt x="213" y="657"/>
                    </a:moveTo>
                    <a:cubicBezTo>
                      <a:pt x="214" y="657"/>
                      <a:pt x="214" y="657"/>
                      <a:pt x="214" y="657"/>
                    </a:cubicBezTo>
                    <a:cubicBezTo>
                      <a:pt x="214" y="657"/>
                      <a:pt x="214" y="657"/>
                      <a:pt x="213" y="657"/>
                    </a:cubicBezTo>
                    <a:moveTo>
                      <a:pt x="213" y="657"/>
                    </a:moveTo>
                    <a:cubicBezTo>
                      <a:pt x="213" y="657"/>
                      <a:pt x="213" y="657"/>
                      <a:pt x="213" y="657"/>
                    </a:cubicBezTo>
                    <a:cubicBezTo>
                      <a:pt x="213" y="657"/>
                      <a:pt x="213" y="657"/>
                      <a:pt x="213" y="657"/>
                    </a:cubicBezTo>
                    <a:moveTo>
                      <a:pt x="212" y="657"/>
                    </a:moveTo>
                    <a:cubicBezTo>
                      <a:pt x="212" y="657"/>
                      <a:pt x="212" y="657"/>
                      <a:pt x="212" y="657"/>
                    </a:cubicBezTo>
                    <a:cubicBezTo>
                      <a:pt x="212" y="657"/>
                      <a:pt x="212" y="657"/>
                      <a:pt x="212" y="657"/>
                    </a:cubicBezTo>
                    <a:moveTo>
                      <a:pt x="211" y="657"/>
                    </a:moveTo>
                    <a:cubicBezTo>
                      <a:pt x="212" y="657"/>
                      <a:pt x="212" y="657"/>
                      <a:pt x="212" y="657"/>
                    </a:cubicBezTo>
                    <a:cubicBezTo>
                      <a:pt x="212" y="657"/>
                      <a:pt x="212" y="657"/>
                      <a:pt x="211" y="657"/>
                    </a:cubicBezTo>
                    <a:moveTo>
                      <a:pt x="211" y="657"/>
                    </a:moveTo>
                    <a:cubicBezTo>
                      <a:pt x="211" y="657"/>
                      <a:pt x="211" y="657"/>
                      <a:pt x="211" y="657"/>
                    </a:cubicBezTo>
                    <a:cubicBezTo>
                      <a:pt x="211" y="657"/>
                      <a:pt x="211" y="657"/>
                      <a:pt x="211" y="657"/>
                    </a:cubicBezTo>
                    <a:moveTo>
                      <a:pt x="210" y="657"/>
                    </a:moveTo>
                    <a:cubicBezTo>
                      <a:pt x="210" y="657"/>
                      <a:pt x="210" y="657"/>
                      <a:pt x="211" y="657"/>
                    </a:cubicBezTo>
                    <a:cubicBezTo>
                      <a:pt x="210" y="657"/>
                      <a:pt x="210" y="657"/>
                      <a:pt x="210" y="657"/>
                    </a:cubicBezTo>
                    <a:moveTo>
                      <a:pt x="209" y="657"/>
                    </a:moveTo>
                    <a:cubicBezTo>
                      <a:pt x="209" y="657"/>
                      <a:pt x="209" y="657"/>
                      <a:pt x="210" y="657"/>
                    </a:cubicBezTo>
                    <a:cubicBezTo>
                      <a:pt x="209" y="657"/>
                      <a:pt x="209" y="657"/>
                      <a:pt x="209" y="657"/>
                    </a:cubicBezTo>
                    <a:moveTo>
                      <a:pt x="208" y="657"/>
                    </a:moveTo>
                    <a:cubicBezTo>
                      <a:pt x="208" y="657"/>
                      <a:pt x="208" y="657"/>
                      <a:pt x="209" y="657"/>
                    </a:cubicBezTo>
                    <a:cubicBezTo>
                      <a:pt x="208" y="657"/>
                      <a:pt x="208" y="657"/>
                      <a:pt x="208" y="657"/>
                    </a:cubicBezTo>
                    <a:moveTo>
                      <a:pt x="206" y="657"/>
                    </a:moveTo>
                    <a:cubicBezTo>
                      <a:pt x="207" y="657"/>
                      <a:pt x="207" y="657"/>
                      <a:pt x="208" y="657"/>
                    </a:cubicBezTo>
                    <a:cubicBezTo>
                      <a:pt x="207" y="657"/>
                      <a:pt x="207" y="657"/>
                      <a:pt x="206" y="657"/>
                    </a:cubicBezTo>
                    <a:moveTo>
                      <a:pt x="1" y="615"/>
                    </a:moveTo>
                    <a:cubicBezTo>
                      <a:pt x="65" y="640"/>
                      <a:pt x="134" y="655"/>
                      <a:pt x="206" y="657"/>
                    </a:cubicBezTo>
                    <a:cubicBezTo>
                      <a:pt x="134" y="655"/>
                      <a:pt x="65" y="640"/>
                      <a:pt x="1" y="615"/>
                    </a:cubicBezTo>
                    <a:moveTo>
                      <a:pt x="0" y="615"/>
                    </a:moveTo>
                    <a:cubicBezTo>
                      <a:pt x="1" y="615"/>
                      <a:pt x="1" y="615"/>
                      <a:pt x="1" y="615"/>
                    </a:cubicBezTo>
                    <a:cubicBezTo>
                      <a:pt x="1" y="615"/>
                      <a:pt x="1" y="615"/>
                      <a:pt x="0" y="615"/>
                    </a:cubicBezTo>
                    <a:moveTo>
                      <a:pt x="0" y="615"/>
                    </a:moveTo>
                    <a:cubicBezTo>
                      <a:pt x="0" y="615"/>
                      <a:pt x="0" y="615"/>
                      <a:pt x="0" y="615"/>
                    </a:cubicBezTo>
                    <a:cubicBezTo>
                      <a:pt x="0" y="615"/>
                      <a:pt x="0" y="615"/>
                      <a:pt x="0" y="615"/>
                    </a:cubicBezTo>
                    <a:moveTo>
                      <a:pt x="833" y="48"/>
                    </a:moveTo>
                    <a:cubicBezTo>
                      <a:pt x="833" y="48"/>
                      <a:pt x="833" y="48"/>
                      <a:pt x="833" y="48"/>
                    </a:cubicBezTo>
                    <a:cubicBezTo>
                      <a:pt x="833" y="48"/>
                      <a:pt x="833" y="48"/>
                      <a:pt x="833" y="48"/>
                    </a:cubicBezTo>
                    <a:moveTo>
                      <a:pt x="833" y="47"/>
                    </a:moveTo>
                    <a:cubicBezTo>
                      <a:pt x="833" y="47"/>
                      <a:pt x="833" y="47"/>
                      <a:pt x="833" y="47"/>
                    </a:cubicBezTo>
                    <a:cubicBezTo>
                      <a:pt x="833" y="47"/>
                      <a:pt x="833" y="47"/>
                      <a:pt x="833" y="47"/>
                    </a:cubicBezTo>
                    <a:moveTo>
                      <a:pt x="833" y="47"/>
                    </a:moveTo>
                    <a:cubicBezTo>
                      <a:pt x="833" y="47"/>
                      <a:pt x="833" y="47"/>
                      <a:pt x="833" y="47"/>
                    </a:cubicBezTo>
                    <a:cubicBezTo>
                      <a:pt x="833" y="47"/>
                      <a:pt x="833" y="47"/>
                      <a:pt x="833" y="47"/>
                    </a:cubicBezTo>
                    <a:moveTo>
                      <a:pt x="833" y="45"/>
                    </a:moveTo>
                    <a:cubicBezTo>
                      <a:pt x="833" y="45"/>
                      <a:pt x="833" y="45"/>
                      <a:pt x="833" y="45"/>
                    </a:cubicBezTo>
                    <a:cubicBezTo>
                      <a:pt x="833" y="45"/>
                      <a:pt x="833" y="45"/>
                      <a:pt x="833" y="45"/>
                    </a:cubicBezTo>
                    <a:moveTo>
                      <a:pt x="833" y="44"/>
                    </a:moveTo>
                    <a:cubicBezTo>
                      <a:pt x="833" y="44"/>
                      <a:pt x="833" y="44"/>
                      <a:pt x="833" y="44"/>
                    </a:cubicBezTo>
                    <a:cubicBezTo>
                      <a:pt x="833" y="44"/>
                      <a:pt x="833" y="44"/>
                      <a:pt x="833" y="44"/>
                    </a:cubicBezTo>
                    <a:moveTo>
                      <a:pt x="833" y="44"/>
                    </a:moveTo>
                    <a:cubicBezTo>
                      <a:pt x="833" y="44"/>
                      <a:pt x="833" y="44"/>
                      <a:pt x="833" y="44"/>
                    </a:cubicBezTo>
                    <a:cubicBezTo>
                      <a:pt x="833" y="44"/>
                      <a:pt x="833" y="44"/>
                      <a:pt x="833" y="44"/>
                    </a:cubicBezTo>
                    <a:moveTo>
                      <a:pt x="833" y="43"/>
                    </a:moveTo>
                    <a:cubicBezTo>
                      <a:pt x="833" y="43"/>
                      <a:pt x="833" y="43"/>
                      <a:pt x="833" y="43"/>
                    </a:cubicBezTo>
                    <a:cubicBezTo>
                      <a:pt x="833" y="43"/>
                      <a:pt x="833" y="43"/>
                      <a:pt x="833" y="43"/>
                    </a:cubicBezTo>
                    <a:moveTo>
                      <a:pt x="833" y="42"/>
                    </a:moveTo>
                    <a:cubicBezTo>
                      <a:pt x="833" y="42"/>
                      <a:pt x="833" y="42"/>
                      <a:pt x="833" y="42"/>
                    </a:cubicBezTo>
                    <a:cubicBezTo>
                      <a:pt x="833" y="42"/>
                      <a:pt x="833" y="42"/>
                      <a:pt x="833" y="42"/>
                    </a:cubicBezTo>
                    <a:moveTo>
                      <a:pt x="833" y="41"/>
                    </a:moveTo>
                    <a:cubicBezTo>
                      <a:pt x="833" y="41"/>
                      <a:pt x="833" y="41"/>
                      <a:pt x="833" y="41"/>
                    </a:cubicBezTo>
                    <a:cubicBezTo>
                      <a:pt x="833" y="41"/>
                      <a:pt x="833" y="41"/>
                      <a:pt x="833" y="41"/>
                    </a:cubicBezTo>
                    <a:moveTo>
                      <a:pt x="833" y="41"/>
                    </a:moveTo>
                    <a:cubicBezTo>
                      <a:pt x="833" y="41"/>
                      <a:pt x="833" y="41"/>
                      <a:pt x="833" y="41"/>
                    </a:cubicBezTo>
                    <a:cubicBezTo>
                      <a:pt x="833" y="41"/>
                      <a:pt x="833" y="41"/>
                      <a:pt x="833" y="41"/>
                    </a:cubicBezTo>
                    <a:moveTo>
                      <a:pt x="833" y="40"/>
                    </a:moveTo>
                    <a:cubicBezTo>
                      <a:pt x="833" y="40"/>
                      <a:pt x="833" y="40"/>
                      <a:pt x="833" y="40"/>
                    </a:cubicBezTo>
                    <a:cubicBezTo>
                      <a:pt x="833" y="40"/>
                      <a:pt x="833" y="40"/>
                      <a:pt x="833" y="40"/>
                    </a:cubicBezTo>
                    <a:moveTo>
                      <a:pt x="833" y="39"/>
                    </a:moveTo>
                    <a:cubicBezTo>
                      <a:pt x="833" y="39"/>
                      <a:pt x="833" y="39"/>
                      <a:pt x="833" y="39"/>
                    </a:cubicBezTo>
                    <a:cubicBezTo>
                      <a:pt x="833" y="39"/>
                      <a:pt x="833" y="39"/>
                      <a:pt x="833" y="39"/>
                    </a:cubicBezTo>
                    <a:moveTo>
                      <a:pt x="833" y="38"/>
                    </a:moveTo>
                    <a:cubicBezTo>
                      <a:pt x="833" y="38"/>
                      <a:pt x="833" y="38"/>
                      <a:pt x="833" y="38"/>
                    </a:cubicBezTo>
                    <a:cubicBezTo>
                      <a:pt x="833" y="38"/>
                      <a:pt x="833" y="38"/>
                      <a:pt x="833" y="38"/>
                    </a:cubicBezTo>
                    <a:moveTo>
                      <a:pt x="833" y="38"/>
                    </a:moveTo>
                    <a:cubicBezTo>
                      <a:pt x="833" y="38"/>
                      <a:pt x="833" y="38"/>
                      <a:pt x="833" y="38"/>
                    </a:cubicBezTo>
                    <a:cubicBezTo>
                      <a:pt x="833" y="38"/>
                      <a:pt x="833" y="38"/>
                      <a:pt x="833" y="38"/>
                    </a:cubicBezTo>
                    <a:moveTo>
                      <a:pt x="833" y="37"/>
                    </a:moveTo>
                    <a:cubicBezTo>
                      <a:pt x="833" y="37"/>
                      <a:pt x="833" y="37"/>
                      <a:pt x="833" y="37"/>
                    </a:cubicBezTo>
                    <a:cubicBezTo>
                      <a:pt x="833" y="37"/>
                      <a:pt x="833" y="37"/>
                      <a:pt x="833" y="37"/>
                    </a:cubicBezTo>
                    <a:moveTo>
                      <a:pt x="833" y="36"/>
                    </a:moveTo>
                    <a:cubicBezTo>
                      <a:pt x="833" y="36"/>
                      <a:pt x="833" y="36"/>
                      <a:pt x="833" y="36"/>
                    </a:cubicBezTo>
                    <a:cubicBezTo>
                      <a:pt x="833" y="36"/>
                      <a:pt x="833" y="36"/>
                      <a:pt x="833" y="36"/>
                    </a:cubicBezTo>
                    <a:moveTo>
                      <a:pt x="833" y="35"/>
                    </a:moveTo>
                    <a:cubicBezTo>
                      <a:pt x="833" y="35"/>
                      <a:pt x="833" y="35"/>
                      <a:pt x="833" y="35"/>
                    </a:cubicBezTo>
                    <a:cubicBezTo>
                      <a:pt x="833" y="35"/>
                      <a:pt x="833" y="35"/>
                      <a:pt x="833" y="35"/>
                    </a:cubicBezTo>
                    <a:moveTo>
                      <a:pt x="833" y="35"/>
                    </a:moveTo>
                    <a:cubicBezTo>
                      <a:pt x="833" y="35"/>
                      <a:pt x="833" y="35"/>
                      <a:pt x="833" y="35"/>
                    </a:cubicBezTo>
                    <a:cubicBezTo>
                      <a:pt x="833" y="35"/>
                      <a:pt x="833" y="35"/>
                      <a:pt x="833" y="35"/>
                    </a:cubicBezTo>
                    <a:moveTo>
                      <a:pt x="833" y="34"/>
                    </a:moveTo>
                    <a:cubicBezTo>
                      <a:pt x="833" y="34"/>
                      <a:pt x="833" y="34"/>
                      <a:pt x="833" y="34"/>
                    </a:cubicBezTo>
                    <a:cubicBezTo>
                      <a:pt x="833" y="34"/>
                      <a:pt x="833" y="34"/>
                      <a:pt x="833" y="34"/>
                    </a:cubicBezTo>
                    <a:moveTo>
                      <a:pt x="833" y="33"/>
                    </a:moveTo>
                    <a:cubicBezTo>
                      <a:pt x="833" y="33"/>
                      <a:pt x="833" y="33"/>
                      <a:pt x="833" y="33"/>
                    </a:cubicBezTo>
                    <a:cubicBezTo>
                      <a:pt x="833" y="33"/>
                      <a:pt x="833" y="33"/>
                      <a:pt x="833" y="33"/>
                    </a:cubicBezTo>
                    <a:moveTo>
                      <a:pt x="833" y="32"/>
                    </a:moveTo>
                    <a:cubicBezTo>
                      <a:pt x="833" y="33"/>
                      <a:pt x="833" y="33"/>
                      <a:pt x="833" y="33"/>
                    </a:cubicBezTo>
                    <a:cubicBezTo>
                      <a:pt x="833" y="33"/>
                      <a:pt x="833" y="33"/>
                      <a:pt x="833" y="32"/>
                    </a:cubicBezTo>
                    <a:moveTo>
                      <a:pt x="833" y="32"/>
                    </a:moveTo>
                    <a:cubicBezTo>
                      <a:pt x="833" y="32"/>
                      <a:pt x="833" y="32"/>
                      <a:pt x="833" y="32"/>
                    </a:cubicBezTo>
                    <a:cubicBezTo>
                      <a:pt x="833" y="32"/>
                      <a:pt x="833" y="32"/>
                      <a:pt x="833" y="32"/>
                    </a:cubicBezTo>
                    <a:moveTo>
                      <a:pt x="833" y="31"/>
                    </a:moveTo>
                    <a:cubicBezTo>
                      <a:pt x="833" y="31"/>
                      <a:pt x="833" y="31"/>
                      <a:pt x="833" y="31"/>
                    </a:cubicBezTo>
                    <a:cubicBezTo>
                      <a:pt x="833" y="31"/>
                      <a:pt x="833" y="31"/>
                      <a:pt x="833" y="31"/>
                    </a:cubicBezTo>
                    <a:moveTo>
                      <a:pt x="833" y="30"/>
                    </a:moveTo>
                    <a:cubicBezTo>
                      <a:pt x="833" y="30"/>
                      <a:pt x="833" y="30"/>
                      <a:pt x="833" y="30"/>
                    </a:cubicBezTo>
                    <a:cubicBezTo>
                      <a:pt x="833" y="30"/>
                      <a:pt x="833" y="30"/>
                      <a:pt x="833" y="30"/>
                    </a:cubicBezTo>
                    <a:moveTo>
                      <a:pt x="833" y="30"/>
                    </a:moveTo>
                    <a:cubicBezTo>
                      <a:pt x="833" y="30"/>
                      <a:pt x="833" y="30"/>
                      <a:pt x="833" y="30"/>
                    </a:cubicBezTo>
                    <a:cubicBezTo>
                      <a:pt x="833" y="30"/>
                      <a:pt x="833" y="30"/>
                      <a:pt x="833" y="30"/>
                    </a:cubicBezTo>
                    <a:moveTo>
                      <a:pt x="833" y="29"/>
                    </a:moveTo>
                    <a:cubicBezTo>
                      <a:pt x="833" y="29"/>
                      <a:pt x="833" y="29"/>
                      <a:pt x="833" y="29"/>
                    </a:cubicBezTo>
                    <a:cubicBezTo>
                      <a:pt x="833" y="29"/>
                      <a:pt x="833" y="29"/>
                      <a:pt x="833" y="29"/>
                    </a:cubicBezTo>
                    <a:moveTo>
                      <a:pt x="832" y="28"/>
                    </a:moveTo>
                    <a:cubicBezTo>
                      <a:pt x="832" y="28"/>
                      <a:pt x="832" y="28"/>
                      <a:pt x="832" y="28"/>
                    </a:cubicBezTo>
                    <a:cubicBezTo>
                      <a:pt x="832" y="28"/>
                      <a:pt x="832" y="28"/>
                      <a:pt x="832" y="28"/>
                    </a:cubicBezTo>
                    <a:moveTo>
                      <a:pt x="832" y="27"/>
                    </a:moveTo>
                    <a:cubicBezTo>
                      <a:pt x="832" y="27"/>
                      <a:pt x="832" y="27"/>
                      <a:pt x="832" y="27"/>
                    </a:cubicBezTo>
                    <a:cubicBezTo>
                      <a:pt x="832" y="27"/>
                      <a:pt x="832" y="27"/>
                      <a:pt x="832" y="27"/>
                    </a:cubicBezTo>
                    <a:moveTo>
                      <a:pt x="832" y="27"/>
                    </a:moveTo>
                    <a:cubicBezTo>
                      <a:pt x="832" y="27"/>
                      <a:pt x="832" y="27"/>
                      <a:pt x="832" y="27"/>
                    </a:cubicBezTo>
                    <a:cubicBezTo>
                      <a:pt x="832" y="27"/>
                      <a:pt x="832" y="27"/>
                      <a:pt x="832" y="27"/>
                    </a:cubicBezTo>
                    <a:moveTo>
                      <a:pt x="832" y="26"/>
                    </a:moveTo>
                    <a:cubicBezTo>
                      <a:pt x="832" y="26"/>
                      <a:pt x="832" y="26"/>
                      <a:pt x="832" y="26"/>
                    </a:cubicBezTo>
                    <a:cubicBezTo>
                      <a:pt x="832" y="26"/>
                      <a:pt x="832" y="26"/>
                      <a:pt x="832" y="26"/>
                    </a:cubicBezTo>
                    <a:moveTo>
                      <a:pt x="832" y="25"/>
                    </a:moveTo>
                    <a:cubicBezTo>
                      <a:pt x="832" y="25"/>
                      <a:pt x="832" y="25"/>
                      <a:pt x="832" y="25"/>
                    </a:cubicBezTo>
                    <a:cubicBezTo>
                      <a:pt x="832" y="25"/>
                      <a:pt x="832" y="25"/>
                      <a:pt x="832" y="25"/>
                    </a:cubicBezTo>
                    <a:moveTo>
                      <a:pt x="832" y="24"/>
                    </a:moveTo>
                    <a:cubicBezTo>
                      <a:pt x="832" y="24"/>
                      <a:pt x="832" y="24"/>
                      <a:pt x="832" y="24"/>
                    </a:cubicBezTo>
                    <a:cubicBezTo>
                      <a:pt x="832" y="24"/>
                      <a:pt x="832" y="24"/>
                      <a:pt x="832" y="24"/>
                    </a:cubicBezTo>
                    <a:moveTo>
                      <a:pt x="832" y="24"/>
                    </a:moveTo>
                    <a:cubicBezTo>
                      <a:pt x="832" y="24"/>
                      <a:pt x="832" y="24"/>
                      <a:pt x="832" y="24"/>
                    </a:cubicBezTo>
                    <a:cubicBezTo>
                      <a:pt x="832" y="24"/>
                      <a:pt x="832" y="24"/>
                      <a:pt x="832" y="24"/>
                    </a:cubicBezTo>
                    <a:moveTo>
                      <a:pt x="832" y="23"/>
                    </a:moveTo>
                    <a:cubicBezTo>
                      <a:pt x="832" y="23"/>
                      <a:pt x="832" y="23"/>
                      <a:pt x="832" y="23"/>
                    </a:cubicBezTo>
                    <a:cubicBezTo>
                      <a:pt x="832" y="23"/>
                      <a:pt x="832" y="23"/>
                      <a:pt x="832" y="23"/>
                    </a:cubicBezTo>
                    <a:moveTo>
                      <a:pt x="832" y="22"/>
                    </a:moveTo>
                    <a:cubicBezTo>
                      <a:pt x="832" y="22"/>
                      <a:pt x="832" y="22"/>
                      <a:pt x="832" y="22"/>
                    </a:cubicBezTo>
                    <a:cubicBezTo>
                      <a:pt x="832" y="22"/>
                      <a:pt x="832" y="22"/>
                      <a:pt x="832" y="22"/>
                    </a:cubicBezTo>
                    <a:moveTo>
                      <a:pt x="832" y="21"/>
                    </a:moveTo>
                    <a:cubicBezTo>
                      <a:pt x="832" y="21"/>
                      <a:pt x="832" y="21"/>
                      <a:pt x="832" y="21"/>
                    </a:cubicBezTo>
                    <a:cubicBezTo>
                      <a:pt x="832" y="21"/>
                      <a:pt x="832" y="21"/>
                      <a:pt x="832" y="21"/>
                    </a:cubicBezTo>
                    <a:moveTo>
                      <a:pt x="832" y="21"/>
                    </a:moveTo>
                    <a:cubicBezTo>
                      <a:pt x="832" y="21"/>
                      <a:pt x="832" y="21"/>
                      <a:pt x="832" y="21"/>
                    </a:cubicBezTo>
                    <a:cubicBezTo>
                      <a:pt x="832" y="21"/>
                      <a:pt x="832" y="21"/>
                      <a:pt x="832" y="21"/>
                    </a:cubicBezTo>
                    <a:moveTo>
                      <a:pt x="832" y="20"/>
                    </a:moveTo>
                    <a:cubicBezTo>
                      <a:pt x="832" y="20"/>
                      <a:pt x="832" y="20"/>
                      <a:pt x="832" y="20"/>
                    </a:cubicBezTo>
                    <a:cubicBezTo>
                      <a:pt x="832" y="20"/>
                      <a:pt x="832" y="20"/>
                      <a:pt x="832" y="20"/>
                    </a:cubicBezTo>
                    <a:moveTo>
                      <a:pt x="832" y="19"/>
                    </a:moveTo>
                    <a:cubicBezTo>
                      <a:pt x="832" y="19"/>
                      <a:pt x="832" y="19"/>
                      <a:pt x="832" y="19"/>
                    </a:cubicBezTo>
                    <a:cubicBezTo>
                      <a:pt x="832" y="19"/>
                      <a:pt x="832" y="19"/>
                      <a:pt x="832" y="19"/>
                    </a:cubicBezTo>
                    <a:moveTo>
                      <a:pt x="832" y="18"/>
                    </a:moveTo>
                    <a:cubicBezTo>
                      <a:pt x="832" y="18"/>
                      <a:pt x="832" y="19"/>
                      <a:pt x="832" y="19"/>
                    </a:cubicBezTo>
                    <a:cubicBezTo>
                      <a:pt x="832" y="19"/>
                      <a:pt x="832" y="18"/>
                      <a:pt x="832" y="18"/>
                    </a:cubicBezTo>
                    <a:moveTo>
                      <a:pt x="832" y="18"/>
                    </a:moveTo>
                    <a:cubicBezTo>
                      <a:pt x="832" y="18"/>
                      <a:pt x="832" y="18"/>
                      <a:pt x="832" y="18"/>
                    </a:cubicBezTo>
                    <a:cubicBezTo>
                      <a:pt x="832" y="18"/>
                      <a:pt x="832" y="18"/>
                      <a:pt x="832" y="18"/>
                    </a:cubicBezTo>
                    <a:moveTo>
                      <a:pt x="832" y="17"/>
                    </a:moveTo>
                    <a:cubicBezTo>
                      <a:pt x="832" y="17"/>
                      <a:pt x="832" y="17"/>
                      <a:pt x="832" y="17"/>
                    </a:cubicBezTo>
                    <a:cubicBezTo>
                      <a:pt x="832" y="17"/>
                      <a:pt x="832" y="17"/>
                      <a:pt x="832" y="17"/>
                    </a:cubicBezTo>
                    <a:moveTo>
                      <a:pt x="832" y="16"/>
                    </a:moveTo>
                    <a:cubicBezTo>
                      <a:pt x="832" y="16"/>
                      <a:pt x="832" y="16"/>
                      <a:pt x="832" y="16"/>
                    </a:cubicBezTo>
                    <a:cubicBezTo>
                      <a:pt x="832" y="16"/>
                      <a:pt x="832" y="16"/>
                      <a:pt x="832" y="16"/>
                    </a:cubicBezTo>
                    <a:moveTo>
                      <a:pt x="832" y="16"/>
                    </a:moveTo>
                    <a:cubicBezTo>
                      <a:pt x="832" y="16"/>
                      <a:pt x="832" y="16"/>
                      <a:pt x="832" y="16"/>
                    </a:cubicBezTo>
                    <a:cubicBezTo>
                      <a:pt x="832" y="16"/>
                      <a:pt x="832" y="16"/>
                      <a:pt x="832" y="16"/>
                    </a:cubicBezTo>
                    <a:moveTo>
                      <a:pt x="832" y="15"/>
                    </a:moveTo>
                    <a:cubicBezTo>
                      <a:pt x="832" y="15"/>
                      <a:pt x="832" y="15"/>
                      <a:pt x="832" y="15"/>
                    </a:cubicBezTo>
                    <a:cubicBezTo>
                      <a:pt x="832" y="15"/>
                      <a:pt x="832" y="15"/>
                      <a:pt x="832" y="15"/>
                    </a:cubicBezTo>
                    <a:moveTo>
                      <a:pt x="832" y="14"/>
                    </a:moveTo>
                    <a:cubicBezTo>
                      <a:pt x="832" y="14"/>
                      <a:pt x="832" y="14"/>
                      <a:pt x="832" y="14"/>
                    </a:cubicBezTo>
                    <a:cubicBezTo>
                      <a:pt x="832" y="14"/>
                      <a:pt x="832" y="14"/>
                      <a:pt x="832" y="14"/>
                    </a:cubicBezTo>
                    <a:moveTo>
                      <a:pt x="832" y="13"/>
                    </a:moveTo>
                    <a:cubicBezTo>
                      <a:pt x="832" y="13"/>
                      <a:pt x="832" y="13"/>
                      <a:pt x="832" y="13"/>
                    </a:cubicBezTo>
                    <a:cubicBezTo>
                      <a:pt x="832" y="13"/>
                      <a:pt x="832" y="13"/>
                      <a:pt x="832" y="13"/>
                    </a:cubicBezTo>
                    <a:moveTo>
                      <a:pt x="832" y="13"/>
                    </a:moveTo>
                    <a:cubicBezTo>
                      <a:pt x="832" y="13"/>
                      <a:pt x="832" y="13"/>
                      <a:pt x="832" y="13"/>
                    </a:cubicBezTo>
                    <a:cubicBezTo>
                      <a:pt x="832" y="13"/>
                      <a:pt x="832" y="13"/>
                      <a:pt x="832" y="13"/>
                    </a:cubicBezTo>
                    <a:moveTo>
                      <a:pt x="832" y="12"/>
                    </a:moveTo>
                    <a:cubicBezTo>
                      <a:pt x="832" y="12"/>
                      <a:pt x="832" y="12"/>
                      <a:pt x="832" y="12"/>
                    </a:cubicBezTo>
                    <a:cubicBezTo>
                      <a:pt x="832" y="12"/>
                      <a:pt x="832" y="12"/>
                      <a:pt x="832" y="12"/>
                    </a:cubicBezTo>
                    <a:moveTo>
                      <a:pt x="832" y="11"/>
                    </a:moveTo>
                    <a:cubicBezTo>
                      <a:pt x="832" y="11"/>
                      <a:pt x="832" y="11"/>
                      <a:pt x="832" y="11"/>
                    </a:cubicBezTo>
                    <a:cubicBezTo>
                      <a:pt x="832" y="11"/>
                      <a:pt x="832" y="11"/>
                      <a:pt x="832" y="11"/>
                    </a:cubicBezTo>
                    <a:moveTo>
                      <a:pt x="832" y="10"/>
                    </a:moveTo>
                    <a:cubicBezTo>
                      <a:pt x="832" y="10"/>
                      <a:pt x="832" y="10"/>
                      <a:pt x="832" y="10"/>
                    </a:cubicBezTo>
                    <a:cubicBezTo>
                      <a:pt x="832" y="10"/>
                      <a:pt x="832" y="10"/>
                      <a:pt x="832" y="10"/>
                    </a:cubicBezTo>
                    <a:moveTo>
                      <a:pt x="832" y="10"/>
                    </a:moveTo>
                    <a:cubicBezTo>
                      <a:pt x="832" y="10"/>
                      <a:pt x="832" y="10"/>
                      <a:pt x="832" y="10"/>
                    </a:cubicBezTo>
                    <a:cubicBezTo>
                      <a:pt x="832" y="10"/>
                      <a:pt x="832" y="10"/>
                      <a:pt x="832" y="10"/>
                    </a:cubicBezTo>
                    <a:moveTo>
                      <a:pt x="832" y="9"/>
                    </a:moveTo>
                    <a:cubicBezTo>
                      <a:pt x="832" y="9"/>
                      <a:pt x="832" y="9"/>
                      <a:pt x="832" y="9"/>
                    </a:cubicBezTo>
                    <a:cubicBezTo>
                      <a:pt x="832" y="9"/>
                      <a:pt x="832" y="9"/>
                      <a:pt x="832" y="9"/>
                    </a:cubicBezTo>
                    <a:moveTo>
                      <a:pt x="831" y="8"/>
                    </a:moveTo>
                    <a:cubicBezTo>
                      <a:pt x="831" y="8"/>
                      <a:pt x="831" y="8"/>
                      <a:pt x="831" y="8"/>
                    </a:cubicBezTo>
                    <a:cubicBezTo>
                      <a:pt x="831" y="8"/>
                      <a:pt x="831" y="8"/>
                      <a:pt x="831" y="8"/>
                    </a:cubicBezTo>
                    <a:moveTo>
                      <a:pt x="831" y="7"/>
                    </a:moveTo>
                    <a:cubicBezTo>
                      <a:pt x="831" y="7"/>
                      <a:pt x="831" y="8"/>
                      <a:pt x="831" y="8"/>
                    </a:cubicBezTo>
                    <a:cubicBezTo>
                      <a:pt x="831" y="8"/>
                      <a:pt x="831" y="7"/>
                      <a:pt x="831" y="7"/>
                    </a:cubicBezTo>
                    <a:moveTo>
                      <a:pt x="831" y="7"/>
                    </a:moveTo>
                    <a:cubicBezTo>
                      <a:pt x="831" y="7"/>
                      <a:pt x="831" y="7"/>
                      <a:pt x="831" y="7"/>
                    </a:cubicBezTo>
                    <a:cubicBezTo>
                      <a:pt x="831" y="7"/>
                      <a:pt x="831" y="7"/>
                      <a:pt x="831" y="7"/>
                    </a:cubicBezTo>
                    <a:moveTo>
                      <a:pt x="831" y="6"/>
                    </a:moveTo>
                    <a:cubicBezTo>
                      <a:pt x="831" y="6"/>
                      <a:pt x="831" y="6"/>
                      <a:pt x="831" y="6"/>
                    </a:cubicBezTo>
                    <a:cubicBezTo>
                      <a:pt x="831" y="6"/>
                      <a:pt x="831" y="6"/>
                      <a:pt x="831" y="6"/>
                    </a:cubicBezTo>
                    <a:moveTo>
                      <a:pt x="831" y="5"/>
                    </a:moveTo>
                    <a:cubicBezTo>
                      <a:pt x="831" y="5"/>
                      <a:pt x="831" y="5"/>
                      <a:pt x="831" y="5"/>
                    </a:cubicBezTo>
                    <a:cubicBezTo>
                      <a:pt x="831" y="5"/>
                      <a:pt x="831" y="5"/>
                      <a:pt x="831" y="5"/>
                    </a:cubicBezTo>
                    <a:moveTo>
                      <a:pt x="831" y="5"/>
                    </a:moveTo>
                    <a:cubicBezTo>
                      <a:pt x="831" y="5"/>
                      <a:pt x="831" y="5"/>
                      <a:pt x="831" y="5"/>
                    </a:cubicBezTo>
                    <a:cubicBezTo>
                      <a:pt x="831" y="5"/>
                      <a:pt x="831" y="5"/>
                      <a:pt x="831" y="5"/>
                    </a:cubicBezTo>
                    <a:moveTo>
                      <a:pt x="831" y="4"/>
                    </a:moveTo>
                    <a:cubicBezTo>
                      <a:pt x="831" y="4"/>
                      <a:pt x="831" y="4"/>
                      <a:pt x="831" y="4"/>
                    </a:cubicBezTo>
                    <a:cubicBezTo>
                      <a:pt x="831" y="4"/>
                      <a:pt x="831" y="4"/>
                      <a:pt x="831" y="4"/>
                    </a:cubicBezTo>
                    <a:moveTo>
                      <a:pt x="831" y="3"/>
                    </a:moveTo>
                    <a:cubicBezTo>
                      <a:pt x="831" y="3"/>
                      <a:pt x="831" y="3"/>
                      <a:pt x="831" y="3"/>
                    </a:cubicBezTo>
                    <a:cubicBezTo>
                      <a:pt x="831" y="3"/>
                      <a:pt x="831" y="3"/>
                      <a:pt x="831" y="3"/>
                    </a:cubicBezTo>
                    <a:moveTo>
                      <a:pt x="831" y="2"/>
                    </a:moveTo>
                    <a:cubicBezTo>
                      <a:pt x="831" y="2"/>
                      <a:pt x="831" y="2"/>
                      <a:pt x="831" y="2"/>
                    </a:cubicBezTo>
                    <a:cubicBezTo>
                      <a:pt x="831" y="2"/>
                      <a:pt x="831" y="2"/>
                      <a:pt x="831" y="2"/>
                    </a:cubicBezTo>
                    <a:moveTo>
                      <a:pt x="831" y="2"/>
                    </a:moveTo>
                    <a:cubicBezTo>
                      <a:pt x="831" y="2"/>
                      <a:pt x="831" y="2"/>
                      <a:pt x="831" y="2"/>
                    </a:cubicBezTo>
                    <a:cubicBezTo>
                      <a:pt x="831" y="2"/>
                      <a:pt x="831" y="2"/>
                      <a:pt x="831" y="2"/>
                    </a:cubicBezTo>
                    <a:moveTo>
                      <a:pt x="831" y="1"/>
                    </a:moveTo>
                    <a:cubicBezTo>
                      <a:pt x="831" y="1"/>
                      <a:pt x="831" y="1"/>
                      <a:pt x="831" y="1"/>
                    </a:cubicBezTo>
                    <a:cubicBezTo>
                      <a:pt x="831" y="1"/>
                      <a:pt x="831" y="1"/>
                      <a:pt x="831" y="1"/>
                    </a:cubicBezTo>
                    <a:moveTo>
                      <a:pt x="831" y="0"/>
                    </a:moveTo>
                    <a:cubicBezTo>
                      <a:pt x="831" y="0"/>
                      <a:pt x="831" y="0"/>
                      <a:pt x="831" y="0"/>
                    </a:cubicBezTo>
                    <a:cubicBezTo>
                      <a:pt x="831" y="0"/>
                      <a:pt x="831" y="0"/>
                      <a:pt x="831"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82" name="Freeform 61">
                <a:extLst>
                  <a:ext uri="{FF2B5EF4-FFF2-40B4-BE49-F238E27FC236}">
                    <a16:creationId xmlns:a16="http://schemas.microsoft.com/office/drawing/2014/main" id="{DDE7EBA9-E403-7740-9EAD-29FCA043DCC9}"/>
                  </a:ext>
                </a:extLst>
              </p:cNvPr>
              <p:cNvSpPr>
                <a:spLocks/>
              </p:cNvSpPr>
              <p:nvPr/>
            </p:nvSpPr>
            <p:spPr bwMode="auto">
              <a:xfrm>
                <a:off x="2164870" y="5433852"/>
                <a:ext cx="1421059" cy="255755"/>
              </a:xfrm>
              <a:custGeom>
                <a:avLst/>
                <a:gdLst>
                  <a:gd name="T0" fmla="*/ 467 w 489"/>
                  <a:gd name="T1" fmla="*/ 0 h 88"/>
                  <a:gd name="T2" fmla="*/ 409 w 489"/>
                  <a:gd name="T3" fmla="*/ 21 h 88"/>
                  <a:gd name="T4" fmla="*/ 231 w 489"/>
                  <a:gd name="T5" fmla="*/ 48 h 88"/>
                  <a:gd name="T6" fmla="*/ 0 w 489"/>
                  <a:gd name="T7" fmla="*/ 2 h 88"/>
                  <a:gd name="T8" fmla="*/ 86 w 489"/>
                  <a:gd name="T9" fmla="*/ 45 h 88"/>
                  <a:gd name="T10" fmla="*/ 86 w 489"/>
                  <a:gd name="T11" fmla="*/ 45 h 88"/>
                  <a:gd name="T12" fmla="*/ 86 w 489"/>
                  <a:gd name="T13" fmla="*/ 45 h 88"/>
                  <a:gd name="T14" fmla="*/ 87 w 489"/>
                  <a:gd name="T15" fmla="*/ 45 h 88"/>
                  <a:gd name="T16" fmla="*/ 87 w 489"/>
                  <a:gd name="T17" fmla="*/ 45 h 88"/>
                  <a:gd name="T18" fmla="*/ 292 w 489"/>
                  <a:gd name="T19" fmla="*/ 87 h 88"/>
                  <a:gd name="T20" fmla="*/ 292 w 489"/>
                  <a:gd name="T21" fmla="*/ 87 h 88"/>
                  <a:gd name="T22" fmla="*/ 294 w 489"/>
                  <a:gd name="T23" fmla="*/ 87 h 88"/>
                  <a:gd name="T24" fmla="*/ 294 w 489"/>
                  <a:gd name="T25" fmla="*/ 87 h 88"/>
                  <a:gd name="T26" fmla="*/ 295 w 489"/>
                  <a:gd name="T27" fmla="*/ 87 h 88"/>
                  <a:gd name="T28" fmla="*/ 295 w 489"/>
                  <a:gd name="T29" fmla="*/ 87 h 88"/>
                  <a:gd name="T30" fmla="*/ 296 w 489"/>
                  <a:gd name="T31" fmla="*/ 87 h 88"/>
                  <a:gd name="T32" fmla="*/ 296 w 489"/>
                  <a:gd name="T33" fmla="*/ 87 h 88"/>
                  <a:gd name="T34" fmla="*/ 297 w 489"/>
                  <a:gd name="T35" fmla="*/ 87 h 88"/>
                  <a:gd name="T36" fmla="*/ 297 w 489"/>
                  <a:gd name="T37" fmla="*/ 87 h 88"/>
                  <a:gd name="T38" fmla="*/ 297 w 489"/>
                  <a:gd name="T39" fmla="*/ 87 h 88"/>
                  <a:gd name="T40" fmla="*/ 297 w 489"/>
                  <a:gd name="T41" fmla="*/ 87 h 88"/>
                  <a:gd name="T42" fmla="*/ 298 w 489"/>
                  <a:gd name="T43" fmla="*/ 87 h 88"/>
                  <a:gd name="T44" fmla="*/ 298 w 489"/>
                  <a:gd name="T45" fmla="*/ 87 h 88"/>
                  <a:gd name="T46" fmla="*/ 298 w 489"/>
                  <a:gd name="T47" fmla="*/ 87 h 88"/>
                  <a:gd name="T48" fmla="*/ 299 w 489"/>
                  <a:gd name="T49" fmla="*/ 87 h 88"/>
                  <a:gd name="T50" fmla="*/ 299 w 489"/>
                  <a:gd name="T51" fmla="*/ 87 h 88"/>
                  <a:gd name="T52" fmla="*/ 299 w 489"/>
                  <a:gd name="T53" fmla="*/ 87 h 88"/>
                  <a:gd name="T54" fmla="*/ 300 w 489"/>
                  <a:gd name="T55" fmla="*/ 87 h 88"/>
                  <a:gd name="T56" fmla="*/ 300 w 489"/>
                  <a:gd name="T57" fmla="*/ 87 h 88"/>
                  <a:gd name="T58" fmla="*/ 300 w 489"/>
                  <a:gd name="T59" fmla="*/ 87 h 88"/>
                  <a:gd name="T60" fmla="*/ 301 w 489"/>
                  <a:gd name="T61" fmla="*/ 87 h 88"/>
                  <a:gd name="T62" fmla="*/ 301 w 489"/>
                  <a:gd name="T63" fmla="*/ 87 h 88"/>
                  <a:gd name="T64" fmla="*/ 301 w 489"/>
                  <a:gd name="T65" fmla="*/ 88 h 88"/>
                  <a:gd name="T66" fmla="*/ 302 w 489"/>
                  <a:gd name="T67" fmla="*/ 88 h 88"/>
                  <a:gd name="T68" fmla="*/ 302 w 489"/>
                  <a:gd name="T69" fmla="*/ 88 h 88"/>
                  <a:gd name="T70" fmla="*/ 302 w 489"/>
                  <a:gd name="T71" fmla="*/ 88 h 88"/>
                  <a:gd name="T72" fmla="*/ 303 w 489"/>
                  <a:gd name="T73" fmla="*/ 88 h 88"/>
                  <a:gd name="T74" fmla="*/ 303 w 489"/>
                  <a:gd name="T75" fmla="*/ 88 h 88"/>
                  <a:gd name="T76" fmla="*/ 303 w 489"/>
                  <a:gd name="T77" fmla="*/ 88 h 88"/>
                  <a:gd name="T78" fmla="*/ 304 w 489"/>
                  <a:gd name="T79" fmla="*/ 88 h 88"/>
                  <a:gd name="T80" fmla="*/ 304 w 489"/>
                  <a:gd name="T81" fmla="*/ 88 h 88"/>
                  <a:gd name="T82" fmla="*/ 304 w 489"/>
                  <a:gd name="T83" fmla="*/ 88 h 88"/>
                  <a:gd name="T84" fmla="*/ 305 w 489"/>
                  <a:gd name="T85" fmla="*/ 88 h 88"/>
                  <a:gd name="T86" fmla="*/ 305 w 489"/>
                  <a:gd name="T87" fmla="*/ 88 h 88"/>
                  <a:gd name="T88" fmla="*/ 305 w 489"/>
                  <a:gd name="T89" fmla="*/ 88 h 88"/>
                  <a:gd name="T90" fmla="*/ 306 w 489"/>
                  <a:gd name="T91" fmla="*/ 88 h 88"/>
                  <a:gd name="T92" fmla="*/ 306 w 489"/>
                  <a:gd name="T93" fmla="*/ 88 h 88"/>
                  <a:gd name="T94" fmla="*/ 306 w 489"/>
                  <a:gd name="T95" fmla="*/ 88 h 88"/>
                  <a:gd name="T96" fmla="*/ 307 w 489"/>
                  <a:gd name="T97" fmla="*/ 88 h 88"/>
                  <a:gd name="T98" fmla="*/ 307 w 489"/>
                  <a:gd name="T99" fmla="*/ 88 h 88"/>
                  <a:gd name="T100" fmla="*/ 307 w 489"/>
                  <a:gd name="T101" fmla="*/ 88 h 88"/>
                  <a:gd name="T102" fmla="*/ 308 w 489"/>
                  <a:gd name="T103" fmla="*/ 88 h 88"/>
                  <a:gd name="T104" fmla="*/ 308 w 489"/>
                  <a:gd name="T105" fmla="*/ 88 h 88"/>
                  <a:gd name="T106" fmla="*/ 308 w 489"/>
                  <a:gd name="T107" fmla="*/ 88 h 88"/>
                  <a:gd name="T108" fmla="*/ 309 w 489"/>
                  <a:gd name="T109" fmla="*/ 88 h 88"/>
                  <a:gd name="T110" fmla="*/ 309 w 489"/>
                  <a:gd name="T111" fmla="*/ 88 h 88"/>
                  <a:gd name="T112" fmla="*/ 309 w 489"/>
                  <a:gd name="T113" fmla="*/ 88 h 88"/>
                  <a:gd name="T114" fmla="*/ 310 w 489"/>
                  <a:gd name="T115" fmla="*/ 88 h 88"/>
                  <a:gd name="T116" fmla="*/ 310 w 489"/>
                  <a:gd name="T117" fmla="*/ 88 h 88"/>
                  <a:gd name="T118" fmla="*/ 310 w 489"/>
                  <a:gd name="T119" fmla="*/ 88 h 88"/>
                  <a:gd name="T120" fmla="*/ 311 w 489"/>
                  <a:gd name="T121" fmla="*/ 88 h 88"/>
                  <a:gd name="T122" fmla="*/ 489 w 489"/>
                  <a:gd name="T123" fmla="*/ 61 h 88"/>
                  <a:gd name="T124" fmla="*/ 467 w 489"/>
                  <a:gd name="T125"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89" h="88">
                    <a:moveTo>
                      <a:pt x="467" y="0"/>
                    </a:moveTo>
                    <a:cubicBezTo>
                      <a:pt x="448" y="8"/>
                      <a:pt x="429" y="15"/>
                      <a:pt x="409" y="21"/>
                    </a:cubicBezTo>
                    <a:cubicBezTo>
                      <a:pt x="353" y="38"/>
                      <a:pt x="293" y="48"/>
                      <a:pt x="231" y="48"/>
                    </a:cubicBezTo>
                    <a:cubicBezTo>
                      <a:pt x="149" y="48"/>
                      <a:pt x="71" y="31"/>
                      <a:pt x="0" y="2"/>
                    </a:cubicBezTo>
                    <a:cubicBezTo>
                      <a:pt x="27" y="18"/>
                      <a:pt x="56" y="33"/>
                      <a:pt x="86" y="45"/>
                    </a:cubicBezTo>
                    <a:cubicBezTo>
                      <a:pt x="86" y="45"/>
                      <a:pt x="86" y="45"/>
                      <a:pt x="86" y="45"/>
                    </a:cubicBezTo>
                    <a:cubicBezTo>
                      <a:pt x="86" y="45"/>
                      <a:pt x="86" y="45"/>
                      <a:pt x="86" y="45"/>
                    </a:cubicBezTo>
                    <a:cubicBezTo>
                      <a:pt x="87" y="45"/>
                      <a:pt x="87" y="45"/>
                      <a:pt x="87" y="45"/>
                    </a:cubicBezTo>
                    <a:cubicBezTo>
                      <a:pt x="87" y="45"/>
                      <a:pt x="87" y="45"/>
                      <a:pt x="87" y="45"/>
                    </a:cubicBezTo>
                    <a:cubicBezTo>
                      <a:pt x="151" y="70"/>
                      <a:pt x="220" y="85"/>
                      <a:pt x="292" y="87"/>
                    </a:cubicBezTo>
                    <a:cubicBezTo>
                      <a:pt x="292" y="87"/>
                      <a:pt x="292" y="87"/>
                      <a:pt x="292" y="87"/>
                    </a:cubicBezTo>
                    <a:cubicBezTo>
                      <a:pt x="293" y="87"/>
                      <a:pt x="293" y="87"/>
                      <a:pt x="294" y="87"/>
                    </a:cubicBezTo>
                    <a:cubicBezTo>
                      <a:pt x="294" y="87"/>
                      <a:pt x="294" y="87"/>
                      <a:pt x="294" y="87"/>
                    </a:cubicBezTo>
                    <a:cubicBezTo>
                      <a:pt x="294" y="87"/>
                      <a:pt x="294" y="87"/>
                      <a:pt x="295" y="87"/>
                    </a:cubicBezTo>
                    <a:cubicBezTo>
                      <a:pt x="295" y="87"/>
                      <a:pt x="295" y="87"/>
                      <a:pt x="295" y="87"/>
                    </a:cubicBezTo>
                    <a:cubicBezTo>
                      <a:pt x="295" y="87"/>
                      <a:pt x="295" y="87"/>
                      <a:pt x="296" y="87"/>
                    </a:cubicBezTo>
                    <a:cubicBezTo>
                      <a:pt x="296" y="87"/>
                      <a:pt x="296" y="87"/>
                      <a:pt x="296" y="87"/>
                    </a:cubicBezTo>
                    <a:cubicBezTo>
                      <a:pt x="296" y="87"/>
                      <a:pt x="296" y="87"/>
                      <a:pt x="297" y="87"/>
                    </a:cubicBezTo>
                    <a:cubicBezTo>
                      <a:pt x="297" y="87"/>
                      <a:pt x="297" y="87"/>
                      <a:pt x="297" y="87"/>
                    </a:cubicBezTo>
                    <a:cubicBezTo>
                      <a:pt x="297" y="87"/>
                      <a:pt x="297" y="87"/>
                      <a:pt x="297" y="87"/>
                    </a:cubicBezTo>
                    <a:cubicBezTo>
                      <a:pt x="297" y="87"/>
                      <a:pt x="297" y="87"/>
                      <a:pt x="297" y="87"/>
                    </a:cubicBezTo>
                    <a:cubicBezTo>
                      <a:pt x="298" y="87"/>
                      <a:pt x="298" y="87"/>
                      <a:pt x="298" y="87"/>
                    </a:cubicBezTo>
                    <a:cubicBezTo>
                      <a:pt x="298" y="87"/>
                      <a:pt x="298" y="87"/>
                      <a:pt x="298" y="87"/>
                    </a:cubicBezTo>
                    <a:cubicBezTo>
                      <a:pt x="298" y="87"/>
                      <a:pt x="298" y="87"/>
                      <a:pt x="298" y="87"/>
                    </a:cubicBezTo>
                    <a:cubicBezTo>
                      <a:pt x="299" y="87"/>
                      <a:pt x="299" y="87"/>
                      <a:pt x="299" y="87"/>
                    </a:cubicBezTo>
                    <a:cubicBezTo>
                      <a:pt x="299" y="87"/>
                      <a:pt x="299" y="87"/>
                      <a:pt x="299" y="87"/>
                    </a:cubicBezTo>
                    <a:cubicBezTo>
                      <a:pt x="299" y="87"/>
                      <a:pt x="299" y="87"/>
                      <a:pt x="299" y="87"/>
                    </a:cubicBezTo>
                    <a:cubicBezTo>
                      <a:pt x="300" y="87"/>
                      <a:pt x="300" y="87"/>
                      <a:pt x="300" y="87"/>
                    </a:cubicBezTo>
                    <a:cubicBezTo>
                      <a:pt x="300" y="87"/>
                      <a:pt x="300" y="87"/>
                      <a:pt x="300" y="87"/>
                    </a:cubicBezTo>
                    <a:cubicBezTo>
                      <a:pt x="300" y="87"/>
                      <a:pt x="300" y="87"/>
                      <a:pt x="300" y="87"/>
                    </a:cubicBezTo>
                    <a:cubicBezTo>
                      <a:pt x="301" y="87"/>
                      <a:pt x="301" y="87"/>
                      <a:pt x="301" y="87"/>
                    </a:cubicBezTo>
                    <a:cubicBezTo>
                      <a:pt x="301" y="87"/>
                      <a:pt x="301" y="87"/>
                      <a:pt x="301" y="87"/>
                    </a:cubicBezTo>
                    <a:cubicBezTo>
                      <a:pt x="301" y="87"/>
                      <a:pt x="301" y="88"/>
                      <a:pt x="301" y="88"/>
                    </a:cubicBezTo>
                    <a:cubicBezTo>
                      <a:pt x="302" y="88"/>
                      <a:pt x="302" y="88"/>
                      <a:pt x="302" y="88"/>
                    </a:cubicBezTo>
                    <a:cubicBezTo>
                      <a:pt x="302" y="88"/>
                      <a:pt x="302" y="88"/>
                      <a:pt x="302" y="88"/>
                    </a:cubicBezTo>
                    <a:cubicBezTo>
                      <a:pt x="302" y="88"/>
                      <a:pt x="302" y="88"/>
                      <a:pt x="302" y="88"/>
                    </a:cubicBezTo>
                    <a:cubicBezTo>
                      <a:pt x="302" y="88"/>
                      <a:pt x="303" y="88"/>
                      <a:pt x="303" y="88"/>
                    </a:cubicBezTo>
                    <a:cubicBezTo>
                      <a:pt x="303" y="88"/>
                      <a:pt x="303" y="88"/>
                      <a:pt x="303" y="88"/>
                    </a:cubicBezTo>
                    <a:cubicBezTo>
                      <a:pt x="303" y="88"/>
                      <a:pt x="303" y="88"/>
                      <a:pt x="303" y="88"/>
                    </a:cubicBezTo>
                    <a:cubicBezTo>
                      <a:pt x="304" y="88"/>
                      <a:pt x="304" y="88"/>
                      <a:pt x="304" y="88"/>
                    </a:cubicBezTo>
                    <a:cubicBezTo>
                      <a:pt x="304" y="88"/>
                      <a:pt x="304" y="88"/>
                      <a:pt x="304" y="88"/>
                    </a:cubicBezTo>
                    <a:cubicBezTo>
                      <a:pt x="304" y="88"/>
                      <a:pt x="304" y="88"/>
                      <a:pt x="304" y="88"/>
                    </a:cubicBezTo>
                    <a:cubicBezTo>
                      <a:pt x="304" y="88"/>
                      <a:pt x="305" y="88"/>
                      <a:pt x="305" y="88"/>
                    </a:cubicBezTo>
                    <a:cubicBezTo>
                      <a:pt x="305" y="88"/>
                      <a:pt x="305" y="88"/>
                      <a:pt x="305" y="88"/>
                    </a:cubicBezTo>
                    <a:cubicBezTo>
                      <a:pt x="305" y="88"/>
                      <a:pt x="305" y="88"/>
                      <a:pt x="305" y="88"/>
                    </a:cubicBezTo>
                    <a:cubicBezTo>
                      <a:pt x="306" y="88"/>
                      <a:pt x="306" y="88"/>
                      <a:pt x="306" y="88"/>
                    </a:cubicBezTo>
                    <a:cubicBezTo>
                      <a:pt x="306" y="88"/>
                      <a:pt x="306" y="88"/>
                      <a:pt x="306" y="88"/>
                    </a:cubicBezTo>
                    <a:cubicBezTo>
                      <a:pt x="306" y="88"/>
                      <a:pt x="306" y="88"/>
                      <a:pt x="306" y="88"/>
                    </a:cubicBezTo>
                    <a:cubicBezTo>
                      <a:pt x="306" y="88"/>
                      <a:pt x="307" y="88"/>
                      <a:pt x="307" y="88"/>
                    </a:cubicBezTo>
                    <a:cubicBezTo>
                      <a:pt x="307" y="88"/>
                      <a:pt x="307" y="88"/>
                      <a:pt x="307" y="88"/>
                    </a:cubicBezTo>
                    <a:cubicBezTo>
                      <a:pt x="307" y="88"/>
                      <a:pt x="307" y="88"/>
                      <a:pt x="307" y="88"/>
                    </a:cubicBezTo>
                    <a:cubicBezTo>
                      <a:pt x="308" y="88"/>
                      <a:pt x="308" y="88"/>
                      <a:pt x="308" y="88"/>
                    </a:cubicBezTo>
                    <a:cubicBezTo>
                      <a:pt x="308" y="88"/>
                      <a:pt x="308" y="88"/>
                      <a:pt x="308" y="88"/>
                    </a:cubicBezTo>
                    <a:cubicBezTo>
                      <a:pt x="308" y="88"/>
                      <a:pt x="308" y="88"/>
                      <a:pt x="308" y="88"/>
                    </a:cubicBezTo>
                    <a:cubicBezTo>
                      <a:pt x="308" y="88"/>
                      <a:pt x="309" y="88"/>
                      <a:pt x="309" y="88"/>
                    </a:cubicBezTo>
                    <a:cubicBezTo>
                      <a:pt x="309" y="88"/>
                      <a:pt x="309" y="88"/>
                      <a:pt x="309" y="88"/>
                    </a:cubicBezTo>
                    <a:cubicBezTo>
                      <a:pt x="309" y="88"/>
                      <a:pt x="309" y="88"/>
                      <a:pt x="309" y="88"/>
                    </a:cubicBezTo>
                    <a:cubicBezTo>
                      <a:pt x="309" y="88"/>
                      <a:pt x="310" y="88"/>
                      <a:pt x="310" y="88"/>
                    </a:cubicBezTo>
                    <a:cubicBezTo>
                      <a:pt x="310" y="88"/>
                      <a:pt x="310" y="88"/>
                      <a:pt x="310" y="88"/>
                    </a:cubicBezTo>
                    <a:cubicBezTo>
                      <a:pt x="310" y="88"/>
                      <a:pt x="310" y="88"/>
                      <a:pt x="310" y="88"/>
                    </a:cubicBezTo>
                    <a:cubicBezTo>
                      <a:pt x="310" y="88"/>
                      <a:pt x="311" y="88"/>
                      <a:pt x="311" y="88"/>
                    </a:cubicBezTo>
                    <a:cubicBezTo>
                      <a:pt x="373" y="88"/>
                      <a:pt x="433" y="78"/>
                      <a:pt x="489" y="61"/>
                    </a:cubicBezTo>
                    <a:cubicBezTo>
                      <a:pt x="478" y="40"/>
                      <a:pt x="471" y="19"/>
                      <a:pt x="467" y="0"/>
                    </a:cubicBezTo>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83" name="Freeform 62">
                <a:extLst>
                  <a:ext uri="{FF2B5EF4-FFF2-40B4-BE49-F238E27FC236}">
                    <a16:creationId xmlns:a16="http://schemas.microsoft.com/office/drawing/2014/main" id="{9DBC523E-B3C2-7044-B610-53765193F0A1}"/>
                  </a:ext>
                </a:extLst>
              </p:cNvPr>
              <p:cNvSpPr>
                <a:spLocks noEditPoints="1"/>
              </p:cNvSpPr>
              <p:nvPr/>
            </p:nvSpPr>
            <p:spPr bwMode="auto">
              <a:xfrm>
                <a:off x="3521089" y="2296355"/>
                <a:ext cx="1312994" cy="3315804"/>
              </a:xfrm>
              <a:custGeom>
                <a:avLst/>
                <a:gdLst>
                  <a:gd name="T0" fmla="*/ 185 w 452"/>
                  <a:gd name="T1" fmla="*/ 961 h 1144"/>
                  <a:gd name="T2" fmla="*/ 452 w 452"/>
                  <a:gd name="T3" fmla="*/ 563 h 1144"/>
                  <a:gd name="T4" fmla="*/ 452 w 452"/>
                  <a:gd name="T5" fmla="*/ 560 h 1144"/>
                  <a:gd name="T6" fmla="*/ 452 w 452"/>
                  <a:gd name="T7" fmla="*/ 557 h 1144"/>
                  <a:gd name="T8" fmla="*/ 452 w 452"/>
                  <a:gd name="T9" fmla="*/ 554 h 1144"/>
                  <a:gd name="T10" fmla="*/ 452 w 452"/>
                  <a:gd name="T11" fmla="*/ 552 h 1144"/>
                  <a:gd name="T12" fmla="*/ 452 w 452"/>
                  <a:gd name="T13" fmla="*/ 550 h 1144"/>
                  <a:gd name="T14" fmla="*/ 452 w 452"/>
                  <a:gd name="T15" fmla="*/ 548 h 1144"/>
                  <a:gd name="T16" fmla="*/ 452 w 452"/>
                  <a:gd name="T17" fmla="*/ 546 h 1144"/>
                  <a:gd name="T18" fmla="*/ 452 w 452"/>
                  <a:gd name="T19" fmla="*/ 543 h 1144"/>
                  <a:gd name="T20" fmla="*/ 451 w 452"/>
                  <a:gd name="T21" fmla="*/ 541 h 1144"/>
                  <a:gd name="T22" fmla="*/ 451 w 452"/>
                  <a:gd name="T23" fmla="*/ 539 h 1144"/>
                  <a:gd name="T24" fmla="*/ 451 w 452"/>
                  <a:gd name="T25" fmla="*/ 537 h 1144"/>
                  <a:gd name="T26" fmla="*/ 451 w 452"/>
                  <a:gd name="T27" fmla="*/ 534 h 1144"/>
                  <a:gd name="T28" fmla="*/ 451 w 452"/>
                  <a:gd name="T29" fmla="*/ 532 h 1144"/>
                  <a:gd name="T30" fmla="*/ 451 w 452"/>
                  <a:gd name="T31" fmla="*/ 530 h 1144"/>
                  <a:gd name="T32" fmla="*/ 451 w 452"/>
                  <a:gd name="T33" fmla="*/ 528 h 1144"/>
                  <a:gd name="T34" fmla="*/ 451 w 452"/>
                  <a:gd name="T35" fmla="*/ 526 h 1144"/>
                  <a:gd name="T36" fmla="*/ 451 w 452"/>
                  <a:gd name="T37" fmla="*/ 523 h 1144"/>
                  <a:gd name="T38" fmla="*/ 450 w 452"/>
                  <a:gd name="T39" fmla="*/ 521 h 1144"/>
                  <a:gd name="T40" fmla="*/ 450 w 452"/>
                  <a:gd name="T41" fmla="*/ 519 h 1144"/>
                  <a:gd name="T42" fmla="*/ 450 w 452"/>
                  <a:gd name="T43" fmla="*/ 517 h 1144"/>
                  <a:gd name="T44" fmla="*/ 450 w 452"/>
                  <a:gd name="T45" fmla="*/ 515 h 1144"/>
                  <a:gd name="T46" fmla="*/ 450 w 452"/>
                  <a:gd name="T47" fmla="*/ 513 h 1144"/>
                  <a:gd name="T48" fmla="*/ 450 w 452"/>
                  <a:gd name="T49" fmla="*/ 510 h 1144"/>
                  <a:gd name="T50" fmla="*/ 449 w 452"/>
                  <a:gd name="T51" fmla="*/ 508 h 1144"/>
                  <a:gd name="T52" fmla="*/ 449 w 452"/>
                  <a:gd name="T53" fmla="*/ 506 h 1144"/>
                  <a:gd name="T54" fmla="*/ 449 w 452"/>
                  <a:gd name="T55" fmla="*/ 504 h 1144"/>
                  <a:gd name="T56" fmla="*/ 449 w 452"/>
                  <a:gd name="T57" fmla="*/ 502 h 1144"/>
                  <a:gd name="T58" fmla="*/ 449 w 452"/>
                  <a:gd name="T59" fmla="*/ 499 h 1144"/>
                  <a:gd name="T60" fmla="*/ 448 w 452"/>
                  <a:gd name="T61" fmla="*/ 497 h 1144"/>
                  <a:gd name="T62" fmla="*/ 448 w 452"/>
                  <a:gd name="T63" fmla="*/ 495 h 1144"/>
                  <a:gd name="T64" fmla="*/ 448 w 452"/>
                  <a:gd name="T65" fmla="*/ 493 h 1144"/>
                  <a:gd name="T66" fmla="*/ 448 w 452"/>
                  <a:gd name="T67" fmla="*/ 491 h 1144"/>
                  <a:gd name="T68" fmla="*/ 447 w 452"/>
                  <a:gd name="T69" fmla="*/ 489 h 1144"/>
                  <a:gd name="T70" fmla="*/ 447 w 452"/>
                  <a:gd name="T71" fmla="*/ 486 h 1144"/>
                  <a:gd name="T72" fmla="*/ 447 w 452"/>
                  <a:gd name="T73" fmla="*/ 484 h 1144"/>
                  <a:gd name="T74" fmla="*/ 447 w 452"/>
                  <a:gd name="T75" fmla="*/ 482 h 1144"/>
                  <a:gd name="T76" fmla="*/ 446 w 452"/>
                  <a:gd name="T77" fmla="*/ 480 h 1144"/>
                  <a:gd name="T78" fmla="*/ 446 w 452"/>
                  <a:gd name="T79" fmla="*/ 478 h 1144"/>
                  <a:gd name="T80" fmla="*/ 446 w 452"/>
                  <a:gd name="T81" fmla="*/ 476 h 1144"/>
                  <a:gd name="T82" fmla="*/ 445 w 452"/>
                  <a:gd name="T83" fmla="*/ 474 h 1144"/>
                  <a:gd name="T84" fmla="*/ 445 w 452"/>
                  <a:gd name="T85" fmla="*/ 471 h 1144"/>
                  <a:gd name="T86" fmla="*/ 445 w 452"/>
                  <a:gd name="T87" fmla="*/ 469 h 1144"/>
                  <a:gd name="T88" fmla="*/ 444 w 452"/>
                  <a:gd name="T89" fmla="*/ 467 h 1144"/>
                  <a:gd name="T90" fmla="*/ 444 w 452"/>
                  <a:gd name="T91" fmla="*/ 465 h 1144"/>
                  <a:gd name="T92" fmla="*/ 444 w 452"/>
                  <a:gd name="T93" fmla="*/ 463 h 1144"/>
                  <a:gd name="T94" fmla="*/ 443 w 452"/>
                  <a:gd name="T95" fmla="*/ 461 h 1144"/>
                  <a:gd name="T96" fmla="*/ 443 w 452"/>
                  <a:gd name="T97" fmla="*/ 459 h 1144"/>
                  <a:gd name="T98" fmla="*/ 443 w 452"/>
                  <a:gd name="T99" fmla="*/ 456 h 1144"/>
                  <a:gd name="T100" fmla="*/ 432 w 452"/>
                  <a:gd name="T101" fmla="*/ 409 h 1144"/>
                  <a:gd name="T102" fmla="*/ 251 w 452"/>
                  <a:gd name="T103" fmla="*/ 111 h 1144"/>
                  <a:gd name="T104" fmla="*/ 104 w 452"/>
                  <a:gd name="T105" fmla="*/ 13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52" h="1144">
                    <a:moveTo>
                      <a:pt x="185" y="961"/>
                    </a:moveTo>
                    <a:cubicBezTo>
                      <a:pt x="131" y="1012"/>
                      <a:pt x="69" y="1054"/>
                      <a:pt x="0" y="1083"/>
                    </a:cubicBezTo>
                    <a:cubicBezTo>
                      <a:pt x="4" y="1102"/>
                      <a:pt x="11" y="1123"/>
                      <a:pt x="22" y="1144"/>
                    </a:cubicBezTo>
                    <a:cubicBezTo>
                      <a:pt x="22" y="1144"/>
                      <a:pt x="22" y="1144"/>
                      <a:pt x="22" y="1144"/>
                    </a:cubicBezTo>
                    <a:cubicBezTo>
                      <a:pt x="110" y="1117"/>
                      <a:pt x="190" y="1071"/>
                      <a:pt x="256" y="1010"/>
                    </a:cubicBezTo>
                    <a:cubicBezTo>
                      <a:pt x="216" y="995"/>
                      <a:pt x="193" y="972"/>
                      <a:pt x="185" y="961"/>
                    </a:cubicBezTo>
                    <a:moveTo>
                      <a:pt x="438" y="431"/>
                    </a:moveTo>
                    <a:cubicBezTo>
                      <a:pt x="426" y="446"/>
                      <a:pt x="404" y="475"/>
                      <a:pt x="372" y="505"/>
                    </a:cubicBezTo>
                    <a:cubicBezTo>
                      <a:pt x="372" y="511"/>
                      <a:pt x="372" y="517"/>
                      <a:pt x="372" y="523"/>
                    </a:cubicBezTo>
                    <a:cubicBezTo>
                      <a:pt x="372" y="689"/>
                      <a:pt x="305" y="840"/>
                      <a:pt x="197" y="949"/>
                    </a:cubicBezTo>
                    <a:cubicBezTo>
                      <a:pt x="204" y="958"/>
                      <a:pt x="226" y="983"/>
                      <a:pt x="269" y="997"/>
                    </a:cubicBezTo>
                    <a:cubicBezTo>
                      <a:pt x="382" y="887"/>
                      <a:pt x="452" y="733"/>
                      <a:pt x="452" y="563"/>
                    </a:cubicBezTo>
                    <a:cubicBezTo>
                      <a:pt x="452" y="563"/>
                      <a:pt x="452" y="563"/>
                      <a:pt x="452" y="563"/>
                    </a:cubicBezTo>
                    <a:cubicBezTo>
                      <a:pt x="452" y="562"/>
                      <a:pt x="452" y="562"/>
                      <a:pt x="452" y="561"/>
                    </a:cubicBezTo>
                    <a:cubicBezTo>
                      <a:pt x="452" y="561"/>
                      <a:pt x="452" y="561"/>
                      <a:pt x="452" y="561"/>
                    </a:cubicBezTo>
                    <a:cubicBezTo>
                      <a:pt x="452" y="561"/>
                      <a:pt x="452" y="561"/>
                      <a:pt x="452" y="560"/>
                    </a:cubicBezTo>
                    <a:cubicBezTo>
                      <a:pt x="452" y="560"/>
                      <a:pt x="452" y="560"/>
                      <a:pt x="452" y="560"/>
                    </a:cubicBezTo>
                    <a:cubicBezTo>
                      <a:pt x="452" y="560"/>
                      <a:pt x="452" y="560"/>
                      <a:pt x="452" y="560"/>
                    </a:cubicBezTo>
                    <a:cubicBezTo>
                      <a:pt x="452" y="560"/>
                      <a:pt x="452" y="560"/>
                      <a:pt x="452" y="560"/>
                    </a:cubicBezTo>
                    <a:cubicBezTo>
                      <a:pt x="452" y="559"/>
                      <a:pt x="452" y="559"/>
                      <a:pt x="452" y="558"/>
                    </a:cubicBezTo>
                    <a:cubicBezTo>
                      <a:pt x="452" y="558"/>
                      <a:pt x="452" y="558"/>
                      <a:pt x="452" y="558"/>
                    </a:cubicBezTo>
                    <a:cubicBezTo>
                      <a:pt x="452" y="558"/>
                      <a:pt x="452" y="558"/>
                      <a:pt x="452" y="557"/>
                    </a:cubicBezTo>
                    <a:cubicBezTo>
                      <a:pt x="452" y="557"/>
                      <a:pt x="452" y="557"/>
                      <a:pt x="452" y="557"/>
                    </a:cubicBezTo>
                    <a:cubicBezTo>
                      <a:pt x="452" y="557"/>
                      <a:pt x="452" y="557"/>
                      <a:pt x="452" y="557"/>
                    </a:cubicBezTo>
                    <a:cubicBezTo>
                      <a:pt x="452" y="557"/>
                      <a:pt x="452" y="557"/>
                      <a:pt x="452" y="557"/>
                    </a:cubicBezTo>
                    <a:cubicBezTo>
                      <a:pt x="452" y="556"/>
                      <a:pt x="452" y="556"/>
                      <a:pt x="452" y="556"/>
                    </a:cubicBezTo>
                    <a:cubicBezTo>
                      <a:pt x="452" y="556"/>
                      <a:pt x="452" y="556"/>
                      <a:pt x="452" y="556"/>
                    </a:cubicBezTo>
                    <a:cubicBezTo>
                      <a:pt x="452" y="556"/>
                      <a:pt x="452" y="555"/>
                      <a:pt x="452" y="555"/>
                    </a:cubicBezTo>
                    <a:cubicBezTo>
                      <a:pt x="452" y="555"/>
                      <a:pt x="452" y="555"/>
                      <a:pt x="452" y="555"/>
                    </a:cubicBezTo>
                    <a:cubicBezTo>
                      <a:pt x="452" y="555"/>
                      <a:pt x="452" y="555"/>
                      <a:pt x="452" y="554"/>
                    </a:cubicBezTo>
                    <a:cubicBezTo>
                      <a:pt x="452" y="554"/>
                      <a:pt x="452" y="554"/>
                      <a:pt x="452" y="554"/>
                    </a:cubicBezTo>
                    <a:cubicBezTo>
                      <a:pt x="452" y="554"/>
                      <a:pt x="452" y="554"/>
                      <a:pt x="452" y="554"/>
                    </a:cubicBezTo>
                    <a:cubicBezTo>
                      <a:pt x="452" y="554"/>
                      <a:pt x="452" y="554"/>
                      <a:pt x="452" y="554"/>
                    </a:cubicBezTo>
                    <a:cubicBezTo>
                      <a:pt x="452" y="553"/>
                      <a:pt x="452" y="553"/>
                      <a:pt x="452" y="553"/>
                    </a:cubicBezTo>
                    <a:cubicBezTo>
                      <a:pt x="452" y="553"/>
                      <a:pt x="452" y="553"/>
                      <a:pt x="452" y="553"/>
                    </a:cubicBezTo>
                    <a:cubicBezTo>
                      <a:pt x="452" y="553"/>
                      <a:pt x="452" y="552"/>
                      <a:pt x="452" y="552"/>
                    </a:cubicBezTo>
                    <a:cubicBezTo>
                      <a:pt x="452" y="552"/>
                      <a:pt x="452" y="552"/>
                      <a:pt x="452" y="552"/>
                    </a:cubicBezTo>
                    <a:cubicBezTo>
                      <a:pt x="452" y="552"/>
                      <a:pt x="452" y="552"/>
                      <a:pt x="452" y="551"/>
                    </a:cubicBezTo>
                    <a:cubicBezTo>
                      <a:pt x="452" y="551"/>
                      <a:pt x="452" y="551"/>
                      <a:pt x="452" y="551"/>
                    </a:cubicBezTo>
                    <a:cubicBezTo>
                      <a:pt x="452" y="551"/>
                      <a:pt x="452" y="551"/>
                      <a:pt x="452" y="551"/>
                    </a:cubicBezTo>
                    <a:cubicBezTo>
                      <a:pt x="452" y="551"/>
                      <a:pt x="452" y="551"/>
                      <a:pt x="452" y="551"/>
                    </a:cubicBezTo>
                    <a:cubicBezTo>
                      <a:pt x="452" y="550"/>
                      <a:pt x="452" y="550"/>
                      <a:pt x="452" y="550"/>
                    </a:cubicBezTo>
                    <a:cubicBezTo>
                      <a:pt x="452" y="550"/>
                      <a:pt x="452" y="550"/>
                      <a:pt x="452" y="550"/>
                    </a:cubicBezTo>
                    <a:cubicBezTo>
                      <a:pt x="452" y="550"/>
                      <a:pt x="452" y="549"/>
                      <a:pt x="452" y="549"/>
                    </a:cubicBezTo>
                    <a:cubicBezTo>
                      <a:pt x="452" y="549"/>
                      <a:pt x="452" y="549"/>
                      <a:pt x="452" y="549"/>
                    </a:cubicBezTo>
                    <a:cubicBezTo>
                      <a:pt x="452" y="549"/>
                      <a:pt x="452" y="549"/>
                      <a:pt x="452" y="548"/>
                    </a:cubicBezTo>
                    <a:cubicBezTo>
                      <a:pt x="452" y="548"/>
                      <a:pt x="452" y="548"/>
                      <a:pt x="452" y="548"/>
                    </a:cubicBezTo>
                    <a:cubicBezTo>
                      <a:pt x="452" y="548"/>
                      <a:pt x="452" y="548"/>
                      <a:pt x="452" y="548"/>
                    </a:cubicBezTo>
                    <a:cubicBezTo>
                      <a:pt x="452" y="548"/>
                      <a:pt x="452" y="548"/>
                      <a:pt x="452" y="548"/>
                    </a:cubicBezTo>
                    <a:cubicBezTo>
                      <a:pt x="452" y="547"/>
                      <a:pt x="452" y="547"/>
                      <a:pt x="452" y="547"/>
                    </a:cubicBezTo>
                    <a:cubicBezTo>
                      <a:pt x="452" y="547"/>
                      <a:pt x="452" y="547"/>
                      <a:pt x="452" y="547"/>
                    </a:cubicBezTo>
                    <a:cubicBezTo>
                      <a:pt x="452" y="547"/>
                      <a:pt x="452" y="547"/>
                      <a:pt x="452" y="546"/>
                    </a:cubicBezTo>
                    <a:cubicBezTo>
                      <a:pt x="452" y="546"/>
                      <a:pt x="452" y="546"/>
                      <a:pt x="452" y="546"/>
                    </a:cubicBezTo>
                    <a:cubicBezTo>
                      <a:pt x="452" y="546"/>
                      <a:pt x="452" y="546"/>
                      <a:pt x="452" y="546"/>
                    </a:cubicBezTo>
                    <a:cubicBezTo>
                      <a:pt x="452" y="546"/>
                      <a:pt x="452" y="546"/>
                      <a:pt x="452" y="545"/>
                    </a:cubicBezTo>
                    <a:cubicBezTo>
                      <a:pt x="452" y="545"/>
                      <a:pt x="452" y="545"/>
                      <a:pt x="452" y="545"/>
                    </a:cubicBezTo>
                    <a:cubicBezTo>
                      <a:pt x="452" y="545"/>
                      <a:pt x="452" y="545"/>
                      <a:pt x="452" y="545"/>
                    </a:cubicBezTo>
                    <a:cubicBezTo>
                      <a:pt x="452" y="545"/>
                      <a:pt x="452" y="544"/>
                      <a:pt x="452" y="544"/>
                    </a:cubicBezTo>
                    <a:cubicBezTo>
                      <a:pt x="452" y="544"/>
                      <a:pt x="452" y="544"/>
                      <a:pt x="452" y="544"/>
                    </a:cubicBezTo>
                    <a:cubicBezTo>
                      <a:pt x="452" y="544"/>
                      <a:pt x="452" y="544"/>
                      <a:pt x="452" y="543"/>
                    </a:cubicBezTo>
                    <a:cubicBezTo>
                      <a:pt x="452" y="543"/>
                      <a:pt x="452" y="543"/>
                      <a:pt x="452" y="543"/>
                    </a:cubicBezTo>
                    <a:cubicBezTo>
                      <a:pt x="452" y="543"/>
                      <a:pt x="452" y="543"/>
                      <a:pt x="452" y="543"/>
                    </a:cubicBezTo>
                    <a:cubicBezTo>
                      <a:pt x="452" y="543"/>
                      <a:pt x="452" y="543"/>
                      <a:pt x="452" y="543"/>
                    </a:cubicBezTo>
                    <a:cubicBezTo>
                      <a:pt x="452" y="542"/>
                      <a:pt x="452" y="542"/>
                      <a:pt x="452" y="542"/>
                    </a:cubicBezTo>
                    <a:cubicBezTo>
                      <a:pt x="452" y="542"/>
                      <a:pt x="452" y="542"/>
                      <a:pt x="452" y="542"/>
                    </a:cubicBezTo>
                    <a:cubicBezTo>
                      <a:pt x="452" y="542"/>
                      <a:pt x="452" y="541"/>
                      <a:pt x="451" y="541"/>
                    </a:cubicBezTo>
                    <a:cubicBezTo>
                      <a:pt x="451" y="541"/>
                      <a:pt x="451" y="541"/>
                      <a:pt x="451" y="541"/>
                    </a:cubicBezTo>
                    <a:cubicBezTo>
                      <a:pt x="451" y="541"/>
                      <a:pt x="451" y="541"/>
                      <a:pt x="451" y="540"/>
                    </a:cubicBezTo>
                    <a:cubicBezTo>
                      <a:pt x="451" y="540"/>
                      <a:pt x="451" y="540"/>
                      <a:pt x="451" y="540"/>
                    </a:cubicBezTo>
                    <a:cubicBezTo>
                      <a:pt x="451" y="540"/>
                      <a:pt x="451" y="540"/>
                      <a:pt x="451" y="540"/>
                    </a:cubicBezTo>
                    <a:cubicBezTo>
                      <a:pt x="451" y="540"/>
                      <a:pt x="451" y="540"/>
                      <a:pt x="451" y="540"/>
                    </a:cubicBezTo>
                    <a:cubicBezTo>
                      <a:pt x="451" y="539"/>
                      <a:pt x="451" y="539"/>
                      <a:pt x="451" y="539"/>
                    </a:cubicBezTo>
                    <a:cubicBezTo>
                      <a:pt x="451" y="539"/>
                      <a:pt x="451" y="539"/>
                      <a:pt x="451" y="539"/>
                    </a:cubicBezTo>
                    <a:cubicBezTo>
                      <a:pt x="451" y="539"/>
                      <a:pt x="451" y="538"/>
                      <a:pt x="451" y="538"/>
                    </a:cubicBezTo>
                    <a:cubicBezTo>
                      <a:pt x="451" y="538"/>
                      <a:pt x="451" y="538"/>
                      <a:pt x="451" y="538"/>
                    </a:cubicBezTo>
                    <a:cubicBezTo>
                      <a:pt x="451" y="538"/>
                      <a:pt x="451" y="538"/>
                      <a:pt x="451" y="537"/>
                    </a:cubicBezTo>
                    <a:cubicBezTo>
                      <a:pt x="451" y="537"/>
                      <a:pt x="451" y="537"/>
                      <a:pt x="451" y="537"/>
                    </a:cubicBezTo>
                    <a:cubicBezTo>
                      <a:pt x="451" y="537"/>
                      <a:pt x="451" y="537"/>
                      <a:pt x="451" y="537"/>
                    </a:cubicBezTo>
                    <a:cubicBezTo>
                      <a:pt x="451" y="537"/>
                      <a:pt x="451" y="537"/>
                      <a:pt x="451" y="537"/>
                    </a:cubicBezTo>
                    <a:cubicBezTo>
                      <a:pt x="451" y="536"/>
                      <a:pt x="451" y="536"/>
                      <a:pt x="451" y="536"/>
                    </a:cubicBezTo>
                    <a:cubicBezTo>
                      <a:pt x="451" y="536"/>
                      <a:pt x="451" y="536"/>
                      <a:pt x="451" y="536"/>
                    </a:cubicBezTo>
                    <a:cubicBezTo>
                      <a:pt x="451" y="536"/>
                      <a:pt x="451" y="535"/>
                      <a:pt x="451" y="535"/>
                    </a:cubicBezTo>
                    <a:cubicBezTo>
                      <a:pt x="451" y="535"/>
                      <a:pt x="451" y="535"/>
                      <a:pt x="451" y="535"/>
                    </a:cubicBezTo>
                    <a:cubicBezTo>
                      <a:pt x="451" y="535"/>
                      <a:pt x="451" y="535"/>
                      <a:pt x="451" y="534"/>
                    </a:cubicBezTo>
                    <a:cubicBezTo>
                      <a:pt x="451" y="534"/>
                      <a:pt x="451" y="534"/>
                      <a:pt x="451" y="534"/>
                    </a:cubicBezTo>
                    <a:cubicBezTo>
                      <a:pt x="451" y="534"/>
                      <a:pt x="451" y="534"/>
                      <a:pt x="451" y="534"/>
                    </a:cubicBezTo>
                    <a:cubicBezTo>
                      <a:pt x="451" y="534"/>
                      <a:pt x="451" y="534"/>
                      <a:pt x="451" y="534"/>
                    </a:cubicBezTo>
                    <a:cubicBezTo>
                      <a:pt x="451" y="533"/>
                      <a:pt x="451" y="533"/>
                      <a:pt x="451" y="533"/>
                    </a:cubicBezTo>
                    <a:cubicBezTo>
                      <a:pt x="451" y="533"/>
                      <a:pt x="451" y="533"/>
                      <a:pt x="451" y="533"/>
                    </a:cubicBezTo>
                    <a:cubicBezTo>
                      <a:pt x="451" y="533"/>
                      <a:pt x="451" y="532"/>
                      <a:pt x="451" y="532"/>
                    </a:cubicBezTo>
                    <a:cubicBezTo>
                      <a:pt x="451" y="532"/>
                      <a:pt x="451" y="532"/>
                      <a:pt x="451" y="532"/>
                    </a:cubicBezTo>
                    <a:cubicBezTo>
                      <a:pt x="451" y="532"/>
                      <a:pt x="451" y="532"/>
                      <a:pt x="451" y="532"/>
                    </a:cubicBezTo>
                    <a:cubicBezTo>
                      <a:pt x="451" y="532"/>
                      <a:pt x="451" y="531"/>
                      <a:pt x="451" y="531"/>
                    </a:cubicBezTo>
                    <a:cubicBezTo>
                      <a:pt x="451" y="531"/>
                      <a:pt x="451" y="531"/>
                      <a:pt x="451" y="531"/>
                    </a:cubicBezTo>
                    <a:cubicBezTo>
                      <a:pt x="451" y="531"/>
                      <a:pt x="451" y="531"/>
                      <a:pt x="451" y="531"/>
                    </a:cubicBezTo>
                    <a:cubicBezTo>
                      <a:pt x="451" y="531"/>
                      <a:pt x="451" y="530"/>
                      <a:pt x="451" y="530"/>
                    </a:cubicBezTo>
                    <a:cubicBezTo>
                      <a:pt x="451" y="530"/>
                      <a:pt x="451" y="530"/>
                      <a:pt x="451" y="530"/>
                    </a:cubicBezTo>
                    <a:cubicBezTo>
                      <a:pt x="451" y="530"/>
                      <a:pt x="451" y="530"/>
                      <a:pt x="451" y="529"/>
                    </a:cubicBezTo>
                    <a:cubicBezTo>
                      <a:pt x="451" y="529"/>
                      <a:pt x="451" y="529"/>
                      <a:pt x="451" y="529"/>
                    </a:cubicBezTo>
                    <a:cubicBezTo>
                      <a:pt x="451" y="529"/>
                      <a:pt x="451" y="529"/>
                      <a:pt x="451" y="529"/>
                    </a:cubicBezTo>
                    <a:cubicBezTo>
                      <a:pt x="451" y="529"/>
                      <a:pt x="451" y="529"/>
                      <a:pt x="451" y="529"/>
                    </a:cubicBezTo>
                    <a:cubicBezTo>
                      <a:pt x="451" y="528"/>
                      <a:pt x="451" y="528"/>
                      <a:pt x="451" y="528"/>
                    </a:cubicBezTo>
                    <a:cubicBezTo>
                      <a:pt x="451" y="528"/>
                      <a:pt x="451" y="528"/>
                      <a:pt x="451" y="528"/>
                    </a:cubicBezTo>
                    <a:cubicBezTo>
                      <a:pt x="451" y="528"/>
                      <a:pt x="451" y="527"/>
                      <a:pt x="451" y="527"/>
                    </a:cubicBezTo>
                    <a:cubicBezTo>
                      <a:pt x="451" y="527"/>
                      <a:pt x="451" y="527"/>
                      <a:pt x="451" y="527"/>
                    </a:cubicBezTo>
                    <a:cubicBezTo>
                      <a:pt x="451" y="527"/>
                      <a:pt x="451" y="527"/>
                      <a:pt x="451" y="526"/>
                    </a:cubicBezTo>
                    <a:cubicBezTo>
                      <a:pt x="451" y="526"/>
                      <a:pt x="451" y="526"/>
                      <a:pt x="451" y="526"/>
                    </a:cubicBezTo>
                    <a:cubicBezTo>
                      <a:pt x="451" y="526"/>
                      <a:pt x="451" y="526"/>
                      <a:pt x="451" y="526"/>
                    </a:cubicBezTo>
                    <a:cubicBezTo>
                      <a:pt x="451" y="526"/>
                      <a:pt x="451" y="526"/>
                      <a:pt x="451" y="526"/>
                    </a:cubicBezTo>
                    <a:cubicBezTo>
                      <a:pt x="451" y="525"/>
                      <a:pt x="451" y="525"/>
                      <a:pt x="451" y="525"/>
                    </a:cubicBezTo>
                    <a:cubicBezTo>
                      <a:pt x="451" y="525"/>
                      <a:pt x="451" y="525"/>
                      <a:pt x="451" y="525"/>
                    </a:cubicBezTo>
                    <a:cubicBezTo>
                      <a:pt x="451" y="525"/>
                      <a:pt x="451" y="524"/>
                      <a:pt x="451" y="524"/>
                    </a:cubicBezTo>
                    <a:cubicBezTo>
                      <a:pt x="451" y="524"/>
                      <a:pt x="451" y="524"/>
                      <a:pt x="451" y="524"/>
                    </a:cubicBezTo>
                    <a:cubicBezTo>
                      <a:pt x="451" y="524"/>
                      <a:pt x="451" y="524"/>
                      <a:pt x="451" y="523"/>
                    </a:cubicBezTo>
                    <a:cubicBezTo>
                      <a:pt x="451" y="523"/>
                      <a:pt x="451" y="523"/>
                      <a:pt x="451" y="523"/>
                    </a:cubicBezTo>
                    <a:cubicBezTo>
                      <a:pt x="451" y="523"/>
                      <a:pt x="451" y="523"/>
                      <a:pt x="451" y="523"/>
                    </a:cubicBezTo>
                    <a:cubicBezTo>
                      <a:pt x="451" y="523"/>
                      <a:pt x="451" y="523"/>
                      <a:pt x="451" y="523"/>
                    </a:cubicBezTo>
                    <a:cubicBezTo>
                      <a:pt x="451" y="522"/>
                      <a:pt x="451" y="522"/>
                      <a:pt x="451" y="522"/>
                    </a:cubicBezTo>
                    <a:cubicBezTo>
                      <a:pt x="451" y="522"/>
                      <a:pt x="451" y="522"/>
                      <a:pt x="451" y="522"/>
                    </a:cubicBezTo>
                    <a:cubicBezTo>
                      <a:pt x="451" y="522"/>
                      <a:pt x="450" y="522"/>
                      <a:pt x="450" y="521"/>
                    </a:cubicBezTo>
                    <a:cubicBezTo>
                      <a:pt x="450" y="521"/>
                      <a:pt x="450" y="521"/>
                      <a:pt x="450" y="521"/>
                    </a:cubicBezTo>
                    <a:cubicBezTo>
                      <a:pt x="450" y="521"/>
                      <a:pt x="450" y="521"/>
                      <a:pt x="450" y="521"/>
                    </a:cubicBezTo>
                    <a:cubicBezTo>
                      <a:pt x="450" y="521"/>
                      <a:pt x="450" y="520"/>
                      <a:pt x="450" y="520"/>
                    </a:cubicBezTo>
                    <a:cubicBezTo>
                      <a:pt x="450" y="520"/>
                      <a:pt x="450" y="520"/>
                      <a:pt x="450" y="520"/>
                    </a:cubicBezTo>
                    <a:cubicBezTo>
                      <a:pt x="450" y="520"/>
                      <a:pt x="450" y="520"/>
                      <a:pt x="450" y="520"/>
                    </a:cubicBezTo>
                    <a:cubicBezTo>
                      <a:pt x="450" y="520"/>
                      <a:pt x="450" y="519"/>
                      <a:pt x="450" y="519"/>
                    </a:cubicBezTo>
                    <a:cubicBezTo>
                      <a:pt x="450" y="519"/>
                      <a:pt x="450" y="519"/>
                      <a:pt x="450" y="519"/>
                    </a:cubicBezTo>
                    <a:cubicBezTo>
                      <a:pt x="450" y="519"/>
                      <a:pt x="450" y="519"/>
                      <a:pt x="450" y="518"/>
                    </a:cubicBezTo>
                    <a:cubicBezTo>
                      <a:pt x="450" y="518"/>
                      <a:pt x="450" y="518"/>
                      <a:pt x="450" y="518"/>
                    </a:cubicBezTo>
                    <a:cubicBezTo>
                      <a:pt x="450" y="518"/>
                      <a:pt x="450" y="518"/>
                      <a:pt x="450" y="518"/>
                    </a:cubicBezTo>
                    <a:cubicBezTo>
                      <a:pt x="450" y="518"/>
                      <a:pt x="450" y="518"/>
                      <a:pt x="450" y="518"/>
                    </a:cubicBezTo>
                    <a:cubicBezTo>
                      <a:pt x="450" y="517"/>
                      <a:pt x="450" y="517"/>
                      <a:pt x="450" y="517"/>
                    </a:cubicBezTo>
                    <a:cubicBezTo>
                      <a:pt x="450" y="517"/>
                      <a:pt x="450" y="517"/>
                      <a:pt x="450" y="517"/>
                    </a:cubicBezTo>
                    <a:cubicBezTo>
                      <a:pt x="450" y="517"/>
                      <a:pt x="450" y="516"/>
                      <a:pt x="450" y="516"/>
                    </a:cubicBezTo>
                    <a:cubicBezTo>
                      <a:pt x="450" y="516"/>
                      <a:pt x="450" y="516"/>
                      <a:pt x="450" y="516"/>
                    </a:cubicBezTo>
                    <a:cubicBezTo>
                      <a:pt x="450" y="516"/>
                      <a:pt x="450" y="516"/>
                      <a:pt x="450" y="515"/>
                    </a:cubicBezTo>
                    <a:cubicBezTo>
                      <a:pt x="450" y="515"/>
                      <a:pt x="450" y="515"/>
                      <a:pt x="450" y="515"/>
                    </a:cubicBezTo>
                    <a:cubicBezTo>
                      <a:pt x="450" y="515"/>
                      <a:pt x="450" y="515"/>
                      <a:pt x="450" y="515"/>
                    </a:cubicBezTo>
                    <a:cubicBezTo>
                      <a:pt x="450" y="515"/>
                      <a:pt x="450" y="515"/>
                      <a:pt x="450" y="515"/>
                    </a:cubicBezTo>
                    <a:cubicBezTo>
                      <a:pt x="450" y="514"/>
                      <a:pt x="450" y="514"/>
                      <a:pt x="450" y="514"/>
                    </a:cubicBezTo>
                    <a:cubicBezTo>
                      <a:pt x="450" y="514"/>
                      <a:pt x="450" y="514"/>
                      <a:pt x="450" y="514"/>
                    </a:cubicBezTo>
                    <a:cubicBezTo>
                      <a:pt x="450" y="514"/>
                      <a:pt x="450" y="513"/>
                      <a:pt x="450" y="513"/>
                    </a:cubicBezTo>
                    <a:cubicBezTo>
                      <a:pt x="450" y="513"/>
                      <a:pt x="450" y="513"/>
                      <a:pt x="450" y="513"/>
                    </a:cubicBezTo>
                    <a:cubicBezTo>
                      <a:pt x="450" y="513"/>
                      <a:pt x="450" y="513"/>
                      <a:pt x="450" y="513"/>
                    </a:cubicBezTo>
                    <a:cubicBezTo>
                      <a:pt x="450" y="513"/>
                      <a:pt x="450" y="512"/>
                      <a:pt x="450" y="512"/>
                    </a:cubicBezTo>
                    <a:cubicBezTo>
                      <a:pt x="450" y="512"/>
                      <a:pt x="450" y="512"/>
                      <a:pt x="450" y="512"/>
                    </a:cubicBezTo>
                    <a:cubicBezTo>
                      <a:pt x="450" y="512"/>
                      <a:pt x="450" y="512"/>
                      <a:pt x="450" y="512"/>
                    </a:cubicBezTo>
                    <a:cubicBezTo>
                      <a:pt x="450" y="511"/>
                      <a:pt x="450" y="511"/>
                      <a:pt x="450" y="511"/>
                    </a:cubicBezTo>
                    <a:cubicBezTo>
                      <a:pt x="450" y="511"/>
                      <a:pt x="450" y="511"/>
                      <a:pt x="450" y="511"/>
                    </a:cubicBezTo>
                    <a:cubicBezTo>
                      <a:pt x="450" y="511"/>
                      <a:pt x="450" y="511"/>
                      <a:pt x="450" y="510"/>
                    </a:cubicBezTo>
                    <a:cubicBezTo>
                      <a:pt x="450" y="510"/>
                      <a:pt x="450" y="510"/>
                      <a:pt x="450" y="510"/>
                    </a:cubicBezTo>
                    <a:cubicBezTo>
                      <a:pt x="450" y="510"/>
                      <a:pt x="450" y="510"/>
                      <a:pt x="450" y="510"/>
                    </a:cubicBezTo>
                    <a:cubicBezTo>
                      <a:pt x="450" y="510"/>
                      <a:pt x="450" y="510"/>
                      <a:pt x="450" y="509"/>
                    </a:cubicBezTo>
                    <a:cubicBezTo>
                      <a:pt x="450" y="509"/>
                      <a:pt x="450" y="509"/>
                      <a:pt x="450" y="509"/>
                    </a:cubicBezTo>
                    <a:cubicBezTo>
                      <a:pt x="450" y="509"/>
                      <a:pt x="450" y="509"/>
                      <a:pt x="450" y="509"/>
                    </a:cubicBezTo>
                    <a:cubicBezTo>
                      <a:pt x="449" y="509"/>
                      <a:pt x="449" y="508"/>
                      <a:pt x="449" y="508"/>
                    </a:cubicBezTo>
                    <a:cubicBezTo>
                      <a:pt x="449" y="508"/>
                      <a:pt x="449" y="508"/>
                      <a:pt x="449" y="508"/>
                    </a:cubicBezTo>
                    <a:cubicBezTo>
                      <a:pt x="449" y="508"/>
                      <a:pt x="449" y="508"/>
                      <a:pt x="449" y="507"/>
                    </a:cubicBezTo>
                    <a:cubicBezTo>
                      <a:pt x="449" y="507"/>
                      <a:pt x="449" y="507"/>
                      <a:pt x="449" y="507"/>
                    </a:cubicBezTo>
                    <a:cubicBezTo>
                      <a:pt x="449" y="507"/>
                      <a:pt x="449" y="507"/>
                      <a:pt x="449" y="507"/>
                    </a:cubicBezTo>
                    <a:cubicBezTo>
                      <a:pt x="449" y="507"/>
                      <a:pt x="449" y="507"/>
                      <a:pt x="449" y="507"/>
                    </a:cubicBezTo>
                    <a:cubicBezTo>
                      <a:pt x="449" y="506"/>
                      <a:pt x="449" y="506"/>
                      <a:pt x="449" y="506"/>
                    </a:cubicBezTo>
                    <a:cubicBezTo>
                      <a:pt x="449" y="506"/>
                      <a:pt x="449" y="506"/>
                      <a:pt x="449" y="506"/>
                    </a:cubicBezTo>
                    <a:cubicBezTo>
                      <a:pt x="449" y="506"/>
                      <a:pt x="449" y="505"/>
                      <a:pt x="449" y="505"/>
                    </a:cubicBezTo>
                    <a:cubicBezTo>
                      <a:pt x="449" y="505"/>
                      <a:pt x="449" y="505"/>
                      <a:pt x="449" y="505"/>
                    </a:cubicBezTo>
                    <a:cubicBezTo>
                      <a:pt x="449" y="505"/>
                      <a:pt x="449" y="505"/>
                      <a:pt x="449" y="505"/>
                    </a:cubicBezTo>
                    <a:cubicBezTo>
                      <a:pt x="449" y="504"/>
                      <a:pt x="449" y="504"/>
                      <a:pt x="449" y="504"/>
                    </a:cubicBezTo>
                    <a:cubicBezTo>
                      <a:pt x="449" y="504"/>
                      <a:pt x="449" y="504"/>
                      <a:pt x="449" y="504"/>
                    </a:cubicBezTo>
                    <a:cubicBezTo>
                      <a:pt x="449" y="504"/>
                      <a:pt x="449" y="504"/>
                      <a:pt x="449" y="504"/>
                    </a:cubicBezTo>
                    <a:cubicBezTo>
                      <a:pt x="449" y="503"/>
                      <a:pt x="449" y="503"/>
                      <a:pt x="449" y="503"/>
                    </a:cubicBezTo>
                    <a:cubicBezTo>
                      <a:pt x="449" y="503"/>
                      <a:pt x="449" y="503"/>
                      <a:pt x="449" y="503"/>
                    </a:cubicBezTo>
                    <a:cubicBezTo>
                      <a:pt x="449" y="503"/>
                      <a:pt x="449" y="503"/>
                      <a:pt x="449" y="502"/>
                    </a:cubicBezTo>
                    <a:cubicBezTo>
                      <a:pt x="449" y="502"/>
                      <a:pt x="449" y="502"/>
                      <a:pt x="449" y="502"/>
                    </a:cubicBezTo>
                    <a:cubicBezTo>
                      <a:pt x="449" y="502"/>
                      <a:pt x="449" y="502"/>
                      <a:pt x="449" y="502"/>
                    </a:cubicBezTo>
                    <a:cubicBezTo>
                      <a:pt x="449" y="502"/>
                      <a:pt x="449" y="502"/>
                      <a:pt x="449" y="501"/>
                    </a:cubicBezTo>
                    <a:cubicBezTo>
                      <a:pt x="449" y="501"/>
                      <a:pt x="449" y="501"/>
                      <a:pt x="449" y="501"/>
                    </a:cubicBezTo>
                    <a:cubicBezTo>
                      <a:pt x="449" y="501"/>
                      <a:pt x="449" y="501"/>
                      <a:pt x="449" y="501"/>
                    </a:cubicBezTo>
                    <a:cubicBezTo>
                      <a:pt x="449" y="501"/>
                      <a:pt x="449" y="500"/>
                      <a:pt x="449" y="500"/>
                    </a:cubicBezTo>
                    <a:cubicBezTo>
                      <a:pt x="449" y="500"/>
                      <a:pt x="449" y="500"/>
                      <a:pt x="449" y="500"/>
                    </a:cubicBezTo>
                    <a:cubicBezTo>
                      <a:pt x="449" y="500"/>
                      <a:pt x="449" y="500"/>
                      <a:pt x="449" y="499"/>
                    </a:cubicBezTo>
                    <a:cubicBezTo>
                      <a:pt x="449" y="499"/>
                      <a:pt x="449" y="499"/>
                      <a:pt x="449" y="499"/>
                    </a:cubicBezTo>
                    <a:cubicBezTo>
                      <a:pt x="449" y="499"/>
                      <a:pt x="449" y="499"/>
                      <a:pt x="449" y="499"/>
                    </a:cubicBezTo>
                    <a:cubicBezTo>
                      <a:pt x="449" y="499"/>
                      <a:pt x="449" y="499"/>
                      <a:pt x="449" y="499"/>
                    </a:cubicBezTo>
                    <a:cubicBezTo>
                      <a:pt x="449" y="498"/>
                      <a:pt x="448" y="498"/>
                      <a:pt x="448" y="498"/>
                    </a:cubicBezTo>
                    <a:cubicBezTo>
                      <a:pt x="448" y="498"/>
                      <a:pt x="448" y="498"/>
                      <a:pt x="448" y="498"/>
                    </a:cubicBezTo>
                    <a:cubicBezTo>
                      <a:pt x="448" y="498"/>
                      <a:pt x="448" y="497"/>
                      <a:pt x="448" y="497"/>
                    </a:cubicBezTo>
                    <a:cubicBezTo>
                      <a:pt x="448" y="497"/>
                      <a:pt x="448" y="497"/>
                      <a:pt x="448" y="497"/>
                    </a:cubicBezTo>
                    <a:cubicBezTo>
                      <a:pt x="448" y="497"/>
                      <a:pt x="448" y="497"/>
                      <a:pt x="448" y="497"/>
                    </a:cubicBezTo>
                    <a:cubicBezTo>
                      <a:pt x="448" y="497"/>
                      <a:pt x="448" y="496"/>
                      <a:pt x="448" y="496"/>
                    </a:cubicBezTo>
                    <a:cubicBezTo>
                      <a:pt x="448" y="496"/>
                      <a:pt x="448" y="496"/>
                      <a:pt x="448" y="496"/>
                    </a:cubicBezTo>
                    <a:cubicBezTo>
                      <a:pt x="448" y="496"/>
                      <a:pt x="448" y="496"/>
                      <a:pt x="448" y="496"/>
                    </a:cubicBezTo>
                    <a:cubicBezTo>
                      <a:pt x="448" y="496"/>
                      <a:pt x="448" y="495"/>
                      <a:pt x="448" y="495"/>
                    </a:cubicBezTo>
                    <a:cubicBezTo>
                      <a:pt x="448" y="495"/>
                      <a:pt x="448" y="495"/>
                      <a:pt x="448" y="495"/>
                    </a:cubicBezTo>
                    <a:cubicBezTo>
                      <a:pt x="448" y="495"/>
                      <a:pt x="448" y="495"/>
                      <a:pt x="448" y="494"/>
                    </a:cubicBezTo>
                    <a:cubicBezTo>
                      <a:pt x="448" y="494"/>
                      <a:pt x="448" y="494"/>
                      <a:pt x="448" y="494"/>
                    </a:cubicBezTo>
                    <a:cubicBezTo>
                      <a:pt x="448" y="494"/>
                      <a:pt x="448" y="494"/>
                      <a:pt x="448" y="494"/>
                    </a:cubicBezTo>
                    <a:cubicBezTo>
                      <a:pt x="448" y="494"/>
                      <a:pt x="448" y="494"/>
                      <a:pt x="448" y="494"/>
                    </a:cubicBezTo>
                    <a:cubicBezTo>
                      <a:pt x="448" y="493"/>
                      <a:pt x="448" y="493"/>
                      <a:pt x="448" y="493"/>
                    </a:cubicBezTo>
                    <a:cubicBezTo>
                      <a:pt x="448" y="493"/>
                      <a:pt x="448" y="493"/>
                      <a:pt x="448" y="493"/>
                    </a:cubicBezTo>
                    <a:cubicBezTo>
                      <a:pt x="448" y="493"/>
                      <a:pt x="448" y="492"/>
                      <a:pt x="448" y="492"/>
                    </a:cubicBezTo>
                    <a:cubicBezTo>
                      <a:pt x="448" y="492"/>
                      <a:pt x="448" y="492"/>
                      <a:pt x="448" y="492"/>
                    </a:cubicBezTo>
                    <a:cubicBezTo>
                      <a:pt x="448" y="492"/>
                      <a:pt x="448" y="492"/>
                      <a:pt x="448" y="492"/>
                    </a:cubicBezTo>
                    <a:cubicBezTo>
                      <a:pt x="448" y="491"/>
                      <a:pt x="448" y="491"/>
                      <a:pt x="448" y="491"/>
                    </a:cubicBezTo>
                    <a:cubicBezTo>
                      <a:pt x="448" y="491"/>
                      <a:pt x="448" y="491"/>
                      <a:pt x="448" y="491"/>
                    </a:cubicBezTo>
                    <a:cubicBezTo>
                      <a:pt x="448" y="491"/>
                      <a:pt x="448" y="491"/>
                      <a:pt x="448" y="491"/>
                    </a:cubicBezTo>
                    <a:cubicBezTo>
                      <a:pt x="448" y="490"/>
                      <a:pt x="448" y="490"/>
                      <a:pt x="448" y="490"/>
                    </a:cubicBezTo>
                    <a:cubicBezTo>
                      <a:pt x="448" y="490"/>
                      <a:pt x="448" y="490"/>
                      <a:pt x="448" y="490"/>
                    </a:cubicBezTo>
                    <a:cubicBezTo>
                      <a:pt x="448" y="490"/>
                      <a:pt x="448" y="490"/>
                      <a:pt x="448" y="489"/>
                    </a:cubicBezTo>
                    <a:cubicBezTo>
                      <a:pt x="447" y="489"/>
                      <a:pt x="447" y="489"/>
                      <a:pt x="447" y="489"/>
                    </a:cubicBezTo>
                    <a:cubicBezTo>
                      <a:pt x="447" y="489"/>
                      <a:pt x="447" y="489"/>
                      <a:pt x="447" y="489"/>
                    </a:cubicBezTo>
                    <a:cubicBezTo>
                      <a:pt x="447" y="489"/>
                      <a:pt x="447" y="489"/>
                      <a:pt x="447" y="488"/>
                    </a:cubicBezTo>
                    <a:cubicBezTo>
                      <a:pt x="447" y="488"/>
                      <a:pt x="447" y="488"/>
                      <a:pt x="447" y="488"/>
                    </a:cubicBezTo>
                    <a:cubicBezTo>
                      <a:pt x="447" y="488"/>
                      <a:pt x="447" y="488"/>
                      <a:pt x="447" y="488"/>
                    </a:cubicBezTo>
                    <a:cubicBezTo>
                      <a:pt x="447" y="488"/>
                      <a:pt x="447" y="487"/>
                      <a:pt x="447" y="487"/>
                    </a:cubicBezTo>
                    <a:cubicBezTo>
                      <a:pt x="447" y="487"/>
                      <a:pt x="447" y="487"/>
                      <a:pt x="447" y="487"/>
                    </a:cubicBezTo>
                    <a:cubicBezTo>
                      <a:pt x="447" y="487"/>
                      <a:pt x="447" y="487"/>
                      <a:pt x="447" y="486"/>
                    </a:cubicBezTo>
                    <a:cubicBezTo>
                      <a:pt x="447" y="486"/>
                      <a:pt x="447" y="486"/>
                      <a:pt x="447" y="486"/>
                    </a:cubicBezTo>
                    <a:cubicBezTo>
                      <a:pt x="447" y="486"/>
                      <a:pt x="447" y="486"/>
                      <a:pt x="447" y="486"/>
                    </a:cubicBezTo>
                    <a:cubicBezTo>
                      <a:pt x="447" y="486"/>
                      <a:pt x="447" y="486"/>
                      <a:pt x="447" y="486"/>
                    </a:cubicBezTo>
                    <a:cubicBezTo>
                      <a:pt x="447" y="485"/>
                      <a:pt x="447" y="485"/>
                      <a:pt x="447" y="485"/>
                    </a:cubicBezTo>
                    <a:cubicBezTo>
                      <a:pt x="447" y="485"/>
                      <a:pt x="447" y="485"/>
                      <a:pt x="447" y="485"/>
                    </a:cubicBezTo>
                    <a:cubicBezTo>
                      <a:pt x="447" y="485"/>
                      <a:pt x="447" y="485"/>
                      <a:pt x="447" y="484"/>
                    </a:cubicBezTo>
                    <a:cubicBezTo>
                      <a:pt x="447" y="484"/>
                      <a:pt x="447" y="484"/>
                      <a:pt x="447" y="484"/>
                    </a:cubicBezTo>
                    <a:cubicBezTo>
                      <a:pt x="447" y="484"/>
                      <a:pt x="447" y="484"/>
                      <a:pt x="447" y="484"/>
                    </a:cubicBezTo>
                    <a:cubicBezTo>
                      <a:pt x="447" y="484"/>
                      <a:pt x="447" y="483"/>
                      <a:pt x="447" y="483"/>
                    </a:cubicBezTo>
                    <a:cubicBezTo>
                      <a:pt x="447" y="483"/>
                      <a:pt x="447" y="483"/>
                      <a:pt x="447" y="483"/>
                    </a:cubicBezTo>
                    <a:cubicBezTo>
                      <a:pt x="447" y="483"/>
                      <a:pt x="447" y="483"/>
                      <a:pt x="447" y="483"/>
                    </a:cubicBezTo>
                    <a:cubicBezTo>
                      <a:pt x="447" y="483"/>
                      <a:pt x="447" y="482"/>
                      <a:pt x="447" y="482"/>
                    </a:cubicBezTo>
                    <a:cubicBezTo>
                      <a:pt x="447" y="482"/>
                      <a:pt x="447" y="482"/>
                      <a:pt x="447" y="482"/>
                    </a:cubicBezTo>
                    <a:cubicBezTo>
                      <a:pt x="447" y="482"/>
                      <a:pt x="447" y="482"/>
                      <a:pt x="447" y="481"/>
                    </a:cubicBezTo>
                    <a:cubicBezTo>
                      <a:pt x="446" y="481"/>
                      <a:pt x="446" y="481"/>
                      <a:pt x="446" y="481"/>
                    </a:cubicBezTo>
                    <a:cubicBezTo>
                      <a:pt x="446" y="481"/>
                      <a:pt x="446" y="481"/>
                      <a:pt x="446" y="481"/>
                    </a:cubicBezTo>
                    <a:cubicBezTo>
                      <a:pt x="446" y="481"/>
                      <a:pt x="446" y="481"/>
                      <a:pt x="446" y="481"/>
                    </a:cubicBezTo>
                    <a:cubicBezTo>
                      <a:pt x="446" y="480"/>
                      <a:pt x="446" y="480"/>
                      <a:pt x="446" y="480"/>
                    </a:cubicBezTo>
                    <a:cubicBezTo>
                      <a:pt x="446" y="480"/>
                      <a:pt x="446" y="480"/>
                      <a:pt x="446" y="480"/>
                    </a:cubicBezTo>
                    <a:cubicBezTo>
                      <a:pt x="446" y="480"/>
                      <a:pt x="446" y="479"/>
                      <a:pt x="446" y="479"/>
                    </a:cubicBezTo>
                    <a:cubicBezTo>
                      <a:pt x="446" y="479"/>
                      <a:pt x="446" y="479"/>
                      <a:pt x="446" y="479"/>
                    </a:cubicBezTo>
                    <a:cubicBezTo>
                      <a:pt x="446" y="479"/>
                      <a:pt x="446" y="479"/>
                      <a:pt x="446" y="479"/>
                    </a:cubicBezTo>
                    <a:cubicBezTo>
                      <a:pt x="446" y="479"/>
                      <a:pt x="446" y="478"/>
                      <a:pt x="446" y="478"/>
                    </a:cubicBezTo>
                    <a:cubicBezTo>
                      <a:pt x="446" y="478"/>
                      <a:pt x="446" y="478"/>
                      <a:pt x="446" y="478"/>
                    </a:cubicBezTo>
                    <a:cubicBezTo>
                      <a:pt x="446" y="478"/>
                      <a:pt x="446" y="478"/>
                      <a:pt x="446" y="478"/>
                    </a:cubicBezTo>
                    <a:cubicBezTo>
                      <a:pt x="446" y="477"/>
                      <a:pt x="446" y="477"/>
                      <a:pt x="446" y="477"/>
                    </a:cubicBezTo>
                    <a:cubicBezTo>
                      <a:pt x="446" y="477"/>
                      <a:pt x="446" y="477"/>
                      <a:pt x="446" y="477"/>
                    </a:cubicBezTo>
                    <a:cubicBezTo>
                      <a:pt x="446" y="477"/>
                      <a:pt x="446" y="477"/>
                      <a:pt x="446" y="476"/>
                    </a:cubicBezTo>
                    <a:cubicBezTo>
                      <a:pt x="446" y="476"/>
                      <a:pt x="446" y="476"/>
                      <a:pt x="446" y="476"/>
                    </a:cubicBezTo>
                    <a:cubicBezTo>
                      <a:pt x="446" y="476"/>
                      <a:pt x="446" y="476"/>
                      <a:pt x="446" y="476"/>
                    </a:cubicBezTo>
                    <a:cubicBezTo>
                      <a:pt x="446" y="476"/>
                      <a:pt x="446" y="476"/>
                      <a:pt x="446" y="475"/>
                    </a:cubicBezTo>
                    <a:cubicBezTo>
                      <a:pt x="446" y="475"/>
                      <a:pt x="446" y="475"/>
                      <a:pt x="446" y="475"/>
                    </a:cubicBezTo>
                    <a:cubicBezTo>
                      <a:pt x="446" y="475"/>
                      <a:pt x="446" y="475"/>
                      <a:pt x="446" y="475"/>
                    </a:cubicBezTo>
                    <a:cubicBezTo>
                      <a:pt x="446" y="475"/>
                      <a:pt x="446" y="474"/>
                      <a:pt x="446" y="474"/>
                    </a:cubicBezTo>
                    <a:cubicBezTo>
                      <a:pt x="445" y="474"/>
                      <a:pt x="445" y="474"/>
                      <a:pt x="445" y="474"/>
                    </a:cubicBezTo>
                    <a:cubicBezTo>
                      <a:pt x="445" y="474"/>
                      <a:pt x="445" y="474"/>
                      <a:pt x="445" y="474"/>
                    </a:cubicBezTo>
                    <a:cubicBezTo>
                      <a:pt x="445" y="474"/>
                      <a:pt x="445" y="473"/>
                      <a:pt x="445" y="473"/>
                    </a:cubicBezTo>
                    <a:cubicBezTo>
                      <a:pt x="445" y="473"/>
                      <a:pt x="445" y="473"/>
                      <a:pt x="445" y="473"/>
                    </a:cubicBezTo>
                    <a:cubicBezTo>
                      <a:pt x="445" y="473"/>
                      <a:pt x="445" y="473"/>
                      <a:pt x="445" y="473"/>
                    </a:cubicBezTo>
                    <a:cubicBezTo>
                      <a:pt x="445" y="472"/>
                      <a:pt x="445" y="472"/>
                      <a:pt x="445" y="472"/>
                    </a:cubicBezTo>
                    <a:cubicBezTo>
                      <a:pt x="445" y="472"/>
                      <a:pt x="445" y="472"/>
                      <a:pt x="445" y="472"/>
                    </a:cubicBezTo>
                    <a:cubicBezTo>
                      <a:pt x="445" y="472"/>
                      <a:pt x="445" y="472"/>
                      <a:pt x="445" y="471"/>
                    </a:cubicBezTo>
                    <a:cubicBezTo>
                      <a:pt x="445" y="471"/>
                      <a:pt x="445" y="471"/>
                      <a:pt x="445" y="471"/>
                    </a:cubicBezTo>
                    <a:cubicBezTo>
                      <a:pt x="445" y="471"/>
                      <a:pt x="445" y="471"/>
                      <a:pt x="445" y="471"/>
                    </a:cubicBezTo>
                    <a:cubicBezTo>
                      <a:pt x="445" y="471"/>
                      <a:pt x="445" y="471"/>
                      <a:pt x="445" y="470"/>
                    </a:cubicBezTo>
                    <a:cubicBezTo>
                      <a:pt x="445" y="470"/>
                      <a:pt x="445" y="470"/>
                      <a:pt x="445" y="470"/>
                    </a:cubicBezTo>
                    <a:cubicBezTo>
                      <a:pt x="445" y="470"/>
                      <a:pt x="445" y="470"/>
                      <a:pt x="445" y="470"/>
                    </a:cubicBezTo>
                    <a:cubicBezTo>
                      <a:pt x="445" y="470"/>
                      <a:pt x="445" y="469"/>
                      <a:pt x="445" y="469"/>
                    </a:cubicBezTo>
                    <a:cubicBezTo>
                      <a:pt x="445" y="469"/>
                      <a:pt x="445" y="469"/>
                      <a:pt x="445" y="469"/>
                    </a:cubicBezTo>
                    <a:cubicBezTo>
                      <a:pt x="445" y="469"/>
                      <a:pt x="445" y="469"/>
                      <a:pt x="445" y="469"/>
                    </a:cubicBezTo>
                    <a:cubicBezTo>
                      <a:pt x="445" y="469"/>
                      <a:pt x="445" y="468"/>
                      <a:pt x="445" y="468"/>
                    </a:cubicBezTo>
                    <a:cubicBezTo>
                      <a:pt x="445" y="468"/>
                      <a:pt x="445" y="468"/>
                      <a:pt x="445" y="468"/>
                    </a:cubicBezTo>
                    <a:cubicBezTo>
                      <a:pt x="445" y="468"/>
                      <a:pt x="445" y="468"/>
                      <a:pt x="444" y="468"/>
                    </a:cubicBezTo>
                    <a:cubicBezTo>
                      <a:pt x="444" y="467"/>
                      <a:pt x="444" y="467"/>
                      <a:pt x="444" y="467"/>
                    </a:cubicBezTo>
                    <a:cubicBezTo>
                      <a:pt x="444" y="467"/>
                      <a:pt x="444" y="467"/>
                      <a:pt x="444" y="467"/>
                    </a:cubicBezTo>
                    <a:cubicBezTo>
                      <a:pt x="444" y="467"/>
                      <a:pt x="444" y="467"/>
                      <a:pt x="444" y="466"/>
                    </a:cubicBezTo>
                    <a:cubicBezTo>
                      <a:pt x="444" y="466"/>
                      <a:pt x="444" y="466"/>
                      <a:pt x="444" y="466"/>
                    </a:cubicBezTo>
                    <a:cubicBezTo>
                      <a:pt x="444" y="466"/>
                      <a:pt x="444" y="466"/>
                      <a:pt x="444" y="466"/>
                    </a:cubicBezTo>
                    <a:cubicBezTo>
                      <a:pt x="444" y="466"/>
                      <a:pt x="444" y="466"/>
                      <a:pt x="444" y="465"/>
                    </a:cubicBezTo>
                    <a:cubicBezTo>
                      <a:pt x="444" y="465"/>
                      <a:pt x="444" y="465"/>
                      <a:pt x="444" y="465"/>
                    </a:cubicBezTo>
                    <a:cubicBezTo>
                      <a:pt x="444" y="465"/>
                      <a:pt x="444" y="465"/>
                      <a:pt x="444" y="465"/>
                    </a:cubicBezTo>
                    <a:cubicBezTo>
                      <a:pt x="444" y="465"/>
                      <a:pt x="444" y="464"/>
                      <a:pt x="444" y="464"/>
                    </a:cubicBezTo>
                    <a:cubicBezTo>
                      <a:pt x="444" y="464"/>
                      <a:pt x="444" y="464"/>
                      <a:pt x="444" y="464"/>
                    </a:cubicBezTo>
                    <a:cubicBezTo>
                      <a:pt x="444" y="464"/>
                      <a:pt x="444" y="464"/>
                      <a:pt x="444" y="464"/>
                    </a:cubicBezTo>
                    <a:cubicBezTo>
                      <a:pt x="444" y="464"/>
                      <a:pt x="444" y="463"/>
                      <a:pt x="444" y="463"/>
                    </a:cubicBezTo>
                    <a:cubicBezTo>
                      <a:pt x="444" y="463"/>
                      <a:pt x="444" y="463"/>
                      <a:pt x="444" y="463"/>
                    </a:cubicBezTo>
                    <a:cubicBezTo>
                      <a:pt x="444" y="463"/>
                      <a:pt x="444" y="463"/>
                      <a:pt x="444" y="463"/>
                    </a:cubicBezTo>
                    <a:cubicBezTo>
                      <a:pt x="444" y="462"/>
                      <a:pt x="444" y="462"/>
                      <a:pt x="444" y="462"/>
                    </a:cubicBezTo>
                    <a:cubicBezTo>
                      <a:pt x="444" y="462"/>
                      <a:pt x="444" y="462"/>
                      <a:pt x="444" y="462"/>
                    </a:cubicBezTo>
                    <a:cubicBezTo>
                      <a:pt x="444" y="462"/>
                      <a:pt x="444" y="462"/>
                      <a:pt x="444" y="462"/>
                    </a:cubicBezTo>
                    <a:cubicBezTo>
                      <a:pt x="443" y="461"/>
                      <a:pt x="443" y="461"/>
                      <a:pt x="443" y="461"/>
                    </a:cubicBezTo>
                    <a:cubicBezTo>
                      <a:pt x="443" y="461"/>
                      <a:pt x="443" y="461"/>
                      <a:pt x="443" y="461"/>
                    </a:cubicBezTo>
                    <a:cubicBezTo>
                      <a:pt x="443" y="461"/>
                      <a:pt x="443" y="461"/>
                      <a:pt x="443" y="460"/>
                    </a:cubicBezTo>
                    <a:cubicBezTo>
                      <a:pt x="443" y="460"/>
                      <a:pt x="443" y="460"/>
                      <a:pt x="443" y="460"/>
                    </a:cubicBezTo>
                    <a:cubicBezTo>
                      <a:pt x="443" y="460"/>
                      <a:pt x="443" y="460"/>
                      <a:pt x="443" y="460"/>
                    </a:cubicBezTo>
                    <a:cubicBezTo>
                      <a:pt x="443" y="460"/>
                      <a:pt x="443" y="460"/>
                      <a:pt x="443" y="460"/>
                    </a:cubicBezTo>
                    <a:cubicBezTo>
                      <a:pt x="443" y="459"/>
                      <a:pt x="443" y="459"/>
                      <a:pt x="443" y="459"/>
                    </a:cubicBezTo>
                    <a:cubicBezTo>
                      <a:pt x="443" y="459"/>
                      <a:pt x="443" y="459"/>
                      <a:pt x="443" y="459"/>
                    </a:cubicBezTo>
                    <a:cubicBezTo>
                      <a:pt x="443" y="458"/>
                      <a:pt x="443" y="458"/>
                      <a:pt x="443" y="458"/>
                    </a:cubicBezTo>
                    <a:cubicBezTo>
                      <a:pt x="443" y="458"/>
                      <a:pt x="443" y="458"/>
                      <a:pt x="443" y="458"/>
                    </a:cubicBezTo>
                    <a:cubicBezTo>
                      <a:pt x="443" y="457"/>
                      <a:pt x="443" y="457"/>
                      <a:pt x="443" y="457"/>
                    </a:cubicBezTo>
                    <a:cubicBezTo>
                      <a:pt x="443" y="457"/>
                      <a:pt x="443" y="457"/>
                      <a:pt x="443" y="457"/>
                    </a:cubicBezTo>
                    <a:cubicBezTo>
                      <a:pt x="443" y="457"/>
                      <a:pt x="443" y="456"/>
                      <a:pt x="443" y="456"/>
                    </a:cubicBezTo>
                    <a:cubicBezTo>
                      <a:pt x="443" y="456"/>
                      <a:pt x="443" y="456"/>
                      <a:pt x="443" y="456"/>
                    </a:cubicBezTo>
                    <a:cubicBezTo>
                      <a:pt x="442" y="454"/>
                      <a:pt x="442" y="451"/>
                      <a:pt x="441" y="449"/>
                    </a:cubicBezTo>
                    <a:cubicBezTo>
                      <a:pt x="440" y="443"/>
                      <a:pt x="439" y="437"/>
                      <a:pt x="438" y="431"/>
                    </a:cubicBezTo>
                    <a:moveTo>
                      <a:pt x="75" y="0"/>
                    </a:moveTo>
                    <a:cubicBezTo>
                      <a:pt x="242" y="100"/>
                      <a:pt x="357" y="277"/>
                      <a:pt x="371" y="482"/>
                    </a:cubicBezTo>
                    <a:cubicBezTo>
                      <a:pt x="408" y="445"/>
                      <a:pt x="431" y="412"/>
                      <a:pt x="431" y="411"/>
                    </a:cubicBezTo>
                    <a:cubicBezTo>
                      <a:pt x="431" y="410"/>
                      <a:pt x="432" y="410"/>
                      <a:pt x="432" y="409"/>
                    </a:cubicBezTo>
                    <a:cubicBezTo>
                      <a:pt x="420" y="361"/>
                      <a:pt x="401" y="315"/>
                      <a:pt x="378" y="272"/>
                    </a:cubicBezTo>
                    <a:cubicBezTo>
                      <a:pt x="377" y="269"/>
                      <a:pt x="376" y="267"/>
                      <a:pt x="374" y="265"/>
                    </a:cubicBezTo>
                    <a:cubicBezTo>
                      <a:pt x="361" y="241"/>
                      <a:pt x="346" y="219"/>
                      <a:pt x="330" y="197"/>
                    </a:cubicBezTo>
                    <a:cubicBezTo>
                      <a:pt x="328" y="195"/>
                      <a:pt x="327" y="193"/>
                      <a:pt x="325" y="191"/>
                    </a:cubicBezTo>
                    <a:cubicBezTo>
                      <a:pt x="324" y="189"/>
                      <a:pt x="322" y="187"/>
                      <a:pt x="321" y="185"/>
                    </a:cubicBezTo>
                    <a:cubicBezTo>
                      <a:pt x="300" y="159"/>
                      <a:pt x="276" y="134"/>
                      <a:pt x="251" y="111"/>
                    </a:cubicBezTo>
                    <a:cubicBezTo>
                      <a:pt x="249" y="109"/>
                      <a:pt x="247" y="107"/>
                      <a:pt x="244" y="105"/>
                    </a:cubicBezTo>
                    <a:cubicBezTo>
                      <a:pt x="210" y="75"/>
                      <a:pt x="173" y="49"/>
                      <a:pt x="132" y="27"/>
                    </a:cubicBezTo>
                    <a:cubicBezTo>
                      <a:pt x="124" y="22"/>
                      <a:pt x="114" y="18"/>
                      <a:pt x="105" y="13"/>
                    </a:cubicBezTo>
                    <a:cubicBezTo>
                      <a:pt x="105" y="13"/>
                      <a:pt x="105" y="13"/>
                      <a:pt x="105" y="13"/>
                    </a:cubicBezTo>
                    <a:cubicBezTo>
                      <a:pt x="105" y="13"/>
                      <a:pt x="105" y="13"/>
                      <a:pt x="105" y="13"/>
                    </a:cubicBezTo>
                    <a:cubicBezTo>
                      <a:pt x="105" y="13"/>
                      <a:pt x="104" y="13"/>
                      <a:pt x="104" y="13"/>
                    </a:cubicBezTo>
                    <a:cubicBezTo>
                      <a:pt x="104" y="13"/>
                      <a:pt x="104" y="13"/>
                      <a:pt x="104" y="13"/>
                    </a:cubicBezTo>
                    <a:cubicBezTo>
                      <a:pt x="104" y="13"/>
                      <a:pt x="104" y="13"/>
                      <a:pt x="104" y="13"/>
                    </a:cubicBezTo>
                    <a:cubicBezTo>
                      <a:pt x="104" y="13"/>
                      <a:pt x="104" y="13"/>
                      <a:pt x="104" y="13"/>
                    </a:cubicBezTo>
                    <a:cubicBezTo>
                      <a:pt x="94" y="8"/>
                      <a:pt x="85" y="4"/>
                      <a:pt x="75" y="0"/>
                    </a:cubicBezTo>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84" name="Freeform 63">
                <a:extLst>
                  <a:ext uri="{FF2B5EF4-FFF2-40B4-BE49-F238E27FC236}">
                    <a16:creationId xmlns:a16="http://schemas.microsoft.com/office/drawing/2014/main" id="{DA02D21B-EFED-554E-8769-F9B1A2CEE9F4}"/>
                  </a:ext>
                </a:extLst>
              </p:cNvPr>
              <p:cNvSpPr>
                <a:spLocks/>
              </p:cNvSpPr>
              <p:nvPr/>
            </p:nvSpPr>
            <p:spPr bwMode="auto">
              <a:xfrm>
                <a:off x="1939734" y="3067221"/>
                <a:ext cx="538525" cy="351212"/>
              </a:xfrm>
              <a:custGeom>
                <a:avLst/>
                <a:gdLst>
                  <a:gd name="T0" fmla="*/ 182 w 186"/>
                  <a:gd name="T1" fmla="*/ 33 h 121"/>
                  <a:gd name="T2" fmla="*/ 11 w 186"/>
                  <a:gd name="T3" fmla="*/ 120 h 121"/>
                  <a:gd name="T4" fmla="*/ 8 w 186"/>
                  <a:gd name="T5" fmla="*/ 121 h 121"/>
                  <a:gd name="T6" fmla="*/ 0 w 186"/>
                  <a:gd name="T7" fmla="*/ 115 h 121"/>
                  <a:gd name="T8" fmla="*/ 0 w 186"/>
                  <a:gd name="T9" fmla="*/ 111 h 121"/>
                  <a:gd name="T10" fmla="*/ 5 w 186"/>
                  <a:gd name="T11" fmla="*/ 102 h 121"/>
                  <a:gd name="T12" fmla="*/ 94 w 186"/>
                  <a:gd name="T13" fmla="*/ 45 h 121"/>
                  <a:gd name="T14" fmla="*/ 169 w 186"/>
                  <a:gd name="T15" fmla="*/ 4 h 121"/>
                  <a:gd name="T16" fmla="*/ 183 w 186"/>
                  <a:gd name="T17" fmla="*/ 16 h 121"/>
                  <a:gd name="T18" fmla="*/ 182 w 186"/>
                  <a:gd name="T19" fmla="*/ 3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21">
                    <a:moveTo>
                      <a:pt x="182" y="33"/>
                    </a:moveTo>
                    <a:cubicBezTo>
                      <a:pt x="166" y="70"/>
                      <a:pt x="27" y="115"/>
                      <a:pt x="11" y="120"/>
                    </a:cubicBezTo>
                    <a:cubicBezTo>
                      <a:pt x="10" y="121"/>
                      <a:pt x="9" y="121"/>
                      <a:pt x="8" y="121"/>
                    </a:cubicBezTo>
                    <a:cubicBezTo>
                      <a:pt x="5" y="121"/>
                      <a:pt x="1" y="119"/>
                      <a:pt x="0" y="115"/>
                    </a:cubicBezTo>
                    <a:cubicBezTo>
                      <a:pt x="0" y="114"/>
                      <a:pt x="0" y="113"/>
                      <a:pt x="0" y="111"/>
                    </a:cubicBezTo>
                    <a:cubicBezTo>
                      <a:pt x="0" y="108"/>
                      <a:pt x="2" y="104"/>
                      <a:pt x="5" y="102"/>
                    </a:cubicBezTo>
                    <a:cubicBezTo>
                      <a:pt x="34" y="92"/>
                      <a:pt x="66" y="67"/>
                      <a:pt x="94" y="45"/>
                    </a:cubicBezTo>
                    <a:cubicBezTo>
                      <a:pt x="127" y="19"/>
                      <a:pt x="152" y="0"/>
                      <a:pt x="169" y="4"/>
                    </a:cubicBezTo>
                    <a:cubicBezTo>
                      <a:pt x="173" y="5"/>
                      <a:pt x="179" y="8"/>
                      <a:pt x="183" y="16"/>
                    </a:cubicBezTo>
                    <a:cubicBezTo>
                      <a:pt x="184" y="19"/>
                      <a:pt x="186" y="25"/>
                      <a:pt x="182" y="33"/>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85" name="Freeform 64">
                <a:extLst>
                  <a:ext uri="{FF2B5EF4-FFF2-40B4-BE49-F238E27FC236}">
                    <a16:creationId xmlns:a16="http://schemas.microsoft.com/office/drawing/2014/main" id="{3CC55546-01BF-6F4F-AC2C-3EB6E1405238}"/>
                  </a:ext>
                </a:extLst>
              </p:cNvPr>
              <p:cNvSpPr>
                <a:spLocks/>
              </p:cNvSpPr>
              <p:nvPr/>
            </p:nvSpPr>
            <p:spPr bwMode="auto">
              <a:xfrm>
                <a:off x="3611144" y="3067221"/>
                <a:ext cx="540327" cy="351212"/>
              </a:xfrm>
              <a:custGeom>
                <a:avLst/>
                <a:gdLst>
                  <a:gd name="T0" fmla="*/ 185 w 186"/>
                  <a:gd name="T1" fmla="*/ 111 h 121"/>
                  <a:gd name="T2" fmla="*/ 185 w 186"/>
                  <a:gd name="T3" fmla="*/ 115 h 121"/>
                  <a:gd name="T4" fmla="*/ 177 w 186"/>
                  <a:gd name="T5" fmla="*/ 121 h 121"/>
                  <a:gd name="T6" fmla="*/ 174 w 186"/>
                  <a:gd name="T7" fmla="*/ 120 h 121"/>
                  <a:gd name="T8" fmla="*/ 3 w 186"/>
                  <a:gd name="T9" fmla="*/ 33 h 121"/>
                  <a:gd name="T10" fmla="*/ 3 w 186"/>
                  <a:gd name="T11" fmla="*/ 16 h 121"/>
                  <a:gd name="T12" fmla="*/ 16 w 186"/>
                  <a:gd name="T13" fmla="*/ 4 h 121"/>
                  <a:gd name="T14" fmla="*/ 92 w 186"/>
                  <a:gd name="T15" fmla="*/ 45 h 121"/>
                  <a:gd name="T16" fmla="*/ 180 w 186"/>
                  <a:gd name="T17" fmla="*/ 102 h 121"/>
                  <a:gd name="T18" fmla="*/ 185 w 186"/>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21">
                    <a:moveTo>
                      <a:pt x="185" y="111"/>
                    </a:moveTo>
                    <a:cubicBezTo>
                      <a:pt x="186" y="113"/>
                      <a:pt x="185" y="114"/>
                      <a:pt x="185" y="115"/>
                    </a:cubicBezTo>
                    <a:cubicBezTo>
                      <a:pt x="184" y="119"/>
                      <a:pt x="181" y="121"/>
                      <a:pt x="177" y="121"/>
                    </a:cubicBezTo>
                    <a:cubicBezTo>
                      <a:pt x="176" y="121"/>
                      <a:pt x="175" y="121"/>
                      <a:pt x="174" y="120"/>
                    </a:cubicBezTo>
                    <a:cubicBezTo>
                      <a:pt x="159" y="115"/>
                      <a:pt x="19" y="70"/>
                      <a:pt x="3" y="33"/>
                    </a:cubicBezTo>
                    <a:cubicBezTo>
                      <a:pt x="0" y="25"/>
                      <a:pt x="1" y="19"/>
                      <a:pt x="3" y="16"/>
                    </a:cubicBezTo>
                    <a:cubicBezTo>
                      <a:pt x="6" y="8"/>
                      <a:pt x="12" y="5"/>
                      <a:pt x="16" y="4"/>
                    </a:cubicBezTo>
                    <a:cubicBezTo>
                      <a:pt x="34" y="0"/>
                      <a:pt x="58" y="19"/>
                      <a:pt x="92" y="45"/>
                    </a:cubicBezTo>
                    <a:cubicBezTo>
                      <a:pt x="120" y="67"/>
                      <a:pt x="151" y="92"/>
                      <a:pt x="180" y="102"/>
                    </a:cubicBezTo>
                    <a:cubicBezTo>
                      <a:pt x="184" y="104"/>
                      <a:pt x="186" y="108"/>
                      <a:pt x="185" y="111"/>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86" name="Freeform 65">
                <a:extLst>
                  <a:ext uri="{FF2B5EF4-FFF2-40B4-BE49-F238E27FC236}">
                    <a16:creationId xmlns:a16="http://schemas.microsoft.com/office/drawing/2014/main" id="{709147C6-EF0F-FA49-9FE9-218BE8EF5FBA}"/>
                  </a:ext>
                </a:extLst>
              </p:cNvPr>
              <p:cNvSpPr>
                <a:spLocks/>
              </p:cNvSpPr>
              <p:nvPr/>
            </p:nvSpPr>
            <p:spPr bwMode="auto">
              <a:xfrm>
                <a:off x="2058605" y="3508488"/>
                <a:ext cx="545730" cy="230539"/>
              </a:xfrm>
              <a:custGeom>
                <a:avLst/>
                <a:gdLst>
                  <a:gd name="T0" fmla="*/ 15 w 188"/>
                  <a:gd name="T1" fmla="*/ 15 h 80"/>
                  <a:gd name="T2" fmla="*/ 86 w 188"/>
                  <a:gd name="T3" fmla="*/ 50 h 80"/>
                  <a:gd name="T4" fmla="*/ 131 w 188"/>
                  <a:gd name="T5" fmla="*/ 30 h 80"/>
                  <a:gd name="T6" fmla="*/ 164 w 188"/>
                  <a:gd name="T7" fmla="*/ 2 h 80"/>
                  <a:gd name="T8" fmla="*/ 177 w 188"/>
                  <a:gd name="T9" fmla="*/ 32 h 80"/>
                  <a:gd name="T10" fmla="*/ 135 w 188"/>
                  <a:gd name="T11" fmla="*/ 64 h 80"/>
                  <a:gd name="T12" fmla="*/ 56 w 188"/>
                  <a:gd name="T13" fmla="*/ 69 h 80"/>
                  <a:gd name="T14" fmla="*/ 12 w 188"/>
                  <a:gd name="T15" fmla="*/ 37 h 80"/>
                  <a:gd name="T16" fmla="*/ 0 w 188"/>
                  <a:gd name="T17" fmla="*/ 21 h 80"/>
                  <a:gd name="T18" fmla="*/ 15 w 188"/>
                  <a:gd name="T19" fmla="*/ 1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80">
                    <a:moveTo>
                      <a:pt x="15" y="15"/>
                    </a:moveTo>
                    <a:cubicBezTo>
                      <a:pt x="33" y="34"/>
                      <a:pt x="62" y="51"/>
                      <a:pt x="86" y="50"/>
                    </a:cubicBezTo>
                    <a:cubicBezTo>
                      <a:pt x="103" y="48"/>
                      <a:pt x="118" y="41"/>
                      <a:pt x="131" y="30"/>
                    </a:cubicBezTo>
                    <a:cubicBezTo>
                      <a:pt x="140" y="23"/>
                      <a:pt x="151" y="3"/>
                      <a:pt x="164" y="2"/>
                    </a:cubicBezTo>
                    <a:cubicBezTo>
                      <a:pt x="181" y="0"/>
                      <a:pt x="188" y="21"/>
                      <a:pt x="177" y="32"/>
                    </a:cubicBezTo>
                    <a:cubicBezTo>
                      <a:pt x="165" y="45"/>
                      <a:pt x="150" y="56"/>
                      <a:pt x="135" y="64"/>
                    </a:cubicBezTo>
                    <a:cubicBezTo>
                      <a:pt x="109" y="77"/>
                      <a:pt x="82" y="80"/>
                      <a:pt x="56" y="69"/>
                    </a:cubicBezTo>
                    <a:cubicBezTo>
                      <a:pt x="39" y="62"/>
                      <a:pt x="24" y="50"/>
                      <a:pt x="12" y="37"/>
                    </a:cubicBezTo>
                    <a:cubicBezTo>
                      <a:pt x="8" y="33"/>
                      <a:pt x="1" y="27"/>
                      <a:pt x="0" y="21"/>
                    </a:cubicBezTo>
                    <a:cubicBezTo>
                      <a:pt x="0" y="13"/>
                      <a:pt x="10" y="9"/>
                      <a:pt x="15" y="15"/>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87" name="Freeform 66">
                <a:extLst>
                  <a:ext uri="{FF2B5EF4-FFF2-40B4-BE49-F238E27FC236}">
                    <a16:creationId xmlns:a16="http://schemas.microsoft.com/office/drawing/2014/main" id="{3A53EA0A-A69B-BD42-A116-A07B064AD0C2}"/>
                  </a:ext>
                </a:extLst>
              </p:cNvPr>
              <p:cNvSpPr>
                <a:spLocks/>
              </p:cNvSpPr>
              <p:nvPr/>
            </p:nvSpPr>
            <p:spPr bwMode="auto">
              <a:xfrm>
                <a:off x="3526493" y="3494079"/>
                <a:ext cx="567343" cy="243147"/>
              </a:xfrm>
              <a:custGeom>
                <a:avLst/>
                <a:gdLst>
                  <a:gd name="T0" fmla="*/ 187 w 195"/>
                  <a:gd name="T1" fmla="*/ 31 h 84"/>
                  <a:gd name="T2" fmla="*/ 108 w 195"/>
                  <a:gd name="T3" fmla="*/ 81 h 84"/>
                  <a:gd name="T4" fmla="*/ 35 w 195"/>
                  <a:gd name="T5" fmla="*/ 59 h 84"/>
                  <a:gd name="T6" fmla="*/ 6 w 195"/>
                  <a:gd name="T7" fmla="*/ 31 h 84"/>
                  <a:gd name="T8" fmla="*/ 31 w 195"/>
                  <a:gd name="T9" fmla="*/ 6 h 84"/>
                  <a:gd name="T10" fmla="*/ 42 w 195"/>
                  <a:gd name="T11" fmla="*/ 16 h 84"/>
                  <a:gd name="T12" fmla="*/ 60 w 195"/>
                  <a:gd name="T13" fmla="*/ 34 h 84"/>
                  <a:gd name="T14" fmla="*/ 104 w 195"/>
                  <a:gd name="T15" fmla="*/ 54 h 84"/>
                  <a:gd name="T16" fmla="*/ 110 w 195"/>
                  <a:gd name="T17" fmla="*/ 54 h 84"/>
                  <a:gd name="T18" fmla="*/ 146 w 195"/>
                  <a:gd name="T19" fmla="*/ 42 h 84"/>
                  <a:gd name="T20" fmla="*/ 173 w 195"/>
                  <a:gd name="T21" fmla="*/ 21 h 84"/>
                  <a:gd name="T22" fmla="*/ 187 w 195"/>
                  <a:gd name="T23" fmla="*/ 3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5" h="84">
                    <a:moveTo>
                      <a:pt x="187" y="31"/>
                    </a:moveTo>
                    <a:cubicBezTo>
                      <a:pt x="168" y="56"/>
                      <a:pt x="140" y="77"/>
                      <a:pt x="108" y="81"/>
                    </a:cubicBezTo>
                    <a:cubicBezTo>
                      <a:pt x="82" y="84"/>
                      <a:pt x="56" y="74"/>
                      <a:pt x="35" y="59"/>
                    </a:cubicBezTo>
                    <a:cubicBezTo>
                      <a:pt x="26" y="52"/>
                      <a:pt x="11" y="43"/>
                      <a:pt x="6" y="31"/>
                    </a:cubicBezTo>
                    <a:cubicBezTo>
                      <a:pt x="0" y="16"/>
                      <a:pt x="15" y="0"/>
                      <a:pt x="31" y="6"/>
                    </a:cubicBezTo>
                    <a:cubicBezTo>
                      <a:pt x="36" y="8"/>
                      <a:pt x="39" y="12"/>
                      <a:pt x="42" y="16"/>
                    </a:cubicBezTo>
                    <a:cubicBezTo>
                      <a:pt x="47" y="23"/>
                      <a:pt x="53" y="29"/>
                      <a:pt x="60" y="34"/>
                    </a:cubicBezTo>
                    <a:cubicBezTo>
                      <a:pt x="73" y="45"/>
                      <a:pt x="87" y="52"/>
                      <a:pt x="104" y="54"/>
                    </a:cubicBezTo>
                    <a:cubicBezTo>
                      <a:pt x="101" y="54"/>
                      <a:pt x="111" y="54"/>
                      <a:pt x="110" y="54"/>
                    </a:cubicBezTo>
                    <a:cubicBezTo>
                      <a:pt x="123" y="53"/>
                      <a:pt x="135" y="49"/>
                      <a:pt x="146" y="42"/>
                    </a:cubicBezTo>
                    <a:cubicBezTo>
                      <a:pt x="156" y="37"/>
                      <a:pt x="165" y="29"/>
                      <a:pt x="173" y="21"/>
                    </a:cubicBezTo>
                    <a:cubicBezTo>
                      <a:pt x="181" y="14"/>
                      <a:pt x="195" y="21"/>
                      <a:pt x="187" y="31"/>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88" name="Freeform 67">
                <a:extLst>
                  <a:ext uri="{FF2B5EF4-FFF2-40B4-BE49-F238E27FC236}">
                    <a16:creationId xmlns:a16="http://schemas.microsoft.com/office/drawing/2014/main" id="{DEF13435-522B-6843-BCA7-5CBCCB62B50F}"/>
                  </a:ext>
                </a:extLst>
              </p:cNvPr>
              <p:cNvSpPr>
                <a:spLocks noEditPoints="1"/>
              </p:cNvSpPr>
              <p:nvPr/>
            </p:nvSpPr>
            <p:spPr bwMode="auto">
              <a:xfrm>
                <a:off x="1314756" y="3472466"/>
                <a:ext cx="3506719" cy="1761465"/>
              </a:xfrm>
              <a:custGeom>
                <a:avLst/>
                <a:gdLst>
                  <a:gd name="T0" fmla="*/ 220 w 1208"/>
                  <a:gd name="T1" fmla="*/ 191 h 608"/>
                  <a:gd name="T2" fmla="*/ 217 w 1208"/>
                  <a:gd name="T3" fmla="*/ 190 h 608"/>
                  <a:gd name="T4" fmla="*/ 3 w 1208"/>
                  <a:gd name="T5" fmla="*/ 15 h 608"/>
                  <a:gd name="T6" fmla="*/ 5 w 1208"/>
                  <a:gd name="T7" fmla="*/ 3 h 608"/>
                  <a:gd name="T8" fmla="*/ 17 w 1208"/>
                  <a:gd name="T9" fmla="*/ 5 h 608"/>
                  <a:gd name="T10" fmla="*/ 223 w 1208"/>
                  <a:gd name="T11" fmla="*/ 174 h 608"/>
                  <a:gd name="T12" fmla="*/ 228 w 1208"/>
                  <a:gd name="T13" fmla="*/ 185 h 608"/>
                  <a:gd name="T14" fmla="*/ 220 w 1208"/>
                  <a:gd name="T15" fmla="*/ 191 h 608"/>
                  <a:gd name="T16" fmla="*/ 182 w 1208"/>
                  <a:gd name="T17" fmla="*/ 608 h 608"/>
                  <a:gd name="T18" fmla="*/ 268 w 1208"/>
                  <a:gd name="T19" fmla="*/ 550 h 608"/>
                  <a:gd name="T20" fmla="*/ 265 w 1208"/>
                  <a:gd name="T21" fmla="*/ 538 h 608"/>
                  <a:gd name="T22" fmla="*/ 253 w 1208"/>
                  <a:gd name="T23" fmla="*/ 540 h 608"/>
                  <a:gd name="T24" fmla="*/ 177 w 1208"/>
                  <a:gd name="T25" fmla="*/ 592 h 608"/>
                  <a:gd name="T26" fmla="*/ 171 w 1208"/>
                  <a:gd name="T27" fmla="*/ 602 h 608"/>
                  <a:gd name="T28" fmla="*/ 179 w 1208"/>
                  <a:gd name="T29" fmla="*/ 608 h 608"/>
                  <a:gd name="T30" fmla="*/ 182 w 1208"/>
                  <a:gd name="T31" fmla="*/ 608 h 608"/>
                  <a:gd name="T32" fmla="*/ 990 w 1208"/>
                  <a:gd name="T33" fmla="*/ 190 h 608"/>
                  <a:gd name="T34" fmla="*/ 1205 w 1208"/>
                  <a:gd name="T35" fmla="*/ 15 h 608"/>
                  <a:gd name="T36" fmla="*/ 1203 w 1208"/>
                  <a:gd name="T37" fmla="*/ 3 h 608"/>
                  <a:gd name="T38" fmla="*/ 1191 w 1208"/>
                  <a:gd name="T39" fmla="*/ 5 h 608"/>
                  <a:gd name="T40" fmla="*/ 985 w 1208"/>
                  <a:gd name="T41" fmla="*/ 174 h 608"/>
                  <a:gd name="T42" fmla="*/ 980 w 1208"/>
                  <a:gd name="T43" fmla="*/ 185 h 608"/>
                  <a:gd name="T44" fmla="*/ 988 w 1208"/>
                  <a:gd name="T45" fmla="*/ 191 h 608"/>
                  <a:gd name="T46" fmla="*/ 990 w 1208"/>
                  <a:gd name="T47" fmla="*/ 190 h 608"/>
                  <a:gd name="T48" fmla="*/ 1037 w 1208"/>
                  <a:gd name="T49" fmla="*/ 602 h 608"/>
                  <a:gd name="T50" fmla="*/ 1031 w 1208"/>
                  <a:gd name="T51" fmla="*/ 592 h 608"/>
                  <a:gd name="T52" fmla="*/ 954 w 1208"/>
                  <a:gd name="T53" fmla="*/ 540 h 608"/>
                  <a:gd name="T54" fmla="*/ 943 w 1208"/>
                  <a:gd name="T55" fmla="*/ 538 h 608"/>
                  <a:gd name="T56" fmla="*/ 940 w 1208"/>
                  <a:gd name="T57" fmla="*/ 550 h 608"/>
                  <a:gd name="T58" fmla="*/ 1026 w 1208"/>
                  <a:gd name="T59" fmla="*/ 608 h 608"/>
                  <a:gd name="T60" fmla="*/ 1028 w 1208"/>
                  <a:gd name="T61" fmla="*/ 608 h 608"/>
                  <a:gd name="T62" fmla="*/ 1037 w 1208"/>
                  <a:gd name="T63" fmla="*/ 602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08" h="608">
                    <a:moveTo>
                      <a:pt x="220" y="191"/>
                    </a:moveTo>
                    <a:cubicBezTo>
                      <a:pt x="219" y="191"/>
                      <a:pt x="218" y="191"/>
                      <a:pt x="217" y="190"/>
                    </a:cubicBezTo>
                    <a:cubicBezTo>
                      <a:pt x="93" y="146"/>
                      <a:pt x="6" y="20"/>
                      <a:pt x="3" y="15"/>
                    </a:cubicBezTo>
                    <a:cubicBezTo>
                      <a:pt x="0" y="11"/>
                      <a:pt x="1" y="5"/>
                      <a:pt x="5" y="3"/>
                    </a:cubicBezTo>
                    <a:cubicBezTo>
                      <a:pt x="9" y="0"/>
                      <a:pt x="14" y="1"/>
                      <a:pt x="17" y="5"/>
                    </a:cubicBezTo>
                    <a:cubicBezTo>
                      <a:pt x="18" y="6"/>
                      <a:pt x="104" y="132"/>
                      <a:pt x="223" y="174"/>
                    </a:cubicBezTo>
                    <a:cubicBezTo>
                      <a:pt x="227" y="176"/>
                      <a:pt x="230" y="181"/>
                      <a:pt x="228" y="185"/>
                    </a:cubicBezTo>
                    <a:cubicBezTo>
                      <a:pt x="227" y="189"/>
                      <a:pt x="224" y="191"/>
                      <a:pt x="220" y="191"/>
                    </a:cubicBezTo>
                    <a:moveTo>
                      <a:pt x="182" y="608"/>
                    </a:moveTo>
                    <a:cubicBezTo>
                      <a:pt x="242" y="588"/>
                      <a:pt x="267" y="551"/>
                      <a:pt x="268" y="550"/>
                    </a:cubicBezTo>
                    <a:cubicBezTo>
                      <a:pt x="270" y="546"/>
                      <a:pt x="269" y="540"/>
                      <a:pt x="265" y="538"/>
                    </a:cubicBezTo>
                    <a:cubicBezTo>
                      <a:pt x="261" y="535"/>
                      <a:pt x="256" y="536"/>
                      <a:pt x="253" y="540"/>
                    </a:cubicBezTo>
                    <a:cubicBezTo>
                      <a:pt x="253" y="541"/>
                      <a:pt x="231" y="574"/>
                      <a:pt x="177" y="592"/>
                    </a:cubicBezTo>
                    <a:cubicBezTo>
                      <a:pt x="172" y="593"/>
                      <a:pt x="170" y="598"/>
                      <a:pt x="171" y="602"/>
                    </a:cubicBezTo>
                    <a:cubicBezTo>
                      <a:pt x="172" y="606"/>
                      <a:pt x="176" y="608"/>
                      <a:pt x="179" y="608"/>
                    </a:cubicBezTo>
                    <a:cubicBezTo>
                      <a:pt x="180" y="608"/>
                      <a:pt x="181" y="608"/>
                      <a:pt x="182" y="608"/>
                    </a:cubicBezTo>
                    <a:moveTo>
                      <a:pt x="990" y="190"/>
                    </a:moveTo>
                    <a:cubicBezTo>
                      <a:pt x="1115" y="146"/>
                      <a:pt x="1201" y="20"/>
                      <a:pt x="1205" y="15"/>
                    </a:cubicBezTo>
                    <a:cubicBezTo>
                      <a:pt x="1208" y="11"/>
                      <a:pt x="1207" y="5"/>
                      <a:pt x="1203" y="3"/>
                    </a:cubicBezTo>
                    <a:cubicBezTo>
                      <a:pt x="1199" y="0"/>
                      <a:pt x="1194" y="1"/>
                      <a:pt x="1191" y="5"/>
                    </a:cubicBezTo>
                    <a:cubicBezTo>
                      <a:pt x="1190" y="6"/>
                      <a:pt x="1104" y="132"/>
                      <a:pt x="985" y="174"/>
                    </a:cubicBezTo>
                    <a:cubicBezTo>
                      <a:pt x="980" y="176"/>
                      <a:pt x="978" y="181"/>
                      <a:pt x="980" y="185"/>
                    </a:cubicBezTo>
                    <a:cubicBezTo>
                      <a:pt x="981" y="189"/>
                      <a:pt x="984" y="191"/>
                      <a:pt x="988" y="191"/>
                    </a:cubicBezTo>
                    <a:cubicBezTo>
                      <a:pt x="989" y="191"/>
                      <a:pt x="989" y="191"/>
                      <a:pt x="990" y="190"/>
                    </a:cubicBezTo>
                    <a:moveTo>
                      <a:pt x="1037" y="602"/>
                    </a:moveTo>
                    <a:cubicBezTo>
                      <a:pt x="1038" y="598"/>
                      <a:pt x="1036" y="593"/>
                      <a:pt x="1031" y="592"/>
                    </a:cubicBezTo>
                    <a:cubicBezTo>
                      <a:pt x="977" y="574"/>
                      <a:pt x="955" y="541"/>
                      <a:pt x="954" y="540"/>
                    </a:cubicBezTo>
                    <a:cubicBezTo>
                      <a:pt x="952" y="536"/>
                      <a:pt x="946" y="535"/>
                      <a:pt x="943" y="538"/>
                    </a:cubicBezTo>
                    <a:cubicBezTo>
                      <a:pt x="939" y="540"/>
                      <a:pt x="938" y="546"/>
                      <a:pt x="940" y="550"/>
                    </a:cubicBezTo>
                    <a:cubicBezTo>
                      <a:pt x="941" y="551"/>
                      <a:pt x="966" y="588"/>
                      <a:pt x="1026" y="608"/>
                    </a:cubicBezTo>
                    <a:cubicBezTo>
                      <a:pt x="1027" y="608"/>
                      <a:pt x="1028" y="608"/>
                      <a:pt x="1028" y="608"/>
                    </a:cubicBezTo>
                    <a:cubicBezTo>
                      <a:pt x="1032" y="608"/>
                      <a:pt x="1035" y="606"/>
                      <a:pt x="1037" y="60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89" name="Freeform 68">
                <a:extLst>
                  <a:ext uri="{FF2B5EF4-FFF2-40B4-BE49-F238E27FC236}">
                    <a16:creationId xmlns:a16="http://schemas.microsoft.com/office/drawing/2014/main" id="{C853B7C8-1E0E-4D40-89E8-DA15F6E032EC}"/>
                  </a:ext>
                </a:extLst>
              </p:cNvPr>
              <p:cNvSpPr>
                <a:spLocks/>
              </p:cNvSpPr>
              <p:nvPr/>
            </p:nvSpPr>
            <p:spPr bwMode="auto">
              <a:xfrm>
                <a:off x="1840674" y="3784054"/>
                <a:ext cx="2453083" cy="1534528"/>
              </a:xfrm>
              <a:custGeom>
                <a:avLst/>
                <a:gdLst>
                  <a:gd name="T0" fmla="*/ 423 w 845"/>
                  <a:gd name="T1" fmla="*/ 0 h 530"/>
                  <a:gd name="T2" fmla="*/ 801 w 845"/>
                  <a:gd name="T3" fmla="*/ 68 h 530"/>
                  <a:gd name="T4" fmla="*/ 760 w 845"/>
                  <a:gd name="T5" fmla="*/ 444 h 530"/>
                  <a:gd name="T6" fmla="*/ 423 w 845"/>
                  <a:gd name="T7" fmla="*/ 530 h 530"/>
                  <a:gd name="T8" fmla="*/ 85 w 845"/>
                  <a:gd name="T9" fmla="*/ 444 h 530"/>
                  <a:gd name="T10" fmla="*/ 45 w 845"/>
                  <a:gd name="T11" fmla="*/ 68 h 530"/>
                  <a:gd name="T12" fmla="*/ 423 w 845"/>
                  <a:gd name="T13" fmla="*/ 0 h 530"/>
                </a:gdLst>
                <a:ahLst/>
                <a:cxnLst>
                  <a:cxn ang="0">
                    <a:pos x="T0" y="T1"/>
                  </a:cxn>
                  <a:cxn ang="0">
                    <a:pos x="T2" y="T3"/>
                  </a:cxn>
                  <a:cxn ang="0">
                    <a:pos x="T4" y="T5"/>
                  </a:cxn>
                  <a:cxn ang="0">
                    <a:pos x="T6" y="T7"/>
                  </a:cxn>
                  <a:cxn ang="0">
                    <a:pos x="T8" y="T9"/>
                  </a:cxn>
                  <a:cxn ang="0">
                    <a:pos x="T10" y="T11"/>
                  </a:cxn>
                  <a:cxn ang="0">
                    <a:pos x="T12" y="T13"/>
                  </a:cxn>
                </a:cxnLst>
                <a:rect l="0" t="0" r="r" b="b"/>
                <a:pathLst>
                  <a:path w="845" h="530">
                    <a:moveTo>
                      <a:pt x="423" y="0"/>
                    </a:moveTo>
                    <a:cubicBezTo>
                      <a:pt x="474" y="0"/>
                      <a:pt x="756" y="29"/>
                      <a:pt x="801" y="68"/>
                    </a:cubicBezTo>
                    <a:cubicBezTo>
                      <a:pt x="845" y="108"/>
                      <a:pt x="822" y="390"/>
                      <a:pt x="760" y="444"/>
                    </a:cubicBezTo>
                    <a:cubicBezTo>
                      <a:pt x="700" y="497"/>
                      <a:pt x="502" y="530"/>
                      <a:pt x="423" y="530"/>
                    </a:cubicBezTo>
                    <a:cubicBezTo>
                      <a:pt x="344" y="530"/>
                      <a:pt x="146" y="497"/>
                      <a:pt x="85" y="444"/>
                    </a:cubicBezTo>
                    <a:cubicBezTo>
                      <a:pt x="24" y="390"/>
                      <a:pt x="0" y="108"/>
                      <a:pt x="45" y="68"/>
                    </a:cubicBezTo>
                    <a:cubicBezTo>
                      <a:pt x="90" y="29"/>
                      <a:pt x="372" y="0"/>
                      <a:pt x="423"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90" name="Freeform 69">
                <a:extLst>
                  <a:ext uri="{FF2B5EF4-FFF2-40B4-BE49-F238E27FC236}">
                    <a16:creationId xmlns:a16="http://schemas.microsoft.com/office/drawing/2014/main" id="{F1834D9A-37F8-3C40-9F70-B8B90FEE4C37}"/>
                  </a:ext>
                </a:extLst>
              </p:cNvPr>
              <p:cNvSpPr>
                <a:spLocks/>
              </p:cNvSpPr>
              <p:nvPr/>
            </p:nvSpPr>
            <p:spPr bwMode="auto">
              <a:xfrm>
                <a:off x="4146067" y="3965964"/>
                <a:ext cx="19812" cy="18011"/>
              </a:xfrm>
              <a:custGeom>
                <a:avLst/>
                <a:gdLst>
                  <a:gd name="T0" fmla="*/ 0 w 7"/>
                  <a:gd name="T1" fmla="*/ 0 h 6"/>
                  <a:gd name="T2" fmla="*/ 7 w 7"/>
                  <a:gd name="T3" fmla="*/ 5 h 6"/>
                  <a:gd name="T4" fmla="*/ 7 w 7"/>
                  <a:gd name="T5" fmla="*/ 6 h 6"/>
                  <a:gd name="T6" fmla="*/ 7 w 7"/>
                  <a:gd name="T7" fmla="*/ 6 h 6"/>
                  <a:gd name="T8" fmla="*/ 7 w 7"/>
                  <a:gd name="T9" fmla="*/ 5 h 6"/>
                  <a:gd name="T10" fmla="*/ 0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0" y="0"/>
                    </a:moveTo>
                    <a:cubicBezTo>
                      <a:pt x="2" y="2"/>
                      <a:pt x="5" y="4"/>
                      <a:pt x="7" y="5"/>
                    </a:cubicBezTo>
                    <a:cubicBezTo>
                      <a:pt x="7" y="5"/>
                      <a:pt x="7" y="6"/>
                      <a:pt x="7" y="6"/>
                    </a:cubicBezTo>
                    <a:cubicBezTo>
                      <a:pt x="7" y="6"/>
                      <a:pt x="7" y="6"/>
                      <a:pt x="7" y="6"/>
                    </a:cubicBezTo>
                    <a:cubicBezTo>
                      <a:pt x="7" y="6"/>
                      <a:pt x="7" y="5"/>
                      <a:pt x="7" y="5"/>
                    </a:cubicBezTo>
                    <a:cubicBezTo>
                      <a:pt x="5" y="4"/>
                      <a:pt x="3" y="2"/>
                      <a:pt x="0" y="0"/>
                    </a:cubicBezTo>
                  </a:path>
                </a:pathLst>
              </a:custGeom>
              <a:solidFill>
                <a:srgbClr val="4297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91" name="Freeform 70">
                <a:extLst>
                  <a:ext uri="{FF2B5EF4-FFF2-40B4-BE49-F238E27FC236}">
                    <a16:creationId xmlns:a16="http://schemas.microsoft.com/office/drawing/2014/main" id="{C1C3B81B-0678-D048-976A-2B9A195FC5D6}"/>
                  </a:ext>
                </a:extLst>
              </p:cNvPr>
              <p:cNvSpPr>
                <a:spLocks noEditPoints="1"/>
              </p:cNvSpPr>
              <p:nvPr/>
            </p:nvSpPr>
            <p:spPr bwMode="auto">
              <a:xfrm>
                <a:off x="4165879" y="3983975"/>
                <a:ext cx="3602" cy="1801"/>
              </a:xfrm>
              <a:custGeom>
                <a:avLst/>
                <a:gdLst>
                  <a:gd name="T0" fmla="*/ 1 w 1"/>
                  <a:gd name="T1" fmla="*/ 1 h 1"/>
                  <a:gd name="T2" fmla="*/ 1 w 1"/>
                  <a:gd name="T3" fmla="*/ 1 h 1"/>
                  <a:gd name="T4" fmla="*/ 1 w 1"/>
                  <a:gd name="T5" fmla="*/ 1 h 1"/>
                  <a:gd name="T6" fmla="*/ 0 w 1"/>
                  <a:gd name="T7" fmla="*/ 0 h 1"/>
                  <a:gd name="T8" fmla="*/ 0 w 1"/>
                  <a:gd name="T9" fmla="*/ 0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1" y="1"/>
                    </a:moveTo>
                    <a:cubicBezTo>
                      <a:pt x="1" y="1"/>
                      <a:pt x="1" y="1"/>
                      <a:pt x="1" y="1"/>
                    </a:cubicBezTo>
                    <a:cubicBezTo>
                      <a:pt x="1" y="1"/>
                      <a:pt x="1" y="1"/>
                      <a:pt x="1" y="1"/>
                    </a:cubicBezTo>
                    <a:moveTo>
                      <a:pt x="0" y="0"/>
                    </a:moveTo>
                    <a:cubicBezTo>
                      <a:pt x="0" y="0"/>
                      <a:pt x="0" y="0"/>
                      <a:pt x="0" y="0"/>
                    </a:cubicBezTo>
                    <a:cubicBezTo>
                      <a:pt x="1" y="0"/>
                      <a:pt x="1" y="0"/>
                      <a:pt x="1" y="1"/>
                    </a:cubicBezTo>
                    <a:cubicBezTo>
                      <a:pt x="1" y="0"/>
                      <a:pt x="1" y="0"/>
                      <a:pt x="0" y="0"/>
                    </a:cubicBezTo>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92" name="Freeform 71">
                <a:extLst>
                  <a:ext uri="{FF2B5EF4-FFF2-40B4-BE49-F238E27FC236}">
                    <a16:creationId xmlns:a16="http://schemas.microsoft.com/office/drawing/2014/main" id="{29F5F1F9-D606-EE4B-B58E-47CF43F4BEB8}"/>
                  </a:ext>
                </a:extLst>
              </p:cNvPr>
              <p:cNvSpPr>
                <a:spLocks/>
              </p:cNvSpPr>
              <p:nvPr/>
            </p:nvSpPr>
            <p:spPr bwMode="auto">
              <a:xfrm>
                <a:off x="4079427" y="4646776"/>
                <a:ext cx="124275" cy="385433"/>
              </a:xfrm>
              <a:custGeom>
                <a:avLst/>
                <a:gdLst>
                  <a:gd name="T0" fmla="*/ 43 w 43"/>
                  <a:gd name="T1" fmla="*/ 0 h 133"/>
                  <a:gd name="T2" fmla="*/ 0 w 43"/>
                  <a:gd name="T3" fmla="*/ 133 h 133"/>
                  <a:gd name="T4" fmla="*/ 0 w 43"/>
                  <a:gd name="T5" fmla="*/ 133 h 133"/>
                  <a:gd name="T6" fmla="*/ 43 w 43"/>
                  <a:gd name="T7" fmla="*/ 0 h 133"/>
                </a:gdLst>
                <a:ahLst/>
                <a:cxnLst>
                  <a:cxn ang="0">
                    <a:pos x="T0" y="T1"/>
                  </a:cxn>
                  <a:cxn ang="0">
                    <a:pos x="T2" y="T3"/>
                  </a:cxn>
                  <a:cxn ang="0">
                    <a:pos x="T4" y="T5"/>
                  </a:cxn>
                  <a:cxn ang="0">
                    <a:pos x="T6" y="T7"/>
                  </a:cxn>
                </a:cxnLst>
                <a:rect l="0" t="0" r="r" b="b"/>
                <a:pathLst>
                  <a:path w="43" h="133">
                    <a:moveTo>
                      <a:pt x="43" y="0"/>
                    </a:moveTo>
                    <a:cubicBezTo>
                      <a:pt x="34" y="55"/>
                      <a:pt x="20" y="106"/>
                      <a:pt x="0" y="133"/>
                    </a:cubicBezTo>
                    <a:cubicBezTo>
                      <a:pt x="0" y="133"/>
                      <a:pt x="0" y="133"/>
                      <a:pt x="0" y="133"/>
                    </a:cubicBezTo>
                    <a:cubicBezTo>
                      <a:pt x="20" y="106"/>
                      <a:pt x="34" y="55"/>
                      <a:pt x="43" y="0"/>
                    </a:cubicBezTo>
                  </a:path>
                </a:pathLst>
              </a:custGeom>
              <a:solidFill>
                <a:srgbClr val="4297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93" name="Freeform 72">
                <a:extLst>
                  <a:ext uri="{FF2B5EF4-FFF2-40B4-BE49-F238E27FC236}">
                    <a16:creationId xmlns:a16="http://schemas.microsoft.com/office/drawing/2014/main" id="{DE75484E-7DE8-AA47-BA7F-3B9548C6EC0B}"/>
                  </a:ext>
                </a:extLst>
              </p:cNvPr>
              <p:cNvSpPr>
                <a:spLocks/>
              </p:cNvSpPr>
              <p:nvPr/>
            </p:nvSpPr>
            <p:spPr bwMode="auto">
              <a:xfrm>
                <a:off x="3069016" y="5264549"/>
                <a:ext cx="446670" cy="54033"/>
              </a:xfrm>
              <a:custGeom>
                <a:avLst/>
                <a:gdLst>
                  <a:gd name="T0" fmla="*/ 154 w 154"/>
                  <a:gd name="T1" fmla="*/ 0 h 19"/>
                  <a:gd name="T2" fmla="*/ 0 w 154"/>
                  <a:gd name="T3" fmla="*/ 19 h 19"/>
                  <a:gd name="T4" fmla="*/ 0 w 154"/>
                  <a:gd name="T5" fmla="*/ 19 h 19"/>
                  <a:gd name="T6" fmla="*/ 154 w 154"/>
                  <a:gd name="T7" fmla="*/ 0 h 19"/>
                  <a:gd name="T8" fmla="*/ 154 w 154"/>
                  <a:gd name="T9" fmla="*/ 0 h 19"/>
                </a:gdLst>
                <a:ahLst/>
                <a:cxnLst>
                  <a:cxn ang="0">
                    <a:pos x="T0" y="T1"/>
                  </a:cxn>
                  <a:cxn ang="0">
                    <a:pos x="T2" y="T3"/>
                  </a:cxn>
                  <a:cxn ang="0">
                    <a:pos x="T4" y="T5"/>
                  </a:cxn>
                  <a:cxn ang="0">
                    <a:pos x="T6" y="T7"/>
                  </a:cxn>
                  <a:cxn ang="0">
                    <a:pos x="T8" y="T9"/>
                  </a:cxn>
                </a:cxnLst>
                <a:rect l="0" t="0" r="r" b="b"/>
                <a:pathLst>
                  <a:path w="154" h="19">
                    <a:moveTo>
                      <a:pt x="154" y="0"/>
                    </a:moveTo>
                    <a:cubicBezTo>
                      <a:pt x="94" y="12"/>
                      <a:pt x="35" y="19"/>
                      <a:pt x="0" y="19"/>
                    </a:cubicBezTo>
                    <a:cubicBezTo>
                      <a:pt x="0" y="19"/>
                      <a:pt x="0" y="19"/>
                      <a:pt x="0" y="19"/>
                    </a:cubicBezTo>
                    <a:cubicBezTo>
                      <a:pt x="35" y="19"/>
                      <a:pt x="94" y="12"/>
                      <a:pt x="154" y="0"/>
                    </a:cubicBezTo>
                    <a:cubicBezTo>
                      <a:pt x="154" y="0"/>
                      <a:pt x="154" y="0"/>
                      <a:pt x="154" y="0"/>
                    </a:cubicBezTo>
                  </a:path>
                </a:pathLst>
              </a:custGeom>
              <a:solidFill>
                <a:srgbClr val="82C4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94" name="Freeform 73">
                <a:extLst>
                  <a:ext uri="{FF2B5EF4-FFF2-40B4-BE49-F238E27FC236}">
                    <a16:creationId xmlns:a16="http://schemas.microsoft.com/office/drawing/2014/main" id="{183CD0E8-DB3A-924B-8BE5-40E7E5C0D35F}"/>
                  </a:ext>
                </a:extLst>
              </p:cNvPr>
              <p:cNvSpPr>
                <a:spLocks/>
              </p:cNvSpPr>
              <p:nvPr/>
            </p:nvSpPr>
            <p:spPr bwMode="auto">
              <a:xfrm>
                <a:off x="3515686" y="5070032"/>
                <a:ext cx="531321" cy="194518"/>
              </a:xfrm>
              <a:custGeom>
                <a:avLst/>
                <a:gdLst>
                  <a:gd name="T0" fmla="*/ 183 w 183"/>
                  <a:gd name="T1" fmla="*/ 0 h 67"/>
                  <a:gd name="T2" fmla="*/ 0 w 183"/>
                  <a:gd name="T3" fmla="*/ 67 h 67"/>
                  <a:gd name="T4" fmla="*/ 0 w 183"/>
                  <a:gd name="T5" fmla="*/ 67 h 67"/>
                  <a:gd name="T6" fmla="*/ 183 w 183"/>
                  <a:gd name="T7" fmla="*/ 0 h 67"/>
                  <a:gd name="T8" fmla="*/ 183 w 183"/>
                  <a:gd name="T9" fmla="*/ 0 h 67"/>
                </a:gdLst>
                <a:ahLst/>
                <a:cxnLst>
                  <a:cxn ang="0">
                    <a:pos x="T0" y="T1"/>
                  </a:cxn>
                  <a:cxn ang="0">
                    <a:pos x="T2" y="T3"/>
                  </a:cxn>
                  <a:cxn ang="0">
                    <a:pos x="T4" y="T5"/>
                  </a:cxn>
                  <a:cxn ang="0">
                    <a:pos x="T6" y="T7"/>
                  </a:cxn>
                  <a:cxn ang="0">
                    <a:pos x="T8" y="T9"/>
                  </a:cxn>
                </a:cxnLst>
                <a:rect l="0" t="0" r="r" b="b"/>
                <a:pathLst>
                  <a:path w="183" h="67">
                    <a:moveTo>
                      <a:pt x="183" y="0"/>
                    </a:moveTo>
                    <a:cubicBezTo>
                      <a:pt x="149" y="29"/>
                      <a:pt x="74" y="52"/>
                      <a:pt x="0" y="67"/>
                    </a:cubicBezTo>
                    <a:cubicBezTo>
                      <a:pt x="0" y="67"/>
                      <a:pt x="0" y="67"/>
                      <a:pt x="0" y="67"/>
                    </a:cubicBezTo>
                    <a:cubicBezTo>
                      <a:pt x="74" y="52"/>
                      <a:pt x="149" y="29"/>
                      <a:pt x="183" y="0"/>
                    </a:cubicBezTo>
                    <a:cubicBezTo>
                      <a:pt x="183" y="0"/>
                      <a:pt x="183" y="0"/>
                      <a:pt x="183" y="0"/>
                    </a:cubicBezTo>
                  </a:path>
                </a:pathLst>
              </a:custGeom>
              <a:solidFill>
                <a:srgbClr val="4297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95" name="Freeform 74">
                <a:extLst>
                  <a:ext uri="{FF2B5EF4-FFF2-40B4-BE49-F238E27FC236}">
                    <a16:creationId xmlns:a16="http://schemas.microsoft.com/office/drawing/2014/main" id="{5D16BBFB-8104-E043-A865-16A0963AF82D}"/>
                  </a:ext>
                </a:extLst>
              </p:cNvPr>
              <p:cNvSpPr>
                <a:spLocks/>
              </p:cNvSpPr>
              <p:nvPr/>
            </p:nvSpPr>
            <p:spPr bwMode="auto">
              <a:xfrm>
                <a:off x="4047007" y="5032209"/>
                <a:ext cx="32420" cy="37823"/>
              </a:xfrm>
              <a:custGeom>
                <a:avLst/>
                <a:gdLst>
                  <a:gd name="T0" fmla="*/ 11 w 11"/>
                  <a:gd name="T1" fmla="*/ 0 h 13"/>
                  <a:gd name="T2" fmla="*/ 0 w 11"/>
                  <a:gd name="T3" fmla="*/ 13 h 13"/>
                  <a:gd name="T4" fmla="*/ 0 w 11"/>
                  <a:gd name="T5" fmla="*/ 13 h 13"/>
                  <a:gd name="T6" fmla="*/ 0 w 11"/>
                  <a:gd name="T7" fmla="*/ 13 h 13"/>
                  <a:gd name="T8" fmla="*/ 0 w 11"/>
                  <a:gd name="T9" fmla="*/ 13 h 13"/>
                  <a:gd name="T10" fmla="*/ 11 w 11"/>
                  <a:gd name="T11" fmla="*/ 0 h 13"/>
                  <a:gd name="T12" fmla="*/ 11 w 11"/>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1" h="13">
                    <a:moveTo>
                      <a:pt x="11" y="0"/>
                    </a:moveTo>
                    <a:cubicBezTo>
                      <a:pt x="8" y="5"/>
                      <a:pt x="4" y="9"/>
                      <a:pt x="0" y="13"/>
                    </a:cubicBezTo>
                    <a:cubicBezTo>
                      <a:pt x="0" y="13"/>
                      <a:pt x="0" y="13"/>
                      <a:pt x="0" y="13"/>
                    </a:cubicBezTo>
                    <a:cubicBezTo>
                      <a:pt x="0" y="13"/>
                      <a:pt x="0" y="13"/>
                      <a:pt x="0" y="13"/>
                    </a:cubicBezTo>
                    <a:cubicBezTo>
                      <a:pt x="0" y="13"/>
                      <a:pt x="0" y="13"/>
                      <a:pt x="0" y="13"/>
                    </a:cubicBezTo>
                    <a:cubicBezTo>
                      <a:pt x="4" y="9"/>
                      <a:pt x="8" y="5"/>
                      <a:pt x="11" y="0"/>
                    </a:cubicBezTo>
                    <a:cubicBezTo>
                      <a:pt x="11" y="0"/>
                      <a:pt x="11" y="0"/>
                      <a:pt x="11" y="0"/>
                    </a:cubicBezTo>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96" name="Freeform 75">
                <a:extLst>
                  <a:ext uri="{FF2B5EF4-FFF2-40B4-BE49-F238E27FC236}">
                    <a16:creationId xmlns:a16="http://schemas.microsoft.com/office/drawing/2014/main" id="{0AAB1996-A3B6-E546-AA91-393E8979570E}"/>
                  </a:ext>
                </a:extLst>
              </p:cNvPr>
              <p:cNvSpPr>
                <a:spLocks/>
              </p:cNvSpPr>
              <p:nvPr/>
            </p:nvSpPr>
            <p:spPr bwMode="auto">
              <a:xfrm>
                <a:off x="2089224" y="5070032"/>
                <a:ext cx="671806" cy="219733"/>
              </a:xfrm>
              <a:custGeom>
                <a:avLst/>
                <a:gdLst>
                  <a:gd name="T0" fmla="*/ 0 w 231"/>
                  <a:gd name="T1" fmla="*/ 0 h 76"/>
                  <a:gd name="T2" fmla="*/ 0 w 231"/>
                  <a:gd name="T3" fmla="*/ 0 h 76"/>
                  <a:gd name="T4" fmla="*/ 231 w 231"/>
                  <a:gd name="T5" fmla="*/ 76 h 76"/>
                  <a:gd name="T6" fmla="*/ 0 w 231"/>
                  <a:gd name="T7" fmla="*/ 0 h 76"/>
                </a:gdLst>
                <a:ahLst/>
                <a:cxnLst>
                  <a:cxn ang="0">
                    <a:pos x="T0" y="T1"/>
                  </a:cxn>
                  <a:cxn ang="0">
                    <a:pos x="T2" y="T3"/>
                  </a:cxn>
                  <a:cxn ang="0">
                    <a:pos x="T4" y="T5"/>
                  </a:cxn>
                  <a:cxn ang="0">
                    <a:pos x="T6" y="T7"/>
                  </a:cxn>
                </a:cxnLst>
                <a:rect l="0" t="0" r="r" b="b"/>
                <a:pathLst>
                  <a:path w="231" h="76">
                    <a:moveTo>
                      <a:pt x="0" y="0"/>
                    </a:moveTo>
                    <a:cubicBezTo>
                      <a:pt x="0" y="0"/>
                      <a:pt x="0" y="0"/>
                      <a:pt x="0" y="0"/>
                    </a:cubicBezTo>
                    <a:cubicBezTo>
                      <a:pt x="41" y="36"/>
                      <a:pt x="144" y="62"/>
                      <a:pt x="231" y="76"/>
                    </a:cubicBezTo>
                    <a:cubicBezTo>
                      <a:pt x="144" y="62"/>
                      <a:pt x="41" y="36"/>
                      <a:pt x="0" y="0"/>
                    </a:cubicBezTo>
                  </a:path>
                </a:pathLst>
              </a:custGeom>
              <a:solidFill>
                <a:srgbClr val="82C4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97" name="Freeform 76">
                <a:extLst>
                  <a:ext uri="{FF2B5EF4-FFF2-40B4-BE49-F238E27FC236}">
                    <a16:creationId xmlns:a16="http://schemas.microsoft.com/office/drawing/2014/main" id="{DA03626F-A93E-E040-B243-B475BB7E5E2A}"/>
                  </a:ext>
                </a:extLst>
              </p:cNvPr>
              <p:cNvSpPr>
                <a:spLocks/>
              </p:cNvSpPr>
              <p:nvPr/>
            </p:nvSpPr>
            <p:spPr bwMode="auto">
              <a:xfrm>
                <a:off x="2064009" y="5043015"/>
                <a:ext cx="25215" cy="27016"/>
              </a:xfrm>
              <a:custGeom>
                <a:avLst/>
                <a:gdLst>
                  <a:gd name="T0" fmla="*/ 0 w 9"/>
                  <a:gd name="T1" fmla="*/ 0 h 9"/>
                  <a:gd name="T2" fmla="*/ 8 w 9"/>
                  <a:gd name="T3" fmla="*/ 9 h 9"/>
                  <a:gd name="T4" fmla="*/ 9 w 9"/>
                  <a:gd name="T5" fmla="*/ 9 h 9"/>
                  <a:gd name="T6" fmla="*/ 9 w 9"/>
                  <a:gd name="T7" fmla="*/ 9 h 9"/>
                  <a:gd name="T8" fmla="*/ 8 w 9"/>
                  <a:gd name="T9" fmla="*/ 9 h 9"/>
                  <a:gd name="T10" fmla="*/ 0 w 9"/>
                  <a:gd name="T11" fmla="*/ 0 h 9"/>
                </a:gdLst>
                <a:ahLst/>
                <a:cxnLst>
                  <a:cxn ang="0">
                    <a:pos x="T0" y="T1"/>
                  </a:cxn>
                  <a:cxn ang="0">
                    <a:pos x="T2" y="T3"/>
                  </a:cxn>
                  <a:cxn ang="0">
                    <a:pos x="T4" y="T5"/>
                  </a:cxn>
                  <a:cxn ang="0">
                    <a:pos x="T6" y="T7"/>
                  </a:cxn>
                  <a:cxn ang="0">
                    <a:pos x="T8" y="T9"/>
                  </a:cxn>
                  <a:cxn ang="0">
                    <a:pos x="T10" y="T11"/>
                  </a:cxn>
                </a:cxnLst>
                <a:rect l="0" t="0" r="r" b="b"/>
                <a:pathLst>
                  <a:path w="9" h="9">
                    <a:moveTo>
                      <a:pt x="0" y="0"/>
                    </a:moveTo>
                    <a:cubicBezTo>
                      <a:pt x="3" y="3"/>
                      <a:pt x="5" y="6"/>
                      <a:pt x="8" y="9"/>
                    </a:cubicBezTo>
                    <a:cubicBezTo>
                      <a:pt x="8" y="9"/>
                      <a:pt x="9" y="9"/>
                      <a:pt x="9" y="9"/>
                    </a:cubicBezTo>
                    <a:cubicBezTo>
                      <a:pt x="9" y="9"/>
                      <a:pt x="9" y="9"/>
                      <a:pt x="9" y="9"/>
                    </a:cubicBezTo>
                    <a:cubicBezTo>
                      <a:pt x="9" y="9"/>
                      <a:pt x="8" y="9"/>
                      <a:pt x="8" y="9"/>
                    </a:cubicBezTo>
                    <a:cubicBezTo>
                      <a:pt x="5" y="6"/>
                      <a:pt x="3" y="3"/>
                      <a:pt x="0" y="0"/>
                    </a:cubicBezTo>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98" name="Freeform 77">
                <a:extLst>
                  <a:ext uri="{FF2B5EF4-FFF2-40B4-BE49-F238E27FC236}">
                    <a16:creationId xmlns:a16="http://schemas.microsoft.com/office/drawing/2014/main" id="{27A8A326-38AC-0B4E-B609-23A7DEC8D20D}"/>
                  </a:ext>
                </a:extLst>
              </p:cNvPr>
              <p:cNvSpPr>
                <a:spLocks/>
              </p:cNvSpPr>
              <p:nvPr/>
            </p:nvSpPr>
            <p:spPr bwMode="auto">
              <a:xfrm>
                <a:off x="2058605" y="3965964"/>
                <a:ext cx="2188323" cy="1352618"/>
              </a:xfrm>
              <a:custGeom>
                <a:avLst/>
                <a:gdLst>
                  <a:gd name="T0" fmla="*/ 717 w 754"/>
                  <a:gd name="T1" fmla="*/ 0 h 467"/>
                  <a:gd name="T2" fmla="*/ 669 w 754"/>
                  <a:gd name="T3" fmla="*/ 365 h 467"/>
                  <a:gd name="T4" fmla="*/ 332 w 754"/>
                  <a:gd name="T5" fmla="*/ 451 h 467"/>
                  <a:gd name="T6" fmla="*/ 0 w 754"/>
                  <a:gd name="T7" fmla="*/ 370 h 467"/>
                  <a:gd name="T8" fmla="*/ 2 w 754"/>
                  <a:gd name="T9" fmla="*/ 372 h 467"/>
                  <a:gd name="T10" fmla="*/ 10 w 754"/>
                  <a:gd name="T11" fmla="*/ 381 h 467"/>
                  <a:gd name="T12" fmla="*/ 11 w 754"/>
                  <a:gd name="T13" fmla="*/ 381 h 467"/>
                  <a:gd name="T14" fmla="*/ 242 w 754"/>
                  <a:gd name="T15" fmla="*/ 457 h 467"/>
                  <a:gd name="T16" fmla="*/ 348 w 754"/>
                  <a:gd name="T17" fmla="*/ 467 h 467"/>
                  <a:gd name="T18" fmla="*/ 502 w 754"/>
                  <a:gd name="T19" fmla="*/ 448 h 467"/>
                  <a:gd name="T20" fmla="*/ 685 w 754"/>
                  <a:gd name="T21" fmla="*/ 381 h 467"/>
                  <a:gd name="T22" fmla="*/ 685 w 754"/>
                  <a:gd name="T23" fmla="*/ 381 h 467"/>
                  <a:gd name="T24" fmla="*/ 696 w 754"/>
                  <a:gd name="T25" fmla="*/ 368 h 467"/>
                  <a:gd name="T26" fmla="*/ 739 w 754"/>
                  <a:gd name="T27" fmla="*/ 235 h 467"/>
                  <a:gd name="T28" fmla="*/ 727 w 754"/>
                  <a:gd name="T29" fmla="*/ 7 h 467"/>
                  <a:gd name="T30" fmla="*/ 727 w 754"/>
                  <a:gd name="T31" fmla="*/ 7 h 467"/>
                  <a:gd name="T32" fmla="*/ 727 w 754"/>
                  <a:gd name="T33" fmla="*/ 7 h 467"/>
                  <a:gd name="T34" fmla="*/ 726 w 754"/>
                  <a:gd name="T35" fmla="*/ 6 h 467"/>
                  <a:gd name="T36" fmla="*/ 726 w 754"/>
                  <a:gd name="T37" fmla="*/ 5 h 467"/>
                  <a:gd name="T38" fmla="*/ 719 w 754"/>
                  <a:gd name="T39" fmla="*/ 0 h 467"/>
                  <a:gd name="T40" fmla="*/ 717 w 754"/>
                  <a:gd name="T41" fmla="*/ 0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54" h="467">
                    <a:moveTo>
                      <a:pt x="717" y="0"/>
                    </a:moveTo>
                    <a:cubicBezTo>
                      <a:pt x="751" y="63"/>
                      <a:pt x="727" y="315"/>
                      <a:pt x="669" y="365"/>
                    </a:cubicBezTo>
                    <a:cubicBezTo>
                      <a:pt x="609" y="418"/>
                      <a:pt x="411" y="451"/>
                      <a:pt x="332" y="451"/>
                    </a:cubicBezTo>
                    <a:cubicBezTo>
                      <a:pt x="255" y="451"/>
                      <a:pt x="67" y="420"/>
                      <a:pt x="0" y="370"/>
                    </a:cubicBezTo>
                    <a:cubicBezTo>
                      <a:pt x="1" y="370"/>
                      <a:pt x="1" y="371"/>
                      <a:pt x="2" y="372"/>
                    </a:cubicBezTo>
                    <a:cubicBezTo>
                      <a:pt x="5" y="375"/>
                      <a:pt x="7" y="378"/>
                      <a:pt x="10" y="381"/>
                    </a:cubicBezTo>
                    <a:cubicBezTo>
                      <a:pt x="10" y="381"/>
                      <a:pt x="11" y="381"/>
                      <a:pt x="11" y="381"/>
                    </a:cubicBezTo>
                    <a:cubicBezTo>
                      <a:pt x="52" y="417"/>
                      <a:pt x="155" y="443"/>
                      <a:pt x="242" y="457"/>
                    </a:cubicBezTo>
                    <a:cubicBezTo>
                      <a:pt x="284" y="463"/>
                      <a:pt x="322" y="467"/>
                      <a:pt x="348" y="467"/>
                    </a:cubicBezTo>
                    <a:cubicBezTo>
                      <a:pt x="383" y="467"/>
                      <a:pt x="442" y="460"/>
                      <a:pt x="502" y="448"/>
                    </a:cubicBezTo>
                    <a:cubicBezTo>
                      <a:pt x="576" y="433"/>
                      <a:pt x="651" y="410"/>
                      <a:pt x="685" y="381"/>
                    </a:cubicBezTo>
                    <a:cubicBezTo>
                      <a:pt x="685" y="381"/>
                      <a:pt x="685" y="381"/>
                      <a:pt x="685" y="381"/>
                    </a:cubicBezTo>
                    <a:cubicBezTo>
                      <a:pt x="689" y="377"/>
                      <a:pt x="693" y="373"/>
                      <a:pt x="696" y="368"/>
                    </a:cubicBezTo>
                    <a:cubicBezTo>
                      <a:pt x="716" y="341"/>
                      <a:pt x="730" y="290"/>
                      <a:pt x="739" y="235"/>
                    </a:cubicBezTo>
                    <a:cubicBezTo>
                      <a:pt x="754" y="141"/>
                      <a:pt x="752" y="33"/>
                      <a:pt x="727" y="7"/>
                    </a:cubicBezTo>
                    <a:cubicBezTo>
                      <a:pt x="727" y="7"/>
                      <a:pt x="727" y="7"/>
                      <a:pt x="727" y="7"/>
                    </a:cubicBezTo>
                    <a:cubicBezTo>
                      <a:pt x="727" y="7"/>
                      <a:pt x="727" y="7"/>
                      <a:pt x="727" y="7"/>
                    </a:cubicBezTo>
                    <a:cubicBezTo>
                      <a:pt x="727" y="6"/>
                      <a:pt x="727" y="6"/>
                      <a:pt x="726" y="6"/>
                    </a:cubicBezTo>
                    <a:cubicBezTo>
                      <a:pt x="726" y="6"/>
                      <a:pt x="726" y="5"/>
                      <a:pt x="726" y="5"/>
                    </a:cubicBezTo>
                    <a:cubicBezTo>
                      <a:pt x="724" y="4"/>
                      <a:pt x="721" y="2"/>
                      <a:pt x="719" y="0"/>
                    </a:cubicBezTo>
                    <a:cubicBezTo>
                      <a:pt x="718" y="0"/>
                      <a:pt x="718" y="0"/>
                      <a:pt x="717" y="0"/>
                    </a:cubicBezTo>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99" name="Freeform 78">
                <a:extLst>
                  <a:ext uri="{FF2B5EF4-FFF2-40B4-BE49-F238E27FC236}">
                    <a16:creationId xmlns:a16="http://schemas.microsoft.com/office/drawing/2014/main" id="{7E8E1397-959C-CA48-A4DA-284DB1CBCFCC}"/>
                  </a:ext>
                </a:extLst>
              </p:cNvPr>
              <p:cNvSpPr>
                <a:spLocks noEditPoints="1"/>
              </p:cNvSpPr>
              <p:nvPr/>
            </p:nvSpPr>
            <p:spPr bwMode="auto">
              <a:xfrm>
                <a:off x="2008175" y="3890319"/>
                <a:ext cx="2116279" cy="1321999"/>
              </a:xfrm>
              <a:custGeom>
                <a:avLst/>
                <a:gdLst>
                  <a:gd name="T0" fmla="*/ 331 w 729"/>
                  <a:gd name="T1" fmla="*/ 443 h 456"/>
                  <a:gd name="T2" fmla="*/ 397 w 729"/>
                  <a:gd name="T3" fmla="*/ 455 h 456"/>
                  <a:gd name="T4" fmla="*/ 438 w 729"/>
                  <a:gd name="T5" fmla="*/ 445 h 456"/>
                  <a:gd name="T6" fmla="*/ 296 w 729"/>
                  <a:gd name="T7" fmla="*/ 451 h 456"/>
                  <a:gd name="T8" fmla="*/ 263 w 729"/>
                  <a:gd name="T9" fmla="*/ 434 h 456"/>
                  <a:gd name="T10" fmla="*/ 466 w 729"/>
                  <a:gd name="T11" fmla="*/ 447 h 456"/>
                  <a:gd name="T12" fmla="*/ 506 w 729"/>
                  <a:gd name="T13" fmla="*/ 434 h 456"/>
                  <a:gd name="T14" fmla="*/ 228 w 729"/>
                  <a:gd name="T15" fmla="*/ 440 h 456"/>
                  <a:gd name="T16" fmla="*/ 196 w 729"/>
                  <a:gd name="T17" fmla="*/ 421 h 456"/>
                  <a:gd name="T18" fmla="*/ 534 w 729"/>
                  <a:gd name="T19" fmla="*/ 434 h 456"/>
                  <a:gd name="T20" fmla="*/ 573 w 729"/>
                  <a:gd name="T21" fmla="*/ 418 h 456"/>
                  <a:gd name="T22" fmla="*/ 161 w 729"/>
                  <a:gd name="T23" fmla="*/ 425 h 456"/>
                  <a:gd name="T24" fmla="*/ 130 w 729"/>
                  <a:gd name="T25" fmla="*/ 404 h 456"/>
                  <a:gd name="T26" fmla="*/ 600 w 729"/>
                  <a:gd name="T27" fmla="*/ 416 h 456"/>
                  <a:gd name="T28" fmla="*/ 638 w 729"/>
                  <a:gd name="T29" fmla="*/ 396 h 456"/>
                  <a:gd name="T30" fmla="*/ 95 w 729"/>
                  <a:gd name="T31" fmla="*/ 404 h 456"/>
                  <a:gd name="T32" fmla="*/ 68 w 729"/>
                  <a:gd name="T33" fmla="*/ 377 h 456"/>
                  <a:gd name="T34" fmla="*/ 663 w 729"/>
                  <a:gd name="T35" fmla="*/ 389 h 456"/>
                  <a:gd name="T36" fmla="*/ 680 w 729"/>
                  <a:gd name="T37" fmla="*/ 355 h 456"/>
                  <a:gd name="T38" fmla="*/ 667 w 729"/>
                  <a:gd name="T39" fmla="*/ 388 h 456"/>
                  <a:gd name="T40" fmla="*/ 25 w 729"/>
                  <a:gd name="T41" fmla="*/ 326 h 456"/>
                  <a:gd name="T42" fmla="*/ 46 w 729"/>
                  <a:gd name="T43" fmla="*/ 361 h 456"/>
                  <a:gd name="T44" fmla="*/ 692 w 729"/>
                  <a:gd name="T45" fmla="*/ 324 h 456"/>
                  <a:gd name="T46" fmla="*/ 704 w 729"/>
                  <a:gd name="T47" fmla="*/ 327 h 456"/>
                  <a:gd name="T48" fmla="*/ 10 w 729"/>
                  <a:gd name="T49" fmla="*/ 258 h 456"/>
                  <a:gd name="T50" fmla="*/ 24 w 729"/>
                  <a:gd name="T51" fmla="*/ 296 h 456"/>
                  <a:gd name="T52" fmla="*/ 708 w 729"/>
                  <a:gd name="T53" fmla="*/ 258 h 456"/>
                  <a:gd name="T54" fmla="*/ 720 w 729"/>
                  <a:gd name="T55" fmla="*/ 260 h 456"/>
                  <a:gd name="T56" fmla="*/ 5 w 729"/>
                  <a:gd name="T57" fmla="*/ 220 h 456"/>
                  <a:gd name="T58" fmla="*/ 17 w 729"/>
                  <a:gd name="T59" fmla="*/ 219 h 456"/>
                  <a:gd name="T60" fmla="*/ 722 w 729"/>
                  <a:gd name="T61" fmla="*/ 196 h 456"/>
                  <a:gd name="T62" fmla="*/ 723 w 729"/>
                  <a:gd name="T63" fmla="*/ 150 h 456"/>
                  <a:gd name="T64" fmla="*/ 6 w 729"/>
                  <a:gd name="T65" fmla="*/ 160 h 456"/>
                  <a:gd name="T66" fmla="*/ 7 w 729"/>
                  <a:gd name="T67" fmla="*/ 114 h 456"/>
                  <a:gd name="T68" fmla="*/ 7 w 729"/>
                  <a:gd name="T69" fmla="*/ 160 h 456"/>
                  <a:gd name="T70" fmla="*/ 714 w 729"/>
                  <a:gd name="T71" fmla="*/ 88 h 456"/>
                  <a:gd name="T72" fmla="*/ 723 w 729"/>
                  <a:gd name="T73" fmla="*/ 127 h 456"/>
                  <a:gd name="T74" fmla="*/ 4 w 729"/>
                  <a:gd name="T75" fmla="*/ 84 h 456"/>
                  <a:gd name="T76" fmla="*/ 23 w 729"/>
                  <a:gd name="T77" fmla="*/ 52 h 456"/>
                  <a:gd name="T78" fmla="*/ 16 w 729"/>
                  <a:gd name="T79" fmla="*/ 86 h 456"/>
                  <a:gd name="T80" fmla="*/ 671 w 729"/>
                  <a:gd name="T81" fmla="*/ 53 h 456"/>
                  <a:gd name="T82" fmla="*/ 711 w 729"/>
                  <a:gd name="T83" fmla="*/ 61 h 456"/>
                  <a:gd name="T84" fmla="*/ 57 w 729"/>
                  <a:gd name="T85" fmla="*/ 41 h 456"/>
                  <a:gd name="T86" fmla="*/ 60 w 729"/>
                  <a:gd name="T87" fmla="*/ 53 h 456"/>
                  <a:gd name="T88" fmla="*/ 604 w 729"/>
                  <a:gd name="T89" fmla="*/ 39 h 456"/>
                  <a:gd name="T90" fmla="*/ 645 w 729"/>
                  <a:gd name="T91" fmla="*/ 41 h 456"/>
                  <a:gd name="T92" fmla="*/ 125 w 729"/>
                  <a:gd name="T93" fmla="*/ 27 h 456"/>
                  <a:gd name="T94" fmla="*/ 127 w 729"/>
                  <a:gd name="T95" fmla="*/ 39 h 456"/>
                  <a:gd name="T96" fmla="*/ 536 w 729"/>
                  <a:gd name="T97" fmla="*/ 28 h 456"/>
                  <a:gd name="T98" fmla="*/ 577 w 729"/>
                  <a:gd name="T99" fmla="*/ 29 h 456"/>
                  <a:gd name="T100" fmla="*/ 193 w 729"/>
                  <a:gd name="T101" fmla="*/ 16 h 456"/>
                  <a:gd name="T102" fmla="*/ 195 w 729"/>
                  <a:gd name="T103" fmla="*/ 28 h 456"/>
                  <a:gd name="T104" fmla="*/ 468 w 729"/>
                  <a:gd name="T105" fmla="*/ 20 h 456"/>
                  <a:gd name="T106" fmla="*/ 509 w 729"/>
                  <a:gd name="T107" fmla="*/ 19 h 456"/>
                  <a:gd name="T108" fmla="*/ 262 w 729"/>
                  <a:gd name="T109" fmla="*/ 8 h 456"/>
                  <a:gd name="T110" fmla="*/ 263 w 729"/>
                  <a:gd name="T111" fmla="*/ 19 h 456"/>
                  <a:gd name="T112" fmla="*/ 400 w 729"/>
                  <a:gd name="T113" fmla="*/ 13 h 456"/>
                  <a:gd name="T114" fmla="*/ 441 w 729"/>
                  <a:gd name="T115" fmla="*/ 11 h 456"/>
                  <a:gd name="T116" fmla="*/ 331 w 729"/>
                  <a:gd name="T117" fmla="*/ 1 h 456"/>
                  <a:gd name="T118" fmla="*/ 366 w 729"/>
                  <a:gd name="T119" fmla="*/ 12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9" h="456">
                    <a:moveTo>
                      <a:pt x="365" y="456"/>
                    </a:moveTo>
                    <a:cubicBezTo>
                      <a:pt x="355" y="456"/>
                      <a:pt x="343" y="456"/>
                      <a:pt x="330" y="455"/>
                    </a:cubicBezTo>
                    <a:cubicBezTo>
                      <a:pt x="327" y="454"/>
                      <a:pt x="324" y="452"/>
                      <a:pt x="324" y="448"/>
                    </a:cubicBezTo>
                    <a:cubicBezTo>
                      <a:pt x="325" y="445"/>
                      <a:pt x="328" y="442"/>
                      <a:pt x="331" y="443"/>
                    </a:cubicBezTo>
                    <a:cubicBezTo>
                      <a:pt x="343" y="444"/>
                      <a:pt x="355" y="444"/>
                      <a:pt x="365" y="444"/>
                    </a:cubicBezTo>
                    <a:cubicBezTo>
                      <a:pt x="368" y="444"/>
                      <a:pt x="371" y="447"/>
                      <a:pt x="371" y="450"/>
                    </a:cubicBezTo>
                    <a:cubicBezTo>
                      <a:pt x="371" y="454"/>
                      <a:pt x="368" y="456"/>
                      <a:pt x="365" y="456"/>
                    </a:cubicBezTo>
                    <a:moveTo>
                      <a:pt x="397" y="455"/>
                    </a:moveTo>
                    <a:cubicBezTo>
                      <a:pt x="394" y="455"/>
                      <a:pt x="392" y="452"/>
                      <a:pt x="391" y="449"/>
                    </a:cubicBezTo>
                    <a:cubicBezTo>
                      <a:pt x="391" y="446"/>
                      <a:pt x="394" y="443"/>
                      <a:pt x="397" y="443"/>
                    </a:cubicBezTo>
                    <a:cubicBezTo>
                      <a:pt x="408" y="442"/>
                      <a:pt x="419" y="441"/>
                      <a:pt x="431" y="439"/>
                    </a:cubicBezTo>
                    <a:cubicBezTo>
                      <a:pt x="434" y="439"/>
                      <a:pt x="437" y="441"/>
                      <a:pt x="438" y="445"/>
                    </a:cubicBezTo>
                    <a:cubicBezTo>
                      <a:pt x="438" y="448"/>
                      <a:pt x="436" y="451"/>
                      <a:pt x="432" y="451"/>
                    </a:cubicBezTo>
                    <a:cubicBezTo>
                      <a:pt x="420" y="453"/>
                      <a:pt x="409" y="454"/>
                      <a:pt x="398" y="455"/>
                    </a:cubicBezTo>
                    <a:cubicBezTo>
                      <a:pt x="397" y="455"/>
                      <a:pt x="397" y="455"/>
                      <a:pt x="397" y="455"/>
                    </a:cubicBezTo>
                    <a:moveTo>
                      <a:pt x="296" y="451"/>
                    </a:moveTo>
                    <a:cubicBezTo>
                      <a:pt x="295" y="451"/>
                      <a:pt x="295" y="451"/>
                      <a:pt x="295" y="451"/>
                    </a:cubicBezTo>
                    <a:cubicBezTo>
                      <a:pt x="284" y="450"/>
                      <a:pt x="273" y="448"/>
                      <a:pt x="261" y="446"/>
                    </a:cubicBezTo>
                    <a:cubicBezTo>
                      <a:pt x="258" y="446"/>
                      <a:pt x="256" y="443"/>
                      <a:pt x="256" y="439"/>
                    </a:cubicBezTo>
                    <a:cubicBezTo>
                      <a:pt x="257" y="436"/>
                      <a:pt x="260" y="434"/>
                      <a:pt x="263" y="434"/>
                    </a:cubicBezTo>
                    <a:cubicBezTo>
                      <a:pt x="274" y="436"/>
                      <a:pt x="286" y="438"/>
                      <a:pt x="297" y="439"/>
                    </a:cubicBezTo>
                    <a:cubicBezTo>
                      <a:pt x="300" y="440"/>
                      <a:pt x="303" y="443"/>
                      <a:pt x="302" y="446"/>
                    </a:cubicBezTo>
                    <a:cubicBezTo>
                      <a:pt x="302" y="449"/>
                      <a:pt x="299" y="451"/>
                      <a:pt x="296" y="451"/>
                    </a:cubicBezTo>
                    <a:moveTo>
                      <a:pt x="466" y="447"/>
                    </a:moveTo>
                    <a:cubicBezTo>
                      <a:pt x="463" y="447"/>
                      <a:pt x="460" y="445"/>
                      <a:pt x="460" y="442"/>
                    </a:cubicBezTo>
                    <a:cubicBezTo>
                      <a:pt x="459" y="438"/>
                      <a:pt x="462" y="435"/>
                      <a:pt x="465" y="435"/>
                    </a:cubicBezTo>
                    <a:cubicBezTo>
                      <a:pt x="476" y="433"/>
                      <a:pt x="487" y="431"/>
                      <a:pt x="499" y="429"/>
                    </a:cubicBezTo>
                    <a:cubicBezTo>
                      <a:pt x="502" y="428"/>
                      <a:pt x="505" y="430"/>
                      <a:pt x="506" y="434"/>
                    </a:cubicBezTo>
                    <a:cubicBezTo>
                      <a:pt x="506" y="437"/>
                      <a:pt x="504" y="440"/>
                      <a:pt x="501" y="441"/>
                    </a:cubicBezTo>
                    <a:cubicBezTo>
                      <a:pt x="490" y="443"/>
                      <a:pt x="478" y="445"/>
                      <a:pt x="467" y="447"/>
                    </a:cubicBezTo>
                    <a:cubicBezTo>
                      <a:pt x="466" y="447"/>
                      <a:pt x="466" y="447"/>
                      <a:pt x="466" y="447"/>
                    </a:cubicBezTo>
                    <a:moveTo>
                      <a:pt x="228" y="440"/>
                    </a:moveTo>
                    <a:cubicBezTo>
                      <a:pt x="228" y="440"/>
                      <a:pt x="227" y="440"/>
                      <a:pt x="227" y="440"/>
                    </a:cubicBezTo>
                    <a:cubicBezTo>
                      <a:pt x="216" y="438"/>
                      <a:pt x="204" y="436"/>
                      <a:pt x="193" y="433"/>
                    </a:cubicBezTo>
                    <a:cubicBezTo>
                      <a:pt x="190" y="432"/>
                      <a:pt x="188" y="429"/>
                      <a:pt x="189" y="426"/>
                    </a:cubicBezTo>
                    <a:cubicBezTo>
                      <a:pt x="189" y="423"/>
                      <a:pt x="192" y="421"/>
                      <a:pt x="196" y="421"/>
                    </a:cubicBezTo>
                    <a:cubicBezTo>
                      <a:pt x="207" y="424"/>
                      <a:pt x="218" y="426"/>
                      <a:pt x="229" y="428"/>
                    </a:cubicBezTo>
                    <a:cubicBezTo>
                      <a:pt x="232" y="429"/>
                      <a:pt x="235" y="432"/>
                      <a:pt x="234" y="436"/>
                    </a:cubicBezTo>
                    <a:cubicBezTo>
                      <a:pt x="233" y="438"/>
                      <a:pt x="231" y="440"/>
                      <a:pt x="228" y="440"/>
                    </a:cubicBezTo>
                    <a:moveTo>
                      <a:pt x="534" y="434"/>
                    </a:moveTo>
                    <a:cubicBezTo>
                      <a:pt x="531" y="434"/>
                      <a:pt x="528" y="432"/>
                      <a:pt x="528" y="429"/>
                    </a:cubicBezTo>
                    <a:cubicBezTo>
                      <a:pt x="527" y="426"/>
                      <a:pt x="529" y="423"/>
                      <a:pt x="532" y="422"/>
                    </a:cubicBezTo>
                    <a:cubicBezTo>
                      <a:pt x="544" y="419"/>
                      <a:pt x="555" y="417"/>
                      <a:pt x="566" y="414"/>
                    </a:cubicBezTo>
                    <a:cubicBezTo>
                      <a:pt x="569" y="413"/>
                      <a:pt x="572" y="415"/>
                      <a:pt x="573" y="418"/>
                    </a:cubicBezTo>
                    <a:cubicBezTo>
                      <a:pt x="574" y="421"/>
                      <a:pt x="572" y="424"/>
                      <a:pt x="569" y="425"/>
                    </a:cubicBezTo>
                    <a:cubicBezTo>
                      <a:pt x="558" y="428"/>
                      <a:pt x="546" y="431"/>
                      <a:pt x="535" y="434"/>
                    </a:cubicBezTo>
                    <a:cubicBezTo>
                      <a:pt x="534" y="434"/>
                      <a:pt x="534" y="434"/>
                      <a:pt x="534" y="434"/>
                    </a:cubicBezTo>
                    <a:moveTo>
                      <a:pt x="161" y="425"/>
                    </a:moveTo>
                    <a:cubicBezTo>
                      <a:pt x="160" y="425"/>
                      <a:pt x="160" y="425"/>
                      <a:pt x="159" y="425"/>
                    </a:cubicBezTo>
                    <a:cubicBezTo>
                      <a:pt x="148" y="422"/>
                      <a:pt x="136" y="418"/>
                      <a:pt x="126" y="415"/>
                    </a:cubicBezTo>
                    <a:cubicBezTo>
                      <a:pt x="123" y="414"/>
                      <a:pt x="121" y="411"/>
                      <a:pt x="122" y="407"/>
                    </a:cubicBezTo>
                    <a:cubicBezTo>
                      <a:pt x="123" y="404"/>
                      <a:pt x="127" y="403"/>
                      <a:pt x="130" y="404"/>
                    </a:cubicBezTo>
                    <a:cubicBezTo>
                      <a:pt x="140" y="407"/>
                      <a:pt x="151" y="410"/>
                      <a:pt x="162" y="413"/>
                    </a:cubicBezTo>
                    <a:cubicBezTo>
                      <a:pt x="166" y="414"/>
                      <a:pt x="168" y="417"/>
                      <a:pt x="167" y="421"/>
                    </a:cubicBezTo>
                    <a:cubicBezTo>
                      <a:pt x="166" y="423"/>
                      <a:pt x="164" y="425"/>
                      <a:pt x="161" y="425"/>
                    </a:cubicBezTo>
                    <a:moveTo>
                      <a:pt x="600" y="416"/>
                    </a:moveTo>
                    <a:cubicBezTo>
                      <a:pt x="598" y="416"/>
                      <a:pt x="595" y="414"/>
                      <a:pt x="594" y="412"/>
                    </a:cubicBezTo>
                    <a:cubicBezTo>
                      <a:pt x="593" y="409"/>
                      <a:pt x="595" y="405"/>
                      <a:pt x="598" y="404"/>
                    </a:cubicBezTo>
                    <a:cubicBezTo>
                      <a:pt x="610" y="400"/>
                      <a:pt x="621" y="397"/>
                      <a:pt x="630" y="393"/>
                    </a:cubicBezTo>
                    <a:cubicBezTo>
                      <a:pt x="633" y="391"/>
                      <a:pt x="637" y="393"/>
                      <a:pt x="638" y="396"/>
                    </a:cubicBezTo>
                    <a:cubicBezTo>
                      <a:pt x="639" y="399"/>
                      <a:pt x="638" y="402"/>
                      <a:pt x="635" y="404"/>
                    </a:cubicBezTo>
                    <a:cubicBezTo>
                      <a:pt x="625" y="408"/>
                      <a:pt x="614" y="412"/>
                      <a:pt x="602" y="416"/>
                    </a:cubicBezTo>
                    <a:cubicBezTo>
                      <a:pt x="601" y="416"/>
                      <a:pt x="601" y="416"/>
                      <a:pt x="600" y="416"/>
                    </a:cubicBezTo>
                    <a:moveTo>
                      <a:pt x="95" y="404"/>
                    </a:moveTo>
                    <a:cubicBezTo>
                      <a:pt x="95" y="404"/>
                      <a:pt x="94" y="403"/>
                      <a:pt x="93" y="403"/>
                    </a:cubicBezTo>
                    <a:cubicBezTo>
                      <a:pt x="80" y="398"/>
                      <a:pt x="70" y="392"/>
                      <a:pt x="62" y="387"/>
                    </a:cubicBezTo>
                    <a:cubicBezTo>
                      <a:pt x="59" y="385"/>
                      <a:pt x="58" y="381"/>
                      <a:pt x="60" y="379"/>
                    </a:cubicBezTo>
                    <a:cubicBezTo>
                      <a:pt x="62" y="376"/>
                      <a:pt x="65" y="375"/>
                      <a:pt x="68" y="377"/>
                    </a:cubicBezTo>
                    <a:cubicBezTo>
                      <a:pt x="76" y="382"/>
                      <a:pt x="86" y="387"/>
                      <a:pt x="98" y="392"/>
                    </a:cubicBezTo>
                    <a:cubicBezTo>
                      <a:pt x="101" y="393"/>
                      <a:pt x="102" y="397"/>
                      <a:pt x="101" y="400"/>
                    </a:cubicBezTo>
                    <a:cubicBezTo>
                      <a:pt x="100" y="402"/>
                      <a:pt x="98" y="404"/>
                      <a:pt x="95" y="404"/>
                    </a:cubicBezTo>
                    <a:moveTo>
                      <a:pt x="663" y="389"/>
                    </a:moveTo>
                    <a:cubicBezTo>
                      <a:pt x="661" y="389"/>
                      <a:pt x="659" y="388"/>
                      <a:pt x="658" y="386"/>
                    </a:cubicBezTo>
                    <a:cubicBezTo>
                      <a:pt x="657" y="383"/>
                      <a:pt x="657" y="380"/>
                      <a:pt x="660" y="378"/>
                    </a:cubicBezTo>
                    <a:cubicBezTo>
                      <a:pt x="664" y="375"/>
                      <a:pt x="668" y="373"/>
                      <a:pt x="671" y="370"/>
                    </a:cubicBezTo>
                    <a:cubicBezTo>
                      <a:pt x="672" y="369"/>
                      <a:pt x="675" y="366"/>
                      <a:pt x="680" y="355"/>
                    </a:cubicBezTo>
                    <a:cubicBezTo>
                      <a:pt x="682" y="352"/>
                      <a:pt x="685" y="351"/>
                      <a:pt x="688" y="352"/>
                    </a:cubicBezTo>
                    <a:cubicBezTo>
                      <a:pt x="691" y="354"/>
                      <a:pt x="693" y="357"/>
                      <a:pt x="691" y="360"/>
                    </a:cubicBezTo>
                    <a:cubicBezTo>
                      <a:pt x="687" y="369"/>
                      <a:pt x="682" y="376"/>
                      <a:pt x="678" y="379"/>
                    </a:cubicBezTo>
                    <a:cubicBezTo>
                      <a:pt x="675" y="382"/>
                      <a:pt x="671" y="385"/>
                      <a:pt x="667" y="388"/>
                    </a:cubicBezTo>
                    <a:cubicBezTo>
                      <a:pt x="666" y="389"/>
                      <a:pt x="665" y="389"/>
                      <a:pt x="663" y="389"/>
                    </a:cubicBezTo>
                    <a:moveTo>
                      <a:pt x="43" y="362"/>
                    </a:moveTo>
                    <a:cubicBezTo>
                      <a:pt x="41" y="362"/>
                      <a:pt x="39" y="361"/>
                      <a:pt x="38" y="359"/>
                    </a:cubicBezTo>
                    <a:cubicBezTo>
                      <a:pt x="33" y="349"/>
                      <a:pt x="29" y="338"/>
                      <a:pt x="25" y="326"/>
                    </a:cubicBezTo>
                    <a:cubicBezTo>
                      <a:pt x="24" y="322"/>
                      <a:pt x="26" y="319"/>
                      <a:pt x="29" y="318"/>
                    </a:cubicBezTo>
                    <a:cubicBezTo>
                      <a:pt x="32" y="317"/>
                      <a:pt x="36" y="319"/>
                      <a:pt x="37" y="322"/>
                    </a:cubicBezTo>
                    <a:cubicBezTo>
                      <a:pt x="41" y="334"/>
                      <a:pt x="45" y="345"/>
                      <a:pt x="49" y="353"/>
                    </a:cubicBezTo>
                    <a:cubicBezTo>
                      <a:pt x="50" y="356"/>
                      <a:pt x="49" y="360"/>
                      <a:pt x="46" y="361"/>
                    </a:cubicBezTo>
                    <a:cubicBezTo>
                      <a:pt x="45" y="362"/>
                      <a:pt x="44" y="362"/>
                      <a:pt x="43" y="362"/>
                    </a:cubicBezTo>
                    <a:moveTo>
                      <a:pt x="698" y="332"/>
                    </a:moveTo>
                    <a:cubicBezTo>
                      <a:pt x="698" y="332"/>
                      <a:pt x="697" y="331"/>
                      <a:pt x="696" y="331"/>
                    </a:cubicBezTo>
                    <a:cubicBezTo>
                      <a:pt x="693" y="330"/>
                      <a:pt x="691" y="327"/>
                      <a:pt x="692" y="324"/>
                    </a:cubicBezTo>
                    <a:cubicBezTo>
                      <a:pt x="696" y="314"/>
                      <a:pt x="699" y="303"/>
                      <a:pt x="701" y="291"/>
                    </a:cubicBezTo>
                    <a:cubicBezTo>
                      <a:pt x="702" y="288"/>
                      <a:pt x="705" y="286"/>
                      <a:pt x="708" y="286"/>
                    </a:cubicBezTo>
                    <a:cubicBezTo>
                      <a:pt x="712" y="287"/>
                      <a:pt x="714" y="290"/>
                      <a:pt x="713" y="294"/>
                    </a:cubicBezTo>
                    <a:cubicBezTo>
                      <a:pt x="710" y="306"/>
                      <a:pt x="707" y="317"/>
                      <a:pt x="704" y="327"/>
                    </a:cubicBezTo>
                    <a:cubicBezTo>
                      <a:pt x="703" y="330"/>
                      <a:pt x="701" y="332"/>
                      <a:pt x="698" y="332"/>
                    </a:cubicBezTo>
                    <a:moveTo>
                      <a:pt x="22" y="297"/>
                    </a:moveTo>
                    <a:cubicBezTo>
                      <a:pt x="20" y="297"/>
                      <a:pt x="17" y="295"/>
                      <a:pt x="16" y="292"/>
                    </a:cubicBezTo>
                    <a:cubicBezTo>
                      <a:pt x="14" y="281"/>
                      <a:pt x="12" y="270"/>
                      <a:pt x="10" y="258"/>
                    </a:cubicBezTo>
                    <a:cubicBezTo>
                      <a:pt x="9" y="254"/>
                      <a:pt x="12" y="251"/>
                      <a:pt x="15" y="251"/>
                    </a:cubicBezTo>
                    <a:cubicBezTo>
                      <a:pt x="18" y="250"/>
                      <a:pt x="21" y="252"/>
                      <a:pt x="22" y="256"/>
                    </a:cubicBezTo>
                    <a:cubicBezTo>
                      <a:pt x="24" y="267"/>
                      <a:pt x="26" y="279"/>
                      <a:pt x="28" y="289"/>
                    </a:cubicBezTo>
                    <a:cubicBezTo>
                      <a:pt x="29" y="292"/>
                      <a:pt x="27" y="296"/>
                      <a:pt x="24" y="296"/>
                    </a:cubicBezTo>
                    <a:cubicBezTo>
                      <a:pt x="23" y="296"/>
                      <a:pt x="23" y="297"/>
                      <a:pt x="22" y="297"/>
                    </a:cubicBezTo>
                    <a:moveTo>
                      <a:pt x="714" y="265"/>
                    </a:moveTo>
                    <a:cubicBezTo>
                      <a:pt x="713" y="264"/>
                      <a:pt x="713" y="264"/>
                      <a:pt x="713" y="264"/>
                    </a:cubicBezTo>
                    <a:cubicBezTo>
                      <a:pt x="709" y="264"/>
                      <a:pt x="707" y="261"/>
                      <a:pt x="708" y="258"/>
                    </a:cubicBezTo>
                    <a:cubicBezTo>
                      <a:pt x="709" y="247"/>
                      <a:pt x="711" y="235"/>
                      <a:pt x="712" y="224"/>
                    </a:cubicBezTo>
                    <a:cubicBezTo>
                      <a:pt x="713" y="220"/>
                      <a:pt x="716" y="218"/>
                      <a:pt x="719" y="218"/>
                    </a:cubicBezTo>
                    <a:cubicBezTo>
                      <a:pt x="722" y="219"/>
                      <a:pt x="725" y="222"/>
                      <a:pt x="724" y="225"/>
                    </a:cubicBezTo>
                    <a:cubicBezTo>
                      <a:pt x="723" y="237"/>
                      <a:pt x="721" y="248"/>
                      <a:pt x="720" y="260"/>
                    </a:cubicBezTo>
                    <a:cubicBezTo>
                      <a:pt x="719" y="262"/>
                      <a:pt x="716" y="265"/>
                      <a:pt x="714" y="265"/>
                    </a:cubicBezTo>
                    <a:moveTo>
                      <a:pt x="11" y="229"/>
                    </a:moveTo>
                    <a:cubicBezTo>
                      <a:pt x="8" y="229"/>
                      <a:pt x="6" y="226"/>
                      <a:pt x="5" y="223"/>
                    </a:cubicBezTo>
                    <a:cubicBezTo>
                      <a:pt x="5" y="220"/>
                      <a:pt x="5" y="220"/>
                      <a:pt x="5" y="220"/>
                    </a:cubicBezTo>
                    <a:cubicBezTo>
                      <a:pt x="4" y="210"/>
                      <a:pt x="3" y="199"/>
                      <a:pt x="2" y="189"/>
                    </a:cubicBezTo>
                    <a:cubicBezTo>
                      <a:pt x="2" y="185"/>
                      <a:pt x="4" y="183"/>
                      <a:pt x="8" y="182"/>
                    </a:cubicBezTo>
                    <a:cubicBezTo>
                      <a:pt x="11" y="182"/>
                      <a:pt x="14" y="185"/>
                      <a:pt x="14" y="188"/>
                    </a:cubicBezTo>
                    <a:cubicBezTo>
                      <a:pt x="15" y="198"/>
                      <a:pt x="16" y="209"/>
                      <a:pt x="17" y="219"/>
                    </a:cubicBezTo>
                    <a:cubicBezTo>
                      <a:pt x="17" y="222"/>
                      <a:pt x="17" y="222"/>
                      <a:pt x="17" y="222"/>
                    </a:cubicBezTo>
                    <a:cubicBezTo>
                      <a:pt x="17" y="225"/>
                      <a:pt x="15" y="228"/>
                      <a:pt x="12" y="229"/>
                    </a:cubicBezTo>
                    <a:cubicBezTo>
                      <a:pt x="11" y="229"/>
                      <a:pt x="11" y="229"/>
                      <a:pt x="11" y="229"/>
                    </a:cubicBezTo>
                    <a:moveTo>
                      <a:pt x="722" y="196"/>
                    </a:moveTo>
                    <a:cubicBezTo>
                      <a:pt x="721" y="196"/>
                      <a:pt x="721" y="196"/>
                      <a:pt x="721" y="196"/>
                    </a:cubicBezTo>
                    <a:cubicBezTo>
                      <a:pt x="718" y="196"/>
                      <a:pt x="715" y="193"/>
                      <a:pt x="716" y="190"/>
                    </a:cubicBezTo>
                    <a:cubicBezTo>
                      <a:pt x="716" y="178"/>
                      <a:pt x="717" y="167"/>
                      <a:pt x="717" y="156"/>
                    </a:cubicBezTo>
                    <a:cubicBezTo>
                      <a:pt x="717" y="152"/>
                      <a:pt x="720" y="150"/>
                      <a:pt x="723" y="150"/>
                    </a:cubicBezTo>
                    <a:cubicBezTo>
                      <a:pt x="727" y="150"/>
                      <a:pt x="729" y="153"/>
                      <a:pt x="729" y="156"/>
                    </a:cubicBezTo>
                    <a:cubicBezTo>
                      <a:pt x="729" y="167"/>
                      <a:pt x="728" y="179"/>
                      <a:pt x="728" y="191"/>
                    </a:cubicBezTo>
                    <a:cubicBezTo>
                      <a:pt x="727" y="194"/>
                      <a:pt x="725" y="196"/>
                      <a:pt x="722" y="196"/>
                    </a:cubicBezTo>
                    <a:moveTo>
                      <a:pt x="6" y="160"/>
                    </a:moveTo>
                    <a:cubicBezTo>
                      <a:pt x="3" y="160"/>
                      <a:pt x="1" y="157"/>
                      <a:pt x="0" y="154"/>
                    </a:cubicBezTo>
                    <a:cubicBezTo>
                      <a:pt x="0" y="151"/>
                      <a:pt x="0" y="148"/>
                      <a:pt x="0" y="145"/>
                    </a:cubicBezTo>
                    <a:cubicBezTo>
                      <a:pt x="0" y="136"/>
                      <a:pt x="1" y="127"/>
                      <a:pt x="1" y="119"/>
                    </a:cubicBezTo>
                    <a:cubicBezTo>
                      <a:pt x="1" y="116"/>
                      <a:pt x="4" y="113"/>
                      <a:pt x="7" y="114"/>
                    </a:cubicBezTo>
                    <a:cubicBezTo>
                      <a:pt x="11" y="114"/>
                      <a:pt x="13" y="117"/>
                      <a:pt x="13" y="120"/>
                    </a:cubicBezTo>
                    <a:cubicBezTo>
                      <a:pt x="13" y="128"/>
                      <a:pt x="12" y="136"/>
                      <a:pt x="12" y="145"/>
                    </a:cubicBezTo>
                    <a:cubicBezTo>
                      <a:pt x="12" y="148"/>
                      <a:pt x="12" y="151"/>
                      <a:pt x="12" y="154"/>
                    </a:cubicBezTo>
                    <a:cubicBezTo>
                      <a:pt x="13" y="157"/>
                      <a:pt x="10" y="160"/>
                      <a:pt x="7" y="160"/>
                    </a:cubicBezTo>
                    <a:cubicBezTo>
                      <a:pt x="6" y="160"/>
                      <a:pt x="6" y="160"/>
                      <a:pt x="6" y="160"/>
                    </a:cubicBezTo>
                    <a:moveTo>
                      <a:pt x="723" y="127"/>
                    </a:moveTo>
                    <a:cubicBezTo>
                      <a:pt x="720" y="127"/>
                      <a:pt x="717" y="125"/>
                      <a:pt x="717" y="122"/>
                    </a:cubicBezTo>
                    <a:cubicBezTo>
                      <a:pt x="716" y="109"/>
                      <a:pt x="715" y="98"/>
                      <a:pt x="714" y="88"/>
                    </a:cubicBezTo>
                    <a:cubicBezTo>
                      <a:pt x="713" y="85"/>
                      <a:pt x="715" y="82"/>
                      <a:pt x="719" y="81"/>
                    </a:cubicBezTo>
                    <a:cubicBezTo>
                      <a:pt x="722" y="81"/>
                      <a:pt x="725" y="83"/>
                      <a:pt x="726" y="86"/>
                    </a:cubicBezTo>
                    <a:cubicBezTo>
                      <a:pt x="727" y="96"/>
                      <a:pt x="728" y="108"/>
                      <a:pt x="729" y="121"/>
                    </a:cubicBezTo>
                    <a:cubicBezTo>
                      <a:pt x="729" y="124"/>
                      <a:pt x="726" y="127"/>
                      <a:pt x="723" y="127"/>
                    </a:cubicBezTo>
                    <a:cubicBezTo>
                      <a:pt x="723" y="127"/>
                      <a:pt x="723" y="127"/>
                      <a:pt x="723" y="127"/>
                    </a:cubicBezTo>
                    <a:moveTo>
                      <a:pt x="10" y="91"/>
                    </a:moveTo>
                    <a:cubicBezTo>
                      <a:pt x="9" y="91"/>
                      <a:pt x="9" y="91"/>
                      <a:pt x="9" y="91"/>
                    </a:cubicBezTo>
                    <a:cubicBezTo>
                      <a:pt x="6" y="91"/>
                      <a:pt x="4" y="88"/>
                      <a:pt x="4" y="84"/>
                    </a:cubicBezTo>
                    <a:cubicBezTo>
                      <a:pt x="6" y="76"/>
                      <a:pt x="8" y="66"/>
                      <a:pt x="11" y="59"/>
                    </a:cubicBezTo>
                    <a:cubicBezTo>
                      <a:pt x="12" y="58"/>
                      <a:pt x="12" y="58"/>
                      <a:pt x="12" y="58"/>
                    </a:cubicBezTo>
                    <a:cubicBezTo>
                      <a:pt x="13" y="57"/>
                      <a:pt x="13" y="57"/>
                      <a:pt x="13" y="57"/>
                    </a:cubicBezTo>
                    <a:cubicBezTo>
                      <a:pt x="16" y="55"/>
                      <a:pt x="19" y="54"/>
                      <a:pt x="23" y="52"/>
                    </a:cubicBezTo>
                    <a:cubicBezTo>
                      <a:pt x="26" y="51"/>
                      <a:pt x="30" y="52"/>
                      <a:pt x="31" y="55"/>
                    </a:cubicBezTo>
                    <a:cubicBezTo>
                      <a:pt x="33" y="58"/>
                      <a:pt x="31" y="62"/>
                      <a:pt x="28" y="63"/>
                    </a:cubicBezTo>
                    <a:cubicBezTo>
                      <a:pt x="25" y="64"/>
                      <a:pt x="23" y="65"/>
                      <a:pt x="21" y="66"/>
                    </a:cubicBezTo>
                    <a:cubicBezTo>
                      <a:pt x="20" y="69"/>
                      <a:pt x="18" y="75"/>
                      <a:pt x="16" y="86"/>
                    </a:cubicBezTo>
                    <a:cubicBezTo>
                      <a:pt x="16" y="89"/>
                      <a:pt x="13" y="91"/>
                      <a:pt x="10" y="91"/>
                    </a:cubicBezTo>
                    <a:moveTo>
                      <a:pt x="706" y="64"/>
                    </a:moveTo>
                    <a:cubicBezTo>
                      <a:pt x="705" y="64"/>
                      <a:pt x="704" y="64"/>
                      <a:pt x="703" y="64"/>
                    </a:cubicBezTo>
                    <a:cubicBezTo>
                      <a:pt x="696" y="60"/>
                      <a:pt x="685" y="57"/>
                      <a:pt x="671" y="53"/>
                    </a:cubicBezTo>
                    <a:cubicBezTo>
                      <a:pt x="668" y="53"/>
                      <a:pt x="666" y="49"/>
                      <a:pt x="667" y="46"/>
                    </a:cubicBezTo>
                    <a:cubicBezTo>
                      <a:pt x="668" y="43"/>
                      <a:pt x="671" y="41"/>
                      <a:pt x="674" y="42"/>
                    </a:cubicBezTo>
                    <a:cubicBezTo>
                      <a:pt x="689" y="46"/>
                      <a:pt x="700" y="49"/>
                      <a:pt x="708" y="53"/>
                    </a:cubicBezTo>
                    <a:cubicBezTo>
                      <a:pt x="711" y="54"/>
                      <a:pt x="712" y="58"/>
                      <a:pt x="711" y="61"/>
                    </a:cubicBezTo>
                    <a:cubicBezTo>
                      <a:pt x="710" y="63"/>
                      <a:pt x="708" y="64"/>
                      <a:pt x="706" y="64"/>
                    </a:cubicBezTo>
                    <a:moveTo>
                      <a:pt x="59" y="53"/>
                    </a:moveTo>
                    <a:cubicBezTo>
                      <a:pt x="56" y="53"/>
                      <a:pt x="53" y="51"/>
                      <a:pt x="53" y="49"/>
                    </a:cubicBezTo>
                    <a:cubicBezTo>
                      <a:pt x="52" y="45"/>
                      <a:pt x="54" y="42"/>
                      <a:pt x="57" y="41"/>
                    </a:cubicBezTo>
                    <a:cubicBezTo>
                      <a:pt x="67" y="39"/>
                      <a:pt x="78" y="36"/>
                      <a:pt x="91" y="34"/>
                    </a:cubicBezTo>
                    <a:cubicBezTo>
                      <a:pt x="94" y="33"/>
                      <a:pt x="97" y="35"/>
                      <a:pt x="98" y="38"/>
                    </a:cubicBezTo>
                    <a:cubicBezTo>
                      <a:pt x="99" y="42"/>
                      <a:pt x="97" y="45"/>
                      <a:pt x="93" y="45"/>
                    </a:cubicBezTo>
                    <a:cubicBezTo>
                      <a:pt x="81" y="48"/>
                      <a:pt x="70" y="50"/>
                      <a:pt x="60" y="53"/>
                    </a:cubicBezTo>
                    <a:cubicBezTo>
                      <a:pt x="60" y="53"/>
                      <a:pt x="59" y="53"/>
                      <a:pt x="59" y="53"/>
                    </a:cubicBezTo>
                    <a:moveTo>
                      <a:pt x="639" y="46"/>
                    </a:moveTo>
                    <a:cubicBezTo>
                      <a:pt x="639" y="46"/>
                      <a:pt x="638" y="46"/>
                      <a:pt x="638" y="46"/>
                    </a:cubicBezTo>
                    <a:cubicBezTo>
                      <a:pt x="628" y="44"/>
                      <a:pt x="616" y="41"/>
                      <a:pt x="604" y="39"/>
                    </a:cubicBezTo>
                    <a:cubicBezTo>
                      <a:pt x="601" y="39"/>
                      <a:pt x="599" y="36"/>
                      <a:pt x="599" y="32"/>
                    </a:cubicBezTo>
                    <a:cubicBezTo>
                      <a:pt x="600" y="29"/>
                      <a:pt x="603" y="27"/>
                      <a:pt x="606" y="27"/>
                    </a:cubicBezTo>
                    <a:cubicBezTo>
                      <a:pt x="619" y="30"/>
                      <a:pt x="630" y="32"/>
                      <a:pt x="640" y="34"/>
                    </a:cubicBezTo>
                    <a:cubicBezTo>
                      <a:pt x="644" y="35"/>
                      <a:pt x="646" y="38"/>
                      <a:pt x="645" y="41"/>
                    </a:cubicBezTo>
                    <a:cubicBezTo>
                      <a:pt x="645" y="44"/>
                      <a:pt x="642" y="46"/>
                      <a:pt x="639" y="46"/>
                    </a:cubicBezTo>
                    <a:moveTo>
                      <a:pt x="126" y="39"/>
                    </a:moveTo>
                    <a:cubicBezTo>
                      <a:pt x="123" y="39"/>
                      <a:pt x="121" y="37"/>
                      <a:pt x="120" y="34"/>
                    </a:cubicBezTo>
                    <a:cubicBezTo>
                      <a:pt x="120" y="31"/>
                      <a:pt x="122" y="28"/>
                      <a:pt x="125" y="27"/>
                    </a:cubicBezTo>
                    <a:cubicBezTo>
                      <a:pt x="136" y="25"/>
                      <a:pt x="147" y="23"/>
                      <a:pt x="159" y="21"/>
                    </a:cubicBezTo>
                    <a:cubicBezTo>
                      <a:pt x="162" y="21"/>
                      <a:pt x="166" y="23"/>
                      <a:pt x="166" y="26"/>
                    </a:cubicBezTo>
                    <a:cubicBezTo>
                      <a:pt x="167" y="30"/>
                      <a:pt x="164" y="33"/>
                      <a:pt x="161" y="33"/>
                    </a:cubicBezTo>
                    <a:cubicBezTo>
                      <a:pt x="149" y="35"/>
                      <a:pt x="138" y="37"/>
                      <a:pt x="127" y="39"/>
                    </a:cubicBezTo>
                    <a:cubicBezTo>
                      <a:pt x="126" y="39"/>
                      <a:pt x="126" y="39"/>
                      <a:pt x="126" y="39"/>
                    </a:cubicBezTo>
                    <a:moveTo>
                      <a:pt x="571" y="34"/>
                    </a:moveTo>
                    <a:cubicBezTo>
                      <a:pt x="570" y="34"/>
                      <a:pt x="570" y="34"/>
                      <a:pt x="570" y="34"/>
                    </a:cubicBezTo>
                    <a:cubicBezTo>
                      <a:pt x="559" y="32"/>
                      <a:pt x="548" y="30"/>
                      <a:pt x="536" y="28"/>
                    </a:cubicBezTo>
                    <a:cubicBezTo>
                      <a:pt x="533" y="28"/>
                      <a:pt x="531" y="25"/>
                      <a:pt x="531" y="22"/>
                    </a:cubicBezTo>
                    <a:cubicBezTo>
                      <a:pt x="532" y="18"/>
                      <a:pt x="535" y="16"/>
                      <a:pt x="538" y="17"/>
                    </a:cubicBezTo>
                    <a:cubicBezTo>
                      <a:pt x="550" y="18"/>
                      <a:pt x="561" y="20"/>
                      <a:pt x="572" y="22"/>
                    </a:cubicBezTo>
                    <a:cubicBezTo>
                      <a:pt x="576" y="22"/>
                      <a:pt x="578" y="25"/>
                      <a:pt x="577" y="29"/>
                    </a:cubicBezTo>
                    <a:cubicBezTo>
                      <a:pt x="577" y="32"/>
                      <a:pt x="574" y="34"/>
                      <a:pt x="571" y="34"/>
                    </a:cubicBezTo>
                    <a:moveTo>
                      <a:pt x="194" y="28"/>
                    </a:moveTo>
                    <a:cubicBezTo>
                      <a:pt x="191" y="28"/>
                      <a:pt x="189" y="26"/>
                      <a:pt x="188" y="23"/>
                    </a:cubicBezTo>
                    <a:cubicBezTo>
                      <a:pt x="188" y="20"/>
                      <a:pt x="190" y="17"/>
                      <a:pt x="193" y="16"/>
                    </a:cubicBezTo>
                    <a:cubicBezTo>
                      <a:pt x="205" y="15"/>
                      <a:pt x="216" y="13"/>
                      <a:pt x="228" y="12"/>
                    </a:cubicBezTo>
                    <a:cubicBezTo>
                      <a:pt x="231" y="11"/>
                      <a:pt x="234" y="14"/>
                      <a:pt x="234" y="17"/>
                    </a:cubicBezTo>
                    <a:cubicBezTo>
                      <a:pt x="235" y="20"/>
                      <a:pt x="232" y="23"/>
                      <a:pt x="229" y="24"/>
                    </a:cubicBezTo>
                    <a:cubicBezTo>
                      <a:pt x="218" y="25"/>
                      <a:pt x="206" y="27"/>
                      <a:pt x="195" y="28"/>
                    </a:cubicBezTo>
                    <a:cubicBezTo>
                      <a:pt x="194" y="28"/>
                      <a:pt x="194" y="28"/>
                      <a:pt x="194" y="28"/>
                    </a:cubicBezTo>
                    <a:moveTo>
                      <a:pt x="503" y="24"/>
                    </a:moveTo>
                    <a:cubicBezTo>
                      <a:pt x="502" y="24"/>
                      <a:pt x="502" y="24"/>
                      <a:pt x="502" y="24"/>
                    </a:cubicBezTo>
                    <a:cubicBezTo>
                      <a:pt x="491" y="22"/>
                      <a:pt x="479" y="21"/>
                      <a:pt x="468" y="20"/>
                    </a:cubicBezTo>
                    <a:cubicBezTo>
                      <a:pt x="465" y="19"/>
                      <a:pt x="463" y="16"/>
                      <a:pt x="463" y="13"/>
                    </a:cubicBezTo>
                    <a:cubicBezTo>
                      <a:pt x="463" y="10"/>
                      <a:pt x="466" y="7"/>
                      <a:pt x="470" y="8"/>
                    </a:cubicBezTo>
                    <a:cubicBezTo>
                      <a:pt x="481" y="9"/>
                      <a:pt x="492" y="10"/>
                      <a:pt x="504" y="12"/>
                    </a:cubicBezTo>
                    <a:cubicBezTo>
                      <a:pt x="507" y="12"/>
                      <a:pt x="509" y="15"/>
                      <a:pt x="509" y="19"/>
                    </a:cubicBezTo>
                    <a:cubicBezTo>
                      <a:pt x="509" y="22"/>
                      <a:pt x="506" y="24"/>
                      <a:pt x="503" y="24"/>
                    </a:cubicBezTo>
                    <a:moveTo>
                      <a:pt x="263" y="20"/>
                    </a:moveTo>
                    <a:cubicBezTo>
                      <a:pt x="260" y="20"/>
                      <a:pt x="257" y="17"/>
                      <a:pt x="257" y="14"/>
                    </a:cubicBezTo>
                    <a:cubicBezTo>
                      <a:pt x="256" y="11"/>
                      <a:pt x="259" y="8"/>
                      <a:pt x="262" y="8"/>
                    </a:cubicBezTo>
                    <a:cubicBezTo>
                      <a:pt x="274" y="6"/>
                      <a:pt x="285" y="5"/>
                      <a:pt x="296" y="4"/>
                    </a:cubicBezTo>
                    <a:cubicBezTo>
                      <a:pt x="300" y="4"/>
                      <a:pt x="303" y="6"/>
                      <a:pt x="303" y="9"/>
                    </a:cubicBezTo>
                    <a:cubicBezTo>
                      <a:pt x="303" y="13"/>
                      <a:pt x="301" y="16"/>
                      <a:pt x="297" y="16"/>
                    </a:cubicBezTo>
                    <a:cubicBezTo>
                      <a:pt x="287" y="17"/>
                      <a:pt x="275" y="18"/>
                      <a:pt x="263" y="19"/>
                    </a:cubicBezTo>
                    <a:cubicBezTo>
                      <a:pt x="263" y="20"/>
                      <a:pt x="263" y="20"/>
                      <a:pt x="263" y="20"/>
                    </a:cubicBezTo>
                    <a:moveTo>
                      <a:pt x="435" y="16"/>
                    </a:moveTo>
                    <a:cubicBezTo>
                      <a:pt x="434" y="16"/>
                      <a:pt x="434" y="16"/>
                      <a:pt x="434" y="16"/>
                    </a:cubicBezTo>
                    <a:cubicBezTo>
                      <a:pt x="422" y="15"/>
                      <a:pt x="410" y="14"/>
                      <a:pt x="400" y="13"/>
                    </a:cubicBezTo>
                    <a:cubicBezTo>
                      <a:pt x="396" y="13"/>
                      <a:pt x="394" y="10"/>
                      <a:pt x="394" y="7"/>
                    </a:cubicBezTo>
                    <a:cubicBezTo>
                      <a:pt x="394" y="3"/>
                      <a:pt x="397" y="1"/>
                      <a:pt x="401" y="1"/>
                    </a:cubicBezTo>
                    <a:cubicBezTo>
                      <a:pt x="411" y="2"/>
                      <a:pt x="423" y="3"/>
                      <a:pt x="435" y="4"/>
                    </a:cubicBezTo>
                    <a:cubicBezTo>
                      <a:pt x="438" y="4"/>
                      <a:pt x="441" y="7"/>
                      <a:pt x="441" y="11"/>
                    </a:cubicBezTo>
                    <a:cubicBezTo>
                      <a:pt x="440" y="14"/>
                      <a:pt x="438" y="16"/>
                      <a:pt x="435" y="16"/>
                    </a:cubicBezTo>
                    <a:moveTo>
                      <a:pt x="331" y="13"/>
                    </a:moveTo>
                    <a:cubicBezTo>
                      <a:pt x="328" y="13"/>
                      <a:pt x="326" y="11"/>
                      <a:pt x="325" y="7"/>
                    </a:cubicBezTo>
                    <a:cubicBezTo>
                      <a:pt x="325" y="4"/>
                      <a:pt x="328" y="1"/>
                      <a:pt x="331" y="1"/>
                    </a:cubicBezTo>
                    <a:cubicBezTo>
                      <a:pt x="345" y="0"/>
                      <a:pt x="356" y="0"/>
                      <a:pt x="365" y="0"/>
                    </a:cubicBezTo>
                    <a:cubicBezTo>
                      <a:pt x="366" y="0"/>
                      <a:pt x="366" y="0"/>
                      <a:pt x="366" y="0"/>
                    </a:cubicBezTo>
                    <a:cubicBezTo>
                      <a:pt x="369" y="0"/>
                      <a:pt x="372" y="2"/>
                      <a:pt x="372" y="6"/>
                    </a:cubicBezTo>
                    <a:cubicBezTo>
                      <a:pt x="372" y="9"/>
                      <a:pt x="369" y="12"/>
                      <a:pt x="366" y="12"/>
                    </a:cubicBezTo>
                    <a:cubicBezTo>
                      <a:pt x="365" y="12"/>
                      <a:pt x="365" y="12"/>
                      <a:pt x="365" y="12"/>
                    </a:cubicBezTo>
                    <a:cubicBezTo>
                      <a:pt x="357" y="12"/>
                      <a:pt x="346" y="12"/>
                      <a:pt x="332" y="13"/>
                    </a:cubicBezTo>
                    <a:cubicBezTo>
                      <a:pt x="331" y="13"/>
                      <a:pt x="331" y="13"/>
                      <a:pt x="331" y="1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100" name="Freeform 79">
                <a:extLst>
                  <a:ext uri="{FF2B5EF4-FFF2-40B4-BE49-F238E27FC236}">
                    <a16:creationId xmlns:a16="http://schemas.microsoft.com/office/drawing/2014/main" id="{4CF13843-745A-2F41-83C2-4A9BF8C2F690}"/>
                  </a:ext>
                </a:extLst>
              </p:cNvPr>
              <p:cNvSpPr>
                <a:spLocks/>
              </p:cNvSpPr>
              <p:nvPr/>
            </p:nvSpPr>
            <p:spPr bwMode="auto">
              <a:xfrm>
                <a:off x="2755627" y="4342392"/>
                <a:ext cx="778070" cy="709629"/>
              </a:xfrm>
              <a:custGeom>
                <a:avLst/>
                <a:gdLst>
                  <a:gd name="T0" fmla="*/ 229 w 268"/>
                  <a:gd name="T1" fmla="*/ 0 h 245"/>
                  <a:gd name="T2" fmla="*/ 254 w 268"/>
                  <a:gd name="T3" fmla="*/ 82 h 245"/>
                  <a:gd name="T4" fmla="*/ 108 w 268"/>
                  <a:gd name="T5" fmla="*/ 228 h 245"/>
                  <a:gd name="T6" fmla="*/ 0 w 268"/>
                  <a:gd name="T7" fmla="*/ 181 h 245"/>
                  <a:gd name="T8" fmla="*/ 121 w 268"/>
                  <a:gd name="T9" fmla="*/ 245 h 245"/>
                  <a:gd name="T10" fmla="*/ 268 w 268"/>
                  <a:gd name="T11" fmla="*/ 99 h 245"/>
                  <a:gd name="T12" fmla="*/ 229 w 268"/>
                  <a:gd name="T13" fmla="*/ 0 h 245"/>
                </a:gdLst>
                <a:ahLst/>
                <a:cxnLst>
                  <a:cxn ang="0">
                    <a:pos x="T0" y="T1"/>
                  </a:cxn>
                  <a:cxn ang="0">
                    <a:pos x="T2" y="T3"/>
                  </a:cxn>
                  <a:cxn ang="0">
                    <a:pos x="T4" y="T5"/>
                  </a:cxn>
                  <a:cxn ang="0">
                    <a:pos x="T6" y="T7"/>
                  </a:cxn>
                  <a:cxn ang="0">
                    <a:pos x="T8" y="T9"/>
                  </a:cxn>
                  <a:cxn ang="0">
                    <a:pos x="T10" y="T11"/>
                  </a:cxn>
                  <a:cxn ang="0">
                    <a:pos x="T12" y="T13"/>
                  </a:cxn>
                </a:cxnLst>
                <a:rect l="0" t="0" r="r" b="b"/>
                <a:pathLst>
                  <a:path w="268" h="245">
                    <a:moveTo>
                      <a:pt x="229" y="0"/>
                    </a:moveTo>
                    <a:cubicBezTo>
                      <a:pt x="245" y="24"/>
                      <a:pt x="254" y="52"/>
                      <a:pt x="254" y="82"/>
                    </a:cubicBezTo>
                    <a:cubicBezTo>
                      <a:pt x="254" y="163"/>
                      <a:pt x="189" y="228"/>
                      <a:pt x="108" y="228"/>
                    </a:cubicBezTo>
                    <a:cubicBezTo>
                      <a:pt x="65" y="228"/>
                      <a:pt x="27" y="210"/>
                      <a:pt x="0" y="181"/>
                    </a:cubicBezTo>
                    <a:cubicBezTo>
                      <a:pt x="26" y="220"/>
                      <a:pt x="71" y="245"/>
                      <a:pt x="121" y="245"/>
                    </a:cubicBezTo>
                    <a:cubicBezTo>
                      <a:pt x="202" y="245"/>
                      <a:pt x="268" y="180"/>
                      <a:pt x="268" y="99"/>
                    </a:cubicBezTo>
                    <a:cubicBezTo>
                      <a:pt x="268" y="61"/>
                      <a:pt x="253" y="26"/>
                      <a:pt x="229" y="0"/>
                    </a:cubicBezTo>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101" name="Oval 80">
                <a:extLst>
                  <a:ext uri="{FF2B5EF4-FFF2-40B4-BE49-F238E27FC236}">
                    <a16:creationId xmlns:a16="http://schemas.microsoft.com/office/drawing/2014/main" id="{F0B4B237-A688-9945-828C-188F4CE879AD}"/>
                  </a:ext>
                </a:extLst>
              </p:cNvPr>
              <p:cNvSpPr>
                <a:spLocks noChangeArrowheads="1"/>
              </p:cNvSpPr>
              <p:nvPr/>
            </p:nvSpPr>
            <p:spPr bwMode="auto">
              <a:xfrm>
                <a:off x="2642158" y="4153278"/>
                <a:ext cx="850114" cy="850114"/>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102" name="Oval 81">
                <a:extLst>
                  <a:ext uri="{FF2B5EF4-FFF2-40B4-BE49-F238E27FC236}">
                    <a16:creationId xmlns:a16="http://schemas.microsoft.com/office/drawing/2014/main" id="{D3F3E2D8-413B-F04D-AB8E-1C8BA4CFC189}"/>
                  </a:ext>
                </a:extLst>
              </p:cNvPr>
              <p:cNvSpPr>
                <a:spLocks noChangeArrowheads="1"/>
              </p:cNvSpPr>
              <p:nvPr/>
            </p:nvSpPr>
            <p:spPr bwMode="auto">
              <a:xfrm>
                <a:off x="2822267" y="4331585"/>
                <a:ext cx="493498" cy="495299"/>
              </a:xfrm>
              <a:prstGeom prst="ellipse">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103" name="Oval 82">
                <a:extLst>
                  <a:ext uri="{FF2B5EF4-FFF2-40B4-BE49-F238E27FC236}">
                    <a16:creationId xmlns:a16="http://schemas.microsoft.com/office/drawing/2014/main" id="{99256A4A-ACE9-9943-9232-FFC3AF98592F}"/>
                  </a:ext>
                </a:extLst>
              </p:cNvPr>
              <p:cNvSpPr>
                <a:spLocks noChangeArrowheads="1"/>
              </p:cNvSpPr>
              <p:nvPr/>
            </p:nvSpPr>
            <p:spPr bwMode="auto">
              <a:xfrm>
                <a:off x="2998774" y="4509893"/>
                <a:ext cx="138684" cy="140485"/>
              </a:xfrm>
              <a:prstGeom prst="ellipse">
                <a:avLst/>
              </a:pr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104" name="Oval 83">
                <a:extLst>
                  <a:ext uri="{FF2B5EF4-FFF2-40B4-BE49-F238E27FC236}">
                    <a16:creationId xmlns:a16="http://schemas.microsoft.com/office/drawing/2014/main" id="{9573B5FC-E254-CE43-AD14-EF723FE2458E}"/>
                  </a:ext>
                </a:extLst>
              </p:cNvPr>
              <p:cNvSpPr>
                <a:spLocks noChangeArrowheads="1"/>
              </p:cNvSpPr>
              <p:nvPr/>
            </p:nvSpPr>
            <p:spPr bwMode="auto">
              <a:xfrm>
                <a:off x="3022188" y="4272149"/>
                <a:ext cx="91856" cy="145888"/>
              </a:xfrm>
              <a:prstGeom prst="ellipse">
                <a:avLst/>
              </a:pr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105" name="Freeform 84">
                <a:extLst>
                  <a:ext uri="{FF2B5EF4-FFF2-40B4-BE49-F238E27FC236}">
                    <a16:creationId xmlns:a16="http://schemas.microsoft.com/office/drawing/2014/main" id="{EBB58FD1-EF9B-D144-8A45-B35FC0A426FE}"/>
                  </a:ext>
                </a:extLst>
              </p:cNvPr>
              <p:cNvSpPr>
                <a:spLocks/>
              </p:cNvSpPr>
              <p:nvPr/>
            </p:nvSpPr>
            <p:spPr bwMode="auto">
              <a:xfrm>
                <a:off x="2829471" y="4345994"/>
                <a:ext cx="140485" cy="138684"/>
              </a:xfrm>
              <a:custGeom>
                <a:avLst/>
                <a:gdLst>
                  <a:gd name="T0" fmla="*/ 29 w 48"/>
                  <a:gd name="T1" fmla="*/ 6 h 48"/>
                  <a:gd name="T2" fmla="*/ 6 w 48"/>
                  <a:gd name="T3" fmla="*/ 6 h 48"/>
                  <a:gd name="T4" fmla="*/ 6 w 48"/>
                  <a:gd name="T5" fmla="*/ 29 h 48"/>
                  <a:gd name="T6" fmla="*/ 42 w 48"/>
                  <a:gd name="T7" fmla="*/ 42 h 48"/>
                  <a:gd name="T8" fmla="*/ 29 w 48"/>
                  <a:gd name="T9" fmla="*/ 6 h 48"/>
                </a:gdLst>
                <a:ahLst/>
                <a:cxnLst>
                  <a:cxn ang="0">
                    <a:pos x="T0" y="T1"/>
                  </a:cxn>
                  <a:cxn ang="0">
                    <a:pos x="T2" y="T3"/>
                  </a:cxn>
                  <a:cxn ang="0">
                    <a:pos x="T4" y="T5"/>
                  </a:cxn>
                  <a:cxn ang="0">
                    <a:pos x="T6" y="T7"/>
                  </a:cxn>
                  <a:cxn ang="0">
                    <a:pos x="T8" y="T9"/>
                  </a:cxn>
                </a:cxnLst>
                <a:rect l="0" t="0" r="r" b="b"/>
                <a:pathLst>
                  <a:path w="48" h="48">
                    <a:moveTo>
                      <a:pt x="29" y="6"/>
                    </a:moveTo>
                    <a:cubicBezTo>
                      <a:pt x="23" y="0"/>
                      <a:pt x="12" y="0"/>
                      <a:pt x="6" y="6"/>
                    </a:cubicBezTo>
                    <a:cubicBezTo>
                      <a:pt x="0" y="12"/>
                      <a:pt x="0" y="23"/>
                      <a:pt x="6" y="29"/>
                    </a:cubicBezTo>
                    <a:cubicBezTo>
                      <a:pt x="12" y="35"/>
                      <a:pt x="36" y="48"/>
                      <a:pt x="42" y="42"/>
                    </a:cubicBezTo>
                    <a:cubicBezTo>
                      <a:pt x="48" y="36"/>
                      <a:pt x="35" y="12"/>
                      <a:pt x="29" y="6"/>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106" name="Oval 85">
                <a:extLst>
                  <a:ext uri="{FF2B5EF4-FFF2-40B4-BE49-F238E27FC236}">
                    <a16:creationId xmlns:a16="http://schemas.microsoft.com/office/drawing/2014/main" id="{2ADA00A1-2178-D74F-9BAD-571DEC6899CD}"/>
                  </a:ext>
                </a:extLst>
              </p:cNvPr>
              <p:cNvSpPr>
                <a:spLocks noChangeArrowheads="1"/>
              </p:cNvSpPr>
              <p:nvPr/>
            </p:nvSpPr>
            <p:spPr bwMode="auto">
              <a:xfrm>
                <a:off x="2757428" y="4536909"/>
                <a:ext cx="145888" cy="91856"/>
              </a:xfrm>
              <a:prstGeom prst="ellipse">
                <a:avLst/>
              </a:pr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107" name="Freeform 86">
                <a:extLst>
                  <a:ext uri="{FF2B5EF4-FFF2-40B4-BE49-F238E27FC236}">
                    <a16:creationId xmlns:a16="http://schemas.microsoft.com/office/drawing/2014/main" id="{2E5B18B8-1284-6F4D-81EF-50983350FF03}"/>
                  </a:ext>
                </a:extLst>
              </p:cNvPr>
              <p:cNvSpPr>
                <a:spLocks/>
              </p:cNvSpPr>
              <p:nvPr/>
            </p:nvSpPr>
            <p:spPr bwMode="auto">
              <a:xfrm>
                <a:off x="2829471" y="4679195"/>
                <a:ext cx="140485" cy="140485"/>
              </a:xfrm>
              <a:custGeom>
                <a:avLst/>
                <a:gdLst>
                  <a:gd name="T0" fmla="*/ 6 w 48"/>
                  <a:gd name="T1" fmla="*/ 20 h 49"/>
                  <a:gd name="T2" fmla="*/ 6 w 48"/>
                  <a:gd name="T3" fmla="*/ 43 h 49"/>
                  <a:gd name="T4" fmla="*/ 29 w 48"/>
                  <a:gd name="T5" fmla="*/ 43 h 49"/>
                  <a:gd name="T6" fmla="*/ 42 w 48"/>
                  <a:gd name="T7" fmla="*/ 7 h 49"/>
                  <a:gd name="T8" fmla="*/ 6 w 48"/>
                  <a:gd name="T9" fmla="*/ 20 h 49"/>
                </a:gdLst>
                <a:ahLst/>
                <a:cxnLst>
                  <a:cxn ang="0">
                    <a:pos x="T0" y="T1"/>
                  </a:cxn>
                  <a:cxn ang="0">
                    <a:pos x="T2" y="T3"/>
                  </a:cxn>
                  <a:cxn ang="0">
                    <a:pos x="T4" y="T5"/>
                  </a:cxn>
                  <a:cxn ang="0">
                    <a:pos x="T6" y="T7"/>
                  </a:cxn>
                  <a:cxn ang="0">
                    <a:pos x="T8" y="T9"/>
                  </a:cxn>
                </a:cxnLst>
                <a:rect l="0" t="0" r="r" b="b"/>
                <a:pathLst>
                  <a:path w="48" h="49">
                    <a:moveTo>
                      <a:pt x="6" y="20"/>
                    </a:moveTo>
                    <a:cubicBezTo>
                      <a:pt x="0" y="26"/>
                      <a:pt x="0" y="36"/>
                      <a:pt x="6" y="43"/>
                    </a:cubicBezTo>
                    <a:cubicBezTo>
                      <a:pt x="12" y="49"/>
                      <a:pt x="23" y="49"/>
                      <a:pt x="29" y="43"/>
                    </a:cubicBezTo>
                    <a:cubicBezTo>
                      <a:pt x="35" y="36"/>
                      <a:pt x="48" y="13"/>
                      <a:pt x="42" y="7"/>
                    </a:cubicBezTo>
                    <a:cubicBezTo>
                      <a:pt x="36" y="0"/>
                      <a:pt x="12" y="13"/>
                      <a:pt x="6" y="2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108" name="Oval 87">
                <a:extLst>
                  <a:ext uri="{FF2B5EF4-FFF2-40B4-BE49-F238E27FC236}">
                    <a16:creationId xmlns:a16="http://schemas.microsoft.com/office/drawing/2014/main" id="{CDFEA3FC-C82D-C84C-9F92-F2B674ECC3F8}"/>
                  </a:ext>
                </a:extLst>
              </p:cNvPr>
              <p:cNvSpPr>
                <a:spLocks noChangeArrowheads="1"/>
              </p:cNvSpPr>
              <p:nvPr/>
            </p:nvSpPr>
            <p:spPr bwMode="auto">
              <a:xfrm>
                <a:off x="3022188" y="4745836"/>
                <a:ext cx="91856" cy="147689"/>
              </a:xfrm>
              <a:prstGeom prst="ellipse">
                <a:avLst/>
              </a:pr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109" name="Freeform 88">
                <a:extLst>
                  <a:ext uri="{FF2B5EF4-FFF2-40B4-BE49-F238E27FC236}">
                    <a16:creationId xmlns:a16="http://schemas.microsoft.com/office/drawing/2014/main" id="{3CBCC8F9-F842-F948-A560-6FF4B73D1599}"/>
                  </a:ext>
                </a:extLst>
              </p:cNvPr>
              <p:cNvSpPr>
                <a:spLocks/>
              </p:cNvSpPr>
              <p:nvPr/>
            </p:nvSpPr>
            <p:spPr bwMode="auto">
              <a:xfrm>
                <a:off x="3164474" y="4679195"/>
                <a:ext cx="142286" cy="140485"/>
              </a:xfrm>
              <a:custGeom>
                <a:avLst/>
                <a:gdLst>
                  <a:gd name="T0" fmla="*/ 20 w 49"/>
                  <a:gd name="T1" fmla="*/ 43 h 49"/>
                  <a:gd name="T2" fmla="*/ 43 w 49"/>
                  <a:gd name="T3" fmla="*/ 43 h 49"/>
                  <a:gd name="T4" fmla="*/ 43 w 49"/>
                  <a:gd name="T5" fmla="*/ 20 h 49"/>
                  <a:gd name="T6" fmla="*/ 7 w 49"/>
                  <a:gd name="T7" fmla="*/ 7 h 49"/>
                  <a:gd name="T8" fmla="*/ 20 w 49"/>
                  <a:gd name="T9" fmla="*/ 43 h 49"/>
                </a:gdLst>
                <a:ahLst/>
                <a:cxnLst>
                  <a:cxn ang="0">
                    <a:pos x="T0" y="T1"/>
                  </a:cxn>
                  <a:cxn ang="0">
                    <a:pos x="T2" y="T3"/>
                  </a:cxn>
                  <a:cxn ang="0">
                    <a:pos x="T4" y="T5"/>
                  </a:cxn>
                  <a:cxn ang="0">
                    <a:pos x="T6" y="T7"/>
                  </a:cxn>
                  <a:cxn ang="0">
                    <a:pos x="T8" y="T9"/>
                  </a:cxn>
                </a:cxnLst>
                <a:rect l="0" t="0" r="r" b="b"/>
                <a:pathLst>
                  <a:path w="49" h="49">
                    <a:moveTo>
                      <a:pt x="20" y="43"/>
                    </a:moveTo>
                    <a:cubicBezTo>
                      <a:pt x="26" y="49"/>
                      <a:pt x="36" y="49"/>
                      <a:pt x="43" y="43"/>
                    </a:cubicBezTo>
                    <a:cubicBezTo>
                      <a:pt x="49" y="36"/>
                      <a:pt x="49" y="26"/>
                      <a:pt x="43" y="20"/>
                    </a:cubicBezTo>
                    <a:cubicBezTo>
                      <a:pt x="36" y="13"/>
                      <a:pt x="13" y="0"/>
                      <a:pt x="7" y="7"/>
                    </a:cubicBezTo>
                    <a:cubicBezTo>
                      <a:pt x="0" y="13"/>
                      <a:pt x="13" y="36"/>
                      <a:pt x="20" y="43"/>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110" name="Oval 89">
                <a:extLst>
                  <a:ext uri="{FF2B5EF4-FFF2-40B4-BE49-F238E27FC236}">
                    <a16:creationId xmlns:a16="http://schemas.microsoft.com/office/drawing/2014/main" id="{A8A44E20-7EE2-8F44-8E63-209D70069BC3}"/>
                  </a:ext>
                </a:extLst>
              </p:cNvPr>
              <p:cNvSpPr>
                <a:spLocks noChangeArrowheads="1"/>
              </p:cNvSpPr>
              <p:nvPr/>
            </p:nvSpPr>
            <p:spPr bwMode="auto">
              <a:xfrm>
                <a:off x="3231114" y="4536909"/>
                <a:ext cx="147689" cy="91856"/>
              </a:xfrm>
              <a:prstGeom prst="ellipse">
                <a:avLst/>
              </a:pr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111" name="Freeform 90">
                <a:extLst>
                  <a:ext uri="{FF2B5EF4-FFF2-40B4-BE49-F238E27FC236}">
                    <a16:creationId xmlns:a16="http://schemas.microsoft.com/office/drawing/2014/main" id="{821EE015-37D0-AB4D-AFF5-1FFE861335D6}"/>
                  </a:ext>
                </a:extLst>
              </p:cNvPr>
              <p:cNvSpPr>
                <a:spLocks/>
              </p:cNvSpPr>
              <p:nvPr/>
            </p:nvSpPr>
            <p:spPr bwMode="auto">
              <a:xfrm>
                <a:off x="3164474" y="4345994"/>
                <a:ext cx="142286" cy="138684"/>
              </a:xfrm>
              <a:custGeom>
                <a:avLst/>
                <a:gdLst>
                  <a:gd name="T0" fmla="*/ 43 w 49"/>
                  <a:gd name="T1" fmla="*/ 29 h 48"/>
                  <a:gd name="T2" fmla="*/ 43 w 49"/>
                  <a:gd name="T3" fmla="*/ 6 h 48"/>
                  <a:gd name="T4" fmla="*/ 20 w 49"/>
                  <a:gd name="T5" fmla="*/ 6 h 48"/>
                  <a:gd name="T6" fmla="*/ 7 w 49"/>
                  <a:gd name="T7" fmla="*/ 42 h 48"/>
                  <a:gd name="T8" fmla="*/ 43 w 49"/>
                  <a:gd name="T9" fmla="*/ 29 h 48"/>
                </a:gdLst>
                <a:ahLst/>
                <a:cxnLst>
                  <a:cxn ang="0">
                    <a:pos x="T0" y="T1"/>
                  </a:cxn>
                  <a:cxn ang="0">
                    <a:pos x="T2" y="T3"/>
                  </a:cxn>
                  <a:cxn ang="0">
                    <a:pos x="T4" y="T5"/>
                  </a:cxn>
                  <a:cxn ang="0">
                    <a:pos x="T6" y="T7"/>
                  </a:cxn>
                  <a:cxn ang="0">
                    <a:pos x="T8" y="T9"/>
                  </a:cxn>
                </a:cxnLst>
                <a:rect l="0" t="0" r="r" b="b"/>
                <a:pathLst>
                  <a:path w="49" h="48">
                    <a:moveTo>
                      <a:pt x="43" y="29"/>
                    </a:moveTo>
                    <a:cubicBezTo>
                      <a:pt x="49" y="23"/>
                      <a:pt x="49" y="12"/>
                      <a:pt x="43" y="6"/>
                    </a:cubicBezTo>
                    <a:cubicBezTo>
                      <a:pt x="36" y="0"/>
                      <a:pt x="26" y="0"/>
                      <a:pt x="20" y="6"/>
                    </a:cubicBezTo>
                    <a:cubicBezTo>
                      <a:pt x="13" y="12"/>
                      <a:pt x="0" y="36"/>
                      <a:pt x="7" y="42"/>
                    </a:cubicBezTo>
                    <a:cubicBezTo>
                      <a:pt x="13" y="48"/>
                      <a:pt x="36" y="35"/>
                      <a:pt x="43" y="29"/>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grpSp>
        <p:grpSp>
          <p:nvGrpSpPr>
            <p:cNvPr id="17" name="Group 5">
              <a:extLst>
                <a:ext uri="{FF2B5EF4-FFF2-40B4-BE49-F238E27FC236}">
                  <a16:creationId xmlns:a16="http://schemas.microsoft.com/office/drawing/2014/main" id="{CC98A51C-64F6-8444-BC68-CDE207996494}"/>
                </a:ext>
              </a:extLst>
            </p:cNvPr>
            <p:cNvGrpSpPr/>
            <p:nvPr/>
          </p:nvGrpSpPr>
          <p:grpSpPr>
            <a:xfrm>
              <a:off x="826661" y="1415623"/>
              <a:ext cx="4866541" cy="4940386"/>
              <a:chOff x="826661" y="1415623"/>
              <a:chExt cx="4866541" cy="4940386"/>
            </a:xfrm>
            <a:solidFill>
              <a:schemeClr val="tx2">
                <a:lumMod val="20000"/>
                <a:lumOff val="80000"/>
              </a:schemeClr>
            </a:solidFill>
          </p:grpSpPr>
          <p:sp>
            <p:nvSpPr>
              <p:cNvPr id="18" name="Freeform 6">
                <a:extLst>
                  <a:ext uri="{FF2B5EF4-FFF2-40B4-BE49-F238E27FC236}">
                    <a16:creationId xmlns:a16="http://schemas.microsoft.com/office/drawing/2014/main" id="{CA42300E-8BCE-C74D-80CA-8C7FCEB61A99}"/>
                  </a:ext>
                </a:extLst>
              </p:cNvPr>
              <p:cNvSpPr>
                <a:spLocks noEditPoints="1"/>
              </p:cNvSpPr>
              <p:nvPr/>
            </p:nvSpPr>
            <p:spPr bwMode="auto">
              <a:xfrm>
                <a:off x="830263" y="3290556"/>
                <a:ext cx="592558" cy="927561"/>
              </a:xfrm>
              <a:custGeom>
                <a:avLst/>
                <a:gdLst>
                  <a:gd name="T0" fmla="*/ 164 w 204"/>
                  <a:gd name="T1" fmla="*/ 256 h 320"/>
                  <a:gd name="T2" fmla="*/ 32 w 204"/>
                  <a:gd name="T3" fmla="*/ 256 h 320"/>
                  <a:gd name="T4" fmla="*/ 0 w 204"/>
                  <a:gd name="T5" fmla="*/ 288 h 320"/>
                  <a:gd name="T6" fmla="*/ 32 w 204"/>
                  <a:gd name="T7" fmla="*/ 320 h 320"/>
                  <a:gd name="T8" fmla="*/ 171 w 204"/>
                  <a:gd name="T9" fmla="*/ 320 h 320"/>
                  <a:gd name="T10" fmla="*/ 164 w 204"/>
                  <a:gd name="T11" fmla="*/ 256 h 320"/>
                  <a:gd name="T12" fmla="*/ 170 w 204"/>
                  <a:gd name="T13" fmla="*/ 128 h 320"/>
                  <a:gd name="T14" fmla="*/ 128 w 204"/>
                  <a:gd name="T15" fmla="*/ 128 h 320"/>
                  <a:gd name="T16" fmla="*/ 96 w 204"/>
                  <a:gd name="T17" fmla="*/ 160 h 320"/>
                  <a:gd name="T18" fmla="*/ 128 w 204"/>
                  <a:gd name="T19" fmla="*/ 192 h 320"/>
                  <a:gd name="T20" fmla="*/ 163 w 204"/>
                  <a:gd name="T21" fmla="*/ 192 h 320"/>
                  <a:gd name="T22" fmla="*/ 170 w 204"/>
                  <a:gd name="T23" fmla="*/ 128 h 320"/>
                  <a:gd name="T24" fmla="*/ 204 w 204"/>
                  <a:gd name="T25" fmla="*/ 0 h 320"/>
                  <a:gd name="T26" fmla="*/ 32 w 204"/>
                  <a:gd name="T27" fmla="*/ 0 h 320"/>
                  <a:gd name="T28" fmla="*/ 0 w 204"/>
                  <a:gd name="T29" fmla="*/ 32 h 320"/>
                  <a:gd name="T30" fmla="*/ 32 w 204"/>
                  <a:gd name="T31" fmla="*/ 64 h 320"/>
                  <a:gd name="T32" fmla="*/ 183 w 204"/>
                  <a:gd name="T33" fmla="*/ 64 h 320"/>
                  <a:gd name="T34" fmla="*/ 204 w 204"/>
                  <a:gd name="T3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4" h="320">
                    <a:moveTo>
                      <a:pt x="164" y="256"/>
                    </a:moveTo>
                    <a:cubicBezTo>
                      <a:pt x="32" y="256"/>
                      <a:pt x="32" y="256"/>
                      <a:pt x="32" y="256"/>
                    </a:cubicBezTo>
                    <a:cubicBezTo>
                      <a:pt x="32" y="256"/>
                      <a:pt x="0" y="256"/>
                      <a:pt x="0" y="288"/>
                    </a:cubicBezTo>
                    <a:cubicBezTo>
                      <a:pt x="0" y="320"/>
                      <a:pt x="32" y="320"/>
                      <a:pt x="32" y="320"/>
                    </a:cubicBezTo>
                    <a:cubicBezTo>
                      <a:pt x="171" y="320"/>
                      <a:pt x="171" y="320"/>
                      <a:pt x="171" y="320"/>
                    </a:cubicBezTo>
                    <a:cubicBezTo>
                      <a:pt x="168" y="299"/>
                      <a:pt x="165" y="277"/>
                      <a:pt x="164" y="256"/>
                    </a:cubicBezTo>
                    <a:moveTo>
                      <a:pt x="170" y="128"/>
                    </a:moveTo>
                    <a:cubicBezTo>
                      <a:pt x="128" y="128"/>
                      <a:pt x="128" y="128"/>
                      <a:pt x="128" y="128"/>
                    </a:cubicBezTo>
                    <a:cubicBezTo>
                      <a:pt x="128" y="128"/>
                      <a:pt x="96" y="128"/>
                      <a:pt x="96" y="160"/>
                    </a:cubicBezTo>
                    <a:cubicBezTo>
                      <a:pt x="96" y="192"/>
                      <a:pt x="128" y="192"/>
                      <a:pt x="128" y="192"/>
                    </a:cubicBezTo>
                    <a:cubicBezTo>
                      <a:pt x="163" y="192"/>
                      <a:pt x="163" y="192"/>
                      <a:pt x="163" y="192"/>
                    </a:cubicBezTo>
                    <a:cubicBezTo>
                      <a:pt x="164" y="170"/>
                      <a:pt x="167" y="149"/>
                      <a:pt x="170" y="128"/>
                    </a:cubicBezTo>
                    <a:moveTo>
                      <a:pt x="204" y="0"/>
                    </a:moveTo>
                    <a:cubicBezTo>
                      <a:pt x="32" y="0"/>
                      <a:pt x="32" y="0"/>
                      <a:pt x="32" y="0"/>
                    </a:cubicBezTo>
                    <a:cubicBezTo>
                      <a:pt x="32" y="0"/>
                      <a:pt x="0" y="0"/>
                      <a:pt x="0" y="32"/>
                    </a:cubicBezTo>
                    <a:cubicBezTo>
                      <a:pt x="0" y="64"/>
                      <a:pt x="32" y="64"/>
                      <a:pt x="32" y="64"/>
                    </a:cubicBezTo>
                    <a:cubicBezTo>
                      <a:pt x="183" y="64"/>
                      <a:pt x="183" y="64"/>
                      <a:pt x="183" y="64"/>
                    </a:cubicBezTo>
                    <a:cubicBezTo>
                      <a:pt x="189" y="42"/>
                      <a:pt x="196" y="20"/>
                      <a:pt x="20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19" name="Freeform 7">
                <a:extLst>
                  <a:ext uri="{FF2B5EF4-FFF2-40B4-BE49-F238E27FC236}">
                    <a16:creationId xmlns:a16="http://schemas.microsoft.com/office/drawing/2014/main" id="{79C2DAF2-4D2D-9C4F-9B43-6619A1B09C4B}"/>
                  </a:ext>
                </a:extLst>
              </p:cNvPr>
              <p:cNvSpPr>
                <a:spLocks noEditPoints="1"/>
              </p:cNvSpPr>
              <p:nvPr/>
            </p:nvSpPr>
            <p:spPr bwMode="auto">
              <a:xfrm>
                <a:off x="2807858" y="5041214"/>
                <a:ext cx="1950579" cy="925760"/>
              </a:xfrm>
              <a:custGeom>
                <a:avLst/>
                <a:gdLst>
                  <a:gd name="T0" fmla="*/ 640 w 672"/>
                  <a:gd name="T1" fmla="*/ 128 h 320"/>
                  <a:gd name="T2" fmla="*/ 418 w 672"/>
                  <a:gd name="T3" fmla="*/ 128 h 320"/>
                  <a:gd name="T4" fmla="*/ 285 w 672"/>
                  <a:gd name="T5" fmla="*/ 192 h 320"/>
                  <a:gd name="T6" fmla="*/ 288 w 672"/>
                  <a:gd name="T7" fmla="*/ 192 h 320"/>
                  <a:gd name="T8" fmla="*/ 320 w 672"/>
                  <a:gd name="T9" fmla="*/ 224 h 320"/>
                  <a:gd name="T10" fmla="*/ 288 w 672"/>
                  <a:gd name="T11" fmla="*/ 256 h 320"/>
                  <a:gd name="T12" fmla="*/ 32 w 672"/>
                  <a:gd name="T13" fmla="*/ 256 h 320"/>
                  <a:gd name="T14" fmla="*/ 0 w 672"/>
                  <a:gd name="T15" fmla="*/ 288 h 320"/>
                  <a:gd name="T16" fmla="*/ 32 w 672"/>
                  <a:gd name="T17" fmla="*/ 320 h 320"/>
                  <a:gd name="T18" fmla="*/ 544 w 672"/>
                  <a:gd name="T19" fmla="*/ 320 h 320"/>
                  <a:gd name="T20" fmla="*/ 576 w 672"/>
                  <a:gd name="T21" fmla="*/ 288 h 320"/>
                  <a:gd name="T22" fmla="*/ 544 w 672"/>
                  <a:gd name="T23" fmla="*/ 256 h 320"/>
                  <a:gd name="T24" fmla="*/ 480 w 672"/>
                  <a:gd name="T25" fmla="*/ 256 h 320"/>
                  <a:gd name="T26" fmla="*/ 448 w 672"/>
                  <a:gd name="T27" fmla="*/ 224 h 320"/>
                  <a:gd name="T28" fmla="*/ 480 w 672"/>
                  <a:gd name="T29" fmla="*/ 192 h 320"/>
                  <a:gd name="T30" fmla="*/ 640 w 672"/>
                  <a:gd name="T31" fmla="*/ 192 h 320"/>
                  <a:gd name="T32" fmla="*/ 672 w 672"/>
                  <a:gd name="T33" fmla="*/ 160 h 320"/>
                  <a:gd name="T34" fmla="*/ 640 w 672"/>
                  <a:gd name="T35" fmla="*/ 128 h 320"/>
                  <a:gd name="T36" fmla="*/ 502 w 672"/>
                  <a:gd name="T37" fmla="*/ 63 h 320"/>
                  <a:gd name="T38" fmla="*/ 501 w 672"/>
                  <a:gd name="T39" fmla="*/ 64 h 320"/>
                  <a:gd name="T40" fmla="*/ 503 w 672"/>
                  <a:gd name="T41" fmla="*/ 64 h 320"/>
                  <a:gd name="T42" fmla="*/ 502 w 672"/>
                  <a:gd name="T43" fmla="*/ 63 h 320"/>
                  <a:gd name="T44" fmla="*/ 640 w 672"/>
                  <a:gd name="T45" fmla="*/ 0 h 320"/>
                  <a:gd name="T46" fmla="*/ 561 w 672"/>
                  <a:gd name="T47" fmla="*/ 0 h 320"/>
                  <a:gd name="T48" fmla="*/ 515 w 672"/>
                  <a:gd name="T49" fmla="*/ 50 h 320"/>
                  <a:gd name="T50" fmla="*/ 517 w 672"/>
                  <a:gd name="T51" fmla="*/ 51 h 320"/>
                  <a:gd name="T52" fmla="*/ 523 w 672"/>
                  <a:gd name="T53" fmla="*/ 61 h 320"/>
                  <a:gd name="T54" fmla="*/ 521 w 672"/>
                  <a:gd name="T55" fmla="*/ 64 h 320"/>
                  <a:gd name="T56" fmla="*/ 640 w 672"/>
                  <a:gd name="T57" fmla="*/ 64 h 320"/>
                  <a:gd name="T58" fmla="*/ 672 w 672"/>
                  <a:gd name="T59" fmla="*/ 32 h 320"/>
                  <a:gd name="T60" fmla="*/ 640 w 672"/>
                  <a:gd name="T61"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72" h="320">
                    <a:moveTo>
                      <a:pt x="640" y="128"/>
                    </a:moveTo>
                    <a:cubicBezTo>
                      <a:pt x="418" y="128"/>
                      <a:pt x="418" y="128"/>
                      <a:pt x="418" y="128"/>
                    </a:cubicBezTo>
                    <a:cubicBezTo>
                      <a:pt x="377" y="154"/>
                      <a:pt x="332" y="176"/>
                      <a:pt x="285" y="192"/>
                    </a:cubicBezTo>
                    <a:cubicBezTo>
                      <a:pt x="288" y="192"/>
                      <a:pt x="288" y="192"/>
                      <a:pt x="288" y="192"/>
                    </a:cubicBezTo>
                    <a:cubicBezTo>
                      <a:pt x="288" y="192"/>
                      <a:pt x="320" y="192"/>
                      <a:pt x="320" y="224"/>
                    </a:cubicBezTo>
                    <a:cubicBezTo>
                      <a:pt x="320" y="256"/>
                      <a:pt x="288" y="256"/>
                      <a:pt x="288" y="256"/>
                    </a:cubicBezTo>
                    <a:cubicBezTo>
                      <a:pt x="32" y="256"/>
                      <a:pt x="32" y="256"/>
                      <a:pt x="32" y="256"/>
                    </a:cubicBezTo>
                    <a:cubicBezTo>
                      <a:pt x="32" y="256"/>
                      <a:pt x="0" y="256"/>
                      <a:pt x="0" y="288"/>
                    </a:cubicBezTo>
                    <a:cubicBezTo>
                      <a:pt x="0" y="320"/>
                      <a:pt x="32" y="320"/>
                      <a:pt x="32" y="320"/>
                    </a:cubicBezTo>
                    <a:cubicBezTo>
                      <a:pt x="544" y="320"/>
                      <a:pt x="544" y="320"/>
                      <a:pt x="544" y="320"/>
                    </a:cubicBezTo>
                    <a:cubicBezTo>
                      <a:pt x="544" y="320"/>
                      <a:pt x="576" y="320"/>
                      <a:pt x="576" y="288"/>
                    </a:cubicBezTo>
                    <a:cubicBezTo>
                      <a:pt x="576" y="256"/>
                      <a:pt x="544" y="256"/>
                      <a:pt x="544" y="256"/>
                    </a:cubicBezTo>
                    <a:cubicBezTo>
                      <a:pt x="480" y="256"/>
                      <a:pt x="480" y="256"/>
                      <a:pt x="480" y="256"/>
                    </a:cubicBezTo>
                    <a:cubicBezTo>
                      <a:pt x="480" y="256"/>
                      <a:pt x="448" y="256"/>
                      <a:pt x="448" y="224"/>
                    </a:cubicBezTo>
                    <a:cubicBezTo>
                      <a:pt x="448" y="192"/>
                      <a:pt x="480" y="192"/>
                      <a:pt x="480" y="192"/>
                    </a:cubicBezTo>
                    <a:cubicBezTo>
                      <a:pt x="640" y="192"/>
                      <a:pt x="640" y="192"/>
                      <a:pt x="640" y="192"/>
                    </a:cubicBezTo>
                    <a:cubicBezTo>
                      <a:pt x="640" y="192"/>
                      <a:pt x="672" y="192"/>
                      <a:pt x="672" y="160"/>
                    </a:cubicBezTo>
                    <a:cubicBezTo>
                      <a:pt x="672" y="128"/>
                      <a:pt x="640" y="128"/>
                      <a:pt x="640" y="128"/>
                    </a:cubicBezTo>
                    <a:moveTo>
                      <a:pt x="502" y="63"/>
                    </a:moveTo>
                    <a:cubicBezTo>
                      <a:pt x="501" y="63"/>
                      <a:pt x="501" y="63"/>
                      <a:pt x="501" y="64"/>
                    </a:cubicBezTo>
                    <a:cubicBezTo>
                      <a:pt x="502" y="64"/>
                      <a:pt x="502" y="64"/>
                      <a:pt x="503" y="64"/>
                    </a:cubicBezTo>
                    <a:cubicBezTo>
                      <a:pt x="503" y="63"/>
                      <a:pt x="502" y="63"/>
                      <a:pt x="502" y="63"/>
                    </a:cubicBezTo>
                    <a:moveTo>
                      <a:pt x="640" y="0"/>
                    </a:moveTo>
                    <a:cubicBezTo>
                      <a:pt x="561" y="0"/>
                      <a:pt x="561" y="0"/>
                      <a:pt x="561" y="0"/>
                    </a:cubicBezTo>
                    <a:cubicBezTo>
                      <a:pt x="547" y="17"/>
                      <a:pt x="532" y="34"/>
                      <a:pt x="515" y="50"/>
                    </a:cubicBezTo>
                    <a:cubicBezTo>
                      <a:pt x="516" y="50"/>
                      <a:pt x="516" y="50"/>
                      <a:pt x="517" y="51"/>
                    </a:cubicBezTo>
                    <a:cubicBezTo>
                      <a:pt x="522" y="52"/>
                      <a:pt x="524" y="57"/>
                      <a:pt x="523" y="61"/>
                    </a:cubicBezTo>
                    <a:cubicBezTo>
                      <a:pt x="522" y="62"/>
                      <a:pt x="522" y="63"/>
                      <a:pt x="521" y="64"/>
                    </a:cubicBezTo>
                    <a:cubicBezTo>
                      <a:pt x="580" y="64"/>
                      <a:pt x="640" y="64"/>
                      <a:pt x="640" y="64"/>
                    </a:cubicBezTo>
                    <a:cubicBezTo>
                      <a:pt x="640" y="64"/>
                      <a:pt x="672" y="64"/>
                      <a:pt x="672" y="32"/>
                    </a:cubicBezTo>
                    <a:cubicBezTo>
                      <a:pt x="672" y="0"/>
                      <a:pt x="640" y="0"/>
                      <a:pt x="64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20" name="Freeform 8">
                <a:extLst>
                  <a:ext uri="{FF2B5EF4-FFF2-40B4-BE49-F238E27FC236}">
                    <a16:creationId xmlns:a16="http://schemas.microsoft.com/office/drawing/2014/main" id="{534DC079-C6E6-0F4B-88C5-E984B4614734}"/>
                  </a:ext>
                </a:extLst>
              </p:cNvPr>
              <p:cNvSpPr>
                <a:spLocks/>
              </p:cNvSpPr>
              <p:nvPr/>
            </p:nvSpPr>
            <p:spPr bwMode="auto">
              <a:xfrm>
                <a:off x="850075" y="5761650"/>
                <a:ext cx="1251757" cy="594359"/>
              </a:xfrm>
              <a:custGeom>
                <a:avLst/>
                <a:gdLst>
                  <a:gd name="T0" fmla="*/ 411 w 431"/>
                  <a:gd name="T1" fmla="*/ 0 h 205"/>
                  <a:gd name="T2" fmla="*/ 21 w 431"/>
                  <a:gd name="T3" fmla="*/ 0 h 205"/>
                  <a:gd name="T4" fmla="*/ 0 w 431"/>
                  <a:gd name="T5" fmla="*/ 21 h 205"/>
                  <a:gd name="T6" fmla="*/ 21 w 431"/>
                  <a:gd name="T7" fmla="*/ 41 h 205"/>
                  <a:gd name="T8" fmla="*/ 144 w 431"/>
                  <a:gd name="T9" fmla="*/ 41 h 205"/>
                  <a:gd name="T10" fmla="*/ 164 w 431"/>
                  <a:gd name="T11" fmla="*/ 62 h 205"/>
                  <a:gd name="T12" fmla="*/ 144 w 431"/>
                  <a:gd name="T13" fmla="*/ 82 h 205"/>
                  <a:gd name="T14" fmla="*/ 82 w 431"/>
                  <a:gd name="T15" fmla="*/ 82 h 205"/>
                  <a:gd name="T16" fmla="*/ 62 w 431"/>
                  <a:gd name="T17" fmla="*/ 103 h 205"/>
                  <a:gd name="T18" fmla="*/ 82 w 431"/>
                  <a:gd name="T19" fmla="*/ 123 h 205"/>
                  <a:gd name="T20" fmla="*/ 185 w 431"/>
                  <a:gd name="T21" fmla="*/ 123 h 205"/>
                  <a:gd name="T22" fmla="*/ 205 w 431"/>
                  <a:gd name="T23" fmla="*/ 144 h 205"/>
                  <a:gd name="T24" fmla="*/ 185 w 431"/>
                  <a:gd name="T25" fmla="*/ 164 h 205"/>
                  <a:gd name="T26" fmla="*/ 21 w 431"/>
                  <a:gd name="T27" fmla="*/ 164 h 205"/>
                  <a:gd name="T28" fmla="*/ 0 w 431"/>
                  <a:gd name="T29" fmla="*/ 185 h 205"/>
                  <a:gd name="T30" fmla="*/ 21 w 431"/>
                  <a:gd name="T31" fmla="*/ 205 h 205"/>
                  <a:gd name="T32" fmla="*/ 349 w 431"/>
                  <a:gd name="T33" fmla="*/ 205 h 205"/>
                  <a:gd name="T34" fmla="*/ 370 w 431"/>
                  <a:gd name="T35" fmla="*/ 185 h 205"/>
                  <a:gd name="T36" fmla="*/ 349 w 431"/>
                  <a:gd name="T37" fmla="*/ 164 h 205"/>
                  <a:gd name="T38" fmla="*/ 308 w 431"/>
                  <a:gd name="T39" fmla="*/ 164 h 205"/>
                  <a:gd name="T40" fmla="*/ 287 w 431"/>
                  <a:gd name="T41" fmla="*/ 144 h 205"/>
                  <a:gd name="T42" fmla="*/ 308 w 431"/>
                  <a:gd name="T43" fmla="*/ 123 h 205"/>
                  <a:gd name="T44" fmla="*/ 411 w 431"/>
                  <a:gd name="T45" fmla="*/ 123 h 205"/>
                  <a:gd name="T46" fmla="*/ 431 w 431"/>
                  <a:gd name="T47" fmla="*/ 103 h 205"/>
                  <a:gd name="T48" fmla="*/ 411 w 431"/>
                  <a:gd name="T49" fmla="*/ 82 h 205"/>
                  <a:gd name="T50" fmla="*/ 267 w 431"/>
                  <a:gd name="T51" fmla="*/ 82 h 205"/>
                  <a:gd name="T52" fmla="*/ 246 w 431"/>
                  <a:gd name="T53" fmla="*/ 62 h 205"/>
                  <a:gd name="T54" fmla="*/ 267 w 431"/>
                  <a:gd name="T55" fmla="*/ 41 h 205"/>
                  <a:gd name="T56" fmla="*/ 411 w 431"/>
                  <a:gd name="T57" fmla="*/ 41 h 205"/>
                  <a:gd name="T58" fmla="*/ 431 w 431"/>
                  <a:gd name="T59" fmla="*/ 21 h 205"/>
                  <a:gd name="T60" fmla="*/ 411 w 431"/>
                  <a:gd name="T61"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1" h="205">
                    <a:moveTo>
                      <a:pt x="411" y="0"/>
                    </a:moveTo>
                    <a:cubicBezTo>
                      <a:pt x="21" y="0"/>
                      <a:pt x="21" y="0"/>
                      <a:pt x="21" y="0"/>
                    </a:cubicBezTo>
                    <a:cubicBezTo>
                      <a:pt x="21" y="0"/>
                      <a:pt x="0" y="0"/>
                      <a:pt x="0" y="21"/>
                    </a:cubicBezTo>
                    <a:cubicBezTo>
                      <a:pt x="0" y="41"/>
                      <a:pt x="21" y="41"/>
                      <a:pt x="21" y="41"/>
                    </a:cubicBezTo>
                    <a:cubicBezTo>
                      <a:pt x="144" y="41"/>
                      <a:pt x="144" y="41"/>
                      <a:pt x="144" y="41"/>
                    </a:cubicBezTo>
                    <a:cubicBezTo>
                      <a:pt x="144" y="41"/>
                      <a:pt x="164" y="41"/>
                      <a:pt x="164" y="62"/>
                    </a:cubicBezTo>
                    <a:cubicBezTo>
                      <a:pt x="164" y="82"/>
                      <a:pt x="144" y="82"/>
                      <a:pt x="144" y="82"/>
                    </a:cubicBezTo>
                    <a:cubicBezTo>
                      <a:pt x="82" y="82"/>
                      <a:pt x="82" y="82"/>
                      <a:pt x="82" y="82"/>
                    </a:cubicBezTo>
                    <a:cubicBezTo>
                      <a:pt x="82" y="82"/>
                      <a:pt x="62" y="82"/>
                      <a:pt x="62" y="103"/>
                    </a:cubicBezTo>
                    <a:cubicBezTo>
                      <a:pt x="62" y="123"/>
                      <a:pt x="82" y="123"/>
                      <a:pt x="82" y="123"/>
                    </a:cubicBezTo>
                    <a:cubicBezTo>
                      <a:pt x="185" y="123"/>
                      <a:pt x="185" y="123"/>
                      <a:pt x="185" y="123"/>
                    </a:cubicBezTo>
                    <a:cubicBezTo>
                      <a:pt x="185" y="123"/>
                      <a:pt x="205" y="123"/>
                      <a:pt x="205" y="144"/>
                    </a:cubicBezTo>
                    <a:cubicBezTo>
                      <a:pt x="205" y="164"/>
                      <a:pt x="185" y="164"/>
                      <a:pt x="185" y="164"/>
                    </a:cubicBezTo>
                    <a:cubicBezTo>
                      <a:pt x="21" y="164"/>
                      <a:pt x="21" y="164"/>
                      <a:pt x="21" y="164"/>
                    </a:cubicBezTo>
                    <a:cubicBezTo>
                      <a:pt x="21" y="164"/>
                      <a:pt x="0" y="164"/>
                      <a:pt x="0" y="185"/>
                    </a:cubicBezTo>
                    <a:cubicBezTo>
                      <a:pt x="0" y="205"/>
                      <a:pt x="21" y="205"/>
                      <a:pt x="21" y="205"/>
                    </a:cubicBezTo>
                    <a:cubicBezTo>
                      <a:pt x="349" y="205"/>
                      <a:pt x="349" y="205"/>
                      <a:pt x="349" y="205"/>
                    </a:cubicBezTo>
                    <a:cubicBezTo>
                      <a:pt x="349" y="205"/>
                      <a:pt x="370" y="205"/>
                      <a:pt x="370" y="185"/>
                    </a:cubicBezTo>
                    <a:cubicBezTo>
                      <a:pt x="370" y="164"/>
                      <a:pt x="349" y="164"/>
                      <a:pt x="349" y="164"/>
                    </a:cubicBezTo>
                    <a:cubicBezTo>
                      <a:pt x="308" y="164"/>
                      <a:pt x="308" y="164"/>
                      <a:pt x="308" y="164"/>
                    </a:cubicBezTo>
                    <a:cubicBezTo>
                      <a:pt x="308" y="164"/>
                      <a:pt x="287" y="164"/>
                      <a:pt x="287" y="144"/>
                    </a:cubicBezTo>
                    <a:cubicBezTo>
                      <a:pt x="287" y="123"/>
                      <a:pt x="308" y="123"/>
                      <a:pt x="308" y="123"/>
                    </a:cubicBezTo>
                    <a:cubicBezTo>
                      <a:pt x="411" y="123"/>
                      <a:pt x="411" y="123"/>
                      <a:pt x="411" y="123"/>
                    </a:cubicBezTo>
                    <a:cubicBezTo>
                      <a:pt x="411" y="123"/>
                      <a:pt x="431" y="123"/>
                      <a:pt x="431" y="103"/>
                    </a:cubicBezTo>
                    <a:cubicBezTo>
                      <a:pt x="431" y="82"/>
                      <a:pt x="411" y="82"/>
                      <a:pt x="411" y="82"/>
                    </a:cubicBezTo>
                    <a:cubicBezTo>
                      <a:pt x="267" y="82"/>
                      <a:pt x="267" y="82"/>
                      <a:pt x="267" y="82"/>
                    </a:cubicBezTo>
                    <a:cubicBezTo>
                      <a:pt x="267" y="82"/>
                      <a:pt x="246" y="82"/>
                      <a:pt x="246" y="62"/>
                    </a:cubicBezTo>
                    <a:cubicBezTo>
                      <a:pt x="246" y="62"/>
                      <a:pt x="246" y="41"/>
                      <a:pt x="267" y="41"/>
                    </a:cubicBezTo>
                    <a:cubicBezTo>
                      <a:pt x="287" y="41"/>
                      <a:pt x="411" y="41"/>
                      <a:pt x="411" y="41"/>
                    </a:cubicBezTo>
                    <a:cubicBezTo>
                      <a:pt x="411" y="41"/>
                      <a:pt x="431" y="41"/>
                      <a:pt x="431" y="21"/>
                    </a:cubicBezTo>
                    <a:cubicBezTo>
                      <a:pt x="431" y="0"/>
                      <a:pt x="411" y="0"/>
                      <a:pt x="4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23" name="Freeform 28">
                <a:extLst>
                  <a:ext uri="{FF2B5EF4-FFF2-40B4-BE49-F238E27FC236}">
                    <a16:creationId xmlns:a16="http://schemas.microsoft.com/office/drawing/2014/main" id="{3C357C9F-0CA8-FB40-9FAB-B21747E24AFF}"/>
                  </a:ext>
                </a:extLst>
              </p:cNvPr>
              <p:cNvSpPr>
                <a:spLocks/>
              </p:cNvSpPr>
              <p:nvPr/>
            </p:nvSpPr>
            <p:spPr bwMode="auto">
              <a:xfrm>
                <a:off x="859080" y="4626964"/>
                <a:ext cx="237744" cy="230539"/>
              </a:xfrm>
              <a:custGeom>
                <a:avLst/>
                <a:gdLst>
                  <a:gd name="T0" fmla="*/ 11 w 82"/>
                  <a:gd name="T1" fmla="*/ 0 h 80"/>
                  <a:gd name="T2" fmla="*/ 7 w 82"/>
                  <a:gd name="T3" fmla="*/ 1 h 80"/>
                  <a:gd name="T4" fmla="*/ 3 w 82"/>
                  <a:gd name="T5" fmla="*/ 11 h 80"/>
                  <a:gd name="T6" fmla="*/ 35 w 82"/>
                  <a:gd name="T7" fmla="*/ 76 h 80"/>
                  <a:gd name="T8" fmla="*/ 42 w 82"/>
                  <a:gd name="T9" fmla="*/ 80 h 80"/>
                  <a:gd name="T10" fmla="*/ 46 w 82"/>
                  <a:gd name="T11" fmla="*/ 79 h 80"/>
                  <a:gd name="T12" fmla="*/ 50 w 82"/>
                  <a:gd name="T13" fmla="*/ 69 h 80"/>
                  <a:gd name="T14" fmla="*/ 46 w 82"/>
                  <a:gd name="T15" fmla="*/ 62 h 80"/>
                  <a:gd name="T16" fmla="*/ 50 w 82"/>
                  <a:gd name="T17" fmla="*/ 51 h 80"/>
                  <a:gd name="T18" fmla="*/ 54 w 82"/>
                  <a:gd name="T19" fmla="*/ 50 h 80"/>
                  <a:gd name="T20" fmla="*/ 60 w 82"/>
                  <a:gd name="T21" fmla="*/ 54 h 80"/>
                  <a:gd name="T22" fmla="*/ 64 w 82"/>
                  <a:gd name="T23" fmla="*/ 62 h 80"/>
                  <a:gd name="T24" fmla="*/ 71 w 82"/>
                  <a:gd name="T25" fmla="*/ 66 h 80"/>
                  <a:gd name="T26" fmla="*/ 75 w 82"/>
                  <a:gd name="T27" fmla="*/ 65 h 80"/>
                  <a:gd name="T28" fmla="*/ 78 w 82"/>
                  <a:gd name="T29" fmla="*/ 54 h 80"/>
                  <a:gd name="T30" fmla="*/ 61 w 82"/>
                  <a:gd name="T31" fmla="*/ 19 h 80"/>
                  <a:gd name="T32" fmla="*/ 54 w 82"/>
                  <a:gd name="T33" fmla="*/ 14 h 80"/>
                  <a:gd name="T34" fmla="*/ 50 w 82"/>
                  <a:gd name="T35" fmla="*/ 15 h 80"/>
                  <a:gd name="T36" fmla="*/ 46 w 82"/>
                  <a:gd name="T37" fmla="*/ 26 h 80"/>
                  <a:gd name="T38" fmla="*/ 50 w 82"/>
                  <a:gd name="T39" fmla="*/ 33 h 80"/>
                  <a:gd name="T40" fmla="*/ 46 w 82"/>
                  <a:gd name="T41" fmla="*/ 44 h 80"/>
                  <a:gd name="T42" fmla="*/ 42 w 82"/>
                  <a:gd name="T43" fmla="*/ 45 h 80"/>
                  <a:gd name="T44" fmla="*/ 35 w 82"/>
                  <a:gd name="T45" fmla="*/ 40 h 80"/>
                  <a:gd name="T46" fmla="*/ 18 w 82"/>
                  <a:gd name="T47" fmla="*/ 4 h 80"/>
                  <a:gd name="T48" fmla="*/ 11 w 82"/>
                  <a:gd name="T49"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80">
                    <a:moveTo>
                      <a:pt x="11" y="0"/>
                    </a:moveTo>
                    <a:cubicBezTo>
                      <a:pt x="10" y="0"/>
                      <a:pt x="8" y="0"/>
                      <a:pt x="7" y="1"/>
                    </a:cubicBezTo>
                    <a:cubicBezTo>
                      <a:pt x="0" y="4"/>
                      <a:pt x="3" y="11"/>
                      <a:pt x="3" y="11"/>
                    </a:cubicBezTo>
                    <a:cubicBezTo>
                      <a:pt x="35" y="76"/>
                      <a:pt x="35" y="76"/>
                      <a:pt x="35" y="76"/>
                    </a:cubicBezTo>
                    <a:cubicBezTo>
                      <a:pt x="35" y="76"/>
                      <a:pt x="38" y="80"/>
                      <a:pt x="42" y="80"/>
                    </a:cubicBezTo>
                    <a:cubicBezTo>
                      <a:pt x="43" y="80"/>
                      <a:pt x="45" y="80"/>
                      <a:pt x="46" y="79"/>
                    </a:cubicBezTo>
                    <a:cubicBezTo>
                      <a:pt x="53" y="76"/>
                      <a:pt x="50" y="69"/>
                      <a:pt x="50" y="69"/>
                    </a:cubicBezTo>
                    <a:cubicBezTo>
                      <a:pt x="46" y="62"/>
                      <a:pt x="46" y="62"/>
                      <a:pt x="46" y="62"/>
                    </a:cubicBezTo>
                    <a:cubicBezTo>
                      <a:pt x="46" y="62"/>
                      <a:pt x="43" y="54"/>
                      <a:pt x="50" y="51"/>
                    </a:cubicBezTo>
                    <a:cubicBezTo>
                      <a:pt x="51" y="50"/>
                      <a:pt x="52" y="50"/>
                      <a:pt x="54" y="50"/>
                    </a:cubicBezTo>
                    <a:cubicBezTo>
                      <a:pt x="58" y="50"/>
                      <a:pt x="60" y="54"/>
                      <a:pt x="60" y="54"/>
                    </a:cubicBezTo>
                    <a:cubicBezTo>
                      <a:pt x="64" y="62"/>
                      <a:pt x="64" y="62"/>
                      <a:pt x="64" y="62"/>
                    </a:cubicBezTo>
                    <a:cubicBezTo>
                      <a:pt x="64" y="62"/>
                      <a:pt x="66" y="66"/>
                      <a:pt x="71" y="66"/>
                    </a:cubicBezTo>
                    <a:cubicBezTo>
                      <a:pt x="72" y="66"/>
                      <a:pt x="73" y="66"/>
                      <a:pt x="75" y="65"/>
                    </a:cubicBezTo>
                    <a:cubicBezTo>
                      <a:pt x="82" y="62"/>
                      <a:pt x="78" y="54"/>
                      <a:pt x="78" y="54"/>
                    </a:cubicBezTo>
                    <a:cubicBezTo>
                      <a:pt x="61" y="19"/>
                      <a:pt x="61" y="19"/>
                      <a:pt x="61" y="19"/>
                    </a:cubicBezTo>
                    <a:cubicBezTo>
                      <a:pt x="61" y="19"/>
                      <a:pt x="58" y="14"/>
                      <a:pt x="54" y="14"/>
                    </a:cubicBezTo>
                    <a:cubicBezTo>
                      <a:pt x="53" y="14"/>
                      <a:pt x="51" y="14"/>
                      <a:pt x="50" y="15"/>
                    </a:cubicBezTo>
                    <a:cubicBezTo>
                      <a:pt x="43" y="19"/>
                      <a:pt x="46" y="26"/>
                      <a:pt x="46" y="26"/>
                    </a:cubicBezTo>
                    <a:cubicBezTo>
                      <a:pt x="50" y="33"/>
                      <a:pt x="50" y="33"/>
                      <a:pt x="50" y="33"/>
                    </a:cubicBezTo>
                    <a:cubicBezTo>
                      <a:pt x="50" y="33"/>
                      <a:pt x="53" y="40"/>
                      <a:pt x="46" y="44"/>
                    </a:cubicBezTo>
                    <a:cubicBezTo>
                      <a:pt x="45" y="44"/>
                      <a:pt x="43" y="45"/>
                      <a:pt x="42" y="45"/>
                    </a:cubicBezTo>
                    <a:cubicBezTo>
                      <a:pt x="38" y="45"/>
                      <a:pt x="35" y="40"/>
                      <a:pt x="35" y="40"/>
                    </a:cubicBezTo>
                    <a:cubicBezTo>
                      <a:pt x="18" y="4"/>
                      <a:pt x="18" y="4"/>
                      <a:pt x="18" y="4"/>
                    </a:cubicBezTo>
                    <a:cubicBezTo>
                      <a:pt x="18" y="4"/>
                      <a:pt x="15"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25" name="Freeform 29">
                <a:extLst>
                  <a:ext uri="{FF2B5EF4-FFF2-40B4-BE49-F238E27FC236}">
                    <a16:creationId xmlns:a16="http://schemas.microsoft.com/office/drawing/2014/main" id="{D9C3F2E6-9E78-0E47-BD4D-79CA268C42F5}"/>
                  </a:ext>
                </a:extLst>
              </p:cNvPr>
              <p:cNvSpPr>
                <a:spLocks/>
              </p:cNvSpPr>
              <p:nvPr/>
            </p:nvSpPr>
            <p:spPr bwMode="auto">
              <a:xfrm>
                <a:off x="911312" y="4522501"/>
                <a:ext cx="102662" cy="129678"/>
              </a:xfrm>
              <a:custGeom>
                <a:avLst/>
                <a:gdLst>
                  <a:gd name="T0" fmla="*/ 11 w 35"/>
                  <a:gd name="T1" fmla="*/ 0 h 45"/>
                  <a:gd name="T2" fmla="*/ 7 w 35"/>
                  <a:gd name="T3" fmla="*/ 1 h 45"/>
                  <a:gd name="T4" fmla="*/ 3 w 35"/>
                  <a:gd name="T5" fmla="*/ 12 h 45"/>
                  <a:gd name="T6" fmla="*/ 18 w 35"/>
                  <a:gd name="T7" fmla="*/ 40 h 45"/>
                  <a:gd name="T8" fmla="*/ 24 w 35"/>
                  <a:gd name="T9" fmla="*/ 45 h 45"/>
                  <a:gd name="T10" fmla="*/ 28 w 35"/>
                  <a:gd name="T11" fmla="*/ 44 h 45"/>
                  <a:gd name="T12" fmla="*/ 32 w 35"/>
                  <a:gd name="T13" fmla="*/ 33 h 45"/>
                  <a:gd name="T14" fmla="*/ 18 w 35"/>
                  <a:gd name="T15" fmla="*/ 4 h 45"/>
                  <a:gd name="T16" fmla="*/ 11 w 35"/>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45">
                    <a:moveTo>
                      <a:pt x="11" y="0"/>
                    </a:moveTo>
                    <a:cubicBezTo>
                      <a:pt x="10" y="0"/>
                      <a:pt x="8" y="0"/>
                      <a:pt x="7" y="1"/>
                    </a:cubicBezTo>
                    <a:cubicBezTo>
                      <a:pt x="0" y="4"/>
                      <a:pt x="3" y="12"/>
                      <a:pt x="3" y="12"/>
                    </a:cubicBezTo>
                    <a:cubicBezTo>
                      <a:pt x="18" y="40"/>
                      <a:pt x="18" y="40"/>
                      <a:pt x="18" y="40"/>
                    </a:cubicBezTo>
                    <a:cubicBezTo>
                      <a:pt x="18" y="40"/>
                      <a:pt x="20" y="45"/>
                      <a:pt x="24" y="45"/>
                    </a:cubicBezTo>
                    <a:cubicBezTo>
                      <a:pt x="26" y="45"/>
                      <a:pt x="27" y="45"/>
                      <a:pt x="28" y="44"/>
                    </a:cubicBezTo>
                    <a:cubicBezTo>
                      <a:pt x="35" y="40"/>
                      <a:pt x="32" y="33"/>
                      <a:pt x="32" y="33"/>
                    </a:cubicBezTo>
                    <a:cubicBezTo>
                      <a:pt x="18" y="4"/>
                      <a:pt x="18" y="4"/>
                      <a:pt x="18" y="4"/>
                    </a:cubicBezTo>
                    <a:cubicBezTo>
                      <a:pt x="18" y="4"/>
                      <a:pt x="15"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26" name="Freeform 30">
                <a:extLst>
                  <a:ext uri="{FF2B5EF4-FFF2-40B4-BE49-F238E27FC236}">
                    <a16:creationId xmlns:a16="http://schemas.microsoft.com/office/drawing/2014/main" id="{BC5F7D93-9613-464B-86B2-7CD13424BEF1}"/>
                  </a:ext>
                </a:extLst>
              </p:cNvPr>
              <p:cNvSpPr>
                <a:spLocks noEditPoints="1"/>
              </p:cNvSpPr>
              <p:nvPr/>
            </p:nvSpPr>
            <p:spPr bwMode="auto">
              <a:xfrm>
                <a:off x="826661" y="4562125"/>
                <a:ext cx="64839" cy="46828"/>
              </a:xfrm>
              <a:custGeom>
                <a:avLst/>
                <a:gdLst>
                  <a:gd name="T0" fmla="*/ 4 w 22"/>
                  <a:gd name="T1" fmla="*/ 12 h 16"/>
                  <a:gd name="T2" fmla="*/ 4 w 22"/>
                  <a:gd name="T3" fmla="*/ 12 h 16"/>
                  <a:gd name="T4" fmla="*/ 4 w 22"/>
                  <a:gd name="T5" fmla="*/ 12 h 16"/>
                  <a:gd name="T6" fmla="*/ 4 w 22"/>
                  <a:gd name="T7" fmla="*/ 12 h 16"/>
                  <a:gd name="T8" fmla="*/ 4 w 22"/>
                  <a:gd name="T9" fmla="*/ 12 h 16"/>
                  <a:gd name="T10" fmla="*/ 4 w 22"/>
                  <a:gd name="T11" fmla="*/ 12 h 16"/>
                  <a:gd name="T12" fmla="*/ 4 w 22"/>
                  <a:gd name="T13" fmla="*/ 12 h 16"/>
                  <a:gd name="T14" fmla="*/ 4 w 22"/>
                  <a:gd name="T15" fmla="*/ 12 h 16"/>
                  <a:gd name="T16" fmla="*/ 4 w 22"/>
                  <a:gd name="T17" fmla="*/ 12 h 16"/>
                  <a:gd name="T18" fmla="*/ 4 w 22"/>
                  <a:gd name="T19" fmla="*/ 12 h 16"/>
                  <a:gd name="T20" fmla="*/ 18 w 22"/>
                  <a:gd name="T21" fmla="*/ 5 h 16"/>
                  <a:gd name="T22" fmla="*/ 18 w 22"/>
                  <a:gd name="T23" fmla="*/ 5 h 16"/>
                  <a:gd name="T24" fmla="*/ 18 w 22"/>
                  <a:gd name="T25" fmla="*/ 5 h 16"/>
                  <a:gd name="T26" fmla="*/ 18 w 22"/>
                  <a:gd name="T27" fmla="*/ 5 h 16"/>
                  <a:gd name="T28" fmla="*/ 18 w 22"/>
                  <a:gd name="T29" fmla="*/ 5 h 16"/>
                  <a:gd name="T30" fmla="*/ 18 w 22"/>
                  <a:gd name="T31" fmla="*/ 5 h 16"/>
                  <a:gd name="T32" fmla="*/ 18 w 22"/>
                  <a:gd name="T33" fmla="*/ 5 h 16"/>
                  <a:gd name="T34" fmla="*/ 11 w 22"/>
                  <a:gd name="T35" fmla="*/ 0 h 16"/>
                  <a:gd name="T36" fmla="*/ 7 w 22"/>
                  <a:gd name="T37" fmla="*/ 1 h 16"/>
                  <a:gd name="T38" fmla="*/ 4 w 22"/>
                  <a:gd name="T39" fmla="*/ 12 h 16"/>
                  <a:gd name="T40" fmla="*/ 11 w 22"/>
                  <a:gd name="T41" fmla="*/ 16 h 16"/>
                  <a:gd name="T42" fmla="*/ 14 w 22"/>
                  <a:gd name="T43" fmla="*/ 15 h 16"/>
                  <a:gd name="T44" fmla="*/ 18 w 22"/>
                  <a:gd name="T45" fmla="*/ 5 h 16"/>
                  <a:gd name="T46" fmla="*/ 11 w 22"/>
                  <a:gd name="T4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16">
                    <a:moveTo>
                      <a:pt x="4" y="12"/>
                    </a:moveTo>
                    <a:cubicBezTo>
                      <a:pt x="4" y="12"/>
                      <a:pt x="4" y="12"/>
                      <a:pt x="4" y="12"/>
                    </a:cubicBezTo>
                    <a:cubicBezTo>
                      <a:pt x="4" y="12"/>
                      <a:pt x="4" y="12"/>
                      <a:pt x="4" y="12"/>
                    </a:cubicBezTo>
                    <a:moveTo>
                      <a:pt x="4" y="12"/>
                    </a:moveTo>
                    <a:cubicBezTo>
                      <a:pt x="4" y="12"/>
                      <a:pt x="4" y="12"/>
                      <a:pt x="4" y="12"/>
                    </a:cubicBezTo>
                    <a:cubicBezTo>
                      <a:pt x="4" y="12"/>
                      <a:pt x="4" y="12"/>
                      <a:pt x="4" y="12"/>
                    </a:cubicBezTo>
                    <a:cubicBezTo>
                      <a:pt x="4" y="12"/>
                      <a:pt x="4" y="12"/>
                      <a:pt x="4" y="12"/>
                    </a:cubicBezTo>
                    <a:moveTo>
                      <a:pt x="4" y="12"/>
                    </a:moveTo>
                    <a:cubicBezTo>
                      <a:pt x="4" y="12"/>
                      <a:pt x="4" y="12"/>
                      <a:pt x="4" y="12"/>
                    </a:cubicBezTo>
                    <a:cubicBezTo>
                      <a:pt x="4" y="12"/>
                      <a:pt x="4" y="12"/>
                      <a:pt x="4" y="12"/>
                    </a:cubicBezTo>
                    <a:moveTo>
                      <a:pt x="18" y="5"/>
                    </a:moveTo>
                    <a:cubicBezTo>
                      <a:pt x="18" y="5"/>
                      <a:pt x="18" y="5"/>
                      <a:pt x="18" y="5"/>
                    </a:cubicBezTo>
                    <a:cubicBezTo>
                      <a:pt x="18" y="5"/>
                      <a:pt x="18" y="5"/>
                      <a:pt x="18" y="5"/>
                    </a:cubicBezTo>
                    <a:moveTo>
                      <a:pt x="18" y="5"/>
                    </a:moveTo>
                    <a:cubicBezTo>
                      <a:pt x="18" y="5"/>
                      <a:pt x="18" y="5"/>
                      <a:pt x="18" y="5"/>
                    </a:cubicBezTo>
                    <a:cubicBezTo>
                      <a:pt x="18" y="5"/>
                      <a:pt x="18" y="5"/>
                      <a:pt x="18" y="5"/>
                    </a:cubicBezTo>
                    <a:cubicBezTo>
                      <a:pt x="18" y="5"/>
                      <a:pt x="18" y="5"/>
                      <a:pt x="18" y="5"/>
                    </a:cubicBezTo>
                    <a:moveTo>
                      <a:pt x="11" y="0"/>
                    </a:moveTo>
                    <a:cubicBezTo>
                      <a:pt x="10" y="0"/>
                      <a:pt x="9" y="0"/>
                      <a:pt x="7" y="1"/>
                    </a:cubicBezTo>
                    <a:cubicBezTo>
                      <a:pt x="0" y="5"/>
                      <a:pt x="4" y="12"/>
                      <a:pt x="4" y="12"/>
                    </a:cubicBezTo>
                    <a:cubicBezTo>
                      <a:pt x="4" y="12"/>
                      <a:pt x="6" y="16"/>
                      <a:pt x="11" y="16"/>
                    </a:cubicBezTo>
                    <a:cubicBezTo>
                      <a:pt x="12" y="16"/>
                      <a:pt x="13" y="16"/>
                      <a:pt x="14" y="15"/>
                    </a:cubicBezTo>
                    <a:cubicBezTo>
                      <a:pt x="22" y="12"/>
                      <a:pt x="18" y="5"/>
                      <a:pt x="18" y="5"/>
                    </a:cubicBezTo>
                    <a:cubicBezTo>
                      <a:pt x="18" y="4"/>
                      <a:pt x="16"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grpSp>
            <p:nvGrpSpPr>
              <p:cNvPr id="27" name="Group 4">
                <a:extLst>
                  <a:ext uri="{FF2B5EF4-FFF2-40B4-BE49-F238E27FC236}">
                    <a16:creationId xmlns:a16="http://schemas.microsoft.com/office/drawing/2014/main" id="{336F476A-8360-524E-8562-41B1F863DABF}"/>
                  </a:ext>
                </a:extLst>
              </p:cNvPr>
              <p:cNvGrpSpPr/>
              <p:nvPr/>
            </p:nvGrpSpPr>
            <p:grpSpPr>
              <a:xfrm>
                <a:off x="830263" y="1415623"/>
                <a:ext cx="4862939" cy="3951588"/>
                <a:chOff x="830263" y="1415623"/>
                <a:chExt cx="4862939" cy="3951588"/>
              </a:xfrm>
              <a:grpFill/>
            </p:grpSpPr>
            <p:sp>
              <p:nvSpPr>
                <p:cNvPr id="34" name="Freeform 5">
                  <a:extLst>
                    <a:ext uri="{FF2B5EF4-FFF2-40B4-BE49-F238E27FC236}">
                      <a16:creationId xmlns:a16="http://schemas.microsoft.com/office/drawing/2014/main" id="{EE255255-24E9-6848-B7DE-C5389EF9BB1A}"/>
                    </a:ext>
                  </a:extLst>
                </p:cNvPr>
                <p:cNvSpPr>
                  <a:spLocks/>
                </p:cNvSpPr>
                <p:nvPr/>
              </p:nvSpPr>
              <p:spPr bwMode="auto">
                <a:xfrm>
                  <a:off x="4801663" y="3598542"/>
                  <a:ext cx="495299" cy="185512"/>
                </a:xfrm>
                <a:custGeom>
                  <a:avLst/>
                  <a:gdLst>
                    <a:gd name="T0" fmla="*/ 2 w 171"/>
                    <a:gd name="T1" fmla="*/ 7 h 64"/>
                    <a:gd name="T2" fmla="*/ 2 w 171"/>
                    <a:gd name="T3" fmla="*/ 8 h 64"/>
                    <a:gd name="T4" fmla="*/ 2 w 171"/>
                    <a:gd name="T5" fmla="*/ 10 h 64"/>
                    <a:gd name="T6" fmla="*/ 2 w 171"/>
                    <a:gd name="T7" fmla="*/ 11 h 64"/>
                    <a:gd name="T8" fmla="*/ 2 w 171"/>
                    <a:gd name="T9" fmla="*/ 12 h 64"/>
                    <a:gd name="T10" fmla="*/ 3 w 171"/>
                    <a:gd name="T11" fmla="*/ 13 h 64"/>
                    <a:gd name="T12" fmla="*/ 3 w 171"/>
                    <a:gd name="T13" fmla="*/ 14 h 64"/>
                    <a:gd name="T14" fmla="*/ 3 w 171"/>
                    <a:gd name="T15" fmla="*/ 15 h 64"/>
                    <a:gd name="T16" fmla="*/ 3 w 171"/>
                    <a:gd name="T17" fmla="*/ 16 h 64"/>
                    <a:gd name="T18" fmla="*/ 3 w 171"/>
                    <a:gd name="T19" fmla="*/ 17 h 64"/>
                    <a:gd name="T20" fmla="*/ 3 w 171"/>
                    <a:gd name="T21" fmla="*/ 18 h 64"/>
                    <a:gd name="T22" fmla="*/ 4 w 171"/>
                    <a:gd name="T23" fmla="*/ 19 h 64"/>
                    <a:gd name="T24" fmla="*/ 4 w 171"/>
                    <a:gd name="T25" fmla="*/ 20 h 64"/>
                    <a:gd name="T26" fmla="*/ 4 w 171"/>
                    <a:gd name="T27" fmla="*/ 21 h 64"/>
                    <a:gd name="T28" fmla="*/ 4 w 171"/>
                    <a:gd name="T29" fmla="*/ 22 h 64"/>
                    <a:gd name="T30" fmla="*/ 4 w 171"/>
                    <a:gd name="T31" fmla="*/ 24 h 64"/>
                    <a:gd name="T32" fmla="*/ 4 w 171"/>
                    <a:gd name="T33" fmla="*/ 25 h 64"/>
                    <a:gd name="T34" fmla="*/ 5 w 171"/>
                    <a:gd name="T35" fmla="*/ 26 h 64"/>
                    <a:gd name="T36" fmla="*/ 5 w 171"/>
                    <a:gd name="T37" fmla="*/ 27 h 64"/>
                    <a:gd name="T38" fmla="*/ 5 w 171"/>
                    <a:gd name="T39" fmla="*/ 28 h 64"/>
                    <a:gd name="T40" fmla="*/ 5 w 171"/>
                    <a:gd name="T41" fmla="*/ 29 h 64"/>
                    <a:gd name="T42" fmla="*/ 5 w 171"/>
                    <a:gd name="T43" fmla="*/ 30 h 64"/>
                    <a:gd name="T44" fmla="*/ 5 w 171"/>
                    <a:gd name="T45" fmla="*/ 31 h 64"/>
                    <a:gd name="T46" fmla="*/ 5 w 171"/>
                    <a:gd name="T47" fmla="*/ 32 h 64"/>
                    <a:gd name="T48" fmla="*/ 6 w 171"/>
                    <a:gd name="T49" fmla="*/ 33 h 64"/>
                    <a:gd name="T50" fmla="*/ 6 w 171"/>
                    <a:gd name="T51" fmla="*/ 34 h 64"/>
                    <a:gd name="T52" fmla="*/ 6 w 171"/>
                    <a:gd name="T53" fmla="*/ 35 h 64"/>
                    <a:gd name="T54" fmla="*/ 6 w 171"/>
                    <a:gd name="T55" fmla="*/ 37 h 64"/>
                    <a:gd name="T56" fmla="*/ 6 w 171"/>
                    <a:gd name="T57" fmla="*/ 37 h 64"/>
                    <a:gd name="T58" fmla="*/ 6 w 171"/>
                    <a:gd name="T59" fmla="*/ 39 h 64"/>
                    <a:gd name="T60" fmla="*/ 6 w 171"/>
                    <a:gd name="T61" fmla="*/ 40 h 64"/>
                    <a:gd name="T62" fmla="*/ 7 w 171"/>
                    <a:gd name="T63" fmla="*/ 41 h 64"/>
                    <a:gd name="T64" fmla="*/ 7 w 171"/>
                    <a:gd name="T65" fmla="*/ 42 h 64"/>
                    <a:gd name="T66" fmla="*/ 7 w 171"/>
                    <a:gd name="T67" fmla="*/ 43 h 64"/>
                    <a:gd name="T68" fmla="*/ 7 w 171"/>
                    <a:gd name="T69" fmla="*/ 44 h 64"/>
                    <a:gd name="T70" fmla="*/ 7 w 171"/>
                    <a:gd name="T71" fmla="*/ 45 h 64"/>
                    <a:gd name="T72" fmla="*/ 7 w 171"/>
                    <a:gd name="T73" fmla="*/ 46 h 64"/>
                    <a:gd name="T74" fmla="*/ 7 w 171"/>
                    <a:gd name="T75" fmla="*/ 47 h 64"/>
                    <a:gd name="T76" fmla="*/ 7 w 171"/>
                    <a:gd name="T77" fmla="*/ 48 h 64"/>
                    <a:gd name="T78" fmla="*/ 8 w 171"/>
                    <a:gd name="T79" fmla="*/ 50 h 64"/>
                    <a:gd name="T80" fmla="*/ 8 w 171"/>
                    <a:gd name="T81" fmla="*/ 50 h 64"/>
                    <a:gd name="T82" fmla="*/ 8 w 171"/>
                    <a:gd name="T83" fmla="*/ 52 h 64"/>
                    <a:gd name="T84" fmla="*/ 8 w 171"/>
                    <a:gd name="T85" fmla="*/ 53 h 64"/>
                    <a:gd name="T86" fmla="*/ 8 w 171"/>
                    <a:gd name="T87" fmla="*/ 54 h 64"/>
                    <a:gd name="T88" fmla="*/ 8 w 171"/>
                    <a:gd name="T89" fmla="*/ 55 h 64"/>
                    <a:gd name="T90" fmla="*/ 8 w 171"/>
                    <a:gd name="T91" fmla="*/ 56 h 64"/>
                    <a:gd name="T92" fmla="*/ 8 w 171"/>
                    <a:gd name="T93" fmla="*/ 57 h 64"/>
                    <a:gd name="T94" fmla="*/ 8 w 171"/>
                    <a:gd name="T95" fmla="*/ 58 h 64"/>
                    <a:gd name="T96" fmla="*/ 8 w 171"/>
                    <a:gd name="T97" fmla="*/ 59 h 64"/>
                    <a:gd name="T98" fmla="*/ 9 w 171"/>
                    <a:gd name="T99" fmla="*/ 60 h 64"/>
                    <a:gd name="T100" fmla="*/ 9 w 171"/>
                    <a:gd name="T101" fmla="*/ 61 h 64"/>
                    <a:gd name="T102" fmla="*/ 9 w 171"/>
                    <a:gd name="T103" fmla="*/ 63 h 64"/>
                    <a:gd name="T104" fmla="*/ 9 w 171"/>
                    <a:gd name="T105" fmla="*/ 64 h 64"/>
                    <a:gd name="T106" fmla="*/ 171 w 171"/>
                    <a:gd name="T107"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1" h="64">
                      <a:moveTo>
                        <a:pt x="139" y="0"/>
                      </a:moveTo>
                      <a:cubicBezTo>
                        <a:pt x="0" y="0"/>
                        <a:pt x="0" y="0"/>
                        <a:pt x="0" y="0"/>
                      </a:cubicBezTo>
                      <a:cubicBezTo>
                        <a:pt x="1" y="2"/>
                        <a:pt x="1" y="5"/>
                        <a:pt x="2" y="7"/>
                      </a:cubicBezTo>
                      <a:cubicBezTo>
                        <a:pt x="2" y="7"/>
                        <a:pt x="2" y="7"/>
                        <a:pt x="2" y="7"/>
                      </a:cubicBezTo>
                      <a:cubicBezTo>
                        <a:pt x="2" y="7"/>
                        <a:pt x="2" y="8"/>
                        <a:pt x="2" y="8"/>
                      </a:cubicBezTo>
                      <a:cubicBezTo>
                        <a:pt x="2" y="8"/>
                        <a:pt x="2" y="8"/>
                        <a:pt x="2" y="8"/>
                      </a:cubicBezTo>
                      <a:cubicBezTo>
                        <a:pt x="2" y="8"/>
                        <a:pt x="2" y="8"/>
                        <a:pt x="2" y="9"/>
                      </a:cubicBezTo>
                      <a:cubicBezTo>
                        <a:pt x="2" y="9"/>
                        <a:pt x="2" y="9"/>
                        <a:pt x="2" y="9"/>
                      </a:cubicBezTo>
                      <a:cubicBezTo>
                        <a:pt x="2" y="9"/>
                        <a:pt x="2" y="9"/>
                        <a:pt x="2" y="10"/>
                      </a:cubicBezTo>
                      <a:cubicBezTo>
                        <a:pt x="2" y="10"/>
                        <a:pt x="2" y="10"/>
                        <a:pt x="2" y="10"/>
                      </a:cubicBezTo>
                      <a:cubicBezTo>
                        <a:pt x="2" y="10"/>
                        <a:pt x="2" y="10"/>
                        <a:pt x="2" y="11"/>
                      </a:cubicBezTo>
                      <a:cubicBezTo>
                        <a:pt x="2" y="11"/>
                        <a:pt x="2" y="11"/>
                        <a:pt x="2" y="11"/>
                      </a:cubicBezTo>
                      <a:cubicBezTo>
                        <a:pt x="2" y="11"/>
                        <a:pt x="2" y="11"/>
                        <a:pt x="2" y="11"/>
                      </a:cubicBezTo>
                      <a:cubicBezTo>
                        <a:pt x="2" y="11"/>
                        <a:pt x="2" y="11"/>
                        <a:pt x="2" y="11"/>
                      </a:cubicBezTo>
                      <a:cubicBezTo>
                        <a:pt x="2" y="12"/>
                        <a:pt x="2" y="12"/>
                        <a:pt x="2" y="12"/>
                      </a:cubicBezTo>
                      <a:cubicBezTo>
                        <a:pt x="2" y="12"/>
                        <a:pt x="2" y="12"/>
                        <a:pt x="2" y="12"/>
                      </a:cubicBezTo>
                      <a:cubicBezTo>
                        <a:pt x="2" y="12"/>
                        <a:pt x="2" y="12"/>
                        <a:pt x="3" y="13"/>
                      </a:cubicBezTo>
                      <a:cubicBezTo>
                        <a:pt x="3" y="13"/>
                        <a:pt x="3" y="13"/>
                        <a:pt x="3" y="13"/>
                      </a:cubicBezTo>
                      <a:cubicBezTo>
                        <a:pt x="3" y="13"/>
                        <a:pt x="3" y="13"/>
                        <a:pt x="3" y="13"/>
                      </a:cubicBezTo>
                      <a:cubicBezTo>
                        <a:pt x="3" y="13"/>
                        <a:pt x="3" y="13"/>
                        <a:pt x="3" y="14"/>
                      </a:cubicBezTo>
                      <a:cubicBezTo>
                        <a:pt x="3" y="14"/>
                        <a:pt x="3" y="14"/>
                        <a:pt x="3" y="14"/>
                      </a:cubicBezTo>
                      <a:cubicBezTo>
                        <a:pt x="3" y="14"/>
                        <a:pt x="3" y="14"/>
                        <a:pt x="3" y="14"/>
                      </a:cubicBezTo>
                      <a:cubicBezTo>
                        <a:pt x="3" y="14"/>
                        <a:pt x="3" y="15"/>
                        <a:pt x="3" y="15"/>
                      </a:cubicBezTo>
                      <a:cubicBezTo>
                        <a:pt x="3" y="15"/>
                        <a:pt x="3" y="15"/>
                        <a:pt x="3" y="15"/>
                      </a:cubicBezTo>
                      <a:cubicBezTo>
                        <a:pt x="3" y="15"/>
                        <a:pt x="3" y="15"/>
                        <a:pt x="3" y="15"/>
                      </a:cubicBezTo>
                      <a:cubicBezTo>
                        <a:pt x="3" y="15"/>
                        <a:pt x="3" y="16"/>
                        <a:pt x="3" y="16"/>
                      </a:cubicBezTo>
                      <a:cubicBezTo>
                        <a:pt x="3" y="16"/>
                        <a:pt x="3" y="16"/>
                        <a:pt x="3" y="16"/>
                      </a:cubicBezTo>
                      <a:cubicBezTo>
                        <a:pt x="3" y="16"/>
                        <a:pt x="3" y="16"/>
                        <a:pt x="3" y="16"/>
                      </a:cubicBezTo>
                      <a:cubicBezTo>
                        <a:pt x="3" y="17"/>
                        <a:pt x="3" y="17"/>
                        <a:pt x="3" y="17"/>
                      </a:cubicBezTo>
                      <a:cubicBezTo>
                        <a:pt x="3" y="17"/>
                        <a:pt x="3" y="17"/>
                        <a:pt x="3" y="17"/>
                      </a:cubicBezTo>
                      <a:cubicBezTo>
                        <a:pt x="3" y="17"/>
                        <a:pt x="3" y="17"/>
                        <a:pt x="3" y="17"/>
                      </a:cubicBezTo>
                      <a:cubicBezTo>
                        <a:pt x="3" y="18"/>
                        <a:pt x="3" y="18"/>
                        <a:pt x="3" y="18"/>
                      </a:cubicBezTo>
                      <a:cubicBezTo>
                        <a:pt x="3" y="18"/>
                        <a:pt x="3" y="18"/>
                        <a:pt x="3" y="18"/>
                      </a:cubicBezTo>
                      <a:cubicBezTo>
                        <a:pt x="3" y="18"/>
                        <a:pt x="3" y="18"/>
                        <a:pt x="3" y="19"/>
                      </a:cubicBezTo>
                      <a:cubicBezTo>
                        <a:pt x="4" y="19"/>
                        <a:pt x="4" y="19"/>
                        <a:pt x="4" y="19"/>
                      </a:cubicBezTo>
                      <a:cubicBezTo>
                        <a:pt x="4" y="19"/>
                        <a:pt x="4" y="19"/>
                        <a:pt x="4" y="19"/>
                      </a:cubicBezTo>
                      <a:cubicBezTo>
                        <a:pt x="4" y="19"/>
                        <a:pt x="4" y="20"/>
                        <a:pt x="4" y="20"/>
                      </a:cubicBezTo>
                      <a:cubicBezTo>
                        <a:pt x="4" y="20"/>
                        <a:pt x="4" y="20"/>
                        <a:pt x="4" y="20"/>
                      </a:cubicBezTo>
                      <a:cubicBezTo>
                        <a:pt x="4" y="20"/>
                        <a:pt x="4" y="20"/>
                        <a:pt x="4" y="20"/>
                      </a:cubicBezTo>
                      <a:cubicBezTo>
                        <a:pt x="4" y="20"/>
                        <a:pt x="4" y="21"/>
                        <a:pt x="4" y="21"/>
                      </a:cubicBezTo>
                      <a:cubicBezTo>
                        <a:pt x="4" y="21"/>
                        <a:pt x="4" y="21"/>
                        <a:pt x="4" y="21"/>
                      </a:cubicBezTo>
                      <a:cubicBezTo>
                        <a:pt x="4" y="21"/>
                        <a:pt x="4" y="21"/>
                        <a:pt x="4" y="21"/>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4"/>
                      </a:cubicBezTo>
                      <a:cubicBezTo>
                        <a:pt x="4" y="24"/>
                        <a:pt x="4" y="24"/>
                        <a:pt x="4" y="24"/>
                      </a:cubicBezTo>
                      <a:cubicBezTo>
                        <a:pt x="4" y="24"/>
                        <a:pt x="4" y="24"/>
                        <a:pt x="4" y="24"/>
                      </a:cubicBezTo>
                      <a:cubicBezTo>
                        <a:pt x="4" y="24"/>
                        <a:pt x="4" y="25"/>
                        <a:pt x="4" y="25"/>
                      </a:cubicBezTo>
                      <a:cubicBezTo>
                        <a:pt x="4" y="25"/>
                        <a:pt x="4" y="25"/>
                        <a:pt x="4" y="25"/>
                      </a:cubicBezTo>
                      <a:cubicBezTo>
                        <a:pt x="4" y="25"/>
                        <a:pt x="4" y="25"/>
                        <a:pt x="5" y="25"/>
                      </a:cubicBezTo>
                      <a:cubicBezTo>
                        <a:pt x="5" y="25"/>
                        <a:pt x="5" y="26"/>
                        <a:pt x="5" y="26"/>
                      </a:cubicBezTo>
                      <a:cubicBezTo>
                        <a:pt x="5" y="26"/>
                        <a:pt x="5" y="26"/>
                        <a:pt x="5" y="26"/>
                      </a:cubicBezTo>
                      <a:cubicBezTo>
                        <a:pt x="5" y="26"/>
                        <a:pt x="5" y="26"/>
                        <a:pt x="5" y="26"/>
                      </a:cubicBezTo>
                      <a:cubicBezTo>
                        <a:pt x="5" y="27"/>
                        <a:pt x="5" y="27"/>
                        <a:pt x="5" y="27"/>
                      </a:cubicBezTo>
                      <a:cubicBezTo>
                        <a:pt x="5" y="27"/>
                        <a:pt x="5" y="27"/>
                        <a:pt x="5" y="27"/>
                      </a:cubicBezTo>
                      <a:cubicBezTo>
                        <a:pt x="5" y="27"/>
                        <a:pt x="5" y="27"/>
                        <a:pt x="5" y="27"/>
                      </a:cubicBezTo>
                      <a:cubicBezTo>
                        <a:pt x="5" y="28"/>
                        <a:pt x="5" y="28"/>
                        <a:pt x="5" y="28"/>
                      </a:cubicBezTo>
                      <a:cubicBezTo>
                        <a:pt x="5" y="28"/>
                        <a:pt x="5" y="28"/>
                        <a:pt x="5" y="28"/>
                      </a:cubicBezTo>
                      <a:cubicBezTo>
                        <a:pt x="5" y="28"/>
                        <a:pt x="5" y="28"/>
                        <a:pt x="5" y="29"/>
                      </a:cubicBezTo>
                      <a:cubicBezTo>
                        <a:pt x="5" y="29"/>
                        <a:pt x="5" y="29"/>
                        <a:pt x="5" y="29"/>
                      </a:cubicBezTo>
                      <a:cubicBezTo>
                        <a:pt x="5" y="29"/>
                        <a:pt x="5" y="29"/>
                        <a:pt x="5" y="29"/>
                      </a:cubicBezTo>
                      <a:cubicBezTo>
                        <a:pt x="5" y="29"/>
                        <a:pt x="5" y="30"/>
                        <a:pt x="5" y="30"/>
                      </a:cubicBezTo>
                      <a:cubicBezTo>
                        <a:pt x="5" y="30"/>
                        <a:pt x="5" y="30"/>
                        <a:pt x="5" y="30"/>
                      </a:cubicBezTo>
                      <a:cubicBezTo>
                        <a:pt x="5" y="30"/>
                        <a:pt x="5" y="30"/>
                        <a:pt x="5" y="30"/>
                      </a:cubicBezTo>
                      <a:cubicBezTo>
                        <a:pt x="5" y="30"/>
                        <a:pt x="5" y="31"/>
                        <a:pt x="5" y="31"/>
                      </a:cubicBezTo>
                      <a:cubicBezTo>
                        <a:pt x="5" y="31"/>
                        <a:pt x="5" y="31"/>
                        <a:pt x="5" y="31"/>
                      </a:cubicBezTo>
                      <a:cubicBezTo>
                        <a:pt x="5" y="31"/>
                        <a:pt x="5" y="31"/>
                        <a:pt x="5" y="32"/>
                      </a:cubicBezTo>
                      <a:cubicBezTo>
                        <a:pt x="5" y="32"/>
                        <a:pt x="5" y="32"/>
                        <a:pt x="5" y="32"/>
                      </a:cubicBezTo>
                      <a:cubicBezTo>
                        <a:pt x="5" y="32"/>
                        <a:pt x="5" y="32"/>
                        <a:pt x="5" y="32"/>
                      </a:cubicBezTo>
                      <a:cubicBezTo>
                        <a:pt x="5" y="32"/>
                        <a:pt x="5" y="32"/>
                        <a:pt x="6" y="32"/>
                      </a:cubicBezTo>
                      <a:cubicBezTo>
                        <a:pt x="6" y="33"/>
                        <a:pt x="6" y="33"/>
                        <a:pt x="6" y="33"/>
                      </a:cubicBezTo>
                      <a:cubicBezTo>
                        <a:pt x="6" y="33"/>
                        <a:pt x="6" y="33"/>
                        <a:pt x="6" y="33"/>
                      </a:cubicBezTo>
                      <a:cubicBezTo>
                        <a:pt x="6" y="33"/>
                        <a:pt x="6" y="34"/>
                        <a:pt x="6" y="34"/>
                      </a:cubicBezTo>
                      <a:cubicBezTo>
                        <a:pt x="6" y="34"/>
                        <a:pt x="6" y="34"/>
                        <a:pt x="6" y="34"/>
                      </a:cubicBezTo>
                      <a:cubicBezTo>
                        <a:pt x="6" y="34"/>
                        <a:pt x="6" y="34"/>
                        <a:pt x="6" y="34"/>
                      </a:cubicBezTo>
                      <a:cubicBezTo>
                        <a:pt x="6" y="34"/>
                        <a:pt x="6" y="35"/>
                        <a:pt x="6" y="35"/>
                      </a:cubicBezTo>
                      <a:cubicBezTo>
                        <a:pt x="6" y="35"/>
                        <a:pt x="6" y="35"/>
                        <a:pt x="6" y="35"/>
                      </a:cubicBezTo>
                      <a:cubicBezTo>
                        <a:pt x="6" y="35"/>
                        <a:pt x="6" y="35"/>
                        <a:pt x="6" y="35"/>
                      </a:cubicBezTo>
                      <a:cubicBezTo>
                        <a:pt x="6" y="35"/>
                        <a:pt x="6" y="36"/>
                        <a:pt x="6" y="36"/>
                      </a:cubicBezTo>
                      <a:cubicBezTo>
                        <a:pt x="6" y="36"/>
                        <a:pt x="6" y="36"/>
                        <a:pt x="6" y="36"/>
                      </a:cubicBezTo>
                      <a:cubicBezTo>
                        <a:pt x="6" y="36"/>
                        <a:pt x="6" y="36"/>
                        <a:pt x="6" y="37"/>
                      </a:cubicBezTo>
                      <a:cubicBezTo>
                        <a:pt x="6" y="37"/>
                        <a:pt x="6" y="37"/>
                        <a:pt x="6" y="37"/>
                      </a:cubicBezTo>
                      <a:cubicBezTo>
                        <a:pt x="6" y="37"/>
                        <a:pt x="6" y="37"/>
                        <a:pt x="6" y="37"/>
                      </a:cubicBezTo>
                      <a:cubicBezTo>
                        <a:pt x="6" y="37"/>
                        <a:pt x="6" y="37"/>
                        <a:pt x="6" y="37"/>
                      </a:cubicBezTo>
                      <a:cubicBezTo>
                        <a:pt x="6" y="38"/>
                        <a:pt x="6" y="38"/>
                        <a:pt x="6" y="38"/>
                      </a:cubicBezTo>
                      <a:cubicBezTo>
                        <a:pt x="6" y="38"/>
                        <a:pt x="6" y="38"/>
                        <a:pt x="6" y="38"/>
                      </a:cubicBezTo>
                      <a:cubicBezTo>
                        <a:pt x="6" y="38"/>
                        <a:pt x="6" y="39"/>
                        <a:pt x="6" y="39"/>
                      </a:cubicBezTo>
                      <a:cubicBezTo>
                        <a:pt x="6" y="39"/>
                        <a:pt x="6" y="39"/>
                        <a:pt x="6" y="39"/>
                      </a:cubicBezTo>
                      <a:cubicBezTo>
                        <a:pt x="6" y="39"/>
                        <a:pt x="6" y="39"/>
                        <a:pt x="6" y="39"/>
                      </a:cubicBezTo>
                      <a:cubicBezTo>
                        <a:pt x="6" y="40"/>
                        <a:pt x="6" y="40"/>
                        <a:pt x="6" y="40"/>
                      </a:cubicBezTo>
                      <a:cubicBezTo>
                        <a:pt x="6" y="40"/>
                        <a:pt x="6" y="40"/>
                        <a:pt x="6" y="40"/>
                      </a:cubicBezTo>
                      <a:cubicBezTo>
                        <a:pt x="6" y="40"/>
                        <a:pt x="6" y="40"/>
                        <a:pt x="7" y="40"/>
                      </a:cubicBezTo>
                      <a:cubicBezTo>
                        <a:pt x="7" y="41"/>
                        <a:pt x="7" y="41"/>
                        <a:pt x="7" y="41"/>
                      </a:cubicBezTo>
                      <a:cubicBezTo>
                        <a:pt x="7" y="41"/>
                        <a:pt x="7" y="41"/>
                        <a:pt x="7" y="41"/>
                      </a:cubicBezTo>
                      <a:cubicBezTo>
                        <a:pt x="7" y="41"/>
                        <a:pt x="7" y="41"/>
                        <a:pt x="7" y="42"/>
                      </a:cubicBezTo>
                      <a:cubicBezTo>
                        <a:pt x="7" y="42"/>
                        <a:pt x="7" y="42"/>
                        <a:pt x="7" y="42"/>
                      </a:cubicBezTo>
                      <a:cubicBezTo>
                        <a:pt x="7" y="42"/>
                        <a:pt x="7" y="42"/>
                        <a:pt x="7" y="42"/>
                      </a:cubicBezTo>
                      <a:cubicBezTo>
                        <a:pt x="7" y="42"/>
                        <a:pt x="7" y="42"/>
                        <a:pt x="7" y="43"/>
                      </a:cubicBezTo>
                      <a:cubicBezTo>
                        <a:pt x="7" y="43"/>
                        <a:pt x="7" y="43"/>
                        <a:pt x="7" y="43"/>
                      </a:cubicBezTo>
                      <a:cubicBezTo>
                        <a:pt x="7" y="43"/>
                        <a:pt x="7" y="43"/>
                        <a:pt x="7" y="43"/>
                      </a:cubicBezTo>
                      <a:cubicBezTo>
                        <a:pt x="7" y="43"/>
                        <a:pt x="7" y="44"/>
                        <a:pt x="7" y="44"/>
                      </a:cubicBezTo>
                      <a:cubicBezTo>
                        <a:pt x="7" y="44"/>
                        <a:pt x="7" y="44"/>
                        <a:pt x="7" y="44"/>
                      </a:cubicBezTo>
                      <a:cubicBezTo>
                        <a:pt x="7" y="44"/>
                        <a:pt x="7" y="44"/>
                        <a:pt x="7" y="45"/>
                      </a:cubicBezTo>
                      <a:cubicBezTo>
                        <a:pt x="7" y="45"/>
                        <a:pt x="7" y="45"/>
                        <a:pt x="7" y="45"/>
                      </a:cubicBezTo>
                      <a:cubicBezTo>
                        <a:pt x="7" y="45"/>
                        <a:pt x="7" y="45"/>
                        <a:pt x="7" y="45"/>
                      </a:cubicBezTo>
                      <a:cubicBezTo>
                        <a:pt x="7" y="45"/>
                        <a:pt x="7" y="45"/>
                        <a:pt x="7" y="45"/>
                      </a:cubicBezTo>
                      <a:cubicBezTo>
                        <a:pt x="7" y="46"/>
                        <a:pt x="7" y="46"/>
                        <a:pt x="7" y="46"/>
                      </a:cubicBezTo>
                      <a:cubicBezTo>
                        <a:pt x="7" y="46"/>
                        <a:pt x="7" y="46"/>
                        <a:pt x="7" y="46"/>
                      </a:cubicBezTo>
                      <a:cubicBezTo>
                        <a:pt x="7" y="46"/>
                        <a:pt x="7" y="47"/>
                        <a:pt x="7" y="47"/>
                      </a:cubicBezTo>
                      <a:cubicBezTo>
                        <a:pt x="7" y="47"/>
                        <a:pt x="7" y="47"/>
                        <a:pt x="7" y="47"/>
                      </a:cubicBezTo>
                      <a:cubicBezTo>
                        <a:pt x="7" y="47"/>
                        <a:pt x="7" y="47"/>
                        <a:pt x="7" y="47"/>
                      </a:cubicBezTo>
                      <a:cubicBezTo>
                        <a:pt x="7" y="47"/>
                        <a:pt x="7" y="48"/>
                        <a:pt x="7" y="48"/>
                      </a:cubicBezTo>
                      <a:cubicBezTo>
                        <a:pt x="7" y="48"/>
                        <a:pt x="7" y="48"/>
                        <a:pt x="7" y="48"/>
                      </a:cubicBezTo>
                      <a:cubicBezTo>
                        <a:pt x="7" y="48"/>
                        <a:pt x="7" y="48"/>
                        <a:pt x="7" y="48"/>
                      </a:cubicBezTo>
                      <a:cubicBezTo>
                        <a:pt x="7" y="48"/>
                        <a:pt x="7" y="49"/>
                        <a:pt x="7" y="49"/>
                      </a:cubicBezTo>
                      <a:cubicBezTo>
                        <a:pt x="7" y="49"/>
                        <a:pt x="7" y="49"/>
                        <a:pt x="7" y="49"/>
                      </a:cubicBezTo>
                      <a:cubicBezTo>
                        <a:pt x="7" y="49"/>
                        <a:pt x="8" y="49"/>
                        <a:pt x="8" y="50"/>
                      </a:cubicBezTo>
                      <a:cubicBezTo>
                        <a:pt x="8" y="50"/>
                        <a:pt x="8" y="50"/>
                        <a:pt x="8" y="50"/>
                      </a:cubicBezTo>
                      <a:cubicBezTo>
                        <a:pt x="8" y="50"/>
                        <a:pt x="8" y="50"/>
                        <a:pt x="8" y="50"/>
                      </a:cubicBezTo>
                      <a:cubicBezTo>
                        <a:pt x="8" y="50"/>
                        <a:pt x="8" y="50"/>
                        <a:pt x="8" y="50"/>
                      </a:cubicBezTo>
                      <a:cubicBezTo>
                        <a:pt x="8" y="51"/>
                        <a:pt x="8" y="51"/>
                        <a:pt x="8" y="51"/>
                      </a:cubicBezTo>
                      <a:cubicBezTo>
                        <a:pt x="8" y="51"/>
                        <a:pt x="8" y="51"/>
                        <a:pt x="8" y="51"/>
                      </a:cubicBezTo>
                      <a:cubicBezTo>
                        <a:pt x="8" y="51"/>
                        <a:pt x="8" y="52"/>
                        <a:pt x="8" y="52"/>
                      </a:cubicBezTo>
                      <a:cubicBezTo>
                        <a:pt x="8" y="52"/>
                        <a:pt x="8" y="52"/>
                        <a:pt x="8" y="52"/>
                      </a:cubicBezTo>
                      <a:cubicBezTo>
                        <a:pt x="8" y="52"/>
                        <a:pt x="8" y="52"/>
                        <a:pt x="8" y="52"/>
                      </a:cubicBezTo>
                      <a:cubicBezTo>
                        <a:pt x="8" y="53"/>
                        <a:pt x="8" y="53"/>
                        <a:pt x="8" y="53"/>
                      </a:cubicBezTo>
                      <a:cubicBezTo>
                        <a:pt x="8" y="53"/>
                        <a:pt x="8" y="53"/>
                        <a:pt x="8" y="53"/>
                      </a:cubicBezTo>
                      <a:cubicBezTo>
                        <a:pt x="8" y="53"/>
                        <a:pt x="8" y="53"/>
                        <a:pt x="8" y="53"/>
                      </a:cubicBezTo>
                      <a:cubicBezTo>
                        <a:pt x="8" y="54"/>
                        <a:pt x="8" y="54"/>
                        <a:pt x="8" y="54"/>
                      </a:cubicBezTo>
                      <a:cubicBezTo>
                        <a:pt x="8" y="54"/>
                        <a:pt x="8" y="54"/>
                        <a:pt x="8" y="54"/>
                      </a:cubicBezTo>
                      <a:cubicBezTo>
                        <a:pt x="8" y="54"/>
                        <a:pt x="8" y="54"/>
                        <a:pt x="8" y="55"/>
                      </a:cubicBezTo>
                      <a:cubicBezTo>
                        <a:pt x="8" y="55"/>
                        <a:pt x="8" y="55"/>
                        <a:pt x="8" y="55"/>
                      </a:cubicBezTo>
                      <a:cubicBezTo>
                        <a:pt x="8" y="55"/>
                        <a:pt x="8" y="55"/>
                        <a:pt x="8" y="55"/>
                      </a:cubicBezTo>
                      <a:cubicBezTo>
                        <a:pt x="8" y="55"/>
                        <a:pt x="8" y="55"/>
                        <a:pt x="8" y="56"/>
                      </a:cubicBezTo>
                      <a:cubicBezTo>
                        <a:pt x="8" y="56"/>
                        <a:pt x="8" y="56"/>
                        <a:pt x="8" y="56"/>
                      </a:cubicBezTo>
                      <a:cubicBezTo>
                        <a:pt x="8" y="56"/>
                        <a:pt x="8" y="56"/>
                        <a:pt x="8" y="56"/>
                      </a:cubicBezTo>
                      <a:cubicBezTo>
                        <a:pt x="8" y="56"/>
                        <a:pt x="8" y="57"/>
                        <a:pt x="8" y="57"/>
                      </a:cubicBezTo>
                      <a:cubicBezTo>
                        <a:pt x="8" y="57"/>
                        <a:pt x="8" y="57"/>
                        <a:pt x="8" y="57"/>
                      </a:cubicBezTo>
                      <a:cubicBezTo>
                        <a:pt x="8" y="57"/>
                        <a:pt x="8" y="57"/>
                        <a:pt x="8" y="58"/>
                      </a:cubicBezTo>
                      <a:cubicBezTo>
                        <a:pt x="8" y="58"/>
                        <a:pt x="8" y="58"/>
                        <a:pt x="8" y="58"/>
                      </a:cubicBezTo>
                      <a:cubicBezTo>
                        <a:pt x="8" y="58"/>
                        <a:pt x="8" y="58"/>
                        <a:pt x="8" y="58"/>
                      </a:cubicBezTo>
                      <a:cubicBezTo>
                        <a:pt x="8" y="58"/>
                        <a:pt x="8" y="58"/>
                        <a:pt x="8" y="58"/>
                      </a:cubicBezTo>
                      <a:cubicBezTo>
                        <a:pt x="8" y="59"/>
                        <a:pt x="8" y="59"/>
                        <a:pt x="8" y="59"/>
                      </a:cubicBezTo>
                      <a:cubicBezTo>
                        <a:pt x="8" y="59"/>
                        <a:pt x="8" y="59"/>
                        <a:pt x="8" y="59"/>
                      </a:cubicBezTo>
                      <a:cubicBezTo>
                        <a:pt x="8" y="59"/>
                        <a:pt x="8" y="60"/>
                        <a:pt x="9" y="60"/>
                      </a:cubicBezTo>
                      <a:cubicBezTo>
                        <a:pt x="9" y="60"/>
                        <a:pt x="9" y="60"/>
                        <a:pt x="9" y="60"/>
                      </a:cubicBezTo>
                      <a:cubicBezTo>
                        <a:pt x="9" y="60"/>
                        <a:pt x="9" y="60"/>
                        <a:pt x="9" y="60"/>
                      </a:cubicBezTo>
                      <a:cubicBezTo>
                        <a:pt x="9" y="61"/>
                        <a:pt x="9" y="61"/>
                        <a:pt x="9" y="61"/>
                      </a:cubicBezTo>
                      <a:cubicBezTo>
                        <a:pt x="9" y="61"/>
                        <a:pt x="9" y="61"/>
                        <a:pt x="9" y="61"/>
                      </a:cubicBezTo>
                      <a:cubicBezTo>
                        <a:pt x="9" y="61"/>
                        <a:pt x="9" y="61"/>
                        <a:pt x="9" y="61"/>
                      </a:cubicBezTo>
                      <a:cubicBezTo>
                        <a:pt x="9" y="62"/>
                        <a:pt x="9" y="62"/>
                        <a:pt x="9" y="62"/>
                      </a:cubicBezTo>
                      <a:cubicBezTo>
                        <a:pt x="9" y="62"/>
                        <a:pt x="9" y="62"/>
                        <a:pt x="9" y="62"/>
                      </a:cubicBezTo>
                      <a:cubicBezTo>
                        <a:pt x="9" y="62"/>
                        <a:pt x="9" y="62"/>
                        <a:pt x="9" y="63"/>
                      </a:cubicBezTo>
                      <a:cubicBezTo>
                        <a:pt x="9" y="63"/>
                        <a:pt x="9" y="63"/>
                        <a:pt x="9" y="63"/>
                      </a:cubicBezTo>
                      <a:cubicBezTo>
                        <a:pt x="9" y="63"/>
                        <a:pt x="9" y="63"/>
                        <a:pt x="9" y="63"/>
                      </a:cubicBezTo>
                      <a:cubicBezTo>
                        <a:pt x="9" y="63"/>
                        <a:pt x="9" y="64"/>
                        <a:pt x="9" y="64"/>
                      </a:cubicBezTo>
                      <a:cubicBezTo>
                        <a:pt x="9" y="64"/>
                        <a:pt x="9" y="64"/>
                        <a:pt x="9" y="64"/>
                      </a:cubicBezTo>
                      <a:cubicBezTo>
                        <a:pt x="139" y="64"/>
                        <a:pt x="139" y="64"/>
                        <a:pt x="139" y="64"/>
                      </a:cubicBezTo>
                      <a:cubicBezTo>
                        <a:pt x="139" y="64"/>
                        <a:pt x="171" y="64"/>
                        <a:pt x="171" y="32"/>
                      </a:cubicBezTo>
                      <a:cubicBezTo>
                        <a:pt x="171" y="0"/>
                        <a:pt x="139" y="0"/>
                        <a:pt x="13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35" name="Freeform 9">
                  <a:extLst>
                    <a:ext uri="{FF2B5EF4-FFF2-40B4-BE49-F238E27FC236}">
                      <a16:creationId xmlns:a16="http://schemas.microsoft.com/office/drawing/2014/main" id="{850706D8-8EF7-CF45-BCA1-7F42C56D826A}"/>
                    </a:ext>
                  </a:extLst>
                </p:cNvPr>
                <p:cNvSpPr>
                  <a:spLocks/>
                </p:cNvSpPr>
                <p:nvPr/>
              </p:nvSpPr>
              <p:spPr bwMode="auto">
                <a:xfrm>
                  <a:off x="2552104" y="1810061"/>
                  <a:ext cx="1950579" cy="565542"/>
                </a:xfrm>
                <a:custGeom>
                  <a:avLst/>
                  <a:gdLst>
                    <a:gd name="T0" fmla="*/ 640 w 672"/>
                    <a:gd name="T1" fmla="*/ 0 h 195"/>
                    <a:gd name="T2" fmla="*/ 32 w 672"/>
                    <a:gd name="T3" fmla="*/ 0 h 195"/>
                    <a:gd name="T4" fmla="*/ 0 w 672"/>
                    <a:gd name="T5" fmla="*/ 32 h 195"/>
                    <a:gd name="T6" fmla="*/ 32 w 672"/>
                    <a:gd name="T7" fmla="*/ 64 h 195"/>
                    <a:gd name="T8" fmla="*/ 224 w 672"/>
                    <a:gd name="T9" fmla="*/ 64 h 195"/>
                    <a:gd name="T10" fmla="*/ 256 w 672"/>
                    <a:gd name="T11" fmla="*/ 96 h 195"/>
                    <a:gd name="T12" fmla="*/ 238 w 672"/>
                    <a:gd name="T13" fmla="*/ 125 h 195"/>
                    <a:gd name="T14" fmla="*/ 407 w 672"/>
                    <a:gd name="T15" fmla="*/ 167 h 195"/>
                    <a:gd name="T16" fmla="*/ 407 w 672"/>
                    <a:gd name="T17" fmla="*/ 167 h 195"/>
                    <a:gd name="T18" fmla="*/ 438 w 672"/>
                    <a:gd name="T19" fmla="*/ 181 h 195"/>
                    <a:gd name="T20" fmla="*/ 438 w 672"/>
                    <a:gd name="T21" fmla="*/ 181 h 195"/>
                    <a:gd name="T22" fmla="*/ 438 w 672"/>
                    <a:gd name="T23" fmla="*/ 181 h 195"/>
                    <a:gd name="T24" fmla="*/ 438 w 672"/>
                    <a:gd name="T25" fmla="*/ 181 h 195"/>
                    <a:gd name="T26" fmla="*/ 439 w 672"/>
                    <a:gd name="T27" fmla="*/ 181 h 195"/>
                    <a:gd name="T28" fmla="*/ 439 w 672"/>
                    <a:gd name="T29" fmla="*/ 181 h 195"/>
                    <a:gd name="T30" fmla="*/ 439 w 672"/>
                    <a:gd name="T31" fmla="*/ 181 h 195"/>
                    <a:gd name="T32" fmla="*/ 466 w 672"/>
                    <a:gd name="T33" fmla="*/ 195 h 195"/>
                    <a:gd name="T34" fmla="*/ 480 w 672"/>
                    <a:gd name="T35" fmla="*/ 192 h 195"/>
                    <a:gd name="T36" fmla="*/ 640 w 672"/>
                    <a:gd name="T37" fmla="*/ 192 h 195"/>
                    <a:gd name="T38" fmla="*/ 672 w 672"/>
                    <a:gd name="T39" fmla="*/ 160 h 195"/>
                    <a:gd name="T40" fmla="*/ 640 w 672"/>
                    <a:gd name="T41" fmla="*/ 128 h 195"/>
                    <a:gd name="T42" fmla="*/ 416 w 672"/>
                    <a:gd name="T43" fmla="*/ 128 h 195"/>
                    <a:gd name="T44" fmla="*/ 384 w 672"/>
                    <a:gd name="T45" fmla="*/ 96 h 195"/>
                    <a:gd name="T46" fmla="*/ 416 w 672"/>
                    <a:gd name="T47" fmla="*/ 64 h 195"/>
                    <a:gd name="T48" fmla="*/ 640 w 672"/>
                    <a:gd name="T49" fmla="*/ 64 h 195"/>
                    <a:gd name="T50" fmla="*/ 672 w 672"/>
                    <a:gd name="T51" fmla="*/ 32 h 195"/>
                    <a:gd name="T52" fmla="*/ 640 w 672"/>
                    <a:gd name="T53"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72" h="195">
                      <a:moveTo>
                        <a:pt x="640" y="0"/>
                      </a:moveTo>
                      <a:cubicBezTo>
                        <a:pt x="32" y="0"/>
                        <a:pt x="32" y="0"/>
                        <a:pt x="32" y="0"/>
                      </a:cubicBezTo>
                      <a:cubicBezTo>
                        <a:pt x="32" y="0"/>
                        <a:pt x="0" y="0"/>
                        <a:pt x="0" y="32"/>
                      </a:cubicBezTo>
                      <a:cubicBezTo>
                        <a:pt x="0" y="64"/>
                        <a:pt x="32" y="64"/>
                        <a:pt x="32" y="64"/>
                      </a:cubicBezTo>
                      <a:cubicBezTo>
                        <a:pt x="224" y="64"/>
                        <a:pt x="224" y="64"/>
                        <a:pt x="224" y="64"/>
                      </a:cubicBezTo>
                      <a:cubicBezTo>
                        <a:pt x="224" y="64"/>
                        <a:pt x="256" y="64"/>
                        <a:pt x="256" y="96"/>
                      </a:cubicBezTo>
                      <a:cubicBezTo>
                        <a:pt x="256" y="114"/>
                        <a:pt x="246" y="122"/>
                        <a:pt x="238" y="125"/>
                      </a:cubicBezTo>
                      <a:cubicBezTo>
                        <a:pt x="297" y="131"/>
                        <a:pt x="354" y="146"/>
                        <a:pt x="407" y="167"/>
                      </a:cubicBezTo>
                      <a:cubicBezTo>
                        <a:pt x="407" y="167"/>
                        <a:pt x="407" y="167"/>
                        <a:pt x="407" y="167"/>
                      </a:cubicBezTo>
                      <a:cubicBezTo>
                        <a:pt x="418" y="172"/>
                        <a:pt x="428" y="176"/>
                        <a:pt x="438" y="181"/>
                      </a:cubicBezTo>
                      <a:cubicBezTo>
                        <a:pt x="438" y="181"/>
                        <a:pt x="438" y="181"/>
                        <a:pt x="438" y="181"/>
                      </a:cubicBezTo>
                      <a:cubicBezTo>
                        <a:pt x="438" y="181"/>
                        <a:pt x="438" y="181"/>
                        <a:pt x="438" y="181"/>
                      </a:cubicBezTo>
                      <a:cubicBezTo>
                        <a:pt x="438" y="181"/>
                        <a:pt x="438" y="181"/>
                        <a:pt x="438" y="181"/>
                      </a:cubicBezTo>
                      <a:cubicBezTo>
                        <a:pt x="438" y="181"/>
                        <a:pt x="439" y="181"/>
                        <a:pt x="439" y="181"/>
                      </a:cubicBezTo>
                      <a:cubicBezTo>
                        <a:pt x="439" y="181"/>
                        <a:pt x="439" y="181"/>
                        <a:pt x="439" y="181"/>
                      </a:cubicBezTo>
                      <a:cubicBezTo>
                        <a:pt x="439" y="181"/>
                        <a:pt x="439" y="181"/>
                        <a:pt x="439" y="181"/>
                      </a:cubicBezTo>
                      <a:cubicBezTo>
                        <a:pt x="448" y="186"/>
                        <a:pt x="458" y="190"/>
                        <a:pt x="466" y="195"/>
                      </a:cubicBezTo>
                      <a:cubicBezTo>
                        <a:pt x="474" y="192"/>
                        <a:pt x="480" y="192"/>
                        <a:pt x="480" y="192"/>
                      </a:cubicBezTo>
                      <a:cubicBezTo>
                        <a:pt x="640" y="192"/>
                        <a:pt x="640" y="192"/>
                        <a:pt x="640" y="192"/>
                      </a:cubicBezTo>
                      <a:cubicBezTo>
                        <a:pt x="640" y="192"/>
                        <a:pt x="672" y="192"/>
                        <a:pt x="672" y="160"/>
                      </a:cubicBezTo>
                      <a:cubicBezTo>
                        <a:pt x="672" y="128"/>
                        <a:pt x="640" y="128"/>
                        <a:pt x="640" y="128"/>
                      </a:cubicBezTo>
                      <a:cubicBezTo>
                        <a:pt x="416" y="128"/>
                        <a:pt x="416" y="128"/>
                        <a:pt x="416" y="128"/>
                      </a:cubicBezTo>
                      <a:cubicBezTo>
                        <a:pt x="416" y="128"/>
                        <a:pt x="384" y="128"/>
                        <a:pt x="384" y="96"/>
                      </a:cubicBezTo>
                      <a:cubicBezTo>
                        <a:pt x="384" y="96"/>
                        <a:pt x="384" y="64"/>
                        <a:pt x="416" y="64"/>
                      </a:cubicBezTo>
                      <a:cubicBezTo>
                        <a:pt x="448" y="64"/>
                        <a:pt x="640" y="64"/>
                        <a:pt x="640" y="64"/>
                      </a:cubicBezTo>
                      <a:cubicBezTo>
                        <a:pt x="640" y="64"/>
                        <a:pt x="672" y="64"/>
                        <a:pt x="672" y="32"/>
                      </a:cubicBezTo>
                      <a:cubicBezTo>
                        <a:pt x="672" y="0"/>
                        <a:pt x="640" y="0"/>
                        <a:pt x="64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36" name="Freeform 10">
                  <a:extLst>
                    <a:ext uri="{FF2B5EF4-FFF2-40B4-BE49-F238E27FC236}">
                      <a16:creationId xmlns:a16="http://schemas.microsoft.com/office/drawing/2014/main" id="{B6044207-8414-2345-8CBE-85A3BAC8E2F8}"/>
                    </a:ext>
                  </a:extLst>
                </p:cNvPr>
                <p:cNvSpPr>
                  <a:spLocks/>
                </p:cNvSpPr>
                <p:nvPr/>
              </p:nvSpPr>
              <p:spPr bwMode="auto">
                <a:xfrm>
                  <a:off x="4731421" y="2256731"/>
                  <a:ext cx="417853" cy="448471"/>
                </a:xfrm>
                <a:custGeom>
                  <a:avLst/>
                  <a:gdLst>
                    <a:gd name="T0" fmla="*/ 11 w 144"/>
                    <a:gd name="T1" fmla="*/ 0 h 155"/>
                    <a:gd name="T2" fmla="*/ 7 w 144"/>
                    <a:gd name="T3" fmla="*/ 2 h 155"/>
                    <a:gd name="T4" fmla="*/ 4 w 144"/>
                    <a:gd name="T5" fmla="*/ 13 h 155"/>
                    <a:gd name="T6" fmla="*/ 16 w 144"/>
                    <a:gd name="T7" fmla="*/ 31 h 155"/>
                    <a:gd name="T8" fmla="*/ 24 w 144"/>
                    <a:gd name="T9" fmla="*/ 25 h 155"/>
                    <a:gd name="T10" fmla="*/ 29 w 144"/>
                    <a:gd name="T11" fmla="*/ 32 h 155"/>
                    <a:gd name="T12" fmla="*/ 21 w 144"/>
                    <a:gd name="T13" fmla="*/ 39 h 155"/>
                    <a:gd name="T14" fmla="*/ 56 w 144"/>
                    <a:gd name="T15" fmla="*/ 93 h 155"/>
                    <a:gd name="T16" fmla="*/ 53 w 144"/>
                    <a:gd name="T17" fmla="*/ 104 h 155"/>
                    <a:gd name="T18" fmla="*/ 49 w 144"/>
                    <a:gd name="T19" fmla="*/ 106 h 155"/>
                    <a:gd name="T20" fmla="*/ 42 w 144"/>
                    <a:gd name="T21" fmla="*/ 102 h 155"/>
                    <a:gd name="T22" fmla="*/ 34 w 144"/>
                    <a:gd name="T23" fmla="*/ 89 h 155"/>
                    <a:gd name="T24" fmla="*/ 27 w 144"/>
                    <a:gd name="T25" fmla="*/ 85 h 155"/>
                    <a:gd name="T26" fmla="*/ 23 w 144"/>
                    <a:gd name="T27" fmla="*/ 86 h 155"/>
                    <a:gd name="T28" fmla="*/ 20 w 144"/>
                    <a:gd name="T29" fmla="*/ 97 h 155"/>
                    <a:gd name="T30" fmla="*/ 55 w 144"/>
                    <a:gd name="T31" fmla="*/ 151 h 155"/>
                    <a:gd name="T32" fmla="*/ 61 w 144"/>
                    <a:gd name="T33" fmla="*/ 155 h 155"/>
                    <a:gd name="T34" fmla="*/ 66 w 144"/>
                    <a:gd name="T35" fmla="*/ 154 h 155"/>
                    <a:gd name="T36" fmla="*/ 68 w 144"/>
                    <a:gd name="T37" fmla="*/ 142 h 155"/>
                    <a:gd name="T38" fmla="*/ 60 w 144"/>
                    <a:gd name="T39" fmla="*/ 129 h 155"/>
                    <a:gd name="T40" fmla="*/ 62 w 144"/>
                    <a:gd name="T41" fmla="*/ 118 h 155"/>
                    <a:gd name="T42" fmla="*/ 67 w 144"/>
                    <a:gd name="T43" fmla="*/ 117 h 155"/>
                    <a:gd name="T44" fmla="*/ 73 w 144"/>
                    <a:gd name="T45" fmla="*/ 120 h 155"/>
                    <a:gd name="T46" fmla="*/ 90 w 144"/>
                    <a:gd name="T47" fmla="*/ 147 h 155"/>
                    <a:gd name="T48" fmla="*/ 97 w 144"/>
                    <a:gd name="T49" fmla="*/ 151 h 155"/>
                    <a:gd name="T50" fmla="*/ 101 w 144"/>
                    <a:gd name="T51" fmla="*/ 150 h 155"/>
                    <a:gd name="T52" fmla="*/ 104 w 144"/>
                    <a:gd name="T53" fmla="*/ 139 h 155"/>
                    <a:gd name="T54" fmla="*/ 91 w 144"/>
                    <a:gd name="T55" fmla="*/ 119 h 155"/>
                    <a:gd name="T56" fmla="*/ 93 w 144"/>
                    <a:gd name="T57" fmla="*/ 107 h 155"/>
                    <a:gd name="T58" fmla="*/ 98 w 144"/>
                    <a:gd name="T59" fmla="*/ 106 h 155"/>
                    <a:gd name="T60" fmla="*/ 104 w 144"/>
                    <a:gd name="T61" fmla="*/ 110 h 155"/>
                    <a:gd name="T62" fmla="*/ 126 w 144"/>
                    <a:gd name="T63" fmla="*/ 144 h 155"/>
                    <a:gd name="T64" fmla="*/ 133 w 144"/>
                    <a:gd name="T65" fmla="*/ 147 h 155"/>
                    <a:gd name="T66" fmla="*/ 137 w 144"/>
                    <a:gd name="T67" fmla="*/ 146 h 155"/>
                    <a:gd name="T68" fmla="*/ 139 w 144"/>
                    <a:gd name="T69" fmla="*/ 135 h 155"/>
                    <a:gd name="T70" fmla="*/ 92 w 144"/>
                    <a:gd name="T71" fmla="*/ 61 h 155"/>
                    <a:gd name="T72" fmla="*/ 85 w 144"/>
                    <a:gd name="T73" fmla="*/ 57 h 155"/>
                    <a:gd name="T74" fmla="*/ 81 w 144"/>
                    <a:gd name="T75" fmla="*/ 58 h 155"/>
                    <a:gd name="T76" fmla="*/ 79 w 144"/>
                    <a:gd name="T77" fmla="*/ 69 h 155"/>
                    <a:gd name="T78" fmla="*/ 87 w 144"/>
                    <a:gd name="T79" fmla="*/ 83 h 155"/>
                    <a:gd name="T80" fmla="*/ 85 w 144"/>
                    <a:gd name="T81" fmla="*/ 94 h 155"/>
                    <a:gd name="T82" fmla="*/ 80 w 144"/>
                    <a:gd name="T83" fmla="*/ 95 h 155"/>
                    <a:gd name="T84" fmla="*/ 74 w 144"/>
                    <a:gd name="T85" fmla="*/ 92 h 155"/>
                    <a:gd name="T86" fmla="*/ 18 w 144"/>
                    <a:gd name="T87" fmla="*/ 4 h 155"/>
                    <a:gd name="T88" fmla="*/ 11 w 144"/>
                    <a:gd name="T89"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4" h="155">
                      <a:moveTo>
                        <a:pt x="11" y="0"/>
                      </a:moveTo>
                      <a:cubicBezTo>
                        <a:pt x="10" y="0"/>
                        <a:pt x="8" y="0"/>
                        <a:pt x="7" y="2"/>
                      </a:cubicBezTo>
                      <a:cubicBezTo>
                        <a:pt x="0" y="6"/>
                        <a:pt x="4" y="13"/>
                        <a:pt x="4" y="13"/>
                      </a:cubicBezTo>
                      <a:cubicBezTo>
                        <a:pt x="16" y="31"/>
                        <a:pt x="16" y="31"/>
                        <a:pt x="16" y="31"/>
                      </a:cubicBezTo>
                      <a:cubicBezTo>
                        <a:pt x="24" y="25"/>
                        <a:pt x="24" y="25"/>
                        <a:pt x="24" y="25"/>
                      </a:cubicBezTo>
                      <a:cubicBezTo>
                        <a:pt x="29" y="32"/>
                        <a:pt x="29" y="32"/>
                        <a:pt x="29" y="32"/>
                      </a:cubicBezTo>
                      <a:cubicBezTo>
                        <a:pt x="21" y="39"/>
                        <a:pt x="21" y="39"/>
                        <a:pt x="21" y="39"/>
                      </a:cubicBezTo>
                      <a:cubicBezTo>
                        <a:pt x="56" y="93"/>
                        <a:pt x="56" y="93"/>
                        <a:pt x="56" y="93"/>
                      </a:cubicBezTo>
                      <a:cubicBezTo>
                        <a:pt x="56" y="93"/>
                        <a:pt x="60" y="100"/>
                        <a:pt x="53" y="104"/>
                      </a:cubicBezTo>
                      <a:cubicBezTo>
                        <a:pt x="52" y="106"/>
                        <a:pt x="50" y="106"/>
                        <a:pt x="49" y="106"/>
                      </a:cubicBezTo>
                      <a:cubicBezTo>
                        <a:pt x="45" y="106"/>
                        <a:pt x="42" y="102"/>
                        <a:pt x="42" y="102"/>
                      </a:cubicBezTo>
                      <a:cubicBezTo>
                        <a:pt x="34" y="89"/>
                        <a:pt x="34" y="89"/>
                        <a:pt x="34" y="89"/>
                      </a:cubicBezTo>
                      <a:cubicBezTo>
                        <a:pt x="34" y="89"/>
                        <a:pt x="31" y="85"/>
                        <a:pt x="27" y="85"/>
                      </a:cubicBezTo>
                      <a:cubicBezTo>
                        <a:pt x="26" y="85"/>
                        <a:pt x="24" y="85"/>
                        <a:pt x="23" y="86"/>
                      </a:cubicBezTo>
                      <a:cubicBezTo>
                        <a:pt x="16" y="90"/>
                        <a:pt x="20" y="97"/>
                        <a:pt x="20" y="97"/>
                      </a:cubicBezTo>
                      <a:cubicBezTo>
                        <a:pt x="55" y="151"/>
                        <a:pt x="55" y="151"/>
                        <a:pt x="55" y="151"/>
                      </a:cubicBezTo>
                      <a:cubicBezTo>
                        <a:pt x="55" y="151"/>
                        <a:pt x="57" y="155"/>
                        <a:pt x="61" y="155"/>
                      </a:cubicBezTo>
                      <a:cubicBezTo>
                        <a:pt x="63" y="155"/>
                        <a:pt x="64" y="155"/>
                        <a:pt x="66" y="154"/>
                      </a:cubicBezTo>
                      <a:cubicBezTo>
                        <a:pt x="73" y="149"/>
                        <a:pt x="68" y="142"/>
                        <a:pt x="68" y="142"/>
                      </a:cubicBezTo>
                      <a:cubicBezTo>
                        <a:pt x="60" y="129"/>
                        <a:pt x="60" y="129"/>
                        <a:pt x="60" y="129"/>
                      </a:cubicBezTo>
                      <a:cubicBezTo>
                        <a:pt x="60" y="129"/>
                        <a:pt x="55" y="122"/>
                        <a:pt x="62" y="118"/>
                      </a:cubicBezTo>
                      <a:cubicBezTo>
                        <a:pt x="64" y="117"/>
                        <a:pt x="65" y="117"/>
                        <a:pt x="67" y="117"/>
                      </a:cubicBezTo>
                      <a:cubicBezTo>
                        <a:pt x="71" y="117"/>
                        <a:pt x="73" y="120"/>
                        <a:pt x="73" y="120"/>
                      </a:cubicBezTo>
                      <a:cubicBezTo>
                        <a:pt x="90" y="147"/>
                        <a:pt x="90" y="147"/>
                        <a:pt x="90" y="147"/>
                      </a:cubicBezTo>
                      <a:cubicBezTo>
                        <a:pt x="90" y="147"/>
                        <a:pt x="93" y="151"/>
                        <a:pt x="97" y="151"/>
                      </a:cubicBezTo>
                      <a:cubicBezTo>
                        <a:pt x="98" y="151"/>
                        <a:pt x="100" y="151"/>
                        <a:pt x="101" y="150"/>
                      </a:cubicBezTo>
                      <a:cubicBezTo>
                        <a:pt x="108" y="145"/>
                        <a:pt x="104" y="139"/>
                        <a:pt x="104" y="139"/>
                      </a:cubicBezTo>
                      <a:cubicBezTo>
                        <a:pt x="91" y="119"/>
                        <a:pt x="91" y="119"/>
                        <a:pt x="91" y="119"/>
                      </a:cubicBezTo>
                      <a:cubicBezTo>
                        <a:pt x="91" y="119"/>
                        <a:pt x="87" y="112"/>
                        <a:pt x="93" y="107"/>
                      </a:cubicBezTo>
                      <a:cubicBezTo>
                        <a:pt x="95" y="106"/>
                        <a:pt x="97" y="106"/>
                        <a:pt x="98" y="106"/>
                      </a:cubicBezTo>
                      <a:cubicBezTo>
                        <a:pt x="102" y="106"/>
                        <a:pt x="104" y="110"/>
                        <a:pt x="104" y="110"/>
                      </a:cubicBezTo>
                      <a:cubicBezTo>
                        <a:pt x="126" y="144"/>
                        <a:pt x="126" y="144"/>
                        <a:pt x="126" y="144"/>
                      </a:cubicBezTo>
                      <a:cubicBezTo>
                        <a:pt x="126" y="144"/>
                        <a:pt x="128" y="147"/>
                        <a:pt x="133" y="147"/>
                      </a:cubicBezTo>
                      <a:cubicBezTo>
                        <a:pt x="134" y="147"/>
                        <a:pt x="135" y="147"/>
                        <a:pt x="137" y="146"/>
                      </a:cubicBezTo>
                      <a:cubicBezTo>
                        <a:pt x="144" y="142"/>
                        <a:pt x="139" y="135"/>
                        <a:pt x="139" y="135"/>
                      </a:cubicBezTo>
                      <a:cubicBezTo>
                        <a:pt x="92" y="61"/>
                        <a:pt x="92" y="61"/>
                        <a:pt x="92" y="61"/>
                      </a:cubicBezTo>
                      <a:cubicBezTo>
                        <a:pt x="92" y="61"/>
                        <a:pt x="90" y="57"/>
                        <a:pt x="85" y="57"/>
                      </a:cubicBezTo>
                      <a:cubicBezTo>
                        <a:pt x="84" y="57"/>
                        <a:pt x="83" y="57"/>
                        <a:pt x="81" y="58"/>
                      </a:cubicBezTo>
                      <a:cubicBezTo>
                        <a:pt x="74" y="63"/>
                        <a:pt x="79" y="69"/>
                        <a:pt x="79" y="69"/>
                      </a:cubicBezTo>
                      <a:cubicBezTo>
                        <a:pt x="87" y="83"/>
                        <a:pt x="87" y="83"/>
                        <a:pt x="87" y="83"/>
                      </a:cubicBezTo>
                      <a:cubicBezTo>
                        <a:pt x="87" y="83"/>
                        <a:pt x="91" y="90"/>
                        <a:pt x="85" y="94"/>
                      </a:cubicBezTo>
                      <a:cubicBezTo>
                        <a:pt x="83" y="95"/>
                        <a:pt x="82" y="95"/>
                        <a:pt x="80" y="95"/>
                      </a:cubicBezTo>
                      <a:cubicBezTo>
                        <a:pt x="76" y="95"/>
                        <a:pt x="74" y="92"/>
                        <a:pt x="74" y="92"/>
                      </a:cubicBezTo>
                      <a:cubicBezTo>
                        <a:pt x="18" y="4"/>
                        <a:pt x="18" y="4"/>
                        <a:pt x="18" y="4"/>
                      </a:cubicBezTo>
                      <a:cubicBezTo>
                        <a:pt x="18" y="4"/>
                        <a:pt x="15"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37" name="Freeform 13">
                  <a:extLst>
                    <a:ext uri="{FF2B5EF4-FFF2-40B4-BE49-F238E27FC236}">
                      <a16:creationId xmlns:a16="http://schemas.microsoft.com/office/drawing/2014/main" id="{A5F331FB-E081-9C4C-91C5-D46024593D80}"/>
                    </a:ext>
                  </a:extLst>
                </p:cNvPr>
                <p:cNvSpPr>
                  <a:spLocks/>
                </p:cNvSpPr>
                <p:nvPr/>
              </p:nvSpPr>
              <p:spPr bwMode="auto">
                <a:xfrm>
                  <a:off x="4826879" y="2838483"/>
                  <a:ext cx="226937" cy="241346"/>
                </a:xfrm>
                <a:custGeom>
                  <a:avLst/>
                  <a:gdLst>
                    <a:gd name="T0" fmla="*/ 40 w 78"/>
                    <a:gd name="T1" fmla="*/ 0 h 83"/>
                    <a:gd name="T2" fmla="*/ 36 w 78"/>
                    <a:gd name="T3" fmla="*/ 1 h 83"/>
                    <a:gd name="T4" fmla="*/ 32 w 78"/>
                    <a:gd name="T5" fmla="*/ 11 h 83"/>
                    <a:gd name="T6" fmla="*/ 35 w 78"/>
                    <a:gd name="T7" fmla="*/ 19 h 83"/>
                    <a:gd name="T8" fmla="*/ 31 w 78"/>
                    <a:gd name="T9" fmla="*/ 29 h 83"/>
                    <a:gd name="T10" fmla="*/ 28 w 78"/>
                    <a:gd name="T11" fmla="*/ 30 h 83"/>
                    <a:gd name="T12" fmla="*/ 21 w 78"/>
                    <a:gd name="T13" fmla="*/ 25 h 83"/>
                    <a:gd name="T14" fmla="*/ 17 w 78"/>
                    <a:gd name="T15" fmla="*/ 17 h 83"/>
                    <a:gd name="T16" fmla="*/ 10 w 78"/>
                    <a:gd name="T17" fmla="*/ 12 h 83"/>
                    <a:gd name="T18" fmla="*/ 7 w 78"/>
                    <a:gd name="T19" fmla="*/ 13 h 83"/>
                    <a:gd name="T20" fmla="*/ 3 w 78"/>
                    <a:gd name="T21" fmla="*/ 24 h 83"/>
                    <a:gd name="T22" fmla="*/ 18 w 78"/>
                    <a:gd name="T23" fmla="*/ 60 h 83"/>
                    <a:gd name="T24" fmla="*/ 25 w 78"/>
                    <a:gd name="T25" fmla="*/ 65 h 83"/>
                    <a:gd name="T26" fmla="*/ 29 w 78"/>
                    <a:gd name="T27" fmla="*/ 65 h 83"/>
                    <a:gd name="T28" fmla="*/ 33 w 78"/>
                    <a:gd name="T29" fmla="*/ 54 h 83"/>
                    <a:gd name="T30" fmla="*/ 30 w 78"/>
                    <a:gd name="T31" fmla="*/ 47 h 83"/>
                    <a:gd name="T32" fmla="*/ 34 w 78"/>
                    <a:gd name="T33" fmla="*/ 36 h 83"/>
                    <a:gd name="T34" fmla="*/ 38 w 78"/>
                    <a:gd name="T35" fmla="*/ 36 h 83"/>
                    <a:gd name="T36" fmla="*/ 45 w 78"/>
                    <a:gd name="T37" fmla="*/ 41 h 83"/>
                    <a:gd name="T38" fmla="*/ 60 w 78"/>
                    <a:gd name="T39" fmla="*/ 77 h 83"/>
                    <a:gd name="T40" fmla="*/ 67 w 78"/>
                    <a:gd name="T41" fmla="*/ 83 h 83"/>
                    <a:gd name="T42" fmla="*/ 71 w 78"/>
                    <a:gd name="T43" fmla="*/ 82 h 83"/>
                    <a:gd name="T44" fmla="*/ 75 w 78"/>
                    <a:gd name="T45" fmla="*/ 71 h 83"/>
                    <a:gd name="T46" fmla="*/ 47 w 78"/>
                    <a:gd name="T47" fmla="*/ 5 h 83"/>
                    <a:gd name="T48" fmla="*/ 40 w 78"/>
                    <a:gd name="T49"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 h="83">
                      <a:moveTo>
                        <a:pt x="40" y="0"/>
                      </a:moveTo>
                      <a:cubicBezTo>
                        <a:pt x="39" y="0"/>
                        <a:pt x="38" y="0"/>
                        <a:pt x="36" y="1"/>
                      </a:cubicBezTo>
                      <a:cubicBezTo>
                        <a:pt x="29" y="4"/>
                        <a:pt x="32" y="11"/>
                        <a:pt x="32" y="11"/>
                      </a:cubicBezTo>
                      <a:cubicBezTo>
                        <a:pt x="35" y="19"/>
                        <a:pt x="35" y="19"/>
                        <a:pt x="35" y="19"/>
                      </a:cubicBezTo>
                      <a:cubicBezTo>
                        <a:pt x="35" y="19"/>
                        <a:pt x="38" y="26"/>
                        <a:pt x="31" y="29"/>
                      </a:cubicBezTo>
                      <a:cubicBezTo>
                        <a:pt x="30" y="30"/>
                        <a:pt x="29" y="30"/>
                        <a:pt x="28" y="30"/>
                      </a:cubicBezTo>
                      <a:cubicBezTo>
                        <a:pt x="23" y="30"/>
                        <a:pt x="21" y="25"/>
                        <a:pt x="21" y="25"/>
                      </a:cubicBezTo>
                      <a:cubicBezTo>
                        <a:pt x="17" y="17"/>
                        <a:pt x="17" y="17"/>
                        <a:pt x="17" y="17"/>
                      </a:cubicBezTo>
                      <a:cubicBezTo>
                        <a:pt x="17" y="17"/>
                        <a:pt x="15" y="12"/>
                        <a:pt x="10" y="12"/>
                      </a:cubicBezTo>
                      <a:cubicBezTo>
                        <a:pt x="9" y="12"/>
                        <a:pt x="8" y="13"/>
                        <a:pt x="7" y="13"/>
                      </a:cubicBezTo>
                      <a:cubicBezTo>
                        <a:pt x="0" y="16"/>
                        <a:pt x="3" y="24"/>
                        <a:pt x="3" y="24"/>
                      </a:cubicBezTo>
                      <a:cubicBezTo>
                        <a:pt x="18" y="60"/>
                        <a:pt x="18" y="60"/>
                        <a:pt x="18" y="60"/>
                      </a:cubicBezTo>
                      <a:cubicBezTo>
                        <a:pt x="18" y="60"/>
                        <a:pt x="20" y="65"/>
                        <a:pt x="25" y="65"/>
                      </a:cubicBezTo>
                      <a:cubicBezTo>
                        <a:pt x="26" y="65"/>
                        <a:pt x="27" y="65"/>
                        <a:pt x="29" y="65"/>
                      </a:cubicBezTo>
                      <a:cubicBezTo>
                        <a:pt x="36" y="62"/>
                        <a:pt x="33" y="54"/>
                        <a:pt x="33" y="54"/>
                      </a:cubicBezTo>
                      <a:cubicBezTo>
                        <a:pt x="30" y="47"/>
                        <a:pt x="30" y="47"/>
                        <a:pt x="30" y="47"/>
                      </a:cubicBezTo>
                      <a:cubicBezTo>
                        <a:pt x="30" y="47"/>
                        <a:pt x="27" y="39"/>
                        <a:pt x="34" y="36"/>
                      </a:cubicBezTo>
                      <a:cubicBezTo>
                        <a:pt x="35" y="36"/>
                        <a:pt x="37" y="36"/>
                        <a:pt x="38" y="36"/>
                      </a:cubicBezTo>
                      <a:cubicBezTo>
                        <a:pt x="43" y="36"/>
                        <a:pt x="45" y="41"/>
                        <a:pt x="45" y="41"/>
                      </a:cubicBezTo>
                      <a:cubicBezTo>
                        <a:pt x="60" y="77"/>
                        <a:pt x="60" y="77"/>
                        <a:pt x="60" y="77"/>
                      </a:cubicBezTo>
                      <a:cubicBezTo>
                        <a:pt x="60" y="77"/>
                        <a:pt x="62" y="83"/>
                        <a:pt x="67" y="83"/>
                      </a:cubicBezTo>
                      <a:cubicBezTo>
                        <a:pt x="68" y="83"/>
                        <a:pt x="69" y="82"/>
                        <a:pt x="71" y="82"/>
                      </a:cubicBezTo>
                      <a:cubicBezTo>
                        <a:pt x="78" y="79"/>
                        <a:pt x="75" y="71"/>
                        <a:pt x="75" y="71"/>
                      </a:cubicBezTo>
                      <a:cubicBezTo>
                        <a:pt x="47" y="5"/>
                        <a:pt x="47" y="5"/>
                        <a:pt x="47" y="5"/>
                      </a:cubicBezTo>
                      <a:cubicBezTo>
                        <a:pt x="47" y="5"/>
                        <a:pt x="45" y="0"/>
                        <a:pt x="4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38" name="Freeform 14">
                  <a:extLst>
                    <a:ext uri="{FF2B5EF4-FFF2-40B4-BE49-F238E27FC236}">
                      <a16:creationId xmlns:a16="http://schemas.microsoft.com/office/drawing/2014/main" id="{E45ABE7D-8ABC-5C43-A153-4ED8B31C1EFE}"/>
                    </a:ext>
                  </a:extLst>
                </p:cNvPr>
                <p:cNvSpPr>
                  <a:spLocks/>
                </p:cNvSpPr>
                <p:nvPr/>
              </p:nvSpPr>
              <p:spPr bwMode="auto">
                <a:xfrm>
                  <a:off x="4897121" y="3043807"/>
                  <a:ext cx="99060" cy="133281"/>
                </a:xfrm>
                <a:custGeom>
                  <a:avLst/>
                  <a:gdLst>
                    <a:gd name="T0" fmla="*/ 11 w 34"/>
                    <a:gd name="T1" fmla="*/ 0 h 46"/>
                    <a:gd name="T2" fmla="*/ 8 w 34"/>
                    <a:gd name="T3" fmla="*/ 1 h 46"/>
                    <a:gd name="T4" fmla="*/ 4 w 34"/>
                    <a:gd name="T5" fmla="*/ 12 h 46"/>
                    <a:gd name="T6" fmla="*/ 16 w 34"/>
                    <a:gd name="T7" fmla="*/ 41 h 46"/>
                    <a:gd name="T8" fmla="*/ 23 w 34"/>
                    <a:gd name="T9" fmla="*/ 46 h 46"/>
                    <a:gd name="T10" fmla="*/ 27 w 34"/>
                    <a:gd name="T11" fmla="*/ 45 h 46"/>
                    <a:gd name="T12" fmla="*/ 31 w 34"/>
                    <a:gd name="T13" fmla="*/ 35 h 46"/>
                    <a:gd name="T14" fmla="*/ 18 w 34"/>
                    <a:gd name="T15" fmla="*/ 5 h 46"/>
                    <a:gd name="T16" fmla="*/ 11 w 34"/>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46">
                      <a:moveTo>
                        <a:pt x="11" y="0"/>
                      </a:moveTo>
                      <a:cubicBezTo>
                        <a:pt x="10" y="0"/>
                        <a:pt x="9" y="1"/>
                        <a:pt x="8" y="1"/>
                      </a:cubicBezTo>
                      <a:cubicBezTo>
                        <a:pt x="0" y="4"/>
                        <a:pt x="4" y="12"/>
                        <a:pt x="4" y="12"/>
                      </a:cubicBezTo>
                      <a:cubicBezTo>
                        <a:pt x="16" y="41"/>
                        <a:pt x="16" y="41"/>
                        <a:pt x="16" y="41"/>
                      </a:cubicBezTo>
                      <a:cubicBezTo>
                        <a:pt x="16" y="41"/>
                        <a:pt x="18" y="46"/>
                        <a:pt x="23" y="46"/>
                      </a:cubicBezTo>
                      <a:cubicBezTo>
                        <a:pt x="24" y="46"/>
                        <a:pt x="25" y="46"/>
                        <a:pt x="27" y="45"/>
                      </a:cubicBezTo>
                      <a:cubicBezTo>
                        <a:pt x="34" y="42"/>
                        <a:pt x="31" y="35"/>
                        <a:pt x="31" y="35"/>
                      </a:cubicBezTo>
                      <a:cubicBezTo>
                        <a:pt x="18" y="5"/>
                        <a:pt x="18" y="5"/>
                        <a:pt x="18" y="5"/>
                      </a:cubicBezTo>
                      <a:cubicBezTo>
                        <a:pt x="18" y="5"/>
                        <a:pt x="16"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39" name="Freeform 15">
                  <a:extLst>
                    <a:ext uri="{FF2B5EF4-FFF2-40B4-BE49-F238E27FC236}">
                      <a16:creationId xmlns:a16="http://schemas.microsoft.com/office/drawing/2014/main" id="{C23B51E2-872B-BE4E-8F64-7B4B268F5DDA}"/>
                    </a:ext>
                  </a:extLst>
                </p:cNvPr>
                <p:cNvSpPr>
                  <a:spLocks/>
                </p:cNvSpPr>
                <p:nvPr/>
              </p:nvSpPr>
              <p:spPr bwMode="auto">
                <a:xfrm>
                  <a:off x="4976369" y="2813268"/>
                  <a:ext cx="167501" cy="300782"/>
                </a:xfrm>
                <a:custGeom>
                  <a:avLst/>
                  <a:gdLst>
                    <a:gd name="T0" fmla="*/ 11 w 58"/>
                    <a:gd name="T1" fmla="*/ 0 h 104"/>
                    <a:gd name="T2" fmla="*/ 8 w 58"/>
                    <a:gd name="T3" fmla="*/ 0 h 104"/>
                    <a:gd name="T4" fmla="*/ 3 w 58"/>
                    <a:gd name="T5" fmla="*/ 11 h 104"/>
                    <a:gd name="T6" fmla="*/ 41 w 58"/>
                    <a:gd name="T7" fmla="*/ 99 h 104"/>
                    <a:gd name="T8" fmla="*/ 48 w 58"/>
                    <a:gd name="T9" fmla="*/ 104 h 104"/>
                    <a:gd name="T10" fmla="*/ 51 w 58"/>
                    <a:gd name="T11" fmla="*/ 104 h 104"/>
                    <a:gd name="T12" fmla="*/ 55 w 58"/>
                    <a:gd name="T13" fmla="*/ 93 h 104"/>
                    <a:gd name="T14" fmla="*/ 18 w 58"/>
                    <a:gd name="T15" fmla="*/ 5 h 104"/>
                    <a:gd name="T16" fmla="*/ 11 w 58"/>
                    <a:gd name="T17"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104">
                      <a:moveTo>
                        <a:pt x="11" y="0"/>
                      </a:moveTo>
                      <a:cubicBezTo>
                        <a:pt x="10" y="0"/>
                        <a:pt x="9" y="0"/>
                        <a:pt x="8" y="0"/>
                      </a:cubicBezTo>
                      <a:cubicBezTo>
                        <a:pt x="0" y="3"/>
                        <a:pt x="3" y="11"/>
                        <a:pt x="3" y="11"/>
                      </a:cubicBezTo>
                      <a:cubicBezTo>
                        <a:pt x="41" y="99"/>
                        <a:pt x="41" y="99"/>
                        <a:pt x="41" y="99"/>
                      </a:cubicBezTo>
                      <a:cubicBezTo>
                        <a:pt x="41" y="99"/>
                        <a:pt x="43" y="104"/>
                        <a:pt x="48" y="104"/>
                      </a:cubicBezTo>
                      <a:cubicBezTo>
                        <a:pt x="49" y="104"/>
                        <a:pt x="50" y="104"/>
                        <a:pt x="51" y="104"/>
                      </a:cubicBezTo>
                      <a:cubicBezTo>
                        <a:pt x="58" y="100"/>
                        <a:pt x="55" y="93"/>
                        <a:pt x="55" y="93"/>
                      </a:cubicBezTo>
                      <a:cubicBezTo>
                        <a:pt x="18" y="5"/>
                        <a:pt x="18" y="5"/>
                        <a:pt x="18" y="5"/>
                      </a:cubicBezTo>
                      <a:cubicBezTo>
                        <a:pt x="18" y="5"/>
                        <a:pt x="16"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40" name="Freeform 16">
                  <a:extLst>
                    <a:ext uri="{FF2B5EF4-FFF2-40B4-BE49-F238E27FC236}">
                      <a16:creationId xmlns:a16="http://schemas.microsoft.com/office/drawing/2014/main" id="{6FBB8CE6-965F-D043-86E5-39B91C3C2CE1}"/>
                    </a:ext>
                  </a:extLst>
                </p:cNvPr>
                <p:cNvSpPr>
                  <a:spLocks/>
                </p:cNvSpPr>
                <p:nvPr/>
              </p:nvSpPr>
              <p:spPr bwMode="auto">
                <a:xfrm>
                  <a:off x="5019595" y="3094237"/>
                  <a:ext cx="61237" cy="48629"/>
                </a:xfrm>
                <a:custGeom>
                  <a:avLst/>
                  <a:gdLst>
                    <a:gd name="T0" fmla="*/ 11 w 21"/>
                    <a:gd name="T1" fmla="*/ 0 h 17"/>
                    <a:gd name="T2" fmla="*/ 8 w 21"/>
                    <a:gd name="T3" fmla="*/ 1 h 17"/>
                    <a:gd name="T4" fmla="*/ 4 w 21"/>
                    <a:gd name="T5" fmla="*/ 12 h 17"/>
                    <a:gd name="T6" fmla="*/ 4 w 21"/>
                    <a:gd name="T7" fmla="*/ 12 h 17"/>
                    <a:gd name="T8" fmla="*/ 11 w 21"/>
                    <a:gd name="T9" fmla="*/ 17 h 17"/>
                    <a:gd name="T10" fmla="*/ 14 w 21"/>
                    <a:gd name="T11" fmla="*/ 16 h 17"/>
                    <a:gd name="T12" fmla="*/ 18 w 21"/>
                    <a:gd name="T13" fmla="*/ 5 h 17"/>
                    <a:gd name="T14" fmla="*/ 18 w 21"/>
                    <a:gd name="T15" fmla="*/ 5 h 17"/>
                    <a:gd name="T16" fmla="*/ 11 w 21"/>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7">
                      <a:moveTo>
                        <a:pt x="11" y="0"/>
                      </a:moveTo>
                      <a:cubicBezTo>
                        <a:pt x="10" y="0"/>
                        <a:pt x="9" y="1"/>
                        <a:pt x="8" y="1"/>
                      </a:cubicBezTo>
                      <a:cubicBezTo>
                        <a:pt x="0" y="4"/>
                        <a:pt x="4" y="12"/>
                        <a:pt x="4" y="12"/>
                      </a:cubicBezTo>
                      <a:cubicBezTo>
                        <a:pt x="4" y="12"/>
                        <a:pt x="4" y="12"/>
                        <a:pt x="4" y="12"/>
                      </a:cubicBezTo>
                      <a:cubicBezTo>
                        <a:pt x="4" y="12"/>
                        <a:pt x="6" y="17"/>
                        <a:pt x="11" y="17"/>
                      </a:cubicBezTo>
                      <a:cubicBezTo>
                        <a:pt x="12" y="17"/>
                        <a:pt x="13" y="16"/>
                        <a:pt x="14" y="16"/>
                      </a:cubicBezTo>
                      <a:cubicBezTo>
                        <a:pt x="21" y="13"/>
                        <a:pt x="18" y="5"/>
                        <a:pt x="18" y="5"/>
                      </a:cubicBezTo>
                      <a:cubicBezTo>
                        <a:pt x="18" y="5"/>
                        <a:pt x="18" y="5"/>
                        <a:pt x="18" y="5"/>
                      </a:cubicBezTo>
                      <a:cubicBezTo>
                        <a:pt x="18" y="5"/>
                        <a:pt x="16"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41" name="Freeform 20">
                  <a:extLst>
                    <a:ext uri="{FF2B5EF4-FFF2-40B4-BE49-F238E27FC236}">
                      <a16:creationId xmlns:a16="http://schemas.microsoft.com/office/drawing/2014/main" id="{CBD575B9-392C-D040-8E7E-C8867ACB6B44}"/>
                    </a:ext>
                  </a:extLst>
                </p:cNvPr>
                <p:cNvSpPr>
                  <a:spLocks/>
                </p:cNvSpPr>
                <p:nvPr/>
              </p:nvSpPr>
              <p:spPr bwMode="auto">
                <a:xfrm>
                  <a:off x="1802851" y="1784846"/>
                  <a:ext cx="493498" cy="311588"/>
                </a:xfrm>
                <a:custGeom>
                  <a:avLst/>
                  <a:gdLst>
                    <a:gd name="T0" fmla="*/ 144 w 170"/>
                    <a:gd name="T1" fmla="*/ 0 h 108"/>
                    <a:gd name="T2" fmla="*/ 140 w 170"/>
                    <a:gd name="T3" fmla="*/ 1 h 108"/>
                    <a:gd name="T4" fmla="*/ 7 w 170"/>
                    <a:gd name="T5" fmla="*/ 75 h 108"/>
                    <a:gd name="T6" fmla="*/ 4 w 170"/>
                    <a:gd name="T7" fmla="*/ 86 h 108"/>
                    <a:gd name="T8" fmla="*/ 10 w 170"/>
                    <a:gd name="T9" fmla="*/ 90 h 108"/>
                    <a:gd name="T10" fmla="*/ 14 w 170"/>
                    <a:gd name="T11" fmla="*/ 89 h 108"/>
                    <a:gd name="T12" fmla="*/ 56 w 170"/>
                    <a:gd name="T13" fmla="*/ 66 h 108"/>
                    <a:gd name="T14" fmla="*/ 61 w 170"/>
                    <a:gd name="T15" fmla="*/ 65 h 108"/>
                    <a:gd name="T16" fmla="*/ 67 w 170"/>
                    <a:gd name="T17" fmla="*/ 69 h 108"/>
                    <a:gd name="T18" fmla="*/ 64 w 170"/>
                    <a:gd name="T19" fmla="*/ 80 h 108"/>
                    <a:gd name="T20" fmla="*/ 43 w 170"/>
                    <a:gd name="T21" fmla="*/ 91 h 108"/>
                    <a:gd name="T22" fmla="*/ 40 w 170"/>
                    <a:gd name="T23" fmla="*/ 102 h 108"/>
                    <a:gd name="T24" fmla="*/ 47 w 170"/>
                    <a:gd name="T25" fmla="*/ 106 h 108"/>
                    <a:gd name="T26" fmla="*/ 51 w 170"/>
                    <a:gd name="T27" fmla="*/ 105 h 108"/>
                    <a:gd name="T28" fmla="*/ 86 w 170"/>
                    <a:gd name="T29" fmla="*/ 86 h 108"/>
                    <a:gd name="T30" fmla="*/ 90 w 170"/>
                    <a:gd name="T31" fmla="*/ 85 h 108"/>
                    <a:gd name="T32" fmla="*/ 97 w 170"/>
                    <a:gd name="T33" fmla="*/ 89 h 108"/>
                    <a:gd name="T34" fmla="*/ 98 w 170"/>
                    <a:gd name="T35" fmla="*/ 95 h 108"/>
                    <a:gd name="T36" fmla="*/ 111 w 170"/>
                    <a:gd name="T37" fmla="*/ 87 h 108"/>
                    <a:gd name="T38" fmla="*/ 112 w 170"/>
                    <a:gd name="T39" fmla="*/ 108 h 108"/>
                    <a:gd name="T40" fmla="*/ 157 w 170"/>
                    <a:gd name="T41" fmla="*/ 83 h 108"/>
                    <a:gd name="T42" fmla="*/ 161 w 170"/>
                    <a:gd name="T43" fmla="*/ 72 h 108"/>
                    <a:gd name="T44" fmla="*/ 154 w 170"/>
                    <a:gd name="T45" fmla="*/ 68 h 108"/>
                    <a:gd name="T46" fmla="*/ 150 w 170"/>
                    <a:gd name="T47" fmla="*/ 69 h 108"/>
                    <a:gd name="T48" fmla="*/ 136 w 170"/>
                    <a:gd name="T49" fmla="*/ 77 h 108"/>
                    <a:gd name="T50" fmla="*/ 131 w 170"/>
                    <a:gd name="T51" fmla="*/ 78 h 108"/>
                    <a:gd name="T52" fmla="*/ 125 w 170"/>
                    <a:gd name="T53" fmla="*/ 74 h 108"/>
                    <a:gd name="T54" fmla="*/ 128 w 170"/>
                    <a:gd name="T55" fmla="*/ 63 h 108"/>
                    <a:gd name="T56" fmla="*/ 163 w 170"/>
                    <a:gd name="T57" fmla="*/ 43 h 108"/>
                    <a:gd name="T58" fmla="*/ 166 w 170"/>
                    <a:gd name="T59" fmla="*/ 33 h 108"/>
                    <a:gd name="T60" fmla="*/ 160 w 170"/>
                    <a:gd name="T61" fmla="*/ 28 h 108"/>
                    <a:gd name="T62" fmla="*/ 155 w 170"/>
                    <a:gd name="T63" fmla="*/ 29 h 108"/>
                    <a:gd name="T64" fmla="*/ 106 w 170"/>
                    <a:gd name="T65" fmla="*/ 56 h 108"/>
                    <a:gd name="T66" fmla="*/ 102 w 170"/>
                    <a:gd name="T67" fmla="*/ 58 h 108"/>
                    <a:gd name="T68" fmla="*/ 95 w 170"/>
                    <a:gd name="T69" fmla="*/ 53 h 108"/>
                    <a:gd name="T70" fmla="*/ 98 w 170"/>
                    <a:gd name="T71" fmla="*/ 42 h 108"/>
                    <a:gd name="T72" fmla="*/ 148 w 170"/>
                    <a:gd name="T73" fmla="*/ 15 h 108"/>
                    <a:gd name="T74" fmla="*/ 151 w 170"/>
                    <a:gd name="T75" fmla="*/ 5 h 108"/>
                    <a:gd name="T76" fmla="*/ 144 w 170"/>
                    <a:gd name="T77"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0" h="108">
                      <a:moveTo>
                        <a:pt x="144" y="0"/>
                      </a:moveTo>
                      <a:cubicBezTo>
                        <a:pt x="142" y="0"/>
                        <a:pt x="140" y="1"/>
                        <a:pt x="140" y="1"/>
                      </a:cubicBezTo>
                      <a:cubicBezTo>
                        <a:pt x="7" y="75"/>
                        <a:pt x="7" y="75"/>
                        <a:pt x="7" y="75"/>
                      </a:cubicBezTo>
                      <a:cubicBezTo>
                        <a:pt x="7" y="75"/>
                        <a:pt x="0" y="79"/>
                        <a:pt x="4" y="86"/>
                      </a:cubicBezTo>
                      <a:cubicBezTo>
                        <a:pt x="5" y="89"/>
                        <a:pt x="8" y="90"/>
                        <a:pt x="10" y="90"/>
                      </a:cubicBezTo>
                      <a:cubicBezTo>
                        <a:pt x="12" y="90"/>
                        <a:pt x="14" y="89"/>
                        <a:pt x="14" y="89"/>
                      </a:cubicBezTo>
                      <a:cubicBezTo>
                        <a:pt x="56" y="66"/>
                        <a:pt x="56" y="66"/>
                        <a:pt x="56" y="66"/>
                      </a:cubicBezTo>
                      <a:cubicBezTo>
                        <a:pt x="56" y="66"/>
                        <a:pt x="58" y="65"/>
                        <a:pt x="61" y="65"/>
                      </a:cubicBezTo>
                      <a:cubicBezTo>
                        <a:pt x="63" y="65"/>
                        <a:pt x="65" y="65"/>
                        <a:pt x="67" y="69"/>
                      </a:cubicBezTo>
                      <a:cubicBezTo>
                        <a:pt x="71" y="76"/>
                        <a:pt x="64" y="80"/>
                        <a:pt x="64" y="80"/>
                      </a:cubicBezTo>
                      <a:cubicBezTo>
                        <a:pt x="43" y="91"/>
                        <a:pt x="43" y="91"/>
                        <a:pt x="43" y="91"/>
                      </a:cubicBezTo>
                      <a:cubicBezTo>
                        <a:pt x="43" y="91"/>
                        <a:pt x="36" y="95"/>
                        <a:pt x="40" y="102"/>
                      </a:cubicBezTo>
                      <a:cubicBezTo>
                        <a:pt x="42" y="105"/>
                        <a:pt x="44" y="106"/>
                        <a:pt x="47" y="106"/>
                      </a:cubicBezTo>
                      <a:cubicBezTo>
                        <a:pt x="49" y="106"/>
                        <a:pt x="51" y="105"/>
                        <a:pt x="51" y="105"/>
                      </a:cubicBezTo>
                      <a:cubicBezTo>
                        <a:pt x="86" y="86"/>
                        <a:pt x="86" y="86"/>
                        <a:pt x="86" y="86"/>
                      </a:cubicBezTo>
                      <a:cubicBezTo>
                        <a:pt x="86" y="86"/>
                        <a:pt x="88" y="85"/>
                        <a:pt x="90" y="85"/>
                      </a:cubicBezTo>
                      <a:cubicBezTo>
                        <a:pt x="92" y="85"/>
                        <a:pt x="95" y="86"/>
                        <a:pt x="97" y="89"/>
                      </a:cubicBezTo>
                      <a:cubicBezTo>
                        <a:pt x="98" y="92"/>
                        <a:pt x="98" y="94"/>
                        <a:pt x="98" y="95"/>
                      </a:cubicBezTo>
                      <a:cubicBezTo>
                        <a:pt x="111" y="87"/>
                        <a:pt x="111" y="87"/>
                        <a:pt x="111" y="87"/>
                      </a:cubicBezTo>
                      <a:cubicBezTo>
                        <a:pt x="116" y="96"/>
                        <a:pt x="114" y="102"/>
                        <a:pt x="112" y="108"/>
                      </a:cubicBezTo>
                      <a:cubicBezTo>
                        <a:pt x="157" y="83"/>
                        <a:pt x="157" y="83"/>
                        <a:pt x="157" y="83"/>
                      </a:cubicBezTo>
                      <a:cubicBezTo>
                        <a:pt x="157" y="83"/>
                        <a:pt x="164" y="79"/>
                        <a:pt x="161" y="72"/>
                      </a:cubicBezTo>
                      <a:cubicBezTo>
                        <a:pt x="159" y="69"/>
                        <a:pt x="156" y="68"/>
                        <a:pt x="154" y="68"/>
                      </a:cubicBezTo>
                      <a:cubicBezTo>
                        <a:pt x="152" y="68"/>
                        <a:pt x="150" y="69"/>
                        <a:pt x="150" y="69"/>
                      </a:cubicBezTo>
                      <a:cubicBezTo>
                        <a:pt x="136" y="77"/>
                        <a:pt x="136" y="77"/>
                        <a:pt x="136" y="77"/>
                      </a:cubicBezTo>
                      <a:cubicBezTo>
                        <a:pt x="136" y="77"/>
                        <a:pt x="134" y="78"/>
                        <a:pt x="131" y="78"/>
                      </a:cubicBezTo>
                      <a:cubicBezTo>
                        <a:pt x="129" y="78"/>
                        <a:pt x="127" y="77"/>
                        <a:pt x="125" y="74"/>
                      </a:cubicBezTo>
                      <a:cubicBezTo>
                        <a:pt x="121" y="67"/>
                        <a:pt x="128" y="63"/>
                        <a:pt x="128" y="63"/>
                      </a:cubicBezTo>
                      <a:cubicBezTo>
                        <a:pt x="163" y="43"/>
                        <a:pt x="163" y="43"/>
                        <a:pt x="163" y="43"/>
                      </a:cubicBezTo>
                      <a:cubicBezTo>
                        <a:pt x="163" y="43"/>
                        <a:pt x="170" y="40"/>
                        <a:pt x="166" y="33"/>
                      </a:cubicBezTo>
                      <a:cubicBezTo>
                        <a:pt x="164" y="29"/>
                        <a:pt x="162" y="28"/>
                        <a:pt x="160" y="28"/>
                      </a:cubicBezTo>
                      <a:cubicBezTo>
                        <a:pt x="157" y="28"/>
                        <a:pt x="155" y="29"/>
                        <a:pt x="155" y="29"/>
                      </a:cubicBezTo>
                      <a:cubicBezTo>
                        <a:pt x="106" y="56"/>
                        <a:pt x="106" y="56"/>
                        <a:pt x="106" y="56"/>
                      </a:cubicBezTo>
                      <a:cubicBezTo>
                        <a:pt x="106" y="56"/>
                        <a:pt x="104" y="58"/>
                        <a:pt x="102" y="58"/>
                      </a:cubicBezTo>
                      <a:cubicBezTo>
                        <a:pt x="100" y="58"/>
                        <a:pt x="97" y="57"/>
                        <a:pt x="95" y="53"/>
                      </a:cubicBezTo>
                      <a:cubicBezTo>
                        <a:pt x="95" y="53"/>
                        <a:pt x="91" y="46"/>
                        <a:pt x="98" y="42"/>
                      </a:cubicBezTo>
                      <a:cubicBezTo>
                        <a:pt x="105" y="39"/>
                        <a:pt x="148" y="15"/>
                        <a:pt x="148" y="15"/>
                      </a:cubicBezTo>
                      <a:cubicBezTo>
                        <a:pt x="148" y="15"/>
                        <a:pt x="155" y="12"/>
                        <a:pt x="151" y="5"/>
                      </a:cubicBezTo>
                      <a:cubicBezTo>
                        <a:pt x="149" y="1"/>
                        <a:pt x="146" y="0"/>
                        <a:pt x="14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42" name="Freeform 22">
                  <a:extLst>
                    <a:ext uri="{FF2B5EF4-FFF2-40B4-BE49-F238E27FC236}">
                      <a16:creationId xmlns:a16="http://schemas.microsoft.com/office/drawing/2014/main" id="{0E6E2CD3-DBAD-C443-8A8B-2958625CD31F}"/>
                    </a:ext>
                  </a:extLst>
                </p:cNvPr>
                <p:cNvSpPr>
                  <a:spLocks/>
                </p:cNvSpPr>
                <p:nvPr/>
              </p:nvSpPr>
              <p:spPr bwMode="auto">
                <a:xfrm>
                  <a:off x="1341772" y="1948745"/>
                  <a:ext cx="457477" cy="475487"/>
                </a:xfrm>
                <a:custGeom>
                  <a:avLst/>
                  <a:gdLst>
                    <a:gd name="T0" fmla="*/ 69 w 158"/>
                    <a:gd name="T1" fmla="*/ 0 h 164"/>
                    <a:gd name="T2" fmla="*/ 63 w 158"/>
                    <a:gd name="T3" fmla="*/ 3 h 164"/>
                    <a:gd name="T4" fmla="*/ 6 w 158"/>
                    <a:gd name="T5" fmla="*/ 59 h 164"/>
                    <a:gd name="T6" fmla="*/ 6 w 158"/>
                    <a:gd name="T7" fmla="*/ 70 h 164"/>
                    <a:gd name="T8" fmla="*/ 11 w 158"/>
                    <a:gd name="T9" fmla="*/ 72 h 164"/>
                    <a:gd name="T10" fmla="*/ 17 w 158"/>
                    <a:gd name="T11" fmla="*/ 70 h 164"/>
                    <a:gd name="T12" fmla="*/ 28 w 158"/>
                    <a:gd name="T13" fmla="*/ 59 h 164"/>
                    <a:gd name="T14" fmla="*/ 34 w 158"/>
                    <a:gd name="T15" fmla="*/ 56 h 164"/>
                    <a:gd name="T16" fmla="*/ 40 w 158"/>
                    <a:gd name="T17" fmla="*/ 59 h 164"/>
                    <a:gd name="T18" fmla="*/ 40 w 158"/>
                    <a:gd name="T19" fmla="*/ 70 h 164"/>
                    <a:gd name="T20" fmla="*/ 11 w 158"/>
                    <a:gd name="T21" fmla="*/ 98 h 164"/>
                    <a:gd name="T22" fmla="*/ 11 w 158"/>
                    <a:gd name="T23" fmla="*/ 110 h 164"/>
                    <a:gd name="T24" fmla="*/ 16 w 158"/>
                    <a:gd name="T25" fmla="*/ 112 h 164"/>
                    <a:gd name="T26" fmla="*/ 22 w 158"/>
                    <a:gd name="T27" fmla="*/ 110 h 164"/>
                    <a:gd name="T28" fmla="*/ 39 w 158"/>
                    <a:gd name="T29" fmla="*/ 93 h 164"/>
                    <a:gd name="T30" fmla="*/ 45 w 158"/>
                    <a:gd name="T31" fmla="*/ 91 h 164"/>
                    <a:gd name="T32" fmla="*/ 51 w 158"/>
                    <a:gd name="T33" fmla="*/ 93 h 164"/>
                    <a:gd name="T34" fmla="*/ 50 w 158"/>
                    <a:gd name="T35" fmla="*/ 104 h 164"/>
                    <a:gd name="T36" fmla="*/ 22 w 158"/>
                    <a:gd name="T37" fmla="*/ 132 h 164"/>
                    <a:gd name="T38" fmla="*/ 22 w 158"/>
                    <a:gd name="T39" fmla="*/ 144 h 164"/>
                    <a:gd name="T40" fmla="*/ 27 w 158"/>
                    <a:gd name="T41" fmla="*/ 146 h 164"/>
                    <a:gd name="T42" fmla="*/ 33 w 158"/>
                    <a:gd name="T43" fmla="*/ 144 h 164"/>
                    <a:gd name="T44" fmla="*/ 50 w 158"/>
                    <a:gd name="T45" fmla="*/ 127 h 164"/>
                    <a:gd name="T46" fmla="*/ 56 w 158"/>
                    <a:gd name="T47" fmla="*/ 125 h 164"/>
                    <a:gd name="T48" fmla="*/ 61 w 158"/>
                    <a:gd name="T49" fmla="*/ 127 h 164"/>
                    <a:gd name="T50" fmla="*/ 61 w 158"/>
                    <a:gd name="T51" fmla="*/ 139 h 164"/>
                    <a:gd name="T52" fmla="*/ 50 w 158"/>
                    <a:gd name="T53" fmla="*/ 150 h 164"/>
                    <a:gd name="T54" fmla="*/ 50 w 158"/>
                    <a:gd name="T55" fmla="*/ 161 h 164"/>
                    <a:gd name="T56" fmla="*/ 55 w 158"/>
                    <a:gd name="T57" fmla="*/ 164 h 164"/>
                    <a:gd name="T58" fmla="*/ 61 w 158"/>
                    <a:gd name="T59" fmla="*/ 161 h 164"/>
                    <a:gd name="T60" fmla="*/ 141 w 158"/>
                    <a:gd name="T61" fmla="*/ 83 h 164"/>
                    <a:gd name="T62" fmla="*/ 153 w 158"/>
                    <a:gd name="T63" fmla="*/ 72 h 164"/>
                    <a:gd name="T64" fmla="*/ 153 w 158"/>
                    <a:gd name="T65" fmla="*/ 61 h 164"/>
                    <a:gd name="T66" fmla="*/ 147 w 158"/>
                    <a:gd name="T67" fmla="*/ 58 h 164"/>
                    <a:gd name="T68" fmla="*/ 141 w 158"/>
                    <a:gd name="T69" fmla="*/ 60 h 164"/>
                    <a:gd name="T70" fmla="*/ 119 w 158"/>
                    <a:gd name="T71" fmla="*/ 83 h 164"/>
                    <a:gd name="T72" fmla="*/ 113 w 158"/>
                    <a:gd name="T73" fmla="*/ 85 h 164"/>
                    <a:gd name="T74" fmla="*/ 107 w 158"/>
                    <a:gd name="T75" fmla="*/ 83 h 164"/>
                    <a:gd name="T76" fmla="*/ 107 w 158"/>
                    <a:gd name="T77" fmla="*/ 71 h 164"/>
                    <a:gd name="T78" fmla="*/ 142 w 158"/>
                    <a:gd name="T79" fmla="*/ 38 h 164"/>
                    <a:gd name="T80" fmla="*/ 142 w 158"/>
                    <a:gd name="T81" fmla="*/ 27 h 164"/>
                    <a:gd name="T82" fmla="*/ 136 w 158"/>
                    <a:gd name="T83" fmla="*/ 24 h 164"/>
                    <a:gd name="T84" fmla="*/ 131 w 158"/>
                    <a:gd name="T85" fmla="*/ 26 h 164"/>
                    <a:gd name="T86" fmla="*/ 102 w 158"/>
                    <a:gd name="T87" fmla="*/ 54 h 164"/>
                    <a:gd name="T88" fmla="*/ 96 w 158"/>
                    <a:gd name="T89" fmla="*/ 57 h 164"/>
                    <a:gd name="T90" fmla="*/ 91 w 158"/>
                    <a:gd name="T91" fmla="*/ 54 h 164"/>
                    <a:gd name="T92" fmla="*/ 91 w 158"/>
                    <a:gd name="T93" fmla="*/ 43 h 164"/>
                    <a:gd name="T94" fmla="*/ 108 w 158"/>
                    <a:gd name="T95" fmla="*/ 26 h 164"/>
                    <a:gd name="T96" fmla="*/ 108 w 158"/>
                    <a:gd name="T97" fmla="*/ 15 h 164"/>
                    <a:gd name="T98" fmla="*/ 103 w 158"/>
                    <a:gd name="T99" fmla="*/ 12 h 164"/>
                    <a:gd name="T100" fmla="*/ 97 w 158"/>
                    <a:gd name="T101" fmla="*/ 15 h 164"/>
                    <a:gd name="T102" fmla="*/ 68 w 158"/>
                    <a:gd name="T103" fmla="*/ 42 h 164"/>
                    <a:gd name="T104" fmla="*/ 62 w 158"/>
                    <a:gd name="T105" fmla="*/ 45 h 164"/>
                    <a:gd name="T106" fmla="*/ 57 w 158"/>
                    <a:gd name="T107" fmla="*/ 42 h 164"/>
                    <a:gd name="T108" fmla="*/ 57 w 158"/>
                    <a:gd name="T109" fmla="*/ 31 h 164"/>
                    <a:gd name="T110" fmla="*/ 74 w 158"/>
                    <a:gd name="T111" fmla="*/ 14 h 164"/>
                    <a:gd name="T112" fmla="*/ 74 w 158"/>
                    <a:gd name="T113" fmla="*/ 3 h 164"/>
                    <a:gd name="T114" fmla="*/ 69 w 158"/>
                    <a:gd name="T115"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164">
                      <a:moveTo>
                        <a:pt x="69" y="0"/>
                      </a:moveTo>
                      <a:cubicBezTo>
                        <a:pt x="66" y="0"/>
                        <a:pt x="63" y="3"/>
                        <a:pt x="63" y="3"/>
                      </a:cubicBezTo>
                      <a:cubicBezTo>
                        <a:pt x="6" y="59"/>
                        <a:pt x="6" y="59"/>
                        <a:pt x="6" y="59"/>
                      </a:cubicBezTo>
                      <a:cubicBezTo>
                        <a:pt x="6" y="59"/>
                        <a:pt x="0" y="64"/>
                        <a:pt x="6" y="70"/>
                      </a:cubicBezTo>
                      <a:cubicBezTo>
                        <a:pt x="7" y="72"/>
                        <a:pt x="9" y="72"/>
                        <a:pt x="11" y="72"/>
                      </a:cubicBezTo>
                      <a:cubicBezTo>
                        <a:pt x="14" y="72"/>
                        <a:pt x="17" y="70"/>
                        <a:pt x="17" y="70"/>
                      </a:cubicBezTo>
                      <a:cubicBezTo>
                        <a:pt x="28" y="59"/>
                        <a:pt x="28" y="59"/>
                        <a:pt x="28" y="59"/>
                      </a:cubicBezTo>
                      <a:cubicBezTo>
                        <a:pt x="28" y="59"/>
                        <a:pt x="31" y="56"/>
                        <a:pt x="34" y="56"/>
                      </a:cubicBezTo>
                      <a:cubicBezTo>
                        <a:pt x="36" y="56"/>
                        <a:pt x="38" y="57"/>
                        <a:pt x="40" y="59"/>
                      </a:cubicBezTo>
                      <a:cubicBezTo>
                        <a:pt x="45" y="65"/>
                        <a:pt x="40" y="70"/>
                        <a:pt x="40" y="70"/>
                      </a:cubicBezTo>
                      <a:cubicBezTo>
                        <a:pt x="11" y="98"/>
                        <a:pt x="11" y="98"/>
                        <a:pt x="11" y="98"/>
                      </a:cubicBezTo>
                      <a:cubicBezTo>
                        <a:pt x="11" y="98"/>
                        <a:pt x="5" y="104"/>
                        <a:pt x="11" y="110"/>
                      </a:cubicBezTo>
                      <a:cubicBezTo>
                        <a:pt x="13" y="112"/>
                        <a:pt x="14" y="112"/>
                        <a:pt x="16" y="112"/>
                      </a:cubicBezTo>
                      <a:cubicBezTo>
                        <a:pt x="19" y="112"/>
                        <a:pt x="22" y="110"/>
                        <a:pt x="22" y="110"/>
                      </a:cubicBezTo>
                      <a:cubicBezTo>
                        <a:pt x="39" y="93"/>
                        <a:pt x="39" y="93"/>
                        <a:pt x="39" y="93"/>
                      </a:cubicBezTo>
                      <a:cubicBezTo>
                        <a:pt x="39" y="93"/>
                        <a:pt x="42" y="91"/>
                        <a:pt x="45" y="91"/>
                      </a:cubicBezTo>
                      <a:cubicBezTo>
                        <a:pt x="47" y="91"/>
                        <a:pt x="49" y="91"/>
                        <a:pt x="51" y="93"/>
                      </a:cubicBezTo>
                      <a:cubicBezTo>
                        <a:pt x="56" y="99"/>
                        <a:pt x="50" y="104"/>
                        <a:pt x="50" y="104"/>
                      </a:cubicBezTo>
                      <a:cubicBezTo>
                        <a:pt x="22" y="132"/>
                        <a:pt x="22" y="132"/>
                        <a:pt x="22" y="132"/>
                      </a:cubicBezTo>
                      <a:cubicBezTo>
                        <a:pt x="22" y="132"/>
                        <a:pt x="16" y="138"/>
                        <a:pt x="22" y="144"/>
                      </a:cubicBezTo>
                      <a:cubicBezTo>
                        <a:pt x="23" y="146"/>
                        <a:pt x="25" y="146"/>
                        <a:pt x="27" y="146"/>
                      </a:cubicBezTo>
                      <a:cubicBezTo>
                        <a:pt x="30" y="146"/>
                        <a:pt x="33" y="144"/>
                        <a:pt x="33" y="144"/>
                      </a:cubicBezTo>
                      <a:cubicBezTo>
                        <a:pt x="50" y="127"/>
                        <a:pt x="50" y="127"/>
                        <a:pt x="50" y="127"/>
                      </a:cubicBezTo>
                      <a:cubicBezTo>
                        <a:pt x="50" y="127"/>
                        <a:pt x="53" y="125"/>
                        <a:pt x="56" y="125"/>
                      </a:cubicBezTo>
                      <a:cubicBezTo>
                        <a:pt x="58" y="125"/>
                        <a:pt x="59" y="125"/>
                        <a:pt x="61" y="127"/>
                      </a:cubicBezTo>
                      <a:cubicBezTo>
                        <a:pt x="67" y="133"/>
                        <a:pt x="61" y="139"/>
                        <a:pt x="61" y="139"/>
                      </a:cubicBezTo>
                      <a:cubicBezTo>
                        <a:pt x="50" y="150"/>
                        <a:pt x="50" y="150"/>
                        <a:pt x="50" y="150"/>
                      </a:cubicBezTo>
                      <a:cubicBezTo>
                        <a:pt x="50" y="150"/>
                        <a:pt x="44" y="155"/>
                        <a:pt x="50" y="161"/>
                      </a:cubicBezTo>
                      <a:cubicBezTo>
                        <a:pt x="51" y="163"/>
                        <a:pt x="53" y="164"/>
                        <a:pt x="55" y="164"/>
                      </a:cubicBezTo>
                      <a:cubicBezTo>
                        <a:pt x="58" y="164"/>
                        <a:pt x="61" y="161"/>
                        <a:pt x="61" y="161"/>
                      </a:cubicBezTo>
                      <a:cubicBezTo>
                        <a:pt x="141" y="83"/>
                        <a:pt x="141" y="83"/>
                        <a:pt x="141" y="83"/>
                      </a:cubicBezTo>
                      <a:cubicBezTo>
                        <a:pt x="153" y="72"/>
                        <a:pt x="153" y="72"/>
                        <a:pt x="153" y="72"/>
                      </a:cubicBezTo>
                      <a:cubicBezTo>
                        <a:pt x="153" y="72"/>
                        <a:pt x="158" y="66"/>
                        <a:pt x="153" y="61"/>
                      </a:cubicBezTo>
                      <a:cubicBezTo>
                        <a:pt x="151" y="59"/>
                        <a:pt x="149" y="58"/>
                        <a:pt x="147" y="58"/>
                      </a:cubicBezTo>
                      <a:cubicBezTo>
                        <a:pt x="144" y="58"/>
                        <a:pt x="141" y="60"/>
                        <a:pt x="141" y="60"/>
                      </a:cubicBezTo>
                      <a:cubicBezTo>
                        <a:pt x="119" y="83"/>
                        <a:pt x="119" y="83"/>
                        <a:pt x="119" y="83"/>
                      </a:cubicBezTo>
                      <a:cubicBezTo>
                        <a:pt x="119" y="83"/>
                        <a:pt x="116" y="85"/>
                        <a:pt x="113" y="85"/>
                      </a:cubicBezTo>
                      <a:cubicBezTo>
                        <a:pt x="111" y="85"/>
                        <a:pt x="109" y="85"/>
                        <a:pt x="107" y="83"/>
                      </a:cubicBezTo>
                      <a:cubicBezTo>
                        <a:pt x="102" y="77"/>
                        <a:pt x="107" y="71"/>
                        <a:pt x="107" y="71"/>
                      </a:cubicBezTo>
                      <a:cubicBezTo>
                        <a:pt x="142" y="38"/>
                        <a:pt x="142" y="38"/>
                        <a:pt x="142" y="38"/>
                      </a:cubicBezTo>
                      <a:cubicBezTo>
                        <a:pt x="142" y="38"/>
                        <a:pt x="148" y="32"/>
                        <a:pt x="142" y="27"/>
                      </a:cubicBezTo>
                      <a:cubicBezTo>
                        <a:pt x="140" y="25"/>
                        <a:pt x="138" y="24"/>
                        <a:pt x="136" y="24"/>
                      </a:cubicBezTo>
                      <a:cubicBezTo>
                        <a:pt x="133" y="24"/>
                        <a:pt x="131" y="26"/>
                        <a:pt x="131" y="26"/>
                      </a:cubicBezTo>
                      <a:cubicBezTo>
                        <a:pt x="102" y="54"/>
                        <a:pt x="102" y="54"/>
                        <a:pt x="102" y="54"/>
                      </a:cubicBezTo>
                      <a:cubicBezTo>
                        <a:pt x="102" y="54"/>
                        <a:pt x="99" y="57"/>
                        <a:pt x="96" y="57"/>
                      </a:cubicBezTo>
                      <a:cubicBezTo>
                        <a:pt x="94" y="57"/>
                        <a:pt x="93" y="56"/>
                        <a:pt x="91" y="54"/>
                      </a:cubicBezTo>
                      <a:cubicBezTo>
                        <a:pt x="85" y="48"/>
                        <a:pt x="91" y="43"/>
                        <a:pt x="91" y="43"/>
                      </a:cubicBezTo>
                      <a:cubicBezTo>
                        <a:pt x="108" y="26"/>
                        <a:pt x="108" y="26"/>
                        <a:pt x="108" y="26"/>
                      </a:cubicBezTo>
                      <a:cubicBezTo>
                        <a:pt x="108" y="26"/>
                        <a:pt x="114" y="20"/>
                        <a:pt x="108" y="15"/>
                      </a:cubicBezTo>
                      <a:cubicBezTo>
                        <a:pt x="106" y="13"/>
                        <a:pt x="104" y="12"/>
                        <a:pt x="103" y="12"/>
                      </a:cubicBezTo>
                      <a:cubicBezTo>
                        <a:pt x="99" y="12"/>
                        <a:pt x="97" y="15"/>
                        <a:pt x="97" y="15"/>
                      </a:cubicBezTo>
                      <a:cubicBezTo>
                        <a:pt x="68" y="42"/>
                        <a:pt x="68" y="42"/>
                        <a:pt x="68" y="42"/>
                      </a:cubicBezTo>
                      <a:cubicBezTo>
                        <a:pt x="68" y="42"/>
                        <a:pt x="66" y="45"/>
                        <a:pt x="62" y="45"/>
                      </a:cubicBezTo>
                      <a:cubicBezTo>
                        <a:pt x="61" y="45"/>
                        <a:pt x="59" y="44"/>
                        <a:pt x="57" y="42"/>
                      </a:cubicBezTo>
                      <a:cubicBezTo>
                        <a:pt x="51" y="37"/>
                        <a:pt x="57" y="31"/>
                        <a:pt x="57" y="31"/>
                      </a:cubicBezTo>
                      <a:cubicBezTo>
                        <a:pt x="74" y="14"/>
                        <a:pt x="74" y="14"/>
                        <a:pt x="74" y="14"/>
                      </a:cubicBezTo>
                      <a:cubicBezTo>
                        <a:pt x="74" y="14"/>
                        <a:pt x="80" y="9"/>
                        <a:pt x="74" y="3"/>
                      </a:cubicBezTo>
                      <a:cubicBezTo>
                        <a:pt x="73" y="1"/>
                        <a:pt x="71" y="0"/>
                        <a:pt x="6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43" name="Freeform 23">
                  <a:extLst>
                    <a:ext uri="{FF2B5EF4-FFF2-40B4-BE49-F238E27FC236}">
                      <a16:creationId xmlns:a16="http://schemas.microsoft.com/office/drawing/2014/main" id="{22830485-E68A-494C-A4CB-31B42BC874FD}"/>
                    </a:ext>
                  </a:extLst>
                </p:cNvPr>
                <p:cNvSpPr>
                  <a:spLocks/>
                </p:cNvSpPr>
                <p:nvPr/>
              </p:nvSpPr>
              <p:spPr bwMode="auto">
                <a:xfrm>
                  <a:off x="1431827" y="2642164"/>
                  <a:ext cx="91856" cy="99060"/>
                </a:xfrm>
                <a:custGeom>
                  <a:avLst/>
                  <a:gdLst>
                    <a:gd name="T0" fmla="*/ 20 w 32"/>
                    <a:gd name="T1" fmla="*/ 0 h 34"/>
                    <a:gd name="T2" fmla="*/ 5 w 32"/>
                    <a:gd name="T3" fmla="*/ 21 h 34"/>
                    <a:gd name="T4" fmla="*/ 6 w 32"/>
                    <a:gd name="T5" fmla="*/ 32 h 34"/>
                    <a:gd name="T6" fmla="*/ 11 w 32"/>
                    <a:gd name="T7" fmla="*/ 34 h 34"/>
                    <a:gd name="T8" fmla="*/ 17 w 32"/>
                    <a:gd name="T9" fmla="*/ 31 h 34"/>
                    <a:gd name="T10" fmla="*/ 32 w 32"/>
                    <a:gd name="T11" fmla="*/ 10 h 34"/>
                    <a:gd name="T12" fmla="*/ 27 w 32"/>
                    <a:gd name="T13" fmla="*/ 4 h 34"/>
                    <a:gd name="T14" fmla="*/ 20 w 32"/>
                    <a:gd name="T15" fmla="*/ 0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4">
                      <a:moveTo>
                        <a:pt x="20" y="0"/>
                      </a:moveTo>
                      <a:cubicBezTo>
                        <a:pt x="5" y="21"/>
                        <a:pt x="5" y="21"/>
                        <a:pt x="5" y="21"/>
                      </a:cubicBezTo>
                      <a:cubicBezTo>
                        <a:pt x="5" y="21"/>
                        <a:pt x="0" y="28"/>
                        <a:pt x="6" y="32"/>
                      </a:cubicBezTo>
                      <a:cubicBezTo>
                        <a:pt x="8" y="34"/>
                        <a:pt x="10" y="34"/>
                        <a:pt x="11" y="34"/>
                      </a:cubicBezTo>
                      <a:cubicBezTo>
                        <a:pt x="15" y="34"/>
                        <a:pt x="17" y="31"/>
                        <a:pt x="17" y="31"/>
                      </a:cubicBezTo>
                      <a:cubicBezTo>
                        <a:pt x="32" y="10"/>
                        <a:pt x="32" y="10"/>
                        <a:pt x="32" y="10"/>
                      </a:cubicBezTo>
                      <a:cubicBezTo>
                        <a:pt x="30" y="8"/>
                        <a:pt x="29" y="5"/>
                        <a:pt x="27" y="4"/>
                      </a:cubicBezTo>
                      <a:cubicBezTo>
                        <a:pt x="24" y="2"/>
                        <a:pt x="22" y="1"/>
                        <a:pt x="2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44" name="Freeform 31">
                  <a:extLst>
                    <a:ext uri="{FF2B5EF4-FFF2-40B4-BE49-F238E27FC236}">
                      <a16:creationId xmlns:a16="http://schemas.microsoft.com/office/drawing/2014/main" id="{4DC385CC-E298-2346-B9B2-C55760C9D961}"/>
                    </a:ext>
                  </a:extLst>
                </p:cNvPr>
                <p:cNvSpPr>
                  <a:spLocks/>
                </p:cNvSpPr>
                <p:nvPr/>
              </p:nvSpPr>
              <p:spPr bwMode="auto">
                <a:xfrm>
                  <a:off x="1309353" y="5012397"/>
                  <a:ext cx="389035" cy="354814"/>
                </a:xfrm>
                <a:custGeom>
                  <a:avLst/>
                  <a:gdLst>
                    <a:gd name="T0" fmla="*/ 17 w 134"/>
                    <a:gd name="T1" fmla="*/ 0 h 123"/>
                    <a:gd name="T2" fmla="*/ 0 w 134"/>
                    <a:gd name="T3" fmla="*/ 5 h 123"/>
                    <a:gd name="T4" fmla="*/ 43 w 134"/>
                    <a:gd name="T5" fmla="*/ 62 h 123"/>
                    <a:gd name="T6" fmla="*/ 41 w 134"/>
                    <a:gd name="T7" fmla="*/ 73 h 123"/>
                    <a:gd name="T8" fmla="*/ 37 w 134"/>
                    <a:gd name="T9" fmla="*/ 75 h 123"/>
                    <a:gd name="T10" fmla="*/ 30 w 134"/>
                    <a:gd name="T11" fmla="*/ 72 h 123"/>
                    <a:gd name="T12" fmla="*/ 21 w 134"/>
                    <a:gd name="T13" fmla="*/ 59 h 123"/>
                    <a:gd name="T14" fmla="*/ 14 w 134"/>
                    <a:gd name="T15" fmla="*/ 55 h 123"/>
                    <a:gd name="T16" fmla="*/ 10 w 134"/>
                    <a:gd name="T17" fmla="*/ 57 h 123"/>
                    <a:gd name="T18" fmla="*/ 8 w 134"/>
                    <a:gd name="T19" fmla="*/ 68 h 123"/>
                    <a:gd name="T20" fmla="*/ 46 w 134"/>
                    <a:gd name="T21" fmla="*/ 120 h 123"/>
                    <a:gd name="T22" fmla="*/ 52 w 134"/>
                    <a:gd name="T23" fmla="*/ 123 h 123"/>
                    <a:gd name="T24" fmla="*/ 57 w 134"/>
                    <a:gd name="T25" fmla="*/ 121 h 123"/>
                    <a:gd name="T26" fmla="*/ 59 w 134"/>
                    <a:gd name="T27" fmla="*/ 110 h 123"/>
                    <a:gd name="T28" fmla="*/ 49 w 134"/>
                    <a:gd name="T29" fmla="*/ 97 h 123"/>
                    <a:gd name="T30" fmla="*/ 51 w 134"/>
                    <a:gd name="T31" fmla="*/ 86 h 123"/>
                    <a:gd name="T32" fmla="*/ 56 w 134"/>
                    <a:gd name="T33" fmla="*/ 84 h 123"/>
                    <a:gd name="T34" fmla="*/ 62 w 134"/>
                    <a:gd name="T35" fmla="*/ 88 h 123"/>
                    <a:gd name="T36" fmla="*/ 81 w 134"/>
                    <a:gd name="T37" fmla="*/ 113 h 123"/>
                    <a:gd name="T38" fmla="*/ 88 w 134"/>
                    <a:gd name="T39" fmla="*/ 117 h 123"/>
                    <a:gd name="T40" fmla="*/ 93 w 134"/>
                    <a:gd name="T41" fmla="*/ 115 h 123"/>
                    <a:gd name="T42" fmla="*/ 94 w 134"/>
                    <a:gd name="T43" fmla="*/ 104 h 123"/>
                    <a:gd name="T44" fmla="*/ 80 w 134"/>
                    <a:gd name="T45" fmla="*/ 85 h 123"/>
                    <a:gd name="T46" fmla="*/ 81 w 134"/>
                    <a:gd name="T47" fmla="*/ 73 h 123"/>
                    <a:gd name="T48" fmla="*/ 86 w 134"/>
                    <a:gd name="T49" fmla="*/ 72 h 123"/>
                    <a:gd name="T50" fmla="*/ 93 w 134"/>
                    <a:gd name="T51" fmla="*/ 75 h 123"/>
                    <a:gd name="T52" fmla="*/ 117 w 134"/>
                    <a:gd name="T53" fmla="*/ 107 h 123"/>
                    <a:gd name="T54" fmla="*/ 123 w 134"/>
                    <a:gd name="T55" fmla="*/ 111 h 123"/>
                    <a:gd name="T56" fmla="*/ 128 w 134"/>
                    <a:gd name="T57" fmla="*/ 109 h 123"/>
                    <a:gd name="T58" fmla="*/ 129 w 134"/>
                    <a:gd name="T59" fmla="*/ 98 h 123"/>
                    <a:gd name="T60" fmla="*/ 77 w 134"/>
                    <a:gd name="T61" fmla="*/ 27 h 123"/>
                    <a:gd name="T62" fmla="*/ 70 w 134"/>
                    <a:gd name="T63" fmla="*/ 24 h 123"/>
                    <a:gd name="T64" fmla="*/ 66 w 134"/>
                    <a:gd name="T65" fmla="*/ 25 h 123"/>
                    <a:gd name="T66" fmla="*/ 64 w 134"/>
                    <a:gd name="T67" fmla="*/ 37 h 123"/>
                    <a:gd name="T68" fmla="*/ 74 w 134"/>
                    <a:gd name="T69" fmla="*/ 49 h 123"/>
                    <a:gd name="T70" fmla="*/ 72 w 134"/>
                    <a:gd name="T71" fmla="*/ 61 h 123"/>
                    <a:gd name="T72" fmla="*/ 67 w 134"/>
                    <a:gd name="T73" fmla="*/ 62 h 123"/>
                    <a:gd name="T74" fmla="*/ 61 w 134"/>
                    <a:gd name="T75" fmla="*/ 59 h 123"/>
                    <a:gd name="T76" fmla="*/ 17 w 134"/>
                    <a:gd name="T77"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4" h="123">
                      <a:moveTo>
                        <a:pt x="17" y="0"/>
                      </a:moveTo>
                      <a:cubicBezTo>
                        <a:pt x="0" y="5"/>
                        <a:pt x="0" y="5"/>
                        <a:pt x="0" y="5"/>
                      </a:cubicBezTo>
                      <a:cubicBezTo>
                        <a:pt x="43" y="62"/>
                        <a:pt x="43" y="62"/>
                        <a:pt x="43" y="62"/>
                      </a:cubicBezTo>
                      <a:cubicBezTo>
                        <a:pt x="43" y="62"/>
                        <a:pt x="48" y="68"/>
                        <a:pt x="41" y="73"/>
                      </a:cubicBezTo>
                      <a:cubicBezTo>
                        <a:pt x="40" y="75"/>
                        <a:pt x="38" y="75"/>
                        <a:pt x="37" y="75"/>
                      </a:cubicBezTo>
                      <a:cubicBezTo>
                        <a:pt x="33" y="75"/>
                        <a:pt x="30" y="72"/>
                        <a:pt x="30" y="72"/>
                      </a:cubicBezTo>
                      <a:cubicBezTo>
                        <a:pt x="21" y="59"/>
                        <a:pt x="21" y="59"/>
                        <a:pt x="21" y="59"/>
                      </a:cubicBezTo>
                      <a:cubicBezTo>
                        <a:pt x="21" y="59"/>
                        <a:pt x="18" y="55"/>
                        <a:pt x="14" y="55"/>
                      </a:cubicBezTo>
                      <a:cubicBezTo>
                        <a:pt x="13" y="55"/>
                        <a:pt x="11" y="56"/>
                        <a:pt x="10" y="57"/>
                      </a:cubicBezTo>
                      <a:cubicBezTo>
                        <a:pt x="3" y="62"/>
                        <a:pt x="8" y="68"/>
                        <a:pt x="8" y="68"/>
                      </a:cubicBezTo>
                      <a:cubicBezTo>
                        <a:pt x="46" y="120"/>
                        <a:pt x="46" y="120"/>
                        <a:pt x="46" y="120"/>
                      </a:cubicBezTo>
                      <a:cubicBezTo>
                        <a:pt x="46" y="120"/>
                        <a:pt x="49" y="123"/>
                        <a:pt x="52" y="123"/>
                      </a:cubicBezTo>
                      <a:cubicBezTo>
                        <a:pt x="54" y="123"/>
                        <a:pt x="56" y="123"/>
                        <a:pt x="57" y="121"/>
                      </a:cubicBezTo>
                      <a:cubicBezTo>
                        <a:pt x="64" y="117"/>
                        <a:pt x="59" y="110"/>
                        <a:pt x="59" y="110"/>
                      </a:cubicBezTo>
                      <a:cubicBezTo>
                        <a:pt x="49" y="97"/>
                        <a:pt x="49" y="97"/>
                        <a:pt x="49" y="97"/>
                      </a:cubicBezTo>
                      <a:cubicBezTo>
                        <a:pt x="49" y="97"/>
                        <a:pt x="45" y="91"/>
                        <a:pt x="51" y="86"/>
                      </a:cubicBezTo>
                      <a:cubicBezTo>
                        <a:pt x="53" y="85"/>
                        <a:pt x="54" y="84"/>
                        <a:pt x="56" y="84"/>
                      </a:cubicBezTo>
                      <a:cubicBezTo>
                        <a:pt x="60" y="84"/>
                        <a:pt x="62" y="88"/>
                        <a:pt x="62" y="88"/>
                      </a:cubicBezTo>
                      <a:cubicBezTo>
                        <a:pt x="81" y="113"/>
                        <a:pt x="81" y="113"/>
                        <a:pt x="81" y="113"/>
                      </a:cubicBezTo>
                      <a:cubicBezTo>
                        <a:pt x="81" y="113"/>
                        <a:pt x="84" y="117"/>
                        <a:pt x="88" y="117"/>
                      </a:cubicBezTo>
                      <a:cubicBezTo>
                        <a:pt x="89" y="117"/>
                        <a:pt x="91" y="116"/>
                        <a:pt x="93" y="115"/>
                      </a:cubicBezTo>
                      <a:cubicBezTo>
                        <a:pt x="99" y="110"/>
                        <a:pt x="94" y="104"/>
                        <a:pt x="94" y="104"/>
                      </a:cubicBezTo>
                      <a:cubicBezTo>
                        <a:pt x="80" y="85"/>
                        <a:pt x="80" y="85"/>
                        <a:pt x="80" y="85"/>
                      </a:cubicBezTo>
                      <a:cubicBezTo>
                        <a:pt x="80" y="85"/>
                        <a:pt x="75" y="78"/>
                        <a:pt x="81" y="73"/>
                      </a:cubicBezTo>
                      <a:cubicBezTo>
                        <a:pt x="83" y="72"/>
                        <a:pt x="85" y="72"/>
                        <a:pt x="86" y="72"/>
                      </a:cubicBezTo>
                      <a:cubicBezTo>
                        <a:pt x="90" y="72"/>
                        <a:pt x="93" y="75"/>
                        <a:pt x="93" y="75"/>
                      </a:cubicBezTo>
                      <a:cubicBezTo>
                        <a:pt x="117" y="107"/>
                        <a:pt x="117" y="107"/>
                        <a:pt x="117" y="107"/>
                      </a:cubicBezTo>
                      <a:cubicBezTo>
                        <a:pt x="117" y="107"/>
                        <a:pt x="119" y="111"/>
                        <a:pt x="123" y="111"/>
                      </a:cubicBezTo>
                      <a:cubicBezTo>
                        <a:pt x="124" y="111"/>
                        <a:pt x="126" y="110"/>
                        <a:pt x="128" y="109"/>
                      </a:cubicBezTo>
                      <a:cubicBezTo>
                        <a:pt x="134" y="104"/>
                        <a:pt x="129" y="98"/>
                        <a:pt x="129" y="98"/>
                      </a:cubicBezTo>
                      <a:cubicBezTo>
                        <a:pt x="77" y="27"/>
                        <a:pt x="77" y="27"/>
                        <a:pt x="77" y="27"/>
                      </a:cubicBezTo>
                      <a:cubicBezTo>
                        <a:pt x="77" y="27"/>
                        <a:pt x="74" y="24"/>
                        <a:pt x="70" y="24"/>
                      </a:cubicBezTo>
                      <a:cubicBezTo>
                        <a:pt x="69" y="24"/>
                        <a:pt x="67" y="24"/>
                        <a:pt x="66" y="25"/>
                      </a:cubicBezTo>
                      <a:cubicBezTo>
                        <a:pt x="59" y="30"/>
                        <a:pt x="64" y="37"/>
                        <a:pt x="64" y="37"/>
                      </a:cubicBezTo>
                      <a:cubicBezTo>
                        <a:pt x="74" y="49"/>
                        <a:pt x="74" y="49"/>
                        <a:pt x="74" y="49"/>
                      </a:cubicBezTo>
                      <a:cubicBezTo>
                        <a:pt x="74" y="49"/>
                        <a:pt x="78" y="56"/>
                        <a:pt x="72" y="61"/>
                      </a:cubicBezTo>
                      <a:cubicBezTo>
                        <a:pt x="70" y="62"/>
                        <a:pt x="69" y="62"/>
                        <a:pt x="67" y="62"/>
                      </a:cubicBezTo>
                      <a:cubicBezTo>
                        <a:pt x="63" y="62"/>
                        <a:pt x="61" y="59"/>
                        <a:pt x="61" y="59"/>
                      </a:cubicBezTo>
                      <a:cubicBezTo>
                        <a:pt x="17" y="0"/>
                        <a:pt x="17"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45" name="Freeform 39">
                  <a:extLst>
                    <a:ext uri="{FF2B5EF4-FFF2-40B4-BE49-F238E27FC236}">
                      <a16:creationId xmlns:a16="http://schemas.microsoft.com/office/drawing/2014/main" id="{ED228EB5-A307-FE43-A9F1-494B1D59E943}"/>
                    </a:ext>
                  </a:extLst>
                </p:cNvPr>
                <p:cNvSpPr>
                  <a:spLocks/>
                </p:cNvSpPr>
                <p:nvPr/>
              </p:nvSpPr>
              <p:spPr bwMode="auto">
                <a:xfrm>
                  <a:off x="5140268" y="3989379"/>
                  <a:ext cx="354814" cy="480891"/>
                </a:xfrm>
                <a:custGeom>
                  <a:avLst/>
                  <a:gdLst>
                    <a:gd name="T0" fmla="*/ 84 w 122"/>
                    <a:gd name="T1" fmla="*/ 0 h 166"/>
                    <a:gd name="T2" fmla="*/ 76 w 122"/>
                    <a:gd name="T3" fmla="*/ 6 h 166"/>
                    <a:gd name="T4" fmla="*/ 69 w 122"/>
                    <a:gd name="T5" fmla="*/ 46 h 166"/>
                    <a:gd name="T6" fmla="*/ 62 w 122"/>
                    <a:gd name="T7" fmla="*/ 52 h 166"/>
                    <a:gd name="T8" fmla="*/ 60 w 122"/>
                    <a:gd name="T9" fmla="*/ 52 h 166"/>
                    <a:gd name="T10" fmla="*/ 54 w 122"/>
                    <a:gd name="T11" fmla="*/ 43 h 166"/>
                    <a:gd name="T12" fmla="*/ 58 w 122"/>
                    <a:gd name="T13" fmla="*/ 19 h 166"/>
                    <a:gd name="T14" fmla="*/ 51 w 122"/>
                    <a:gd name="T15" fmla="*/ 10 h 166"/>
                    <a:gd name="T16" fmla="*/ 49 w 122"/>
                    <a:gd name="T17" fmla="*/ 10 h 166"/>
                    <a:gd name="T18" fmla="*/ 42 w 122"/>
                    <a:gd name="T19" fmla="*/ 17 h 166"/>
                    <a:gd name="T20" fmla="*/ 35 w 122"/>
                    <a:gd name="T21" fmla="*/ 56 h 166"/>
                    <a:gd name="T22" fmla="*/ 28 w 122"/>
                    <a:gd name="T23" fmla="*/ 63 h 166"/>
                    <a:gd name="T24" fmla="*/ 26 w 122"/>
                    <a:gd name="T25" fmla="*/ 63 h 166"/>
                    <a:gd name="T26" fmla="*/ 19 w 122"/>
                    <a:gd name="T27" fmla="*/ 54 h 166"/>
                    <a:gd name="T28" fmla="*/ 23 w 122"/>
                    <a:gd name="T29" fmla="*/ 30 h 166"/>
                    <a:gd name="T30" fmla="*/ 17 w 122"/>
                    <a:gd name="T31" fmla="*/ 21 h 166"/>
                    <a:gd name="T32" fmla="*/ 15 w 122"/>
                    <a:gd name="T33" fmla="*/ 21 h 166"/>
                    <a:gd name="T34" fmla="*/ 8 w 122"/>
                    <a:gd name="T35" fmla="*/ 27 h 166"/>
                    <a:gd name="T36" fmla="*/ 0 w 122"/>
                    <a:gd name="T37" fmla="*/ 76 h 166"/>
                    <a:gd name="T38" fmla="*/ 19 w 122"/>
                    <a:gd name="T39" fmla="*/ 85 h 166"/>
                    <a:gd name="T40" fmla="*/ 20 w 122"/>
                    <a:gd name="T41" fmla="*/ 86 h 166"/>
                    <a:gd name="T42" fmla="*/ 22 w 122"/>
                    <a:gd name="T43" fmla="*/ 87 h 166"/>
                    <a:gd name="T44" fmla="*/ 29 w 122"/>
                    <a:gd name="T45" fmla="*/ 96 h 166"/>
                    <a:gd name="T46" fmla="*/ 22 w 122"/>
                    <a:gd name="T47" fmla="*/ 135 h 166"/>
                    <a:gd name="T48" fmla="*/ 29 w 122"/>
                    <a:gd name="T49" fmla="*/ 144 h 166"/>
                    <a:gd name="T50" fmla="*/ 30 w 122"/>
                    <a:gd name="T51" fmla="*/ 145 h 166"/>
                    <a:gd name="T52" fmla="*/ 38 w 122"/>
                    <a:gd name="T53" fmla="*/ 138 h 166"/>
                    <a:gd name="T54" fmla="*/ 42 w 122"/>
                    <a:gd name="T55" fmla="*/ 114 h 166"/>
                    <a:gd name="T56" fmla="*/ 49 w 122"/>
                    <a:gd name="T57" fmla="*/ 107 h 166"/>
                    <a:gd name="T58" fmla="*/ 51 w 122"/>
                    <a:gd name="T59" fmla="*/ 108 h 166"/>
                    <a:gd name="T60" fmla="*/ 58 w 122"/>
                    <a:gd name="T61" fmla="*/ 117 h 166"/>
                    <a:gd name="T62" fmla="*/ 51 w 122"/>
                    <a:gd name="T63" fmla="*/ 156 h 166"/>
                    <a:gd name="T64" fmla="*/ 58 w 122"/>
                    <a:gd name="T65" fmla="*/ 165 h 166"/>
                    <a:gd name="T66" fmla="*/ 59 w 122"/>
                    <a:gd name="T67" fmla="*/ 166 h 166"/>
                    <a:gd name="T68" fmla="*/ 67 w 122"/>
                    <a:gd name="T69" fmla="*/ 159 h 166"/>
                    <a:gd name="T70" fmla="*/ 71 w 122"/>
                    <a:gd name="T71" fmla="*/ 135 h 166"/>
                    <a:gd name="T72" fmla="*/ 78 w 122"/>
                    <a:gd name="T73" fmla="*/ 128 h 166"/>
                    <a:gd name="T74" fmla="*/ 80 w 122"/>
                    <a:gd name="T75" fmla="*/ 129 h 166"/>
                    <a:gd name="T76" fmla="*/ 87 w 122"/>
                    <a:gd name="T77" fmla="*/ 138 h 166"/>
                    <a:gd name="T78" fmla="*/ 84 w 122"/>
                    <a:gd name="T79" fmla="*/ 154 h 166"/>
                    <a:gd name="T80" fmla="*/ 91 w 122"/>
                    <a:gd name="T81" fmla="*/ 163 h 166"/>
                    <a:gd name="T82" fmla="*/ 92 w 122"/>
                    <a:gd name="T83" fmla="*/ 163 h 166"/>
                    <a:gd name="T84" fmla="*/ 100 w 122"/>
                    <a:gd name="T85" fmla="*/ 156 h 166"/>
                    <a:gd name="T86" fmla="*/ 118 w 122"/>
                    <a:gd name="T87" fmla="*/ 46 h 166"/>
                    <a:gd name="T88" fmla="*/ 121 w 122"/>
                    <a:gd name="T89" fmla="*/ 30 h 166"/>
                    <a:gd name="T90" fmla="*/ 114 w 122"/>
                    <a:gd name="T91" fmla="*/ 21 h 166"/>
                    <a:gd name="T92" fmla="*/ 112 w 122"/>
                    <a:gd name="T93" fmla="*/ 21 h 166"/>
                    <a:gd name="T94" fmla="*/ 105 w 122"/>
                    <a:gd name="T95" fmla="*/ 27 h 166"/>
                    <a:gd name="T96" fmla="*/ 100 w 122"/>
                    <a:gd name="T97" fmla="*/ 59 h 166"/>
                    <a:gd name="T98" fmla="*/ 92 w 122"/>
                    <a:gd name="T99" fmla="*/ 66 h 166"/>
                    <a:gd name="T100" fmla="*/ 91 w 122"/>
                    <a:gd name="T101" fmla="*/ 65 h 166"/>
                    <a:gd name="T102" fmla="*/ 84 w 122"/>
                    <a:gd name="T103" fmla="*/ 56 h 166"/>
                    <a:gd name="T104" fmla="*/ 92 w 122"/>
                    <a:gd name="T105" fmla="*/ 9 h 166"/>
                    <a:gd name="T106" fmla="*/ 85 w 122"/>
                    <a:gd name="T107" fmla="*/ 0 h 166"/>
                    <a:gd name="T108" fmla="*/ 84 w 122"/>
                    <a:gd name="T109"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2" h="166">
                      <a:moveTo>
                        <a:pt x="84" y="0"/>
                      </a:moveTo>
                      <a:cubicBezTo>
                        <a:pt x="77" y="0"/>
                        <a:pt x="76" y="6"/>
                        <a:pt x="76" y="6"/>
                      </a:cubicBezTo>
                      <a:cubicBezTo>
                        <a:pt x="69" y="46"/>
                        <a:pt x="69" y="46"/>
                        <a:pt x="69" y="46"/>
                      </a:cubicBezTo>
                      <a:cubicBezTo>
                        <a:pt x="69" y="46"/>
                        <a:pt x="68" y="52"/>
                        <a:pt x="62" y="52"/>
                      </a:cubicBezTo>
                      <a:cubicBezTo>
                        <a:pt x="61" y="52"/>
                        <a:pt x="61" y="52"/>
                        <a:pt x="60" y="52"/>
                      </a:cubicBezTo>
                      <a:cubicBezTo>
                        <a:pt x="52" y="51"/>
                        <a:pt x="54" y="43"/>
                        <a:pt x="54" y="43"/>
                      </a:cubicBezTo>
                      <a:cubicBezTo>
                        <a:pt x="58" y="19"/>
                        <a:pt x="58" y="19"/>
                        <a:pt x="58" y="19"/>
                      </a:cubicBezTo>
                      <a:cubicBezTo>
                        <a:pt x="58" y="19"/>
                        <a:pt x="59" y="12"/>
                        <a:pt x="51" y="10"/>
                      </a:cubicBezTo>
                      <a:cubicBezTo>
                        <a:pt x="50" y="10"/>
                        <a:pt x="50" y="10"/>
                        <a:pt x="49" y="10"/>
                      </a:cubicBezTo>
                      <a:cubicBezTo>
                        <a:pt x="43" y="10"/>
                        <a:pt x="42" y="17"/>
                        <a:pt x="42" y="17"/>
                      </a:cubicBezTo>
                      <a:cubicBezTo>
                        <a:pt x="35" y="56"/>
                        <a:pt x="35" y="56"/>
                        <a:pt x="35" y="56"/>
                      </a:cubicBezTo>
                      <a:cubicBezTo>
                        <a:pt x="35" y="56"/>
                        <a:pt x="34" y="63"/>
                        <a:pt x="28" y="63"/>
                      </a:cubicBezTo>
                      <a:cubicBezTo>
                        <a:pt x="27" y="63"/>
                        <a:pt x="27" y="63"/>
                        <a:pt x="26" y="63"/>
                      </a:cubicBezTo>
                      <a:cubicBezTo>
                        <a:pt x="18" y="62"/>
                        <a:pt x="19" y="54"/>
                        <a:pt x="19" y="54"/>
                      </a:cubicBezTo>
                      <a:cubicBezTo>
                        <a:pt x="23" y="30"/>
                        <a:pt x="23" y="30"/>
                        <a:pt x="23" y="30"/>
                      </a:cubicBezTo>
                      <a:cubicBezTo>
                        <a:pt x="23" y="30"/>
                        <a:pt x="25" y="22"/>
                        <a:pt x="17" y="21"/>
                      </a:cubicBezTo>
                      <a:cubicBezTo>
                        <a:pt x="16" y="21"/>
                        <a:pt x="16" y="21"/>
                        <a:pt x="15" y="21"/>
                      </a:cubicBezTo>
                      <a:cubicBezTo>
                        <a:pt x="9" y="21"/>
                        <a:pt x="8" y="27"/>
                        <a:pt x="8" y="27"/>
                      </a:cubicBezTo>
                      <a:cubicBezTo>
                        <a:pt x="0" y="76"/>
                        <a:pt x="0" y="76"/>
                        <a:pt x="0" y="76"/>
                      </a:cubicBezTo>
                      <a:cubicBezTo>
                        <a:pt x="19" y="85"/>
                        <a:pt x="19" y="85"/>
                        <a:pt x="19" y="85"/>
                      </a:cubicBezTo>
                      <a:cubicBezTo>
                        <a:pt x="19" y="85"/>
                        <a:pt x="20" y="86"/>
                        <a:pt x="20" y="86"/>
                      </a:cubicBezTo>
                      <a:cubicBezTo>
                        <a:pt x="21" y="86"/>
                        <a:pt x="22" y="86"/>
                        <a:pt x="22" y="87"/>
                      </a:cubicBezTo>
                      <a:cubicBezTo>
                        <a:pt x="30" y="88"/>
                        <a:pt x="29" y="96"/>
                        <a:pt x="29" y="96"/>
                      </a:cubicBezTo>
                      <a:cubicBezTo>
                        <a:pt x="22" y="135"/>
                        <a:pt x="22" y="135"/>
                        <a:pt x="22" y="135"/>
                      </a:cubicBezTo>
                      <a:cubicBezTo>
                        <a:pt x="22" y="135"/>
                        <a:pt x="21" y="143"/>
                        <a:pt x="29" y="144"/>
                      </a:cubicBezTo>
                      <a:cubicBezTo>
                        <a:pt x="29" y="144"/>
                        <a:pt x="30" y="145"/>
                        <a:pt x="30" y="145"/>
                      </a:cubicBezTo>
                      <a:cubicBezTo>
                        <a:pt x="37" y="145"/>
                        <a:pt x="38" y="138"/>
                        <a:pt x="38" y="138"/>
                      </a:cubicBezTo>
                      <a:cubicBezTo>
                        <a:pt x="42" y="114"/>
                        <a:pt x="42" y="114"/>
                        <a:pt x="42" y="114"/>
                      </a:cubicBezTo>
                      <a:cubicBezTo>
                        <a:pt x="42" y="114"/>
                        <a:pt x="43" y="107"/>
                        <a:pt x="49" y="107"/>
                      </a:cubicBezTo>
                      <a:cubicBezTo>
                        <a:pt x="50" y="107"/>
                        <a:pt x="50" y="107"/>
                        <a:pt x="51" y="108"/>
                      </a:cubicBezTo>
                      <a:cubicBezTo>
                        <a:pt x="59" y="109"/>
                        <a:pt x="58" y="117"/>
                        <a:pt x="58" y="117"/>
                      </a:cubicBezTo>
                      <a:cubicBezTo>
                        <a:pt x="51" y="156"/>
                        <a:pt x="51" y="156"/>
                        <a:pt x="51" y="156"/>
                      </a:cubicBezTo>
                      <a:cubicBezTo>
                        <a:pt x="51" y="156"/>
                        <a:pt x="50" y="164"/>
                        <a:pt x="58" y="165"/>
                      </a:cubicBezTo>
                      <a:cubicBezTo>
                        <a:pt x="58" y="165"/>
                        <a:pt x="59" y="166"/>
                        <a:pt x="59" y="166"/>
                      </a:cubicBezTo>
                      <a:cubicBezTo>
                        <a:pt x="66" y="166"/>
                        <a:pt x="67" y="159"/>
                        <a:pt x="67" y="159"/>
                      </a:cubicBezTo>
                      <a:cubicBezTo>
                        <a:pt x="71" y="135"/>
                        <a:pt x="71" y="135"/>
                        <a:pt x="71" y="135"/>
                      </a:cubicBezTo>
                      <a:cubicBezTo>
                        <a:pt x="71" y="135"/>
                        <a:pt x="72" y="128"/>
                        <a:pt x="78" y="128"/>
                      </a:cubicBezTo>
                      <a:cubicBezTo>
                        <a:pt x="79" y="128"/>
                        <a:pt x="79" y="128"/>
                        <a:pt x="80" y="129"/>
                      </a:cubicBezTo>
                      <a:cubicBezTo>
                        <a:pt x="88" y="130"/>
                        <a:pt x="87" y="138"/>
                        <a:pt x="87" y="138"/>
                      </a:cubicBezTo>
                      <a:cubicBezTo>
                        <a:pt x="84" y="154"/>
                        <a:pt x="84" y="154"/>
                        <a:pt x="84" y="154"/>
                      </a:cubicBezTo>
                      <a:cubicBezTo>
                        <a:pt x="84" y="154"/>
                        <a:pt x="83" y="161"/>
                        <a:pt x="91" y="163"/>
                      </a:cubicBezTo>
                      <a:cubicBezTo>
                        <a:pt x="91" y="163"/>
                        <a:pt x="92" y="163"/>
                        <a:pt x="92" y="163"/>
                      </a:cubicBezTo>
                      <a:cubicBezTo>
                        <a:pt x="99" y="163"/>
                        <a:pt x="100" y="156"/>
                        <a:pt x="100" y="156"/>
                      </a:cubicBezTo>
                      <a:cubicBezTo>
                        <a:pt x="118" y="46"/>
                        <a:pt x="118" y="46"/>
                        <a:pt x="118" y="46"/>
                      </a:cubicBezTo>
                      <a:cubicBezTo>
                        <a:pt x="121" y="30"/>
                        <a:pt x="121" y="30"/>
                        <a:pt x="121" y="30"/>
                      </a:cubicBezTo>
                      <a:cubicBezTo>
                        <a:pt x="121" y="30"/>
                        <a:pt x="122" y="22"/>
                        <a:pt x="114" y="21"/>
                      </a:cubicBezTo>
                      <a:cubicBezTo>
                        <a:pt x="114" y="21"/>
                        <a:pt x="113" y="21"/>
                        <a:pt x="112" y="21"/>
                      </a:cubicBezTo>
                      <a:cubicBezTo>
                        <a:pt x="106" y="21"/>
                        <a:pt x="105" y="27"/>
                        <a:pt x="105" y="27"/>
                      </a:cubicBezTo>
                      <a:cubicBezTo>
                        <a:pt x="100" y="59"/>
                        <a:pt x="100" y="59"/>
                        <a:pt x="100" y="59"/>
                      </a:cubicBezTo>
                      <a:cubicBezTo>
                        <a:pt x="100" y="59"/>
                        <a:pt x="99" y="66"/>
                        <a:pt x="92" y="66"/>
                      </a:cubicBezTo>
                      <a:cubicBezTo>
                        <a:pt x="92" y="66"/>
                        <a:pt x="91" y="66"/>
                        <a:pt x="91" y="65"/>
                      </a:cubicBezTo>
                      <a:cubicBezTo>
                        <a:pt x="83" y="64"/>
                        <a:pt x="84" y="56"/>
                        <a:pt x="84" y="56"/>
                      </a:cubicBezTo>
                      <a:cubicBezTo>
                        <a:pt x="92" y="9"/>
                        <a:pt x="92" y="9"/>
                        <a:pt x="92" y="9"/>
                      </a:cubicBezTo>
                      <a:cubicBezTo>
                        <a:pt x="92" y="9"/>
                        <a:pt x="93" y="1"/>
                        <a:pt x="85" y="0"/>
                      </a:cubicBezTo>
                      <a:cubicBezTo>
                        <a:pt x="85" y="0"/>
                        <a:pt x="84" y="0"/>
                        <a:pt x="8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46" name="Freeform 91">
                  <a:extLst>
                    <a:ext uri="{FF2B5EF4-FFF2-40B4-BE49-F238E27FC236}">
                      <a16:creationId xmlns:a16="http://schemas.microsoft.com/office/drawing/2014/main" id="{01F63878-C609-5F4D-BB8E-DE48ABBD8B2B}"/>
                    </a:ext>
                  </a:extLst>
                </p:cNvPr>
                <p:cNvSpPr>
                  <a:spLocks/>
                </p:cNvSpPr>
                <p:nvPr/>
              </p:nvSpPr>
              <p:spPr bwMode="auto">
                <a:xfrm>
                  <a:off x="4902524" y="1415623"/>
                  <a:ext cx="790678" cy="185512"/>
                </a:xfrm>
                <a:custGeom>
                  <a:avLst/>
                  <a:gdLst>
                    <a:gd name="T0" fmla="*/ 240 w 272"/>
                    <a:gd name="T1" fmla="*/ 0 h 64"/>
                    <a:gd name="T2" fmla="*/ 32 w 272"/>
                    <a:gd name="T3" fmla="*/ 0 h 64"/>
                    <a:gd name="T4" fmla="*/ 0 w 272"/>
                    <a:gd name="T5" fmla="*/ 32 h 64"/>
                    <a:gd name="T6" fmla="*/ 32 w 272"/>
                    <a:gd name="T7" fmla="*/ 64 h 64"/>
                    <a:gd name="T8" fmla="*/ 240 w 272"/>
                    <a:gd name="T9" fmla="*/ 64 h 64"/>
                    <a:gd name="T10" fmla="*/ 272 w 272"/>
                    <a:gd name="T11" fmla="*/ 32 h 64"/>
                    <a:gd name="T12" fmla="*/ 240 w 272"/>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272" h="64">
                      <a:moveTo>
                        <a:pt x="240" y="0"/>
                      </a:moveTo>
                      <a:cubicBezTo>
                        <a:pt x="32" y="0"/>
                        <a:pt x="32" y="0"/>
                        <a:pt x="32" y="0"/>
                      </a:cubicBezTo>
                      <a:cubicBezTo>
                        <a:pt x="32" y="0"/>
                        <a:pt x="0" y="0"/>
                        <a:pt x="0" y="32"/>
                      </a:cubicBezTo>
                      <a:cubicBezTo>
                        <a:pt x="0" y="64"/>
                        <a:pt x="32" y="64"/>
                        <a:pt x="32" y="64"/>
                      </a:cubicBezTo>
                      <a:cubicBezTo>
                        <a:pt x="240" y="64"/>
                        <a:pt x="240" y="64"/>
                        <a:pt x="240" y="64"/>
                      </a:cubicBezTo>
                      <a:cubicBezTo>
                        <a:pt x="240" y="64"/>
                        <a:pt x="272" y="64"/>
                        <a:pt x="272" y="32"/>
                      </a:cubicBezTo>
                      <a:cubicBezTo>
                        <a:pt x="272" y="0"/>
                        <a:pt x="240" y="0"/>
                        <a:pt x="24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47" name="Freeform 92">
                  <a:extLst>
                    <a:ext uri="{FF2B5EF4-FFF2-40B4-BE49-F238E27FC236}">
                      <a16:creationId xmlns:a16="http://schemas.microsoft.com/office/drawing/2014/main" id="{DE80D0F7-DD22-B445-8C3C-4D5232D5E25C}"/>
                    </a:ext>
                  </a:extLst>
                </p:cNvPr>
                <p:cNvSpPr>
                  <a:spLocks/>
                </p:cNvSpPr>
                <p:nvPr/>
              </p:nvSpPr>
              <p:spPr bwMode="auto">
                <a:xfrm>
                  <a:off x="830263" y="1601135"/>
                  <a:ext cx="516912" cy="185512"/>
                </a:xfrm>
                <a:custGeom>
                  <a:avLst/>
                  <a:gdLst>
                    <a:gd name="T0" fmla="*/ 146 w 178"/>
                    <a:gd name="T1" fmla="*/ 0 h 64"/>
                    <a:gd name="T2" fmla="*/ 32 w 178"/>
                    <a:gd name="T3" fmla="*/ 0 h 64"/>
                    <a:gd name="T4" fmla="*/ 0 w 178"/>
                    <a:gd name="T5" fmla="*/ 32 h 64"/>
                    <a:gd name="T6" fmla="*/ 32 w 178"/>
                    <a:gd name="T7" fmla="*/ 64 h 64"/>
                    <a:gd name="T8" fmla="*/ 146 w 178"/>
                    <a:gd name="T9" fmla="*/ 64 h 64"/>
                    <a:gd name="T10" fmla="*/ 178 w 178"/>
                    <a:gd name="T11" fmla="*/ 32 h 64"/>
                    <a:gd name="T12" fmla="*/ 146 w 178"/>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78" h="64">
                      <a:moveTo>
                        <a:pt x="146" y="0"/>
                      </a:moveTo>
                      <a:cubicBezTo>
                        <a:pt x="32" y="0"/>
                        <a:pt x="32" y="0"/>
                        <a:pt x="32" y="0"/>
                      </a:cubicBezTo>
                      <a:cubicBezTo>
                        <a:pt x="32" y="0"/>
                        <a:pt x="0" y="0"/>
                        <a:pt x="0" y="32"/>
                      </a:cubicBezTo>
                      <a:cubicBezTo>
                        <a:pt x="0" y="64"/>
                        <a:pt x="32" y="64"/>
                        <a:pt x="32" y="64"/>
                      </a:cubicBezTo>
                      <a:cubicBezTo>
                        <a:pt x="146" y="64"/>
                        <a:pt x="146" y="64"/>
                        <a:pt x="146" y="64"/>
                      </a:cubicBezTo>
                      <a:cubicBezTo>
                        <a:pt x="146" y="64"/>
                        <a:pt x="178" y="64"/>
                        <a:pt x="178" y="32"/>
                      </a:cubicBezTo>
                      <a:cubicBezTo>
                        <a:pt x="178" y="0"/>
                        <a:pt x="146" y="0"/>
                        <a:pt x="14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grpSp>
          <p:grpSp>
            <p:nvGrpSpPr>
              <p:cNvPr id="28" name="Group 3">
                <a:extLst>
                  <a:ext uri="{FF2B5EF4-FFF2-40B4-BE49-F238E27FC236}">
                    <a16:creationId xmlns:a16="http://schemas.microsoft.com/office/drawing/2014/main" id="{B2CB18BC-460F-404A-8D16-0E957CB65407}"/>
                  </a:ext>
                </a:extLst>
              </p:cNvPr>
              <p:cNvGrpSpPr/>
              <p:nvPr/>
            </p:nvGrpSpPr>
            <p:grpSpPr>
              <a:xfrm>
                <a:off x="4807067" y="4702610"/>
                <a:ext cx="749252" cy="1358020"/>
                <a:chOff x="4807067" y="4702610"/>
                <a:chExt cx="749252" cy="1358020"/>
              </a:xfrm>
              <a:grpFill/>
            </p:grpSpPr>
            <p:sp>
              <p:nvSpPr>
                <p:cNvPr id="29" name="Freeform 38">
                  <a:extLst>
                    <a:ext uri="{FF2B5EF4-FFF2-40B4-BE49-F238E27FC236}">
                      <a16:creationId xmlns:a16="http://schemas.microsoft.com/office/drawing/2014/main" id="{4329B7F5-9772-9F43-9FFD-BABF91353D6B}"/>
                    </a:ext>
                  </a:extLst>
                </p:cNvPr>
                <p:cNvSpPr>
                  <a:spLocks/>
                </p:cNvSpPr>
                <p:nvPr/>
              </p:nvSpPr>
              <p:spPr bwMode="auto">
                <a:xfrm>
                  <a:off x="4882712" y="4702610"/>
                  <a:ext cx="430460" cy="419654"/>
                </a:xfrm>
                <a:custGeom>
                  <a:avLst/>
                  <a:gdLst>
                    <a:gd name="T0" fmla="*/ 98 w 148"/>
                    <a:gd name="T1" fmla="*/ 0 h 145"/>
                    <a:gd name="T2" fmla="*/ 92 w 148"/>
                    <a:gd name="T3" fmla="*/ 4 h 145"/>
                    <a:gd name="T4" fmla="*/ 5 w 148"/>
                    <a:gd name="T5" fmla="*/ 129 h 145"/>
                    <a:gd name="T6" fmla="*/ 7 w 148"/>
                    <a:gd name="T7" fmla="*/ 140 h 145"/>
                    <a:gd name="T8" fmla="*/ 12 w 148"/>
                    <a:gd name="T9" fmla="*/ 141 h 145"/>
                    <a:gd name="T10" fmla="*/ 18 w 148"/>
                    <a:gd name="T11" fmla="*/ 138 h 145"/>
                    <a:gd name="T12" fmla="*/ 46 w 148"/>
                    <a:gd name="T13" fmla="*/ 98 h 145"/>
                    <a:gd name="T14" fmla="*/ 52 w 148"/>
                    <a:gd name="T15" fmla="*/ 95 h 145"/>
                    <a:gd name="T16" fmla="*/ 57 w 148"/>
                    <a:gd name="T17" fmla="*/ 96 h 145"/>
                    <a:gd name="T18" fmla="*/ 59 w 148"/>
                    <a:gd name="T19" fmla="*/ 108 h 145"/>
                    <a:gd name="T20" fmla="*/ 45 w 148"/>
                    <a:gd name="T21" fmla="*/ 127 h 145"/>
                    <a:gd name="T22" fmla="*/ 47 w 148"/>
                    <a:gd name="T23" fmla="*/ 138 h 145"/>
                    <a:gd name="T24" fmla="*/ 51 w 148"/>
                    <a:gd name="T25" fmla="*/ 140 h 145"/>
                    <a:gd name="T26" fmla="*/ 58 w 148"/>
                    <a:gd name="T27" fmla="*/ 136 h 145"/>
                    <a:gd name="T28" fmla="*/ 81 w 148"/>
                    <a:gd name="T29" fmla="*/ 104 h 145"/>
                    <a:gd name="T30" fmla="*/ 87 w 148"/>
                    <a:gd name="T31" fmla="*/ 100 h 145"/>
                    <a:gd name="T32" fmla="*/ 92 w 148"/>
                    <a:gd name="T33" fmla="*/ 102 h 145"/>
                    <a:gd name="T34" fmla="*/ 94 w 148"/>
                    <a:gd name="T35" fmla="*/ 113 h 145"/>
                    <a:gd name="T36" fmla="*/ 80 w 148"/>
                    <a:gd name="T37" fmla="*/ 132 h 145"/>
                    <a:gd name="T38" fmla="*/ 82 w 148"/>
                    <a:gd name="T39" fmla="*/ 144 h 145"/>
                    <a:gd name="T40" fmla="*/ 87 w 148"/>
                    <a:gd name="T41" fmla="*/ 145 h 145"/>
                    <a:gd name="T42" fmla="*/ 93 w 148"/>
                    <a:gd name="T43" fmla="*/ 142 h 145"/>
                    <a:gd name="T44" fmla="*/ 144 w 148"/>
                    <a:gd name="T45" fmla="*/ 70 h 145"/>
                    <a:gd name="T46" fmla="*/ 142 w 148"/>
                    <a:gd name="T47" fmla="*/ 58 h 145"/>
                    <a:gd name="T48" fmla="*/ 137 w 148"/>
                    <a:gd name="T49" fmla="*/ 57 h 145"/>
                    <a:gd name="T50" fmla="*/ 131 w 148"/>
                    <a:gd name="T51" fmla="*/ 60 h 145"/>
                    <a:gd name="T52" fmla="*/ 122 w 148"/>
                    <a:gd name="T53" fmla="*/ 73 h 145"/>
                    <a:gd name="T54" fmla="*/ 115 w 148"/>
                    <a:gd name="T55" fmla="*/ 77 h 145"/>
                    <a:gd name="T56" fmla="*/ 110 w 148"/>
                    <a:gd name="T57" fmla="*/ 75 h 145"/>
                    <a:gd name="T58" fmla="*/ 108 w 148"/>
                    <a:gd name="T59" fmla="*/ 64 h 145"/>
                    <a:gd name="T60" fmla="*/ 131 w 148"/>
                    <a:gd name="T61" fmla="*/ 32 h 145"/>
                    <a:gd name="T62" fmla="*/ 129 w 148"/>
                    <a:gd name="T63" fmla="*/ 20 h 145"/>
                    <a:gd name="T64" fmla="*/ 125 w 148"/>
                    <a:gd name="T65" fmla="*/ 19 h 145"/>
                    <a:gd name="T66" fmla="*/ 118 w 148"/>
                    <a:gd name="T67" fmla="*/ 22 h 145"/>
                    <a:gd name="T68" fmla="*/ 86 w 148"/>
                    <a:gd name="T69" fmla="*/ 68 h 145"/>
                    <a:gd name="T70" fmla="*/ 80 w 148"/>
                    <a:gd name="T71" fmla="*/ 72 h 145"/>
                    <a:gd name="T72" fmla="*/ 75 w 148"/>
                    <a:gd name="T73" fmla="*/ 70 h 145"/>
                    <a:gd name="T74" fmla="*/ 73 w 148"/>
                    <a:gd name="T75" fmla="*/ 59 h 145"/>
                    <a:gd name="T76" fmla="*/ 105 w 148"/>
                    <a:gd name="T77" fmla="*/ 13 h 145"/>
                    <a:gd name="T78" fmla="*/ 103 w 148"/>
                    <a:gd name="T79" fmla="*/ 2 h 145"/>
                    <a:gd name="T80" fmla="*/ 98 w 148"/>
                    <a:gd name="T81"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8" h="145">
                      <a:moveTo>
                        <a:pt x="98" y="0"/>
                      </a:moveTo>
                      <a:cubicBezTo>
                        <a:pt x="95" y="0"/>
                        <a:pt x="92" y="4"/>
                        <a:pt x="92" y="4"/>
                      </a:cubicBezTo>
                      <a:cubicBezTo>
                        <a:pt x="5" y="129"/>
                        <a:pt x="5" y="129"/>
                        <a:pt x="5" y="129"/>
                      </a:cubicBezTo>
                      <a:cubicBezTo>
                        <a:pt x="5" y="129"/>
                        <a:pt x="0" y="135"/>
                        <a:pt x="7" y="140"/>
                      </a:cubicBezTo>
                      <a:cubicBezTo>
                        <a:pt x="9" y="141"/>
                        <a:pt x="10" y="141"/>
                        <a:pt x="12" y="141"/>
                      </a:cubicBezTo>
                      <a:cubicBezTo>
                        <a:pt x="15" y="141"/>
                        <a:pt x="18" y="138"/>
                        <a:pt x="18" y="138"/>
                      </a:cubicBezTo>
                      <a:cubicBezTo>
                        <a:pt x="46" y="98"/>
                        <a:pt x="46" y="98"/>
                        <a:pt x="46" y="98"/>
                      </a:cubicBezTo>
                      <a:cubicBezTo>
                        <a:pt x="46" y="98"/>
                        <a:pt x="48" y="95"/>
                        <a:pt x="52" y="95"/>
                      </a:cubicBezTo>
                      <a:cubicBezTo>
                        <a:pt x="53" y="95"/>
                        <a:pt x="55" y="95"/>
                        <a:pt x="57" y="96"/>
                      </a:cubicBezTo>
                      <a:cubicBezTo>
                        <a:pt x="63" y="101"/>
                        <a:pt x="59" y="108"/>
                        <a:pt x="59" y="108"/>
                      </a:cubicBezTo>
                      <a:cubicBezTo>
                        <a:pt x="45" y="127"/>
                        <a:pt x="45" y="127"/>
                        <a:pt x="45" y="127"/>
                      </a:cubicBezTo>
                      <a:cubicBezTo>
                        <a:pt x="45" y="127"/>
                        <a:pt x="40" y="134"/>
                        <a:pt x="47" y="138"/>
                      </a:cubicBezTo>
                      <a:cubicBezTo>
                        <a:pt x="49" y="140"/>
                        <a:pt x="50" y="140"/>
                        <a:pt x="51" y="140"/>
                      </a:cubicBezTo>
                      <a:cubicBezTo>
                        <a:pt x="55" y="140"/>
                        <a:pt x="58" y="136"/>
                        <a:pt x="58" y="136"/>
                      </a:cubicBezTo>
                      <a:cubicBezTo>
                        <a:pt x="81" y="104"/>
                        <a:pt x="81" y="104"/>
                        <a:pt x="81" y="104"/>
                      </a:cubicBezTo>
                      <a:cubicBezTo>
                        <a:pt x="81" y="104"/>
                        <a:pt x="83" y="100"/>
                        <a:pt x="87" y="100"/>
                      </a:cubicBezTo>
                      <a:cubicBezTo>
                        <a:pt x="89" y="100"/>
                        <a:pt x="90" y="100"/>
                        <a:pt x="92" y="102"/>
                      </a:cubicBezTo>
                      <a:cubicBezTo>
                        <a:pt x="99" y="106"/>
                        <a:pt x="94" y="113"/>
                        <a:pt x="94" y="113"/>
                      </a:cubicBezTo>
                      <a:cubicBezTo>
                        <a:pt x="80" y="132"/>
                        <a:pt x="80" y="132"/>
                        <a:pt x="80" y="132"/>
                      </a:cubicBezTo>
                      <a:cubicBezTo>
                        <a:pt x="80" y="132"/>
                        <a:pt x="76" y="139"/>
                        <a:pt x="82" y="144"/>
                      </a:cubicBezTo>
                      <a:cubicBezTo>
                        <a:pt x="84" y="145"/>
                        <a:pt x="85" y="145"/>
                        <a:pt x="87" y="145"/>
                      </a:cubicBezTo>
                      <a:cubicBezTo>
                        <a:pt x="91" y="145"/>
                        <a:pt x="93" y="142"/>
                        <a:pt x="93" y="142"/>
                      </a:cubicBezTo>
                      <a:cubicBezTo>
                        <a:pt x="144" y="70"/>
                        <a:pt x="144" y="70"/>
                        <a:pt x="144" y="70"/>
                      </a:cubicBezTo>
                      <a:cubicBezTo>
                        <a:pt x="144" y="70"/>
                        <a:pt x="148" y="63"/>
                        <a:pt x="142" y="58"/>
                      </a:cubicBezTo>
                      <a:cubicBezTo>
                        <a:pt x="140" y="57"/>
                        <a:pt x="139" y="57"/>
                        <a:pt x="137" y="57"/>
                      </a:cubicBezTo>
                      <a:cubicBezTo>
                        <a:pt x="133" y="57"/>
                        <a:pt x="131" y="60"/>
                        <a:pt x="131" y="60"/>
                      </a:cubicBezTo>
                      <a:cubicBezTo>
                        <a:pt x="122" y="73"/>
                        <a:pt x="122" y="73"/>
                        <a:pt x="122" y="73"/>
                      </a:cubicBezTo>
                      <a:cubicBezTo>
                        <a:pt x="122" y="73"/>
                        <a:pt x="119" y="77"/>
                        <a:pt x="115" y="77"/>
                      </a:cubicBezTo>
                      <a:cubicBezTo>
                        <a:pt x="114" y="77"/>
                        <a:pt x="112" y="77"/>
                        <a:pt x="110" y="75"/>
                      </a:cubicBezTo>
                      <a:cubicBezTo>
                        <a:pt x="104" y="71"/>
                        <a:pt x="108" y="64"/>
                        <a:pt x="108" y="64"/>
                      </a:cubicBezTo>
                      <a:cubicBezTo>
                        <a:pt x="131" y="32"/>
                        <a:pt x="131" y="32"/>
                        <a:pt x="131" y="32"/>
                      </a:cubicBezTo>
                      <a:cubicBezTo>
                        <a:pt x="131" y="32"/>
                        <a:pt x="136" y="25"/>
                        <a:pt x="129" y="20"/>
                      </a:cubicBezTo>
                      <a:cubicBezTo>
                        <a:pt x="128" y="19"/>
                        <a:pt x="126" y="19"/>
                        <a:pt x="125" y="19"/>
                      </a:cubicBezTo>
                      <a:cubicBezTo>
                        <a:pt x="121" y="19"/>
                        <a:pt x="118" y="22"/>
                        <a:pt x="118" y="22"/>
                      </a:cubicBezTo>
                      <a:cubicBezTo>
                        <a:pt x="86" y="68"/>
                        <a:pt x="86" y="68"/>
                        <a:pt x="86" y="68"/>
                      </a:cubicBezTo>
                      <a:cubicBezTo>
                        <a:pt x="86" y="68"/>
                        <a:pt x="84" y="72"/>
                        <a:pt x="80" y="72"/>
                      </a:cubicBezTo>
                      <a:cubicBezTo>
                        <a:pt x="78" y="72"/>
                        <a:pt x="77" y="71"/>
                        <a:pt x="75" y="70"/>
                      </a:cubicBezTo>
                      <a:cubicBezTo>
                        <a:pt x="75" y="70"/>
                        <a:pt x="68" y="66"/>
                        <a:pt x="73" y="59"/>
                      </a:cubicBezTo>
                      <a:cubicBezTo>
                        <a:pt x="78" y="53"/>
                        <a:pt x="105" y="13"/>
                        <a:pt x="105" y="13"/>
                      </a:cubicBezTo>
                      <a:cubicBezTo>
                        <a:pt x="105" y="13"/>
                        <a:pt x="110" y="7"/>
                        <a:pt x="103" y="2"/>
                      </a:cubicBezTo>
                      <a:cubicBezTo>
                        <a:pt x="101" y="1"/>
                        <a:pt x="100" y="0"/>
                        <a:pt x="9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30" name="Freeform 41">
                  <a:extLst>
                    <a:ext uri="{FF2B5EF4-FFF2-40B4-BE49-F238E27FC236}">
                      <a16:creationId xmlns:a16="http://schemas.microsoft.com/office/drawing/2014/main" id="{115F2D69-BA0D-6F41-B342-1012CD0D2419}"/>
                    </a:ext>
                  </a:extLst>
                </p:cNvPr>
                <p:cNvSpPr>
                  <a:spLocks/>
                </p:cNvSpPr>
                <p:nvPr/>
              </p:nvSpPr>
              <p:spPr bwMode="auto">
                <a:xfrm>
                  <a:off x="4807067" y="5228528"/>
                  <a:ext cx="208926" cy="270163"/>
                </a:xfrm>
                <a:custGeom>
                  <a:avLst/>
                  <a:gdLst>
                    <a:gd name="T0" fmla="*/ 55 w 72"/>
                    <a:gd name="T1" fmla="*/ 0 h 93"/>
                    <a:gd name="T2" fmla="*/ 49 w 72"/>
                    <a:gd name="T3" fmla="*/ 4 h 93"/>
                    <a:gd name="T4" fmla="*/ 5 w 72"/>
                    <a:gd name="T5" fmla="*/ 61 h 93"/>
                    <a:gd name="T6" fmla="*/ 6 w 72"/>
                    <a:gd name="T7" fmla="*/ 72 h 93"/>
                    <a:gd name="T8" fmla="*/ 11 w 72"/>
                    <a:gd name="T9" fmla="*/ 74 h 93"/>
                    <a:gd name="T10" fmla="*/ 17 w 72"/>
                    <a:gd name="T11" fmla="*/ 70 h 93"/>
                    <a:gd name="T12" fmla="*/ 22 w 72"/>
                    <a:gd name="T13" fmla="*/ 64 h 93"/>
                    <a:gd name="T14" fmla="*/ 29 w 72"/>
                    <a:gd name="T15" fmla="*/ 61 h 93"/>
                    <a:gd name="T16" fmla="*/ 33 w 72"/>
                    <a:gd name="T17" fmla="*/ 63 h 93"/>
                    <a:gd name="T18" fmla="*/ 35 w 72"/>
                    <a:gd name="T19" fmla="*/ 74 h 93"/>
                    <a:gd name="T20" fmla="*/ 30 w 72"/>
                    <a:gd name="T21" fmla="*/ 80 h 93"/>
                    <a:gd name="T22" fmla="*/ 31 w 72"/>
                    <a:gd name="T23" fmla="*/ 91 h 93"/>
                    <a:gd name="T24" fmla="*/ 36 w 72"/>
                    <a:gd name="T25" fmla="*/ 93 h 93"/>
                    <a:gd name="T26" fmla="*/ 43 w 72"/>
                    <a:gd name="T27" fmla="*/ 90 h 93"/>
                    <a:gd name="T28" fmla="*/ 67 w 72"/>
                    <a:gd name="T29" fmla="*/ 58 h 93"/>
                    <a:gd name="T30" fmla="*/ 66 w 72"/>
                    <a:gd name="T31" fmla="*/ 47 h 93"/>
                    <a:gd name="T32" fmla="*/ 61 w 72"/>
                    <a:gd name="T33" fmla="*/ 45 h 93"/>
                    <a:gd name="T34" fmla="*/ 55 w 72"/>
                    <a:gd name="T35" fmla="*/ 49 h 93"/>
                    <a:gd name="T36" fmla="*/ 50 w 72"/>
                    <a:gd name="T37" fmla="*/ 55 h 93"/>
                    <a:gd name="T38" fmla="*/ 43 w 72"/>
                    <a:gd name="T39" fmla="*/ 58 h 93"/>
                    <a:gd name="T40" fmla="*/ 38 w 72"/>
                    <a:gd name="T41" fmla="*/ 56 h 93"/>
                    <a:gd name="T42" fmla="*/ 37 w 72"/>
                    <a:gd name="T43" fmla="*/ 45 h 93"/>
                    <a:gd name="T44" fmla="*/ 62 w 72"/>
                    <a:gd name="T45" fmla="*/ 13 h 93"/>
                    <a:gd name="T46" fmla="*/ 60 w 72"/>
                    <a:gd name="T47" fmla="*/ 2 h 93"/>
                    <a:gd name="T48" fmla="*/ 55 w 72"/>
                    <a:gd name="T4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2" h="93">
                      <a:moveTo>
                        <a:pt x="55" y="0"/>
                      </a:moveTo>
                      <a:cubicBezTo>
                        <a:pt x="51" y="0"/>
                        <a:pt x="49" y="4"/>
                        <a:pt x="49" y="4"/>
                      </a:cubicBezTo>
                      <a:cubicBezTo>
                        <a:pt x="5" y="61"/>
                        <a:pt x="5" y="61"/>
                        <a:pt x="5" y="61"/>
                      </a:cubicBezTo>
                      <a:cubicBezTo>
                        <a:pt x="5" y="61"/>
                        <a:pt x="0" y="67"/>
                        <a:pt x="6" y="72"/>
                      </a:cubicBezTo>
                      <a:cubicBezTo>
                        <a:pt x="8" y="73"/>
                        <a:pt x="10" y="74"/>
                        <a:pt x="11" y="74"/>
                      </a:cubicBezTo>
                      <a:cubicBezTo>
                        <a:pt x="15" y="74"/>
                        <a:pt x="17" y="70"/>
                        <a:pt x="17" y="70"/>
                      </a:cubicBezTo>
                      <a:cubicBezTo>
                        <a:pt x="22" y="64"/>
                        <a:pt x="22" y="64"/>
                        <a:pt x="22" y="64"/>
                      </a:cubicBezTo>
                      <a:cubicBezTo>
                        <a:pt x="22" y="64"/>
                        <a:pt x="25" y="61"/>
                        <a:pt x="29" y="61"/>
                      </a:cubicBezTo>
                      <a:cubicBezTo>
                        <a:pt x="30" y="61"/>
                        <a:pt x="32" y="61"/>
                        <a:pt x="33" y="63"/>
                      </a:cubicBezTo>
                      <a:cubicBezTo>
                        <a:pt x="40" y="68"/>
                        <a:pt x="35" y="74"/>
                        <a:pt x="35" y="74"/>
                      </a:cubicBezTo>
                      <a:cubicBezTo>
                        <a:pt x="30" y="80"/>
                        <a:pt x="30" y="80"/>
                        <a:pt x="30" y="80"/>
                      </a:cubicBezTo>
                      <a:cubicBezTo>
                        <a:pt x="30" y="80"/>
                        <a:pt x="25" y="86"/>
                        <a:pt x="31" y="91"/>
                      </a:cubicBezTo>
                      <a:cubicBezTo>
                        <a:pt x="33" y="93"/>
                        <a:pt x="35" y="93"/>
                        <a:pt x="36" y="93"/>
                      </a:cubicBezTo>
                      <a:cubicBezTo>
                        <a:pt x="40" y="93"/>
                        <a:pt x="43" y="90"/>
                        <a:pt x="43" y="90"/>
                      </a:cubicBezTo>
                      <a:cubicBezTo>
                        <a:pt x="67" y="58"/>
                        <a:pt x="67" y="58"/>
                        <a:pt x="67" y="58"/>
                      </a:cubicBezTo>
                      <a:cubicBezTo>
                        <a:pt x="67" y="58"/>
                        <a:pt x="72" y="52"/>
                        <a:pt x="66" y="47"/>
                      </a:cubicBezTo>
                      <a:cubicBezTo>
                        <a:pt x="64" y="46"/>
                        <a:pt x="62" y="45"/>
                        <a:pt x="61" y="45"/>
                      </a:cubicBezTo>
                      <a:cubicBezTo>
                        <a:pt x="57" y="45"/>
                        <a:pt x="55" y="49"/>
                        <a:pt x="55" y="49"/>
                      </a:cubicBezTo>
                      <a:cubicBezTo>
                        <a:pt x="50" y="55"/>
                        <a:pt x="50" y="55"/>
                        <a:pt x="50" y="55"/>
                      </a:cubicBezTo>
                      <a:cubicBezTo>
                        <a:pt x="50" y="55"/>
                        <a:pt x="47" y="58"/>
                        <a:pt x="43" y="58"/>
                      </a:cubicBezTo>
                      <a:cubicBezTo>
                        <a:pt x="42" y="58"/>
                        <a:pt x="40" y="58"/>
                        <a:pt x="38" y="56"/>
                      </a:cubicBezTo>
                      <a:cubicBezTo>
                        <a:pt x="32" y="51"/>
                        <a:pt x="37" y="45"/>
                        <a:pt x="37" y="45"/>
                      </a:cubicBezTo>
                      <a:cubicBezTo>
                        <a:pt x="62" y="13"/>
                        <a:pt x="62" y="13"/>
                        <a:pt x="62" y="13"/>
                      </a:cubicBezTo>
                      <a:cubicBezTo>
                        <a:pt x="62" y="13"/>
                        <a:pt x="66" y="7"/>
                        <a:pt x="60" y="2"/>
                      </a:cubicBezTo>
                      <a:cubicBezTo>
                        <a:pt x="58" y="1"/>
                        <a:pt x="57" y="0"/>
                        <a:pt x="5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31" name="Freeform 42">
                  <a:extLst>
                    <a:ext uri="{FF2B5EF4-FFF2-40B4-BE49-F238E27FC236}">
                      <a16:creationId xmlns:a16="http://schemas.microsoft.com/office/drawing/2014/main" id="{5C506993-0EB4-E947-A93F-7CA0E6E6EE51}"/>
                    </a:ext>
                  </a:extLst>
                </p:cNvPr>
                <p:cNvSpPr>
                  <a:spLocks/>
                </p:cNvSpPr>
                <p:nvPr/>
              </p:nvSpPr>
              <p:spPr bwMode="auto">
                <a:xfrm>
                  <a:off x="4992579" y="5232130"/>
                  <a:ext cx="122474" cy="120673"/>
                </a:xfrm>
                <a:custGeom>
                  <a:avLst/>
                  <a:gdLst>
                    <a:gd name="T0" fmla="*/ 31 w 42"/>
                    <a:gd name="T1" fmla="*/ 0 h 42"/>
                    <a:gd name="T2" fmla="*/ 25 w 42"/>
                    <a:gd name="T3" fmla="*/ 3 h 42"/>
                    <a:gd name="T4" fmla="*/ 5 w 42"/>
                    <a:gd name="T5" fmla="*/ 29 h 42"/>
                    <a:gd name="T6" fmla="*/ 7 w 42"/>
                    <a:gd name="T7" fmla="*/ 40 h 42"/>
                    <a:gd name="T8" fmla="*/ 12 w 42"/>
                    <a:gd name="T9" fmla="*/ 42 h 42"/>
                    <a:gd name="T10" fmla="*/ 18 w 42"/>
                    <a:gd name="T11" fmla="*/ 38 h 42"/>
                    <a:gd name="T12" fmla="*/ 37 w 42"/>
                    <a:gd name="T13" fmla="*/ 13 h 42"/>
                    <a:gd name="T14" fmla="*/ 36 w 42"/>
                    <a:gd name="T15" fmla="*/ 2 h 42"/>
                    <a:gd name="T16" fmla="*/ 31 w 42"/>
                    <a:gd name="T1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2">
                      <a:moveTo>
                        <a:pt x="31" y="0"/>
                      </a:moveTo>
                      <a:cubicBezTo>
                        <a:pt x="27" y="0"/>
                        <a:pt x="25" y="3"/>
                        <a:pt x="25" y="3"/>
                      </a:cubicBezTo>
                      <a:cubicBezTo>
                        <a:pt x="5" y="29"/>
                        <a:pt x="5" y="29"/>
                        <a:pt x="5" y="29"/>
                      </a:cubicBezTo>
                      <a:cubicBezTo>
                        <a:pt x="5" y="29"/>
                        <a:pt x="0" y="35"/>
                        <a:pt x="7" y="40"/>
                      </a:cubicBezTo>
                      <a:cubicBezTo>
                        <a:pt x="8" y="41"/>
                        <a:pt x="10" y="42"/>
                        <a:pt x="12" y="42"/>
                      </a:cubicBezTo>
                      <a:cubicBezTo>
                        <a:pt x="15" y="42"/>
                        <a:pt x="18" y="38"/>
                        <a:pt x="18" y="38"/>
                      </a:cubicBezTo>
                      <a:cubicBezTo>
                        <a:pt x="37" y="13"/>
                        <a:pt x="37" y="13"/>
                        <a:pt x="37" y="13"/>
                      </a:cubicBezTo>
                      <a:cubicBezTo>
                        <a:pt x="37" y="13"/>
                        <a:pt x="42" y="7"/>
                        <a:pt x="36" y="2"/>
                      </a:cubicBezTo>
                      <a:cubicBezTo>
                        <a:pt x="34" y="1"/>
                        <a:pt x="33"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32" name="Freeform 43">
                  <a:extLst>
                    <a:ext uri="{FF2B5EF4-FFF2-40B4-BE49-F238E27FC236}">
                      <a16:creationId xmlns:a16="http://schemas.microsoft.com/office/drawing/2014/main" id="{0E883316-9076-7644-B3CC-D9570B61C823}"/>
                    </a:ext>
                  </a:extLst>
                </p:cNvPr>
                <p:cNvSpPr>
                  <a:spLocks noEditPoints="1"/>
                </p:cNvSpPr>
                <p:nvPr/>
              </p:nvSpPr>
              <p:spPr bwMode="auto">
                <a:xfrm>
                  <a:off x="4978170" y="5174495"/>
                  <a:ext cx="64839" cy="48629"/>
                </a:xfrm>
                <a:custGeom>
                  <a:avLst/>
                  <a:gdLst>
                    <a:gd name="T0" fmla="*/ 17 w 22"/>
                    <a:gd name="T1" fmla="*/ 14 h 17"/>
                    <a:gd name="T2" fmla="*/ 17 w 22"/>
                    <a:gd name="T3" fmla="*/ 14 h 17"/>
                    <a:gd name="T4" fmla="*/ 17 w 22"/>
                    <a:gd name="T5" fmla="*/ 14 h 17"/>
                    <a:gd name="T6" fmla="*/ 11 w 22"/>
                    <a:gd name="T7" fmla="*/ 0 h 17"/>
                    <a:gd name="T8" fmla="*/ 5 w 22"/>
                    <a:gd name="T9" fmla="*/ 4 h 17"/>
                    <a:gd name="T10" fmla="*/ 5 w 22"/>
                    <a:gd name="T11" fmla="*/ 4 h 17"/>
                    <a:gd name="T12" fmla="*/ 6 w 22"/>
                    <a:gd name="T13" fmla="*/ 15 h 17"/>
                    <a:gd name="T14" fmla="*/ 11 w 22"/>
                    <a:gd name="T15" fmla="*/ 17 h 17"/>
                    <a:gd name="T16" fmla="*/ 17 w 22"/>
                    <a:gd name="T17" fmla="*/ 14 h 17"/>
                    <a:gd name="T18" fmla="*/ 17 w 22"/>
                    <a:gd name="T19" fmla="*/ 14 h 17"/>
                    <a:gd name="T20" fmla="*/ 16 w 22"/>
                    <a:gd name="T21" fmla="*/ 2 h 17"/>
                    <a:gd name="T22" fmla="*/ 11 w 22"/>
                    <a:gd name="T2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17">
                      <a:moveTo>
                        <a:pt x="17" y="14"/>
                      </a:moveTo>
                      <a:cubicBezTo>
                        <a:pt x="17" y="14"/>
                        <a:pt x="17" y="14"/>
                        <a:pt x="17" y="14"/>
                      </a:cubicBezTo>
                      <a:cubicBezTo>
                        <a:pt x="17" y="14"/>
                        <a:pt x="17" y="14"/>
                        <a:pt x="17" y="14"/>
                      </a:cubicBezTo>
                      <a:moveTo>
                        <a:pt x="11" y="0"/>
                      </a:moveTo>
                      <a:cubicBezTo>
                        <a:pt x="7" y="0"/>
                        <a:pt x="5" y="4"/>
                        <a:pt x="5" y="4"/>
                      </a:cubicBezTo>
                      <a:cubicBezTo>
                        <a:pt x="5" y="4"/>
                        <a:pt x="5" y="4"/>
                        <a:pt x="5" y="4"/>
                      </a:cubicBezTo>
                      <a:cubicBezTo>
                        <a:pt x="5" y="4"/>
                        <a:pt x="0" y="10"/>
                        <a:pt x="6" y="15"/>
                      </a:cubicBezTo>
                      <a:cubicBezTo>
                        <a:pt x="8" y="16"/>
                        <a:pt x="9" y="17"/>
                        <a:pt x="11" y="17"/>
                      </a:cubicBezTo>
                      <a:cubicBezTo>
                        <a:pt x="15" y="17"/>
                        <a:pt x="17" y="14"/>
                        <a:pt x="17" y="14"/>
                      </a:cubicBezTo>
                      <a:cubicBezTo>
                        <a:pt x="17" y="14"/>
                        <a:pt x="17" y="14"/>
                        <a:pt x="17" y="14"/>
                      </a:cubicBezTo>
                      <a:cubicBezTo>
                        <a:pt x="17" y="14"/>
                        <a:pt x="22" y="7"/>
                        <a:pt x="16" y="2"/>
                      </a:cubicBezTo>
                      <a:cubicBezTo>
                        <a:pt x="14" y="1"/>
                        <a:pt x="12"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sp>
              <p:nvSpPr>
                <p:cNvPr id="33" name="Freeform 93">
                  <a:extLst>
                    <a:ext uri="{FF2B5EF4-FFF2-40B4-BE49-F238E27FC236}">
                      <a16:creationId xmlns:a16="http://schemas.microsoft.com/office/drawing/2014/main" id="{982B9B77-AEFB-2B43-96A1-6B583899E0F9}"/>
                    </a:ext>
                  </a:extLst>
                </p:cNvPr>
                <p:cNvSpPr>
                  <a:spLocks/>
                </p:cNvSpPr>
                <p:nvPr/>
              </p:nvSpPr>
              <p:spPr bwMode="auto">
                <a:xfrm>
                  <a:off x="5039407" y="5875118"/>
                  <a:ext cx="516912" cy="185512"/>
                </a:xfrm>
                <a:custGeom>
                  <a:avLst/>
                  <a:gdLst>
                    <a:gd name="T0" fmla="*/ 146 w 178"/>
                    <a:gd name="T1" fmla="*/ 0 h 64"/>
                    <a:gd name="T2" fmla="*/ 32 w 178"/>
                    <a:gd name="T3" fmla="*/ 0 h 64"/>
                    <a:gd name="T4" fmla="*/ 0 w 178"/>
                    <a:gd name="T5" fmla="*/ 32 h 64"/>
                    <a:gd name="T6" fmla="*/ 32 w 178"/>
                    <a:gd name="T7" fmla="*/ 64 h 64"/>
                    <a:gd name="T8" fmla="*/ 146 w 178"/>
                    <a:gd name="T9" fmla="*/ 64 h 64"/>
                    <a:gd name="T10" fmla="*/ 178 w 178"/>
                    <a:gd name="T11" fmla="*/ 32 h 64"/>
                    <a:gd name="T12" fmla="*/ 146 w 178"/>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78" h="64">
                      <a:moveTo>
                        <a:pt x="146" y="0"/>
                      </a:moveTo>
                      <a:cubicBezTo>
                        <a:pt x="32" y="0"/>
                        <a:pt x="32" y="0"/>
                        <a:pt x="32" y="0"/>
                      </a:cubicBezTo>
                      <a:cubicBezTo>
                        <a:pt x="32" y="0"/>
                        <a:pt x="0" y="0"/>
                        <a:pt x="0" y="32"/>
                      </a:cubicBezTo>
                      <a:cubicBezTo>
                        <a:pt x="0" y="64"/>
                        <a:pt x="32" y="64"/>
                        <a:pt x="32" y="64"/>
                      </a:cubicBezTo>
                      <a:cubicBezTo>
                        <a:pt x="146" y="64"/>
                        <a:pt x="146" y="64"/>
                        <a:pt x="146" y="64"/>
                      </a:cubicBezTo>
                      <a:cubicBezTo>
                        <a:pt x="146" y="64"/>
                        <a:pt x="178" y="64"/>
                        <a:pt x="178" y="32"/>
                      </a:cubicBezTo>
                      <a:cubicBezTo>
                        <a:pt x="178" y="0"/>
                        <a:pt x="146" y="0"/>
                        <a:pt x="14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ahoma" panose="020B0604030504040204" pitchFamily="34" charset="0"/>
                  </a:endParaRPr>
                </a:p>
              </p:txBody>
            </p:sp>
          </p:grpSp>
        </p:grpSp>
      </p:grpSp>
    </p:spTree>
    <p:extLst>
      <p:ext uri="{BB962C8B-B14F-4D97-AF65-F5344CB8AC3E}">
        <p14:creationId xmlns:p14="http://schemas.microsoft.com/office/powerpoint/2010/main" val="2764297484"/>
      </p:ext>
    </p:extLst>
  </p:cSld>
  <p:clrMapOvr>
    <a:masterClrMapping/>
  </p:clrMapOvr>
  <mc:AlternateContent xmlns:mc="http://schemas.openxmlformats.org/markup-compatibility/2006" xmlns:p14="http://schemas.microsoft.com/office/powerpoint/2010/main">
    <mc:Choice Requires="p14">
      <p:transition spd="slow" p14:dur="1250" advTm="1000">
        <p14:switch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22"/>
                                        </p:tgtEl>
                                        <p:attrNameLst>
                                          <p:attrName>style.visibility</p:attrName>
                                        </p:attrNameLst>
                                      </p:cBhvr>
                                      <p:to>
                                        <p:strVal val="visible"/>
                                      </p:to>
                                    </p:set>
                                    <p:set>
                                      <p:cBhvr>
                                        <p:cTn id="7" dur="455" fill="hold">
                                          <p:stCondLst>
                                            <p:cond delay="0"/>
                                          </p:stCondLst>
                                        </p:cTn>
                                        <p:tgtEl>
                                          <p:spTgt spid="22"/>
                                        </p:tgtEl>
                                        <p:attrNameLst>
                                          <p:attrName>style.rotation</p:attrName>
                                        </p:attrNameLst>
                                      </p:cBhvr>
                                      <p:to>
                                        <p:strVal val="-45.0"/>
                                      </p:to>
                                    </p:set>
                                    <p:anim calcmode="lin" valueType="num">
                                      <p:cBhvr>
                                        <p:cTn id="8" dur="455" fill="hold">
                                          <p:stCondLst>
                                            <p:cond delay="455"/>
                                          </p:stCondLst>
                                        </p:cTn>
                                        <p:tgtEl>
                                          <p:spTgt spid="2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2"/>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9500"/>
                            </p:stCondLst>
                            <p:childTnLst>
                              <p:par>
                                <p:cTn id="13" presetID="52"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Scale>
                                      <p:cBhvr>
                                        <p:cTn id="15"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15"/>
                                        </p:tgtEl>
                                        <p:attrNameLst>
                                          <p:attrName>ppt_x</p:attrName>
                                          <p:attrName>ppt_y</p:attrName>
                                        </p:attrNameLst>
                                      </p:cBhvr>
                                    </p:animMotion>
                                    <p:animEffect transition="in" filter="fade">
                                      <p:cBhvr>
                                        <p:cTn id="17"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83BE5DC-3DF4-2548-B1FC-71E4D233985E}"/>
              </a:ext>
            </a:extLst>
          </p:cNvPr>
          <p:cNvSpPr txBox="1"/>
          <p:nvPr/>
        </p:nvSpPr>
        <p:spPr>
          <a:xfrm>
            <a:off x="2324884" y="408124"/>
            <a:ext cx="7553866"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40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rPr>
              <a:t>Заголовок </a:t>
            </a:r>
            <a:r>
              <a:rPr kumimoji="0" lang="ru-RU" sz="4000" b="0" i="0" u="none" strike="noStrike" kern="1200" cap="none" spc="0" normalizeH="0" baseline="0" noProof="0" dirty="0">
                <a:ln>
                  <a:noFill/>
                </a:ln>
                <a:solidFill>
                  <a:srgbClr val="26A69A"/>
                </a:solidFill>
                <a:effectLst/>
                <a:uLnTx/>
                <a:uFillTx/>
                <a:latin typeface="Tahoma" panose="020B0604030504040204" pitchFamily="34" charset="0"/>
                <a:ea typeface="Tahoma" panose="020B0604030504040204" pitchFamily="34" charset="0"/>
                <a:cs typeface="Tahoma" panose="020B0604030504040204" pitchFamily="34" charset="0"/>
              </a:rPr>
              <a:t>слайда</a:t>
            </a:r>
            <a:endParaRPr kumimoji="0" lang="en-US" sz="40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3" name="Rectangle 2">
            <a:extLst>
              <a:ext uri="{FF2B5EF4-FFF2-40B4-BE49-F238E27FC236}">
                <a16:creationId xmlns:a16="http://schemas.microsoft.com/office/drawing/2014/main" id="{0F9AAF73-1C8A-FD4C-94F8-609C346D3384}"/>
              </a:ext>
            </a:extLst>
          </p:cNvPr>
          <p:cNvSpPr/>
          <p:nvPr/>
        </p:nvSpPr>
        <p:spPr>
          <a:xfrm>
            <a:off x="2094339" y="1023372"/>
            <a:ext cx="7994018" cy="276999"/>
          </a:xfrm>
          <a:prstGeom prst="rect">
            <a:avLst/>
          </a:prstGeom>
        </p:spPr>
        <p:txBody>
          <a:bodyPr wrap="square">
            <a:spAutoFit/>
          </a:bodyPr>
          <a:lstStyle/>
          <a:p>
            <a:pPr lvl="0" algn="ctr">
              <a:defRPr/>
            </a:pPr>
            <a:r>
              <a:rPr lang="ru-RU" sz="1200" dirty="0">
                <a:solidFill>
                  <a:srgbClr val="656D78"/>
                </a:solidFill>
                <a:latin typeface="Tahoma" panose="020B0604030504040204" pitchFamily="34" charset="0"/>
              </a:rPr>
              <a:t>Краткое </a:t>
            </a:r>
            <a:r>
              <a:rPr lang="ru-RU" sz="1200" dirty="0">
                <a:solidFill>
                  <a:srgbClr val="26A69A"/>
                </a:solidFill>
                <a:latin typeface="Tahoma" panose="020B0604030504040204" pitchFamily="34" charset="0"/>
              </a:rPr>
              <a:t>описание.</a:t>
            </a: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nvGrpSpPr>
          <p:cNvPr id="472" name="Group 471">
            <a:extLst>
              <a:ext uri="{FF2B5EF4-FFF2-40B4-BE49-F238E27FC236}">
                <a16:creationId xmlns:a16="http://schemas.microsoft.com/office/drawing/2014/main" id="{DBA7A586-C2FD-5B41-8D91-CF0B65E46709}"/>
              </a:ext>
            </a:extLst>
          </p:cNvPr>
          <p:cNvGrpSpPr/>
          <p:nvPr/>
        </p:nvGrpSpPr>
        <p:grpSpPr>
          <a:xfrm>
            <a:off x="601980" y="1216037"/>
            <a:ext cx="5218978" cy="5297201"/>
            <a:chOff x="722904" y="1077537"/>
            <a:chExt cx="5272449" cy="5351474"/>
          </a:xfrm>
        </p:grpSpPr>
        <p:grpSp>
          <p:nvGrpSpPr>
            <p:cNvPr id="473" name="Group 205">
              <a:extLst>
                <a:ext uri="{FF2B5EF4-FFF2-40B4-BE49-F238E27FC236}">
                  <a16:creationId xmlns:a16="http://schemas.microsoft.com/office/drawing/2014/main" id="{7606CD1A-69C3-A542-8B25-4BFDA5CD7073}"/>
                </a:ext>
              </a:extLst>
            </p:cNvPr>
            <p:cNvGrpSpPr>
              <a:grpSpLocks/>
            </p:cNvGrpSpPr>
            <p:nvPr/>
          </p:nvGrpSpPr>
          <p:grpSpPr bwMode="auto">
            <a:xfrm>
              <a:off x="722904" y="1077537"/>
              <a:ext cx="4567398" cy="5041548"/>
              <a:chOff x="1705" y="0"/>
              <a:chExt cx="3699" cy="4083"/>
            </a:xfrm>
          </p:grpSpPr>
          <p:sp>
            <p:nvSpPr>
              <p:cNvPr id="642" name="Freeform 5">
                <a:extLst>
                  <a:ext uri="{FF2B5EF4-FFF2-40B4-BE49-F238E27FC236}">
                    <a16:creationId xmlns:a16="http://schemas.microsoft.com/office/drawing/2014/main" id="{C380D9EA-56A4-DC4B-9ACD-F45F4F320C60}"/>
                  </a:ext>
                </a:extLst>
              </p:cNvPr>
              <p:cNvSpPr>
                <a:spLocks/>
              </p:cNvSpPr>
              <p:nvPr/>
            </p:nvSpPr>
            <p:spPr bwMode="auto">
              <a:xfrm>
                <a:off x="1998" y="2651"/>
                <a:ext cx="117" cy="66"/>
              </a:xfrm>
              <a:custGeom>
                <a:avLst/>
                <a:gdLst>
                  <a:gd name="T0" fmla="*/ 117 w 117"/>
                  <a:gd name="T1" fmla="*/ 33 h 66"/>
                  <a:gd name="T2" fmla="*/ 108 w 117"/>
                  <a:gd name="T3" fmla="*/ 66 h 66"/>
                  <a:gd name="T4" fmla="*/ 0 w 117"/>
                  <a:gd name="T5" fmla="*/ 33 h 66"/>
                  <a:gd name="T6" fmla="*/ 8 w 117"/>
                  <a:gd name="T7" fmla="*/ 0 h 66"/>
                  <a:gd name="T8" fmla="*/ 117 w 117"/>
                  <a:gd name="T9" fmla="*/ 33 h 66"/>
                </a:gdLst>
                <a:ahLst/>
                <a:cxnLst>
                  <a:cxn ang="0">
                    <a:pos x="T0" y="T1"/>
                  </a:cxn>
                  <a:cxn ang="0">
                    <a:pos x="T2" y="T3"/>
                  </a:cxn>
                  <a:cxn ang="0">
                    <a:pos x="T4" y="T5"/>
                  </a:cxn>
                  <a:cxn ang="0">
                    <a:pos x="T6" y="T7"/>
                  </a:cxn>
                  <a:cxn ang="0">
                    <a:pos x="T8" y="T9"/>
                  </a:cxn>
                </a:cxnLst>
                <a:rect l="0" t="0" r="r" b="b"/>
                <a:pathLst>
                  <a:path w="117" h="66">
                    <a:moveTo>
                      <a:pt x="117" y="33"/>
                    </a:moveTo>
                    <a:lnTo>
                      <a:pt x="108" y="66"/>
                    </a:lnTo>
                    <a:lnTo>
                      <a:pt x="0" y="33"/>
                    </a:lnTo>
                    <a:lnTo>
                      <a:pt x="8" y="0"/>
                    </a:lnTo>
                    <a:lnTo>
                      <a:pt x="117" y="33"/>
                    </a:lnTo>
                    <a:close/>
                  </a:path>
                </a:pathLst>
              </a:custGeom>
              <a:solidFill>
                <a:srgbClr val="A26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43" name="Freeform 6">
                <a:extLst>
                  <a:ext uri="{FF2B5EF4-FFF2-40B4-BE49-F238E27FC236}">
                    <a16:creationId xmlns:a16="http://schemas.microsoft.com/office/drawing/2014/main" id="{490CC8F3-BB70-B540-B632-17B3B626994F}"/>
                  </a:ext>
                </a:extLst>
              </p:cNvPr>
              <p:cNvSpPr>
                <a:spLocks/>
              </p:cNvSpPr>
              <p:nvPr/>
            </p:nvSpPr>
            <p:spPr bwMode="auto">
              <a:xfrm>
                <a:off x="1830" y="2559"/>
                <a:ext cx="257" cy="248"/>
              </a:xfrm>
              <a:custGeom>
                <a:avLst/>
                <a:gdLst>
                  <a:gd name="T0" fmla="*/ 0 w 92"/>
                  <a:gd name="T1" fmla="*/ 21 h 89"/>
                  <a:gd name="T2" fmla="*/ 78 w 92"/>
                  <a:gd name="T3" fmla="*/ 44 h 89"/>
                  <a:gd name="T4" fmla="*/ 0 w 92"/>
                  <a:gd name="T5" fmla="*/ 21 h 89"/>
                </a:gdLst>
                <a:ahLst/>
                <a:cxnLst>
                  <a:cxn ang="0">
                    <a:pos x="T0" y="T1"/>
                  </a:cxn>
                  <a:cxn ang="0">
                    <a:pos x="T2" y="T3"/>
                  </a:cxn>
                  <a:cxn ang="0">
                    <a:pos x="T4" y="T5"/>
                  </a:cxn>
                </a:cxnLst>
                <a:rect l="0" t="0" r="r" b="b"/>
                <a:pathLst>
                  <a:path w="92" h="89">
                    <a:moveTo>
                      <a:pt x="0" y="21"/>
                    </a:moveTo>
                    <a:cubicBezTo>
                      <a:pt x="0" y="21"/>
                      <a:pt x="65" y="89"/>
                      <a:pt x="78" y="44"/>
                    </a:cubicBezTo>
                    <a:cubicBezTo>
                      <a:pt x="92" y="0"/>
                      <a:pt x="0" y="21"/>
                      <a:pt x="0" y="21"/>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44" name="Freeform 7">
                <a:extLst>
                  <a:ext uri="{FF2B5EF4-FFF2-40B4-BE49-F238E27FC236}">
                    <a16:creationId xmlns:a16="http://schemas.microsoft.com/office/drawing/2014/main" id="{ACC7162F-96A4-FD4A-A7BA-702C86BBA430}"/>
                  </a:ext>
                </a:extLst>
              </p:cNvPr>
              <p:cNvSpPr>
                <a:spLocks/>
              </p:cNvSpPr>
              <p:nvPr/>
            </p:nvSpPr>
            <p:spPr bwMode="auto">
              <a:xfrm>
                <a:off x="1830" y="2559"/>
                <a:ext cx="257" cy="122"/>
              </a:xfrm>
              <a:custGeom>
                <a:avLst/>
                <a:gdLst>
                  <a:gd name="T0" fmla="*/ 0 w 92"/>
                  <a:gd name="T1" fmla="*/ 21 h 44"/>
                  <a:gd name="T2" fmla="*/ 78 w 92"/>
                  <a:gd name="T3" fmla="*/ 44 h 44"/>
                  <a:gd name="T4" fmla="*/ 0 w 92"/>
                  <a:gd name="T5" fmla="*/ 21 h 44"/>
                </a:gdLst>
                <a:ahLst/>
                <a:cxnLst>
                  <a:cxn ang="0">
                    <a:pos x="T0" y="T1"/>
                  </a:cxn>
                  <a:cxn ang="0">
                    <a:pos x="T2" y="T3"/>
                  </a:cxn>
                  <a:cxn ang="0">
                    <a:pos x="T4" y="T5"/>
                  </a:cxn>
                </a:cxnLst>
                <a:rect l="0" t="0" r="r" b="b"/>
                <a:pathLst>
                  <a:path w="92" h="44">
                    <a:moveTo>
                      <a:pt x="0" y="21"/>
                    </a:moveTo>
                    <a:cubicBezTo>
                      <a:pt x="78" y="44"/>
                      <a:pt x="78" y="44"/>
                      <a:pt x="78" y="44"/>
                    </a:cubicBezTo>
                    <a:cubicBezTo>
                      <a:pt x="92" y="0"/>
                      <a:pt x="0" y="21"/>
                      <a:pt x="0" y="21"/>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45" name="Freeform 8">
                <a:extLst>
                  <a:ext uri="{FF2B5EF4-FFF2-40B4-BE49-F238E27FC236}">
                    <a16:creationId xmlns:a16="http://schemas.microsoft.com/office/drawing/2014/main" id="{5E5A62B1-E664-0740-9B63-4F5CAADD1419}"/>
                  </a:ext>
                </a:extLst>
              </p:cNvPr>
              <p:cNvSpPr>
                <a:spLocks/>
              </p:cNvSpPr>
              <p:nvPr/>
            </p:nvSpPr>
            <p:spPr bwMode="auto">
              <a:xfrm>
                <a:off x="2145" y="2957"/>
                <a:ext cx="117" cy="59"/>
              </a:xfrm>
              <a:custGeom>
                <a:avLst/>
                <a:gdLst>
                  <a:gd name="T0" fmla="*/ 112 w 117"/>
                  <a:gd name="T1" fmla="*/ 0 h 59"/>
                  <a:gd name="T2" fmla="*/ 117 w 117"/>
                  <a:gd name="T3" fmla="*/ 36 h 59"/>
                  <a:gd name="T4" fmla="*/ 9 w 117"/>
                  <a:gd name="T5" fmla="*/ 59 h 59"/>
                  <a:gd name="T6" fmla="*/ 0 w 117"/>
                  <a:gd name="T7" fmla="*/ 25 h 59"/>
                  <a:gd name="T8" fmla="*/ 112 w 117"/>
                  <a:gd name="T9" fmla="*/ 0 h 59"/>
                </a:gdLst>
                <a:ahLst/>
                <a:cxnLst>
                  <a:cxn ang="0">
                    <a:pos x="T0" y="T1"/>
                  </a:cxn>
                  <a:cxn ang="0">
                    <a:pos x="T2" y="T3"/>
                  </a:cxn>
                  <a:cxn ang="0">
                    <a:pos x="T4" y="T5"/>
                  </a:cxn>
                  <a:cxn ang="0">
                    <a:pos x="T6" y="T7"/>
                  </a:cxn>
                  <a:cxn ang="0">
                    <a:pos x="T8" y="T9"/>
                  </a:cxn>
                </a:cxnLst>
                <a:rect l="0" t="0" r="r" b="b"/>
                <a:pathLst>
                  <a:path w="117" h="59">
                    <a:moveTo>
                      <a:pt x="112" y="0"/>
                    </a:moveTo>
                    <a:lnTo>
                      <a:pt x="117" y="36"/>
                    </a:lnTo>
                    <a:lnTo>
                      <a:pt x="9" y="59"/>
                    </a:lnTo>
                    <a:lnTo>
                      <a:pt x="0" y="25"/>
                    </a:lnTo>
                    <a:lnTo>
                      <a:pt x="112" y="0"/>
                    </a:lnTo>
                    <a:close/>
                  </a:path>
                </a:pathLst>
              </a:custGeom>
              <a:solidFill>
                <a:srgbClr val="A26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46" name="Freeform 9">
                <a:extLst>
                  <a:ext uri="{FF2B5EF4-FFF2-40B4-BE49-F238E27FC236}">
                    <a16:creationId xmlns:a16="http://schemas.microsoft.com/office/drawing/2014/main" id="{6BA92997-D1D5-F640-986A-937C09949EFA}"/>
                  </a:ext>
                </a:extLst>
              </p:cNvPr>
              <p:cNvSpPr>
                <a:spLocks/>
              </p:cNvSpPr>
              <p:nvPr/>
            </p:nvSpPr>
            <p:spPr bwMode="auto">
              <a:xfrm>
                <a:off x="1973" y="2862"/>
                <a:ext cx="250" cy="254"/>
              </a:xfrm>
              <a:custGeom>
                <a:avLst/>
                <a:gdLst>
                  <a:gd name="T0" fmla="*/ 0 w 90"/>
                  <a:gd name="T1" fmla="*/ 62 h 91"/>
                  <a:gd name="T2" fmla="*/ 80 w 90"/>
                  <a:gd name="T3" fmla="*/ 45 h 91"/>
                  <a:gd name="T4" fmla="*/ 0 w 90"/>
                  <a:gd name="T5" fmla="*/ 62 h 91"/>
                </a:gdLst>
                <a:ahLst/>
                <a:cxnLst>
                  <a:cxn ang="0">
                    <a:pos x="T0" y="T1"/>
                  </a:cxn>
                  <a:cxn ang="0">
                    <a:pos x="T2" y="T3"/>
                  </a:cxn>
                  <a:cxn ang="0">
                    <a:pos x="T4" y="T5"/>
                  </a:cxn>
                </a:cxnLst>
                <a:rect l="0" t="0" r="r" b="b"/>
                <a:pathLst>
                  <a:path w="90" h="91">
                    <a:moveTo>
                      <a:pt x="0" y="62"/>
                    </a:moveTo>
                    <a:cubicBezTo>
                      <a:pt x="0" y="62"/>
                      <a:pt x="90" y="91"/>
                      <a:pt x="80" y="45"/>
                    </a:cubicBezTo>
                    <a:cubicBezTo>
                      <a:pt x="71" y="0"/>
                      <a:pt x="0" y="62"/>
                      <a:pt x="0" y="62"/>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47" name="Freeform 10">
                <a:extLst>
                  <a:ext uri="{FF2B5EF4-FFF2-40B4-BE49-F238E27FC236}">
                    <a16:creationId xmlns:a16="http://schemas.microsoft.com/office/drawing/2014/main" id="{FD0DC63B-CD26-0945-9E74-E20CB7D626A4}"/>
                  </a:ext>
                </a:extLst>
              </p:cNvPr>
              <p:cNvSpPr>
                <a:spLocks/>
              </p:cNvSpPr>
              <p:nvPr/>
            </p:nvSpPr>
            <p:spPr bwMode="auto">
              <a:xfrm>
                <a:off x="1973" y="2862"/>
                <a:ext cx="223" cy="173"/>
              </a:xfrm>
              <a:custGeom>
                <a:avLst/>
                <a:gdLst>
                  <a:gd name="T0" fmla="*/ 0 w 80"/>
                  <a:gd name="T1" fmla="*/ 62 h 62"/>
                  <a:gd name="T2" fmla="*/ 80 w 80"/>
                  <a:gd name="T3" fmla="*/ 45 h 62"/>
                  <a:gd name="T4" fmla="*/ 0 w 80"/>
                  <a:gd name="T5" fmla="*/ 62 h 62"/>
                </a:gdLst>
                <a:ahLst/>
                <a:cxnLst>
                  <a:cxn ang="0">
                    <a:pos x="T0" y="T1"/>
                  </a:cxn>
                  <a:cxn ang="0">
                    <a:pos x="T2" y="T3"/>
                  </a:cxn>
                  <a:cxn ang="0">
                    <a:pos x="T4" y="T5"/>
                  </a:cxn>
                </a:cxnLst>
                <a:rect l="0" t="0" r="r" b="b"/>
                <a:pathLst>
                  <a:path w="80" h="62">
                    <a:moveTo>
                      <a:pt x="0" y="62"/>
                    </a:moveTo>
                    <a:cubicBezTo>
                      <a:pt x="80" y="45"/>
                      <a:pt x="80" y="45"/>
                      <a:pt x="80" y="45"/>
                    </a:cubicBezTo>
                    <a:cubicBezTo>
                      <a:pt x="71" y="0"/>
                      <a:pt x="0" y="62"/>
                      <a:pt x="0" y="62"/>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48" name="Freeform 11">
                <a:extLst>
                  <a:ext uri="{FF2B5EF4-FFF2-40B4-BE49-F238E27FC236}">
                    <a16:creationId xmlns:a16="http://schemas.microsoft.com/office/drawing/2014/main" id="{5746CB05-4FEB-F447-9210-A242AAF20248}"/>
                  </a:ext>
                </a:extLst>
              </p:cNvPr>
              <p:cNvSpPr>
                <a:spLocks/>
              </p:cNvSpPr>
              <p:nvPr/>
            </p:nvSpPr>
            <p:spPr bwMode="auto">
              <a:xfrm>
                <a:off x="2243" y="3108"/>
                <a:ext cx="97" cy="47"/>
              </a:xfrm>
              <a:custGeom>
                <a:avLst/>
                <a:gdLst>
                  <a:gd name="T0" fmla="*/ 92 w 97"/>
                  <a:gd name="T1" fmla="*/ 0 h 47"/>
                  <a:gd name="T2" fmla="*/ 97 w 97"/>
                  <a:gd name="T3" fmla="*/ 28 h 47"/>
                  <a:gd name="T4" fmla="*/ 8 w 97"/>
                  <a:gd name="T5" fmla="*/ 47 h 47"/>
                  <a:gd name="T6" fmla="*/ 0 w 97"/>
                  <a:gd name="T7" fmla="*/ 19 h 47"/>
                  <a:gd name="T8" fmla="*/ 92 w 97"/>
                  <a:gd name="T9" fmla="*/ 0 h 47"/>
                </a:gdLst>
                <a:ahLst/>
                <a:cxnLst>
                  <a:cxn ang="0">
                    <a:pos x="T0" y="T1"/>
                  </a:cxn>
                  <a:cxn ang="0">
                    <a:pos x="T2" y="T3"/>
                  </a:cxn>
                  <a:cxn ang="0">
                    <a:pos x="T4" y="T5"/>
                  </a:cxn>
                  <a:cxn ang="0">
                    <a:pos x="T6" y="T7"/>
                  </a:cxn>
                  <a:cxn ang="0">
                    <a:pos x="T8" y="T9"/>
                  </a:cxn>
                </a:cxnLst>
                <a:rect l="0" t="0" r="r" b="b"/>
                <a:pathLst>
                  <a:path w="97" h="47">
                    <a:moveTo>
                      <a:pt x="92" y="0"/>
                    </a:moveTo>
                    <a:lnTo>
                      <a:pt x="97" y="28"/>
                    </a:lnTo>
                    <a:lnTo>
                      <a:pt x="8" y="47"/>
                    </a:lnTo>
                    <a:lnTo>
                      <a:pt x="0" y="19"/>
                    </a:lnTo>
                    <a:lnTo>
                      <a:pt x="92" y="0"/>
                    </a:lnTo>
                    <a:close/>
                  </a:path>
                </a:pathLst>
              </a:custGeom>
              <a:solidFill>
                <a:srgbClr val="A26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49" name="Freeform 12">
                <a:extLst>
                  <a:ext uri="{FF2B5EF4-FFF2-40B4-BE49-F238E27FC236}">
                    <a16:creationId xmlns:a16="http://schemas.microsoft.com/office/drawing/2014/main" id="{5C0F3CFE-EB22-4B42-957D-C58A42A174B8}"/>
                  </a:ext>
                </a:extLst>
              </p:cNvPr>
              <p:cNvSpPr>
                <a:spLocks/>
              </p:cNvSpPr>
              <p:nvPr/>
            </p:nvSpPr>
            <p:spPr bwMode="auto">
              <a:xfrm>
                <a:off x="2101" y="3027"/>
                <a:ext cx="209" cy="212"/>
              </a:xfrm>
              <a:custGeom>
                <a:avLst/>
                <a:gdLst>
                  <a:gd name="T0" fmla="*/ 0 w 75"/>
                  <a:gd name="T1" fmla="*/ 52 h 76"/>
                  <a:gd name="T2" fmla="*/ 67 w 75"/>
                  <a:gd name="T3" fmla="*/ 38 h 76"/>
                  <a:gd name="T4" fmla="*/ 0 w 75"/>
                  <a:gd name="T5" fmla="*/ 52 h 76"/>
                </a:gdLst>
                <a:ahLst/>
                <a:cxnLst>
                  <a:cxn ang="0">
                    <a:pos x="T0" y="T1"/>
                  </a:cxn>
                  <a:cxn ang="0">
                    <a:pos x="T2" y="T3"/>
                  </a:cxn>
                  <a:cxn ang="0">
                    <a:pos x="T4" y="T5"/>
                  </a:cxn>
                </a:cxnLst>
                <a:rect l="0" t="0" r="r" b="b"/>
                <a:pathLst>
                  <a:path w="75" h="76">
                    <a:moveTo>
                      <a:pt x="0" y="52"/>
                    </a:moveTo>
                    <a:cubicBezTo>
                      <a:pt x="0" y="52"/>
                      <a:pt x="75" y="76"/>
                      <a:pt x="67" y="38"/>
                    </a:cubicBezTo>
                    <a:cubicBezTo>
                      <a:pt x="58" y="0"/>
                      <a:pt x="0" y="52"/>
                      <a:pt x="0" y="52"/>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50" name="Freeform 13">
                <a:extLst>
                  <a:ext uri="{FF2B5EF4-FFF2-40B4-BE49-F238E27FC236}">
                    <a16:creationId xmlns:a16="http://schemas.microsoft.com/office/drawing/2014/main" id="{EF8A16C6-1635-124A-8A8F-30180F9FF177}"/>
                  </a:ext>
                </a:extLst>
              </p:cNvPr>
              <p:cNvSpPr>
                <a:spLocks/>
              </p:cNvSpPr>
              <p:nvPr/>
            </p:nvSpPr>
            <p:spPr bwMode="auto">
              <a:xfrm>
                <a:off x="2101" y="3027"/>
                <a:ext cx="187" cy="145"/>
              </a:xfrm>
              <a:custGeom>
                <a:avLst/>
                <a:gdLst>
                  <a:gd name="T0" fmla="*/ 0 w 67"/>
                  <a:gd name="T1" fmla="*/ 52 h 52"/>
                  <a:gd name="T2" fmla="*/ 67 w 67"/>
                  <a:gd name="T3" fmla="*/ 38 h 52"/>
                  <a:gd name="T4" fmla="*/ 0 w 67"/>
                  <a:gd name="T5" fmla="*/ 52 h 52"/>
                </a:gdLst>
                <a:ahLst/>
                <a:cxnLst>
                  <a:cxn ang="0">
                    <a:pos x="T0" y="T1"/>
                  </a:cxn>
                  <a:cxn ang="0">
                    <a:pos x="T2" y="T3"/>
                  </a:cxn>
                  <a:cxn ang="0">
                    <a:pos x="T4" y="T5"/>
                  </a:cxn>
                </a:cxnLst>
                <a:rect l="0" t="0" r="r" b="b"/>
                <a:pathLst>
                  <a:path w="67" h="52">
                    <a:moveTo>
                      <a:pt x="0" y="52"/>
                    </a:moveTo>
                    <a:cubicBezTo>
                      <a:pt x="67" y="38"/>
                      <a:pt x="67" y="38"/>
                      <a:pt x="67" y="38"/>
                    </a:cubicBezTo>
                    <a:cubicBezTo>
                      <a:pt x="58" y="0"/>
                      <a:pt x="0" y="52"/>
                      <a:pt x="0" y="52"/>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51" name="Freeform 14">
                <a:extLst>
                  <a:ext uri="{FF2B5EF4-FFF2-40B4-BE49-F238E27FC236}">
                    <a16:creationId xmlns:a16="http://schemas.microsoft.com/office/drawing/2014/main" id="{68564CCB-0CB3-BF4F-8FF4-8CBB5557B8A9}"/>
                  </a:ext>
                </a:extLst>
              </p:cNvPr>
              <p:cNvSpPr>
                <a:spLocks/>
              </p:cNvSpPr>
              <p:nvPr/>
            </p:nvSpPr>
            <p:spPr bwMode="auto">
              <a:xfrm>
                <a:off x="2053" y="1789"/>
                <a:ext cx="1296" cy="1857"/>
              </a:xfrm>
              <a:custGeom>
                <a:avLst/>
                <a:gdLst>
                  <a:gd name="T0" fmla="*/ 200 w 465"/>
                  <a:gd name="T1" fmla="*/ 666 h 666"/>
                  <a:gd name="T2" fmla="*/ 239 w 465"/>
                  <a:gd name="T3" fmla="*/ 438 h 666"/>
                  <a:gd name="T4" fmla="*/ 338 w 465"/>
                  <a:gd name="T5" fmla="*/ 281 h 666"/>
                  <a:gd name="T6" fmla="*/ 396 w 465"/>
                  <a:gd name="T7" fmla="*/ 281 h 666"/>
                  <a:gd name="T8" fmla="*/ 457 w 465"/>
                  <a:gd name="T9" fmla="*/ 291 h 666"/>
                  <a:gd name="T10" fmla="*/ 442 w 465"/>
                  <a:gd name="T11" fmla="*/ 234 h 666"/>
                  <a:gd name="T12" fmla="*/ 334 w 465"/>
                  <a:gd name="T13" fmla="*/ 24 h 666"/>
                  <a:gd name="T14" fmla="*/ 38 w 465"/>
                  <a:gd name="T15" fmla="*/ 0 h 666"/>
                  <a:gd name="T16" fmla="*/ 16 w 465"/>
                  <a:gd name="T17" fmla="*/ 19 h 666"/>
                  <a:gd name="T18" fmla="*/ 54 w 465"/>
                  <a:gd name="T19" fmla="*/ 59 h 666"/>
                  <a:gd name="T20" fmla="*/ 55 w 465"/>
                  <a:gd name="T21" fmla="*/ 117 h 666"/>
                  <a:gd name="T22" fmla="*/ 0 w 465"/>
                  <a:gd name="T23" fmla="*/ 292 h 666"/>
                  <a:gd name="T24" fmla="*/ 200 w 465"/>
                  <a:gd name="T25" fmla="*/ 666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5" h="666">
                    <a:moveTo>
                      <a:pt x="200" y="666"/>
                    </a:moveTo>
                    <a:cubicBezTo>
                      <a:pt x="200" y="666"/>
                      <a:pt x="183" y="530"/>
                      <a:pt x="239" y="438"/>
                    </a:cubicBezTo>
                    <a:cubicBezTo>
                      <a:pt x="294" y="347"/>
                      <a:pt x="338" y="281"/>
                      <a:pt x="338" y="281"/>
                    </a:cubicBezTo>
                    <a:cubicBezTo>
                      <a:pt x="338" y="281"/>
                      <a:pt x="352" y="256"/>
                      <a:pt x="396" y="281"/>
                    </a:cubicBezTo>
                    <a:cubicBezTo>
                      <a:pt x="441" y="306"/>
                      <a:pt x="449" y="302"/>
                      <a:pt x="457" y="291"/>
                    </a:cubicBezTo>
                    <a:cubicBezTo>
                      <a:pt x="465" y="281"/>
                      <a:pt x="458" y="269"/>
                      <a:pt x="442" y="234"/>
                    </a:cubicBezTo>
                    <a:cubicBezTo>
                      <a:pt x="425" y="200"/>
                      <a:pt x="334" y="24"/>
                      <a:pt x="334" y="24"/>
                    </a:cubicBezTo>
                    <a:cubicBezTo>
                      <a:pt x="38" y="0"/>
                      <a:pt x="38" y="0"/>
                      <a:pt x="38" y="0"/>
                    </a:cubicBezTo>
                    <a:cubicBezTo>
                      <a:pt x="38" y="0"/>
                      <a:pt x="18" y="3"/>
                      <a:pt x="16" y="19"/>
                    </a:cubicBezTo>
                    <a:cubicBezTo>
                      <a:pt x="14" y="35"/>
                      <a:pt x="54" y="59"/>
                      <a:pt x="54" y="59"/>
                    </a:cubicBezTo>
                    <a:cubicBezTo>
                      <a:pt x="54" y="59"/>
                      <a:pt x="81" y="78"/>
                      <a:pt x="55" y="117"/>
                    </a:cubicBezTo>
                    <a:cubicBezTo>
                      <a:pt x="30" y="156"/>
                      <a:pt x="1" y="226"/>
                      <a:pt x="0" y="292"/>
                    </a:cubicBezTo>
                    <a:lnTo>
                      <a:pt x="200" y="66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52" name="Freeform 15">
                <a:extLst>
                  <a:ext uri="{FF2B5EF4-FFF2-40B4-BE49-F238E27FC236}">
                    <a16:creationId xmlns:a16="http://schemas.microsoft.com/office/drawing/2014/main" id="{B3A52A06-4EF9-874F-AE95-3AA6AF597CC3}"/>
                  </a:ext>
                </a:extLst>
              </p:cNvPr>
              <p:cNvSpPr>
                <a:spLocks/>
              </p:cNvSpPr>
              <p:nvPr/>
            </p:nvSpPr>
            <p:spPr bwMode="auto">
              <a:xfrm>
                <a:off x="2410" y="3066"/>
                <a:ext cx="1455" cy="1017"/>
              </a:xfrm>
              <a:custGeom>
                <a:avLst/>
                <a:gdLst>
                  <a:gd name="T0" fmla="*/ 120 w 522"/>
                  <a:gd name="T1" fmla="*/ 0 h 365"/>
                  <a:gd name="T2" fmla="*/ 248 w 522"/>
                  <a:gd name="T3" fmla="*/ 356 h 365"/>
                  <a:gd name="T4" fmla="*/ 457 w 522"/>
                  <a:gd name="T5" fmla="*/ 356 h 365"/>
                  <a:gd name="T6" fmla="*/ 512 w 522"/>
                  <a:gd name="T7" fmla="*/ 317 h 365"/>
                  <a:gd name="T8" fmla="*/ 512 w 522"/>
                  <a:gd name="T9" fmla="*/ 53 h 365"/>
                  <a:gd name="T10" fmla="*/ 458 w 522"/>
                  <a:gd name="T11" fmla="*/ 9 h 365"/>
                  <a:gd name="T12" fmla="*/ 120 w 522"/>
                  <a:gd name="T13" fmla="*/ 0 h 365"/>
                </a:gdLst>
                <a:ahLst/>
                <a:cxnLst>
                  <a:cxn ang="0">
                    <a:pos x="T0" y="T1"/>
                  </a:cxn>
                  <a:cxn ang="0">
                    <a:pos x="T2" y="T3"/>
                  </a:cxn>
                  <a:cxn ang="0">
                    <a:pos x="T4" y="T5"/>
                  </a:cxn>
                  <a:cxn ang="0">
                    <a:pos x="T6" y="T7"/>
                  </a:cxn>
                  <a:cxn ang="0">
                    <a:pos x="T8" y="T9"/>
                  </a:cxn>
                  <a:cxn ang="0">
                    <a:pos x="T10" y="T11"/>
                  </a:cxn>
                  <a:cxn ang="0">
                    <a:pos x="T12" y="T13"/>
                  </a:cxn>
                </a:cxnLst>
                <a:rect l="0" t="0" r="r" b="b"/>
                <a:pathLst>
                  <a:path w="522" h="365">
                    <a:moveTo>
                      <a:pt x="120" y="0"/>
                    </a:moveTo>
                    <a:cubicBezTo>
                      <a:pt x="120" y="0"/>
                      <a:pt x="0" y="260"/>
                      <a:pt x="248" y="356"/>
                    </a:cubicBezTo>
                    <a:cubicBezTo>
                      <a:pt x="457" y="356"/>
                      <a:pt x="457" y="356"/>
                      <a:pt x="457" y="356"/>
                    </a:cubicBezTo>
                    <a:cubicBezTo>
                      <a:pt x="457" y="356"/>
                      <a:pt x="512" y="365"/>
                      <a:pt x="512" y="317"/>
                    </a:cubicBezTo>
                    <a:cubicBezTo>
                      <a:pt x="512" y="268"/>
                      <a:pt x="512" y="53"/>
                      <a:pt x="512" y="53"/>
                    </a:cubicBezTo>
                    <a:cubicBezTo>
                      <a:pt x="512" y="53"/>
                      <a:pt x="522" y="7"/>
                      <a:pt x="458" y="9"/>
                    </a:cubicBezTo>
                    <a:cubicBezTo>
                      <a:pt x="120" y="0"/>
                      <a:pt x="120" y="0"/>
                      <a:pt x="120" y="0"/>
                    </a:cubicBezTo>
                  </a:path>
                </a:pathLst>
              </a:custGeom>
              <a:solidFill>
                <a:srgbClr val="00B2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53" name="Freeform 16">
                <a:extLst>
                  <a:ext uri="{FF2B5EF4-FFF2-40B4-BE49-F238E27FC236}">
                    <a16:creationId xmlns:a16="http://schemas.microsoft.com/office/drawing/2014/main" id="{B2E9529F-8AF3-5547-9361-A8245FF20595}"/>
                  </a:ext>
                </a:extLst>
              </p:cNvPr>
              <p:cNvSpPr>
                <a:spLocks/>
              </p:cNvSpPr>
              <p:nvPr/>
            </p:nvSpPr>
            <p:spPr bwMode="auto">
              <a:xfrm>
                <a:off x="2664" y="3066"/>
                <a:ext cx="1173" cy="995"/>
              </a:xfrm>
              <a:custGeom>
                <a:avLst/>
                <a:gdLst>
                  <a:gd name="T0" fmla="*/ 29 w 421"/>
                  <a:gd name="T1" fmla="*/ 0 h 357"/>
                  <a:gd name="T2" fmla="*/ 0 w 421"/>
                  <a:gd name="T3" fmla="*/ 138 h 357"/>
                  <a:gd name="T4" fmla="*/ 157 w 421"/>
                  <a:gd name="T5" fmla="*/ 356 h 357"/>
                  <a:gd name="T6" fmla="*/ 366 w 421"/>
                  <a:gd name="T7" fmla="*/ 356 h 357"/>
                  <a:gd name="T8" fmla="*/ 377 w 421"/>
                  <a:gd name="T9" fmla="*/ 357 h 357"/>
                  <a:gd name="T10" fmla="*/ 421 w 421"/>
                  <a:gd name="T11" fmla="*/ 317 h 357"/>
                  <a:gd name="T12" fmla="*/ 421 w 421"/>
                  <a:gd name="T13" fmla="*/ 239 h 357"/>
                  <a:gd name="T14" fmla="*/ 214 w 421"/>
                  <a:gd name="T15" fmla="*/ 200 h 357"/>
                  <a:gd name="T16" fmla="*/ 108 w 421"/>
                  <a:gd name="T17" fmla="*/ 200 h 357"/>
                  <a:gd name="T18" fmla="*/ 105 w 421"/>
                  <a:gd name="T19" fmla="*/ 198 h 357"/>
                  <a:gd name="T20" fmla="*/ 105 w 421"/>
                  <a:gd name="T21" fmla="*/ 188 h 357"/>
                  <a:gd name="T22" fmla="*/ 108 w 421"/>
                  <a:gd name="T23" fmla="*/ 185 h 357"/>
                  <a:gd name="T24" fmla="*/ 108 w 421"/>
                  <a:gd name="T25" fmla="*/ 185 h 357"/>
                  <a:gd name="T26" fmla="*/ 77 w 421"/>
                  <a:gd name="T27" fmla="*/ 127 h 357"/>
                  <a:gd name="T28" fmla="*/ 81 w 421"/>
                  <a:gd name="T29" fmla="*/ 122 h 357"/>
                  <a:gd name="T30" fmla="*/ 81 w 421"/>
                  <a:gd name="T31" fmla="*/ 122 h 357"/>
                  <a:gd name="T32" fmla="*/ 90 w 421"/>
                  <a:gd name="T33" fmla="*/ 122 h 357"/>
                  <a:gd name="T34" fmla="*/ 29 w 421"/>
                  <a:gd name="T35" fmla="*/ 0 h 357"/>
                  <a:gd name="T36" fmla="*/ 29 w 421"/>
                  <a:gd name="T37"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1" h="357">
                    <a:moveTo>
                      <a:pt x="29" y="0"/>
                    </a:moveTo>
                    <a:cubicBezTo>
                      <a:pt x="29" y="0"/>
                      <a:pt x="0" y="63"/>
                      <a:pt x="0" y="138"/>
                    </a:cubicBezTo>
                    <a:cubicBezTo>
                      <a:pt x="0" y="216"/>
                      <a:pt x="31" y="307"/>
                      <a:pt x="157" y="356"/>
                    </a:cubicBezTo>
                    <a:cubicBezTo>
                      <a:pt x="366" y="356"/>
                      <a:pt x="366" y="356"/>
                      <a:pt x="366" y="356"/>
                    </a:cubicBezTo>
                    <a:cubicBezTo>
                      <a:pt x="366" y="356"/>
                      <a:pt x="370" y="357"/>
                      <a:pt x="377" y="357"/>
                    </a:cubicBezTo>
                    <a:cubicBezTo>
                      <a:pt x="393" y="357"/>
                      <a:pt x="421" y="352"/>
                      <a:pt x="421" y="317"/>
                    </a:cubicBezTo>
                    <a:cubicBezTo>
                      <a:pt x="421" y="302"/>
                      <a:pt x="421" y="273"/>
                      <a:pt x="421" y="239"/>
                    </a:cubicBezTo>
                    <a:cubicBezTo>
                      <a:pt x="334" y="235"/>
                      <a:pt x="267" y="220"/>
                      <a:pt x="214" y="200"/>
                    </a:cubicBezTo>
                    <a:cubicBezTo>
                      <a:pt x="108" y="200"/>
                      <a:pt x="108" y="200"/>
                      <a:pt x="108" y="200"/>
                    </a:cubicBezTo>
                    <a:cubicBezTo>
                      <a:pt x="106" y="200"/>
                      <a:pt x="105" y="199"/>
                      <a:pt x="105" y="198"/>
                    </a:cubicBezTo>
                    <a:cubicBezTo>
                      <a:pt x="105" y="188"/>
                      <a:pt x="105" y="188"/>
                      <a:pt x="105" y="188"/>
                    </a:cubicBezTo>
                    <a:cubicBezTo>
                      <a:pt x="105" y="186"/>
                      <a:pt x="106" y="185"/>
                      <a:pt x="108" y="185"/>
                    </a:cubicBezTo>
                    <a:cubicBezTo>
                      <a:pt x="108" y="185"/>
                      <a:pt x="108" y="185"/>
                      <a:pt x="108" y="185"/>
                    </a:cubicBezTo>
                    <a:cubicBezTo>
                      <a:pt x="87" y="169"/>
                      <a:pt x="79" y="139"/>
                      <a:pt x="77" y="127"/>
                    </a:cubicBezTo>
                    <a:cubicBezTo>
                      <a:pt x="77" y="124"/>
                      <a:pt x="79" y="122"/>
                      <a:pt x="81" y="122"/>
                    </a:cubicBezTo>
                    <a:cubicBezTo>
                      <a:pt x="81" y="122"/>
                      <a:pt x="81" y="122"/>
                      <a:pt x="81" y="122"/>
                    </a:cubicBezTo>
                    <a:cubicBezTo>
                      <a:pt x="90" y="122"/>
                      <a:pt x="90" y="122"/>
                      <a:pt x="90" y="122"/>
                    </a:cubicBezTo>
                    <a:cubicBezTo>
                      <a:pt x="31" y="61"/>
                      <a:pt x="29" y="0"/>
                      <a:pt x="29" y="0"/>
                    </a:cubicBezTo>
                    <a:cubicBezTo>
                      <a:pt x="29" y="0"/>
                      <a:pt x="29" y="0"/>
                      <a:pt x="29" y="0"/>
                    </a:cubicBezTo>
                  </a:path>
                </a:pathLst>
              </a:custGeom>
              <a:solidFill>
                <a:srgbClr val="00A7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54" name="Freeform 17">
                <a:extLst>
                  <a:ext uri="{FF2B5EF4-FFF2-40B4-BE49-F238E27FC236}">
                    <a16:creationId xmlns:a16="http://schemas.microsoft.com/office/drawing/2014/main" id="{0199ED29-C74D-FF41-9610-4018AB509549}"/>
                  </a:ext>
                </a:extLst>
              </p:cNvPr>
              <p:cNvSpPr>
                <a:spLocks/>
              </p:cNvSpPr>
              <p:nvPr/>
            </p:nvSpPr>
            <p:spPr bwMode="auto">
              <a:xfrm>
                <a:off x="2956" y="3581"/>
                <a:ext cx="630" cy="42"/>
              </a:xfrm>
              <a:custGeom>
                <a:avLst/>
                <a:gdLst>
                  <a:gd name="T0" fmla="*/ 224 w 226"/>
                  <a:gd name="T1" fmla="*/ 15 h 15"/>
                  <a:gd name="T2" fmla="*/ 3 w 226"/>
                  <a:gd name="T3" fmla="*/ 15 h 15"/>
                  <a:gd name="T4" fmla="*/ 0 w 226"/>
                  <a:gd name="T5" fmla="*/ 13 h 15"/>
                  <a:gd name="T6" fmla="*/ 0 w 226"/>
                  <a:gd name="T7" fmla="*/ 3 h 15"/>
                  <a:gd name="T8" fmla="*/ 3 w 226"/>
                  <a:gd name="T9" fmla="*/ 0 h 15"/>
                  <a:gd name="T10" fmla="*/ 224 w 226"/>
                  <a:gd name="T11" fmla="*/ 0 h 15"/>
                  <a:gd name="T12" fmla="*/ 226 w 226"/>
                  <a:gd name="T13" fmla="*/ 3 h 15"/>
                  <a:gd name="T14" fmla="*/ 226 w 226"/>
                  <a:gd name="T15" fmla="*/ 13 h 15"/>
                  <a:gd name="T16" fmla="*/ 224 w 226"/>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 h="15">
                    <a:moveTo>
                      <a:pt x="224" y="15"/>
                    </a:moveTo>
                    <a:cubicBezTo>
                      <a:pt x="3" y="15"/>
                      <a:pt x="3" y="15"/>
                      <a:pt x="3" y="15"/>
                    </a:cubicBezTo>
                    <a:cubicBezTo>
                      <a:pt x="1" y="15"/>
                      <a:pt x="0" y="14"/>
                      <a:pt x="0" y="13"/>
                    </a:cubicBezTo>
                    <a:cubicBezTo>
                      <a:pt x="0" y="3"/>
                      <a:pt x="0" y="3"/>
                      <a:pt x="0" y="3"/>
                    </a:cubicBezTo>
                    <a:cubicBezTo>
                      <a:pt x="0" y="1"/>
                      <a:pt x="1" y="0"/>
                      <a:pt x="3" y="0"/>
                    </a:cubicBezTo>
                    <a:cubicBezTo>
                      <a:pt x="224" y="0"/>
                      <a:pt x="224" y="0"/>
                      <a:pt x="224" y="0"/>
                    </a:cubicBezTo>
                    <a:cubicBezTo>
                      <a:pt x="225" y="0"/>
                      <a:pt x="226" y="1"/>
                      <a:pt x="226" y="3"/>
                    </a:cubicBezTo>
                    <a:cubicBezTo>
                      <a:pt x="226" y="13"/>
                      <a:pt x="226" y="13"/>
                      <a:pt x="226" y="13"/>
                    </a:cubicBezTo>
                    <a:cubicBezTo>
                      <a:pt x="226" y="14"/>
                      <a:pt x="225" y="15"/>
                      <a:pt x="224" y="15"/>
                    </a:cubicBezTo>
                  </a:path>
                </a:pathLst>
              </a:custGeom>
              <a:solidFill>
                <a:srgbClr val="8DDC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55" name="Oval 18">
                <a:extLst>
                  <a:ext uri="{FF2B5EF4-FFF2-40B4-BE49-F238E27FC236}">
                    <a16:creationId xmlns:a16="http://schemas.microsoft.com/office/drawing/2014/main" id="{26784D56-E9F9-BB4F-B130-D1355C5F31BE}"/>
                  </a:ext>
                </a:extLst>
              </p:cNvPr>
              <p:cNvSpPr>
                <a:spLocks noChangeArrowheads="1"/>
              </p:cNvSpPr>
              <p:nvPr/>
            </p:nvSpPr>
            <p:spPr bwMode="auto">
              <a:xfrm>
                <a:off x="3606" y="3581"/>
                <a:ext cx="44" cy="42"/>
              </a:xfrm>
              <a:prstGeom prst="ellipse">
                <a:avLst/>
              </a:prstGeom>
              <a:solidFill>
                <a:srgbClr val="8DDC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56" name="Oval 19">
                <a:extLst>
                  <a:ext uri="{FF2B5EF4-FFF2-40B4-BE49-F238E27FC236}">
                    <a16:creationId xmlns:a16="http://schemas.microsoft.com/office/drawing/2014/main" id="{E092554C-D44B-B142-A17B-CA36FBB8C9BE}"/>
                  </a:ext>
                </a:extLst>
              </p:cNvPr>
              <p:cNvSpPr>
                <a:spLocks noChangeArrowheads="1"/>
              </p:cNvSpPr>
              <p:nvPr/>
            </p:nvSpPr>
            <p:spPr bwMode="auto">
              <a:xfrm>
                <a:off x="3673" y="3581"/>
                <a:ext cx="42" cy="42"/>
              </a:xfrm>
              <a:prstGeom prst="ellipse">
                <a:avLst/>
              </a:prstGeom>
              <a:solidFill>
                <a:srgbClr val="8DDC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57" name="Freeform 20">
                <a:extLst>
                  <a:ext uri="{FF2B5EF4-FFF2-40B4-BE49-F238E27FC236}">
                    <a16:creationId xmlns:a16="http://schemas.microsoft.com/office/drawing/2014/main" id="{D67CD28A-2414-684B-827B-860C61ED66C1}"/>
                  </a:ext>
                </a:extLst>
              </p:cNvPr>
              <p:cNvSpPr>
                <a:spLocks/>
              </p:cNvSpPr>
              <p:nvPr/>
            </p:nvSpPr>
            <p:spPr bwMode="auto">
              <a:xfrm>
                <a:off x="3085" y="3333"/>
                <a:ext cx="19" cy="51"/>
              </a:xfrm>
              <a:custGeom>
                <a:avLst/>
                <a:gdLst>
                  <a:gd name="T0" fmla="*/ 8 w 19"/>
                  <a:gd name="T1" fmla="*/ 0 h 51"/>
                  <a:gd name="T2" fmla="*/ 0 w 19"/>
                  <a:gd name="T3" fmla="*/ 51 h 51"/>
                  <a:gd name="T4" fmla="*/ 19 w 19"/>
                  <a:gd name="T5" fmla="*/ 51 h 51"/>
                  <a:gd name="T6" fmla="*/ 8 w 19"/>
                  <a:gd name="T7" fmla="*/ 0 h 51"/>
                </a:gdLst>
                <a:ahLst/>
                <a:cxnLst>
                  <a:cxn ang="0">
                    <a:pos x="T0" y="T1"/>
                  </a:cxn>
                  <a:cxn ang="0">
                    <a:pos x="T2" y="T3"/>
                  </a:cxn>
                  <a:cxn ang="0">
                    <a:pos x="T4" y="T5"/>
                  </a:cxn>
                  <a:cxn ang="0">
                    <a:pos x="T6" y="T7"/>
                  </a:cxn>
                </a:cxnLst>
                <a:rect l="0" t="0" r="r" b="b"/>
                <a:pathLst>
                  <a:path w="19" h="51">
                    <a:moveTo>
                      <a:pt x="8" y="0"/>
                    </a:moveTo>
                    <a:lnTo>
                      <a:pt x="0" y="51"/>
                    </a:lnTo>
                    <a:lnTo>
                      <a:pt x="19" y="51"/>
                    </a:lnTo>
                    <a:lnTo>
                      <a:pt x="8" y="0"/>
                    </a:lnTo>
                    <a:close/>
                  </a:path>
                </a:pathLst>
              </a:custGeom>
              <a:solidFill>
                <a:srgbClr val="A620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58" name="Rectangle 21">
                <a:extLst>
                  <a:ext uri="{FF2B5EF4-FFF2-40B4-BE49-F238E27FC236}">
                    <a16:creationId xmlns:a16="http://schemas.microsoft.com/office/drawing/2014/main" id="{63E4AB01-3EAB-BC41-B40B-582851655EF4}"/>
                  </a:ext>
                </a:extLst>
              </p:cNvPr>
              <p:cNvSpPr>
                <a:spLocks noChangeArrowheads="1"/>
              </p:cNvSpPr>
              <p:nvPr/>
            </p:nvSpPr>
            <p:spPr bwMode="auto">
              <a:xfrm>
                <a:off x="3099" y="3350"/>
                <a:ext cx="203" cy="73"/>
              </a:xfrm>
              <a:prstGeom prst="rect">
                <a:avLst/>
              </a:prstGeom>
              <a:solidFill>
                <a:srgbClr val="EF94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59" name="Freeform 22">
                <a:extLst>
                  <a:ext uri="{FF2B5EF4-FFF2-40B4-BE49-F238E27FC236}">
                    <a16:creationId xmlns:a16="http://schemas.microsoft.com/office/drawing/2014/main" id="{0A744070-F0E1-9741-9872-85C9CACA8040}"/>
                  </a:ext>
                </a:extLst>
              </p:cNvPr>
              <p:cNvSpPr>
                <a:spLocks/>
              </p:cNvSpPr>
              <p:nvPr/>
            </p:nvSpPr>
            <p:spPr bwMode="auto">
              <a:xfrm>
                <a:off x="3093" y="3333"/>
                <a:ext cx="226" cy="51"/>
              </a:xfrm>
              <a:custGeom>
                <a:avLst/>
                <a:gdLst>
                  <a:gd name="T0" fmla="*/ 0 w 226"/>
                  <a:gd name="T1" fmla="*/ 0 h 51"/>
                  <a:gd name="T2" fmla="*/ 11 w 226"/>
                  <a:gd name="T3" fmla="*/ 51 h 51"/>
                  <a:gd name="T4" fmla="*/ 226 w 226"/>
                  <a:gd name="T5" fmla="*/ 51 h 51"/>
                  <a:gd name="T6" fmla="*/ 212 w 226"/>
                  <a:gd name="T7" fmla="*/ 0 h 51"/>
                  <a:gd name="T8" fmla="*/ 0 w 226"/>
                  <a:gd name="T9" fmla="*/ 0 h 51"/>
                </a:gdLst>
                <a:ahLst/>
                <a:cxnLst>
                  <a:cxn ang="0">
                    <a:pos x="T0" y="T1"/>
                  </a:cxn>
                  <a:cxn ang="0">
                    <a:pos x="T2" y="T3"/>
                  </a:cxn>
                  <a:cxn ang="0">
                    <a:pos x="T4" y="T5"/>
                  </a:cxn>
                  <a:cxn ang="0">
                    <a:pos x="T6" y="T7"/>
                  </a:cxn>
                  <a:cxn ang="0">
                    <a:pos x="T8" y="T9"/>
                  </a:cxn>
                </a:cxnLst>
                <a:rect l="0" t="0" r="r" b="b"/>
                <a:pathLst>
                  <a:path w="226" h="51">
                    <a:moveTo>
                      <a:pt x="0" y="0"/>
                    </a:moveTo>
                    <a:lnTo>
                      <a:pt x="11" y="51"/>
                    </a:lnTo>
                    <a:lnTo>
                      <a:pt x="226" y="51"/>
                    </a:lnTo>
                    <a:lnTo>
                      <a:pt x="212" y="0"/>
                    </a:lnTo>
                    <a:lnTo>
                      <a:pt x="0" y="0"/>
                    </a:lnTo>
                    <a:close/>
                  </a:path>
                </a:pathLst>
              </a:custGeom>
              <a:solidFill>
                <a:srgbClr val="FF4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60" name="Freeform 23">
                <a:extLst>
                  <a:ext uri="{FF2B5EF4-FFF2-40B4-BE49-F238E27FC236}">
                    <a16:creationId xmlns:a16="http://schemas.microsoft.com/office/drawing/2014/main" id="{E838248A-A3DF-4F4D-8EC3-31B0D82BE36D}"/>
                  </a:ext>
                </a:extLst>
              </p:cNvPr>
              <p:cNvSpPr>
                <a:spLocks/>
              </p:cNvSpPr>
              <p:nvPr/>
            </p:nvSpPr>
            <p:spPr bwMode="auto">
              <a:xfrm>
                <a:off x="2878" y="3406"/>
                <a:ext cx="449" cy="206"/>
              </a:xfrm>
              <a:custGeom>
                <a:avLst/>
                <a:gdLst>
                  <a:gd name="T0" fmla="*/ 4 w 161"/>
                  <a:gd name="T1" fmla="*/ 0 h 74"/>
                  <a:gd name="T2" fmla="*/ 0 w 161"/>
                  <a:gd name="T3" fmla="*/ 5 h 74"/>
                  <a:gd name="T4" fmla="*/ 65 w 161"/>
                  <a:gd name="T5" fmla="*/ 74 h 74"/>
                  <a:gd name="T6" fmla="*/ 157 w 161"/>
                  <a:gd name="T7" fmla="*/ 74 h 74"/>
                  <a:gd name="T8" fmla="*/ 161 w 161"/>
                  <a:gd name="T9" fmla="*/ 70 h 74"/>
                  <a:gd name="T10" fmla="*/ 161 w 161"/>
                  <a:gd name="T11" fmla="*/ 4 h 74"/>
                  <a:gd name="T12" fmla="*/ 157 w 161"/>
                  <a:gd name="T13" fmla="*/ 0 h 74"/>
                  <a:gd name="T14" fmla="*/ 4 w 161"/>
                  <a:gd name="T15" fmla="*/ 0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74">
                    <a:moveTo>
                      <a:pt x="4" y="0"/>
                    </a:moveTo>
                    <a:cubicBezTo>
                      <a:pt x="2" y="0"/>
                      <a:pt x="0" y="2"/>
                      <a:pt x="0" y="5"/>
                    </a:cubicBezTo>
                    <a:cubicBezTo>
                      <a:pt x="3" y="22"/>
                      <a:pt x="17" y="74"/>
                      <a:pt x="65" y="74"/>
                    </a:cubicBezTo>
                    <a:cubicBezTo>
                      <a:pt x="157" y="74"/>
                      <a:pt x="157" y="74"/>
                      <a:pt x="157" y="74"/>
                    </a:cubicBezTo>
                    <a:cubicBezTo>
                      <a:pt x="159" y="74"/>
                      <a:pt x="161" y="72"/>
                      <a:pt x="161" y="70"/>
                    </a:cubicBezTo>
                    <a:cubicBezTo>
                      <a:pt x="161" y="4"/>
                      <a:pt x="161" y="4"/>
                      <a:pt x="161" y="4"/>
                    </a:cubicBezTo>
                    <a:cubicBezTo>
                      <a:pt x="161" y="2"/>
                      <a:pt x="159" y="0"/>
                      <a:pt x="157" y="0"/>
                    </a:cubicBezTo>
                    <a:cubicBezTo>
                      <a:pt x="4" y="0"/>
                      <a:pt x="4" y="0"/>
                      <a:pt x="4" y="0"/>
                    </a:cubicBezTo>
                  </a:path>
                </a:pathLst>
              </a:custGeom>
              <a:solidFill>
                <a:srgbClr val="FAF0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61" name="Freeform 24">
                <a:extLst>
                  <a:ext uri="{FF2B5EF4-FFF2-40B4-BE49-F238E27FC236}">
                    <a16:creationId xmlns:a16="http://schemas.microsoft.com/office/drawing/2014/main" id="{DA89557E-AAD9-FF4D-9D15-296CC120BD14}"/>
                  </a:ext>
                </a:extLst>
              </p:cNvPr>
              <p:cNvSpPr>
                <a:spLocks/>
              </p:cNvSpPr>
              <p:nvPr/>
            </p:nvSpPr>
            <p:spPr bwMode="auto">
              <a:xfrm>
                <a:off x="2929" y="3545"/>
                <a:ext cx="398" cy="23"/>
              </a:xfrm>
              <a:custGeom>
                <a:avLst/>
                <a:gdLst>
                  <a:gd name="T0" fmla="*/ 0 w 143"/>
                  <a:gd name="T1" fmla="*/ 0 h 8"/>
                  <a:gd name="T2" fmla="*/ 8 w 143"/>
                  <a:gd name="T3" fmla="*/ 8 h 8"/>
                  <a:gd name="T4" fmla="*/ 143 w 143"/>
                  <a:gd name="T5" fmla="*/ 8 h 8"/>
                  <a:gd name="T6" fmla="*/ 143 w 143"/>
                  <a:gd name="T7" fmla="*/ 0 h 8"/>
                  <a:gd name="T8" fmla="*/ 0 w 143"/>
                  <a:gd name="T9" fmla="*/ 0 h 8"/>
                </a:gdLst>
                <a:ahLst/>
                <a:cxnLst>
                  <a:cxn ang="0">
                    <a:pos x="T0" y="T1"/>
                  </a:cxn>
                  <a:cxn ang="0">
                    <a:pos x="T2" y="T3"/>
                  </a:cxn>
                  <a:cxn ang="0">
                    <a:pos x="T4" y="T5"/>
                  </a:cxn>
                  <a:cxn ang="0">
                    <a:pos x="T6" y="T7"/>
                  </a:cxn>
                  <a:cxn ang="0">
                    <a:pos x="T8" y="T9"/>
                  </a:cxn>
                </a:cxnLst>
                <a:rect l="0" t="0" r="r" b="b"/>
                <a:pathLst>
                  <a:path w="143" h="8">
                    <a:moveTo>
                      <a:pt x="0" y="0"/>
                    </a:moveTo>
                    <a:cubicBezTo>
                      <a:pt x="3" y="3"/>
                      <a:pt x="5" y="6"/>
                      <a:pt x="8" y="8"/>
                    </a:cubicBezTo>
                    <a:cubicBezTo>
                      <a:pt x="143" y="8"/>
                      <a:pt x="143" y="8"/>
                      <a:pt x="143" y="8"/>
                    </a:cubicBezTo>
                    <a:cubicBezTo>
                      <a:pt x="143" y="0"/>
                      <a:pt x="143" y="0"/>
                      <a:pt x="143" y="0"/>
                    </a:cubicBezTo>
                    <a:cubicBezTo>
                      <a:pt x="0" y="0"/>
                      <a:pt x="0" y="0"/>
                      <a:pt x="0" y="0"/>
                    </a:cubicBezTo>
                  </a:path>
                </a:pathLst>
              </a:custGeom>
              <a:solidFill>
                <a:srgbClr val="003F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62" name="Oval 25">
                <a:extLst>
                  <a:ext uri="{FF2B5EF4-FFF2-40B4-BE49-F238E27FC236}">
                    <a16:creationId xmlns:a16="http://schemas.microsoft.com/office/drawing/2014/main" id="{89CF505A-F522-6245-8B1F-55F510AFE285}"/>
                  </a:ext>
                </a:extLst>
              </p:cNvPr>
              <p:cNvSpPr>
                <a:spLocks noChangeArrowheads="1"/>
              </p:cNvSpPr>
              <p:nvPr/>
            </p:nvSpPr>
            <p:spPr bwMode="auto">
              <a:xfrm>
                <a:off x="2995" y="3450"/>
                <a:ext cx="48" cy="51"/>
              </a:xfrm>
              <a:prstGeom prst="ellipse">
                <a:avLst/>
              </a:prstGeom>
              <a:solidFill>
                <a:srgbClr val="EF94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63" name="Oval 26">
                <a:extLst>
                  <a:ext uri="{FF2B5EF4-FFF2-40B4-BE49-F238E27FC236}">
                    <a16:creationId xmlns:a16="http://schemas.microsoft.com/office/drawing/2014/main" id="{A37B2BEF-BDD8-164B-B198-0E57BB215364}"/>
                  </a:ext>
                </a:extLst>
              </p:cNvPr>
              <p:cNvSpPr>
                <a:spLocks noChangeArrowheads="1"/>
              </p:cNvSpPr>
              <p:nvPr/>
            </p:nvSpPr>
            <p:spPr bwMode="auto">
              <a:xfrm>
                <a:off x="3004" y="3462"/>
                <a:ext cx="30" cy="28"/>
              </a:xfrm>
              <a:prstGeom prst="ellipse">
                <a:avLst/>
              </a:prstGeom>
              <a:solidFill>
                <a:srgbClr val="003F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64" name="Oval 27">
                <a:extLst>
                  <a:ext uri="{FF2B5EF4-FFF2-40B4-BE49-F238E27FC236}">
                    <a16:creationId xmlns:a16="http://schemas.microsoft.com/office/drawing/2014/main" id="{4708D235-562A-614F-86CA-DC49F0F3EB19}"/>
                  </a:ext>
                </a:extLst>
              </p:cNvPr>
              <p:cNvSpPr>
                <a:spLocks noChangeArrowheads="1"/>
              </p:cNvSpPr>
              <p:nvPr/>
            </p:nvSpPr>
            <p:spPr bwMode="auto">
              <a:xfrm>
                <a:off x="3087" y="3450"/>
                <a:ext cx="51" cy="51"/>
              </a:xfrm>
              <a:prstGeom prst="ellipse">
                <a:avLst/>
              </a:prstGeom>
              <a:solidFill>
                <a:srgbClr val="EF94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65" name="Oval 28">
                <a:extLst>
                  <a:ext uri="{FF2B5EF4-FFF2-40B4-BE49-F238E27FC236}">
                    <a16:creationId xmlns:a16="http://schemas.microsoft.com/office/drawing/2014/main" id="{15D54CFE-603F-DA42-875F-10D816BAE871}"/>
                  </a:ext>
                </a:extLst>
              </p:cNvPr>
              <p:cNvSpPr>
                <a:spLocks noChangeArrowheads="1"/>
              </p:cNvSpPr>
              <p:nvPr/>
            </p:nvSpPr>
            <p:spPr bwMode="auto">
              <a:xfrm>
                <a:off x="3099" y="3462"/>
                <a:ext cx="27" cy="28"/>
              </a:xfrm>
              <a:prstGeom prst="ellipse">
                <a:avLst/>
              </a:prstGeom>
              <a:solidFill>
                <a:srgbClr val="003F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66" name="Oval 29">
                <a:extLst>
                  <a:ext uri="{FF2B5EF4-FFF2-40B4-BE49-F238E27FC236}">
                    <a16:creationId xmlns:a16="http://schemas.microsoft.com/office/drawing/2014/main" id="{848DEA29-F0A5-AB42-BDE5-D93CA47CDCE0}"/>
                  </a:ext>
                </a:extLst>
              </p:cNvPr>
              <p:cNvSpPr>
                <a:spLocks noChangeArrowheads="1"/>
              </p:cNvSpPr>
              <p:nvPr/>
            </p:nvSpPr>
            <p:spPr bwMode="auto">
              <a:xfrm>
                <a:off x="3182" y="3450"/>
                <a:ext cx="48" cy="51"/>
              </a:xfrm>
              <a:prstGeom prst="ellipse">
                <a:avLst/>
              </a:prstGeom>
              <a:solidFill>
                <a:srgbClr val="EF94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67" name="Oval 30">
                <a:extLst>
                  <a:ext uri="{FF2B5EF4-FFF2-40B4-BE49-F238E27FC236}">
                    <a16:creationId xmlns:a16="http://schemas.microsoft.com/office/drawing/2014/main" id="{CD692D7C-B7D8-D241-8D56-5F061111D0B4}"/>
                  </a:ext>
                </a:extLst>
              </p:cNvPr>
              <p:cNvSpPr>
                <a:spLocks noChangeArrowheads="1"/>
              </p:cNvSpPr>
              <p:nvPr/>
            </p:nvSpPr>
            <p:spPr bwMode="auto">
              <a:xfrm>
                <a:off x="3191" y="3462"/>
                <a:ext cx="30" cy="28"/>
              </a:xfrm>
              <a:prstGeom prst="ellipse">
                <a:avLst/>
              </a:prstGeom>
              <a:solidFill>
                <a:srgbClr val="003F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68" name="Freeform 31">
                <a:extLst>
                  <a:ext uri="{FF2B5EF4-FFF2-40B4-BE49-F238E27FC236}">
                    <a16:creationId xmlns:a16="http://schemas.microsoft.com/office/drawing/2014/main" id="{D2C1191C-FAF0-AC4B-B49D-B36BD865C212}"/>
                  </a:ext>
                </a:extLst>
              </p:cNvPr>
              <p:cNvSpPr>
                <a:spLocks/>
              </p:cNvSpPr>
              <p:nvPr/>
            </p:nvSpPr>
            <p:spPr bwMode="auto">
              <a:xfrm>
                <a:off x="2878" y="3406"/>
                <a:ext cx="446" cy="206"/>
              </a:xfrm>
              <a:custGeom>
                <a:avLst/>
                <a:gdLst>
                  <a:gd name="T0" fmla="*/ 42 w 160"/>
                  <a:gd name="T1" fmla="*/ 0 h 74"/>
                  <a:gd name="T2" fmla="*/ 13 w 160"/>
                  <a:gd name="T3" fmla="*/ 0 h 74"/>
                  <a:gd name="T4" fmla="*/ 4 w 160"/>
                  <a:gd name="T5" fmla="*/ 0 h 74"/>
                  <a:gd name="T6" fmla="*/ 4 w 160"/>
                  <a:gd name="T7" fmla="*/ 0 h 74"/>
                  <a:gd name="T8" fmla="*/ 0 w 160"/>
                  <a:gd name="T9" fmla="*/ 5 h 74"/>
                  <a:gd name="T10" fmla="*/ 65 w 160"/>
                  <a:gd name="T11" fmla="*/ 74 h 74"/>
                  <a:gd name="T12" fmla="*/ 157 w 160"/>
                  <a:gd name="T13" fmla="*/ 74 h 74"/>
                  <a:gd name="T14" fmla="*/ 157 w 160"/>
                  <a:gd name="T15" fmla="*/ 74 h 74"/>
                  <a:gd name="T16" fmla="*/ 157 w 160"/>
                  <a:gd name="T17" fmla="*/ 74 h 74"/>
                  <a:gd name="T18" fmla="*/ 157 w 160"/>
                  <a:gd name="T19" fmla="*/ 74 h 74"/>
                  <a:gd name="T20" fmla="*/ 157 w 160"/>
                  <a:gd name="T21" fmla="*/ 74 h 74"/>
                  <a:gd name="T22" fmla="*/ 160 w 160"/>
                  <a:gd name="T23" fmla="*/ 72 h 74"/>
                  <a:gd name="T24" fmla="*/ 124 w 160"/>
                  <a:gd name="T25" fmla="*/ 70 h 74"/>
                  <a:gd name="T26" fmla="*/ 123 w 160"/>
                  <a:gd name="T27" fmla="*/ 70 h 74"/>
                  <a:gd name="T28" fmla="*/ 122 w 160"/>
                  <a:gd name="T29" fmla="*/ 70 h 74"/>
                  <a:gd name="T30" fmla="*/ 73 w 160"/>
                  <a:gd name="T31" fmla="*/ 58 h 74"/>
                  <a:gd name="T32" fmla="*/ 26 w 160"/>
                  <a:gd name="T33" fmla="*/ 58 h 74"/>
                  <a:gd name="T34" fmla="*/ 18 w 160"/>
                  <a:gd name="T35" fmla="*/ 50 h 74"/>
                  <a:gd name="T36" fmla="*/ 62 w 160"/>
                  <a:gd name="T37" fmla="*/ 50 h 74"/>
                  <a:gd name="T38" fmla="*/ 50 w 160"/>
                  <a:gd name="T39" fmla="*/ 34 h 74"/>
                  <a:gd name="T40" fmla="*/ 42 w 160"/>
                  <a:gd name="T41" fmla="*/ 25 h 74"/>
                  <a:gd name="T42" fmla="*/ 44 w 160"/>
                  <a:gd name="T43" fmla="*/ 19 h 74"/>
                  <a:gd name="T44" fmla="*/ 42 w 160"/>
                  <a:gd name="T45"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0" h="74">
                    <a:moveTo>
                      <a:pt x="42" y="0"/>
                    </a:moveTo>
                    <a:cubicBezTo>
                      <a:pt x="13" y="0"/>
                      <a:pt x="13" y="0"/>
                      <a:pt x="13" y="0"/>
                    </a:cubicBezTo>
                    <a:cubicBezTo>
                      <a:pt x="4" y="0"/>
                      <a:pt x="4" y="0"/>
                      <a:pt x="4" y="0"/>
                    </a:cubicBezTo>
                    <a:cubicBezTo>
                      <a:pt x="4" y="0"/>
                      <a:pt x="4" y="0"/>
                      <a:pt x="4" y="0"/>
                    </a:cubicBezTo>
                    <a:cubicBezTo>
                      <a:pt x="2" y="0"/>
                      <a:pt x="0" y="2"/>
                      <a:pt x="0" y="5"/>
                    </a:cubicBezTo>
                    <a:cubicBezTo>
                      <a:pt x="3" y="22"/>
                      <a:pt x="17" y="74"/>
                      <a:pt x="65" y="74"/>
                    </a:cubicBezTo>
                    <a:cubicBezTo>
                      <a:pt x="157" y="74"/>
                      <a:pt x="157" y="74"/>
                      <a:pt x="157" y="74"/>
                    </a:cubicBezTo>
                    <a:cubicBezTo>
                      <a:pt x="157" y="74"/>
                      <a:pt x="157" y="74"/>
                      <a:pt x="157" y="74"/>
                    </a:cubicBezTo>
                    <a:cubicBezTo>
                      <a:pt x="157" y="74"/>
                      <a:pt x="157" y="74"/>
                      <a:pt x="157" y="74"/>
                    </a:cubicBezTo>
                    <a:cubicBezTo>
                      <a:pt x="157" y="74"/>
                      <a:pt x="157" y="74"/>
                      <a:pt x="157" y="74"/>
                    </a:cubicBezTo>
                    <a:cubicBezTo>
                      <a:pt x="157" y="74"/>
                      <a:pt x="157" y="74"/>
                      <a:pt x="157" y="74"/>
                    </a:cubicBezTo>
                    <a:cubicBezTo>
                      <a:pt x="158" y="74"/>
                      <a:pt x="160" y="73"/>
                      <a:pt x="160" y="72"/>
                    </a:cubicBezTo>
                    <a:cubicBezTo>
                      <a:pt x="150" y="70"/>
                      <a:pt x="138" y="70"/>
                      <a:pt x="124" y="70"/>
                    </a:cubicBezTo>
                    <a:cubicBezTo>
                      <a:pt x="124" y="70"/>
                      <a:pt x="123" y="70"/>
                      <a:pt x="123" y="70"/>
                    </a:cubicBezTo>
                    <a:cubicBezTo>
                      <a:pt x="123" y="70"/>
                      <a:pt x="122" y="70"/>
                      <a:pt x="122" y="70"/>
                    </a:cubicBezTo>
                    <a:cubicBezTo>
                      <a:pt x="101" y="70"/>
                      <a:pt x="85" y="65"/>
                      <a:pt x="73" y="58"/>
                    </a:cubicBezTo>
                    <a:cubicBezTo>
                      <a:pt x="26" y="58"/>
                      <a:pt x="26" y="58"/>
                      <a:pt x="26" y="58"/>
                    </a:cubicBezTo>
                    <a:cubicBezTo>
                      <a:pt x="23" y="56"/>
                      <a:pt x="21" y="53"/>
                      <a:pt x="18" y="50"/>
                    </a:cubicBezTo>
                    <a:cubicBezTo>
                      <a:pt x="62" y="50"/>
                      <a:pt x="62" y="50"/>
                      <a:pt x="62" y="50"/>
                    </a:cubicBezTo>
                    <a:cubicBezTo>
                      <a:pt x="57" y="45"/>
                      <a:pt x="53" y="39"/>
                      <a:pt x="50" y="34"/>
                    </a:cubicBezTo>
                    <a:cubicBezTo>
                      <a:pt x="45" y="33"/>
                      <a:pt x="42" y="30"/>
                      <a:pt x="42" y="25"/>
                    </a:cubicBezTo>
                    <a:cubicBezTo>
                      <a:pt x="42" y="23"/>
                      <a:pt x="43" y="21"/>
                      <a:pt x="44" y="19"/>
                    </a:cubicBezTo>
                    <a:cubicBezTo>
                      <a:pt x="42" y="11"/>
                      <a:pt x="42" y="4"/>
                      <a:pt x="42" y="0"/>
                    </a:cubicBezTo>
                  </a:path>
                </a:pathLst>
              </a:custGeom>
              <a:solidFill>
                <a:srgbClr val="F5E2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69" name="Freeform 32">
                <a:extLst>
                  <a:ext uri="{FF2B5EF4-FFF2-40B4-BE49-F238E27FC236}">
                    <a16:creationId xmlns:a16="http://schemas.microsoft.com/office/drawing/2014/main" id="{7B62D09F-A3F1-FE4A-8B46-149FB039864B}"/>
                  </a:ext>
                </a:extLst>
              </p:cNvPr>
              <p:cNvSpPr>
                <a:spLocks/>
              </p:cNvSpPr>
              <p:nvPr/>
            </p:nvSpPr>
            <p:spPr bwMode="auto">
              <a:xfrm>
                <a:off x="2929" y="3545"/>
                <a:ext cx="153" cy="23"/>
              </a:xfrm>
              <a:custGeom>
                <a:avLst/>
                <a:gdLst>
                  <a:gd name="T0" fmla="*/ 44 w 55"/>
                  <a:gd name="T1" fmla="*/ 0 h 8"/>
                  <a:gd name="T2" fmla="*/ 0 w 55"/>
                  <a:gd name="T3" fmla="*/ 0 h 8"/>
                  <a:gd name="T4" fmla="*/ 8 w 55"/>
                  <a:gd name="T5" fmla="*/ 8 h 8"/>
                  <a:gd name="T6" fmla="*/ 55 w 55"/>
                  <a:gd name="T7" fmla="*/ 8 h 8"/>
                  <a:gd name="T8" fmla="*/ 44 w 55"/>
                  <a:gd name="T9" fmla="*/ 0 h 8"/>
                </a:gdLst>
                <a:ahLst/>
                <a:cxnLst>
                  <a:cxn ang="0">
                    <a:pos x="T0" y="T1"/>
                  </a:cxn>
                  <a:cxn ang="0">
                    <a:pos x="T2" y="T3"/>
                  </a:cxn>
                  <a:cxn ang="0">
                    <a:pos x="T4" y="T5"/>
                  </a:cxn>
                  <a:cxn ang="0">
                    <a:pos x="T6" y="T7"/>
                  </a:cxn>
                  <a:cxn ang="0">
                    <a:pos x="T8" y="T9"/>
                  </a:cxn>
                </a:cxnLst>
                <a:rect l="0" t="0" r="r" b="b"/>
                <a:pathLst>
                  <a:path w="55" h="8">
                    <a:moveTo>
                      <a:pt x="44" y="0"/>
                    </a:moveTo>
                    <a:cubicBezTo>
                      <a:pt x="0" y="0"/>
                      <a:pt x="0" y="0"/>
                      <a:pt x="0" y="0"/>
                    </a:cubicBezTo>
                    <a:cubicBezTo>
                      <a:pt x="3" y="3"/>
                      <a:pt x="5" y="6"/>
                      <a:pt x="8" y="8"/>
                    </a:cubicBezTo>
                    <a:cubicBezTo>
                      <a:pt x="55" y="8"/>
                      <a:pt x="55" y="8"/>
                      <a:pt x="55" y="8"/>
                    </a:cubicBezTo>
                    <a:cubicBezTo>
                      <a:pt x="51" y="6"/>
                      <a:pt x="47" y="3"/>
                      <a:pt x="44" y="0"/>
                    </a:cubicBezTo>
                  </a:path>
                </a:pathLst>
              </a:custGeom>
              <a:solidFill>
                <a:srgbClr val="003B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70" name="Freeform 33">
                <a:extLst>
                  <a:ext uri="{FF2B5EF4-FFF2-40B4-BE49-F238E27FC236}">
                    <a16:creationId xmlns:a16="http://schemas.microsoft.com/office/drawing/2014/main" id="{1D92728D-1CED-AA47-A0C8-6DB8CD558885}"/>
                  </a:ext>
                </a:extLst>
              </p:cNvPr>
              <p:cNvSpPr>
                <a:spLocks/>
              </p:cNvSpPr>
              <p:nvPr/>
            </p:nvSpPr>
            <p:spPr bwMode="auto">
              <a:xfrm>
                <a:off x="2995" y="3459"/>
                <a:ext cx="23" cy="42"/>
              </a:xfrm>
              <a:custGeom>
                <a:avLst/>
                <a:gdLst>
                  <a:gd name="T0" fmla="*/ 2 w 8"/>
                  <a:gd name="T1" fmla="*/ 0 h 15"/>
                  <a:gd name="T2" fmla="*/ 0 w 8"/>
                  <a:gd name="T3" fmla="*/ 6 h 15"/>
                  <a:gd name="T4" fmla="*/ 8 w 8"/>
                  <a:gd name="T5" fmla="*/ 15 h 15"/>
                  <a:gd name="T6" fmla="*/ 6 w 8"/>
                  <a:gd name="T7" fmla="*/ 11 h 15"/>
                  <a:gd name="T8" fmla="*/ 3 w 8"/>
                  <a:gd name="T9" fmla="*/ 6 h 15"/>
                  <a:gd name="T10" fmla="*/ 4 w 8"/>
                  <a:gd name="T11" fmla="*/ 4 h 15"/>
                  <a:gd name="T12" fmla="*/ 2 w 8"/>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8" h="15">
                    <a:moveTo>
                      <a:pt x="2" y="0"/>
                    </a:moveTo>
                    <a:cubicBezTo>
                      <a:pt x="1" y="2"/>
                      <a:pt x="0" y="4"/>
                      <a:pt x="0" y="6"/>
                    </a:cubicBezTo>
                    <a:cubicBezTo>
                      <a:pt x="0" y="11"/>
                      <a:pt x="3" y="14"/>
                      <a:pt x="8" y="15"/>
                    </a:cubicBezTo>
                    <a:cubicBezTo>
                      <a:pt x="7" y="13"/>
                      <a:pt x="7" y="12"/>
                      <a:pt x="6" y="11"/>
                    </a:cubicBezTo>
                    <a:cubicBezTo>
                      <a:pt x="4" y="10"/>
                      <a:pt x="3" y="8"/>
                      <a:pt x="3" y="6"/>
                    </a:cubicBezTo>
                    <a:cubicBezTo>
                      <a:pt x="3" y="5"/>
                      <a:pt x="3" y="5"/>
                      <a:pt x="4" y="4"/>
                    </a:cubicBezTo>
                    <a:cubicBezTo>
                      <a:pt x="3" y="3"/>
                      <a:pt x="3" y="1"/>
                      <a:pt x="2" y="0"/>
                    </a:cubicBezTo>
                  </a:path>
                </a:pathLst>
              </a:custGeom>
              <a:solidFill>
                <a:srgbClr val="EA8B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71" name="Freeform 34">
                <a:extLst>
                  <a:ext uri="{FF2B5EF4-FFF2-40B4-BE49-F238E27FC236}">
                    <a16:creationId xmlns:a16="http://schemas.microsoft.com/office/drawing/2014/main" id="{913BCB28-918D-B94F-AB55-C1A355AF5338}"/>
                  </a:ext>
                </a:extLst>
              </p:cNvPr>
              <p:cNvSpPr>
                <a:spLocks/>
              </p:cNvSpPr>
              <p:nvPr/>
            </p:nvSpPr>
            <p:spPr bwMode="auto">
              <a:xfrm>
                <a:off x="3004" y="3470"/>
                <a:ext cx="8" cy="20"/>
              </a:xfrm>
              <a:custGeom>
                <a:avLst/>
                <a:gdLst>
                  <a:gd name="T0" fmla="*/ 1 w 3"/>
                  <a:gd name="T1" fmla="*/ 0 h 7"/>
                  <a:gd name="T2" fmla="*/ 0 w 3"/>
                  <a:gd name="T3" fmla="*/ 2 h 7"/>
                  <a:gd name="T4" fmla="*/ 3 w 3"/>
                  <a:gd name="T5" fmla="*/ 7 h 7"/>
                  <a:gd name="T6" fmla="*/ 1 w 3"/>
                  <a:gd name="T7" fmla="*/ 0 h 7"/>
                </a:gdLst>
                <a:ahLst/>
                <a:cxnLst>
                  <a:cxn ang="0">
                    <a:pos x="T0" y="T1"/>
                  </a:cxn>
                  <a:cxn ang="0">
                    <a:pos x="T2" y="T3"/>
                  </a:cxn>
                  <a:cxn ang="0">
                    <a:pos x="T4" y="T5"/>
                  </a:cxn>
                  <a:cxn ang="0">
                    <a:pos x="T6" y="T7"/>
                  </a:cxn>
                </a:cxnLst>
                <a:rect l="0" t="0" r="r" b="b"/>
                <a:pathLst>
                  <a:path w="3" h="7">
                    <a:moveTo>
                      <a:pt x="1" y="0"/>
                    </a:moveTo>
                    <a:cubicBezTo>
                      <a:pt x="0" y="1"/>
                      <a:pt x="0" y="1"/>
                      <a:pt x="0" y="2"/>
                    </a:cubicBezTo>
                    <a:cubicBezTo>
                      <a:pt x="0" y="4"/>
                      <a:pt x="1" y="6"/>
                      <a:pt x="3" y="7"/>
                    </a:cubicBezTo>
                    <a:cubicBezTo>
                      <a:pt x="2" y="5"/>
                      <a:pt x="1" y="2"/>
                      <a:pt x="1" y="0"/>
                    </a:cubicBezTo>
                  </a:path>
                </a:pathLst>
              </a:custGeom>
              <a:solidFill>
                <a:srgbClr val="003B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72" name="Freeform 35">
                <a:extLst>
                  <a:ext uri="{FF2B5EF4-FFF2-40B4-BE49-F238E27FC236}">
                    <a16:creationId xmlns:a16="http://schemas.microsoft.com/office/drawing/2014/main" id="{72546CB3-25D4-1E40-AB7E-FC129B151ADC}"/>
                  </a:ext>
                </a:extLst>
              </p:cNvPr>
              <p:cNvSpPr>
                <a:spLocks/>
              </p:cNvSpPr>
              <p:nvPr/>
            </p:nvSpPr>
            <p:spPr bwMode="auto">
              <a:xfrm>
                <a:off x="2920" y="3403"/>
                <a:ext cx="120" cy="309"/>
              </a:xfrm>
              <a:custGeom>
                <a:avLst/>
                <a:gdLst>
                  <a:gd name="T0" fmla="*/ 42 w 43"/>
                  <a:gd name="T1" fmla="*/ 111 h 111"/>
                  <a:gd name="T2" fmla="*/ 41 w 43"/>
                  <a:gd name="T3" fmla="*/ 110 h 111"/>
                  <a:gd name="T4" fmla="*/ 31 w 43"/>
                  <a:gd name="T5" fmla="*/ 5 h 111"/>
                  <a:gd name="T6" fmla="*/ 15 w 43"/>
                  <a:gd name="T7" fmla="*/ 106 h 111"/>
                  <a:gd name="T8" fmla="*/ 15 w 43"/>
                  <a:gd name="T9" fmla="*/ 107 h 111"/>
                  <a:gd name="T10" fmla="*/ 14 w 43"/>
                  <a:gd name="T11" fmla="*/ 107 h 111"/>
                  <a:gd name="T12" fmla="*/ 31 w 43"/>
                  <a:gd name="T13" fmla="*/ 0 h 111"/>
                  <a:gd name="T14" fmla="*/ 32 w 43"/>
                  <a:gd name="T15" fmla="*/ 0 h 111"/>
                  <a:gd name="T16" fmla="*/ 33 w 43"/>
                  <a:gd name="T17" fmla="*/ 1 h 111"/>
                  <a:gd name="T18" fmla="*/ 43 w 43"/>
                  <a:gd name="T19" fmla="*/ 109 h 111"/>
                  <a:gd name="T20" fmla="*/ 42 w 43"/>
                  <a:gd name="T21" fmla="*/ 110 h 111"/>
                  <a:gd name="T22" fmla="*/ 42 w 43"/>
                  <a:gd name="T23" fmla="*/ 11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111">
                    <a:moveTo>
                      <a:pt x="42" y="111"/>
                    </a:moveTo>
                    <a:cubicBezTo>
                      <a:pt x="42" y="111"/>
                      <a:pt x="41" y="110"/>
                      <a:pt x="41" y="110"/>
                    </a:cubicBezTo>
                    <a:cubicBezTo>
                      <a:pt x="25" y="82"/>
                      <a:pt x="29" y="21"/>
                      <a:pt x="31" y="5"/>
                    </a:cubicBezTo>
                    <a:cubicBezTo>
                      <a:pt x="24" y="17"/>
                      <a:pt x="3" y="62"/>
                      <a:pt x="15" y="106"/>
                    </a:cubicBezTo>
                    <a:cubicBezTo>
                      <a:pt x="16" y="107"/>
                      <a:pt x="15" y="107"/>
                      <a:pt x="15" y="107"/>
                    </a:cubicBezTo>
                    <a:cubicBezTo>
                      <a:pt x="14" y="107"/>
                      <a:pt x="14" y="107"/>
                      <a:pt x="14" y="107"/>
                    </a:cubicBezTo>
                    <a:cubicBezTo>
                      <a:pt x="0" y="54"/>
                      <a:pt x="31" y="1"/>
                      <a:pt x="31" y="0"/>
                    </a:cubicBezTo>
                    <a:cubicBezTo>
                      <a:pt x="31" y="0"/>
                      <a:pt x="32" y="0"/>
                      <a:pt x="32" y="0"/>
                    </a:cubicBezTo>
                    <a:cubicBezTo>
                      <a:pt x="32" y="0"/>
                      <a:pt x="33" y="1"/>
                      <a:pt x="33" y="1"/>
                    </a:cubicBezTo>
                    <a:cubicBezTo>
                      <a:pt x="33" y="2"/>
                      <a:pt x="24" y="77"/>
                      <a:pt x="43" y="109"/>
                    </a:cubicBezTo>
                    <a:cubicBezTo>
                      <a:pt x="43" y="110"/>
                      <a:pt x="43" y="110"/>
                      <a:pt x="42" y="110"/>
                    </a:cubicBezTo>
                    <a:cubicBezTo>
                      <a:pt x="42" y="110"/>
                      <a:pt x="42" y="111"/>
                      <a:pt x="42" y="111"/>
                    </a:cubicBezTo>
                    <a:close/>
                  </a:path>
                </a:pathLst>
              </a:custGeom>
              <a:solidFill>
                <a:srgbClr val="007A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73" name="Freeform 36">
                <a:extLst>
                  <a:ext uri="{FF2B5EF4-FFF2-40B4-BE49-F238E27FC236}">
                    <a16:creationId xmlns:a16="http://schemas.microsoft.com/office/drawing/2014/main" id="{3BBC143B-9D86-F749-B536-2D10EC2125E9}"/>
                  </a:ext>
                </a:extLst>
              </p:cNvPr>
              <p:cNvSpPr>
                <a:spLocks/>
              </p:cNvSpPr>
              <p:nvPr/>
            </p:nvSpPr>
            <p:spPr bwMode="auto">
              <a:xfrm>
                <a:off x="3009" y="3403"/>
                <a:ext cx="215" cy="304"/>
              </a:xfrm>
              <a:custGeom>
                <a:avLst/>
                <a:gdLst>
                  <a:gd name="T0" fmla="*/ 46 w 77"/>
                  <a:gd name="T1" fmla="*/ 109 h 109"/>
                  <a:gd name="T2" fmla="*/ 45 w 77"/>
                  <a:gd name="T3" fmla="*/ 109 h 109"/>
                  <a:gd name="T4" fmla="*/ 4 w 77"/>
                  <a:gd name="T5" fmla="*/ 1 h 109"/>
                  <a:gd name="T6" fmla="*/ 5 w 77"/>
                  <a:gd name="T7" fmla="*/ 0 h 109"/>
                  <a:gd name="T8" fmla="*/ 6 w 77"/>
                  <a:gd name="T9" fmla="*/ 1 h 109"/>
                  <a:gd name="T10" fmla="*/ 76 w 77"/>
                  <a:gd name="T11" fmla="*/ 106 h 109"/>
                  <a:gd name="T12" fmla="*/ 76 w 77"/>
                  <a:gd name="T13" fmla="*/ 107 h 109"/>
                  <a:gd name="T14" fmla="*/ 75 w 77"/>
                  <a:gd name="T15" fmla="*/ 107 h 109"/>
                  <a:gd name="T16" fmla="*/ 6 w 77"/>
                  <a:gd name="T17" fmla="*/ 6 h 109"/>
                  <a:gd name="T18" fmla="*/ 46 w 77"/>
                  <a:gd name="T19" fmla="*/ 108 h 109"/>
                  <a:gd name="T20" fmla="*/ 46 w 77"/>
                  <a:gd name="T21" fmla="*/ 109 h 109"/>
                  <a:gd name="T22" fmla="*/ 46 w 77"/>
                  <a:gd name="T23" fmla="*/ 10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7" h="109">
                    <a:moveTo>
                      <a:pt x="46" y="109"/>
                    </a:moveTo>
                    <a:cubicBezTo>
                      <a:pt x="45" y="109"/>
                      <a:pt x="45" y="109"/>
                      <a:pt x="45" y="109"/>
                    </a:cubicBezTo>
                    <a:cubicBezTo>
                      <a:pt x="0" y="55"/>
                      <a:pt x="4" y="1"/>
                      <a:pt x="4" y="1"/>
                    </a:cubicBezTo>
                    <a:cubicBezTo>
                      <a:pt x="4" y="0"/>
                      <a:pt x="5" y="0"/>
                      <a:pt x="5" y="0"/>
                    </a:cubicBezTo>
                    <a:cubicBezTo>
                      <a:pt x="5" y="0"/>
                      <a:pt x="6" y="0"/>
                      <a:pt x="6" y="1"/>
                    </a:cubicBezTo>
                    <a:cubicBezTo>
                      <a:pt x="6" y="1"/>
                      <a:pt x="28" y="77"/>
                      <a:pt x="76" y="106"/>
                    </a:cubicBezTo>
                    <a:cubicBezTo>
                      <a:pt x="77" y="106"/>
                      <a:pt x="77" y="107"/>
                      <a:pt x="76" y="107"/>
                    </a:cubicBezTo>
                    <a:cubicBezTo>
                      <a:pt x="76" y="107"/>
                      <a:pt x="76" y="107"/>
                      <a:pt x="75" y="107"/>
                    </a:cubicBezTo>
                    <a:cubicBezTo>
                      <a:pt x="33" y="82"/>
                      <a:pt x="11" y="22"/>
                      <a:pt x="6" y="6"/>
                    </a:cubicBezTo>
                    <a:cubicBezTo>
                      <a:pt x="6" y="20"/>
                      <a:pt x="9" y="64"/>
                      <a:pt x="46" y="108"/>
                    </a:cubicBezTo>
                    <a:cubicBezTo>
                      <a:pt x="47" y="108"/>
                      <a:pt x="47" y="109"/>
                      <a:pt x="46" y="109"/>
                    </a:cubicBezTo>
                    <a:cubicBezTo>
                      <a:pt x="46" y="109"/>
                      <a:pt x="46" y="109"/>
                      <a:pt x="46" y="109"/>
                    </a:cubicBezTo>
                    <a:close/>
                  </a:path>
                </a:pathLst>
              </a:custGeom>
              <a:solidFill>
                <a:srgbClr val="007A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74" name="Freeform 37">
                <a:extLst>
                  <a:ext uri="{FF2B5EF4-FFF2-40B4-BE49-F238E27FC236}">
                    <a16:creationId xmlns:a16="http://schemas.microsoft.com/office/drawing/2014/main" id="{4FB4FF6A-2A70-184F-AC5D-31C26EAD6E09}"/>
                  </a:ext>
                </a:extLst>
              </p:cNvPr>
              <p:cNvSpPr>
                <a:spLocks/>
              </p:cNvSpPr>
              <p:nvPr/>
            </p:nvSpPr>
            <p:spPr bwMode="auto">
              <a:xfrm>
                <a:off x="2951" y="3648"/>
                <a:ext cx="228" cy="39"/>
              </a:xfrm>
              <a:custGeom>
                <a:avLst/>
                <a:gdLst>
                  <a:gd name="T0" fmla="*/ 27 w 82"/>
                  <a:gd name="T1" fmla="*/ 14 h 14"/>
                  <a:gd name="T2" fmla="*/ 27 w 82"/>
                  <a:gd name="T3" fmla="*/ 14 h 14"/>
                  <a:gd name="T4" fmla="*/ 26 w 82"/>
                  <a:gd name="T5" fmla="*/ 14 h 14"/>
                  <a:gd name="T6" fmla="*/ 2 w 82"/>
                  <a:gd name="T7" fmla="*/ 8 h 14"/>
                  <a:gd name="T8" fmla="*/ 1 w 82"/>
                  <a:gd name="T9" fmla="*/ 8 h 14"/>
                  <a:gd name="T10" fmla="*/ 1 w 82"/>
                  <a:gd name="T11" fmla="*/ 7 h 14"/>
                  <a:gd name="T12" fmla="*/ 27 w 82"/>
                  <a:gd name="T13" fmla="*/ 12 h 14"/>
                  <a:gd name="T14" fmla="*/ 59 w 82"/>
                  <a:gd name="T15" fmla="*/ 10 h 14"/>
                  <a:gd name="T16" fmla="*/ 71 w 82"/>
                  <a:gd name="T17" fmla="*/ 3 h 14"/>
                  <a:gd name="T18" fmla="*/ 81 w 82"/>
                  <a:gd name="T19" fmla="*/ 6 h 14"/>
                  <a:gd name="T20" fmla="*/ 81 w 82"/>
                  <a:gd name="T21" fmla="*/ 7 h 14"/>
                  <a:gd name="T22" fmla="*/ 80 w 82"/>
                  <a:gd name="T23" fmla="*/ 7 h 14"/>
                  <a:gd name="T24" fmla="*/ 72 w 82"/>
                  <a:gd name="T25" fmla="*/ 4 h 14"/>
                  <a:gd name="T26" fmla="*/ 60 w 82"/>
                  <a:gd name="T27" fmla="*/ 12 h 14"/>
                  <a:gd name="T28" fmla="*/ 59 w 82"/>
                  <a:gd name="T29" fmla="*/ 12 h 14"/>
                  <a:gd name="T30" fmla="*/ 28 w 82"/>
                  <a:gd name="T31" fmla="*/ 14 h 14"/>
                  <a:gd name="T32" fmla="*/ 27 w 82"/>
                  <a:gd name="T3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2" h="14">
                    <a:moveTo>
                      <a:pt x="27" y="14"/>
                    </a:moveTo>
                    <a:cubicBezTo>
                      <a:pt x="27" y="14"/>
                      <a:pt x="27" y="14"/>
                      <a:pt x="27" y="14"/>
                    </a:cubicBezTo>
                    <a:cubicBezTo>
                      <a:pt x="27" y="14"/>
                      <a:pt x="27" y="14"/>
                      <a:pt x="26" y="14"/>
                    </a:cubicBezTo>
                    <a:cubicBezTo>
                      <a:pt x="19" y="2"/>
                      <a:pt x="2" y="8"/>
                      <a:pt x="2" y="8"/>
                    </a:cubicBezTo>
                    <a:cubicBezTo>
                      <a:pt x="1" y="8"/>
                      <a:pt x="1" y="8"/>
                      <a:pt x="1" y="8"/>
                    </a:cubicBezTo>
                    <a:cubicBezTo>
                      <a:pt x="0" y="7"/>
                      <a:pt x="1" y="7"/>
                      <a:pt x="1" y="7"/>
                    </a:cubicBezTo>
                    <a:cubicBezTo>
                      <a:pt x="1" y="7"/>
                      <a:pt x="19" y="0"/>
                      <a:pt x="27" y="12"/>
                    </a:cubicBezTo>
                    <a:cubicBezTo>
                      <a:pt x="30" y="10"/>
                      <a:pt x="44" y="0"/>
                      <a:pt x="59" y="10"/>
                    </a:cubicBezTo>
                    <a:cubicBezTo>
                      <a:pt x="61" y="8"/>
                      <a:pt x="65" y="4"/>
                      <a:pt x="71" y="3"/>
                    </a:cubicBezTo>
                    <a:cubicBezTo>
                      <a:pt x="75" y="3"/>
                      <a:pt x="78" y="4"/>
                      <a:pt x="81" y="6"/>
                    </a:cubicBezTo>
                    <a:cubicBezTo>
                      <a:pt x="82" y="6"/>
                      <a:pt x="82" y="7"/>
                      <a:pt x="81" y="7"/>
                    </a:cubicBezTo>
                    <a:cubicBezTo>
                      <a:pt x="81" y="7"/>
                      <a:pt x="81" y="7"/>
                      <a:pt x="80" y="7"/>
                    </a:cubicBezTo>
                    <a:cubicBezTo>
                      <a:pt x="78" y="5"/>
                      <a:pt x="75" y="4"/>
                      <a:pt x="72" y="4"/>
                    </a:cubicBezTo>
                    <a:cubicBezTo>
                      <a:pt x="65" y="5"/>
                      <a:pt x="60" y="11"/>
                      <a:pt x="60" y="12"/>
                    </a:cubicBezTo>
                    <a:cubicBezTo>
                      <a:pt x="60" y="12"/>
                      <a:pt x="59" y="12"/>
                      <a:pt x="59" y="12"/>
                    </a:cubicBezTo>
                    <a:cubicBezTo>
                      <a:pt x="43" y="1"/>
                      <a:pt x="28" y="14"/>
                      <a:pt x="28" y="14"/>
                    </a:cubicBezTo>
                    <a:cubicBezTo>
                      <a:pt x="27" y="14"/>
                      <a:pt x="27" y="14"/>
                      <a:pt x="27" y="14"/>
                    </a:cubicBezTo>
                    <a:close/>
                  </a:path>
                </a:pathLst>
              </a:custGeom>
              <a:solidFill>
                <a:srgbClr val="007A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75" name="Freeform 38">
                <a:extLst>
                  <a:ext uri="{FF2B5EF4-FFF2-40B4-BE49-F238E27FC236}">
                    <a16:creationId xmlns:a16="http://schemas.microsoft.com/office/drawing/2014/main" id="{1E4E6993-EE66-9743-8A0D-8C0CC22B71BF}"/>
                  </a:ext>
                </a:extLst>
              </p:cNvPr>
              <p:cNvSpPr>
                <a:spLocks/>
              </p:cNvSpPr>
              <p:nvPr/>
            </p:nvSpPr>
            <p:spPr bwMode="auto">
              <a:xfrm>
                <a:off x="2948" y="3581"/>
                <a:ext cx="170" cy="34"/>
              </a:xfrm>
              <a:custGeom>
                <a:avLst/>
                <a:gdLst>
                  <a:gd name="T0" fmla="*/ 22 w 61"/>
                  <a:gd name="T1" fmla="*/ 12 h 12"/>
                  <a:gd name="T2" fmla="*/ 21 w 61"/>
                  <a:gd name="T3" fmla="*/ 12 h 12"/>
                  <a:gd name="T4" fmla="*/ 1 w 61"/>
                  <a:gd name="T5" fmla="*/ 11 h 12"/>
                  <a:gd name="T6" fmla="*/ 0 w 61"/>
                  <a:gd name="T7" fmla="*/ 10 h 12"/>
                  <a:gd name="T8" fmla="*/ 1 w 61"/>
                  <a:gd name="T9" fmla="*/ 9 h 12"/>
                  <a:gd name="T10" fmla="*/ 22 w 61"/>
                  <a:gd name="T11" fmla="*/ 11 h 12"/>
                  <a:gd name="T12" fmla="*/ 45 w 61"/>
                  <a:gd name="T13" fmla="*/ 8 h 12"/>
                  <a:gd name="T14" fmla="*/ 60 w 61"/>
                  <a:gd name="T15" fmla="*/ 5 h 12"/>
                  <a:gd name="T16" fmla="*/ 60 w 61"/>
                  <a:gd name="T17" fmla="*/ 6 h 12"/>
                  <a:gd name="T18" fmla="*/ 59 w 61"/>
                  <a:gd name="T19" fmla="*/ 6 h 12"/>
                  <a:gd name="T20" fmla="*/ 45 w 61"/>
                  <a:gd name="T21" fmla="*/ 10 h 12"/>
                  <a:gd name="T22" fmla="*/ 44 w 61"/>
                  <a:gd name="T23" fmla="*/ 10 h 12"/>
                  <a:gd name="T24" fmla="*/ 22 w 61"/>
                  <a:gd name="T25" fmla="*/ 12 h 12"/>
                  <a:gd name="T26" fmla="*/ 22 w 61"/>
                  <a:gd name="T2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 h="12">
                    <a:moveTo>
                      <a:pt x="22" y="12"/>
                    </a:moveTo>
                    <a:cubicBezTo>
                      <a:pt x="22" y="12"/>
                      <a:pt x="21" y="12"/>
                      <a:pt x="21" y="12"/>
                    </a:cubicBezTo>
                    <a:cubicBezTo>
                      <a:pt x="14" y="4"/>
                      <a:pt x="1" y="11"/>
                      <a:pt x="1" y="11"/>
                    </a:cubicBezTo>
                    <a:cubicBezTo>
                      <a:pt x="1" y="11"/>
                      <a:pt x="1" y="11"/>
                      <a:pt x="0" y="10"/>
                    </a:cubicBezTo>
                    <a:cubicBezTo>
                      <a:pt x="0" y="10"/>
                      <a:pt x="0" y="9"/>
                      <a:pt x="1" y="9"/>
                    </a:cubicBezTo>
                    <a:cubicBezTo>
                      <a:pt x="1" y="9"/>
                      <a:pt x="14" y="3"/>
                      <a:pt x="22" y="11"/>
                    </a:cubicBezTo>
                    <a:cubicBezTo>
                      <a:pt x="25" y="9"/>
                      <a:pt x="36" y="2"/>
                      <a:pt x="45" y="8"/>
                    </a:cubicBezTo>
                    <a:cubicBezTo>
                      <a:pt x="46" y="6"/>
                      <a:pt x="54" y="0"/>
                      <a:pt x="60" y="5"/>
                    </a:cubicBezTo>
                    <a:cubicBezTo>
                      <a:pt x="61" y="5"/>
                      <a:pt x="61" y="5"/>
                      <a:pt x="60" y="6"/>
                    </a:cubicBezTo>
                    <a:cubicBezTo>
                      <a:pt x="60" y="6"/>
                      <a:pt x="60" y="6"/>
                      <a:pt x="59" y="6"/>
                    </a:cubicBezTo>
                    <a:cubicBezTo>
                      <a:pt x="53" y="2"/>
                      <a:pt x="45" y="10"/>
                      <a:pt x="45" y="10"/>
                    </a:cubicBezTo>
                    <a:cubicBezTo>
                      <a:pt x="45" y="10"/>
                      <a:pt x="44" y="10"/>
                      <a:pt x="44" y="10"/>
                    </a:cubicBezTo>
                    <a:cubicBezTo>
                      <a:pt x="35" y="2"/>
                      <a:pt x="22" y="12"/>
                      <a:pt x="22" y="12"/>
                    </a:cubicBezTo>
                    <a:cubicBezTo>
                      <a:pt x="22" y="12"/>
                      <a:pt x="22" y="12"/>
                      <a:pt x="22" y="12"/>
                    </a:cubicBezTo>
                    <a:close/>
                  </a:path>
                </a:pathLst>
              </a:custGeom>
              <a:solidFill>
                <a:srgbClr val="007A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76" name="Freeform 39">
                <a:extLst>
                  <a:ext uri="{FF2B5EF4-FFF2-40B4-BE49-F238E27FC236}">
                    <a16:creationId xmlns:a16="http://schemas.microsoft.com/office/drawing/2014/main" id="{87D1A107-4A31-894B-AD97-362929D458BC}"/>
                  </a:ext>
                </a:extLst>
              </p:cNvPr>
              <p:cNvSpPr>
                <a:spLocks/>
              </p:cNvSpPr>
              <p:nvPr/>
            </p:nvSpPr>
            <p:spPr bwMode="auto">
              <a:xfrm>
                <a:off x="2954" y="3537"/>
                <a:ext cx="131" cy="22"/>
              </a:xfrm>
              <a:custGeom>
                <a:avLst/>
                <a:gdLst>
                  <a:gd name="T0" fmla="*/ 18 w 47"/>
                  <a:gd name="T1" fmla="*/ 8 h 8"/>
                  <a:gd name="T2" fmla="*/ 18 w 47"/>
                  <a:gd name="T3" fmla="*/ 8 h 8"/>
                  <a:gd name="T4" fmla="*/ 2 w 47"/>
                  <a:gd name="T5" fmla="*/ 5 h 8"/>
                  <a:gd name="T6" fmla="*/ 1 w 47"/>
                  <a:gd name="T7" fmla="*/ 5 h 8"/>
                  <a:gd name="T8" fmla="*/ 1 w 47"/>
                  <a:gd name="T9" fmla="*/ 4 h 8"/>
                  <a:gd name="T10" fmla="*/ 18 w 47"/>
                  <a:gd name="T11" fmla="*/ 6 h 8"/>
                  <a:gd name="T12" fmla="*/ 34 w 47"/>
                  <a:gd name="T13" fmla="*/ 6 h 8"/>
                  <a:gd name="T14" fmla="*/ 43 w 47"/>
                  <a:gd name="T15" fmla="*/ 1 h 8"/>
                  <a:gd name="T16" fmla="*/ 47 w 47"/>
                  <a:gd name="T17" fmla="*/ 3 h 8"/>
                  <a:gd name="T18" fmla="*/ 47 w 47"/>
                  <a:gd name="T19" fmla="*/ 4 h 8"/>
                  <a:gd name="T20" fmla="*/ 46 w 47"/>
                  <a:gd name="T21" fmla="*/ 4 h 8"/>
                  <a:gd name="T22" fmla="*/ 43 w 47"/>
                  <a:gd name="T23" fmla="*/ 3 h 8"/>
                  <a:gd name="T24" fmla="*/ 35 w 47"/>
                  <a:gd name="T25" fmla="*/ 7 h 8"/>
                  <a:gd name="T26" fmla="*/ 35 w 47"/>
                  <a:gd name="T27" fmla="*/ 8 h 8"/>
                  <a:gd name="T28" fmla="*/ 34 w 47"/>
                  <a:gd name="T29" fmla="*/ 8 h 8"/>
                  <a:gd name="T30" fmla="*/ 19 w 47"/>
                  <a:gd name="T31" fmla="*/ 8 h 8"/>
                  <a:gd name="T32" fmla="*/ 18 w 47"/>
                  <a:gd name="T33"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 h="8">
                    <a:moveTo>
                      <a:pt x="18" y="8"/>
                    </a:moveTo>
                    <a:cubicBezTo>
                      <a:pt x="18" y="8"/>
                      <a:pt x="18" y="8"/>
                      <a:pt x="18" y="8"/>
                    </a:cubicBezTo>
                    <a:cubicBezTo>
                      <a:pt x="12" y="2"/>
                      <a:pt x="2" y="5"/>
                      <a:pt x="2" y="5"/>
                    </a:cubicBezTo>
                    <a:cubicBezTo>
                      <a:pt x="1" y="6"/>
                      <a:pt x="1" y="5"/>
                      <a:pt x="1" y="5"/>
                    </a:cubicBezTo>
                    <a:cubicBezTo>
                      <a:pt x="0" y="5"/>
                      <a:pt x="1" y="4"/>
                      <a:pt x="1" y="4"/>
                    </a:cubicBezTo>
                    <a:cubicBezTo>
                      <a:pt x="1" y="4"/>
                      <a:pt x="12" y="0"/>
                      <a:pt x="18" y="6"/>
                    </a:cubicBezTo>
                    <a:cubicBezTo>
                      <a:pt x="20" y="5"/>
                      <a:pt x="28" y="1"/>
                      <a:pt x="34" y="6"/>
                    </a:cubicBezTo>
                    <a:cubicBezTo>
                      <a:pt x="36" y="5"/>
                      <a:pt x="39" y="2"/>
                      <a:pt x="43" y="1"/>
                    </a:cubicBezTo>
                    <a:cubicBezTo>
                      <a:pt x="44" y="1"/>
                      <a:pt x="46" y="2"/>
                      <a:pt x="47" y="3"/>
                    </a:cubicBezTo>
                    <a:cubicBezTo>
                      <a:pt x="47" y="3"/>
                      <a:pt x="47" y="4"/>
                      <a:pt x="47" y="4"/>
                    </a:cubicBezTo>
                    <a:cubicBezTo>
                      <a:pt x="47" y="4"/>
                      <a:pt x="46" y="4"/>
                      <a:pt x="46" y="4"/>
                    </a:cubicBezTo>
                    <a:cubicBezTo>
                      <a:pt x="45" y="3"/>
                      <a:pt x="44" y="3"/>
                      <a:pt x="43" y="3"/>
                    </a:cubicBezTo>
                    <a:cubicBezTo>
                      <a:pt x="39" y="3"/>
                      <a:pt x="35" y="7"/>
                      <a:pt x="35" y="7"/>
                    </a:cubicBezTo>
                    <a:cubicBezTo>
                      <a:pt x="35" y="8"/>
                      <a:pt x="35" y="8"/>
                      <a:pt x="35" y="8"/>
                    </a:cubicBezTo>
                    <a:cubicBezTo>
                      <a:pt x="34" y="8"/>
                      <a:pt x="34" y="8"/>
                      <a:pt x="34" y="8"/>
                    </a:cubicBezTo>
                    <a:cubicBezTo>
                      <a:pt x="28" y="2"/>
                      <a:pt x="19" y="8"/>
                      <a:pt x="19" y="8"/>
                    </a:cubicBezTo>
                    <a:cubicBezTo>
                      <a:pt x="19" y="8"/>
                      <a:pt x="18" y="8"/>
                      <a:pt x="18" y="8"/>
                    </a:cubicBezTo>
                    <a:close/>
                  </a:path>
                </a:pathLst>
              </a:custGeom>
              <a:solidFill>
                <a:srgbClr val="007A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77" name="Freeform 40">
                <a:extLst>
                  <a:ext uri="{FF2B5EF4-FFF2-40B4-BE49-F238E27FC236}">
                    <a16:creationId xmlns:a16="http://schemas.microsoft.com/office/drawing/2014/main" id="{6CED0344-7B7D-4B4C-9D21-4B8D94545BD6}"/>
                  </a:ext>
                </a:extLst>
              </p:cNvPr>
              <p:cNvSpPr>
                <a:spLocks/>
              </p:cNvSpPr>
              <p:nvPr/>
            </p:nvSpPr>
            <p:spPr bwMode="auto">
              <a:xfrm>
                <a:off x="2968" y="3484"/>
                <a:ext cx="92" cy="19"/>
              </a:xfrm>
              <a:custGeom>
                <a:avLst/>
                <a:gdLst>
                  <a:gd name="T0" fmla="*/ 13 w 33"/>
                  <a:gd name="T1" fmla="*/ 7 h 7"/>
                  <a:gd name="T2" fmla="*/ 12 w 33"/>
                  <a:gd name="T3" fmla="*/ 6 h 7"/>
                  <a:gd name="T4" fmla="*/ 2 w 33"/>
                  <a:gd name="T5" fmla="*/ 5 h 7"/>
                  <a:gd name="T6" fmla="*/ 1 w 33"/>
                  <a:gd name="T7" fmla="*/ 4 h 7"/>
                  <a:gd name="T8" fmla="*/ 1 w 33"/>
                  <a:gd name="T9" fmla="*/ 3 h 7"/>
                  <a:gd name="T10" fmla="*/ 13 w 33"/>
                  <a:gd name="T11" fmla="*/ 5 h 7"/>
                  <a:gd name="T12" fmla="*/ 23 w 33"/>
                  <a:gd name="T13" fmla="*/ 4 h 7"/>
                  <a:gd name="T14" fmla="*/ 32 w 33"/>
                  <a:gd name="T15" fmla="*/ 3 h 7"/>
                  <a:gd name="T16" fmla="*/ 33 w 33"/>
                  <a:gd name="T17" fmla="*/ 4 h 7"/>
                  <a:gd name="T18" fmla="*/ 32 w 33"/>
                  <a:gd name="T19" fmla="*/ 4 h 7"/>
                  <a:gd name="T20" fmla="*/ 24 w 33"/>
                  <a:gd name="T21" fmla="*/ 6 h 7"/>
                  <a:gd name="T22" fmla="*/ 23 w 33"/>
                  <a:gd name="T23" fmla="*/ 6 h 7"/>
                  <a:gd name="T24" fmla="*/ 13 w 33"/>
                  <a:gd name="T25" fmla="*/ 6 h 7"/>
                  <a:gd name="T26" fmla="*/ 13 w 33"/>
                  <a:gd name="T2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7">
                    <a:moveTo>
                      <a:pt x="13" y="7"/>
                    </a:moveTo>
                    <a:cubicBezTo>
                      <a:pt x="13" y="7"/>
                      <a:pt x="12" y="6"/>
                      <a:pt x="12" y="6"/>
                    </a:cubicBezTo>
                    <a:cubicBezTo>
                      <a:pt x="8" y="1"/>
                      <a:pt x="2" y="5"/>
                      <a:pt x="2" y="5"/>
                    </a:cubicBezTo>
                    <a:cubicBezTo>
                      <a:pt x="1" y="5"/>
                      <a:pt x="1" y="5"/>
                      <a:pt x="1" y="4"/>
                    </a:cubicBezTo>
                    <a:cubicBezTo>
                      <a:pt x="0" y="4"/>
                      <a:pt x="0" y="3"/>
                      <a:pt x="1" y="3"/>
                    </a:cubicBezTo>
                    <a:cubicBezTo>
                      <a:pt x="1" y="3"/>
                      <a:pt x="8" y="0"/>
                      <a:pt x="13" y="5"/>
                    </a:cubicBezTo>
                    <a:cubicBezTo>
                      <a:pt x="14" y="4"/>
                      <a:pt x="19" y="2"/>
                      <a:pt x="23" y="4"/>
                    </a:cubicBezTo>
                    <a:cubicBezTo>
                      <a:pt x="25" y="4"/>
                      <a:pt x="29" y="2"/>
                      <a:pt x="32" y="3"/>
                    </a:cubicBezTo>
                    <a:cubicBezTo>
                      <a:pt x="33" y="3"/>
                      <a:pt x="33" y="4"/>
                      <a:pt x="33" y="4"/>
                    </a:cubicBezTo>
                    <a:cubicBezTo>
                      <a:pt x="33" y="4"/>
                      <a:pt x="32" y="5"/>
                      <a:pt x="32" y="4"/>
                    </a:cubicBezTo>
                    <a:cubicBezTo>
                      <a:pt x="29" y="3"/>
                      <a:pt x="24" y="6"/>
                      <a:pt x="24" y="6"/>
                    </a:cubicBezTo>
                    <a:cubicBezTo>
                      <a:pt x="24" y="6"/>
                      <a:pt x="23" y="6"/>
                      <a:pt x="23" y="6"/>
                    </a:cubicBezTo>
                    <a:cubicBezTo>
                      <a:pt x="19" y="3"/>
                      <a:pt x="13" y="6"/>
                      <a:pt x="13" y="6"/>
                    </a:cubicBezTo>
                    <a:cubicBezTo>
                      <a:pt x="13" y="6"/>
                      <a:pt x="13" y="7"/>
                      <a:pt x="13" y="7"/>
                    </a:cubicBezTo>
                    <a:close/>
                  </a:path>
                </a:pathLst>
              </a:custGeom>
              <a:solidFill>
                <a:srgbClr val="007A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78" name="Freeform 41">
                <a:extLst>
                  <a:ext uri="{FF2B5EF4-FFF2-40B4-BE49-F238E27FC236}">
                    <a16:creationId xmlns:a16="http://schemas.microsoft.com/office/drawing/2014/main" id="{E05B30A1-D5F9-F845-802A-37822A2332C2}"/>
                  </a:ext>
                </a:extLst>
              </p:cNvPr>
              <p:cNvSpPr>
                <a:spLocks/>
              </p:cNvSpPr>
              <p:nvPr/>
            </p:nvSpPr>
            <p:spPr bwMode="auto">
              <a:xfrm>
                <a:off x="2990" y="3437"/>
                <a:ext cx="47" cy="11"/>
              </a:xfrm>
              <a:custGeom>
                <a:avLst/>
                <a:gdLst>
                  <a:gd name="T0" fmla="*/ 12 w 17"/>
                  <a:gd name="T1" fmla="*/ 4 h 4"/>
                  <a:gd name="T2" fmla="*/ 12 w 17"/>
                  <a:gd name="T3" fmla="*/ 4 h 4"/>
                  <a:gd name="T4" fmla="*/ 6 w 17"/>
                  <a:gd name="T5" fmla="*/ 4 h 4"/>
                  <a:gd name="T6" fmla="*/ 5 w 17"/>
                  <a:gd name="T7" fmla="*/ 4 h 4"/>
                  <a:gd name="T8" fmla="*/ 1 w 17"/>
                  <a:gd name="T9" fmla="*/ 2 h 4"/>
                  <a:gd name="T10" fmla="*/ 0 w 17"/>
                  <a:gd name="T11" fmla="*/ 2 h 4"/>
                  <a:gd name="T12" fmla="*/ 0 w 17"/>
                  <a:gd name="T13" fmla="*/ 1 h 4"/>
                  <a:gd name="T14" fmla="*/ 6 w 17"/>
                  <a:gd name="T15" fmla="*/ 2 h 4"/>
                  <a:gd name="T16" fmla="*/ 12 w 17"/>
                  <a:gd name="T17" fmla="*/ 2 h 4"/>
                  <a:gd name="T18" fmla="*/ 17 w 17"/>
                  <a:gd name="T19" fmla="*/ 2 h 4"/>
                  <a:gd name="T20" fmla="*/ 17 w 17"/>
                  <a:gd name="T21" fmla="*/ 3 h 4"/>
                  <a:gd name="T22" fmla="*/ 16 w 17"/>
                  <a:gd name="T23" fmla="*/ 3 h 4"/>
                  <a:gd name="T24" fmla="*/ 13 w 17"/>
                  <a:gd name="T25" fmla="*/ 4 h 4"/>
                  <a:gd name="T26" fmla="*/ 12 w 17"/>
                  <a:gd name="T2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4">
                    <a:moveTo>
                      <a:pt x="12" y="4"/>
                    </a:moveTo>
                    <a:cubicBezTo>
                      <a:pt x="12" y="4"/>
                      <a:pt x="12" y="4"/>
                      <a:pt x="12" y="4"/>
                    </a:cubicBezTo>
                    <a:cubicBezTo>
                      <a:pt x="9" y="2"/>
                      <a:pt x="6" y="4"/>
                      <a:pt x="6" y="4"/>
                    </a:cubicBezTo>
                    <a:cubicBezTo>
                      <a:pt x="6" y="4"/>
                      <a:pt x="5" y="4"/>
                      <a:pt x="5" y="4"/>
                    </a:cubicBezTo>
                    <a:cubicBezTo>
                      <a:pt x="3" y="1"/>
                      <a:pt x="1" y="2"/>
                      <a:pt x="1" y="2"/>
                    </a:cubicBezTo>
                    <a:cubicBezTo>
                      <a:pt x="0" y="3"/>
                      <a:pt x="0" y="2"/>
                      <a:pt x="0" y="2"/>
                    </a:cubicBezTo>
                    <a:cubicBezTo>
                      <a:pt x="0" y="2"/>
                      <a:pt x="0" y="1"/>
                      <a:pt x="0" y="1"/>
                    </a:cubicBezTo>
                    <a:cubicBezTo>
                      <a:pt x="1" y="0"/>
                      <a:pt x="4" y="0"/>
                      <a:pt x="6" y="2"/>
                    </a:cubicBezTo>
                    <a:cubicBezTo>
                      <a:pt x="7" y="2"/>
                      <a:pt x="9" y="1"/>
                      <a:pt x="12" y="2"/>
                    </a:cubicBezTo>
                    <a:cubicBezTo>
                      <a:pt x="13" y="2"/>
                      <a:pt x="15" y="1"/>
                      <a:pt x="17" y="2"/>
                    </a:cubicBezTo>
                    <a:cubicBezTo>
                      <a:pt x="17" y="2"/>
                      <a:pt x="17" y="2"/>
                      <a:pt x="17" y="3"/>
                    </a:cubicBezTo>
                    <a:cubicBezTo>
                      <a:pt x="17" y="3"/>
                      <a:pt x="17" y="3"/>
                      <a:pt x="16" y="3"/>
                    </a:cubicBezTo>
                    <a:cubicBezTo>
                      <a:pt x="15" y="2"/>
                      <a:pt x="13" y="4"/>
                      <a:pt x="13" y="4"/>
                    </a:cubicBezTo>
                    <a:cubicBezTo>
                      <a:pt x="13" y="4"/>
                      <a:pt x="13" y="4"/>
                      <a:pt x="12" y="4"/>
                    </a:cubicBezTo>
                    <a:close/>
                  </a:path>
                </a:pathLst>
              </a:custGeom>
              <a:solidFill>
                <a:srgbClr val="007A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79" name="Freeform 42">
                <a:extLst>
                  <a:ext uri="{FF2B5EF4-FFF2-40B4-BE49-F238E27FC236}">
                    <a16:creationId xmlns:a16="http://schemas.microsoft.com/office/drawing/2014/main" id="{A4306A79-83D1-0F4A-A573-432AB111A3AB}"/>
                  </a:ext>
                </a:extLst>
              </p:cNvPr>
              <p:cNvSpPr>
                <a:spLocks/>
              </p:cNvSpPr>
              <p:nvPr/>
            </p:nvSpPr>
            <p:spPr bwMode="auto">
              <a:xfrm>
                <a:off x="3224" y="3799"/>
                <a:ext cx="337" cy="131"/>
              </a:xfrm>
              <a:custGeom>
                <a:avLst/>
                <a:gdLst>
                  <a:gd name="T0" fmla="*/ 81 w 121"/>
                  <a:gd name="T1" fmla="*/ 7 h 47"/>
                  <a:gd name="T2" fmla="*/ 84 w 121"/>
                  <a:gd name="T3" fmla="*/ 5 h 47"/>
                  <a:gd name="T4" fmla="*/ 85 w 121"/>
                  <a:gd name="T5" fmla="*/ 3 h 47"/>
                  <a:gd name="T6" fmla="*/ 84 w 121"/>
                  <a:gd name="T7" fmla="*/ 1 h 47"/>
                  <a:gd name="T8" fmla="*/ 81 w 121"/>
                  <a:gd name="T9" fmla="*/ 0 h 47"/>
                  <a:gd name="T10" fmla="*/ 65 w 121"/>
                  <a:gd name="T11" fmla="*/ 1 h 47"/>
                  <a:gd name="T12" fmla="*/ 52 w 121"/>
                  <a:gd name="T13" fmla="*/ 5 h 47"/>
                  <a:gd name="T14" fmla="*/ 0 w 121"/>
                  <a:gd name="T15" fmla="*/ 31 h 47"/>
                  <a:gd name="T16" fmla="*/ 121 w 121"/>
                  <a:gd name="T17" fmla="*/ 31 h 47"/>
                  <a:gd name="T18" fmla="*/ 81 w 121"/>
                  <a:gd name="T19" fmla="*/ 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47">
                    <a:moveTo>
                      <a:pt x="81" y="7"/>
                    </a:moveTo>
                    <a:cubicBezTo>
                      <a:pt x="82" y="7"/>
                      <a:pt x="83" y="6"/>
                      <a:pt x="84" y="5"/>
                    </a:cubicBezTo>
                    <a:cubicBezTo>
                      <a:pt x="85" y="5"/>
                      <a:pt x="85" y="4"/>
                      <a:pt x="85" y="3"/>
                    </a:cubicBezTo>
                    <a:cubicBezTo>
                      <a:pt x="86" y="2"/>
                      <a:pt x="85" y="1"/>
                      <a:pt x="84" y="1"/>
                    </a:cubicBezTo>
                    <a:cubicBezTo>
                      <a:pt x="83" y="0"/>
                      <a:pt x="82" y="0"/>
                      <a:pt x="81" y="0"/>
                    </a:cubicBezTo>
                    <a:cubicBezTo>
                      <a:pt x="76" y="0"/>
                      <a:pt x="70" y="0"/>
                      <a:pt x="65" y="1"/>
                    </a:cubicBezTo>
                    <a:cubicBezTo>
                      <a:pt x="62" y="2"/>
                      <a:pt x="56" y="3"/>
                      <a:pt x="52" y="5"/>
                    </a:cubicBezTo>
                    <a:cubicBezTo>
                      <a:pt x="21" y="8"/>
                      <a:pt x="0" y="31"/>
                      <a:pt x="0" y="31"/>
                    </a:cubicBezTo>
                    <a:cubicBezTo>
                      <a:pt x="60" y="47"/>
                      <a:pt x="121" y="31"/>
                      <a:pt x="121" y="31"/>
                    </a:cubicBezTo>
                    <a:cubicBezTo>
                      <a:pt x="108" y="18"/>
                      <a:pt x="94" y="11"/>
                      <a:pt x="81" y="7"/>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80" name="Freeform 43">
                <a:extLst>
                  <a:ext uri="{FF2B5EF4-FFF2-40B4-BE49-F238E27FC236}">
                    <a16:creationId xmlns:a16="http://schemas.microsoft.com/office/drawing/2014/main" id="{635041F2-914F-A34E-AB64-29D13E0B744B}"/>
                  </a:ext>
                </a:extLst>
              </p:cNvPr>
              <p:cNvSpPr>
                <a:spLocks/>
              </p:cNvSpPr>
              <p:nvPr/>
            </p:nvSpPr>
            <p:spPr bwMode="auto">
              <a:xfrm>
                <a:off x="3224" y="3846"/>
                <a:ext cx="337" cy="84"/>
              </a:xfrm>
              <a:custGeom>
                <a:avLst/>
                <a:gdLst>
                  <a:gd name="T0" fmla="*/ 0 w 121"/>
                  <a:gd name="T1" fmla="*/ 14 h 30"/>
                  <a:gd name="T2" fmla="*/ 121 w 121"/>
                  <a:gd name="T3" fmla="*/ 14 h 30"/>
                  <a:gd name="T4" fmla="*/ 104 w 121"/>
                  <a:gd name="T5" fmla="*/ 0 h 30"/>
                  <a:gd name="T6" fmla="*/ 74 w 121"/>
                  <a:gd name="T7" fmla="*/ 7 h 30"/>
                  <a:gd name="T8" fmla="*/ 19 w 121"/>
                  <a:gd name="T9" fmla="*/ 7 h 30"/>
                  <a:gd name="T10" fmla="*/ 11 w 121"/>
                  <a:gd name="T11" fmla="*/ 4 h 30"/>
                  <a:gd name="T12" fmla="*/ 0 w 121"/>
                  <a:gd name="T13" fmla="*/ 14 h 30"/>
                </a:gdLst>
                <a:ahLst/>
                <a:cxnLst>
                  <a:cxn ang="0">
                    <a:pos x="T0" y="T1"/>
                  </a:cxn>
                  <a:cxn ang="0">
                    <a:pos x="T2" y="T3"/>
                  </a:cxn>
                  <a:cxn ang="0">
                    <a:pos x="T4" y="T5"/>
                  </a:cxn>
                  <a:cxn ang="0">
                    <a:pos x="T6" y="T7"/>
                  </a:cxn>
                  <a:cxn ang="0">
                    <a:pos x="T8" y="T9"/>
                  </a:cxn>
                  <a:cxn ang="0">
                    <a:pos x="T10" y="T11"/>
                  </a:cxn>
                  <a:cxn ang="0">
                    <a:pos x="T12" y="T13"/>
                  </a:cxn>
                </a:cxnLst>
                <a:rect l="0" t="0" r="r" b="b"/>
                <a:pathLst>
                  <a:path w="121" h="30">
                    <a:moveTo>
                      <a:pt x="0" y="14"/>
                    </a:moveTo>
                    <a:cubicBezTo>
                      <a:pt x="60" y="30"/>
                      <a:pt x="121" y="14"/>
                      <a:pt x="121" y="14"/>
                    </a:cubicBezTo>
                    <a:cubicBezTo>
                      <a:pt x="115" y="8"/>
                      <a:pt x="110" y="4"/>
                      <a:pt x="104" y="0"/>
                    </a:cubicBezTo>
                    <a:cubicBezTo>
                      <a:pt x="94" y="2"/>
                      <a:pt x="84" y="5"/>
                      <a:pt x="74" y="7"/>
                    </a:cubicBezTo>
                    <a:cubicBezTo>
                      <a:pt x="56" y="10"/>
                      <a:pt x="37" y="11"/>
                      <a:pt x="19" y="7"/>
                    </a:cubicBezTo>
                    <a:cubicBezTo>
                      <a:pt x="16" y="6"/>
                      <a:pt x="13" y="5"/>
                      <a:pt x="11" y="4"/>
                    </a:cubicBezTo>
                    <a:cubicBezTo>
                      <a:pt x="4" y="10"/>
                      <a:pt x="0" y="14"/>
                      <a:pt x="0" y="14"/>
                    </a:cubicBezTo>
                    <a:close/>
                  </a:path>
                </a:pathLst>
              </a:custGeom>
              <a:solidFill>
                <a:srgbClr val="2929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81" name="Freeform 44">
                <a:extLst>
                  <a:ext uri="{FF2B5EF4-FFF2-40B4-BE49-F238E27FC236}">
                    <a16:creationId xmlns:a16="http://schemas.microsoft.com/office/drawing/2014/main" id="{F3C8EB3B-66BB-7E4C-A5B1-D4D14D10BFAE}"/>
                  </a:ext>
                </a:extLst>
              </p:cNvPr>
              <p:cNvSpPr>
                <a:spLocks/>
              </p:cNvSpPr>
              <p:nvPr/>
            </p:nvSpPr>
            <p:spPr bwMode="auto">
              <a:xfrm>
                <a:off x="3255" y="3849"/>
                <a:ext cx="16" cy="17"/>
              </a:xfrm>
              <a:custGeom>
                <a:avLst/>
                <a:gdLst>
                  <a:gd name="T0" fmla="*/ 4 w 6"/>
                  <a:gd name="T1" fmla="*/ 1 h 6"/>
                  <a:gd name="T2" fmla="*/ 0 w 6"/>
                  <a:gd name="T3" fmla="*/ 2 h 6"/>
                  <a:gd name="T4" fmla="*/ 0 w 6"/>
                  <a:gd name="T5" fmla="*/ 4 h 6"/>
                  <a:gd name="T6" fmla="*/ 4 w 6"/>
                  <a:gd name="T7" fmla="*/ 5 h 6"/>
                  <a:gd name="T8" fmla="*/ 5 w 6"/>
                  <a:gd name="T9" fmla="*/ 4 h 6"/>
                  <a:gd name="T10" fmla="*/ 4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4" y="1"/>
                    </a:moveTo>
                    <a:cubicBezTo>
                      <a:pt x="3" y="0"/>
                      <a:pt x="1" y="1"/>
                      <a:pt x="0" y="2"/>
                    </a:cubicBezTo>
                    <a:cubicBezTo>
                      <a:pt x="0" y="3"/>
                      <a:pt x="0" y="4"/>
                      <a:pt x="0" y="4"/>
                    </a:cubicBezTo>
                    <a:cubicBezTo>
                      <a:pt x="0" y="6"/>
                      <a:pt x="3" y="5"/>
                      <a:pt x="4" y="5"/>
                    </a:cubicBezTo>
                    <a:cubicBezTo>
                      <a:pt x="5" y="4"/>
                      <a:pt x="5" y="4"/>
                      <a:pt x="5" y="4"/>
                    </a:cubicBezTo>
                    <a:cubicBezTo>
                      <a:pt x="6" y="3"/>
                      <a:pt x="5" y="2"/>
                      <a:pt x="4" y="1"/>
                    </a:cubicBezTo>
                    <a:close/>
                  </a:path>
                </a:pathLst>
              </a:custGeom>
              <a:solidFill>
                <a:srgbClr val="5E6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82" name="Freeform 45">
                <a:extLst>
                  <a:ext uri="{FF2B5EF4-FFF2-40B4-BE49-F238E27FC236}">
                    <a16:creationId xmlns:a16="http://schemas.microsoft.com/office/drawing/2014/main" id="{067F3579-CE65-1C4C-A7A9-94885823176F}"/>
                  </a:ext>
                </a:extLst>
              </p:cNvPr>
              <p:cNvSpPr>
                <a:spLocks/>
              </p:cNvSpPr>
              <p:nvPr/>
            </p:nvSpPr>
            <p:spPr bwMode="auto">
              <a:xfrm>
                <a:off x="3271" y="3846"/>
                <a:ext cx="12" cy="9"/>
              </a:xfrm>
              <a:custGeom>
                <a:avLst/>
                <a:gdLst>
                  <a:gd name="T0" fmla="*/ 0 w 4"/>
                  <a:gd name="T1" fmla="*/ 2 h 3"/>
                  <a:gd name="T2" fmla="*/ 0 w 4"/>
                  <a:gd name="T3" fmla="*/ 2 h 3"/>
                  <a:gd name="T4" fmla="*/ 1 w 4"/>
                  <a:gd name="T5" fmla="*/ 3 h 3"/>
                  <a:gd name="T6" fmla="*/ 3 w 4"/>
                  <a:gd name="T7" fmla="*/ 3 h 3"/>
                  <a:gd name="T8" fmla="*/ 4 w 4"/>
                  <a:gd name="T9" fmla="*/ 1 h 3"/>
                  <a:gd name="T10" fmla="*/ 4 w 4"/>
                  <a:gd name="T11" fmla="*/ 1 h 3"/>
                  <a:gd name="T12" fmla="*/ 3 w 4"/>
                  <a:gd name="T13" fmla="*/ 0 h 3"/>
                  <a:gd name="T14" fmla="*/ 0 w 4"/>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0" y="2"/>
                    </a:moveTo>
                    <a:cubicBezTo>
                      <a:pt x="0" y="2"/>
                      <a:pt x="0" y="2"/>
                      <a:pt x="0" y="2"/>
                    </a:cubicBezTo>
                    <a:cubicBezTo>
                      <a:pt x="0" y="3"/>
                      <a:pt x="1" y="3"/>
                      <a:pt x="1" y="3"/>
                    </a:cubicBezTo>
                    <a:cubicBezTo>
                      <a:pt x="2" y="3"/>
                      <a:pt x="2" y="3"/>
                      <a:pt x="3" y="3"/>
                    </a:cubicBezTo>
                    <a:cubicBezTo>
                      <a:pt x="3" y="2"/>
                      <a:pt x="4" y="2"/>
                      <a:pt x="4" y="1"/>
                    </a:cubicBezTo>
                    <a:cubicBezTo>
                      <a:pt x="4" y="1"/>
                      <a:pt x="4" y="1"/>
                      <a:pt x="4" y="1"/>
                    </a:cubicBezTo>
                    <a:cubicBezTo>
                      <a:pt x="4" y="0"/>
                      <a:pt x="3" y="0"/>
                      <a:pt x="3" y="0"/>
                    </a:cubicBezTo>
                    <a:cubicBezTo>
                      <a:pt x="2" y="0"/>
                      <a:pt x="0" y="1"/>
                      <a:pt x="0" y="2"/>
                    </a:cubicBezTo>
                    <a:close/>
                  </a:path>
                </a:pathLst>
              </a:custGeom>
              <a:solidFill>
                <a:srgbClr val="5E6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83" name="Freeform 46">
                <a:extLst>
                  <a:ext uri="{FF2B5EF4-FFF2-40B4-BE49-F238E27FC236}">
                    <a16:creationId xmlns:a16="http://schemas.microsoft.com/office/drawing/2014/main" id="{CD023450-DF3A-DD44-B927-FB90A614E0DE}"/>
                  </a:ext>
                </a:extLst>
              </p:cNvPr>
              <p:cNvSpPr>
                <a:spLocks/>
              </p:cNvSpPr>
              <p:nvPr/>
            </p:nvSpPr>
            <p:spPr bwMode="auto">
              <a:xfrm>
                <a:off x="3269" y="3846"/>
                <a:ext cx="5" cy="3"/>
              </a:xfrm>
              <a:custGeom>
                <a:avLst/>
                <a:gdLst>
                  <a:gd name="T0" fmla="*/ 0 w 2"/>
                  <a:gd name="T1" fmla="*/ 1 h 1"/>
                  <a:gd name="T2" fmla="*/ 0 w 2"/>
                  <a:gd name="T3" fmla="*/ 1 h 1"/>
                  <a:gd name="T4" fmla="*/ 0 w 2"/>
                  <a:gd name="T5" fmla="*/ 1 h 1"/>
                  <a:gd name="T6" fmla="*/ 1 w 2"/>
                  <a:gd name="T7" fmla="*/ 1 h 1"/>
                  <a:gd name="T8" fmla="*/ 2 w 2"/>
                  <a:gd name="T9" fmla="*/ 1 h 1"/>
                  <a:gd name="T10" fmla="*/ 2 w 2"/>
                  <a:gd name="T11" fmla="*/ 0 h 1"/>
                  <a:gd name="T12" fmla="*/ 1 w 2"/>
                  <a:gd name="T13" fmla="*/ 0 h 1"/>
                  <a:gd name="T14" fmla="*/ 1 w 2"/>
                  <a:gd name="T15" fmla="*/ 0 h 1"/>
                  <a:gd name="T16" fmla="*/ 0 w 2"/>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0" y="1"/>
                    </a:moveTo>
                    <a:cubicBezTo>
                      <a:pt x="0" y="1"/>
                      <a:pt x="0" y="1"/>
                      <a:pt x="0" y="1"/>
                    </a:cubicBezTo>
                    <a:cubicBezTo>
                      <a:pt x="0" y="1"/>
                      <a:pt x="0" y="1"/>
                      <a:pt x="0" y="1"/>
                    </a:cubicBezTo>
                    <a:cubicBezTo>
                      <a:pt x="0" y="1"/>
                      <a:pt x="1" y="1"/>
                      <a:pt x="1" y="1"/>
                    </a:cubicBezTo>
                    <a:cubicBezTo>
                      <a:pt x="1" y="1"/>
                      <a:pt x="2" y="1"/>
                      <a:pt x="2" y="1"/>
                    </a:cubicBezTo>
                    <a:cubicBezTo>
                      <a:pt x="2" y="0"/>
                      <a:pt x="2" y="0"/>
                      <a:pt x="2" y="0"/>
                    </a:cubicBezTo>
                    <a:cubicBezTo>
                      <a:pt x="1" y="0"/>
                      <a:pt x="1" y="0"/>
                      <a:pt x="1" y="0"/>
                    </a:cubicBezTo>
                    <a:cubicBezTo>
                      <a:pt x="1" y="0"/>
                      <a:pt x="1" y="0"/>
                      <a:pt x="1" y="0"/>
                    </a:cubicBezTo>
                    <a:cubicBezTo>
                      <a:pt x="0" y="0"/>
                      <a:pt x="0" y="0"/>
                      <a:pt x="0" y="1"/>
                    </a:cubicBezTo>
                    <a:close/>
                  </a:path>
                </a:pathLst>
              </a:custGeom>
              <a:solidFill>
                <a:srgbClr val="5E6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84" name="Freeform 47">
                <a:extLst>
                  <a:ext uri="{FF2B5EF4-FFF2-40B4-BE49-F238E27FC236}">
                    <a16:creationId xmlns:a16="http://schemas.microsoft.com/office/drawing/2014/main" id="{049A4E88-E046-7A4B-B8E9-C689D220362B}"/>
                  </a:ext>
                </a:extLst>
              </p:cNvPr>
              <p:cNvSpPr>
                <a:spLocks/>
              </p:cNvSpPr>
              <p:nvPr/>
            </p:nvSpPr>
            <p:spPr bwMode="auto">
              <a:xfrm>
                <a:off x="3257" y="3863"/>
                <a:ext cx="14" cy="11"/>
              </a:xfrm>
              <a:custGeom>
                <a:avLst/>
                <a:gdLst>
                  <a:gd name="T0" fmla="*/ 0 w 5"/>
                  <a:gd name="T1" fmla="*/ 3 h 4"/>
                  <a:gd name="T2" fmla="*/ 1 w 5"/>
                  <a:gd name="T3" fmla="*/ 4 h 4"/>
                  <a:gd name="T4" fmla="*/ 1 w 5"/>
                  <a:gd name="T5" fmla="*/ 4 h 4"/>
                  <a:gd name="T6" fmla="*/ 4 w 5"/>
                  <a:gd name="T7" fmla="*/ 3 h 4"/>
                  <a:gd name="T8" fmla="*/ 4 w 5"/>
                  <a:gd name="T9" fmla="*/ 3 h 4"/>
                  <a:gd name="T10" fmla="*/ 4 w 5"/>
                  <a:gd name="T11" fmla="*/ 1 h 4"/>
                  <a:gd name="T12" fmla="*/ 0 w 5"/>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5" h="4">
                    <a:moveTo>
                      <a:pt x="0" y="3"/>
                    </a:moveTo>
                    <a:cubicBezTo>
                      <a:pt x="0" y="3"/>
                      <a:pt x="0" y="3"/>
                      <a:pt x="1" y="4"/>
                    </a:cubicBezTo>
                    <a:cubicBezTo>
                      <a:pt x="1" y="4"/>
                      <a:pt x="1" y="4"/>
                      <a:pt x="1" y="4"/>
                    </a:cubicBezTo>
                    <a:cubicBezTo>
                      <a:pt x="2" y="4"/>
                      <a:pt x="3" y="4"/>
                      <a:pt x="4" y="3"/>
                    </a:cubicBezTo>
                    <a:cubicBezTo>
                      <a:pt x="4" y="3"/>
                      <a:pt x="4" y="3"/>
                      <a:pt x="4" y="3"/>
                    </a:cubicBezTo>
                    <a:cubicBezTo>
                      <a:pt x="5" y="2"/>
                      <a:pt x="4" y="1"/>
                      <a:pt x="4" y="1"/>
                    </a:cubicBezTo>
                    <a:cubicBezTo>
                      <a:pt x="3" y="0"/>
                      <a:pt x="0" y="1"/>
                      <a:pt x="0" y="3"/>
                    </a:cubicBezTo>
                    <a:close/>
                  </a:path>
                </a:pathLst>
              </a:custGeom>
              <a:solidFill>
                <a:srgbClr val="5E6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85" name="Freeform 48">
                <a:extLst>
                  <a:ext uri="{FF2B5EF4-FFF2-40B4-BE49-F238E27FC236}">
                    <a16:creationId xmlns:a16="http://schemas.microsoft.com/office/drawing/2014/main" id="{8F6026A5-2405-8A4A-8750-15C92B7D493B}"/>
                  </a:ext>
                </a:extLst>
              </p:cNvPr>
              <p:cNvSpPr>
                <a:spLocks/>
              </p:cNvSpPr>
              <p:nvPr/>
            </p:nvSpPr>
            <p:spPr bwMode="auto">
              <a:xfrm>
                <a:off x="3210" y="3883"/>
                <a:ext cx="170" cy="30"/>
              </a:xfrm>
              <a:custGeom>
                <a:avLst/>
                <a:gdLst>
                  <a:gd name="T0" fmla="*/ 0 w 61"/>
                  <a:gd name="T1" fmla="*/ 0 h 11"/>
                  <a:gd name="T2" fmla="*/ 0 w 61"/>
                  <a:gd name="T3" fmla="*/ 0 h 11"/>
                  <a:gd name="T4" fmla="*/ 7 w 61"/>
                  <a:gd name="T5" fmla="*/ 6 h 11"/>
                  <a:gd name="T6" fmla="*/ 53 w 61"/>
                  <a:gd name="T7" fmla="*/ 11 h 11"/>
                  <a:gd name="T8" fmla="*/ 61 w 61"/>
                  <a:gd name="T9" fmla="*/ 11 h 11"/>
                  <a:gd name="T10" fmla="*/ 61 w 61"/>
                  <a:gd name="T11" fmla="*/ 11 h 11"/>
                  <a:gd name="T12" fmla="*/ 61 w 61"/>
                  <a:gd name="T13" fmla="*/ 11 h 11"/>
                  <a:gd name="T14" fmla="*/ 53 w 61"/>
                  <a:gd name="T15" fmla="*/ 11 h 11"/>
                  <a:gd name="T16" fmla="*/ 7 w 61"/>
                  <a:gd name="T17" fmla="*/ 6 h 11"/>
                  <a:gd name="T18" fmla="*/ 0 w 61"/>
                  <a:gd name="T19" fmla="*/ 0 h 11"/>
                  <a:gd name="T20" fmla="*/ 0 w 61"/>
                  <a:gd name="T21" fmla="*/ 0 h 11"/>
                  <a:gd name="T22" fmla="*/ 0 w 61"/>
                  <a:gd name="T23" fmla="*/ 0 h 11"/>
                  <a:gd name="T24" fmla="*/ 0 w 61"/>
                  <a:gd name="T25" fmla="*/ 0 h 11"/>
                  <a:gd name="T26" fmla="*/ 0 w 61"/>
                  <a:gd name="T2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 h="11">
                    <a:moveTo>
                      <a:pt x="0" y="0"/>
                    </a:moveTo>
                    <a:cubicBezTo>
                      <a:pt x="0" y="0"/>
                      <a:pt x="0" y="0"/>
                      <a:pt x="0" y="0"/>
                    </a:cubicBezTo>
                    <a:cubicBezTo>
                      <a:pt x="0" y="1"/>
                      <a:pt x="0" y="4"/>
                      <a:pt x="7" y="6"/>
                    </a:cubicBezTo>
                    <a:cubicBezTo>
                      <a:pt x="14" y="9"/>
                      <a:pt x="27" y="11"/>
                      <a:pt x="53" y="11"/>
                    </a:cubicBezTo>
                    <a:cubicBezTo>
                      <a:pt x="55" y="11"/>
                      <a:pt x="58" y="11"/>
                      <a:pt x="61" y="11"/>
                    </a:cubicBezTo>
                    <a:cubicBezTo>
                      <a:pt x="61" y="11"/>
                      <a:pt x="61" y="11"/>
                      <a:pt x="61" y="11"/>
                    </a:cubicBezTo>
                    <a:cubicBezTo>
                      <a:pt x="61" y="11"/>
                      <a:pt x="61" y="10"/>
                      <a:pt x="61" y="11"/>
                    </a:cubicBezTo>
                    <a:cubicBezTo>
                      <a:pt x="58" y="11"/>
                      <a:pt x="55" y="11"/>
                      <a:pt x="53" y="11"/>
                    </a:cubicBezTo>
                    <a:cubicBezTo>
                      <a:pt x="27" y="11"/>
                      <a:pt x="14" y="8"/>
                      <a:pt x="7" y="6"/>
                    </a:cubicBezTo>
                    <a:cubicBezTo>
                      <a:pt x="1" y="3"/>
                      <a:pt x="0" y="1"/>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8DDC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86" name="Freeform 49">
                <a:extLst>
                  <a:ext uri="{FF2B5EF4-FFF2-40B4-BE49-F238E27FC236}">
                    <a16:creationId xmlns:a16="http://schemas.microsoft.com/office/drawing/2014/main" id="{E23D96A9-8A91-7E49-9DD6-1C868DD97EF8}"/>
                  </a:ext>
                </a:extLst>
              </p:cNvPr>
              <p:cNvSpPr>
                <a:spLocks/>
              </p:cNvSpPr>
              <p:nvPr/>
            </p:nvSpPr>
            <p:spPr bwMode="auto">
              <a:xfrm>
                <a:off x="3210" y="3905"/>
                <a:ext cx="126" cy="22"/>
              </a:xfrm>
              <a:custGeom>
                <a:avLst/>
                <a:gdLst>
                  <a:gd name="T0" fmla="*/ 0 w 45"/>
                  <a:gd name="T1" fmla="*/ 0 h 8"/>
                  <a:gd name="T2" fmla="*/ 43 w 45"/>
                  <a:gd name="T3" fmla="*/ 8 h 8"/>
                  <a:gd name="T4" fmla="*/ 45 w 45"/>
                  <a:gd name="T5" fmla="*/ 8 h 8"/>
                  <a:gd name="T6" fmla="*/ 45 w 45"/>
                  <a:gd name="T7" fmla="*/ 7 h 8"/>
                  <a:gd name="T8" fmla="*/ 45 w 45"/>
                  <a:gd name="T9" fmla="*/ 7 h 8"/>
                  <a:gd name="T10" fmla="*/ 43 w 45"/>
                  <a:gd name="T11" fmla="*/ 7 h 8"/>
                  <a:gd name="T12" fmla="*/ 9 w 45"/>
                  <a:gd name="T13" fmla="*/ 4 h 8"/>
                  <a:gd name="T14" fmla="*/ 2 w 45"/>
                  <a:gd name="T15" fmla="*/ 1 h 8"/>
                  <a:gd name="T16" fmla="*/ 1 w 45"/>
                  <a:gd name="T17" fmla="*/ 0 h 8"/>
                  <a:gd name="T18" fmla="*/ 0 w 45"/>
                  <a:gd name="T19" fmla="*/ 0 h 8"/>
                  <a:gd name="T20" fmla="*/ 0 w 45"/>
                  <a:gd name="T21" fmla="*/ 0 h 8"/>
                  <a:gd name="T22" fmla="*/ 0 w 45"/>
                  <a:gd name="T23" fmla="*/ 0 h 8"/>
                  <a:gd name="T24" fmla="*/ 0 w 45"/>
                  <a:gd name="T2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 h="8">
                    <a:moveTo>
                      <a:pt x="0" y="0"/>
                    </a:moveTo>
                    <a:cubicBezTo>
                      <a:pt x="0" y="0"/>
                      <a:pt x="10" y="8"/>
                      <a:pt x="43" y="8"/>
                    </a:cubicBezTo>
                    <a:cubicBezTo>
                      <a:pt x="43" y="8"/>
                      <a:pt x="44" y="8"/>
                      <a:pt x="45" y="8"/>
                    </a:cubicBezTo>
                    <a:cubicBezTo>
                      <a:pt x="45" y="8"/>
                      <a:pt x="45" y="8"/>
                      <a:pt x="45" y="7"/>
                    </a:cubicBezTo>
                    <a:cubicBezTo>
                      <a:pt x="45" y="7"/>
                      <a:pt x="45" y="7"/>
                      <a:pt x="45" y="7"/>
                    </a:cubicBezTo>
                    <a:cubicBezTo>
                      <a:pt x="44" y="7"/>
                      <a:pt x="43" y="7"/>
                      <a:pt x="43" y="7"/>
                    </a:cubicBezTo>
                    <a:cubicBezTo>
                      <a:pt x="26" y="7"/>
                      <a:pt x="16" y="5"/>
                      <a:pt x="9" y="4"/>
                    </a:cubicBezTo>
                    <a:cubicBezTo>
                      <a:pt x="6" y="3"/>
                      <a:pt x="4" y="2"/>
                      <a:pt x="2" y="1"/>
                    </a:cubicBezTo>
                    <a:cubicBezTo>
                      <a:pt x="2" y="1"/>
                      <a:pt x="1" y="0"/>
                      <a:pt x="1" y="0"/>
                    </a:cubicBezTo>
                    <a:cubicBezTo>
                      <a:pt x="1" y="0"/>
                      <a:pt x="1" y="0"/>
                      <a:pt x="0" y="0"/>
                    </a:cubicBezTo>
                    <a:cubicBezTo>
                      <a:pt x="0" y="0"/>
                      <a:pt x="0" y="0"/>
                      <a:pt x="0" y="0"/>
                    </a:cubicBezTo>
                    <a:cubicBezTo>
                      <a:pt x="0" y="0"/>
                      <a:pt x="0" y="0"/>
                      <a:pt x="0" y="0"/>
                    </a:cubicBezTo>
                    <a:cubicBezTo>
                      <a:pt x="0" y="0"/>
                      <a:pt x="0" y="0"/>
                      <a:pt x="0" y="0"/>
                    </a:cubicBezTo>
                    <a:close/>
                  </a:path>
                </a:pathLst>
              </a:custGeom>
              <a:solidFill>
                <a:srgbClr val="8DDC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87" name="Freeform 50">
                <a:extLst>
                  <a:ext uri="{FF2B5EF4-FFF2-40B4-BE49-F238E27FC236}">
                    <a16:creationId xmlns:a16="http://schemas.microsoft.com/office/drawing/2014/main" id="{955867D7-09D6-4145-8B22-4124E5E16F56}"/>
                  </a:ext>
                </a:extLst>
              </p:cNvPr>
              <p:cNvSpPr>
                <a:spLocks/>
              </p:cNvSpPr>
              <p:nvPr/>
            </p:nvSpPr>
            <p:spPr bwMode="auto">
              <a:xfrm>
                <a:off x="3478" y="3880"/>
                <a:ext cx="94" cy="30"/>
              </a:xfrm>
              <a:custGeom>
                <a:avLst/>
                <a:gdLst>
                  <a:gd name="T0" fmla="*/ 33 w 34"/>
                  <a:gd name="T1" fmla="*/ 0 h 11"/>
                  <a:gd name="T2" fmla="*/ 33 w 34"/>
                  <a:gd name="T3" fmla="*/ 0 h 11"/>
                  <a:gd name="T4" fmla="*/ 34 w 34"/>
                  <a:gd name="T5" fmla="*/ 2 h 11"/>
                  <a:gd name="T6" fmla="*/ 33 w 34"/>
                  <a:gd name="T7" fmla="*/ 3 h 11"/>
                  <a:gd name="T8" fmla="*/ 0 w 34"/>
                  <a:gd name="T9" fmla="*/ 10 h 11"/>
                  <a:gd name="T10" fmla="*/ 0 w 34"/>
                  <a:gd name="T11" fmla="*/ 11 h 11"/>
                  <a:gd name="T12" fmla="*/ 0 w 34"/>
                  <a:gd name="T13" fmla="*/ 11 h 11"/>
                  <a:gd name="T14" fmla="*/ 28 w 34"/>
                  <a:gd name="T15" fmla="*/ 6 h 11"/>
                  <a:gd name="T16" fmla="*/ 33 w 34"/>
                  <a:gd name="T17" fmla="*/ 4 h 11"/>
                  <a:gd name="T18" fmla="*/ 34 w 34"/>
                  <a:gd name="T19" fmla="*/ 2 h 11"/>
                  <a:gd name="T20" fmla="*/ 33 w 34"/>
                  <a:gd name="T21" fmla="*/ 0 h 11"/>
                  <a:gd name="T22" fmla="*/ 33 w 34"/>
                  <a:gd name="T23" fmla="*/ 0 h 11"/>
                  <a:gd name="T24" fmla="*/ 33 w 34"/>
                  <a:gd name="T25"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11">
                    <a:moveTo>
                      <a:pt x="33" y="0"/>
                    </a:moveTo>
                    <a:cubicBezTo>
                      <a:pt x="33" y="0"/>
                      <a:pt x="33" y="0"/>
                      <a:pt x="33" y="0"/>
                    </a:cubicBezTo>
                    <a:cubicBezTo>
                      <a:pt x="33" y="1"/>
                      <a:pt x="34" y="1"/>
                      <a:pt x="34" y="2"/>
                    </a:cubicBezTo>
                    <a:cubicBezTo>
                      <a:pt x="34" y="2"/>
                      <a:pt x="33" y="3"/>
                      <a:pt x="33" y="3"/>
                    </a:cubicBezTo>
                    <a:cubicBezTo>
                      <a:pt x="30" y="5"/>
                      <a:pt x="22" y="8"/>
                      <a:pt x="0" y="10"/>
                    </a:cubicBezTo>
                    <a:cubicBezTo>
                      <a:pt x="0" y="10"/>
                      <a:pt x="0" y="11"/>
                      <a:pt x="0" y="11"/>
                    </a:cubicBezTo>
                    <a:cubicBezTo>
                      <a:pt x="0" y="11"/>
                      <a:pt x="0" y="11"/>
                      <a:pt x="0" y="11"/>
                    </a:cubicBezTo>
                    <a:cubicBezTo>
                      <a:pt x="15" y="10"/>
                      <a:pt x="23" y="8"/>
                      <a:pt x="28" y="6"/>
                    </a:cubicBezTo>
                    <a:cubicBezTo>
                      <a:pt x="31" y="5"/>
                      <a:pt x="32" y="4"/>
                      <a:pt x="33" y="4"/>
                    </a:cubicBezTo>
                    <a:cubicBezTo>
                      <a:pt x="34" y="3"/>
                      <a:pt x="34" y="2"/>
                      <a:pt x="34" y="2"/>
                    </a:cubicBezTo>
                    <a:cubicBezTo>
                      <a:pt x="34" y="1"/>
                      <a:pt x="33" y="0"/>
                      <a:pt x="33" y="0"/>
                    </a:cubicBezTo>
                    <a:cubicBezTo>
                      <a:pt x="33" y="0"/>
                      <a:pt x="33" y="0"/>
                      <a:pt x="33" y="0"/>
                    </a:cubicBezTo>
                    <a:cubicBezTo>
                      <a:pt x="33" y="0"/>
                      <a:pt x="33" y="0"/>
                      <a:pt x="33" y="0"/>
                    </a:cubicBezTo>
                    <a:close/>
                  </a:path>
                </a:pathLst>
              </a:custGeom>
              <a:solidFill>
                <a:srgbClr val="8DDC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88" name="Freeform 51">
                <a:extLst>
                  <a:ext uri="{FF2B5EF4-FFF2-40B4-BE49-F238E27FC236}">
                    <a16:creationId xmlns:a16="http://schemas.microsoft.com/office/drawing/2014/main" id="{350AE7E6-BF35-8347-BE74-C40852FA9751}"/>
                  </a:ext>
                </a:extLst>
              </p:cNvPr>
              <p:cNvSpPr>
                <a:spLocks/>
              </p:cNvSpPr>
              <p:nvPr/>
            </p:nvSpPr>
            <p:spPr bwMode="auto">
              <a:xfrm>
                <a:off x="3503" y="3894"/>
                <a:ext cx="78" cy="28"/>
              </a:xfrm>
              <a:custGeom>
                <a:avLst/>
                <a:gdLst>
                  <a:gd name="T0" fmla="*/ 27 w 28"/>
                  <a:gd name="T1" fmla="*/ 0 h 10"/>
                  <a:gd name="T2" fmla="*/ 27 w 28"/>
                  <a:gd name="T3" fmla="*/ 0 h 10"/>
                  <a:gd name="T4" fmla="*/ 0 w 28"/>
                  <a:gd name="T5" fmla="*/ 9 h 10"/>
                  <a:gd name="T6" fmla="*/ 0 w 28"/>
                  <a:gd name="T7" fmla="*/ 9 h 10"/>
                  <a:gd name="T8" fmla="*/ 0 w 28"/>
                  <a:gd name="T9" fmla="*/ 9 h 10"/>
                  <a:gd name="T10" fmla="*/ 28 w 28"/>
                  <a:gd name="T11" fmla="*/ 1 h 10"/>
                  <a:gd name="T12" fmla="*/ 28 w 28"/>
                  <a:gd name="T13" fmla="*/ 0 h 10"/>
                  <a:gd name="T14" fmla="*/ 27 w 2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0">
                    <a:moveTo>
                      <a:pt x="27" y="0"/>
                    </a:moveTo>
                    <a:cubicBezTo>
                      <a:pt x="27" y="0"/>
                      <a:pt x="27" y="0"/>
                      <a:pt x="27" y="0"/>
                    </a:cubicBezTo>
                    <a:cubicBezTo>
                      <a:pt x="27" y="1"/>
                      <a:pt x="21" y="8"/>
                      <a:pt x="0" y="9"/>
                    </a:cubicBezTo>
                    <a:cubicBezTo>
                      <a:pt x="0" y="9"/>
                      <a:pt x="0" y="9"/>
                      <a:pt x="0" y="9"/>
                    </a:cubicBezTo>
                    <a:cubicBezTo>
                      <a:pt x="0" y="9"/>
                      <a:pt x="0" y="10"/>
                      <a:pt x="0" y="9"/>
                    </a:cubicBezTo>
                    <a:cubicBezTo>
                      <a:pt x="23" y="8"/>
                      <a:pt x="28" y="1"/>
                      <a:pt x="28" y="1"/>
                    </a:cubicBezTo>
                    <a:cubicBezTo>
                      <a:pt x="28" y="0"/>
                      <a:pt x="28" y="0"/>
                      <a:pt x="28" y="0"/>
                    </a:cubicBezTo>
                    <a:cubicBezTo>
                      <a:pt x="27" y="0"/>
                      <a:pt x="27" y="0"/>
                      <a:pt x="27" y="0"/>
                    </a:cubicBezTo>
                    <a:close/>
                  </a:path>
                </a:pathLst>
              </a:custGeom>
              <a:solidFill>
                <a:srgbClr val="8DDC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89" name="Freeform 52">
                <a:extLst>
                  <a:ext uri="{FF2B5EF4-FFF2-40B4-BE49-F238E27FC236}">
                    <a16:creationId xmlns:a16="http://schemas.microsoft.com/office/drawing/2014/main" id="{73A506DE-1121-5C44-B834-56083DF586C9}"/>
                  </a:ext>
                </a:extLst>
              </p:cNvPr>
              <p:cNvSpPr>
                <a:spLocks/>
              </p:cNvSpPr>
              <p:nvPr/>
            </p:nvSpPr>
            <p:spPr bwMode="auto">
              <a:xfrm>
                <a:off x="2009" y="2227"/>
                <a:ext cx="674" cy="1157"/>
              </a:xfrm>
              <a:custGeom>
                <a:avLst/>
                <a:gdLst>
                  <a:gd name="T0" fmla="*/ 12 w 242"/>
                  <a:gd name="T1" fmla="*/ 132 h 415"/>
                  <a:gd name="T2" fmla="*/ 49 w 242"/>
                  <a:gd name="T3" fmla="*/ 22 h 415"/>
                  <a:gd name="T4" fmla="*/ 88 w 242"/>
                  <a:gd name="T5" fmla="*/ 3 h 415"/>
                  <a:gd name="T6" fmla="*/ 125 w 242"/>
                  <a:gd name="T7" fmla="*/ 25 h 415"/>
                  <a:gd name="T8" fmla="*/ 204 w 242"/>
                  <a:gd name="T9" fmla="*/ 26 h 415"/>
                  <a:gd name="T10" fmla="*/ 239 w 242"/>
                  <a:gd name="T11" fmla="*/ 63 h 415"/>
                  <a:gd name="T12" fmla="*/ 225 w 242"/>
                  <a:gd name="T13" fmla="*/ 117 h 415"/>
                  <a:gd name="T14" fmla="*/ 202 w 242"/>
                  <a:gd name="T15" fmla="*/ 165 h 415"/>
                  <a:gd name="T16" fmla="*/ 178 w 242"/>
                  <a:gd name="T17" fmla="*/ 219 h 415"/>
                  <a:gd name="T18" fmla="*/ 173 w 242"/>
                  <a:gd name="T19" fmla="*/ 392 h 415"/>
                  <a:gd name="T20" fmla="*/ 175 w 242"/>
                  <a:gd name="T21" fmla="*/ 407 h 415"/>
                  <a:gd name="T22" fmla="*/ 163 w 242"/>
                  <a:gd name="T23" fmla="*/ 412 h 415"/>
                  <a:gd name="T24" fmla="*/ 12 w 242"/>
                  <a:gd name="T25" fmla="*/ 132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2" h="415">
                    <a:moveTo>
                      <a:pt x="12" y="132"/>
                    </a:moveTo>
                    <a:cubicBezTo>
                      <a:pt x="0" y="94"/>
                      <a:pt x="23" y="52"/>
                      <a:pt x="49" y="22"/>
                    </a:cubicBezTo>
                    <a:cubicBezTo>
                      <a:pt x="59" y="11"/>
                      <a:pt x="73" y="0"/>
                      <a:pt x="88" y="3"/>
                    </a:cubicBezTo>
                    <a:cubicBezTo>
                      <a:pt x="102" y="5"/>
                      <a:pt x="112" y="19"/>
                      <a:pt x="125" y="25"/>
                    </a:cubicBezTo>
                    <a:cubicBezTo>
                      <a:pt x="149" y="36"/>
                      <a:pt x="178" y="19"/>
                      <a:pt x="204" y="26"/>
                    </a:cubicBezTo>
                    <a:cubicBezTo>
                      <a:pt x="222" y="30"/>
                      <a:pt x="236" y="45"/>
                      <a:pt x="239" y="63"/>
                    </a:cubicBezTo>
                    <a:cubicBezTo>
                      <a:pt x="242" y="82"/>
                      <a:pt x="234" y="100"/>
                      <a:pt x="225" y="117"/>
                    </a:cubicBezTo>
                    <a:cubicBezTo>
                      <a:pt x="218" y="133"/>
                      <a:pt x="210" y="149"/>
                      <a:pt x="202" y="165"/>
                    </a:cubicBezTo>
                    <a:cubicBezTo>
                      <a:pt x="194" y="182"/>
                      <a:pt x="185" y="200"/>
                      <a:pt x="178" y="219"/>
                    </a:cubicBezTo>
                    <a:cubicBezTo>
                      <a:pt x="158" y="274"/>
                      <a:pt x="157" y="336"/>
                      <a:pt x="173" y="392"/>
                    </a:cubicBezTo>
                    <a:cubicBezTo>
                      <a:pt x="175" y="397"/>
                      <a:pt x="176" y="402"/>
                      <a:pt x="175" y="407"/>
                    </a:cubicBezTo>
                    <a:cubicBezTo>
                      <a:pt x="173" y="412"/>
                      <a:pt x="167" y="415"/>
                      <a:pt x="163" y="412"/>
                    </a:cubicBezTo>
                    <a:cubicBezTo>
                      <a:pt x="163" y="412"/>
                      <a:pt x="31" y="191"/>
                      <a:pt x="12" y="132"/>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90" name="Freeform 53">
                <a:extLst>
                  <a:ext uri="{FF2B5EF4-FFF2-40B4-BE49-F238E27FC236}">
                    <a16:creationId xmlns:a16="http://schemas.microsoft.com/office/drawing/2014/main" id="{C84ED970-09C0-714A-8374-3D6562579F9A}"/>
                  </a:ext>
                </a:extLst>
              </p:cNvPr>
              <p:cNvSpPr>
                <a:spLocks/>
              </p:cNvSpPr>
              <p:nvPr/>
            </p:nvSpPr>
            <p:spPr bwMode="auto">
              <a:xfrm>
                <a:off x="2014" y="2294"/>
                <a:ext cx="558" cy="1003"/>
              </a:xfrm>
              <a:custGeom>
                <a:avLst/>
                <a:gdLst>
                  <a:gd name="T0" fmla="*/ 134 w 200"/>
                  <a:gd name="T1" fmla="*/ 261 h 360"/>
                  <a:gd name="T2" fmla="*/ 187 w 200"/>
                  <a:gd name="T3" fmla="*/ 104 h 360"/>
                  <a:gd name="T4" fmla="*/ 196 w 200"/>
                  <a:gd name="T5" fmla="*/ 69 h 360"/>
                  <a:gd name="T6" fmla="*/ 182 w 200"/>
                  <a:gd name="T7" fmla="*/ 52 h 360"/>
                  <a:gd name="T8" fmla="*/ 157 w 200"/>
                  <a:gd name="T9" fmla="*/ 47 h 360"/>
                  <a:gd name="T10" fmla="*/ 131 w 200"/>
                  <a:gd name="T11" fmla="*/ 53 h 360"/>
                  <a:gd name="T12" fmla="*/ 106 w 200"/>
                  <a:gd name="T13" fmla="*/ 49 h 360"/>
                  <a:gd name="T14" fmla="*/ 86 w 200"/>
                  <a:gd name="T15" fmla="*/ 10 h 360"/>
                  <a:gd name="T16" fmla="*/ 59 w 200"/>
                  <a:gd name="T17" fmla="*/ 1 h 360"/>
                  <a:gd name="T18" fmla="*/ 39 w 200"/>
                  <a:gd name="T19" fmla="*/ 8 h 360"/>
                  <a:gd name="T20" fmla="*/ 10 w 200"/>
                  <a:gd name="T21" fmla="*/ 108 h 360"/>
                  <a:gd name="T22" fmla="*/ 145 w 200"/>
                  <a:gd name="T23" fmla="*/ 360 h 360"/>
                  <a:gd name="T24" fmla="*/ 134 w 200"/>
                  <a:gd name="T25" fmla="*/ 26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360">
                    <a:moveTo>
                      <a:pt x="134" y="261"/>
                    </a:moveTo>
                    <a:cubicBezTo>
                      <a:pt x="137" y="205"/>
                      <a:pt x="159" y="152"/>
                      <a:pt x="187" y="104"/>
                    </a:cubicBezTo>
                    <a:cubicBezTo>
                      <a:pt x="193" y="93"/>
                      <a:pt x="200" y="81"/>
                      <a:pt x="196" y="69"/>
                    </a:cubicBezTo>
                    <a:cubicBezTo>
                      <a:pt x="194" y="62"/>
                      <a:pt x="189" y="56"/>
                      <a:pt x="182" y="52"/>
                    </a:cubicBezTo>
                    <a:cubicBezTo>
                      <a:pt x="175" y="48"/>
                      <a:pt x="166" y="46"/>
                      <a:pt x="157" y="47"/>
                    </a:cubicBezTo>
                    <a:cubicBezTo>
                      <a:pt x="148" y="47"/>
                      <a:pt x="140" y="51"/>
                      <a:pt x="131" y="53"/>
                    </a:cubicBezTo>
                    <a:cubicBezTo>
                      <a:pt x="123" y="54"/>
                      <a:pt x="113" y="54"/>
                      <a:pt x="106" y="49"/>
                    </a:cubicBezTo>
                    <a:cubicBezTo>
                      <a:pt x="94" y="40"/>
                      <a:pt x="95" y="21"/>
                      <a:pt x="86" y="10"/>
                    </a:cubicBezTo>
                    <a:cubicBezTo>
                      <a:pt x="79" y="3"/>
                      <a:pt x="69" y="0"/>
                      <a:pt x="59" y="1"/>
                    </a:cubicBezTo>
                    <a:cubicBezTo>
                      <a:pt x="52" y="2"/>
                      <a:pt x="45" y="5"/>
                      <a:pt x="39" y="8"/>
                    </a:cubicBezTo>
                    <a:cubicBezTo>
                      <a:pt x="17" y="37"/>
                      <a:pt x="0" y="74"/>
                      <a:pt x="10" y="108"/>
                    </a:cubicBezTo>
                    <a:cubicBezTo>
                      <a:pt x="25" y="154"/>
                      <a:pt x="108" y="298"/>
                      <a:pt x="145" y="360"/>
                    </a:cubicBezTo>
                    <a:cubicBezTo>
                      <a:pt x="138" y="327"/>
                      <a:pt x="133" y="294"/>
                      <a:pt x="134" y="261"/>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91" name="Freeform 54">
                <a:extLst>
                  <a:ext uri="{FF2B5EF4-FFF2-40B4-BE49-F238E27FC236}">
                    <a16:creationId xmlns:a16="http://schemas.microsoft.com/office/drawing/2014/main" id="{3515090F-6986-FE40-9D0C-81D5E9A947D7}"/>
                  </a:ext>
                </a:extLst>
              </p:cNvPr>
              <p:cNvSpPr>
                <a:spLocks/>
              </p:cNvSpPr>
              <p:nvPr/>
            </p:nvSpPr>
            <p:spPr bwMode="auto">
              <a:xfrm>
                <a:off x="2006" y="2364"/>
                <a:ext cx="170" cy="128"/>
              </a:xfrm>
              <a:custGeom>
                <a:avLst/>
                <a:gdLst>
                  <a:gd name="T0" fmla="*/ 170 w 170"/>
                  <a:gd name="T1" fmla="*/ 83 h 128"/>
                  <a:gd name="T2" fmla="*/ 145 w 170"/>
                  <a:gd name="T3" fmla="*/ 128 h 128"/>
                  <a:gd name="T4" fmla="*/ 0 w 170"/>
                  <a:gd name="T5" fmla="*/ 44 h 128"/>
                  <a:gd name="T6" fmla="*/ 28 w 170"/>
                  <a:gd name="T7" fmla="*/ 0 h 128"/>
                  <a:gd name="T8" fmla="*/ 170 w 170"/>
                  <a:gd name="T9" fmla="*/ 83 h 128"/>
                </a:gdLst>
                <a:ahLst/>
                <a:cxnLst>
                  <a:cxn ang="0">
                    <a:pos x="T0" y="T1"/>
                  </a:cxn>
                  <a:cxn ang="0">
                    <a:pos x="T2" y="T3"/>
                  </a:cxn>
                  <a:cxn ang="0">
                    <a:pos x="T4" y="T5"/>
                  </a:cxn>
                  <a:cxn ang="0">
                    <a:pos x="T6" y="T7"/>
                  </a:cxn>
                  <a:cxn ang="0">
                    <a:pos x="T8" y="T9"/>
                  </a:cxn>
                </a:cxnLst>
                <a:rect l="0" t="0" r="r" b="b"/>
                <a:pathLst>
                  <a:path w="170" h="128">
                    <a:moveTo>
                      <a:pt x="170" y="83"/>
                    </a:moveTo>
                    <a:lnTo>
                      <a:pt x="145" y="128"/>
                    </a:lnTo>
                    <a:lnTo>
                      <a:pt x="0" y="44"/>
                    </a:lnTo>
                    <a:lnTo>
                      <a:pt x="28" y="0"/>
                    </a:lnTo>
                    <a:lnTo>
                      <a:pt x="170" y="83"/>
                    </a:lnTo>
                    <a:close/>
                  </a:path>
                </a:pathLst>
              </a:custGeom>
              <a:solidFill>
                <a:srgbClr val="A26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92" name="Freeform 55">
                <a:extLst>
                  <a:ext uri="{FF2B5EF4-FFF2-40B4-BE49-F238E27FC236}">
                    <a16:creationId xmlns:a16="http://schemas.microsoft.com/office/drawing/2014/main" id="{CF026C5D-42A4-5C41-B5FB-88132AB885FB}"/>
                  </a:ext>
                </a:extLst>
              </p:cNvPr>
              <p:cNvSpPr>
                <a:spLocks/>
              </p:cNvSpPr>
              <p:nvPr/>
            </p:nvSpPr>
            <p:spPr bwMode="auto">
              <a:xfrm>
                <a:off x="1791" y="2249"/>
                <a:ext cx="388" cy="337"/>
              </a:xfrm>
              <a:custGeom>
                <a:avLst/>
                <a:gdLst>
                  <a:gd name="T0" fmla="*/ 0 w 139"/>
                  <a:gd name="T1" fmla="*/ 0 h 121"/>
                  <a:gd name="T2" fmla="*/ 104 w 139"/>
                  <a:gd name="T3" fmla="*/ 62 h 121"/>
                  <a:gd name="T4" fmla="*/ 0 w 139"/>
                  <a:gd name="T5" fmla="*/ 0 h 121"/>
                </a:gdLst>
                <a:ahLst/>
                <a:cxnLst>
                  <a:cxn ang="0">
                    <a:pos x="T0" y="T1"/>
                  </a:cxn>
                  <a:cxn ang="0">
                    <a:pos x="T2" y="T3"/>
                  </a:cxn>
                  <a:cxn ang="0">
                    <a:pos x="T4" y="T5"/>
                  </a:cxn>
                </a:cxnLst>
                <a:rect l="0" t="0" r="r" b="b"/>
                <a:pathLst>
                  <a:path w="139" h="121">
                    <a:moveTo>
                      <a:pt x="0" y="0"/>
                    </a:moveTo>
                    <a:cubicBezTo>
                      <a:pt x="0" y="0"/>
                      <a:pt x="69" y="121"/>
                      <a:pt x="104" y="62"/>
                    </a:cubicBezTo>
                    <a:cubicBezTo>
                      <a:pt x="139" y="3"/>
                      <a:pt x="0" y="0"/>
                      <a:pt x="0" y="0"/>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93" name="Freeform 56">
                <a:extLst>
                  <a:ext uri="{FF2B5EF4-FFF2-40B4-BE49-F238E27FC236}">
                    <a16:creationId xmlns:a16="http://schemas.microsoft.com/office/drawing/2014/main" id="{C55E08AC-A807-C64A-B547-0B99D8FAE95E}"/>
                  </a:ext>
                </a:extLst>
              </p:cNvPr>
              <p:cNvSpPr>
                <a:spLocks/>
              </p:cNvSpPr>
              <p:nvPr/>
            </p:nvSpPr>
            <p:spPr bwMode="auto">
              <a:xfrm>
                <a:off x="1791" y="2249"/>
                <a:ext cx="388" cy="173"/>
              </a:xfrm>
              <a:custGeom>
                <a:avLst/>
                <a:gdLst>
                  <a:gd name="T0" fmla="*/ 0 w 139"/>
                  <a:gd name="T1" fmla="*/ 0 h 62"/>
                  <a:gd name="T2" fmla="*/ 104 w 139"/>
                  <a:gd name="T3" fmla="*/ 62 h 62"/>
                  <a:gd name="T4" fmla="*/ 0 w 139"/>
                  <a:gd name="T5" fmla="*/ 0 h 62"/>
                </a:gdLst>
                <a:ahLst/>
                <a:cxnLst>
                  <a:cxn ang="0">
                    <a:pos x="T0" y="T1"/>
                  </a:cxn>
                  <a:cxn ang="0">
                    <a:pos x="T2" y="T3"/>
                  </a:cxn>
                  <a:cxn ang="0">
                    <a:pos x="T4" y="T5"/>
                  </a:cxn>
                </a:cxnLst>
                <a:rect l="0" t="0" r="r" b="b"/>
                <a:pathLst>
                  <a:path w="139" h="62">
                    <a:moveTo>
                      <a:pt x="0" y="0"/>
                    </a:moveTo>
                    <a:cubicBezTo>
                      <a:pt x="104" y="62"/>
                      <a:pt x="104" y="62"/>
                      <a:pt x="104" y="62"/>
                    </a:cubicBezTo>
                    <a:cubicBezTo>
                      <a:pt x="139" y="3"/>
                      <a:pt x="0" y="0"/>
                      <a:pt x="0" y="0"/>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94" name="Freeform 57">
                <a:extLst>
                  <a:ext uri="{FF2B5EF4-FFF2-40B4-BE49-F238E27FC236}">
                    <a16:creationId xmlns:a16="http://schemas.microsoft.com/office/drawing/2014/main" id="{A4983553-914F-2643-AF8B-D2508B1EBF67}"/>
                  </a:ext>
                </a:extLst>
              </p:cNvPr>
              <p:cNvSpPr>
                <a:spLocks/>
              </p:cNvSpPr>
              <p:nvPr/>
            </p:nvSpPr>
            <p:spPr bwMode="auto">
              <a:xfrm>
                <a:off x="2218" y="2341"/>
                <a:ext cx="170" cy="131"/>
              </a:xfrm>
              <a:custGeom>
                <a:avLst/>
                <a:gdLst>
                  <a:gd name="T0" fmla="*/ 170 w 170"/>
                  <a:gd name="T1" fmla="*/ 87 h 131"/>
                  <a:gd name="T2" fmla="*/ 145 w 170"/>
                  <a:gd name="T3" fmla="*/ 131 h 131"/>
                  <a:gd name="T4" fmla="*/ 0 w 170"/>
                  <a:gd name="T5" fmla="*/ 45 h 131"/>
                  <a:gd name="T6" fmla="*/ 28 w 170"/>
                  <a:gd name="T7" fmla="*/ 0 h 131"/>
                  <a:gd name="T8" fmla="*/ 170 w 170"/>
                  <a:gd name="T9" fmla="*/ 87 h 131"/>
                </a:gdLst>
                <a:ahLst/>
                <a:cxnLst>
                  <a:cxn ang="0">
                    <a:pos x="T0" y="T1"/>
                  </a:cxn>
                  <a:cxn ang="0">
                    <a:pos x="T2" y="T3"/>
                  </a:cxn>
                  <a:cxn ang="0">
                    <a:pos x="T4" y="T5"/>
                  </a:cxn>
                  <a:cxn ang="0">
                    <a:pos x="T6" y="T7"/>
                  </a:cxn>
                  <a:cxn ang="0">
                    <a:pos x="T8" y="T9"/>
                  </a:cxn>
                </a:cxnLst>
                <a:rect l="0" t="0" r="r" b="b"/>
                <a:pathLst>
                  <a:path w="170" h="131">
                    <a:moveTo>
                      <a:pt x="170" y="87"/>
                    </a:moveTo>
                    <a:lnTo>
                      <a:pt x="145" y="131"/>
                    </a:lnTo>
                    <a:lnTo>
                      <a:pt x="0" y="45"/>
                    </a:lnTo>
                    <a:lnTo>
                      <a:pt x="28" y="0"/>
                    </a:lnTo>
                    <a:lnTo>
                      <a:pt x="170" y="87"/>
                    </a:lnTo>
                    <a:close/>
                  </a:path>
                </a:pathLst>
              </a:custGeom>
              <a:solidFill>
                <a:srgbClr val="A26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95" name="Freeform 58">
                <a:extLst>
                  <a:ext uri="{FF2B5EF4-FFF2-40B4-BE49-F238E27FC236}">
                    <a16:creationId xmlns:a16="http://schemas.microsoft.com/office/drawing/2014/main" id="{208A25AB-CE4C-1441-A93D-1B6E3F4228BA}"/>
                  </a:ext>
                </a:extLst>
              </p:cNvPr>
              <p:cNvSpPr>
                <a:spLocks/>
              </p:cNvSpPr>
              <p:nvPr/>
            </p:nvSpPr>
            <p:spPr bwMode="auto">
              <a:xfrm>
                <a:off x="2003" y="2230"/>
                <a:ext cx="388" cy="337"/>
              </a:xfrm>
              <a:custGeom>
                <a:avLst/>
                <a:gdLst>
                  <a:gd name="T0" fmla="*/ 0 w 139"/>
                  <a:gd name="T1" fmla="*/ 0 h 121"/>
                  <a:gd name="T2" fmla="*/ 104 w 139"/>
                  <a:gd name="T3" fmla="*/ 61 h 121"/>
                  <a:gd name="T4" fmla="*/ 0 w 139"/>
                  <a:gd name="T5" fmla="*/ 0 h 121"/>
                </a:gdLst>
                <a:ahLst/>
                <a:cxnLst>
                  <a:cxn ang="0">
                    <a:pos x="T0" y="T1"/>
                  </a:cxn>
                  <a:cxn ang="0">
                    <a:pos x="T2" y="T3"/>
                  </a:cxn>
                  <a:cxn ang="0">
                    <a:pos x="T4" y="T5"/>
                  </a:cxn>
                </a:cxnLst>
                <a:rect l="0" t="0" r="r" b="b"/>
                <a:pathLst>
                  <a:path w="139" h="121">
                    <a:moveTo>
                      <a:pt x="0" y="0"/>
                    </a:moveTo>
                    <a:cubicBezTo>
                      <a:pt x="0" y="0"/>
                      <a:pt x="69" y="121"/>
                      <a:pt x="104" y="61"/>
                    </a:cubicBezTo>
                    <a:cubicBezTo>
                      <a:pt x="139" y="3"/>
                      <a:pt x="0" y="0"/>
                      <a:pt x="0" y="0"/>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96" name="Freeform 59">
                <a:extLst>
                  <a:ext uri="{FF2B5EF4-FFF2-40B4-BE49-F238E27FC236}">
                    <a16:creationId xmlns:a16="http://schemas.microsoft.com/office/drawing/2014/main" id="{13889DAF-FBC2-7C4D-BD6C-612270F35324}"/>
                  </a:ext>
                </a:extLst>
              </p:cNvPr>
              <p:cNvSpPr>
                <a:spLocks/>
              </p:cNvSpPr>
              <p:nvPr/>
            </p:nvSpPr>
            <p:spPr bwMode="auto">
              <a:xfrm>
                <a:off x="2003" y="2230"/>
                <a:ext cx="388" cy="170"/>
              </a:xfrm>
              <a:custGeom>
                <a:avLst/>
                <a:gdLst>
                  <a:gd name="T0" fmla="*/ 0 w 139"/>
                  <a:gd name="T1" fmla="*/ 0 h 61"/>
                  <a:gd name="T2" fmla="*/ 104 w 139"/>
                  <a:gd name="T3" fmla="*/ 61 h 61"/>
                  <a:gd name="T4" fmla="*/ 0 w 139"/>
                  <a:gd name="T5" fmla="*/ 0 h 61"/>
                </a:gdLst>
                <a:ahLst/>
                <a:cxnLst>
                  <a:cxn ang="0">
                    <a:pos x="T0" y="T1"/>
                  </a:cxn>
                  <a:cxn ang="0">
                    <a:pos x="T2" y="T3"/>
                  </a:cxn>
                  <a:cxn ang="0">
                    <a:pos x="T4" y="T5"/>
                  </a:cxn>
                </a:cxnLst>
                <a:rect l="0" t="0" r="r" b="b"/>
                <a:pathLst>
                  <a:path w="139" h="61">
                    <a:moveTo>
                      <a:pt x="0" y="0"/>
                    </a:moveTo>
                    <a:cubicBezTo>
                      <a:pt x="104" y="61"/>
                      <a:pt x="104" y="61"/>
                      <a:pt x="104" y="61"/>
                    </a:cubicBezTo>
                    <a:cubicBezTo>
                      <a:pt x="139" y="3"/>
                      <a:pt x="0" y="0"/>
                      <a:pt x="0" y="0"/>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97" name="Freeform 60">
                <a:extLst>
                  <a:ext uri="{FF2B5EF4-FFF2-40B4-BE49-F238E27FC236}">
                    <a16:creationId xmlns:a16="http://schemas.microsoft.com/office/drawing/2014/main" id="{CFBDB78F-54FF-3941-BA42-32074EAFA7D7}"/>
                  </a:ext>
                </a:extLst>
              </p:cNvPr>
              <p:cNvSpPr>
                <a:spLocks/>
              </p:cNvSpPr>
              <p:nvPr/>
            </p:nvSpPr>
            <p:spPr bwMode="auto">
              <a:xfrm>
                <a:off x="2120" y="2581"/>
                <a:ext cx="154" cy="117"/>
              </a:xfrm>
              <a:custGeom>
                <a:avLst/>
                <a:gdLst>
                  <a:gd name="T0" fmla="*/ 154 w 154"/>
                  <a:gd name="T1" fmla="*/ 78 h 117"/>
                  <a:gd name="T2" fmla="*/ 128 w 154"/>
                  <a:gd name="T3" fmla="*/ 117 h 117"/>
                  <a:gd name="T4" fmla="*/ 0 w 154"/>
                  <a:gd name="T5" fmla="*/ 42 h 117"/>
                  <a:gd name="T6" fmla="*/ 23 w 154"/>
                  <a:gd name="T7" fmla="*/ 0 h 117"/>
                  <a:gd name="T8" fmla="*/ 154 w 154"/>
                  <a:gd name="T9" fmla="*/ 78 h 117"/>
                </a:gdLst>
                <a:ahLst/>
                <a:cxnLst>
                  <a:cxn ang="0">
                    <a:pos x="T0" y="T1"/>
                  </a:cxn>
                  <a:cxn ang="0">
                    <a:pos x="T2" y="T3"/>
                  </a:cxn>
                  <a:cxn ang="0">
                    <a:pos x="T4" y="T5"/>
                  </a:cxn>
                  <a:cxn ang="0">
                    <a:pos x="T6" y="T7"/>
                  </a:cxn>
                  <a:cxn ang="0">
                    <a:pos x="T8" y="T9"/>
                  </a:cxn>
                </a:cxnLst>
                <a:rect l="0" t="0" r="r" b="b"/>
                <a:pathLst>
                  <a:path w="154" h="117">
                    <a:moveTo>
                      <a:pt x="154" y="78"/>
                    </a:moveTo>
                    <a:lnTo>
                      <a:pt x="128" y="117"/>
                    </a:lnTo>
                    <a:lnTo>
                      <a:pt x="0" y="42"/>
                    </a:lnTo>
                    <a:lnTo>
                      <a:pt x="23" y="0"/>
                    </a:lnTo>
                    <a:lnTo>
                      <a:pt x="154" y="78"/>
                    </a:lnTo>
                    <a:close/>
                  </a:path>
                </a:pathLst>
              </a:custGeom>
              <a:solidFill>
                <a:srgbClr val="A26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98" name="Freeform 61">
                <a:extLst>
                  <a:ext uri="{FF2B5EF4-FFF2-40B4-BE49-F238E27FC236}">
                    <a16:creationId xmlns:a16="http://schemas.microsoft.com/office/drawing/2014/main" id="{72069C0A-39F3-3E46-A96F-FDAF5A46C570}"/>
                  </a:ext>
                </a:extLst>
              </p:cNvPr>
              <p:cNvSpPr>
                <a:spLocks/>
              </p:cNvSpPr>
              <p:nvPr/>
            </p:nvSpPr>
            <p:spPr bwMode="auto">
              <a:xfrm>
                <a:off x="1925" y="2478"/>
                <a:ext cx="351" cy="306"/>
              </a:xfrm>
              <a:custGeom>
                <a:avLst/>
                <a:gdLst>
                  <a:gd name="T0" fmla="*/ 0 w 126"/>
                  <a:gd name="T1" fmla="*/ 0 h 110"/>
                  <a:gd name="T2" fmla="*/ 94 w 126"/>
                  <a:gd name="T3" fmla="*/ 56 h 110"/>
                  <a:gd name="T4" fmla="*/ 0 w 126"/>
                  <a:gd name="T5" fmla="*/ 0 h 110"/>
                </a:gdLst>
                <a:ahLst/>
                <a:cxnLst>
                  <a:cxn ang="0">
                    <a:pos x="T0" y="T1"/>
                  </a:cxn>
                  <a:cxn ang="0">
                    <a:pos x="T2" y="T3"/>
                  </a:cxn>
                  <a:cxn ang="0">
                    <a:pos x="T4" y="T5"/>
                  </a:cxn>
                </a:cxnLst>
                <a:rect l="0" t="0" r="r" b="b"/>
                <a:pathLst>
                  <a:path w="126" h="110">
                    <a:moveTo>
                      <a:pt x="0" y="0"/>
                    </a:moveTo>
                    <a:cubicBezTo>
                      <a:pt x="0" y="0"/>
                      <a:pt x="62" y="110"/>
                      <a:pt x="94" y="56"/>
                    </a:cubicBezTo>
                    <a:cubicBezTo>
                      <a:pt x="126" y="4"/>
                      <a:pt x="0" y="0"/>
                      <a:pt x="0" y="0"/>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99" name="Freeform 62">
                <a:extLst>
                  <a:ext uri="{FF2B5EF4-FFF2-40B4-BE49-F238E27FC236}">
                    <a16:creationId xmlns:a16="http://schemas.microsoft.com/office/drawing/2014/main" id="{636D365B-B505-2C43-A792-668D566C71AC}"/>
                  </a:ext>
                </a:extLst>
              </p:cNvPr>
              <p:cNvSpPr>
                <a:spLocks/>
              </p:cNvSpPr>
              <p:nvPr/>
            </p:nvSpPr>
            <p:spPr bwMode="auto">
              <a:xfrm>
                <a:off x="1925" y="2478"/>
                <a:ext cx="351" cy="156"/>
              </a:xfrm>
              <a:custGeom>
                <a:avLst/>
                <a:gdLst>
                  <a:gd name="T0" fmla="*/ 0 w 126"/>
                  <a:gd name="T1" fmla="*/ 0 h 56"/>
                  <a:gd name="T2" fmla="*/ 94 w 126"/>
                  <a:gd name="T3" fmla="*/ 56 h 56"/>
                  <a:gd name="T4" fmla="*/ 0 w 126"/>
                  <a:gd name="T5" fmla="*/ 0 h 56"/>
                </a:gdLst>
                <a:ahLst/>
                <a:cxnLst>
                  <a:cxn ang="0">
                    <a:pos x="T0" y="T1"/>
                  </a:cxn>
                  <a:cxn ang="0">
                    <a:pos x="T2" y="T3"/>
                  </a:cxn>
                  <a:cxn ang="0">
                    <a:pos x="T4" y="T5"/>
                  </a:cxn>
                </a:cxnLst>
                <a:rect l="0" t="0" r="r" b="b"/>
                <a:pathLst>
                  <a:path w="126" h="56">
                    <a:moveTo>
                      <a:pt x="0" y="0"/>
                    </a:moveTo>
                    <a:cubicBezTo>
                      <a:pt x="94" y="56"/>
                      <a:pt x="94" y="56"/>
                      <a:pt x="94" y="56"/>
                    </a:cubicBezTo>
                    <a:cubicBezTo>
                      <a:pt x="126" y="4"/>
                      <a:pt x="0" y="0"/>
                      <a:pt x="0" y="0"/>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00" name="Freeform 63">
                <a:extLst>
                  <a:ext uri="{FF2B5EF4-FFF2-40B4-BE49-F238E27FC236}">
                    <a16:creationId xmlns:a16="http://schemas.microsoft.com/office/drawing/2014/main" id="{C882448C-E256-B44B-B9FD-281DED5BD011}"/>
                  </a:ext>
                </a:extLst>
              </p:cNvPr>
              <p:cNvSpPr>
                <a:spLocks/>
              </p:cNvSpPr>
              <p:nvPr/>
            </p:nvSpPr>
            <p:spPr bwMode="auto">
              <a:xfrm>
                <a:off x="2196" y="2821"/>
                <a:ext cx="197" cy="153"/>
              </a:xfrm>
              <a:custGeom>
                <a:avLst/>
                <a:gdLst>
                  <a:gd name="T0" fmla="*/ 197 w 197"/>
                  <a:gd name="T1" fmla="*/ 100 h 153"/>
                  <a:gd name="T2" fmla="*/ 167 w 197"/>
                  <a:gd name="T3" fmla="*/ 153 h 153"/>
                  <a:gd name="T4" fmla="*/ 0 w 197"/>
                  <a:gd name="T5" fmla="*/ 53 h 153"/>
                  <a:gd name="T6" fmla="*/ 30 w 197"/>
                  <a:gd name="T7" fmla="*/ 0 h 153"/>
                  <a:gd name="T8" fmla="*/ 197 w 197"/>
                  <a:gd name="T9" fmla="*/ 100 h 153"/>
                </a:gdLst>
                <a:ahLst/>
                <a:cxnLst>
                  <a:cxn ang="0">
                    <a:pos x="T0" y="T1"/>
                  </a:cxn>
                  <a:cxn ang="0">
                    <a:pos x="T2" y="T3"/>
                  </a:cxn>
                  <a:cxn ang="0">
                    <a:pos x="T4" y="T5"/>
                  </a:cxn>
                  <a:cxn ang="0">
                    <a:pos x="T6" y="T7"/>
                  </a:cxn>
                  <a:cxn ang="0">
                    <a:pos x="T8" y="T9"/>
                  </a:cxn>
                </a:cxnLst>
                <a:rect l="0" t="0" r="r" b="b"/>
                <a:pathLst>
                  <a:path w="197" h="153">
                    <a:moveTo>
                      <a:pt x="197" y="100"/>
                    </a:moveTo>
                    <a:lnTo>
                      <a:pt x="167" y="153"/>
                    </a:lnTo>
                    <a:lnTo>
                      <a:pt x="0" y="53"/>
                    </a:lnTo>
                    <a:lnTo>
                      <a:pt x="30" y="0"/>
                    </a:lnTo>
                    <a:lnTo>
                      <a:pt x="197" y="100"/>
                    </a:lnTo>
                    <a:close/>
                  </a:path>
                </a:pathLst>
              </a:custGeom>
              <a:solidFill>
                <a:srgbClr val="A26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01" name="Freeform 64">
                <a:extLst>
                  <a:ext uri="{FF2B5EF4-FFF2-40B4-BE49-F238E27FC236}">
                    <a16:creationId xmlns:a16="http://schemas.microsoft.com/office/drawing/2014/main" id="{1FC31860-F5E8-2346-B098-360A3A33741B}"/>
                  </a:ext>
                </a:extLst>
              </p:cNvPr>
              <p:cNvSpPr>
                <a:spLocks/>
              </p:cNvSpPr>
              <p:nvPr/>
            </p:nvSpPr>
            <p:spPr bwMode="auto">
              <a:xfrm>
                <a:off x="1945" y="2687"/>
                <a:ext cx="451" cy="396"/>
              </a:xfrm>
              <a:custGeom>
                <a:avLst/>
                <a:gdLst>
                  <a:gd name="T0" fmla="*/ 0 w 162"/>
                  <a:gd name="T1" fmla="*/ 0 h 142"/>
                  <a:gd name="T2" fmla="*/ 121 w 162"/>
                  <a:gd name="T3" fmla="*/ 73 h 142"/>
                  <a:gd name="T4" fmla="*/ 0 w 162"/>
                  <a:gd name="T5" fmla="*/ 0 h 142"/>
                </a:gdLst>
                <a:ahLst/>
                <a:cxnLst>
                  <a:cxn ang="0">
                    <a:pos x="T0" y="T1"/>
                  </a:cxn>
                  <a:cxn ang="0">
                    <a:pos x="T2" y="T3"/>
                  </a:cxn>
                  <a:cxn ang="0">
                    <a:pos x="T4" y="T5"/>
                  </a:cxn>
                </a:cxnLst>
                <a:rect l="0" t="0" r="r" b="b"/>
                <a:pathLst>
                  <a:path w="162" h="142">
                    <a:moveTo>
                      <a:pt x="0" y="0"/>
                    </a:moveTo>
                    <a:cubicBezTo>
                      <a:pt x="0" y="0"/>
                      <a:pt x="80" y="142"/>
                      <a:pt x="121" y="73"/>
                    </a:cubicBezTo>
                    <a:cubicBezTo>
                      <a:pt x="162" y="4"/>
                      <a:pt x="0" y="0"/>
                      <a:pt x="0" y="0"/>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02" name="Freeform 65">
                <a:extLst>
                  <a:ext uri="{FF2B5EF4-FFF2-40B4-BE49-F238E27FC236}">
                    <a16:creationId xmlns:a16="http://schemas.microsoft.com/office/drawing/2014/main" id="{F77D6D18-7930-7144-A8CA-7FC9A2C9074B}"/>
                  </a:ext>
                </a:extLst>
              </p:cNvPr>
              <p:cNvSpPr>
                <a:spLocks/>
              </p:cNvSpPr>
              <p:nvPr/>
            </p:nvSpPr>
            <p:spPr bwMode="auto">
              <a:xfrm>
                <a:off x="1945" y="2687"/>
                <a:ext cx="451" cy="203"/>
              </a:xfrm>
              <a:custGeom>
                <a:avLst/>
                <a:gdLst>
                  <a:gd name="T0" fmla="*/ 0 w 162"/>
                  <a:gd name="T1" fmla="*/ 0 h 73"/>
                  <a:gd name="T2" fmla="*/ 121 w 162"/>
                  <a:gd name="T3" fmla="*/ 73 h 73"/>
                  <a:gd name="T4" fmla="*/ 0 w 162"/>
                  <a:gd name="T5" fmla="*/ 0 h 73"/>
                </a:gdLst>
                <a:ahLst/>
                <a:cxnLst>
                  <a:cxn ang="0">
                    <a:pos x="T0" y="T1"/>
                  </a:cxn>
                  <a:cxn ang="0">
                    <a:pos x="T2" y="T3"/>
                  </a:cxn>
                  <a:cxn ang="0">
                    <a:pos x="T4" y="T5"/>
                  </a:cxn>
                </a:cxnLst>
                <a:rect l="0" t="0" r="r" b="b"/>
                <a:pathLst>
                  <a:path w="162" h="73">
                    <a:moveTo>
                      <a:pt x="0" y="0"/>
                    </a:moveTo>
                    <a:cubicBezTo>
                      <a:pt x="121" y="73"/>
                      <a:pt x="121" y="73"/>
                      <a:pt x="121" y="73"/>
                    </a:cubicBezTo>
                    <a:cubicBezTo>
                      <a:pt x="162" y="4"/>
                      <a:pt x="0" y="0"/>
                      <a:pt x="0" y="0"/>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03" name="Freeform 66">
                <a:extLst>
                  <a:ext uri="{FF2B5EF4-FFF2-40B4-BE49-F238E27FC236}">
                    <a16:creationId xmlns:a16="http://schemas.microsoft.com/office/drawing/2014/main" id="{AD4BA771-9738-2144-B98F-068DD24D4DDB}"/>
                  </a:ext>
                </a:extLst>
              </p:cNvPr>
              <p:cNvSpPr>
                <a:spLocks/>
              </p:cNvSpPr>
              <p:nvPr/>
            </p:nvSpPr>
            <p:spPr bwMode="auto">
              <a:xfrm>
                <a:off x="1861" y="2018"/>
                <a:ext cx="510" cy="273"/>
              </a:xfrm>
              <a:custGeom>
                <a:avLst/>
                <a:gdLst>
                  <a:gd name="T0" fmla="*/ 183 w 183"/>
                  <a:gd name="T1" fmla="*/ 89 h 98"/>
                  <a:gd name="T2" fmla="*/ 179 w 183"/>
                  <a:gd name="T3" fmla="*/ 97 h 98"/>
                  <a:gd name="T4" fmla="*/ 176 w 183"/>
                  <a:gd name="T5" fmla="*/ 98 h 98"/>
                  <a:gd name="T6" fmla="*/ 1 w 183"/>
                  <a:gd name="T7" fmla="*/ 13 h 98"/>
                  <a:gd name="T8" fmla="*/ 0 w 183"/>
                  <a:gd name="T9" fmla="*/ 10 h 98"/>
                  <a:gd name="T10" fmla="*/ 4 w 183"/>
                  <a:gd name="T11" fmla="*/ 2 h 98"/>
                  <a:gd name="T12" fmla="*/ 7 w 183"/>
                  <a:gd name="T13" fmla="*/ 1 h 98"/>
                  <a:gd name="T14" fmla="*/ 182 w 183"/>
                  <a:gd name="T15" fmla="*/ 86 h 98"/>
                  <a:gd name="T16" fmla="*/ 183 w 183"/>
                  <a:gd name="T17" fmla="*/ 8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98">
                    <a:moveTo>
                      <a:pt x="183" y="89"/>
                    </a:moveTo>
                    <a:cubicBezTo>
                      <a:pt x="179" y="97"/>
                      <a:pt x="179" y="97"/>
                      <a:pt x="179" y="97"/>
                    </a:cubicBezTo>
                    <a:cubicBezTo>
                      <a:pt x="178" y="98"/>
                      <a:pt x="177" y="98"/>
                      <a:pt x="176" y="98"/>
                    </a:cubicBezTo>
                    <a:cubicBezTo>
                      <a:pt x="1" y="13"/>
                      <a:pt x="1" y="13"/>
                      <a:pt x="1" y="13"/>
                    </a:cubicBezTo>
                    <a:cubicBezTo>
                      <a:pt x="0" y="12"/>
                      <a:pt x="0" y="11"/>
                      <a:pt x="0" y="10"/>
                    </a:cubicBezTo>
                    <a:cubicBezTo>
                      <a:pt x="4" y="2"/>
                      <a:pt x="4" y="2"/>
                      <a:pt x="4" y="2"/>
                    </a:cubicBezTo>
                    <a:cubicBezTo>
                      <a:pt x="5" y="1"/>
                      <a:pt x="6" y="0"/>
                      <a:pt x="7" y="1"/>
                    </a:cubicBezTo>
                    <a:cubicBezTo>
                      <a:pt x="182" y="86"/>
                      <a:pt x="182" y="86"/>
                      <a:pt x="182" y="86"/>
                    </a:cubicBezTo>
                    <a:cubicBezTo>
                      <a:pt x="183" y="86"/>
                      <a:pt x="183" y="88"/>
                      <a:pt x="183" y="89"/>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04" name="Freeform 67">
                <a:extLst>
                  <a:ext uri="{FF2B5EF4-FFF2-40B4-BE49-F238E27FC236}">
                    <a16:creationId xmlns:a16="http://schemas.microsoft.com/office/drawing/2014/main" id="{6F290840-0352-374C-BD74-3DBA2CF3282C}"/>
                  </a:ext>
                </a:extLst>
              </p:cNvPr>
              <p:cNvSpPr>
                <a:spLocks/>
              </p:cNvSpPr>
              <p:nvPr/>
            </p:nvSpPr>
            <p:spPr bwMode="auto">
              <a:xfrm>
                <a:off x="1814" y="2040"/>
                <a:ext cx="100" cy="218"/>
              </a:xfrm>
              <a:custGeom>
                <a:avLst/>
                <a:gdLst>
                  <a:gd name="T0" fmla="*/ 13 w 36"/>
                  <a:gd name="T1" fmla="*/ 78 h 78"/>
                  <a:gd name="T2" fmla="*/ 22 w 36"/>
                  <a:gd name="T3" fmla="*/ 0 h 78"/>
                  <a:gd name="T4" fmla="*/ 13 w 36"/>
                  <a:gd name="T5" fmla="*/ 78 h 78"/>
                </a:gdLst>
                <a:ahLst/>
                <a:cxnLst>
                  <a:cxn ang="0">
                    <a:pos x="T0" y="T1"/>
                  </a:cxn>
                  <a:cxn ang="0">
                    <a:pos x="T2" y="T3"/>
                  </a:cxn>
                  <a:cxn ang="0">
                    <a:pos x="T4" y="T5"/>
                  </a:cxn>
                </a:cxnLst>
                <a:rect l="0" t="0" r="r" b="b"/>
                <a:pathLst>
                  <a:path w="36" h="78">
                    <a:moveTo>
                      <a:pt x="13" y="78"/>
                    </a:moveTo>
                    <a:cubicBezTo>
                      <a:pt x="13" y="78"/>
                      <a:pt x="36" y="36"/>
                      <a:pt x="22" y="0"/>
                    </a:cubicBezTo>
                    <a:cubicBezTo>
                      <a:pt x="0" y="32"/>
                      <a:pt x="13" y="78"/>
                      <a:pt x="13" y="78"/>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05" name="Freeform 68">
                <a:extLst>
                  <a:ext uri="{FF2B5EF4-FFF2-40B4-BE49-F238E27FC236}">
                    <a16:creationId xmlns:a16="http://schemas.microsoft.com/office/drawing/2014/main" id="{D9C11673-E02C-644B-8473-031269701C7D}"/>
                  </a:ext>
                </a:extLst>
              </p:cNvPr>
              <p:cNvSpPr>
                <a:spLocks/>
              </p:cNvSpPr>
              <p:nvPr/>
            </p:nvSpPr>
            <p:spPr bwMode="auto">
              <a:xfrm>
                <a:off x="1850" y="2040"/>
                <a:ext cx="64" cy="218"/>
              </a:xfrm>
              <a:custGeom>
                <a:avLst/>
                <a:gdLst>
                  <a:gd name="T0" fmla="*/ 9 w 23"/>
                  <a:gd name="T1" fmla="*/ 0 h 78"/>
                  <a:gd name="T2" fmla="*/ 0 w 23"/>
                  <a:gd name="T3" fmla="*/ 78 h 78"/>
                  <a:gd name="T4" fmla="*/ 9 w 23"/>
                  <a:gd name="T5" fmla="*/ 0 h 78"/>
                </a:gdLst>
                <a:ahLst/>
                <a:cxnLst>
                  <a:cxn ang="0">
                    <a:pos x="T0" y="T1"/>
                  </a:cxn>
                  <a:cxn ang="0">
                    <a:pos x="T2" y="T3"/>
                  </a:cxn>
                  <a:cxn ang="0">
                    <a:pos x="T4" y="T5"/>
                  </a:cxn>
                </a:cxnLst>
                <a:rect l="0" t="0" r="r" b="b"/>
                <a:pathLst>
                  <a:path w="23" h="78">
                    <a:moveTo>
                      <a:pt x="9" y="0"/>
                    </a:moveTo>
                    <a:cubicBezTo>
                      <a:pt x="0" y="78"/>
                      <a:pt x="0" y="78"/>
                      <a:pt x="0" y="78"/>
                    </a:cubicBezTo>
                    <a:cubicBezTo>
                      <a:pt x="0" y="78"/>
                      <a:pt x="23" y="36"/>
                      <a:pt x="9" y="0"/>
                    </a:cubicBezTo>
                    <a:close/>
                  </a:path>
                </a:pathLst>
              </a:custGeom>
              <a:solidFill>
                <a:srgbClr val="00B4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06" name="Freeform 69">
                <a:extLst>
                  <a:ext uri="{FF2B5EF4-FFF2-40B4-BE49-F238E27FC236}">
                    <a16:creationId xmlns:a16="http://schemas.microsoft.com/office/drawing/2014/main" id="{6DC2FE42-F39B-8B43-AAF4-80A1003559E1}"/>
                  </a:ext>
                </a:extLst>
              </p:cNvPr>
              <p:cNvSpPr>
                <a:spLocks/>
              </p:cNvSpPr>
              <p:nvPr/>
            </p:nvSpPr>
            <p:spPr bwMode="auto">
              <a:xfrm>
                <a:off x="1875" y="1940"/>
                <a:ext cx="195" cy="103"/>
              </a:xfrm>
              <a:custGeom>
                <a:avLst/>
                <a:gdLst>
                  <a:gd name="T0" fmla="*/ 70 w 70"/>
                  <a:gd name="T1" fmla="*/ 0 h 37"/>
                  <a:gd name="T2" fmla="*/ 0 w 70"/>
                  <a:gd name="T3" fmla="*/ 36 h 37"/>
                  <a:gd name="T4" fmla="*/ 70 w 70"/>
                  <a:gd name="T5" fmla="*/ 0 h 37"/>
                </a:gdLst>
                <a:ahLst/>
                <a:cxnLst>
                  <a:cxn ang="0">
                    <a:pos x="T0" y="T1"/>
                  </a:cxn>
                  <a:cxn ang="0">
                    <a:pos x="T2" y="T3"/>
                  </a:cxn>
                  <a:cxn ang="0">
                    <a:pos x="T4" y="T5"/>
                  </a:cxn>
                </a:cxnLst>
                <a:rect l="0" t="0" r="r" b="b"/>
                <a:pathLst>
                  <a:path w="70" h="37">
                    <a:moveTo>
                      <a:pt x="70" y="0"/>
                    </a:moveTo>
                    <a:cubicBezTo>
                      <a:pt x="70" y="0"/>
                      <a:pt x="22" y="5"/>
                      <a:pt x="0" y="36"/>
                    </a:cubicBezTo>
                    <a:cubicBezTo>
                      <a:pt x="38" y="37"/>
                      <a:pt x="70" y="0"/>
                      <a:pt x="70" y="0"/>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07" name="Freeform 70">
                <a:extLst>
                  <a:ext uri="{FF2B5EF4-FFF2-40B4-BE49-F238E27FC236}">
                    <a16:creationId xmlns:a16="http://schemas.microsoft.com/office/drawing/2014/main" id="{FE9A3DCD-7CC4-7E4D-B3CD-19FD83EBABE8}"/>
                  </a:ext>
                </a:extLst>
              </p:cNvPr>
              <p:cNvSpPr>
                <a:spLocks/>
              </p:cNvSpPr>
              <p:nvPr/>
            </p:nvSpPr>
            <p:spPr bwMode="auto">
              <a:xfrm>
                <a:off x="1875" y="1940"/>
                <a:ext cx="195" cy="100"/>
              </a:xfrm>
              <a:custGeom>
                <a:avLst/>
                <a:gdLst>
                  <a:gd name="T0" fmla="*/ 0 w 70"/>
                  <a:gd name="T1" fmla="*/ 36 h 36"/>
                  <a:gd name="T2" fmla="*/ 70 w 70"/>
                  <a:gd name="T3" fmla="*/ 0 h 36"/>
                  <a:gd name="T4" fmla="*/ 0 w 70"/>
                  <a:gd name="T5" fmla="*/ 36 h 36"/>
                </a:gdLst>
                <a:ahLst/>
                <a:cxnLst>
                  <a:cxn ang="0">
                    <a:pos x="T0" y="T1"/>
                  </a:cxn>
                  <a:cxn ang="0">
                    <a:pos x="T2" y="T3"/>
                  </a:cxn>
                  <a:cxn ang="0">
                    <a:pos x="T4" y="T5"/>
                  </a:cxn>
                </a:cxnLst>
                <a:rect l="0" t="0" r="r" b="b"/>
                <a:pathLst>
                  <a:path w="70" h="36">
                    <a:moveTo>
                      <a:pt x="0" y="36"/>
                    </a:moveTo>
                    <a:cubicBezTo>
                      <a:pt x="70" y="0"/>
                      <a:pt x="70" y="0"/>
                      <a:pt x="70" y="0"/>
                    </a:cubicBezTo>
                    <a:cubicBezTo>
                      <a:pt x="70" y="0"/>
                      <a:pt x="22" y="5"/>
                      <a:pt x="0" y="36"/>
                    </a:cubicBezTo>
                    <a:close/>
                  </a:path>
                </a:pathLst>
              </a:custGeom>
              <a:solidFill>
                <a:srgbClr val="00B4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08" name="Freeform 71">
                <a:extLst>
                  <a:ext uri="{FF2B5EF4-FFF2-40B4-BE49-F238E27FC236}">
                    <a16:creationId xmlns:a16="http://schemas.microsoft.com/office/drawing/2014/main" id="{7D7F63C9-32DB-934F-ADDA-D40783342CDA}"/>
                  </a:ext>
                </a:extLst>
              </p:cNvPr>
              <p:cNvSpPr>
                <a:spLocks/>
              </p:cNvSpPr>
              <p:nvPr/>
            </p:nvSpPr>
            <p:spPr bwMode="auto">
              <a:xfrm>
                <a:off x="1705" y="1904"/>
                <a:ext cx="170" cy="136"/>
              </a:xfrm>
              <a:custGeom>
                <a:avLst/>
                <a:gdLst>
                  <a:gd name="T0" fmla="*/ 0 w 61"/>
                  <a:gd name="T1" fmla="*/ 0 h 49"/>
                  <a:gd name="T2" fmla="*/ 61 w 61"/>
                  <a:gd name="T3" fmla="*/ 49 h 49"/>
                  <a:gd name="T4" fmla="*/ 0 w 61"/>
                  <a:gd name="T5" fmla="*/ 0 h 49"/>
                </a:gdLst>
                <a:ahLst/>
                <a:cxnLst>
                  <a:cxn ang="0">
                    <a:pos x="T0" y="T1"/>
                  </a:cxn>
                  <a:cxn ang="0">
                    <a:pos x="T2" y="T3"/>
                  </a:cxn>
                  <a:cxn ang="0">
                    <a:pos x="T4" y="T5"/>
                  </a:cxn>
                </a:cxnLst>
                <a:rect l="0" t="0" r="r" b="b"/>
                <a:pathLst>
                  <a:path w="61" h="49">
                    <a:moveTo>
                      <a:pt x="0" y="0"/>
                    </a:moveTo>
                    <a:cubicBezTo>
                      <a:pt x="0" y="0"/>
                      <a:pt x="24" y="42"/>
                      <a:pt x="61" y="49"/>
                    </a:cubicBezTo>
                    <a:cubicBezTo>
                      <a:pt x="47" y="14"/>
                      <a:pt x="0" y="0"/>
                      <a:pt x="0" y="0"/>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09" name="Freeform 72">
                <a:extLst>
                  <a:ext uri="{FF2B5EF4-FFF2-40B4-BE49-F238E27FC236}">
                    <a16:creationId xmlns:a16="http://schemas.microsoft.com/office/drawing/2014/main" id="{2BD2E9A2-066B-624F-A65F-E6708E901BFF}"/>
                  </a:ext>
                </a:extLst>
              </p:cNvPr>
              <p:cNvSpPr>
                <a:spLocks/>
              </p:cNvSpPr>
              <p:nvPr/>
            </p:nvSpPr>
            <p:spPr bwMode="auto">
              <a:xfrm>
                <a:off x="1705" y="1904"/>
                <a:ext cx="170" cy="136"/>
              </a:xfrm>
              <a:custGeom>
                <a:avLst/>
                <a:gdLst>
                  <a:gd name="T0" fmla="*/ 61 w 61"/>
                  <a:gd name="T1" fmla="*/ 49 h 49"/>
                  <a:gd name="T2" fmla="*/ 0 w 61"/>
                  <a:gd name="T3" fmla="*/ 0 h 49"/>
                  <a:gd name="T4" fmla="*/ 61 w 61"/>
                  <a:gd name="T5" fmla="*/ 49 h 49"/>
                </a:gdLst>
                <a:ahLst/>
                <a:cxnLst>
                  <a:cxn ang="0">
                    <a:pos x="T0" y="T1"/>
                  </a:cxn>
                  <a:cxn ang="0">
                    <a:pos x="T2" y="T3"/>
                  </a:cxn>
                  <a:cxn ang="0">
                    <a:pos x="T4" y="T5"/>
                  </a:cxn>
                </a:cxnLst>
                <a:rect l="0" t="0" r="r" b="b"/>
                <a:pathLst>
                  <a:path w="61" h="49">
                    <a:moveTo>
                      <a:pt x="61" y="49"/>
                    </a:moveTo>
                    <a:cubicBezTo>
                      <a:pt x="0" y="0"/>
                      <a:pt x="0" y="0"/>
                      <a:pt x="0" y="0"/>
                    </a:cubicBezTo>
                    <a:cubicBezTo>
                      <a:pt x="0" y="0"/>
                      <a:pt x="24" y="42"/>
                      <a:pt x="61" y="49"/>
                    </a:cubicBezTo>
                    <a:close/>
                  </a:path>
                </a:pathLst>
              </a:custGeom>
              <a:solidFill>
                <a:srgbClr val="00B4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10" name="Freeform 73">
                <a:extLst>
                  <a:ext uri="{FF2B5EF4-FFF2-40B4-BE49-F238E27FC236}">
                    <a16:creationId xmlns:a16="http://schemas.microsoft.com/office/drawing/2014/main" id="{FEE897F8-E488-AE49-89DB-8BB8C93EFB6A}"/>
                  </a:ext>
                </a:extLst>
              </p:cNvPr>
              <p:cNvSpPr>
                <a:spLocks/>
              </p:cNvSpPr>
              <p:nvPr/>
            </p:nvSpPr>
            <p:spPr bwMode="auto">
              <a:xfrm>
                <a:off x="1828" y="1987"/>
                <a:ext cx="108" cy="112"/>
              </a:xfrm>
              <a:custGeom>
                <a:avLst/>
                <a:gdLst>
                  <a:gd name="T0" fmla="*/ 27 w 39"/>
                  <a:gd name="T1" fmla="*/ 4 h 40"/>
                  <a:gd name="T2" fmla="*/ 35 w 39"/>
                  <a:gd name="T3" fmla="*/ 27 h 40"/>
                  <a:gd name="T4" fmla="*/ 12 w 39"/>
                  <a:gd name="T5" fmla="*/ 35 h 40"/>
                  <a:gd name="T6" fmla="*/ 4 w 39"/>
                  <a:gd name="T7" fmla="*/ 12 h 40"/>
                  <a:gd name="T8" fmla="*/ 27 w 39"/>
                  <a:gd name="T9" fmla="*/ 4 h 40"/>
                </a:gdLst>
                <a:ahLst/>
                <a:cxnLst>
                  <a:cxn ang="0">
                    <a:pos x="T0" y="T1"/>
                  </a:cxn>
                  <a:cxn ang="0">
                    <a:pos x="T2" y="T3"/>
                  </a:cxn>
                  <a:cxn ang="0">
                    <a:pos x="T4" y="T5"/>
                  </a:cxn>
                  <a:cxn ang="0">
                    <a:pos x="T6" y="T7"/>
                  </a:cxn>
                  <a:cxn ang="0">
                    <a:pos x="T8" y="T9"/>
                  </a:cxn>
                </a:cxnLst>
                <a:rect l="0" t="0" r="r" b="b"/>
                <a:pathLst>
                  <a:path w="39" h="40">
                    <a:moveTo>
                      <a:pt x="27" y="4"/>
                    </a:moveTo>
                    <a:cubicBezTo>
                      <a:pt x="36" y="8"/>
                      <a:pt x="39" y="19"/>
                      <a:pt x="35" y="27"/>
                    </a:cubicBezTo>
                    <a:cubicBezTo>
                      <a:pt x="31" y="36"/>
                      <a:pt x="21" y="40"/>
                      <a:pt x="12" y="35"/>
                    </a:cubicBezTo>
                    <a:cubicBezTo>
                      <a:pt x="3" y="31"/>
                      <a:pt x="0" y="21"/>
                      <a:pt x="4" y="12"/>
                    </a:cubicBezTo>
                    <a:cubicBezTo>
                      <a:pt x="8" y="3"/>
                      <a:pt x="19" y="0"/>
                      <a:pt x="27" y="4"/>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11" name="Freeform 74">
                <a:extLst>
                  <a:ext uri="{FF2B5EF4-FFF2-40B4-BE49-F238E27FC236}">
                    <a16:creationId xmlns:a16="http://schemas.microsoft.com/office/drawing/2014/main" id="{E0DB3591-6777-1040-BB1A-9FA030847138}"/>
                  </a:ext>
                </a:extLst>
              </p:cNvPr>
              <p:cNvSpPr>
                <a:spLocks/>
              </p:cNvSpPr>
              <p:nvPr/>
            </p:nvSpPr>
            <p:spPr bwMode="auto">
              <a:xfrm>
                <a:off x="1844" y="2004"/>
                <a:ext cx="76" cy="75"/>
              </a:xfrm>
              <a:custGeom>
                <a:avLst/>
                <a:gdLst>
                  <a:gd name="T0" fmla="*/ 19 w 27"/>
                  <a:gd name="T1" fmla="*/ 3 h 27"/>
                  <a:gd name="T2" fmla="*/ 24 w 27"/>
                  <a:gd name="T3" fmla="*/ 19 h 27"/>
                  <a:gd name="T4" fmla="*/ 8 w 27"/>
                  <a:gd name="T5" fmla="*/ 24 h 27"/>
                  <a:gd name="T6" fmla="*/ 3 w 27"/>
                  <a:gd name="T7" fmla="*/ 9 h 27"/>
                  <a:gd name="T8" fmla="*/ 19 w 27"/>
                  <a:gd name="T9" fmla="*/ 3 h 27"/>
                </a:gdLst>
                <a:ahLst/>
                <a:cxnLst>
                  <a:cxn ang="0">
                    <a:pos x="T0" y="T1"/>
                  </a:cxn>
                  <a:cxn ang="0">
                    <a:pos x="T2" y="T3"/>
                  </a:cxn>
                  <a:cxn ang="0">
                    <a:pos x="T4" y="T5"/>
                  </a:cxn>
                  <a:cxn ang="0">
                    <a:pos x="T6" y="T7"/>
                  </a:cxn>
                  <a:cxn ang="0">
                    <a:pos x="T8" y="T9"/>
                  </a:cxn>
                </a:cxnLst>
                <a:rect l="0" t="0" r="r" b="b"/>
                <a:pathLst>
                  <a:path w="27" h="27">
                    <a:moveTo>
                      <a:pt x="19" y="3"/>
                    </a:moveTo>
                    <a:cubicBezTo>
                      <a:pt x="24" y="6"/>
                      <a:pt x="27" y="13"/>
                      <a:pt x="24" y="19"/>
                    </a:cubicBezTo>
                    <a:cubicBezTo>
                      <a:pt x="21" y="24"/>
                      <a:pt x="14" y="27"/>
                      <a:pt x="8" y="24"/>
                    </a:cubicBezTo>
                    <a:cubicBezTo>
                      <a:pt x="3" y="21"/>
                      <a:pt x="0" y="14"/>
                      <a:pt x="3" y="9"/>
                    </a:cubicBezTo>
                    <a:cubicBezTo>
                      <a:pt x="6" y="3"/>
                      <a:pt x="13" y="0"/>
                      <a:pt x="19" y="3"/>
                    </a:cubicBezTo>
                    <a:close/>
                  </a:path>
                </a:pathLst>
              </a:custGeom>
              <a:solidFill>
                <a:srgbClr val="00B4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12" name="Freeform 75">
                <a:extLst>
                  <a:ext uri="{FF2B5EF4-FFF2-40B4-BE49-F238E27FC236}">
                    <a16:creationId xmlns:a16="http://schemas.microsoft.com/office/drawing/2014/main" id="{2005D5A9-D629-8C40-9ED2-5BC14180D91A}"/>
                  </a:ext>
                </a:extLst>
              </p:cNvPr>
              <p:cNvSpPr>
                <a:spLocks/>
              </p:cNvSpPr>
              <p:nvPr/>
            </p:nvSpPr>
            <p:spPr bwMode="auto">
              <a:xfrm>
                <a:off x="2095" y="1823"/>
                <a:ext cx="608" cy="323"/>
              </a:xfrm>
              <a:custGeom>
                <a:avLst/>
                <a:gdLst>
                  <a:gd name="T0" fmla="*/ 217 w 218"/>
                  <a:gd name="T1" fmla="*/ 104 h 116"/>
                  <a:gd name="T2" fmla="*/ 212 w 218"/>
                  <a:gd name="T3" fmla="*/ 114 h 116"/>
                  <a:gd name="T4" fmla="*/ 209 w 218"/>
                  <a:gd name="T5" fmla="*/ 115 h 116"/>
                  <a:gd name="T6" fmla="*/ 2 w 218"/>
                  <a:gd name="T7" fmla="*/ 15 h 116"/>
                  <a:gd name="T8" fmla="*/ 1 w 218"/>
                  <a:gd name="T9" fmla="*/ 11 h 116"/>
                  <a:gd name="T10" fmla="*/ 6 w 218"/>
                  <a:gd name="T11" fmla="*/ 1 h 116"/>
                  <a:gd name="T12" fmla="*/ 9 w 218"/>
                  <a:gd name="T13" fmla="*/ 0 h 116"/>
                  <a:gd name="T14" fmla="*/ 216 w 218"/>
                  <a:gd name="T15" fmla="*/ 101 h 116"/>
                  <a:gd name="T16" fmla="*/ 217 w 218"/>
                  <a:gd name="T17" fmla="*/ 10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8" h="116">
                    <a:moveTo>
                      <a:pt x="217" y="104"/>
                    </a:moveTo>
                    <a:cubicBezTo>
                      <a:pt x="212" y="114"/>
                      <a:pt x="212" y="114"/>
                      <a:pt x="212" y="114"/>
                    </a:cubicBezTo>
                    <a:cubicBezTo>
                      <a:pt x="212" y="115"/>
                      <a:pt x="210" y="116"/>
                      <a:pt x="209" y="115"/>
                    </a:cubicBezTo>
                    <a:cubicBezTo>
                      <a:pt x="2" y="15"/>
                      <a:pt x="2" y="15"/>
                      <a:pt x="2" y="15"/>
                    </a:cubicBezTo>
                    <a:cubicBezTo>
                      <a:pt x="1" y="14"/>
                      <a:pt x="0" y="12"/>
                      <a:pt x="1" y="11"/>
                    </a:cubicBezTo>
                    <a:cubicBezTo>
                      <a:pt x="6" y="1"/>
                      <a:pt x="6" y="1"/>
                      <a:pt x="6" y="1"/>
                    </a:cubicBezTo>
                    <a:cubicBezTo>
                      <a:pt x="6" y="0"/>
                      <a:pt x="8" y="0"/>
                      <a:pt x="9" y="0"/>
                    </a:cubicBezTo>
                    <a:cubicBezTo>
                      <a:pt x="216" y="101"/>
                      <a:pt x="216" y="101"/>
                      <a:pt x="216" y="101"/>
                    </a:cubicBezTo>
                    <a:cubicBezTo>
                      <a:pt x="217" y="101"/>
                      <a:pt x="218" y="103"/>
                      <a:pt x="217" y="104"/>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13" name="Freeform 76">
                <a:extLst>
                  <a:ext uri="{FF2B5EF4-FFF2-40B4-BE49-F238E27FC236}">
                    <a16:creationId xmlns:a16="http://schemas.microsoft.com/office/drawing/2014/main" id="{FF97DC79-F583-5F4A-8B4E-17C8B044D3ED}"/>
                  </a:ext>
                </a:extLst>
              </p:cNvPr>
              <p:cNvSpPr>
                <a:spLocks/>
              </p:cNvSpPr>
              <p:nvPr/>
            </p:nvSpPr>
            <p:spPr bwMode="auto">
              <a:xfrm>
                <a:off x="2026" y="1848"/>
                <a:ext cx="111" cy="248"/>
              </a:xfrm>
              <a:custGeom>
                <a:avLst/>
                <a:gdLst>
                  <a:gd name="T0" fmla="*/ 4 w 40"/>
                  <a:gd name="T1" fmla="*/ 89 h 89"/>
                  <a:gd name="T2" fmla="*/ 32 w 40"/>
                  <a:gd name="T3" fmla="*/ 0 h 89"/>
                  <a:gd name="T4" fmla="*/ 4 w 40"/>
                  <a:gd name="T5" fmla="*/ 89 h 89"/>
                </a:gdLst>
                <a:ahLst/>
                <a:cxnLst>
                  <a:cxn ang="0">
                    <a:pos x="T0" y="T1"/>
                  </a:cxn>
                  <a:cxn ang="0">
                    <a:pos x="T2" y="T3"/>
                  </a:cxn>
                  <a:cxn ang="0">
                    <a:pos x="T4" y="T5"/>
                  </a:cxn>
                </a:cxnLst>
                <a:rect l="0" t="0" r="r" b="b"/>
                <a:pathLst>
                  <a:path w="40" h="89">
                    <a:moveTo>
                      <a:pt x="4" y="89"/>
                    </a:moveTo>
                    <a:cubicBezTo>
                      <a:pt x="4" y="89"/>
                      <a:pt x="40" y="44"/>
                      <a:pt x="32" y="0"/>
                    </a:cubicBezTo>
                    <a:cubicBezTo>
                      <a:pt x="0" y="32"/>
                      <a:pt x="4" y="89"/>
                      <a:pt x="4" y="89"/>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14" name="Freeform 77">
                <a:extLst>
                  <a:ext uri="{FF2B5EF4-FFF2-40B4-BE49-F238E27FC236}">
                    <a16:creationId xmlns:a16="http://schemas.microsoft.com/office/drawing/2014/main" id="{7FB6370F-F7D9-8A43-9068-FB3BDC9FBA9D}"/>
                  </a:ext>
                </a:extLst>
              </p:cNvPr>
              <p:cNvSpPr>
                <a:spLocks/>
              </p:cNvSpPr>
              <p:nvPr/>
            </p:nvSpPr>
            <p:spPr bwMode="auto">
              <a:xfrm>
                <a:off x="2037" y="1848"/>
                <a:ext cx="100" cy="248"/>
              </a:xfrm>
              <a:custGeom>
                <a:avLst/>
                <a:gdLst>
                  <a:gd name="T0" fmla="*/ 28 w 36"/>
                  <a:gd name="T1" fmla="*/ 0 h 89"/>
                  <a:gd name="T2" fmla="*/ 0 w 36"/>
                  <a:gd name="T3" fmla="*/ 89 h 89"/>
                  <a:gd name="T4" fmla="*/ 28 w 36"/>
                  <a:gd name="T5" fmla="*/ 0 h 89"/>
                </a:gdLst>
                <a:ahLst/>
                <a:cxnLst>
                  <a:cxn ang="0">
                    <a:pos x="T0" y="T1"/>
                  </a:cxn>
                  <a:cxn ang="0">
                    <a:pos x="T2" y="T3"/>
                  </a:cxn>
                  <a:cxn ang="0">
                    <a:pos x="T4" y="T5"/>
                  </a:cxn>
                </a:cxnLst>
                <a:rect l="0" t="0" r="r" b="b"/>
                <a:pathLst>
                  <a:path w="36" h="89">
                    <a:moveTo>
                      <a:pt x="28" y="0"/>
                    </a:moveTo>
                    <a:cubicBezTo>
                      <a:pt x="0" y="89"/>
                      <a:pt x="0" y="89"/>
                      <a:pt x="0" y="89"/>
                    </a:cubicBezTo>
                    <a:cubicBezTo>
                      <a:pt x="0" y="89"/>
                      <a:pt x="36" y="44"/>
                      <a:pt x="28" y="0"/>
                    </a:cubicBezTo>
                    <a:close/>
                  </a:path>
                </a:pathLst>
              </a:custGeom>
              <a:solidFill>
                <a:srgbClr val="00B4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15" name="Freeform 78">
                <a:extLst>
                  <a:ext uri="{FF2B5EF4-FFF2-40B4-BE49-F238E27FC236}">
                    <a16:creationId xmlns:a16="http://schemas.microsoft.com/office/drawing/2014/main" id="{147CF0E0-4116-C448-9AEF-AEBF8D44D2F4}"/>
                  </a:ext>
                </a:extLst>
              </p:cNvPr>
              <p:cNvSpPr>
                <a:spLocks/>
              </p:cNvSpPr>
              <p:nvPr/>
            </p:nvSpPr>
            <p:spPr bwMode="auto">
              <a:xfrm>
                <a:off x="2115" y="1759"/>
                <a:ext cx="248" cy="114"/>
              </a:xfrm>
              <a:custGeom>
                <a:avLst/>
                <a:gdLst>
                  <a:gd name="T0" fmla="*/ 89 w 89"/>
                  <a:gd name="T1" fmla="*/ 5 h 41"/>
                  <a:gd name="T2" fmla="*/ 0 w 89"/>
                  <a:gd name="T3" fmla="*/ 32 h 41"/>
                  <a:gd name="T4" fmla="*/ 89 w 89"/>
                  <a:gd name="T5" fmla="*/ 5 h 41"/>
                </a:gdLst>
                <a:ahLst/>
                <a:cxnLst>
                  <a:cxn ang="0">
                    <a:pos x="T0" y="T1"/>
                  </a:cxn>
                  <a:cxn ang="0">
                    <a:pos x="T2" y="T3"/>
                  </a:cxn>
                  <a:cxn ang="0">
                    <a:pos x="T4" y="T5"/>
                  </a:cxn>
                </a:cxnLst>
                <a:rect l="0" t="0" r="r" b="b"/>
                <a:pathLst>
                  <a:path w="89" h="41">
                    <a:moveTo>
                      <a:pt x="89" y="5"/>
                    </a:moveTo>
                    <a:cubicBezTo>
                      <a:pt x="89" y="5"/>
                      <a:pt x="32" y="0"/>
                      <a:pt x="0" y="32"/>
                    </a:cubicBezTo>
                    <a:cubicBezTo>
                      <a:pt x="44" y="41"/>
                      <a:pt x="89" y="5"/>
                      <a:pt x="89" y="5"/>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16" name="Freeform 79">
                <a:extLst>
                  <a:ext uri="{FF2B5EF4-FFF2-40B4-BE49-F238E27FC236}">
                    <a16:creationId xmlns:a16="http://schemas.microsoft.com/office/drawing/2014/main" id="{0CB4B120-3020-8445-827A-264CBDFB22D2}"/>
                  </a:ext>
                </a:extLst>
              </p:cNvPr>
              <p:cNvSpPr>
                <a:spLocks/>
              </p:cNvSpPr>
              <p:nvPr/>
            </p:nvSpPr>
            <p:spPr bwMode="auto">
              <a:xfrm>
                <a:off x="2115" y="1759"/>
                <a:ext cx="248" cy="89"/>
              </a:xfrm>
              <a:custGeom>
                <a:avLst/>
                <a:gdLst>
                  <a:gd name="T0" fmla="*/ 0 w 89"/>
                  <a:gd name="T1" fmla="*/ 32 h 32"/>
                  <a:gd name="T2" fmla="*/ 89 w 89"/>
                  <a:gd name="T3" fmla="*/ 5 h 32"/>
                  <a:gd name="T4" fmla="*/ 0 w 89"/>
                  <a:gd name="T5" fmla="*/ 32 h 32"/>
                </a:gdLst>
                <a:ahLst/>
                <a:cxnLst>
                  <a:cxn ang="0">
                    <a:pos x="T0" y="T1"/>
                  </a:cxn>
                  <a:cxn ang="0">
                    <a:pos x="T2" y="T3"/>
                  </a:cxn>
                  <a:cxn ang="0">
                    <a:pos x="T4" y="T5"/>
                  </a:cxn>
                </a:cxnLst>
                <a:rect l="0" t="0" r="r" b="b"/>
                <a:pathLst>
                  <a:path w="89" h="32">
                    <a:moveTo>
                      <a:pt x="0" y="32"/>
                    </a:moveTo>
                    <a:cubicBezTo>
                      <a:pt x="89" y="5"/>
                      <a:pt x="89" y="5"/>
                      <a:pt x="89" y="5"/>
                    </a:cubicBezTo>
                    <a:cubicBezTo>
                      <a:pt x="89" y="5"/>
                      <a:pt x="32" y="0"/>
                      <a:pt x="0" y="32"/>
                    </a:cubicBezTo>
                    <a:close/>
                  </a:path>
                </a:pathLst>
              </a:custGeom>
              <a:solidFill>
                <a:srgbClr val="00B4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17" name="Freeform 80">
                <a:extLst>
                  <a:ext uri="{FF2B5EF4-FFF2-40B4-BE49-F238E27FC236}">
                    <a16:creationId xmlns:a16="http://schemas.microsoft.com/office/drawing/2014/main" id="{AC8BAE16-F7E1-D342-A075-C46F4B17E776}"/>
                  </a:ext>
                </a:extLst>
              </p:cNvPr>
              <p:cNvSpPr>
                <a:spLocks/>
              </p:cNvSpPr>
              <p:nvPr/>
            </p:nvSpPr>
            <p:spPr bwMode="auto">
              <a:xfrm>
                <a:off x="1947" y="1650"/>
                <a:ext cx="168" cy="198"/>
              </a:xfrm>
              <a:custGeom>
                <a:avLst/>
                <a:gdLst>
                  <a:gd name="T0" fmla="*/ 0 w 60"/>
                  <a:gd name="T1" fmla="*/ 0 h 71"/>
                  <a:gd name="T2" fmla="*/ 60 w 60"/>
                  <a:gd name="T3" fmla="*/ 71 h 71"/>
                  <a:gd name="T4" fmla="*/ 0 w 60"/>
                  <a:gd name="T5" fmla="*/ 0 h 71"/>
                </a:gdLst>
                <a:ahLst/>
                <a:cxnLst>
                  <a:cxn ang="0">
                    <a:pos x="T0" y="T1"/>
                  </a:cxn>
                  <a:cxn ang="0">
                    <a:pos x="T2" y="T3"/>
                  </a:cxn>
                  <a:cxn ang="0">
                    <a:pos x="T4" y="T5"/>
                  </a:cxn>
                </a:cxnLst>
                <a:rect l="0" t="0" r="r" b="b"/>
                <a:pathLst>
                  <a:path w="60" h="71">
                    <a:moveTo>
                      <a:pt x="0" y="0"/>
                    </a:moveTo>
                    <a:cubicBezTo>
                      <a:pt x="0" y="0"/>
                      <a:pt x="18" y="54"/>
                      <a:pt x="60" y="71"/>
                    </a:cubicBezTo>
                    <a:cubicBezTo>
                      <a:pt x="51" y="27"/>
                      <a:pt x="0" y="0"/>
                      <a:pt x="0" y="0"/>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18" name="Freeform 81">
                <a:extLst>
                  <a:ext uri="{FF2B5EF4-FFF2-40B4-BE49-F238E27FC236}">
                    <a16:creationId xmlns:a16="http://schemas.microsoft.com/office/drawing/2014/main" id="{4460807E-E246-BA4F-B5F6-C7724AC2A407}"/>
                  </a:ext>
                </a:extLst>
              </p:cNvPr>
              <p:cNvSpPr>
                <a:spLocks/>
              </p:cNvSpPr>
              <p:nvPr/>
            </p:nvSpPr>
            <p:spPr bwMode="auto">
              <a:xfrm>
                <a:off x="1947" y="1650"/>
                <a:ext cx="168" cy="198"/>
              </a:xfrm>
              <a:custGeom>
                <a:avLst/>
                <a:gdLst>
                  <a:gd name="T0" fmla="*/ 60 w 60"/>
                  <a:gd name="T1" fmla="*/ 71 h 71"/>
                  <a:gd name="T2" fmla="*/ 0 w 60"/>
                  <a:gd name="T3" fmla="*/ 0 h 71"/>
                  <a:gd name="T4" fmla="*/ 60 w 60"/>
                  <a:gd name="T5" fmla="*/ 71 h 71"/>
                </a:gdLst>
                <a:ahLst/>
                <a:cxnLst>
                  <a:cxn ang="0">
                    <a:pos x="T0" y="T1"/>
                  </a:cxn>
                  <a:cxn ang="0">
                    <a:pos x="T2" y="T3"/>
                  </a:cxn>
                  <a:cxn ang="0">
                    <a:pos x="T4" y="T5"/>
                  </a:cxn>
                </a:cxnLst>
                <a:rect l="0" t="0" r="r" b="b"/>
                <a:pathLst>
                  <a:path w="60" h="71">
                    <a:moveTo>
                      <a:pt x="60" y="71"/>
                    </a:moveTo>
                    <a:cubicBezTo>
                      <a:pt x="0" y="0"/>
                      <a:pt x="0" y="0"/>
                      <a:pt x="0" y="0"/>
                    </a:cubicBezTo>
                    <a:cubicBezTo>
                      <a:pt x="0" y="0"/>
                      <a:pt x="18" y="54"/>
                      <a:pt x="60" y="71"/>
                    </a:cubicBezTo>
                    <a:close/>
                  </a:path>
                </a:pathLst>
              </a:custGeom>
              <a:solidFill>
                <a:srgbClr val="00B4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19" name="Freeform 82">
                <a:extLst>
                  <a:ext uri="{FF2B5EF4-FFF2-40B4-BE49-F238E27FC236}">
                    <a16:creationId xmlns:a16="http://schemas.microsoft.com/office/drawing/2014/main" id="{8E65E2A6-E8F0-3C4D-AF44-440C8C765D6C}"/>
                  </a:ext>
                </a:extLst>
              </p:cNvPr>
              <p:cNvSpPr>
                <a:spLocks/>
              </p:cNvSpPr>
              <p:nvPr/>
            </p:nvSpPr>
            <p:spPr bwMode="auto">
              <a:xfrm>
                <a:off x="2056" y="1784"/>
                <a:ext cx="131" cy="131"/>
              </a:xfrm>
              <a:custGeom>
                <a:avLst/>
                <a:gdLst>
                  <a:gd name="T0" fmla="*/ 33 w 47"/>
                  <a:gd name="T1" fmla="*/ 5 h 47"/>
                  <a:gd name="T2" fmla="*/ 42 w 47"/>
                  <a:gd name="T3" fmla="*/ 32 h 47"/>
                  <a:gd name="T4" fmla="*/ 15 w 47"/>
                  <a:gd name="T5" fmla="*/ 42 h 47"/>
                  <a:gd name="T6" fmla="*/ 5 w 47"/>
                  <a:gd name="T7" fmla="*/ 14 h 47"/>
                  <a:gd name="T8" fmla="*/ 33 w 47"/>
                  <a:gd name="T9" fmla="*/ 5 h 47"/>
                </a:gdLst>
                <a:ahLst/>
                <a:cxnLst>
                  <a:cxn ang="0">
                    <a:pos x="T0" y="T1"/>
                  </a:cxn>
                  <a:cxn ang="0">
                    <a:pos x="T2" y="T3"/>
                  </a:cxn>
                  <a:cxn ang="0">
                    <a:pos x="T4" y="T5"/>
                  </a:cxn>
                  <a:cxn ang="0">
                    <a:pos x="T6" y="T7"/>
                  </a:cxn>
                  <a:cxn ang="0">
                    <a:pos x="T8" y="T9"/>
                  </a:cxn>
                </a:cxnLst>
                <a:rect l="0" t="0" r="r" b="b"/>
                <a:pathLst>
                  <a:path w="47" h="47">
                    <a:moveTo>
                      <a:pt x="33" y="5"/>
                    </a:moveTo>
                    <a:cubicBezTo>
                      <a:pt x="43" y="10"/>
                      <a:pt x="47" y="22"/>
                      <a:pt x="42" y="32"/>
                    </a:cubicBezTo>
                    <a:cubicBezTo>
                      <a:pt x="37" y="43"/>
                      <a:pt x="25" y="47"/>
                      <a:pt x="15" y="42"/>
                    </a:cubicBezTo>
                    <a:cubicBezTo>
                      <a:pt x="4" y="37"/>
                      <a:pt x="0" y="25"/>
                      <a:pt x="5" y="14"/>
                    </a:cubicBezTo>
                    <a:cubicBezTo>
                      <a:pt x="10" y="4"/>
                      <a:pt x="23" y="0"/>
                      <a:pt x="33" y="5"/>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20" name="Freeform 83">
                <a:extLst>
                  <a:ext uri="{FF2B5EF4-FFF2-40B4-BE49-F238E27FC236}">
                    <a16:creationId xmlns:a16="http://schemas.microsoft.com/office/drawing/2014/main" id="{53E0B975-60EA-7840-AA2C-DE7371948D53}"/>
                  </a:ext>
                </a:extLst>
              </p:cNvPr>
              <p:cNvSpPr>
                <a:spLocks/>
              </p:cNvSpPr>
              <p:nvPr/>
            </p:nvSpPr>
            <p:spPr bwMode="auto">
              <a:xfrm>
                <a:off x="2078" y="1806"/>
                <a:ext cx="87" cy="86"/>
              </a:xfrm>
              <a:custGeom>
                <a:avLst/>
                <a:gdLst>
                  <a:gd name="T0" fmla="*/ 22 w 31"/>
                  <a:gd name="T1" fmla="*/ 3 h 31"/>
                  <a:gd name="T2" fmla="*/ 28 w 31"/>
                  <a:gd name="T3" fmla="*/ 21 h 31"/>
                  <a:gd name="T4" fmla="*/ 10 w 31"/>
                  <a:gd name="T5" fmla="*/ 28 h 31"/>
                  <a:gd name="T6" fmla="*/ 3 w 31"/>
                  <a:gd name="T7" fmla="*/ 9 h 31"/>
                  <a:gd name="T8" fmla="*/ 22 w 31"/>
                  <a:gd name="T9" fmla="*/ 3 h 31"/>
                </a:gdLst>
                <a:ahLst/>
                <a:cxnLst>
                  <a:cxn ang="0">
                    <a:pos x="T0" y="T1"/>
                  </a:cxn>
                  <a:cxn ang="0">
                    <a:pos x="T2" y="T3"/>
                  </a:cxn>
                  <a:cxn ang="0">
                    <a:pos x="T4" y="T5"/>
                  </a:cxn>
                  <a:cxn ang="0">
                    <a:pos x="T6" y="T7"/>
                  </a:cxn>
                  <a:cxn ang="0">
                    <a:pos x="T8" y="T9"/>
                  </a:cxn>
                </a:cxnLst>
                <a:rect l="0" t="0" r="r" b="b"/>
                <a:pathLst>
                  <a:path w="31" h="31">
                    <a:moveTo>
                      <a:pt x="22" y="3"/>
                    </a:moveTo>
                    <a:cubicBezTo>
                      <a:pt x="29" y="6"/>
                      <a:pt x="31" y="15"/>
                      <a:pt x="28" y="21"/>
                    </a:cubicBezTo>
                    <a:cubicBezTo>
                      <a:pt x="25" y="28"/>
                      <a:pt x="17" y="31"/>
                      <a:pt x="10" y="28"/>
                    </a:cubicBezTo>
                    <a:cubicBezTo>
                      <a:pt x="3" y="25"/>
                      <a:pt x="0" y="16"/>
                      <a:pt x="3" y="9"/>
                    </a:cubicBezTo>
                    <a:cubicBezTo>
                      <a:pt x="7" y="3"/>
                      <a:pt x="15" y="0"/>
                      <a:pt x="22" y="3"/>
                    </a:cubicBezTo>
                    <a:close/>
                  </a:path>
                </a:pathLst>
              </a:custGeom>
              <a:solidFill>
                <a:srgbClr val="00B4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21" name="Freeform 84">
                <a:extLst>
                  <a:ext uri="{FF2B5EF4-FFF2-40B4-BE49-F238E27FC236}">
                    <a16:creationId xmlns:a16="http://schemas.microsoft.com/office/drawing/2014/main" id="{5B67A15B-589B-CB47-BA0A-58F3D8404283}"/>
                  </a:ext>
                </a:extLst>
              </p:cNvPr>
              <p:cNvSpPr>
                <a:spLocks/>
              </p:cNvSpPr>
              <p:nvPr/>
            </p:nvSpPr>
            <p:spPr bwMode="auto">
              <a:xfrm>
                <a:off x="2625" y="2191"/>
                <a:ext cx="278" cy="331"/>
              </a:xfrm>
              <a:custGeom>
                <a:avLst/>
                <a:gdLst>
                  <a:gd name="T0" fmla="*/ 19 w 100"/>
                  <a:gd name="T1" fmla="*/ 119 h 119"/>
                  <a:gd name="T2" fmla="*/ 2 w 100"/>
                  <a:gd name="T3" fmla="*/ 98 h 119"/>
                  <a:gd name="T4" fmla="*/ 13 w 100"/>
                  <a:gd name="T5" fmla="*/ 64 h 119"/>
                  <a:gd name="T6" fmla="*/ 47 w 100"/>
                  <a:gd name="T7" fmla="*/ 60 h 119"/>
                  <a:gd name="T8" fmla="*/ 53 w 100"/>
                  <a:gd name="T9" fmla="*/ 38 h 119"/>
                  <a:gd name="T10" fmla="*/ 72 w 100"/>
                  <a:gd name="T11" fmla="*/ 29 h 119"/>
                  <a:gd name="T12" fmla="*/ 100 w 100"/>
                  <a:gd name="T13" fmla="*/ 1 h 119"/>
                  <a:gd name="T14" fmla="*/ 21 w 100"/>
                  <a:gd name="T15" fmla="*/ 119 h 119"/>
                  <a:gd name="T16" fmla="*/ 19 w 100"/>
                  <a:gd name="T17"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119">
                    <a:moveTo>
                      <a:pt x="19" y="119"/>
                    </a:moveTo>
                    <a:cubicBezTo>
                      <a:pt x="9" y="118"/>
                      <a:pt x="3" y="107"/>
                      <a:pt x="2" y="98"/>
                    </a:cubicBezTo>
                    <a:cubicBezTo>
                      <a:pt x="0" y="85"/>
                      <a:pt x="4" y="72"/>
                      <a:pt x="13" y="64"/>
                    </a:cubicBezTo>
                    <a:cubicBezTo>
                      <a:pt x="22" y="56"/>
                      <a:pt x="36" y="54"/>
                      <a:pt x="47" y="60"/>
                    </a:cubicBezTo>
                    <a:cubicBezTo>
                      <a:pt x="47" y="53"/>
                      <a:pt x="49" y="45"/>
                      <a:pt x="53" y="38"/>
                    </a:cubicBezTo>
                    <a:cubicBezTo>
                      <a:pt x="57" y="32"/>
                      <a:pt x="65" y="28"/>
                      <a:pt x="72" y="29"/>
                    </a:cubicBezTo>
                    <a:cubicBezTo>
                      <a:pt x="71" y="14"/>
                      <a:pt x="85" y="0"/>
                      <a:pt x="100" y="1"/>
                    </a:cubicBezTo>
                    <a:cubicBezTo>
                      <a:pt x="21" y="119"/>
                      <a:pt x="21" y="119"/>
                      <a:pt x="21" y="119"/>
                    </a:cubicBezTo>
                    <a:lnTo>
                      <a:pt x="19" y="119"/>
                    </a:ln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22" name="Freeform 85">
                <a:extLst>
                  <a:ext uri="{FF2B5EF4-FFF2-40B4-BE49-F238E27FC236}">
                    <a16:creationId xmlns:a16="http://schemas.microsoft.com/office/drawing/2014/main" id="{BE9CA0CB-49C5-7549-97DD-55B7F34D8E22}"/>
                  </a:ext>
                </a:extLst>
              </p:cNvPr>
              <p:cNvSpPr>
                <a:spLocks/>
              </p:cNvSpPr>
              <p:nvPr/>
            </p:nvSpPr>
            <p:spPr bwMode="auto">
              <a:xfrm>
                <a:off x="2600" y="2575"/>
                <a:ext cx="184" cy="315"/>
              </a:xfrm>
              <a:custGeom>
                <a:avLst/>
                <a:gdLst>
                  <a:gd name="T0" fmla="*/ 4 w 66"/>
                  <a:gd name="T1" fmla="*/ 110 h 113"/>
                  <a:gd name="T2" fmla="*/ 5 w 66"/>
                  <a:gd name="T3" fmla="*/ 100 h 113"/>
                  <a:gd name="T4" fmla="*/ 13 w 66"/>
                  <a:gd name="T5" fmla="*/ 96 h 113"/>
                  <a:gd name="T6" fmla="*/ 16 w 66"/>
                  <a:gd name="T7" fmla="*/ 81 h 113"/>
                  <a:gd name="T8" fmla="*/ 4 w 66"/>
                  <a:gd name="T9" fmla="*/ 70 h 113"/>
                  <a:gd name="T10" fmla="*/ 8 w 66"/>
                  <a:gd name="T11" fmla="*/ 44 h 113"/>
                  <a:gd name="T12" fmla="*/ 19 w 66"/>
                  <a:gd name="T13" fmla="*/ 32 h 113"/>
                  <a:gd name="T14" fmla="*/ 35 w 66"/>
                  <a:gd name="T15" fmla="*/ 30 h 113"/>
                  <a:gd name="T16" fmla="*/ 36 w 66"/>
                  <a:gd name="T17" fmla="*/ 18 h 113"/>
                  <a:gd name="T18" fmla="*/ 47 w 66"/>
                  <a:gd name="T19" fmla="*/ 15 h 113"/>
                  <a:gd name="T20" fmla="*/ 53 w 66"/>
                  <a:gd name="T21" fmla="*/ 3 h 113"/>
                  <a:gd name="T22" fmla="*/ 66 w 66"/>
                  <a:gd name="T23" fmla="*/ 2 h 113"/>
                  <a:gd name="T24" fmla="*/ 7 w 66"/>
                  <a:gd name="T25" fmla="*/ 113 h 113"/>
                  <a:gd name="T26" fmla="*/ 4 w 66"/>
                  <a:gd name="T27" fmla="*/ 1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113">
                    <a:moveTo>
                      <a:pt x="4" y="110"/>
                    </a:moveTo>
                    <a:cubicBezTo>
                      <a:pt x="3" y="107"/>
                      <a:pt x="3" y="103"/>
                      <a:pt x="5" y="100"/>
                    </a:cubicBezTo>
                    <a:cubicBezTo>
                      <a:pt x="7" y="97"/>
                      <a:pt x="10" y="96"/>
                      <a:pt x="13" y="96"/>
                    </a:cubicBezTo>
                    <a:cubicBezTo>
                      <a:pt x="10" y="92"/>
                      <a:pt x="13" y="85"/>
                      <a:pt x="16" y="81"/>
                    </a:cubicBezTo>
                    <a:cubicBezTo>
                      <a:pt x="11" y="78"/>
                      <a:pt x="6" y="75"/>
                      <a:pt x="4" y="70"/>
                    </a:cubicBezTo>
                    <a:cubicBezTo>
                      <a:pt x="0" y="62"/>
                      <a:pt x="3" y="52"/>
                      <a:pt x="8" y="44"/>
                    </a:cubicBezTo>
                    <a:cubicBezTo>
                      <a:pt x="11" y="40"/>
                      <a:pt x="14" y="35"/>
                      <a:pt x="19" y="32"/>
                    </a:cubicBezTo>
                    <a:cubicBezTo>
                      <a:pt x="23" y="29"/>
                      <a:pt x="30" y="28"/>
                      <a:pt x="35" y="30"/>
                    </a:cubicBezTo>
                    <a:cubicBezTo>
                      <a:pt x="33" y="26"/>
                      <a:pt x="33" y="22"/>
                      <a:pt x="36" y="18"/>
                    </a:cubicBezTo>
                    <a:cubicBezTo>
                      <a:pt x="39" y="15"/>
                      <a:pt x="43" y="14"/>
                      <a:pt x="47" y="15"/>
                    </a:cubicBezTo>
                    <a:cubicBezTo>
                      <a:pt x="47" y="10"/>
                      <a:pt x="49" y="6"/>
                      <a:pt x="53" y="3"/>
                    </a:cubicBezTo>
                    <a:cubicBezTo>
                      <a:pt x="57" y="0"/>
                      <a:pt x="62" y="0"/>
                      <a:pt x="66" y="2"/>
                    </a:cubicBezTo>
                    <a:cubicBezTo>
                      <a:pt x="7" y="113"/>
                      <a:pt x="7" y="113"/>
                      <a:pt x="7" y="113"/>
                    </a:cubicBezTo>
                    <a:lnTo>
                      <a:pt x="4" y="110"/>
                    </a:ln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23" name="Freeform 86">
                <a:extLst>
                  <a:ext uri="{FF2B5EF4-FFF2-40B4-BE49-F238E27FC236}">
                    <a16:creationId xmlns:a16="http://schemas.microsoft.com/office/drawing/2014/main" id="{A0E6F40B-562B-9342-AEB5-6E4C26E0788C}"/>
                  </a:ext>
                </a:extLst>
              </p:cNvPr>
              <p:cNvSpPr>
                <a:spLocks/>
              </p:cNvSpPr>
              <p:nvPr/>
            </p:nvSpPr>
            <p:spPr bwMode="auto">
              <a:xfrm>
                <a:off x="2215" y="2416"/>
                <a:ext cx="184" cy="318"/>
              </a:xfrm>
              <a:custGeom>
                <a:avLst/>
                <a:gdLst>
                  <a:gd name="T0" fmla="*/ 4 w 66"/>
                  <a:gd name="T1" fmla="*/ 110 h 114"/>
                  <a:gd name="T2" fmla="*/ 5 w 66"/>
                  <a:gd name="T3" fmla="*/ 101 h 114"/>
                  <a:gd name="T4" fmla="*/ 13 w 66"/>
                  <a:gd name="T5" fmla="*/ 96 h 114"/>
                  <a:gd name="T6" fmla="*/ 16 w 66"/>
                  <a:gd name="T7" fmla="*/ 82 h 114"/>
                  <a:gd name="T8" fmla="*/ 4 w 66"/>
                  <a:gd name="T9" fmla="*/ 70 h 114"/>
                  <a:gd name="T10" fmla="*/ 8 w 66"/>
                  <a:gd name="T11" fmla="*/ 45 h 114"/>
                  <a:gd name="T12" fmla="*/ 19 w 66"/>
                  <a:gd name="T13" fmla="*/ 33 h 114"/>
                  <a:gd name="T14" fmla="*/ 35 w 66"/>
                  <a:gd name="T15" fmla="*/ 31 h 114"/>
                  <a:gd name="T16" fmla="*/ 36 w 66"/>
                  <a:gd name="T17" fmla="*/ 19 h 114"/>
                  <a:gd name="T18" fmla="*/ 47 w 66"/>
                  <a:gd name="T19" fmla="*/ 15 h 114"/>
                  <a:gd name="T20" fmla="*/ 53 w 66"/>
                  <a:gd name="T21" fmla="*/ 4 h 114"/>
                  <a:gd name="T22" fmla="*/ 66 w 66"/>
                  <a:gd name="T23" fmla="*/ 2 h 114"/>
                  <a:gd name="T24" fmla="*/ 7 w 66"/>
                  <a:gd name="T25" fmla="*/ 114 h 114"/>
                  <a:gd name="T26" fmla="*/ 4 w 66"/>
                  <a:gd name="T2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114">
                    <a:moveTo>
                      <a:pt x="4" y="110"/>
                    </a:moveTo>
                    <a:cubicBezTo>
                      <a:pt x="3" y="107"/>
                      <a:pt x="3" y="103"/>
                      <a:pt x="5" y="101"/>
                    </a:cubicBezTo>
                    <a:cubicBezTo>
                      <a:pt x="7" y="98"/>
                      <a:pt x="10" y="96"/>
                      <a:pt x="13" y="96"/>
                    </a:cubicBezTo>
                    <a:cubicBezTo>
                      <a:pt x="10" y="92"/>
                      <a:pt x="13" y="86"/>
                      <a:pt x="16" y="82"/>
                    </a:cubicBezTo>
                    <a:cubicBezTo>
                      <a:pt x="11" y="79"/>
                      <a:pt x="6" y="75"/>
                      <a:pt x="4" y="70"/>
                    </a:cubicBezTo>
                    <a:cubicBezTo>
                      <a:pt x="0" y="62"/>
                      <a:pt x="3" y="53"/>
                      <a:pt x="8" y="45"/>
                    </a:cubicBezTo>
                    <a:cubicBezTo>
                      <a:pt x="10" y="40"/>
                      <a:pt x="14" y="36"/>
                      <a:pt x="19" y="33"/>
                    </a:cubicBezTo>
                    <a:cubicBezTo>
                      <a:pt x="23" y="30"/>
                      <a:pt x="29" y="29"/>
                      <a:pt x="35" y="31"/>
                    </a:cubicBezTo>
                    <a:cubicBezTo>
                      <a:pt x="33" y="27"/>
                      <a:pt x="33" y="22"/>
                      <a:pt x="36" y="19"/>
                    </a:cubicBezTo>
                    <a:cubicBezTo>
                      <a:pt x="39" y="16"/>
                      <a:pt x="43" y="14"/>
                      <a:pt x="47" y="15"/>
                    </a:cubicBezTo>
                    <a:cubicBezTo>
                      <a:pt x="47" y="11"/>
                      <a:pt x="49" y="6"/>
                      <a:pt x="53" y="4"/>
                    </a:cubicBezTo>
                    <a:cubicBezTo>
                      <a:pt x="57" y="1"/>
                      <a:pt x="62" y="0"/>
                      <a:pt x="66" y="2"/>
                    </a:cubicBezTo>
                    <a:cubicBezTo>
                      <a:pt x="7" y="114"/>
                      <a:pt x="7" y="114"/>
                      <a:pt x="7" y="114"/>
                    </a:cubicBezTo>
                    <a:lnTo>
                      <a:pt x="4" y="110"/>
                    </a:ln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24" name="Freeform 87">
                <a:extLst>
                  <a:ext uri="{FF2B5EF4-FFF2-40B4-BE49-F238E27FC236}">
                    <a16:creationId xmlns:a16="http://schemas.microsoft.com/office/drawing/2014/main" id="{B533E24B-EE04-0B44-9D6F-0D095B96909C}"/>
                  </a:ext>
                </a:extLst>
              </p:cNvPr>
              <p:cNvSpPr>
                <a:spLocks/>
              </p:cNvSpPr>
              <p:nvPr/>
            </p:nvSpPr>
            <p:spPr bwMode="auto">
              <a:xfrm>
                <a:off x="2229" y="3007"/>
                <a:ext cx="117" cy="59"/>
              </a:xfrm>
              <a:custGeom>
                <a:avLst/>
                <a:gdLst>
                  <a:gd name="T0" fmla="*/ 111 w 117"/>
                  <a:gd name="T1" fmla="*/ 0 h 59"/>
                  <a:gd name="T2" fmla="*/ 117 w 117"/>
                  <a:gd name="T3" fmla="*/ 37 h 59"/>
                  <a:gd name="T4" fmla="*/ 8 w 117"/>
                  <a:gd name="T5" fmla="*/ 59 h 59"/>
                  <a:gd name="T6" fmla="*/ 0 w 117"/>
                  <a:gd name="T7" fmla="*/ 25 h 59"/>
                  <a:gd name="T8" fmla="*/ 111 w 117"/>
                  <a:gd name="T9" fmla="*/ 0 h 59"/>
                </a:gdLst>
                <a:ahLst/>
                <a:cxnLst>
                  <a:cxn ang="0">
                    <a:pos x="T0" y="T1"/>
                  </a:cxn>
                  <a:cxn ang="0">
                    <a:pos x="T2" y="T3"/>
                  </a:cxn>
                  <a:cxn ang="0">
                    <a:pos x="T4" y="T5"/>
                  </a:cxn>
                  <a:cxn ang="0">
                    <a:pos x="T6" y="T7"/>
                  </a:cxn>
                  <a:cxn ang="0">
                    <a:pos x="T8" y="T9"/>
                  </a:cxn>
                </a:cxnLst>
                <a:rect l="0" t="0" r="r" b="b"/>
                <a:pathLst>
                  <a:path w="117" h="59">
                    <a:moveTo>
                      <a:pt x="111" y="0"/>
                    </a:moveTo>
                    <a:lnTo>
                      <a:pt x="117" y="37"/>
                    </a:lnTo>
                    <a:lnTo>
                      <a:pt x="8" y="59"/>
                    </a:lnTo>
                    <a:lnTo>
                      <a:pt x="0" y="25"/>
                    </a:lnTo>
                    <a:lnTo>
                      <a:pt x="111" y="0"/>
                    </a:lnTo>
                    <a:close/>
                  </a:path>
                </a:pathLst>
              </a:custGeom>
              <a:solidFill>
                <a:srgbClr val="A26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25" name="Freeform 88">
                <a:extLst>
                  <a:ext uri="{FF2B5EF4-FFF2-40B4-BE49-F238E27FC236}">
                    <a16:creationId xmlns:a16="http://schemas.microsoft.com/office/drawing/2014/main" id="{4A3D496A-3B5C-AE41-9640-ABD3158339CE}"/>
                  </a:ext>
                </a:extLst>
              </p:cNvPr>
              <p:cNvSpPr>
                <a:spLocks/>
              </p:cNvSpPr>
              <p:nvPr/>
            </p:nvSpPr>
            <p:spPr bwMode="auto">
              <a:xfrm>
                <a:off x="2056" y="2913"/>
                <a:ext cx="251" cy="253"/>
              </a:xfrm>
              <a:custGeom>
                <a:avLst/>
                <a:gdLst>
                  <a:gd name="T0" fmla="*/ 0 w 90"/>
                  <a:gd name="T1" fmla="*/ 63 h 91"/>
                  <a:gd name="T2" fmla="*/ 80 w 90"/>
                  <a:gd name="T3" fmla="*/ 45 h 91"/>
                  <a:gd name="T4" fmla="*/ 0 w 90"/>
                  <a:gd name="T5" fmla="*/ 63 h 91"/>
                </a:gdLst>
                <a:ahLst/>
                <a:cxnLst>
                  <a:cxn ang="0">
                    <a:pos x="T0" y="T1"/>
                  </a:cxn>
                  <a:cxn ang="0">
                    <a:pos x="T2" y="T3"/>
                  </a:cxn>
                  <a:cxn ang="0">
                    <a:pos x="T4" y="T5"/>
                  </a:cxn>
                </a:cxnLst>
                <a:rect l="0" t="0" r="r" b="b"/>
                <a:pathLst>
                  <a:path w="90" h="91">
                    <a:moveTo>
                      <a:pt x="0" y="63"/>
                    </a:moveTo>
                    <a:cubicBezTo>
                      <a:pt x="0" y="63"/>
                      <a:pt x="90" y="91"/>
                      <a:pt x="80" y="45"/>
                    </a:cubicBezTo>
                    <a:cubicBezTo>
                      <a:pt x="71" y="0"/>
                      <a:pt x="0" y="63"/>
                      <a:pt x="0" y="63"/>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26" name="Freeform 89">
                <a:extLst>
                  <a:ext uri="{FF2B5EF4-FFF2-40B4-BE49-F238E27FC236}">
                    <a16:creationId xmlns:a16="http://schemas.microsoft.com/office/drawing/2014/main" id="{4AE23026-FCB0-6E4C-8285-BDD1BC6514AC}"/>
                  </a:ext>
                </a:extLst>
              </p:cNvPr>
              <p:cNvSpPr>
                <a:spLocks/>
              </p:cNvSpPr>
              <p:nvPr/>
            </p:nvSpPr>
            <p:spPr bwMode="auto">
              <a:xfrm>
                <a:off x="2056" y="2913"/>
                <a:ext cx="223" cy="175"/>
              </a:xfrm>
              <a:custGeom>
                <a:avLst/>
                <a:gdLst>
                  <a:gd name="T0" fmla="*/ 0 w 80"/>
                  <a:gd name="T1" fmla="*/ 63 h 63"/>
                  <a:gd name="T2" fmla="*/ 80 w 80"/>
                  <a:gd name="T3" fmla="*/ 45 h 63"/>
                  <a:gd name="T4" fmla="*/ 0 w 80"/>
                  <a:gd name="T5" fmla="*/ 63 h 63"/>
                </a:gdLst>
                <a:ahLst/>
                <a:cxnLst>
                  <a:cxn ang="0">
                    <a:pos x="T0" y="T1"/>
                  </a:cxn>
                  <a:cxn ang="0">
                    <a:pos x="T2" y="T3"/>
                  </a:cxn>
                  <a:cxn ang="0">
                    <a:pos x="T4" y="T5"/>
                  </a:cxn>
                </a:cxnLst>
                <a:rect l="0" t="0" r="r" b="b"/>
                <a:pathLst>
                  <a:path w="80" h="63">
                    <a:moveTo>
                      <a:pt x="0" y="63"/>
                    </a:moveTo>
                    <a:cubicBezTo>
                      <a:pt x="80" y="45"/>
                      <a:pt x="80" y="45"/>
                      <a:pt x="80" y="45"/>
                    </a:cubicBezTo>
                    <a:cubicBezTo>
                      <a:pt x="71" y="0"/>
                      <a:pt x="0" y="63"/>
                      <a:pt x="0" y="63"/>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27" name="Freeform 90">
                <a:extLst>
                  <a:ext uri="{FF2B5EF4-FFF2-40B4-BE49-F238E27FC236}">
                    <a16:creationId xmlns:a16="http://schemas.microsoft.com/office/drawing/2014/main" id="{0A934944-58E7-174A-88EB-C87C07A6E2F3}"/>
                  </a:ext>
                </a:extLst>
              </p:cNvPr>
              <p:cNvSpPr>
                <a:spLocks/>
              </p:cNvSpPr>
              <p:nvPr/>
            </p:nvSpPr>
            <p:spPr bwMode="auto">
              <a:xfrm>
                <a:off x="3283" y="2918"/>
                <a:ext cx="412" cy="245"/>
              </a:xfrm>
              <a:custGeom>
                <a:avLst/>
                <a:gdLst>
                  <a:gd name="T0" fmla="*/ 147 w 148"/>
                  <a:gd name="T1" fmla="*/ 88 h 88"/>
                  <a:gd name="T2" fmla="*/ 1 w 148"/>
                  <a:gd name="T3" fmla="*/ 88 h 88"/>
                  <a:gd name="T4" fmla="*/ 0 w 148"/>
                  <a:gd name="T5" fmla="*/ 87 h 88"/>
                  <a:gd name="T6" fmla="*/ 0 w 148"/>
                  <a:gd name="T7" fmla="*/ 1 h 88"/>
                  <a:gd name="T8" fmla="*/ 1 w 148"/>
                  <a:gd name="T9" fmla="*/ 0 h 88"/>
                  <a:gd name="T10" fmla="*/ 147 w 148"/>
                  <a:gd name="T11" fmla="*/ 0 h 88"/>
                  <a:gd name="T12" fmla="*/ 148 w 148"/>
                  <a:gd name="T13" fmla="*/ 1 h 88"/>
                  <a:gd name="T14" fmla="*/ 148 w 148"/>
                  <a:gd name="T15" fmla="*/ 87 h 88"/>
                  <a:gd name="T16" fmla="*/ 147 w 14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88">
                    <a:moveTo>
                      <a:pt x="147" y="88"/>
                    </a:moveTo>
                    <a:cubicBezTo>
                      <a:pt x="1" y="88"/>
                      <a:pt x="1" y="88"/>
                      <a:pt x="1" y="88"/>
                    </a:cubicBezTo>
                    <a:cubicBezTo>
                      <a:pt x="0" y="88"/>
                      <a:pt x="0" y="88"/>
                      <a:pt x="0" y="87"/>
                    </a:cubicBezTo>
                    <a:cubicBezTo>
                      <a:pt x="0" y="1"/>
                      <a:pt x="0" y="1"/>
                      <a:pt x="0" y="1"/>
                    </a:cubicBezTo>
                    <a:cubicBezTo>
                      <a:pt x="0" y="0"/>
                      <a:pt x="0" y="0"/>
                      <a:pt x="1" y="0"/>
                    </a:cubicBezTo>
                    <a:cubicBezTo>
                      <a:pt x="147" y="0"/>
                      <a:pt x="147" y="0"/>
                      <a:pt x="147" y="0"/>
                    </a:cubicBezTo>
                    <a:cubicBezTo>
                      <a:pt x="148" y="0"/>
                      <a:pt x="148" y="0"/>
                      <a:pt x="148" y="1"/>
                    </a:cubicBezTo>
                    <a:cubicBezTo>
                      <a:pt x="148" y="87"/>
                      <a:pt x="148" y="87"/>
                      <a:pt x="148" y="87"/>
                    </a:cubicBezTo>
                    <a:cubicBezTo>
                      <a:pt x="148" y="88"/>
                      <a:pt x="148" y="88"/>
                      <a:pt x="147" y="88"/>
                    </a:cubicBezTo>
                    <a:close/>
                  </a:path>
                </a:pathLst>
              </a:custGeom>
              <a:solidFill>
                <a:srgbClr val="DEDE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28" name="Freeform 91">
                <a:extLst>
                  <a:ext uri="{FF2B5EF4-FFF2-40B4-BE49-F238E27FC236}">
                    <a16:creationId xmlns:a16="http://schemas.microsoft.com/office/drawing/2014/main" id="{6B0525BF-1783-9F45-A826-F914187FE577}"/>
                  </a:ext>
                </a:extLst>
              </p:cNvPr>
              <p:cNvSpPr>
                <a:spLocks/>
              </p:cNvSpPr>
              <p:nvPr/>
            </p:nvSpPr>
            <p:spPr bwMode="auto">
              <a:xfrm>
                <a:off x="3296" y="2940"/>
                <a:ext cx="329" cy="14"/>
              </a:xfrm>
              <a:custGeom>
                <a:avLst/>
                <a:gdLst>
                  <a:gd name="T0" fmla="*/ 118 w 118"/>
                  <a:gd name="T1" fmla="*/ 5 h 5"/>
                  <a:gd name="T2" fmla="*/ 1 w 118"/>
                  <a:gd name="T3" fmla="*/ 5 h 5"/>
                  <a:gd name="T4" fmla="*/ 0 w 118"/>
                  <a:gd name="T5" fmla="*/ 4 h 5"/>
                  <a:gd name="T6" fmla="*/ 0 w 118"/>
                  <a:gd name="T7" fmla="*/ 0 h 5"/>
                  <a:gd name="T8" fmla="*/ 1 w 118"/>
                  <a:gd name="T9" fmla="*/ 0 h 5"/>
                  <a:gd name="T10" fmla="*/ 118 w 118"/>
                  <a:gd name="T11" fmla="*/ 0 h 5"/>
                  <a:gd name="T12" fmla="*/ 118 w 118"/>
                  <a:gd name="T13" fmla="*/ 0 h 5"/>
                  <a:gd name="T14" fmla="*/ 118 w 118"/>
                  <a:gd name="T15" fmla="*/ 4 h 5"/>
                  <a:gd name="T16" fmla="*/ 118 w 118"/>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5">
                    <a:moveTo>
                      <a:pt x="118" y="5"/>
                    </a:moveTo>
                    <a:cubicBezTo>
                      <a:pt x="1" y="5"/>
                      <a:pt x="1" y="5"/>
                      <a:pt x="1" y="5"/>
                    </a:cubicBezTo>
                    <a:cubicBezTo>
                      <a:pt x="0" y="5"/>
                      <a:pt x="0" y="4"/>
                      <a:pt x="0" y="4"/>
                    </a:cubicBezTo>
                    <a:cubicBezTo>
                      <a:pt x="0" y="0"/>
                      <a:pt x="0" y="0"/>
                      <a:pt x="0" y="0"/>
                    </a:cubicBezTo>
                    <a:cubicBezTo>
                      <a:pt x="0" y="0"/>
                      <a:pt x="0" y="0"/>
                      <a:pt x="1" y="0"/>
                    </a:cubicBezTo>
                    <a:cubicBezTo>
                      <a:pt x="118" y="0"/>
                      <a:pt x="118" y="0"/>
                      <a:pt x="118" y="0"/>
                    </a:cubicBezTo>
                    <a:cubicBezTo>
                      <a:pt x="118" y="0"/>
                      <a:pt x="118" y="0"/>
                      <a:pt x="118" y="0"/>
                    </a:cubicBezTo>
                    <a:cubicBezTo>
                      <a:pt x="118" y="4"/>
                      <a:pt x="118" y="4"/>
                      <a:pt x="118" y="4"/>
                    </a:cubicBezTo>
                    <a:cubicBezTo>
                      <a:pt x="118" y="4"/>
                      <a:pt x="118" y="5"/>
                      <a:pt x="118" y="5"/>
                    </a:cubicBezTo>
                    <a:close/>
                  </a:path>
                </a:pathLst>
              </a:custGeom>
              <a:solidFill>
                <a:srgbClr val="AD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29" name="Oval 92">
                <a:extLst>
                  <a:ext uri="{FF2B5EF4-FFF2-40B4-BE49-F238E27FC236}">
                    <a16:creationId xmlns:a16="http://schemas.microsoft.com/office/drawing/2014/main" id="{377FDB67-B3B7-C942-9EDE-80B366986E45}"/>
                  </a:ext>
                </a:extLst>
              </p:cNvPr>
              <p:cNvSpPr>
                <a:spLocks noChangeArrowheads="1"/>
              </p:cNvSpPr>
              <p:nvPr/>
            </p:nvSpPr>
            <p:spPr bwMode="auto">
              <a:xfrm>
                <a:off x="3631" y="2940"/>
                <a:ext cx="14" cy="14"/>
              </a:xfrm>
              <a:prstGeom prst="ellipse">
                <a:avLst/>
              </a:prstGeom>
              <a:solidFill>
                <a:srgbClr val="AD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30" name="Oval 93">
                <a:extLst>
                  <a:ext uri="{FF2B5EF4-FFF2-40B4-BE49-F238E27FC236}">
                    <a16:creationId xmlns:a16="http://schemas.microsoft.com/office/drawing/2014/main" id="{26716C76-8FF4-334D-87DC-9D41AB402850}"/>
                  </a:ext>
                </a:extLst>
              </p:cNvPr>
              <p:cNvSpPr>
                <a:spLocks noChangeArrowheads="1"/>
              </p:cNvSpPr>
              <p:nvPr/>
            </p:nvSpPr>
            <p:spPr bwMode="auto">
              <a:xfrm>
                <a:off x="3650" y="2940"/>
                <a:ext cx="14" cy="14"/>
              </a:xfrm>
              <a:prstGeom prst="ellipse">
                <a:avLst/>
              </a:prstGeom>
              <a:solidFill>
                <a:srgbClr val="AD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31" name="Freeform 94">
                <a:extLst>
                  <a:ext uri="{FF2B5EF4-FFF2-40B4-BE49-F238E27FC236}">
                    <a16:creationId xmlns:a16="http://schemas.microsoft.com/office/drawing/2014/main" id="{AB44EF2A-F3BD-9648-9C52-3C988336CC49}"/>
                  </a:ext>
                </a:extLst>
              </p:cNvPr>
              <p:cNvSpPr>
                <a:spLocks/>
              </p:cNvSpPr>
              <p:nvPr/>
            </p:nvSpPr>
            <p:spPr bwMode="auto">
              <a:xfrm>
                <a:off x="3361" y="2982"/>
                <a:ext cx="259" cy="78"/>
              </a:xfrm>
              <a:custGeom>
                <a:avLst/>
                <a:gdLst>
                  <a:gd name="T0" fmla="*/ 92 w 93"/>
                  <a:gd name="T1" fmla="*/ 0 h 28"/>
                  <a:gd name="T2" fmla="*/ 0 w 93"/>
                  <a:gd name="T3" fmla="*/ 0 h 28"/>
                  <a:gd name="T4" fmla="*/ 0 w 93"/>
                  <a:gd name="T5" fmla="*/ 1 h 28"/>
                  <a:gd name="T6" fmla="*/ 0 w 93"/>
                  <a:gd name="T7" fmla="*/ 28 h 28"/>
                  <a:gd name="T8" fmla="*/ 0 w 93"/>
                  <a:gd name="T9" fmla="*/ 28 h 28"/>
                  <a:gd name="T10" fmla="*/ 92 w 93"/>
                  <a:gd name="T11" fmla="*/ 28 h 28"/>
                  <a:gd name="T12" fmla="*/ 93 w 93"/>
                  <a:gd name="T13" fmla="*/ 28 h 28"/>
                  <a:gd name="T14" fmla="*/ 93 w 93"/>
                  <a:gd name="T15" fmla="*/ 1 h 28"/>
                  <a:gd name="T16" fmla="*/ 92 w 93"/>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28">
                    <a:moveTo>
                      <a:pt x="92" y="0"/>
                    </a:moveTo>
                    <a:cubicBezTo>
                      <a:pt x="0" y="0"/>
                      <a:pt x="0" y="0"/>
                      <a:pt x="0" y="0"/>
                    </a:cubicBezTo>
                    <a:cubicBezTo>
                      <a:pt x="0" y="0"/>
                      <a:pt x="0" y="0"/>
                      <a:pt x="0" y="1"/>
                    </a:cubicBezTo>
                    <a:cubicBezTo>
                      <a:pt x="0" y="28"/>
                      <a:pt x="0" y="28"/>
                      <a:pt x="0" y="28"/>
                    </a:cubicBezTo>
                    <a:cubicBezTo>
                      <a:pt x="0" y="28"/>
                      <a:pt x="0" y="28"/>
                      <a:pt x="0" y="28"/>
                    </a:cubicBezTo>
                    <a:cubicBezTo>
                      <a:pt x="92" y="28"/>
                      <a:pt x="92" y="28"/>
                      <a:pt x="92" y="28"/>
                    </a:cubicBezTo>
                    <a:cubicBezTo>
                      <a:pt x="92" y="28"/>
                      <a:pt x="93" y="28"/>
                      <a:pt x="93" y="28"/>
                    </a:cubicBezTo>
                    <a:cubicBezTo>
                      <a:pt x="93" y="1"/>
                      <a:pt x="93" y="1"/>
                      <a:pt x="93" y="1"/>
                    </a:cubicBezTo>
                    <a:cubicBezTo>
                      <a:pt x="93" y="0"/>
                      <a:pt x="92" y="0"/>
                      <a:pt x="92" y="0"/>
                    </a:cubicBez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32" name="Freeform 95">
                <a:extLst>
                  <a:ext uri="{FF2B5EF4-FFF2-40B4-BE49-F238E27FC236}">
                    <a16:creationId xmlns:a16="http://schemas.microsoft.com/office/drawing/2014/main" id="{6467A525-B007-6544-8C86-BA0E92A03A72}"/>
                  </a:ext>
                </a:extLst>
              </p:cNvPr>
              <p:cNvSpPr>
                <a:spLocks/>
              </p:cNvSpPr>
              <p:nvPr/>
            </p:nvSpPr>
            <p:spPr bwMode="auto">
              <a:xfrm>
                <a:off x="3344" y="3038"/>
                <a:ext cx="290" cy="145"/>
              </a:xfrm>
              <a:custGeom>
                <a:avLst/>
                <a:gdLst>
                  <a:gd name="T0" fmla="*/ 0 w 104"/>
                  <a:gd name="T1" fmla="*/ 9 h 52"/>
                  <a:gd name="T2" fmla="*/ 0 w 104"/>
                  <a:gd name="T3" fmla="*/ 43 h 52"/>
                  <a:gd name="T4" fmla="*/ 10 w 104"/>
                  <a:gd name="T5" fmla="*/ 52 h 52"/>
                  <a:gd name="T6" fmla="*/ 94 w 104"/>
                  <a:gd name="T7" fmla="*/ 52 h 52"/>
                  <a:gd name="T8" fmla="*/ 104 w 104"/>
                  <a:gd name="T9" fmla="*/ 43 h 52"/>
                  <a:gd name="T10" fmla="*/ 104 w 104"/>
                  <a:gd name="T11" fmla="*/ 9 h 52"/>
                  <a:gd name="T12" fmla="*/ 94 w 104"/>
                  <a:gd name="T13" fmla="*/ 0 h 52"/>
                  <a:gd name="T14" fmla="*/ 10 w 104"/>
                  <a:gd name="T15" fmla="*/ 0 h 52"/>
                  <a:gd name="T16" fmla="*/ 0 w 104"/>
                  <a:gd name="T17" fmla="*/ 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52">
                    <a:moveTo>
                      <a:pt x="0" y="9"/>
                    </a:moveTo>
                    <a:cubicBezTo>
                      <a:pt x="0" y="43"/>
                      <a:pt x="0" y="43"/>
                      <a:pt x="0" y="43"/>
                    </a:cubicBezTo>
                    <a:cubicBezTo>
                      <a:pt x="0" y="48"/>
                      <a:pt x="4" y="52"/>
                      <a:pt x="10" y="52"/>
                    </a:cubicBezTo>
                    <a:cubicBezTo>
                      <a:pt x="94" y="52"/>
                      <a:pt x="94" y="52"/>
                      <a:pt x="94" y="52"/>
                    </a:cubicBezTo>
                    <a:cubicBezTo>
                      <a:pt x="100" y="52"/>
                      <a:pt x="104" y="48"/>
                      <a:pt x="104" y="43"/>
                    </a:cubicBezTo>
                    <a:cubicBezTo>
                      <a:pt x="104" y="9"/>
                      <a:pt x="104" y="9"/>
                      <a:pt x="104" y="9"/>
                    </a:cubicBezTo>
                    <a:cubicBezTo>
                      <a:pt x="104" y="4"/>
                      <a:pt x="100" y="0"/>
                      <a:pt x="94" y="0"/>
                    </a:cubicBezTo>
                    <a:cubicBezTo>
                      <a:pt x="10" y="0"/>
                      <a:pt x="10" y="0"/>
                      <a:pt x="10" y="0"/>
                    </a:cubicBezTo>
                    <a:cubicBezTo>
                      <a:pt x="4" y="0"/>
                      <a:pt x="0" y="4"/>
                      <a:pt x="0" y="9"/>
                    </a:cubicBezTo>
                    <a:close/>
                  </a:path>
                </a:pathLst>
              </a:custGeom>
              <a:solidFill>
                <a:srgbClr val="00B2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33" name="Freeform 96">
                <a:extLst>
                  <a:ext uri="{FF2B5EF4-FFF2-40B4-BE49-F238E27FC236}">
                    <a16:creationId xmlns:a16="http://schemas.microsoft.com/office/drawing/2014/main" id="{D3A48DE3-498C-F043-89A1-CE8CC4389C44}"/>
                  </a:ext>
                </a:extLst>
              </p:cNvPr>
              <p:cNvSpPr>
                <a:spLocks/>
              </p:cNvSpPr>
              <p:nvPr/>
            </p:nvSpPr>
            <p:spPr bwMode="auto">
              <a:xfrm>
                <a:off x="3324" y="3138"/>
                <a:ext cx="365" cy="51"/>
              </a:xfrm>
              <a:custGeom>
                <a:avLst/>
                <a:gdLst>
                  <a:gd name="T0" fmla="*/ 0 w 131"/>
                  <a:gd name="T1" fmla="*/ 16 h 18"/>
                  <a:gd name="T2" fmla="*/ 7 w 131"/>
                  <a:gd name="T3" fmla="*/ 5 h 18"/>
                  <a:gd name="T4" fmla="*/ 17 w 131"/>
                  <a:gd name="T5" fmla="*/ 11 h 18"/>
                  <a:gd name="T6" fmla="*/ 26 w 131"/>
                  <a:gd name="T7" fmla="*/ 11 h 18"/>
                  <a:gd name="T8" fmla="*/ 33 w 131"/>
                  <a:gd name="T9" fmla="*/ 9 h 18"/>
                  <a:gd name="T10" fmla="*/ 44 w 131"/>
                  <a:gd name="T11" fmla="*/ 0 h 18"/>
                  <a:gd name="T12" fmla="*/ 55 w 131"/>
                  <a:gd name="T13" fmla="*/ 9 h 18"/>
                  <a:gd name="T14" fmla="*/ 64 w 131"/>
                  <a:gd name="T15" fmla="*/ 11 h 18"/>
                  <a:gd name="T16" fmla="*/ 73 w 131"/>
                  <a:gd name="T17" fmla="*/ 13 h 18"/>
                  <a:gd name="T18" fmla="*/ 82 w 131"/>
                  <a:gd name="T19" fmla="*/ 12 h 18"/>
                  <a:gd name="T20" fmla="*/ 88 w 131"/>
                  <a:gd name="T21" fmla="*/ 11 h 18"/>
                  <a:gd name="T22" fmla="*/ 98 w 131"/>
                  <a:gd name="T23" fmla="*/ 4 h 18"/>
                  <a:gd name="T24" fmla="*/ 107 w 131"/>
                  <a:gd name="T25" fmla="*/ 11 h 18"/>
                  <a:gd name="T26" fmla="*/ 119 w 131"/>
                  <a:gd name="T27" fmla="*/ 15 h 18"/>
                  <a:gd name="T28" fmla="*/ 131 w 131"/>
                  <a:gd name="T29" fmla="*/ 18 h 18"/>
                  <a:gd name="T30" fmla="*/ 0 w 131"/>
                  <a:gd name="T31" fmla="*/ 18 h 18"/>
                  <a:gd name="T32" fmla="*/ 0 w 131"/>
                  <a:gd name="T33"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1" h="18">
                    <a:moveTo>
                      <a:pt x="0" y="16"/>
                    </a:moveTo>
                    <a:cubicBezTo>
                      <a:pt x="0" y="11"/>
                      <a:pt x="2" y="6"/>
                      <a:pt x="7" y="5"/>
                    </a:cubicBezTo>
                    <a:cubicBezTo>
                      <a:pt x="11" y="3"/>
                      <a:pt x="17" y="6"/>
                      <a:pt x="17" y="11"/>
                    </a:cubicBezTo>
                    <a:cubicBezTo>
                      <a:pt x="20" y="9"/>
                      <a:pt x="23" y="9"/>
                      <a:pt x="26" y="11"/>
                    </a:cubicBezTo>
                    <a:cubicBezTo>
                      <a:pt x="27" y="9"/>
                      <a:pt x="31" y="8"/>
                      <a:pt x="33" y="9"/>
                    </a:cubicBezTo>
                    <a:cubicBezTo>
                      <a:pt x="34" y="4"/>
                      <a:pt x="39" y="0"/>
                      <a:pt x="44" y="0"/>
                    </a:cubicBezTo>
                    <a:cubicBezTo>
                      <a:pt x="49" y="0"/>
                      <a:pt x="54" y="4"/>
                      <a:pt x="55" y="9"/>
                    </a:cubicBezTo>
                    <a:cubicBezTo>
                      <a:pt x="57" y="6"/>
                      <a:pt x="63" y="7"/>
                      <a:pt x="64" y="11"/>
                    </a:cubicBezTo>
                    <a:cubicBezTo>
                      <a:pt x="67" y="9"/>
                      <a:pt x="71" y="10"/>
                      <a:pt x="73" y="13"/>
                    </a:cubicBezTo>
                    <a:cubicBezTo>
                      <a:pt x="75" y="10"/>
                      <a:pt x="79" y="10"/>
                      <a:pt x="82" y="12"/>
                    </a:cubicBezTo>
                    <a:cubicBezTo>
                      <a:pt x="83" y="11"/>
                      <a:pt x="86" y="10"/>
                      <a:pt x="88" y="11"/>
                    </a:cubicBezTo>
                    <a:cubicBezTo>
                      <a:pt x="90" y="7"/>
                      <a:pt x="94" y="4"/>
                      <a:pt x="98" y="4"/>
                    </a:cubicBezTo>
                    <a:cubicBezTo>
                      <a:pt x="103" y="4"/>
                      <a:pt x="107" y="7"/>
                      <a:pt x="107" y="11"/>
                    </a:cubicBezTo>
                    <a:cubicBezTo>
                      <a:pt x="110" y="7"/>
                      <a:pt x="118" y="10"/>
                      <a:pt x="119" y="15"/>
                    </a:cubicBezTo>
                    <a:cubicBezTo>
                      <a:pt x="122" y="11"/>
                      <a:pt x="130" y="13"/>
                      <a:pt x="131" y="18"/>
                    </a:cubicBezTo>
                    <a:cubicBezTo>
                      <a:pt x="0" y="18"/>
                      <a:pt x="0" y="18"/>
                      <a:pt x="0" y="18"/>
                    </a:cubicBezTo>
                    <a:lnTo>
                      <a:pt x="0" y="16"/>
                    </a:lnTo>
                    <a:close/>
                  </a:path>
                </a:pathLst>
              </a:custGeom>
              <a:solidFill>
                <a:srgbClr val="00E1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34" name="Freeform 97">
                <a:extLst>
                  <a:ext uri="{FF2B5EF4-FFF2-40B4-BE49-F238E27FC236}">
                    <a16:creationId xmlns:a16="http://schemas.microsoft.com/office/drawing/2014/main" id="{CCC760CD-09F8-C84E-B91C-548050242F7B}"/>
                  </a:ext>
                </a:extLst>
              </p:cNvPr>
              <p:cNvSpPr>
                <a:spLocks/>
              </p:cNvSpPr>
              <p:nvPr/>
            </p:nvSpPr>
            <p:spPr bwMode="auto">
              <a:xfrm>
                <a:off x="3355" y="3038"/>
                <a:ext cx="265" cy="31"/>
              </a:xfrm>
              <a:custGeom>
                <a:avLst/>
                <a:gdLst>
                  <a:gd name="T0" fmla="*/ 1 w 95"/>
                  <a:gd name="T1" fmla="*/ 8 h 11"/>
                  <a:gd name="T2" fmla="*/ 2 w 95"/>
                  <a:gd name="T3" fmla="*/ 11 h 11"/>
                  <a:gd name="T4" fmla="*/ 4 w 95"/>
                  <a:gd name="T5" fmla="*/ 10 h 11"/>
                  <a:gd name="T6" fmla="*/ 6 w 95"/>
                  <a:gd name="T7" fmla="*/ 7 h 11"/>
                  <a:gd name="T8" fmla="*/ 7 w 95"/>
                  <a:gd name="T9" fmla="*/ 7 h 11"/>
                  <a:gd name="T10" fmla="*/ 7 w 95"/>
                  <a:gd name="T11" fmla="*/ 7 h 11"/>
                  <a:gd name="T12" fmla="*/ 7 w 95"/>
                  <a:gd name="T13" fmla="*/ 7 h 11"/>
                  <a:gd name="T14" fmla="*/ 7 w 95"/>
                  <a:gd name="T15" fmla="*/ 9 h 11"/>
                  <a:gd name="T16" fmla="*/ 7 w 95"/>
                  <a:gd name="T17" fmla="*/ 9 h 11"/>
                  <a:gd name="T18" fmla="*/ 9 w 95"/>
                  <a:gd name="T19" fmla="*/ 9 h 11"/>
                  <a:gd name="T20" fmla="*/ 10 w 95"/>
                  <a:gd name="T21" fmla="*/ 8 h 11"/>
                  <a:gd name="T22" fmla="*/ 11 w 95"/>
                  <a:gd name="T23" fmla="*/ 8 h 11"/>
                  <a:gd name="T24" fmla="*/ 14 w 95"/>
                  <a:gd name="T25" fmla="*/ 7 h 11"/>
                  <a:gd name="T26" fmla="*/ 15 w 95"/>
                  <a:gd name="T27" fmla="*/ 7 h 11"/>
                  <a:gd name="T28" fmla="*/ 16 w 95"/>
                  <a:gd name="T29" fmla="*/ 9 h 11"/>
                  <a:gd name="T30" fmla="*/ 17 w 95"/>
                  <a:gd name="T31" fmla="*/ 9 h 11"/>
                  <a:gd name="T32" fmla="*/ 19 w 95"/>
                  <a:gd name="T33" fmla="*/ 8 h 11"/>
                  <a:gd name="T34" fmla="*/ 22 w 95"/>
                  <a:gd name="T35" fmla="*/ 8 h 11"/>
                  <a:gd name="T36" fmla="*/ 37 w 95"/>
                  <a:gd name="T37" fmla="*/ 7 h 11"/>
                  <a:gd name="T38" fmla="*/ 41 w 95"/>
                  <a:gd name="T39" fmla="*/ 7 h 11"/>
                  <a:gd name="T40" fmla="*/ 44 w 95"/>
                  <a:gd name="T41" fmla="*/ 8 h 11"/>
                  <a:gd name="T42" fmla="*/ 51 w 95"/>
                  <a:gd name="T43" fmla="*/ 7 h 11"/>
                  <a:gd name="T44" fmla="*/ 58 w 95"/>
                  <a:gd name="T45" fmla="*/ 7 h 11"/>
                  <a:gd name="T46" fmla="*/ 62 w 95"/>
                  <a:gd name="T47" fmla="*/ 5 h 11"/>
                  <a:gd name="T48" fmla="*/ 69 w 95"/>
                  <a:gd name="T49" fmla="*/ 5 h 11"/>
                  <a:gd name="T50" fmla="*/ 91 w 95"/>
                  <a:gd name="T51" fmla="*/ 7 h 11"/>
                  <a:gd name="T52" fmla="*/ 95 w 95"/>
                  <a:gd name="T53" fmla="*/ 6 h 11"/>
                  <a:gd name="T54" fmla="*/ 93 w 95"/>
                  <a:gd name="T55" fmla="*/ 4 h 11"/>
                  <a:gd name="T56" fmla="*/ 91 w 95"/>
                  <a:gd name="T57" fmla="*/ 4 h 11"/>
                  <a:gd name="T58" fmla="*/ 83 w 95"/>
                  <a:gd name="T59" fmla="*/ 4 h 11"/>
                  <a:gd name="T60" fmla="*/ 78 w 95"/>
                  <a:gd name="T61" fmla="*/ 3 h 11"/>
                  <a:gd name="T62" fmla="*/ 64 w 95"/>
                  <a:gd name="T63" fmla="*/ 3 h 11"/>
                  <a:gd name="T64" fmla="*/ 20 w 95"/>
                  <a:gd name="T65" fmla="*/ 5 h 11"/>
                  <a:gd name="T66" fmla="*/ 19 w 95"/>
                  <a:gd name="T67" fmla="*/ 5 h 11"/>
                  <a:gd name="T68" fmla="*/ 19 w 95"/>
                  <a:gd name="T69" fmla="*/ 4 h 11"/>
                  <a:gd name="T70" fmla="*/ 16 w 95"/>
                  <a:gd name="T71" fmla="*/ 3 h 11"/>
                  <a:gd name="T72" fmla="*/ 15 w 95"/>
                  <a:gd name="T73" fmla="*/ 3 h 11"/>
                  <a:gd name="T74" fmla="*/ 12 w 95"/>
                  <a:gd name="T75" fmla="*/ 5 h 11"/>
                  <a:gd name="T76" fmla="*/ 10 w 95"/>
                  <a:gd name="T77" fmla="*/ 5 h 11"/>
                  <a:gd name="T78" fmla="*/ 10 w 95"/>
                  <a:gd name="T79" fmla="*/ 3 h 11"/>
                  <a:gd name="T80" fmla="*/ 10 w 95"/>
                  <a:gd name="T81" fmla="*/ 2 h 11"/>
                  <a:gd name="T82" fmla="*/ 9 w 95"/>
                  <a:gd name="T83" fmla="*/ 2 h 11"/>
                  <a:gd name="T84" fmla="*/ 8 w 95"/>
                  <a:gd name="T85" fmla="*/ 2 h 11"/>
                  <a:gd name="T86" fmla="*/ 8 w 95"/>
                  <a:gd name="T87" fmla="*/ 3 h 11"/>
                  <a:gd name="T88" fmla="*/ 7 w 95"/>
                  <a:gd name="T89" fmla="*/ 4 h 11"/>
                  <a:gd name="T90" fmla="*/ 6 w 95"/>
                  <a:gd name="T91" fmla="*/ 4 h 11"/>
                  <a:gd name="T92" fmla="*/ 6 w 95"/>
                  <a:gd name="T93" fmla="*/ 4 h 11"/>
                  <a:gd name="T94" fmla="*/ 6 w 95"/>
                  <a:gd name="T95" fmla="*/ 3 h 11"/>
                  <a:gd name="T96" fmla="*/ 7 w 95"/>
                  <a:gd name="T97" fmla="*/ 2 h 11"/>
                  <a:gd name="T98" fmla="*/ 7 w 95"/>
                  <a:gd name="T99" fmla="*/ 1 h 11"/>
                  <a:gd name="T100" fmla="*/ 7 w 95"/>
                  <a:gd name="T101" fmla="*/ 1 h 11"/>
                  <a:gd name="T102" fmla="*/ 6 w 95"/>
                  <a:gd name="T103" fmla="*/ 1 h 11"/>
                  <a:gd name="T104" fmla="*/ 4 w 95"/>
                  <a:gd name="T105" fmla="*/ 2 h 11"/>
                  <a:gd name="T106" fmla="*/ 2 w 95"/>
                  <a:gd name="T107" fmla="*/ 4 h 11"/>
                  <a:gd name="T108" fmla="*/ 1 w 95"/>
                  <a:gd name="T109"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5" h="11">
                    <a:moveTo>
                      <a:pt x="1" y="8"/>
                    </a:moveTo>
                    <a:cubicBezTo>
                      <a:pt x="0" y="10"/>
                      <a:pt x="1" y="11"/>
                      <a:pt x="2" y="11"/>
                    </a:cubicBezTo>
                    <a:cubicBezTo>
                      <a:pt x="3" y="11"/>
                      <a:pt x="3" y="10"/>
                      <a:pt x="4" y="10"/>
                    </a:cubicBezTo>
                    <a:cubicBezTo>
                      <a:pt x="4" y="9"/>
                      <a:pt x="5" y="8"/>
                      <a:pt x="6" y="7"/>
                    </a:cubicBezTo>
                    <a:cubicBezTo>
                      <a:pt x="6" y="7"/>
                      <a:pt x="7" y="6"/>
                      <a:pt x="7" y="7"/>
                    </a:cubicBezTo>
                    <a:cubicBezTo>
                      <a:pt x="7" y="7"/>
                      <a:pt x="7" y="7"/>
                      <a:pt x="7" y="7"/>
                    </a:cubicBezTo>
                    <a:cubicBezTo>
                      <a:pt x="7" y="7"/>
                      <a:pt x="7" y="7"/>
                      <a:pt x="7" y="7"/>
                    </a:cubicBezTo>
                    <a:cubicBezTo>
                      <a:pt x="7" y="8"/>
                      <a:pt x="7" y="8"/>
                      <a:pt x="7" y="9"/>
                    </a:cubicBezTo>
                    <a:cubicBezTo>
                      <a:pt x="7" y="9"/>
                      <a:pt x="7" y="9"/>
                      <a:pt x="7" y="9"/>
                    </a:cubicBezTo>
                    <a:cubicBezTo>
                      <a:pt x="8" y="9"/>
                      <a:pt x="8" y="9"/>
                      <a:pt x="9" y="9"/>
                    </a:cubicBezTo>
                    <a:cubicBezTo>
                      <a:pt x="9" y="9"/>
                      <a:pt x="9" y="9"/>
                      <a:pt x="10" y="8"/>
                    </a:cubicBezTo>
                    <a:cubicBezTo>
                      <a:pt x="10" y="8"/>
                      <a:pt x="10" y="8"/>
                      <a:pt x="11" y="8"/>
                    </a:cubicBezTo>
                    <a:cubicBezTo>
                      <a:pt x="12" y="8"/>
                      <a:pt x="13" y="7"/>
                      <a:pt x="14" y="7"/>
                    </a:cubicBezTo>
                    <a:cubicBezTo>
                      <a:pt x="14" y="7"/>
                      <a:pt x="15" y="7"/>
                      <a:pt x="15" y="7"/>
                    </a:cubicBezTo>
                    <a:cubicBezTo>
                      <a:pt x="16" y="8"/>
                      <a:pt x="15" y="8"/>
                      <a:pt x="16" y="9"/>
                    </a:cubicBezTo>
                    <a:cubicBezTo>
                      <a:pt x="16" y="9"/>
                      <a:pt x="17" y="9"/>
                      <a:pt x="17" y="9"/>
                    </a:cubicBezTo>
                    <a:cubicBezTo>
                      <a:pt x="18" y="9"/>
                      <a:pt x="18" y="8"/>
                      <a:pt x="19" y="8"/>
                    </a:cubicBezTo>
                    <a:cubicBezTo>
                      <a:pt x="20" y="7"/>
                      <a:pt x="21" y="7"/>
                      <a:pt x="22" y="8"/>
                    </a:cubicBezTo>
                    <a:cubicBezTo>
                      <a:pt x="27" y="8"/>
                      <a:pt x="32" y="8"/>
                      <a:pt x="37" y="7"/>
                    </a:cubicBezTo>
                    <a:cubicBezTo>
                      <a:pt x="38" y="7"/>
                      <a:pt x="40" y="7"/>
                      <a:pt x="41" y="7"/>
                    </a:cubicBezTo>
                    <a:cubicBezTo>
                      <a:pt x="42" y="7"/>
                      <a:pt x="43" y="7"/>
                      <a:pt x="44" y="8"/>
                    </a:cubicBezTo>
                    <a:cubicBezTo>
                      <a:pt x="46" y="8"/>
                      <a:pt x="49" y="7"/>
                      <a:pt x="51" y="7"/>
                    </a:cubicBezTo>
                    <a:cubicBezTo>
                      <a:pt x="53" y="7"/>
                      <a:pt x="56" y="7"/>
                      <a:pt x="58" y="7"/>
                    </a:cubicBezTo>
                    <a:cubicBezTo>
                      <a:pt x="60" y="6"/>
                      <a:pt x="61" y="6"/>
                      <a:pt x="62" y="5"/>
                    </a:cubicBezTo>
                    <a:cubicBezTo>
                      <a:pt x="64" y="5"/>
                      <a:pt x="67" y="5"/>
                      <a:pt x="69" y="5"/>
                    </a:cubicBezTo>
                    <a:cubicBezTo>
                      <a:pt x="76" y="5"/>
                      <a:pt x="84" y="5"/>
                      <a:pt x="91" y="7"/>
                    </a:cubicBezTo>
                    <a:cubicBezTo>
                      <a:pt x="93" y="8"/>
                      <a:pt x="95" y="8"/>
                      <a:pt x="95" y="6"/>
                    </a:cubicBezTo>
                    <a:cubicBezTo>
                      <a:pt x="95" y="5"/>
                      <a:pt x="94" y="4"/>
                      <a:pt x="93" y="4"/>
                    </a:cubicBezTo>
                    <a:cubicBezTo>
                      <a:pt x="93" y="4"/>
                      <a:pt x="91" y="4"/>
                      <a:pt x="91" y="4"/>
                    </a:cubicBezTo>
                    <a:cubicBezTo>
                      <a:pt x="88" y="5"/>
                      <a:pt x="86" y="5"/>
                      <a:pt x="83" y="4"/>
                    </a:cubicBezTo>
                    <a:cubicBezTo>
                      <a:pt x="81" y="4"/>
                      <a:pt x="80" y="4"/>
                      <a:pt x="78" y="3"/>
                    </a:cubicBezTo>
                    <a:cubicBezTo>
                      <a:pt x="73" y="3"/>
                      <a:pt x="68" y="3"/>
                      <a:pt x="64" y="3"/>
                    </a:cubicBezTo>
                    <a:cubicBezTo>
                      <a:pt x="49" y="4"/>
                      <a:pt x="35" y="5"/>
                      <a:pt x="20" y="5"/>
                    </a:cubicBezTo>
                    <a:cubicBezTo>
                      <a:pt x="20" y="5"/>
                      <a:pt x="19" y="5"/>
                      <a:pt x="19" y="5"/>
                    </a:cubicBezTo>
                    <a:cubicBezTo>
                      <a:pt x="19" y="5"/>
                      <a:pt x="19" y="5"/>
                      <a:pt x="19" y="4"/>
                    </a:cubicBezTo>
                    <a:cubicBezTo>
                      <a:pt x="19" y="3"/>
                      <a:pt x="18" y="2"/>
                      <a:pt x="16" y="3"/>
                    </a:cubicBezTo>
                    <a:cubicBezTo>
                      <a:pt x="16" y="3"/>
                      <a:pt x="16" y="3"/>
                      <a:pt x="15" y="3"/>
                    </a:cubicBezTo>
                    <a:cubicBezTo>
                      <a:pt x="14" y="3"/>
                      <a:pt x="13" y="4"/>
                      <a:pt x="12" y="5"/>
                    </a:cubicBezTo>
                    <a:cubicBezTo>
                      <a:pt x="11" y="5"/>
                      <a:pt x="11" y="5"/>
                      <a:pt x="10" y="5"/>
                    </a:cubicBezTo>
                    <a:cubicBezTo>
                      <a:pt x="10" y="4"/>
                      <a:pt x="10" y="4"/>
                      <a:pt x="10" y="3"/>
                    </a:cubicBezTo>
                    <a:cubicBezTo>
                      <a:pt x="10" y="3"/>
                      <a:pt x="10" y="2"/>
                      <a:pt x="10" y="2"/>
                    </a:cubicBezTo>
                    <a:cubicBezTo>
                      <a:pt x="10" y="2"/>
                      <a:pt x="9" y="2"/>
                      <a:pt x="9" y="2"/>
                    </a:cubicBezTo>
                    <a:cubicBezTo>
                      <a:pt x="9" y="2"/>
                      <a:pt x="9" y="2"/>
                      <a:pt x="8" y="2"/>
                    </a:cubicBezTo>
                    <a:cubicBezTo>
                      <a:pt x="8" y="2"/>
                      <a:pt x="8" y="3"/>
                      <a:pt x="8" y="3"/>
                    </a:cubicBezTo>
                    <a:cubicBezTo>
                      <a:pt x="7" y="3"/>
                      <a:pt x="7" y="4"/>
                      <a:pt x="7" y="4"/>
                    </a:cubicBezTo>
                    <a:cubicBezTo>
                      <a:pt x="7" y="4"/>
                      <a:pt x="7" y="4"/>
                      <a:pt x="6" y="4"/>
                    </a:cubicBezTo>
                    <a:cubicBezTo>
                      <a:pt x="6" y="4"/>
                      <a:pt x="6" y="4"/>
                      <a:pt x="6" y="4"/>
                    </a:cubicBezTo>
                    <a:cubicBezTo>
                      <a:pt x="6" y="3"/>
                      <a:pt x="6" y="3"/>
                      <a:pt x="6" y="3"/>
                    </a:cubicBezTo>
                    <a:cubicBezTo>
                      <a:pt x="7" y="3"/>
                      <a:pt x="7" y="2"/>
                      <a:pt x="7" y="2"/>
                    </a:cubicBezTo>
                    <a:cubicBezTo>
                      <a:pt x="7" y="2"/>
                      <a:pt x="7" y="2"/>
                      <a:pt x="7" y="1"/>
                    </a:cubicBezTo>
                    <a:cubicBezTo>
                      <a:pt x="8" y="1"/>
                      <a:pt x="7" y="1"/>
                      <a:pt x="7" y="1"/>
                    </a:cubicBezTo>
                    <a:cubicBezTo>
                      <a:pt x="6" y="0"/>
                      <a:pt x="6" y="1"/>
                      <a:pt x="6" y="1"/>
                    </a:cubicBezTo>
                    <a:cubicBezTo>
                      <a:pt x="5" y="1"/>
                      <a:pt x="4" y="2"/>
                      <a:pt x="4" y="2"/>
                    </a:cubicBezTo>
                    <a:cubicBezTo>
                      <a:pt x="3" y="3"/>
                      <a:pt x="3" y="4"/>
                      <a:pt x="2" y="4"/>
                    </a:cubicBezTo>
                    <a:cubicBezTo>
                      <a:pt x="1" y="5"/>
                      <a:pt x="1" y="7"/>
                      <a:pt x="1" y="8"/>
                    </a:cubicBezTo>
                    <a:close/>
                  </a:path>
                </a:pathLst>
              </a:custGeom>
              <a:solidFill>
                <a:srgbClr val="00C9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35" name="Freeform 98">
                <a:extLst>
                  <a:ext uri="{FF2B5EF4-FFF2-40B4-BE49-F238E27FC236}">
                    <a16:creationId xmlns:a16="http://schemas.microsoft.com/office/drawing/2014/main" id="{581003BD-87D5-0344-9773-804E2204A528}"/>
                  </a:ext>
                </a:extLst>
              </p:cNvPr>
              <p:cNvSpPr>
                <a:spLocks/>
              </p:cNvSpPr>
              <p:nvPr/>
            </p:nvSpPr>
            <p:spPr bwMode="auto">
              <a:xfrm>
                <a:off x="3347" y="2757"/>
                <a:ext cx="284" cy="128"/>
              </a:xfrm>
              <a:custGeom>
                <a:avLst/>
                <a:gdLst>
                  <a:gd name="T0" fmla="*/ 101 w 102"/>
                  <a:gd name="T1" fmla="*/ 46 h 46"/>
                  <a:gd name="T2" fmla="*/ 1 w 102"/>
                  <a:gd name="T3" fmla="*/ 46 h 46"/>
                  <a:gd name="T4" fmla="*/ 0 w 102"/>
                  <a:gd name="T5" fmla="*/ 45 h 46"/>
                  <a:gd name="T6" fmla="*/ 0 w 102"/>
                  <a:gd name="T7" fmla="*/ 1 h 46"/>
                  <a:gd name="T8" fmla="*/ 1 w 102"/>
                  <a:gd name="T9" fmla="*/ 0 h 46"/>
                  <a:gd name="T10" fmla="*/ 101 w 102"/>
                  <a:gd name="T11" fmla="*/ 0 h 46"/>
                  <a:gd name="T12" fmla="*/ 102 w 102"/>
                  <a:gd name="T13" fmla="*/ 1 h 46"/>
                  <a:gd name="T14" fmla="*/ 102 w 102"/>
                  <a:gd name="T15" fmla="*/ 45 h 46"/>
                  <a:gd name="T16" fmla="*/ 101 w 102"/>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 h="46">
                    <a:moveTo>
                      <a:pt x="101" y="46"/>
                    </a:moveTo>
                    <a:cubicBezTo>
                      <a:pt x="1" y="46"/>
                      <a:pt x="1" y="46"/>
                      <a:pt x="1" y="46"/>
                    </a:cubicBezTo>
                    <a:cubicBezTo>
                      <a:pt x="0" y="46"/>
                      <a:pt x="0" y="45"/>
                      <a:pt x="0" y="45"/>
                    </a:cubicBezTo>
                    <a:cubicBezTo>
                      <a:pt x="0" y="1"/>
                      <a:pt x="0" y="1"/>
                      <a:pt x="0" y="1"/>
                    </a:cubicBezTo>
                    <a:cubicBezTo>
                      <a:pt x="0" y="0"/>
                      <a:pt x="0" y="0"/>
                      <a:pt x="1" y="0"/>
                    </a:cubicBezTo>
                    <a:cubicBezTo>
                      <a:pt x="101" y="0"/>
                      <a:pt x="101" y="0"/>
                      <a:pt x="101" y="0"/>
                    </a:cubicBezTo>
                    <a:cubicBezTo>
                      <a:pt x="102" y="0"/>
                      <a:pt x="102" y="0"/>
                      <a:pt x="102" y="1"/>
                    </a:cubicBezTo>
                    <a:cubicBezTo>
                      <a:pt x="102" y="45"/>
                      <a:pt x="102" y="45"/>
                      <a:pt x="102" y="45"/>
                    </a:cubicBezTo>
                    <a:cubicBezTo>
                      <a:pt x="102" y="45"/>
                      <a:pt x="102" y="46"/>
                      <a:pt x="101" y="46"/>
                    </a:cubicBezTo>
                    <a:close/>
                  </a:path>
                </a:pathLst>
              </a:custGeom>
              <a:solidFill>
                <a:srgbClr val="FFB1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36" name="Freeform 99">
                <a:extLst>
                  <a:ext uri="{FF2B5EF4-FFF2-40B4-BE49-F238E27FC236}">
                    <a16:creationId xmlns:a16="http://schemas.microsoft.com/office/drawing/2014/main" id="{C732CE04-B0ED-684D-9ABF-F6D29096AA34}"/>
                  </a:ext>
                </a:extLst>
              </p:cNvPr>
              <p:cNvSpPr>
                <a:spLocks/>
              </p:cNvSpPr>
              <p:nvPr/>
            </p:nvSpPr>
            <p:spPr bwMode="auto">
              <a:xfrm>
                <a:off x="3450" y="2765"/>
                <a:ext cx="78" cy="111"/>
              </a:xfrm>
              <a:custGeom>
                <a:avLst/>
                <a:gdLst>
                  <a:gd name="T0" fmla="*/ 44 w 78"/>
                  <a:gd name="T1" fmla="*/ 0 h 111"/>
                  <a:gd name="T2" fmla="*/ 0 w 78"/>
                  <a:gd name="T3" fmla="*/ 58 h 111"/>
                  <a:gd name="T4" fmla="*/ 39 w 78"/>
                  <a:gd name="T5" fmla="*/ 58 h 111"/>
                  <a:gd name="T6" fmla="*/ 19 w 78"/>
                  <a:gd name="T7" fmla="*/ 111 h 111"/>
                  <a:gd name="T8" fmla="*/ 78 w 78"/>
                  <a:gd name="T9" fmla="*/ 39 h 111"/>
                  <a:gd name="T10" fmla="*/ 39 w 78"/>
                  <a:gd name="T11" fmla="*/ 39 h 111"/>
                  <a:gd name="T12" fmla="*/ 44 w 78"/>
                  <a:gd name="T13" fmla="*/ 0 h 111"/>
                </a:gdLst>
                <a:ahLst/>
                <a:cxnLst>
                  <a:cxn ang="0">
                    <a:pos x="T0" y="T1"/>
                  </a:cxn>
                  <a:cxn ang="0">
                    <a:pos x="T2" y="T3"/>
                  </a:cxn>
                  <a:cxn ang="0">
                    <a:pos x="T4" y="T5"/>
                  </a:cxn>
                  <a:cxn ang="0">
                    <a:pos x="T6" y="T7"/>
                  </a:cxn>
                  <a:cxn ang="0">
                    <a:pos x="T8" y="T9"/>
                  </a:cxn>
                  <a:cxn ang="0">
                    <a:pos x="T10" y="T11"/>
                  </a:cxn>
                  <a:cxn ang="0">
                    <a:pos x="T12" y="T13"/>
                  </a:cxn>
                </a:cxnLst>
                <a:rect l="0" t="0" r="r" b="b"/>
                <a:pathLst>
                  <a:path w="78" h="111">
                    <a:moveTo>
                      <a:pt x="44" y="0"/>
                    </a:moveTo>
                    <a:lnTo>
                      <a:pt x="0" y="58"/>
                    </a:lnTo>
                    <a:lnTo>
                      <a:pt x="39" y="58"/>
                    </a:lnTo>
                    <a:lnTo>
                      <a:pt x="19" y="111"/>
                    </a:lnTo>
                    <a:lnTo>
                      <a:pt x="78" y="39"/>
                    </a:lnTo>
                    <a:lnTo>
                      <a:pt x="39" y="39"/>
                    </a:lnTo>
                    <a:lnTo>
                      <a:pt x="4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37" name="Freeform 100">
                <a:extLst>
                  <a:ext uri="{FF2B5EF4-FFF2-40B4-BE49-F238E27FC236}">
                    <a16:creationId xmlns:a16="http://schemas.microsoft.com/office/drawing/2014/main" id="{87CB6C23-2DCB-8744-A101-0720661A995A}"/>
                  </a:ext>
                </a:extLst>
              </p:cNvPr>
              <p:cNvSpPr>
                <a:spLocks/>
              </p:cNvSpPr>
              <p:nvPr/>
            </p:nvSpPr>
            <p:spPr bwMode="auto">
              <a:xfrm>
                <a:off x="3375" y="2879"/>
                <a:ext cx="0" cy="48"/>
              </a:xfrm>
              <a:custGeom>
                <a:avLst/>
                <a:gdLst>
                  <a:gd name="T0" fmla="*/ 0 h 17"/>
                  <a:gd name="T1" fmla="*/ 17 h 17"/>
                  <a:gd name="T2" fmla="*/ 17 h 17"/>
                  <a:gd name="T3" fmla="*/ 17 h 17"/>
                  <a:gd name="T4" fmla="*/ 0 h 17"/>
                  <a:gd name="T5" fmla="*/ 0 h 17"/>
                  <a:gd name="T6" fmla="*/ 0 h 17"/>
                </a:gdLst>
                <a:ahLst/>
                <a:cxnLst>
                  <a:cxn ang="0">
                    <a:pos x="0" y="T0"/>
                  </a:cxn>
                  <a:cxn ang="0">
                    <a:pos x="0" y="T1"/>
                  </a:cxn>
                  <a:cxn ang="0">
                    <a:pos x="0" y="T2"/>
                  </a:cxn>
                  <a:cxn ang="0">
                    <a:pos x="0" y="T3"/>
                  </a:cxn>
                  <a:cxn ang="0">
                    <a:pos x="0" y="T4"/>
                  </a:cxn>
                  <a:cxn ang="0">
                    <a:pos x="0" y="T5"/>
                  </a:cxn>
                  <a:cxn ang="0">
                    <a:pos x="0" y="T6"/>
                  </a:cxn>
                </a:cxnLst>
                <a:rect l="0" t="0" r="r" b="b"/>
                <a:pathLst>
                  <a:path h="17">
                    <a:moveTo>
                      <a:pt x="0" y="0"/>
                    </a:moveTo>
                    <a:cubicBezTo>
                      <a:pt x="0" y="17"/>
                      <a:pt x="0" y="17"/>
                      <a:pt x="0" y="17"/>
                    </a:cubicBezTo>
                    <a:cubicBezTo>
                      <a:pt x="0" y="17"/>
                      <a:pt x="0" y="17"/>
                      <a:pt x="0" y="17"/>
                    </a:cubicBezTo>
                    <a:cubicBezTo>
                      <a:pt x="0" y="17"/>
                      <a:pt x="0" y="17"/>
                      <a:pt x="0" y="17"/>
                    </a:cubicBezTo>
                    <a:cubicBezTo>
                      <a:pt x="0" y="0"/>
                      <a:pt x="0" y="0"/>
                      <a:pt x="0" y="0"/>
                    </a:cubicBezTo>
                    <a:cubicBezTo>
                      <a:pt x="0" y="0"/>
                      <a:pt x="0" y="0"/>
                      <a:pt x="0" y="0"/>
                    </a:cubicBezTo>
                    <a:cubicBezTo>
                      <a:pt x="0" y="0"/>
                      <a:pt x="0" y="0"/>
                      <a:pt x="0" y="0"/>
                    </a:cubicBezTo>
                  </a:path>
                </a:pathLst>
              </a:custGeom>
              <a:solidFill>
                <a:srgbClr val="1F19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38" name="Freeform 101">
                <a:extLst>
                  <a:ext uri="{FF2B5EF4-FFF2-40B4-BE49-F238E27FC236}">
                    <a16:creationId xmlns:a16="http://schemas.microsoft.com/office/drawing/2014/main" id="{8DFD4471-EDB8-114E-9AF4-2C5DBCAB6111}"/>
                  </a:ext>
                </a:extLst>
              </p:cNvPr>
              <p:cNvSpPr>
                <a:spLocks/>
              </p:cNvSpPr>
              <p:nvPr/>
            </p:nvSpPr>
            <p:spPr bwMode="auto">
              <a:xfrm>
                <a:off x="3603" y="2879"/>
                <a:ext cx="0" cy="48"/>
              </a:xfrm>
              <a:custGeom>
                <a:avLst/>
                <a:gdLst>
                  <a:gd name="T0" fmla="*/ 0 h 17"/>
                  <a:gd name="T1" fmla="*/ 17 h 17"/>
                  <a:gd name="T2" fmla="*/ 17 h 17"/>
                  <a:gd name="T3" fmla="*/ 17 h 17"/>
                  <a:gd name="T4" fmla="*/ 0 h 17"/>
                  <a:gd name="T5" fmla="*/ 0 h 17"/>
                  <a:gd name="T6" fmla="*/ 0 h 17"/>
                </a:gdLst>
                <a:ahLst/>
                <a:cxnLst>
                  <a:cxn ang="0">
                    <a:pos x="0" y="T0"/>
                  </a:cxn>
                  <a:cxn ang="0">
                    <a:pos x="0" y="T1"/>
                  </a:cxn>
                  <a:cxn ang="0">
                    <a:pos x="0" y="T2"/>
                  </a:cxn>
                  <a:cxn ang="0">
                    <a:pos x="0" y="T3"/>
                  </a:cxn>
                  <a:cxn ang="0">
                    <a:pos x="0" y="T4"/>
                  </a:cxn>
                  <a:cxn ang="0">
                    <a:pos x="0" y="T5"/>
                  </a:cxn>
                  <a:cxn ang="0">
                    <a:pos x="0" y="T6"/>
                  </a:cxn>
                </a:cxnLst>
                <a:rect l="0" t="0" r="r" b="b"/>
                <a:pathLst>
                  <a:path h="17">
                    <a:moveTo>
                      <a:pt x="0" y="0"/>
                    </a:moveTo>
                    <a:cubicBezTo>
                      <a:pt x="0" y="17"/>
                      <a:pt x="0" y="17"/>
                      <a:pt x="0" y="17"/>
                    </a:cubicBezTo>
                    <a:cubicBezTo>
                      <a:pt x="0" y="17"/>
                      <a:pt x="0" y="17"/>
                      <a:pt x="0" y="17"/>
                    </a:cubicBezTo>
                    <a:cubicBezTo>
                      <a:pt x="0" y="17"/>
                      <a:pt x="0" y="17"/>
                      <a:pt x="0" y="17"/>
                    </a:cubicBezTo>
                    <a:cubicBezTo>
                      <a:pt x="0" y="0"/>
                      <a:pt x="0" y="0"/>
                      <a:pt x="0" y="0"/>
                    </a:cubicBezTo>
                    <a:cubicBezTo>
                      <a:pt x="0" y="0"/>
                      <a:pt x="0" y="0"/>
                      <a:pt x="0" y="0"/>
                    </a:cubicBezTo>
                    <a:cubicBezTo>
                      <a:pt x="0" y="0"/>
                      <a:pt x="0" y="0"/>
                      <a:pt x="0" y="0"/>
                    </a:cubicBezTo>
                  </a:path>
                </a:pathLst>
              </a:custGeom>
              <a:solidFill>
                <a:srgbClr val="1F19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39" name="Freeform 102">
                <a:extLst>
                  <a:ext uri="{FF2B5EF4-FFF2-40B4-BE49-F238E27FC236}">
                    <a16:creationId xmlns:a16="http://schemas.microsoft.com/office/drawing/2014/main" id="{E0233068-DF92-5947-90BA-3E1F4ED5D119}"/>
                  </a:ext>
                </a:extLst>
              </p:cNvPr>
              <p:cNvSpPr>
                <a:spLocks/>
              </p:cNvSpPr>
              <p:nvPr/>
            </p:nvSpPr>
            <p:spPr bwMode="auto">
              <a:xfrm>
                <a:off x="2825" y="3997"/>
                <a:ext cx="229" cy="72"/>
              </a:xfrm>
              <a:custGeom>
                <a:avLst/>
                <a:gdLst>
                  <a:gd name="T0" fmla="*/ 37 w 82"/>
                  <a:gd name="T1" fmla="*/ 3 h 26"/>
                  <a:gd name="T2" fmla="*/ 8 w 82"/>
                  <a:gd name="T3" fmla="*/ 5 h 26"/>
                  <a:gd name="T4" fmla="*/ 1 w 82"/>
                  <a:gd name="T5" fmla="*/ 13 h 26"/>
                  <a:gd name="T6" fmla="*/ 9 w 82"/>
                  <a:gd name="T7" fmla="*/ 24 h 26"/>
                  <a:gd name="T8" fmla="*/ 24 w 82"/>
                  <a:gd name="T9" fmla="*/ 24 h 26"/>
                  <a:gd name="T10" fmla="*/ 51 w 82"/>
                  <a:gd name="T11" fmla="*/ 21 h 26"/>
                  <a:gd name="T12" fmla="*/ 65 w 82"/>
                  <a:gd name="T13" fmla="*/ 22 h 26"/>
                  <a:gd name="T14" fmla="*/ 77 w 82"/>
                  <a:gd name="T15" fmla="*/ 25 h 26"/>
                  <a:gd name="T16" fmla="*/ 62 w 82"/>
                  <a:gd name="T17" fmla="*/ 12 h 26"/>
                  <a:gd name="T18" fmla="*/ 37 w 82"/>
                  <a:gd name="T19"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26">
                    <a:moveTo>
                      <a:pt x="37" y="3"/>
                    </a:moveTo>
                    <a:cubicBezTo>
                      <a:pt x="27" y="1"/>
                      <a:pt x="17" y="0"/>
                      <a:pt x="8" y="5"/>
                    </a:cubicBezTo>
                    <a:cubicBezTo>
                      <a:pt x="5" y="7"/>
                      <a:pt x="2" y="9"/>
                      <a:pt x="1" y="13"/>
                    </a:cubicBezTo>
                    <a:cubicBezTo>
                      <a:pt x="0" y="18"/>
                      <a:pt x="4" y="22"/>
                      <a:pt x="9" y="24"/>
                    </a:cubicBezTo>
                    <a:cubicBezTo>
                      <a:pt x="14" y="26"/>
                      <a:pt x="19" y="25"/>
                      <a:pt x="24" y="24"/>
                    </a:cubicBezTo>
                    <a:cubicBezTo>
                      <a:pt x="33" y="23"/>
                      <a:pt x="42" y="21"/>
                      <a:pt x="51" y="21"/>
                    </a:cubicBezTo>
                    <a:cubicBezTo>
                      <a:pt x="56" y="21"/>
                      <a:pt x="61" y="22"/>
                      <a:pt x="65" y="22"/>
                    </a:cubicBezTo>
                    <a:cubicBezTo>
                      <a:pt x="67" y="23"/>
                      <a:pt x="76" y="26"/>
                      <a:pt x="77" y="25"/>
                    </a:cubicBezTo>
                    <a:cubicBezTo>
                      <a:pt x="82" y="22"/>
                      <a:pt x="65" y="13"/>
                      <a:pt x="62" y="12"/>
                    </a:cubicBezTo>
                    <a:cubicBezTo>
                      <a:pt x="54" y="8"/>
                      <a:pt x="46" y="5"/>
                      <a:pt x="37" y="3"/>
                    </a:cubicBezTo>
                    <a:close/>
                  </a:path>
                </a:pathLst>
              </a:custGeom>
              <a:solidFill>
                <a:srgbClr val="00B2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40" name="Freeform 103">
                <a:extLst>
                  <a:ext uri="{FF2B5EF4-FFF2-40B4-BE49-F238E27FC236}">
                    <a16:creationId xmlns:a16="http://schemas.microsoft.com/office/drawing/2014/main" id="{11E02A4E-2F01-F743-9976-0591FD8EB3EA}"/>
                  </a:ext>
                </a:extLst>
              </p:cNvPr>
              <p:cNvSpPr>
                <a:spLocks/>
              </p:cNvSpPr>
              <p:nvPr/>
            </p:nvSpPr>
            <p:spPr bwMode="auto">
              <a:xfrm>
                <a:off x="2770" y="3905"/>
                <a:ext cx="139" cy="81"/>
              </a:xfrm>
              <a:custGeom>
                <a:avLst/>
                <a:gdLst>
                  <a:gd name="T0" fmla="*/ 17 w 50"/>
                  <a:gd name="T1" fmla="*/ 6 h 29"/>
                  <a:gd name="T2" fmla="*/ 12 w 50"/>
                  <a:gd name="T3" fmla="*/ 2 h 29"/>
                  <a:gd name="T4" fmla="*/ 6 w 50"/>
                  <a:gd name="T5" fmla="*/ 0 h 29"/>
                  <a:gd name="T6" fmla="*/ 2 w 50"/>
                  <a:gd name="T7" fmla="*/ 5 h 29"/>
                  <a:gd name="T8" fmla="*/ 6 w 50"/>
                  <a:gd name="T9" fmla="*/ 19 h 29"/>
                  <a:gd name="T10" fmla="*/ 19 w 50"/>
                  <a:gd name="T11" fmla="*/ 26 h 29"/>
                  <a:gd name="T12" fmla="*/ 37 w 50"/>
                  <a:gd name="T13" fmla="*/ 29 h 29"/>
                  <a:gd name="T14" fmla="*/ 44 w 50"/>
                  <a:gd name="T15" fmla="*/ 24 h 29"/>
                  <a:gd name="T16" fmla="*/ 29 w 50"/>
                  <a:gd name="T17" fmla="*/ 17 h 29"/>
                  <a:gd name="T18" fmla="*/ 17 w 50"/>
                  <a:gd name="T19"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29">
                    <a:moveTo>
                      <a:pt x="17" y="6"/>
                    </a:moveTo>
                    <a:cubicBezTo>
                      <a:pt x="15" y="5"/>
                      <a:pt x="14" y="3"/>
                      <a:pt x="12" y="2"/>
                    </a:cubicBezTo>
                    <a:cubicBezTo>
                      <a:pt x="10" y="0"/>
                      <a:pt x="8" y="0"/>
                      <a:pt x="6" y="0"/>
                    </a:cubicBezTo>
                    <a:cubicBezTo>
                      <a:pt x="4" y="1"/>
                      <a:pt x="3" y="3"/>
                      <a:pt x="2" y="5"/>
                    </a:cubicBezTo>
                    <a:cubicBezTo>
                      <a:pt x="0" y="10"/>
                      <a:pt x="2" y="15"/>
                      <a:pt x="6" y="19"/>
                    </a:cubicBezTo>
                    <a:cubicBezTo>
                      <a:pt x="9" y="23"/>
                      <a:pt x="14" y="25"/>
                      <a:pt x="19" y="26"/>
                    </a:cubicBezTo>
                    <a:cubicBezTo>
                      <a:pt x="25" y="28"/>
                      <a:pt x="31" y="29"/>
                      <a:pt x="37" y="29"/>
                    </a:cubicBezTo>
                    <a:cubicBezTo>
                      <a:pt x="41" y="28"/>
                      <a:pt x="50" y="28"/>
                      <a:pt x="44" y="24"/>
                    </a:cubicBezTo>
                    <a:cubicBezTo>
                      <a:pt x="40" y="21"/>
                      <a:pt x="34" y="20"/>
                      <a:pt x="29" y="17"/>
                    </a:cubicBezTo>
                    <a:cubicBezTo>
                      <a:pt x="25" y="14"/>
                      <a:pt x="20" y="10"/>
                      <a:pt x="17" y="6"/>
                    </a:cubicBezTo>
                    <a:close/>
                  </a:path>
                </a:pathLst>
              </a:custGeom>
              <a:solidFill>
                <a:srgbClr val="00B2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41" name="Freeform 104">
                <a:extLst>
                  <a:ext uri="{FF2B5EF4-FFF2-40B4-BE49-F238E27FC236}">
                    <a16:creationId xmlns:a16="http://schemas.microsoft.com/office/drawing/2014/main" id="{E0BAE46E-403D-DA4C-BB4E-DF33D93AECED}"/>
                  </a:ext>
                </a:extLst>
              </p:cNvPr>
              <p:cNvSpPr>
                <a:spLocks/>
              </p:cNvSpPr>
              <p:nvPr/>
            </p:nvSpPr>
            <p:spPr bwMode="auto">
              <a:xfrm>
                <a:off x="2566" y="362"/>
                <a:ext cx="1416" cy="1614"/>
              </a:xfrm>
              <a:custGeom>
                <a:avLst/>
                <a:gdLst>
                  <a:gd name="T0" fmla="*/ 508 w 508"/>
                  <a:gd name="T1" fmla="*/ 229 h 579"/>
                  <a:gd name="T2" fmla="*/ 135 w 508"/>
                  <a:gd name="T3" fmla="*/ 171 h 579"/>
                  <a:gd name="T4" fmla="*/ 35 w 508"/>
                  <a:gd name="T5" fmla="*/ 355 h 579"/>
                  <a:gd name="T6" fmla="*/ 43 w 508"/>
                  <a:gd name="T7" fmla="*/ 422 h 579"/>
                  <a:gd name="T8" fmla="*/ 275 w 508"/>
                  <a:gd name="T9" fmla="*/ 548 h 579"/>
                  <a:gd name="T10" fmla="*/ 340 w 508"/>
                  <a:gd name="T11" fmla="*/ 522 h 579"/>
                  <a:gd name="T12" fmla="*/ 508 w 508"/>
                  <a:gd name="T13" fmla="*/ 229 h 579"/>
                </a:gdLst>
                <a:ahLst/>
                <a:cxnLst>
                  <a:cxn ang="0">
                    <a:pos x="T0" y="T1"/>
                  </a:cxn>
                  <a:cxn ang="0">
                    <a:pos x="T2" y="T3"/>
                  </a:cxn>
                  <a:cxn ang="0">
                    <a:pos x="T4" y="T5"/>
                  </a:cxn>
                  <a:cxn ang="0">
                    <a:pos x="T6" y="T7"/>
                  </a:cxn>
                  <a:cxn ang="0">
                    <a:pos x="T8" y="T9"/>
                  </a:cxn>
                  <a:cxn ang="0">
                    <a:pos x="T10" y="T11"/>
                  </a:cxn>
                  <a:cxn ang="0">
                    <a:pos x="T12" y="T13"/>
                  </a:cxn>
                </a:cxnLst>
                <a:rect l="0" t="0" r="r" b="b"/>
                <a:pathLst>
                  <a:path w="508" h="579">
                    <a:moveTo>
                      <a:pt x="508" y="229"/>
                    </a:moveTo>
                    <a:cubicBezTo>
                      <a:pt x="508" y="229"/>
                      <a:pt x="337" y="0"/>
                      <a:pt x="135" y="171"/>
                    </a:cubicBezTo>
                    <a:cubicBezTo>
                      <a:pt x="35" y="355"/>
                      <a:pt x="35" y="355"/>
                      <a:pt x="35" y="355"/>
                    </a:cubicBezTo>
                    <a:cubicBezTo>
                      <a:pt x="35" y="355"/>
                      <a:pt x="0" y="399"/>
                      <a:pt x="43" y="422"/>
                    </a:cubicBezTo>
                    <a:cubicBezTo>
                      <a:pt x="86" y="446"/>
                      <a:pt x="275" y="548"/>
                      <a:pt x="275" y="548"/>
                    </a:cubicBezTo>
                    <a:cubicBezTo>
                      <a:pt x="275" y="548"/>
                      <a:pt x="311" y="579"/>
                      <a:pt x="340" y="522"/>
                    </a:cubicBezTo>
                    <a:lnTo>
                      <a:pt x="508" y="229"/>
                    </a:lnTo>
                    <a:close/>
                  </a:path>
                </a:pathLst>
              </a:custGeom>
              <a:solidFill>
                <a:srgbClr val="006B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42" name="Freeform 105">
                <a:extLst>
                  <a:ext uri="{FF2B5EF4-FFF2-40B4-BE49-F238E27FC236}">
                    <a16:creationId xmlns:a16="http://schemas.microsoft.com/office/drawing/2014/main" id="{FC474A50-96FC-CA4E-B294-88DDB3459722}"/>
                  </a:ext>
                </a:extLst>
              </p:cNvPr>
              <p:cNvSpPr>
                <a:spLocks/>
              </p:cNvSpPr>
              <p:nvPr/>
            </p:nvSpPr>
            <p:spPr bwMode="auto">
              <a:xfrm>
                <a:off x="2940" y="772"/>
                <a:ext cx="1159" cy="240"/>
              </a:xfrm>
              <a:custGeom>
                <a:avLst/>
                <a:gdLst>
                  <a:gd name="T0" fmla="*/ 66 w 416"/>
                  <a:gd name="T1" fmla="*/ 50 h 86"/>
                  <a:gd name="T2" fmla="*/ 1 w 416"/>
                  <a:gd name="T3" fmla="*/ 27 h 86"/>
                  <a:gd name="T4" fmla="*/ 1 w 416"/>
                  <a:gd name="T5" fmla="*/ 25 h 86"/>
                  <a:gd name="T6" fmla="*/ 3 w 416"/>
                  <a:gd name="T7" fmla="*/ 25 h 86"/>
                  <a:gd name="T8" fmla="*/ 156 w 416"/>
                  <a:gd name="T9" fmla="*/ 0 h 86"/>
                  <a:gd name="T10" fmla="*/ 157 w 416"/>
                  <a:gd name="T11" fmla="*/ 0 h 86"/>
                  <a:gd name="T12" fmla="*/ 158 w 416"/>
                  <a:gd name="T13" fmla="*/ 1 h 86"/>
                  <a:gd name="T14" fmla="*/ 198 w 416"/>
                  <a:gd name="T15" fmla="*/ 31 h 86"/>
                  <a:gd name="T16" fmla="*/ 302 w 416"/>
                  <a:gd name="T17" fmla="*/ 12 h 86"/>
                  <a:gd name="T18" fmla="*/ 304 w 416"/>
                  <a:gd name="T19" fmla="*/ 12 h 86"/>
                  <a:gd name="T20" fmla="*/ 412 w 416"/>
                  <a:gd name="T21" fmla="*/ 22 h 86"/>
                  <a:gd name="T22" fmla="*/ 415 w 416"/>
                  <a:gd name="T23" fmla="*/ 22 h 86"/>
                  <a:gd name="T24" fmla="*/ 415 w 416"/>
                  <a:gd name="T25" fmla="*/ 24 h 86"/>
                  <a:gd name="T26" fmla="*/ 303 w 416"/>
                  <a:gd name="T27" fmla="*/ 16 h 86"/>
                  <a:gd name="T28" fmla="*/ 197 w 416"/>
                  <a:gd name="T29" fmla="*/ 35 h 86"/>
                  <a:gd name="T30" fmla="*/ 157 w 416"/>
                  <a:gd name="T31" fmla="*/ 4 h 86"/>
                  <a:gd name="T32" fmla="*/ 66 w 416"/>
                  <a:gd name="T33"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6" h="86">
                    <a:moveTo>
                      <a:pt x="66" y="50"/>
                    </a:moveTo>
                    <a:cubicBezTo>
                      <a:pt x="28" y="50"/>
                      <a:pt x="1" y="28"/>
                      <a:pt x="1" y="27"/>
                    </a:cubicBezTo>
                    <a:cubicBezTo>
                      <a:pt x="0" y="27"/>
                      <a:pt x="0" y="25"/>
                      <a:pt x="1" y="25"/>
                    </a:cubicBezTo>
                    <a:cubicBezTo>
                      <a:pt x="1" y="24"/>
                      <a:pt x="2" y="24"/>
                      <a:pt x="3" y="25"/>
                    </a:cubicBezTo>
                    <a:cubicBezTo>
                      <a:pt x="4" y="25"/>
                      <a:pt x="77" y="86"/>
                      <a:pt x="156" y="0"/>
                    </a:cubicBezTo>
                    <a:cubicBezTo>
                      <a:pt x="156" y="0"/>
                      <a:pt x="157" y="0"/>
                      <a:pt x="157" y="0"/>
                    </a:cubicBezTo>
                    <a:cubicBezTo>
                      <a:pt x="158" y="0"/>
                      <a:pt x="158" y="0"/>
                      <a:pt x="158" y="1"/>
                    </a:cubicBezTo>
                    <a:cubicBezTo>
                      <a:pt x="159" y="1"/>
                      <a:pt x="170" y="22"/>
                      <a:pt x="198" y="31"/>
                    </a:cubicBezTo>
                    <a:cubicBezTo>
                      <a:pt x="226" y="40"/>
                      <a:pt x="261" y="34"/>
                      <a:pt x="302" y="12"/>
                    </a:cubicBezTo>
                    <a:cubicBezTo>
                      <a:pt x="303" y="12"/>
                      <a:pt x="304" y="12"/>
                      <a:pt x="304" y="12"/>
                    </a:cubicBezTo>
                    <a:cubicBezTo>
                      <a:pt x="306" y="15"/>
                      <a:pt x="359" y="68"/>
                      <a:pt x="412" y="22"/>
                    </a:cubicBezTo>
                    <a:cubicBezTo>
                      <a:pt x="413" y="21"/>
                      <a:pt x="414" y="21"/>
                      <a:pt x="415" y="22"/>
                    </a:cubicBezTo>
                    <a:cubicBezTo>
                      <a:pt x="416" y="22"/>
                      <a:pt x="415" y="24"/>
                      <a:pt x="415" y="24"/>
                    </a:cubicBezTo>
                    <a:cubicBezTo>
                      <a:pt x="363" y="70"/>
                      <a:pt x="310" y="23"/>
                      <a:pt x="303" y="16"/>
                    </a:cubicBezTo>
                    <a:cubicBezTo>
                      <a:pt x="261" y="38"/>
                      <a:pt x="226" y="44"/>
                      <a:pt x="197" y="35"/>
                    </a:cubicBezTo>
                    <a:cubicBezTo>
                      <a:pt x="172" y="27"/>
                      <a:pt x="160" y="10"/>
                      <a:pt x="157" y="4"/>
                    </a:cubicBezTo>
                    <a:cubicBezTo>
                      <a:pt x="124" y="39"/>
                      <a:pt x="92" y="50"/>
                      <a:pt x="66" y="50"/>
                    </a:cubicBez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43" name="Freeform 106">
                <a:extLst>
                  <a:ext uri="{FF2B5EF4-FFF2-40B4-BE49-F238E27FC236}">
                    <a16:creationId xmlns:a16="http://schemas.microsoft.com/office/drawing/2014/main" id="{E9A70FCA-6F52-834E-B941-35B8549BF35A}"/>
                  </a:ext>
                </a:extLst>
              </p:cNvPr>
              <p:cNvSpPr>
                <a:spLocks/>
              </p:cNvSpPr>
              <p:nvPr/>
            </p:nvSpPr>
            <p:spPr bwMode="auto">
              <a:xfrm>
                <a:off x="3372" y="772"/>
                <a:ext cx="11" cy="463"/>
              </a:xfrm>
              <a:custGeom>
                <a:avLst/>
                <a:gdLst>
                  <a:gd name="T0" fmla="*/ 2 w 4"/>
                  <a:gd name="T1" fmla="*/ 166 h 166"/>
                  <a:gd name="T2" fmla="*/ 0 w 4"/>
                  <a:gd name="T3" fmla="*/ 164 h 166"/>
                  <a:gd name="T4" fmla="*/ 0 w 4"/>
                  <a:gd name="T5" fmla="*/ 1 h 166"/>
                  <a:gd name="T6" fmla="*/ 2 w 4"/>
                  <a:gd name="T7" fmla="*/ 0 h 166"/>
                  <a:gd name="T8" fmla="*/ 4 w 4"/>
                  <a:gd name="T9" fmla="*/ 1 h 166"/>
                  <a:gd name="T10" fmla="*/ 4 w 4"/>
                  <a:gd name="T11" fmla="*/ 164 h 166"/>
                  <a:gd name="T12" fmla="*/ 2 w 4"/>
                  <a:gd name="T13" fmla="*/ 166 h 166"/>
                </a:gdLst>
                <a:ahLst/>
                <a:cxnLst>
                  <a:cxn ang="0">
                    <a:pos x="T0" y="T1"/>
                  </a:cxn>
                  <a:cxn ang="0">
                    <a:pos x="T2" y="T3"/>
                  </a:cxn>
                  <a:cxn ang="0">
                    <a:pos x="T4" y="T5"/>
                  </a:cxn>
                  <a:cxn ang="0">
                    <a:pos x="T6" y="T7"/>
                  </a:cxn>
                  <a:cxn ang="0">
                    <a:pos x="T8" y="T9"/>
                  </a:cxn>
                  <a:cxn ang="0">
                    <a:pos x="T10" y="T11"/>
                  </a:cxn>
                  <a:cxn ang="0">
                    <a:pos x="T12" y="T13"/>
                  </a:cxn>
                </a:cxnLst>
                <a:rect l="0" t="0" r="r" b="b"/>
                <a:pathLst>
                  <a:path w="4" h="166">
                    <a:moveTo>
                      <a:pt x="2" y="166"/>
                    </a:moveTo>
                    <a:cubicBezTo>
                      <a:pt x="1" y="166"/>
                      <a:pt x="0" y="165"/>
                      <a:pt x="0" y="164"/>
                    </a:cubicBezTo>
                    <a:cubicBezTo>
                      <a:pt x="0" y="1"/>
                      <a:pt x="0" y="1"/>
                      <a:pt x="0" y="1"/>
                    </a:cubicBezTo>
                    <a:cubicBezTo>
                      <a:pt x="0" y="0"/>
                      <a:pt x="1" y="0"/>
                      <a:pt x="2" y="0"/>
                    </a:cubicBezTo>
                    <a:cubicBezTo>
                      <a:pt x="3" y="0"/>
                      <a:pt x="4" y="0"/>
                      <a:pt x="4" y="1"/>
                    </a:cubicBezTo>
                    <a:cubicBezTo>
                      <a:pt x="4" y="164"/>
                      <a:pt x="4" y="164"/>
                      <a:pt x="4" y="164"/>
                    </a:cubicBezTo>
                    <a:cubicBezTo>
                      <a:pt x="4" y="165"/>
                      <a:pt x="3" y="166"/>
                      <a:pt x="2" y="166"/>
                    </a:cubicBez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44" name="Freeform 107">
                <a:extLst>
                  <a:ext uri="{FF2B5EF4-FFF2-40B4-BE49-F238E27FC236}">
                    <a16:creationId xmlns:a16="http://schemas.microsoft.com/office/drawing/2014/main" id="{0665A199-071A-004F-BA24-4FBDF2A6A94F}"/>
                  </a:ext>
                </a:extLst>
              </p:cNvPr>
              <p:cNvSpPr>
                <a:spLocks/>
              </p:cNvSpPr>
              <p:nvPr/>
            </p:nvSpPr>
            <p:spPr bwMode="auto">
              <a:xfrm>
                <a:off x="3779" y="806"/>
                <a:ext cx="11" cy="273"/>
              </a:xfrm>
              <a:custGeom>
                <a:avLst/>
                <a:gdLst>
                  <a:gd name="T0" fmla="*/ 2 w 4"/>
                  <a:gd name="T1" fmla="*/ 98 h 98"/>
                  <a:gd name="T2" fmla="*/ 0 w 4"/>
                  <a:gd name="T3" fmla="*/ 96 h 98"/>
                  <a:gd name="T4" fmla="*/ 0 w 4"/>
                  <a:gd name="T5" fmla="*/ 2 h 98"/>
                  <a:gd name="T6" fmla="*/ 2 w 4"/>
                  <a:gd name="T7" fmla="*/ 0 h 98"/>
                  <a:gd name="T8" fmla="*/ 4 w 4"/>
                  <a:gd name="T9" fmla="*/ 2 h 98"/>
                  <a:gd name="T10" fmla="*/ 4 w 4"/>
                  <a:gd name="T11" fmla="*/ 96 h 98"/>
                  <a:gd name="T12" fmla="*/ 2 w 4"/>
                  <a:gd name="T13" fmla="*/ 98 h 98"/>
                </a:gdLst>
                <a:ahLst/>
                <a:cxnLst>
                  <a:cxn ang="0">
                    <a:pos x="T0" y="T1"/>
                  </a:cxn>
                  <a:cxn ang="0">
                    <a:pos x="T2" y="T3"/>
                  </a:cxn>
                  <a:cxn ang="0">
                    <a:pos x="T4" y="T5"/>
                  </a:cxn>
                  <a:cxn ang="0">
                    <a:pos x="T6" y="T7"/>
                  </a:cxn>
                  <a:cxn ang="0">
                    <a:pos x="T8" y="T9"/>
                  </a:cxn>
                  <a:cxn ang="0">
                    <a:pos x="T10" y="T11"/>
                  </a:cxn>
                  <a:cxn ang="0">
                    <a:pos x="T12" y="T13"/>
                  </a:cxn>
                </a:cxnLst>
                <a:rect l="0" t="0" r="r" b="b"/>
                <a:pathLst>
                  <a:path w="4" h="98">
                    <a:moveTo>
                      <a:pt x="2" y="98"/>
                    </a:moveTo>
                    <a:cubicBezTo>
                      <a:pt x="1" y="98"/>
                      <a:pt x="0" y="97"/>
                      <a:pt x="0" y="96"/>
                    </a:cubicBezTo>
                    <a:cubicBezTo>
                      <a:pt x="0" y="2"/>
                      <a:pt x="0" y="2"/>
                      <a:pt x="0" y="2"/>
                    </a:cubicBezTo>
                    <a:cubicBezTo>
                      <a:pt x="0" y="1"/>
                      <a:pt x="1" y="0"/>
                      <a:pt x="2" y="0"/>
                    </a:cubicBezTo>
                    <a:cubicBezTo>
                      <a:pt x="3" y="0"/>
                      <a:pt x="4" y="1"/>
                      <a:pt x="4" y="2"/>
                    </a:cubicBezTo>
                    <a:cubicBezTo>
                      <a:pt x="4" y="96"/>
                      <a:pt x="4" y="96"/>
                      <a:pt x="4" y="96"/>
                    </a:cubicBezTo>
                    <a:cubicBezTo>
                      <a:pt x="4" y="97"/>
                      <a:pt x="3" y="98"/>
                      <a:pt x="2" y="98"/>
                    </a:cubicBez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45" name="Freeform 108">
                <a:extLst>
                  <a:ext uri="{FF2B5EF4-FFF2-40B4-BE49-F238E27FC236}">
                    <a16:creationId xmlns:a16="http://schemas.microsoft.com/office/drawing/2014/main" id="{961A35A9-3466-CC4E-BA6A-38E14D63A07B}"/>
                  </a:ext>
                </a:extLst>
              </p:cNvPr>
              <p:cNvSpPr>
                <a:spLocks/>
              </p:cNvSpPr>
              <p:nvPr/>
            </p:nvSpPr>
            <p:spPr bwMode="auto">
              <a:xfrm>
                <a:off x="3115" y="775"/>
                <a:ext cx="265" cy="136"/>
              </a:xfrm>
              <a:custGeom>
                <a:avLst/>
                <a:gdLst>
                  <a:gd name="T0" fmla="*/ 2 w 95"/>
                  <a:gd name="T1" fmla="*/ 49 h 49"/>
                  <a:gd name="T2" fmla="*/ 2 w 95"/>
                  <a:gd name="T3" fmla="*/ 49 h 49"/>
                  <a:gd name="T4" fmla="*/ 1 w 95"/>
                  <a:gd name="T5" fmla="*/ 46 h 49"/>
                  <a:gd name="T6" fmla="*/ 23 w 95"/>
                  <a:gd name="T7" fmla="*/ 38 h 49"/>
                  <a:gd name="T8" fmla="*/ 28 w 95"/>
                  <a:gd name="T9" fmla="*/ 40 h 49"/>
                  <a:gd name="T10" fmla="*/ 31 w 95"/>
                  <a:gd name="T11" fmla="*/ 42 h 49"/>
                  <a:gd name="T12" fmla="*/ 38 w 95"/>
                  <a:gd name="T13" fmla="*/ 44 h 49"/>
                  <a:gd name="T14" fmla="*/ 44 w 95"/>
                  <a:gd name="T15" fmla="*/ 40 h 49"/>
                  <a:gd name="T16" fmla="*/ 44 w 95"/>
                  <a:gd name="T17" fmla="*/ 34 h 49"/>
                  <a:gd name="T18" fmla="*/ 46 w 95"/>
                  <a:gd name="T19" fmla="*/ 26 h 49"/>
                  <a:gd name="T20" fmla="*/ 57 w 95"/>
                  <a:gd name="T21" fmla="*/ 23 h 49"/>
                  <a:gd name="T22" fmla="*/ 62 w 95"/>
                  <a:gd name="T23" fmla="*/ 24 h 49"/>
                  <a:gd name="T24" fmla="*/ 67 w 95"/>
                  <a:gd name="T25" fmla="*/ 26 h 49"/>
                  <a:gd name="T26" fmla="*/ 70 w 95"/>
                  <a:gd name="T27" fmla="*/ 25 h 49"/>
                  <a:gd name="T28" fmla="*/ 71 w 95"/>
                  <a:gd name="T29" fmla="*/ 19 h 49"/>
                  <a:gd name="T30" fmla="*/ 74 w 95"/>
                  <a:gd name="T31" fmla="*/ 11 h 49"/>
                  <a:gd name="T32" fmla="*/ 81 w 95"/>
                  <a:gd name="T33" fmla="*/ 10 h 49"/>
                  <a:gd name="T34" fmla="*/ 84 w 95"/>
                  <a:gd name="T35" fmla="*/ 10 h 49"/>
                  <a:gd name="T36" fmla="*/ 89 w 95"/>
                  <a:gd name="T37" fmla="*/ 8 h 49"/>
                  <a:gd name="T38" fmla="*/ 91 w 95"/>
                  <a:gd name="T39" fmla="*/ 2 h 49"/>
                  <a:gd name="T40" fmla="*/ 92 w 95"/>
                  <a:gd name="T41" fmla="*/ 0 h 49"/>
                  <a:gd name="T42" fmla="*/ 94 w 95"/>
                  <a:gd name="T43" fmla="*/ 1 h 49"/>
                  <a:gd name="T44" fmla="*/ 92 w 95"/>
                  <a:gd name="T45" fmla="*/ 10 h 49"/>
                  <a:gd name="T46" fmla="*/ 84 w 95"/>
                  <a:gd name="T47" fmla="*/ 14 h 49"/>
                  <a:gd name="T48" fmla="*/ 81 w 95"/>
                  <a:gd name="T49" fmla="*/ 13 h 49"/>
                  <a:gd name="T50" fmla="*/ 76 w 95"/>
                  <a:gd name="T51" fmla="*/ 13 h 49"/>
                  <a:gd name="T52" fmla="*/ 75 w 95"/>
                  <a:gd name="T53" fmla="*/ 19 h 49"/>
                  <a:gd name="T54" fmla="*/ 72 w 95"/>
                  <a:gd name="T55" fmla="*/ 28 h 49"/>
                  <a:gd name="T56" fmla="*/ 67 w 95"/>
                  <a:gd name="T57" fmla="*/ 29 h 49"/>
                  <a:gd name="T58" fmla="*/ 61 w 95"/>
                  <a:gd name="T59" fmla="*/ 28 h 49"/>
                  <a:gd name="T60" fmla="*/ 57 w 95"/>
                  <a:gd name="T61" fmla="*/ 27 h 49"/>
                  <a:gd name="T62" fmla="*/ 49 w 95"/>
                  <a:gd name="T63" fmla="*/ 28 h 49"/>
                  <a:gd name="T64" fmla="*/ 48 w 95"/>
                  <a:gd name="T65" fmla="*/ 34 h 49"/>
                  <a:gd name="T66" fmla="*/ 47 w 95"/>
                  <a:gd name="T67" fmla="*/ 41 h 49"/>
                  <a:gd name="T68" fmla="*/ 39 w 95"/>
                  <a:gd name="T69" fmla="*/ 47 h 49"/>
                  <a:gd name="T70" fmla="*/ 30 w 95"/>
                  <a:gd name="T71" fmla="*/ 45 h 49"/>
                  <a:gd name="T72" fmla="*/ 26 w 95"/>
                  <a:gd name="T73" fmla="*/ 43 h 49"/>
                  <a:gd name="T74" fmla="*/ 22 w 95"/>
                  <a:gd name="T75" fmla="*/ 41 h 49"/>
                  <a:gd name="T76" fmla="*/ 4 w 95"/>
                  <a:gd name="T77" fmla="*/ 48 h 49"/>
                  <a:gd name="T78" fmla="*/ 2 w 95"/>
                  <a:gd name="T79"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5" h="49">
                    <a:moveTo>
                      <a:pt x="2" y="49"/>
                    </a:moveTo>
                    <a:cubicBezTo>
                      <a:pt x="2" y="49"/>
                      <a:pt x="2" y="49"/>
                      <a:pt x="2" y="49"/>
                    </a:cubicBezTo>
                    <a:cubicBezTo>
                      <a:pt x="1" y="48"/>
                      <a:pt x="0" y="47"/>
                      <a:pt x="1" y="46"/>
                    </a:cubicBezTo>
                    <a:cubicBezTo>
                      <a:pt x="5" y="38"/>
                      <a:pt x="15" y="34"/>
                      <a:pt x="23" y="38"/>
                    </a:cubicBezTo>
                    <a:cubicBezTo>
                      <a:pt x="25" y="38"/>
                      <a:pt x="26" y="39"/>
                      <a:pt x="28" y="40"/>
                    </a:cubicBezTo>
                    <a:cubicBezTo>
                      <a:pt x="29" y="41"/>
                      <a:pt x="30" y="42"/>
                      <a:pt x="31" y="42"/>
                    </a:cubicBezTo>
                    <a:cubicBezTo>
                      <a:pt x="33" y="43"/>
                      <a:pt x="36" y="44"/>
                      <a:pt x="38" y="44"/>
                    </a:cubicBezTo>
                    <a:cubicBezTo>
                      <a:pt x="41" y="43"/>
                      <a:pt x="43" y="42"/>
                      <a:pt x="44" y="40"/>
                    </a:cubicBezTo>
                    <a:cubicBezTo>
                      <a:pt x="44" y="38"/>
                      <a:pt x="44" y="36"/>
                      <a:pt x="44" y="34"/>
                    </a:cubicBezTo>
                    <a:cubicBezTo>
                      <a:pt x="44" y="32"/>
                      <a:pt x="44" y="29"/>
                      <a:pt x="46" y="26"/>
                    </a:cubicBezTo>
                    <a:cubicBezTo>
                      <a:pt x="49" y="23"/>
                      <a:pt x="54" y="22"/>
                      <a:pt x="57" y="23"/>
                    </a:cubicBezTo>
                    <a:cubicBezTo>
                      <a:pt x="59" y="23"/>
                      <a:pt x="60" y="24"/>
                      <a:pt x="62" y="24"/>
                    </a:cubicBezTo>
                    <a:cubicBezTo>
                      <a:pt x="64" y="25"/>
                      <a:pt x="65" y="25"/>
                      <a:pt x="67" y="26"/>
                    </a:cubicBezTo>
                    <a:cubicBezTo>
                      <a:pt x="68" y="26"/>
                      <a:pt x="69" y="26"/>
                      <a:pt x="70" y="25"/>
                    </a:cubicBezTo>
                    <a:cubicBezTo>
                      <a:pt x="72" y="24"/>
                      <a:pt x="72" y="22"/>
                      <a:pt x="71" y="19"/>
                    </a:cubicBezTo>
                    <a:cubicBezTo>
                      <a:pt x="71" y="16"/>
                      <a:pt x="71" y="13"/>
                      <a:pt x="74" y="11"/>
                    </a:cubicBezTo>
                    <a:cubicBezTo>
                      <a:pt x="76" y="9"/>
                      <a:pt x="79" y="9"/>
                      <a:pt x="81" y="10"/>
                    </a:cubicBezTo>
                    <a:cubicBezTo>
                      <a:pt x="82" y="10"/>
                      <a:pt x="83" y="10"/>
                      <a:pt x="84" y="10"/>
                    </a:cubicBezTo>
                    <a:cubicBezTo>
                      <a:pt x="86" y="10"/>
                      <a:pt x="88" y="9"/>
                      <a:pt x="89" y="8"/>
                    </a:cubicBezTo>
                    <a:cubicBezTo>
                      <a:pt x="91" y="6"/>
                      <a:pt x="91" y="4"/>
                      <a:pt x="91" y="2"/>
                    </a:cubicBezTo>
                    <a:cubicBezTo>
                      <a:pt x="91" y="1"/>
                      <a:pt x="91" y="0"/>
                      <a:pt x="92" y="0"/>
                    </a:cubicBezTo>
                    <a:cubicBezTo>
                      <a:pt x="93" y="0"/>
                      <a:pt x="94" y="0"/>
                      <a:pt x="94" y="1"/>
                    </a:cubicBezTo>
                    <a:cubicBezTo>
                      <a:pt x="95" y="4"/>
                      <a:pt x="94" y="7"/>
                      <a:pt x="92" y="10"/>
                    </a:cubicBezTo>
                    <a:cubicBezTo>
                      <a:pt x="90" y="12"/>
                      <a:pt x="87" y="14"/>
                      <a:pt x="84" y="14"/>
                    </a:cubicBezTo>
                    <a:cubicBezTo>
                      <a:pt x="83" y="14"/>
                      <a:pt x="82" y="13"/>
                      <a:pt x="81" y="13"/>
                    </a:cubicBezTo>
                    <a:cubicBezTo>
                      <a:pt x="79" y="13"/>
                      <a:pt x="77" y="13"/>
                      <a:pt x="76" y="13"/>
                    </a:cubicBezTo>
                    <a:cubicBezTo>
                      <a:pt x="75" y="14"/>
                      <a:pt x="75" y="16"/>
                      <a:pt x="75" y="19"/>
                    </a:cubicBezTo>
                    <a:cubicBezTo>
                      <a:pt x="75" y="22"/>
                      <a:pt x="75" y="26"/>
                      <a:pt x="72" y="28"/>
                    </a:cubicBezTo>
                    <a:cubicBezTo>
                      <a:pt x="71" y="29"/>
                      <a:pt x="69" y="29"/>
                      <a:pt x="67" y="29"/>
                    </a:cubicBezTo>
                    <a:cubicBezTo>
                      <a:pt x="65" y="29"/>
                      <a:pt x="63" y="28"/>
                      <a:pt x="61" y="28"/>
                    </a:cubicBezTo>
                    <a:cubicBezTo>
                      <a:pt x="59" y="27"/>
                      <a:pt x="58" y="27"/>
                      <a:pt x="57" y="27"/>
                    </a:cubicBezTo>
                    <a:cubicBezTo>
                      <a:pt x="54" y="26"/>
                      <a:pt x="51" y="26"/>
                      <a:pt x="49" y="28"/>
                    </a:cubicBezTo>
                    <a:cubicBezTo>
                      <a:pt x="48" y="30"/>
                      <a:pt x="48" y="32"/>
                      <a:pt x="48" y="34"/>
                    </a:cubicBezTo>
                    <a:cubicBezTo>
                      <a:pt x="48" y="37"/>
                      <a:pt x="48" y="39"/>
                      <a:pt x="47" y="41"/>
                    </a:cubicBezTo>
                    <a:cubicBezTo>
                      <a:pt x="46" y="44"/>
                      <a:pt x="43" y="47"/>
                      <a:pt x="39" y="47"/>
                    </a:cubicBezTo>
                    <a:cubicBezTo>
                      <a:pt x="36" y="47"/>
                      <a:pt x="33" y="47"/>
                      <a:pt x="30" y="45"/>
                    </a:cubicBezTo>
                    <a:cubicBezTo>
                      <a:pt x="29" y="45"/>
                      <a:pt x="27" y="44"/>
                      <a:pt x="26" y="43"/>
                    </a:cubicBezTo>
                    <a:cubicBezTo>
                      <a:pt x="25" y="42"/>
                      <a:pt x="23" y="42"/>
                      <a:pt x="22" y="41"/>
                    </a:cubicBezTo>
                    <a:cubicBezTo>
                      <a:pt x="15" y="38"/>
                      <a:pt x="7" y="42"/>
                      <a:pt x="4" y="48"/>
                    </a:cubicBezTo>
                    <a:cubicBezTo>
                      <a:pt x="4" y="48"/>
                      <a:pt x="3" y="49"/>
                      <a:pt x="2" y="49"/>
                    </a:cubicBez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46" name="Freeform 109">
                <a:extLst>
                  <a:ext uri="{FF2B5EF4-FFF2-40B4-BE49-F238E27FC236}">
                    <a16:creationId xmlns:a16="http://schemas.microsoft.com/office/drawing/2014/main" id="{82B2FFF7-DCA6-1C42-AB36-DBE0C86862C5}"/>
                  </a:ext>
                </a:extLst>
              </p:cNvPr>
              <p:cNvSpPr>
                <a:spLocks/>
              </p:cNvSpPr>
              <p:nvPr/>
            </p:nvSpPr>
            <p:spPr bwMode="auto">
              <a:xfrm>
                <a:off x="3748" y="839"/>
                <a:ext cx="59" cy="206"/>
              </a:xfrm>
              <a:custGeom>
                <a:avLst/>
                <a:gdLst>
                  <a:gd name="T0" fmla="*/ 13 w 21"/>
                  <a:gd name="T1" fmla="*/ 74 h 74"/>
                  <a:gd name="T2" fmla="*/ 12 w 21"/>
                  <a:gd name="T3" fmla="*/ 72 h 74"/>
                  <a:gd name="T4" fmla="*/ 11 w 21"/>
                  <a:gd name="T5" fmla="*/ 68 h 74"/>
                  <a:gd name="T6" fmla="*/ 9 w 21"/>
                  <a:gd name="T7" fmla="*/ 59 h 74"/>
                  <a:gd name="T8" fmla="*/ 10 w 21"/>
                  <a:gd name="T9" fmla="*/ 56 h 74"/>
                  <a:gd name="T10" fmla="*/ 11 w 21"/>
                  <a:gd name="T11" fmla="*/ 54 h 74"/>
                  <a:gd name="T12" fmla="*/ 10 w 21"/>
                  <a:gd name="T13" fmla="*/ 46 h 74"/>
                  <a:gd name="T14" fmla="*/ 8 w 21"/>
                  <a:gd name="T15" fmla="*/ 43 h 74"/>
                  <a:gd name="T16" fmla="*/ 5 w 21"/>
                  <a:gd name="T17" fmla="*/ 34 h 74"/>
                  <a:gd name="T18" fmla="*/ 13 w 21"/>
                  <a:gd name="T19" fmla="*/ 26 h 74"/>
                  <a:gd name="T20" fmla="*/ 17 w 21"/>
                  <a:gd name="T21" fmla="*/ 20 h 74"/>
                  <a:gd name="T22" fmla="*/ 13 w 21"/>
                  <a:gd name="T23" fmla="*/ 16 h 74"/>
                  <a:gd name="T24" fmla="*/ 9 w 21"/>
                  <a:gd name="T25" fmla="*/ 15 h 74"/>
                  <a:gd name="T26" fmla="*/ 4 w 21"/>
                  <a:gd name="T27" fmla="*/ 14 h 74"/>
                  <a:gd name="T28" fmla="*/ 0 w 21"/>
                  <a:gd name="T29" fmla="*/ 8 h 74"/>
                  <a:gd name="T30" fmla="*/ 2 w 21"/>
                  <a:gd name="T31" fmla="*/ 5 h 74"/>
                  <a:gd name="T32" fmla="*/ 12 w 21"/>
                  <a:gd name="T33" fmla="*/ 0 h 74"/>
                  <a:gd name="T34" fmla="*/ 14 w 21"/>
                  <a:gd name="T35" fmla="*/ 1 h 74"/>
                  <a:gd name="T36" fmla="*/ 13 w 21"/>
                  <a:gd name="T37" fmla="*/ 3 h 74"/>
                  <a:gd name="T38" fmla="*/ 5 w 21"/>
                  <a:gd name="T39" fmla="*/ 8 h 74"/>
                  <a:gd name="T40" fmla="*/ 4 w 21"/>
                  <a:gd name="T41" fmla="*/ 9 h 74"/>
                  <a:gd name="T42" fmla="*/ 5 w 21"/>
                  <a:gd name="T43" fmla="*/ 10 h 74"/>
                  <a:gd name="T44" fmla="*/ 10 w 21"/>
                  <a:gd name="T45" fmla="*/ 11 h 74"/>
                  <a:gd name="T46" fmla="*/ 14 w 21"/>
                  <a:gd name="T47" fmla="*/ 12 h 74"/>
                  <a:gd name="T48" fmla="*/ 21 w 21"/>
                  <a:gd name="T49" fmla="*/ 20 h 74"/>
                  <a:gd name="T50" fmla="*/ 14 w 21"/>
                  <a:gd name="T51" fmla="*/ 29 h 74"/>
                  <a:gd name="T52" fmla="*/ 9 w 21"/>
                  <a:gd name="T53" fmla="*/ 35 h 74"/>
                  <a:gd name="T54" fmla="*/ 11 w 21"/>
                  <a:gd name="T55" fmla="*/ 41 h 74"/>
                  <a:gd name="T56" fmla="*/ 13 w 21"/>
                  <a:gd name="T57" fmla="*/ 44 h 74"/>
                  <a:gd name="T58" fmla="*/ 14 w 21"/>
                  <a:gd name="T59" fmla="*/ 56 h 74"/>
                  <a:gd name="T60" fmla="*/ 14 w 21"/>
                  <a:gd name="T61" fmla="*/ 57 h 74"/>
                  <a:gd name="T62" fmla="*/ 13 w 21"/>
                  <a:gd name="T63" fmla="*/ 60 h 74"/>
                  <a:gd name="T64" fmla="*/ 14 w 21"/>
                  <a:gd name="T65" fmla="*/ 66 h 74"/>
                  <a:gd name="T66" fmla="*/ 15 w 21"/>
                  <a:gd name="T67" fmla="*/ 72 h 74"/>
                  <a:gd name="T68" fmla="*/ 14 w 21"/>
                  <a:gd name="T69" fmla="*/ 74 h 74"/>
                  <a:gd name="T70" fmla="*/ 13 w 21"/>
                  <a:gd name="T7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 h="74">
                    <a:moveTo>
                      <a:pt x="13" y="74"/>
                    </a:moveTo>
                    <a:cubicBezTo>
                      <a:pt x="13" y="74"/>
                      <a:pt x="12" y="73"/>
                      <a:pt x="12" y="72"/>
                    </a:cubicBezTo>
                    <a:cubicBezTo>
                      <a:pt x="12" y="71"/>
                      <a:pt x="11" y="69"/>
                      <a:pt x="11" y="68"/>
                    </a:cubicBezTo>
                    <a:cubicBezTo>
                      <a:pt x="10" y="65"/>
                      <a:pt x="9" y="62"/>
                      <a:pt x="9" y="59"/>
                    </a:cubicBezTo>
                    <a:cubicBezTo>
                      <a:pt x="9" y="58"/>
                      <a:pt x="10" y="57"/>
                      <a:pt x="10" y="56"/>
                    </a:cubicBezTo>
                    <a:cubicBezTo>
                      <a:pt x="11" y="56"/>
                      <a:pt x="11" y="55"/>
                      <a:pt x="11" y="54"/>
                    </a:cubicBezTo>
                    <a:cubicBezTo>
                      <a:pt x="12" y="52"/>
                      <a:pt x="11" y="49"/>
                      <a:pt x="10" y="46"/>
                    </a:cubicBezTo>
                    <a:cubicBezTo>
                      <a:pt x="10" y="45"/>
                      <a:pt x="9" y="44"/>
                      <a:pt x="8" y="43"/>
                    </a:cubicBezTo>
                    <a:cubicBezTo>
                      <a:pt x="7" y="41"/>
                      <a:pt x="5" y="38"/>
                      <a:pt x="5" y="34"/>
                    </a:cubicBezTo>
                    <a:cubicBezTo>
                      <a:pt x="6" y="30"/>
                      <a:pt x="10" y="28"/>
                      <a:pt x="13" y="26"/>
                    </a:cubicBezTo>
                    <a:cubicBezTo>
                      <a:pt x="16" y="24"/>
                      <a:pt x="17" y="22"/>
                      <a:pt x="17" y="20"/>
                    </a:cubicBezTo>
                    <a:cubicBezTo>
                      <a:pt x="17" y="18"/>
                      <a:pt x="15" y="16"/>
                      <a:pt x="13" y="16"/>
                    </a:cubicBezTo>
                    <a:cubicBezTo>
                      <a:pt x="12" y="15"/>
                      <a:pt x="10" y="15"/>
                      <a:pt x="9" y="15"/>
                    </a:cubicBezTo>
                    <a:cubicBezTo>
                      <a:pt x="7" y="14"/>
                      <a:pt x="6" y="14"/>
                      <a:pt x="4" y="14"/>
                    </a:cubicBezTo>
                    <a:cubicBezTo>
                      <a:pt x="1" y="13"/>
                      <a:pt x="0" y="10"/>
                      <a:pt x="0" y="8"/>
                    </a:cubicBezTo>
                    <a:cubicBezTo>
                      <a:pt x="1" y="7"/>
                      <a:pt x="2" y="6"/>
                      <a:pt x="2" y="5"/>
                    </a:cubicBezTo>
                    <a:cubicBezTo>
                      <a:pt x="5" y="3"/>
                      <a:pt x="9" y="1"/>
                      <a:pt x="12" y="0"/>
                    </a:cubicBezTo>
                    <a:cubicBezTo>
                      <a:pt x="13" y="0"/>
                      <a:pt x="14" y="0"/>
                      <a:pt x="14" y="1"/>
                    </a:cubicBezTo>
                    <a:cubicBezTo>
                      <a:pt x="15" y="2"/>
                      <a:pt x="14" y="3"/>
                      <a:pt x="13" y="3"/>
                    </a:cubicBezTo>
                    <a:cubicBezTo>
                      <a:pt x="10" y="4"/>
                      <a:pt x="7" y="6"/>
                      <a:pt x="5" y="8"/>
                    </a:cubicBezTo>
                    <a:cubicBezTo>
                      <a:pt x="4" y="8"/>
                      <a:pt x="4" y="9"/>
                      <a:pt x="4" y="9"/>
                    </a:cubicBezTo>
                    <a:cubicBezTo>
                      <a:pt x="4" y="9"/>
                      <a:pt x="4" y="10"/>
                      <a:pt x="5" y="10"/>
                    </a:cubicBezTo>
                    <a:cubicBezTo>
                      <a:pt x="7" y="11"/>
                      <a:pt x="8" y="11"/>
                      <a:pt x="10" y="11"/>
                    </a:cubicBezTo>
                    <a:cubicBezTo>
                      <a:pt x="11" y="12"/>
                      <a:pt x="12" y="12"/>
                      <a:pt x="14" y="12"/>
                    </a:cubicBezTo>
                    <a:cubicBezTo>
                      <a:pt x="17" y="13"/>
                      <a:pt x="20" y="16"/>
                      <a:pt x="21" y="20"/>
                    </a:cubicBezTo>
                    <a:cubicBezTo>
                      <a:pt x="21" y="23"/>
                      <a:pt x="19" y="26"/>
                      <a:pt x="14" y="29"/>
                    </a:cubicBezTo>
                    <a:cubicBezTo>
                      <a:pt x="12" y="30"/>
                      <a:pt x="9" y="32"/>
                      <a:pt x="9" y="35"/>
                    </a:cubicBezTo>
                    <a:cubicBezTo>
                      <a:pt x="8" y="37"/>
                      <a:pt x="10" y="39"/>
                      <a:pt x="11" y="41"/>
                    </a:cubicBezTo>
                    <a:cubicBezTo>
                      <a:pt x="12" y="42"/>
                      <a:pt x="13" y="43"/>
                      <a:pt x="13" y="44"/>
                    </a:cubicBezTo>
                    <a:cubicBezTo>
                      <a:pt x="15" y="48"/>
                      <a:pt x="15" y="52"/>
                      <a:pt x="14" y="56"/>
                    </a:cubicBezTo>
                    <a:cubicBezTo>
                      <a:pt x="14" y="56"/>
                      <a:pt x="14" y="57"/>
                      <a:pt x="14" y="57"/>
                    </a:cubicBezTo>
                    <a:cubicBezTo>
                      <a:pt x="13" y="58"/>
                      <a:pt x="13" y="59"/>
                      <a:pt x="13" y="60"/>
                    </a:cubicBezTo>
                    <a:cubicBezTo>
                      <a:pt x="12" y="62"/>
                      <a:pt x="13" y="64"/>
                      <a:pt x="14" y="66"/>
                    </a:cubicBezTo>
                    <a:cubicBezTo>
                      <a:pt x="14" y="68"/>
                      <a:pt x="15" y="70"/>
                      <a:pt x="15" y="72"/>
                    </a:cubicBezTo>
                    <a:cubicBezTo>
                      <a:pt x="15" y="73"/>
                      <a:pt x="15" y="74"/>
                      <a:pt x="14" y="74"/>
                    </a:cubicBezTo>
                    <a:lnTo>
                      <a:pt x="13" y="74"/>
                    </a:ln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47" name="Freeform 110">
                <a:extLst>
                  <a:ext uri="{FF2B5EF4-FFF2-40B4-BE49-F238E27FC236}">
                    <a16:creationId xmlns:a16="http://schemas.microsoft.com/office/drawing/2014/main" id="{1FC4B499-62F5-4A40-8699-715CDAD1AFDC}"/>
                  </a:ext>
                </a:extLst>
              </p:cNvPr>
              <p:cNvSpPr>
                <a:spLocks/>
              </p:cNvSpPr>
              <p:nvPr/>
            </p:nvSpPr>
            <p:spPr bwMode="auto">
              <a:xfrm>
                <a:off x="3519" y="828"/>
                <a:ext cx="218" cy="67"/>
              </a:xfrm>
              <a:custGeom>
                <a:avLst/>
                <a:gdLst>
                  <a:gd name="T0" fmla="*/ 18 w 78"/>
                  <a:gd name="T1" fmla="*/ 24 h 24"/>
                  <a:gd name="T2" fmla="*/ 12 w 78"/>
                  <a:gd name="T3" fmla="*/ 20 h 24"/>
                  <a:gd name="T4" fmla="*/ 9 w 78"/>
                  <a:gd name="T5" fmla="*/ 15 h 24"/>
                  <a:gd name="T6" fmla="*/ 8 w 78"/>
                  <a:gd name="T7" fmla="*/ 14 h 24"/>
                  <a:gd name="T8" fmla="*/ 6 w 78"/>
                  <a:gd name="T9" fmla="*/ 14 h 24"/>
                  <a:gd name="T10" fmla="*/ 4 w 78"/>
                  <a:gd name="T11" fmla="*/ 16 h 24"/>
                  <a:gd name="T12" fmla="*/ 1 w 78"/>
                  <a:gd name="T13" fmla="*/ 17 h 24"/>
                  <a:gd name="T14" fmla="*/ 1 w 78"/>
                  <a:gd name="T15" fmla="*/ 14 h 24"/>
                  <a:gd name="T16" fmla="*/ 5 w 78"/>
                  <a:gd name="T17" fmla="*/ 11 h 24"/>
                  <a:gd name="T18" fmla="*/ 11 w 78"/>
                  <a:gd name="T19" fmla="*/ 11 h 24"/>
                  <a:gd name="T20" fmla="*/ 12 w 78"/>
                  <a:gd name="T21" fmla="*/ 13 h 24"/>
                  <a:gd name="T22" fmla="*/ 15 w 78"/>
                  <a:gd name="T23" fmla="*/ 18 h 24"/>
                  <a:gd name="T24" fmla="*/ 19 w 78"/>
                  <a:gd name="T25" fmla="*/ 20 h 24"/>
                  <a:gd name="T26" fmla="*/ 20 w 78"/>
                  <a:gd name="T27" fmla="*/ 18 h 24"/>
                  <a:gd name="T28" fmla="*/ 20 w 78"/>
                  <a:gd name="T29" fmla="*/ 17 h 24"/>
                  <a:gd name="T30" fmla="*/ 29 w 78"/>
                  <a:gd name="T31" fmla="*/ 10 h 24"/>
                  <a:gd name="T32" fmla="*/ 41 w 78"/>
                  <a:gd name="T33" fmla="*/ 11 h 24"/>
                  <a:gd name="T34" fmla="*/ 42 w 78"/>
                  <a:gd name="T35" fmla="*/ 12 h 24"/>
                  <a:gd name="T36" fmla="*/ 45 w 78"/>
                  <a:gd name="T37" fmla="*/ 14 h 24"/>
                  <a:gd name="T38" fmla="*/ 51 w 78"/>
                  <a:gd name="T39" fmla="*/ 11 h 24"/>
                  <a:gd name="T40" fmla="*/ 53 w 78"/>
                  <a:gd name="T41" fmla="*/ 8 h 24"/>
                  <a:gd name="T42" fmla="*/ 55 w 78"/>
                  <a:gd name="T43" fmla="*/ 4 h 24"/>
                  <a:gd name="T44" fmla="*/ 62 w 78"/>
                  <a:gd name="T45" fmla="*/ 2 h 24"/>
                  <a:gd name="T46" fmla="*/ 65 w 78"/>
                  <a:gd name="T47" fmla="*/ 3 h 24"/>
                  <a:gd name="T48" fmla="*/ 65 w 78"/>
                  <a:gd name="T49" fmla="*/ 4 h 24"/>
                  <a:gd name="T50" fmla="*/ 70 w 78"/>
                  <a:gd name="T51" fmla="*/ 4 h 24"/>
                  <a:gd name="T52" fmla="*/ 74 w 78"/>
                  <a:gd name="T53" fmla="*/ 1 h 24"/>
                  <a:gd name="T54" fmla="*/ 76 w 78"/>
                  <a:gd name="T55" fmla="*/ 0 h 24"/>
                  <a:gd name="T56" fmla="*/ 77 w 78"/>
                  <a:gd name="T57" fmla="*/ 3 h 24"/>
                  <a:gd name="T58" fmla="*/ 71 w 78"/>
                  <a:gd name="T59" fmla="*/ 8 h 24"/>
                  <a:gd name="T60" fmla="*/ 63 w 78"/>
                  <a:gd name="T61" fmla="*/ 7 h 24"/>
                  <a:gd name="T62" fmla="*/ 63 w 78"/>
                  <a:gd name="T63" fmla="*/ 6 h 24"/>
                  <a:gd name="T64" fmla="*/ 61 w 78"/>
                  <a:gd name="T65" fmla="*/ 5 h 24"/>
                  <a:gd name="T66" fmla="*/ 58 w 78"/>
                  <a:gd name="T67" fmla="*/ 7 h 24"/>
                  <a:gd name="T68" fmla="*/ 56 w 78"/>
                  <a:gd name="T69" fmla="*/ 10 h 24"/>
                  <a:gd name="T70" fmla="*/ 53 w 78"/>
                  <a:gd name="T71" fmla="*/ 13 h 24"/>
                  <a:gd name="T72" fmla="*/ 44 w 78"/>
                  <a:gd name="T73" fmla="*/ 17 h 24"/>
                  <a:gd name="T74" fmla="*/ 40 w 78"/>
                  <a:gd name="T75" fmla="*/ 15 h 24"/>
                  <a:gd name="T76" fmla="*/ 39 w 78"/>
                  <a:gd name="T77" fmla="*/ 14 h 24"/>
                  <a:gd name="T78" fmla="*/ 30 w 78"/>
                  <a:gd name="T79" fmla="*/ 13 h 24"/>
                  <a:gd name="T80" fmla="*/ 24 w 78"/>
                  <a:gd name="T81" fmla="*/ 19 h 24"/>
                  <a:gd name="T82" fmla="*/ 23 w 78"/>
                  <a:gd name="T83" fmla="*/ 19 h 24"/>
                  <a:gd name="T84" fmla="*/ 20 w 78"/>
                  <a:gd name="T85" fmla="*/ 23 h 24"/>
                  <a:gd name="T86" fmla="*/ 18 w 78"/>
                  <a:gd name="T8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8" h="24">
                    <a:moveTo>
                      <a:pt x="18" y="24"/>
                    </a:moveTo>
                    <a:cubicBezTo>
                      <a:pt x="16" y="24"/>
                      <a:pt x="14" y="22"/>
                      <a:pt x="12" y="20"/>
                    </a:cubicBezTo>
                    <a:cubicBezTo>
                      <a:pt x="11" y="19"/>
                      <a:pt x="10" y="17"/>
                      <a:pt x="9" y="15"/>
                    </a:cubicBezTo>
                    <a:cubicBezTo>
                      <a:pt x="9" y="14"/>
                      <a:pt x="9" y="14"/>
                      <a:pt x="8" y="14"/>
                    </a:cubicBezTo>
                    <a:cubicBezTo>
                      <a:pt x="8" y="13"/>
                      <a:pt x="7" y="13"/>
                      <a:pt x="6" y="14"/>
                    </a:cubicBezTo>
                    <a:cubicBezTo>
                      <a:pt x="5" y="14"/>
                      <a:pt x="4" y="15"/>
                      <a:pt x="4" y="16"/>
                    </a:cubicBezTo>
                    <a:cubicBezTo>
                      <a:pt x="3" y="17"/>
                      <a:pt x="2" y="17"/>
                      <a:pt x="1" y="17"/>
                    </a:cubicBezTo>
                    <a:cubicBezTo>
                      <a:pt x="0" y="16"/>
                      <a:pt x="0" y="15"/>
                      <a:pt x="1" y="14"/>
                    </a:cubicBezTo>
                    <a:cubicBezTo>
                      <a:pt x="2" y="13"/>
                      <a:pt x="3" y="11"/>
                      <a:pt x="5" y="11"/>
                    </a:cubicBezTo>
                    <a:cubicBezTo>
                      <a:pt x="7" y="9"/>
                      <a:pt x="9" y="10"/>
                      <a:pt x="11" y="11"/>
                    </a:cubicBezTo>
                    <a:cubicBezTo>
                      <a:pt x="12" y="12"/>
                      <a:pt x="12" y="13"/>
                      <a:pt x="12" y="13"/>
                    </a:cubicBezTo>
                    <a:cubicBezTo>
                      <a:pt x="13" y="15"/>
                      <a:pt x="14" y="17"/>
                      <a:pt x="15" y="18"/>
                    </a:cubicBezTo>
                    <a:cubicBezTo>
                      <a:pt x="16" y="19"/>
                      <a:pt x="18" y="20"/>
                      <a:pt x="19" y="20"/>
                    </a:cubicBezTo>
                    <a:cubicBezTo>
                      <a:pt x="19" y="20"/>
                      <a:pt x="20" y="19"/>
                      <a:pt x="20" y="18"/>
                    </a:cubicBezTo>
                    <a:cubicBezTo>
                      <a:pt x="20" y="17"/>
                      <a:pt x="20" y="17"/>
                      <a:pt x="20" y="17"/>
                    </a:cubicBezTo>
                    <a:cubicBezTo>
                      <a:pt x="22" y="13"/>
                      <a:pt x="25" y="11"/>
                      <a:pt x="29" y="10"/>
                    </a:cubicBezTo>
                    <a:cubicBezTo>
                      <a:pt x="34" y="8"/>
                      <a:pt x="38" y="9"/>
                      <a:pt x="41" y="11"/>
                    </a:cubicBezTo>
                    <a:cubicBezTo>
                      <a:pt x="42" y="11"/>
                      <a:pt x="42" y="12"/>
                      <a:pt x="42" y="12"/>
                    </a:cubicBezTo>
                    <a:cubicBezTo>
                      <a:pt x="43" y="13"/>
                      <a:pt x="44" y="13"/>
                      <a:pt x="45" y="14"/>
                    </a:cubicBezTo>
                    <a:cubicBezTo>
                      <a:pt x="47" y="14"/>
                      <a:pt x="49" y="13"/>
                      <a:pt x="51" y="11"/>
                    </a:cubicBezTo>
                    <a:cubicBezTo>
                      <a:pt x="51" y="10"/>
                      <a:pt x="52" y="9"/>
                      <a:pt x="53" y="8"/>
                    </a:cubicBezTo>
                    <a:cubicBezTo>
                      <a:pt x="54" y="7"/>
                      <a:pt x="54" y="6"/>
                      <a:pt x="55" y="4"/>
                    </a:cubicBezTo>
                    <a:cubicBezTo>
                      <a:pt x="57" y="2"/>
                      <a:pt x="60" y="1"/>
                      <a:pt x="62" y="2"/>
                    </a:cubicBezTo>
                    <a:cubicBezTo>
                      <a:pt x="63" y="2"/>
                      <a:pt x="64" y="3"/>
                      <a:pt x="65" y="3"/>
                    </a:cubicBezTo>
                    <a:cubicBezTo>
                      <a:pt x="65" y="3"/>
                      <a:pt x="65" y="4"/>
                      <a:pt x="65" y="4"/>
                    </a:cubicBezTo>
                    <a:cubicBezTo>
                      <a:pt x="67" y="5"/>
                      <a:pt x="68" y="5"/>
                      <a:pt x="70" y="4"/>
                    </a:cubicBezTo>
                    <a:cubicBezTo>
                      <a:pt x="72" y="4"/>
                      <a:pt x="73" y="3"/>
                      <a:pt x="74" y="1"/>
                    </a:cubicBezTo>
                    <a:cubicBezTo>
                      <a:pt x="74" y="0"/>
                      <a:pt x="76" y="0"/>
                      <a:pt x="76" y="0"/>
                    </a:cubicBezTo>
                    <a:cubicBezTo>
                      <a:pt x="77" y="1"/>
                      <a:pt x="78" y="2"/>
                      <a:pt x="77" y="3"/>
                    </a:cubicBezTo>
                    <a:cubicBezTo>
                      <a:pt x="76" y="5"/>
                      <a:pt x="74" y="7"/>
                      <a:pt x="71" y="8"/>
                    </a:cubicBezTo>
                    <a:cubicBezTo>
                      <a:pt x="68" y="8"/>
                      <a:pt x="66" y="8"/>
                      <a:pt x="63" y="7"/>
                    </a:cubicBezTo>
                    <a:cubicBezTo>
                      <a:pt x="63" y="7"/>
                      <a:pt x="63" y="6"/>
                      <a:pt x="63" y="6"/>
                    </a:cubicBezTo>
                    <a:cubicBezTo>
                      <a:pt x="62" y="6"/>
                      <a:pt x="62" y="5"/>
                      <a:pt x="61" y="5"/>
                    </a:cubicBezTo>
                    <a:cubicBezTo>
                      <a:pt x="60" y="5"/>
                      <a:pt x="59" y="6"/>
                      <a:pt x="58" y="7"/>
                    </a:cubicBezTo>
                    <a:cubicBezTo>
                      <a:pt x="57" y="8"/>
                      <a:pt x="56" y="9"/>
                      <a:pt x="56" y="10"/>
                    </a:cubicBezTo>
                    <a:cubicBezTo>
                      <a:pt x="55" y="11"/>
                      <a:pt x="54" y="12"/>
                      <a:pt x="53" y="13"/>
                    </a:cubicBezTo>
                    <a:cubicBezTo>
                      <a:pt x="51" y="16"/>
                      <a:pt x="47" y="18"/>
                      <a:pt x="44" y="17"/>
                    </a:cubicBezTo>
                    <a:cubicBezTo>
                      <a:pt x="43" y="17"/>
                      <a:pt x="42" y="16"/>
                      <a:pt x="40" y="15"/>
                    </a:cubicBezTo>
                    <a:cubicBezTo>
                      <a:pt x="40" y="15"/>
                      <a:pt x="40" y="14"/>
                      <a:pt x="39" y="14"/>
                    </a:cubicBezTo>
                    <a:cubicBezTo>
                      <a:pt x="37" y="12"/>
                      <a:pt x="34" y="12"/>
                      <a:pt x="30" y="13"/>
                    </a:cubicBezTo>
                    <a:cubicBezTo>
                      <a:pt x="27" y="14"/>
                      <a:pt x="25" y="16"/>
                      <a:pt x="24" y="19"/>
                    </a:cubicBezTo>
                    <a:cubicBezTo>
                      <a:pt x="23" y="19"/>
                      <a:pt x="23" y="19"/>
                      <a:pt x="23" y="19"/>
                    </a:cubicBezTo>
                    <a:cubicBezTo>
                      <a:pt x="23" y="21"/>
                      <a:pt x="22" y="22"/>
                      <a:pt x="20" y="23"/>
                    </a:cubicBezTo>
                    <a:cubicBezTo>
                      <a:pt x="19" y="24"/>
                      <a:pt x="19" y="24"/>
                      <a:pt x="18" y="24"/>
                    </a:cubicBez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48" name="Freeform 111">
                <a:extLst>
                  <a:ext uri="{FF2B5EF4-FFF2-40B4-BE49-F238E27FC236}">
                    <a16:creationId xmlns:a16="http://schemas.microsoft.com/office/drawing/2014/main" id="{993B06A9-019D-884A-BAA5-0981E6DFBA4E}"/>
                  </a:ext>
                </a:extLst>
              </p:cNvPr>
              <p:cNvSpPr>
                <a:spLocks/>
              </p:cNvSpPr>
              <p:nvPr/>
            </p:nvSpPr>
            <p:spPr bwMode="auto">
              <a:xfrm>
                <a:off x="2976" y="884"/>
                <a:ext cx="67" cy="72"/>
              </a:xfrm>
              <a:custGeom>
                <a:avLst/>
                <a:gdLst>
                  <a:gd name="T0" fmla="*/ 7 w 24"/>
                  <a:gd name="T1" fmla="*/ 26 h 26"/>
                  <a:gd name="T2" fmla="*/ 13 w 24"/>
                  <a:gd name="T3" fmla="*/ 0 h 26"/>
                  <a:gd name="T4" fmla="*/ 7 w 24"/>
                  <a:gd name="T5" fmla="*/ 26 h 26"/>
                </a:gdLst>
                <a:ahLst/>
                <a:cxnLst>
                  <a:cxn ang="0">
                    <a:pos x="T0" y="T1"/>
                  </a:cxn>
                  <a:cxn ang="0">
                    <a:pos x="T2" y="T3"/>
                  </a:cxn>
                  <a:cxn ang="0">
                    <a:pos x="T4" y="T5"/>
                  </a:cxn>
                </a:cxnLst>
                <a:rect l="0" t="0" r="r" b="b"/>
                <a:pathLst>
                  <a:path w="24" h="26">
                    <a:moveTo>
                      <a:pt x="7" y="26"/>
                    </a:moveTo>
                    <a:cubicBezTo>
                      <a:pt x="7" y="26"/>
                      <a:pt x="24" y="9"/>
                      <a:pt x="13" y="0"/>
                    </a:cubicBezTo>
                    <a:cubicBezTo>
                      <a:pt x="0" y="4"/>
                      <a:pt x="7" y="26"/>
                      <a:pt x="7" y="26"/>
                    </a:cubicBez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49" name="Freeform 112">
                <a:extLst>
                  <a:ext uri="{FF2B5EF4-FFF2-40B4-BE49-F238E27FC236}">
                    <a16:creationId xmlns:a16="http://schemas.microsoft.com/office/drawing/2014/main" id="{104E2112-9E4A-F448-BCDF-3A18663F9EA3}"/>
                  </a:ext>
                </a:extLst>
              </p:cNvPr>
              <p:cNvSpPr>
                <a:spLocks/>
              </p:cNvSpPr>
              <p:nvPr/>
            </p:nvSpPr>
            <p:spPr bwMode="auto">
              <a:xfrm>
                <a:off x="2976" y="884"/>
                <a:ext cx="36" cy="72"/>
              </a:xfrm>
              <a:custGeom>
                <a:avLst/>
                <a:gdLst>
                  <a:gd name="T0" fmla="*/ 7 w 13"/>
                  <a:gd name="T1" fmla="*/ 26 h 26"/>
                  <a:gd name="T2" fmla="*/ 13 w 13"/>
                  <a:gd name="T3" fmla="*/ 0 h 26"/>
                  <a:gd name="T4" fmla="*/ 7 w 13"/>
                  <a:gd name="T5" fmla="*/ 26 h 26"/>
                </a:gdLst>
                <a:ahLst/>
                <a:cxnLst>
                  <a:cxn ang="0">
                    <a:pos x="T0" y="T1"/>
                  </a:cxn>
                  <a:cxn ang="0">
                    <a:pos x="T2" y="T3"/>
                  </a:cxn>
                  <a:cxn ang="0">
                    <a:pos x="T4" y="T5"/>
                  </a:cxn>
                </a:cxnLst>
                <a:rect l="0" t="0" r="r" b="b"/>
                <a:pathLst>
                  <a:path w="13" h="26">
                    <a:moveTo>
                      <a:pt x="7" y="26"/>
                    </a:moveTo>
                    <a:cubicBezTo>
                      <a:pt x="13" y="0"/>
                      <a:pt x="13" y="0"/>
                      <a:pt x="13" y="0"/>
                    </a:cubicBezTo>
                    <a:cubicBezTo>
                      <a:pt x="0" y="4"/>
                      <a:pt x="7" y="26"/>
                      <a:pt x="7" y="26"/>
                    </a:cubicBezTo>
                    <a:close/>
                  </a:path>
                </a:pathLst>
              </a:custGeom>
              <a:solidFill>
                <a:srgbClr val="00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50" name="Freeform 113">
                <a:extLst>
                  <a:ext uri="{FF2B5EF4-FFF2-40B4-BE49-F238E27FC236}">
                    <a16:creationId xmlns:a16="http://schemas.microsoft.com/office/drawing/2014/main" id="{68CF8086-10C6-9A4A-B940-D332FB0B8528}"/>
                  </a:ext>
                </a:extLst>
              </p:cNvPr>
              <p:cNvSpPr>
                <a:spLocks/>
              </p:cNvSpPr>
              <p:nvPr/>
            </p:nvSpPr>
            <p:spPr bwMode="auto">
              <a:xfrm>
                <a:off x="3467" y="870"/>
                <a:ext cx="66" cy="72"/>
              </a:xfrm>
              <a:custGeom>
                <a:avLst/>
                <a:gdLst>
                  <a:gd name="T0" fmla="*/ 8 w 24"/>
                  <a:gd name="T1" fmla="*/ 26 h 26"/>
                  <a:gd name="T2" fmla="*/ 14 w 24"/>
                  <a:gd name="T3" fmla="*/ 0 h 26"/>
                  <a:gd name="T4" fmla="*/ 8 w 24"/>
                  <a:gd name="T5" fmla="*/ 26 h 26"/>
                </a:gdLst>
                <a:ahLst/>
                <a:cxnLst>
                  <a:cxn ang="0">
                    <a:pos x="T0" y="T1"/>
                  </a:cxn>
                  <a:cxn ang="0">
                    <a:pos x="T2" y="T3"/>
                  </a:cxn>
                  <a:cxn ang="0">
                    <a:pos x="T4" y="T5"/>
                  </a:cxn>
                </a:cxnLst>
                <a:rect l="0" t="0" r="r" b="b"/>
                <a:pathLst>
                  <a:path w="24" h="26">
                    <a:moveTo>
                      <a:pt x="8" y="26"/>
                    </a:moveTo>
                    <a:cubicBezTo>
                      <a:pt x="8" y="26"/>
                      <a:pt x="24" y="10"/>
                      <a:pt x="14" y="0"/>
                    </a:cubicBezTo>
                    <a:cubicBezTo>
                      <a:pt x="0" y="4"/>
                      <a:pt x="8" y="26"/>
                      <a:pt x="8" y="26"/>
                    </a:cubicBez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51" name="Freeform 114">
                <a:extLst>
                  <a:ext uri="{FF2B5EF4-FFF2-40B4-BE49-F238E27FC236}">
                    <a16:creationId xmlns:a16="http://schemas.microsoft.com/office/drawing/2014/main" id="{C12248B0-4EE2-6B42-BA4B-00CE27EB31A2}"/>
                  </a:ext>
                </a:extLst>
              </p:cNvPr>
              <p:cNvSpPr>
                <a:spLocks/>
              </p:cNvSpPr>
              <p:nvPr/>
            </p:nvSpPr>
            <p:spPr bwMode="auto">
              <a:xfrm>
                <a:off x="3467" y="870"/>
                <a:ext cx="39" cy="72"/>
              </a:xfrm>
              <a:custGeom>
                <a:avLst/>
                <a:gdLst>
                  <a:gd name="T0" fmla="*/ 8 w 14"/>
                  <a:gd name="T1" fmla="*/ 26 h 26"/>
                  <a:gd name="T2" fmla="*/ 14 w 14"/>
                  <a:gd name="T3" fmla="*/ 0 h 26"/>
                  <a:gd name="T4" fmla="*/ 8 w 14"/>
                  <a:gd name="T5" fmla="*/ 26 h 26"/>
                </a:gdLst>
                <a:ahLst/>
                <a:cxnLst>
                  <a:cxn ang="0">
                    <a:pos x="T0" y="T1"/>
                  </a:cxn>
                  <a:cxn ang="0">
                    <a:pos x="T2" y="T3"/>
                  </a:cxn>
                  <a:cxn ang="0">
                    <a:pos x="T4" y="T5"/>
                  </a:cxn>
                </a:cxnLst>
                <a:rect l="0" t="0" r="r" b="b"/>
                <a:pathLst>
                  <a:path w="14" h="26">
                    <a:moveTo>
                      <a:pt x="8" y="26"/>
                    </a:moveTo>
                    <a:cubicBezTo>
                      <a:pt x="14" y="0"/>
                      <a:pt x="14" y="0"/>
                      <a:pt x="14" y="0"/>
                    </a:cubicBezTo>
                    <a:cubicBezTo>
                      <a:pt x="0" y="4"/>
                      <a:pt x="8" y="26"/>
                      <a:pt x="8" y="26"/>
                    </a:cubicBezTo>
                    <a:close/>
                  </a:path>
                </a:pathLst>
              </a:custGeom>
              <a:solidFill>
                <a:srgbClr val="00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52" name="Freeform 115">
                <a:extLst>
                  <a:ext uri="{FF2B5EF4-FFF2-40B4-BE49-F238E27FC236}">
                    <a16:creationId xmlns:a16="http://schemas.microsoft.com/office/drawing/2014/main" id="{98CAEF9E-C1BE-5243-8AD9-19B9BE952CC0}"/>
                  </a:ext>
                </a:extLst>
              </p:cNvPr>
              <p:cNvSpPr>
                <a:spLocks/>
              </p:cNvSpPr>
              <p:nvPr/>
            </p:nvSpPr>
            <p:spPr bwMode="auto">
              <a:xfrm>
                <a:off x="3993" y="872"/>
                <a:ext cx="67" cy="73"/>
              </a:xfrm>
              <a:custGeom>
                <a:avLst/>
                <a:gdLst>
                  <a:gd name="T0" fmla="*/ 8 w 24"/>
                  <a:gd name="T1" fmla="*/ 26 h 26"/>
                  <a:gd name="T2" fmla="*/ 14 w 24"/>
                  <a:gd name="T3" fmla="*/ 0 h 26"/>
                  <a:gd name="T4" fmla="*/ 8 w 24"/>
                  <a:gd name="T5" fmla="*/ 26 h 26"/>
                </a:gdLst>
                <a:ahLst/>
                <a:cxnLst>
                  <a:cxn ang="0">
                    <a:pos x="T0" y="T1"/>
                  </a:cxn>
                  <a:cxn ang="0">
                    <a:pos x="T2" y="T3"/>
                  </a:cxn>
                  <a:cxn ang="0">
                    <a:pos x="T4" y="T5"/>
                  </a:cxn>
                </a:cxnLst>
                <a:rect l="0" t="0" r="r" b="b"/>
                <a:pathLst>
                  <a:path w="24" h="26">
                    <a:moveTo>
                      <a:pt x="8" y="26"/>
                    </a:moveTo>
                    <a:cubicBezTo>
                      <a:pt x="8" y="26"/>
                      <a:pt x="24" y="9"/>
                      <a:pt x="14" y="0"/>
                    </a:cubicBezTo>
                    <a:cubicBezTo>
                      <a:pt x="0" y="4"/>
                      <a:pt x="8" y="26"/>
                      <a:pt x="8" y="26"/>
                    </a:cubicBez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53" name="Freeform 116">
                <a:extLst>
                  <a:ext uri="{FF2B5EF4-FFF2-40B4-BE49-F238E27FC236}">
                    <a16:creationId xmlns:a16="http://schemas.microsoft.com/office/drawing/2014/main" id="{89832A1F-9209-714C-80F0-5B60BE6C30F6}"/>
                  </a:ext>
                </a:extLst>
              </p:cNvPr>
              <p:cNvSpPr>
                <a:spLocks/>
              </p:cNvSpPr>
              <p:nvPr/>
            </p:nvSpPr>
            <p:spPr bwMode="auto">
              <a:xfrm>
                <a:off x="3993" y="872"/>
                <a:ext cx="39" cy="73"/>
              </a:xfrm>
              <a:custGeom>
                <a:avLst/>
                <a:gdLst>
                  <a:gd name="T0" fmla="*/ 8 w 14"/>
                  <a:gd name="T1" fmla="*/ 26 h 26"/>
                  <a:gd name="T2" fmla="*/ 14 w 14"/>
                  <a:gd name="T3" fmla="*/ 0 h 26"/>
                  <a:gd name="T4" fmla="*/ 8 w 14"/>
                  <a:gd name="T5" fmla="*/ 26 h 26"/>
                </a:gdLst>
                <a:ahLst/>
                <a:cxnLst>
                  <a:cxn ang="0">
                    <a:pos x="T0" y="T1"/>
                  </a:cxn>
                  <a:cxn ang="0">
                    <a:pos x="T2" y="T3"/>
                  </a:cxn>
                  <a:cxn ang="0">
                    <a:pos x="T4" y="T5"/>
                  </a:cxn>
                </a:cxnLst>
                <a:rect l="0" t="0" r="r" b="b"/>
                <a:pathLst>
                  <a:path w="14" h="26">
                    <a:moveTo>
                      <a:pt x="8" y="26"/>
                    </a:moveTo>
                    <a:cubicBezTo>
                      <a:pt x="14" y="0"/>
                      <a:pt x="14" y="0"/>
                      <a:pt x="14" y="0"/>
                    </a:cubicBezTo>
                    <a:cubicBezTo>
                      <a:pt x="0" y="4"/>
                      <a:pt x="8" y="26"/>
                      <a:pt x="8" y="26"/>
                    </a:cubicBezTo>
                    <a:close/>
                  </a:path>
                </a:pathLst>
              </a:custGeom>
              <a:solidFill>
                <a:srgbClr val="00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54" name="Freeform 117">
                <a:extLst>
                  <a:ext uri="{FF2B5EF4-FFF2-40B4-BE49-F238E27FC236}">
                    <a16:creationId xmlns:a16="http://schemas.microsoft.com/office/drawing/2014/main" id="{6B178FDD-FF4C-2544-96A0-CF0535C14FB6}"/>
                  </a:ext>
                </a:extLst>
              </p:cNvPr>
              <p:cNvSpPr>
                <a:spLocks/>
              </p:cNvSpPr>
              <p:nvPr/>
            </p:nvSpPr>
            <p:spPr bwMode="auto">
              <a:xfrm>
                <a:off x="3104" y="906"/>
                <a:ext cx="67" cy="72"/>
              </a:xfrm>
              <a:custGeom>
                <a:avLst/>
                <a:gdLst>
                  <a:gd name="T0" fmla="*/ 8 w 24"/>
                  <a:gd name="T1" fmla="*/ 26 h 26"/>
                  <a:gd name="T2" fmla="*/ 13 w 24"/>
                  <a:gd name="T3" fmla="*/ 0 h 26"/>
                  <a:gd name="T4" fmla="*/ 8 w 24"/>
                  <a:gd name="T5" fmla="*/ 26 h 26"/>
                </a:gdLst>
                <a:ahLst/>
                <a:cxnLst>
                  <a:cxn ang="0">
                    <a:pos x="T0" y="T1"/>
                  </a:cxn>
                  <a:cxn ang="0">
                    <a:pos x="T2" y="T3"/>
                  </a:cxn>
                  <a:cxn ang="0">
                    <a:pos x="T4" y="T5"/>
                  </a:cxn>
                </a:cxnLst>
                <a:rect l="0" t="0" r="r" b="b"/>
                <a:pathLst>
                  <a:path w="24" h="26">
                    <a:moveTo>
                      <a:pt x="8" y="26"/>
                    </a:moveTo>
                    <a:cubicBezTo>
                      <a:pt x="8" y="26"/>
                      <a:pt x="24" y="9"/>
                      <a:pt x="13" y="0"/>
                    </a:cubicBezTo>
                    <a:cubicBezTo>
                      <a:pt x="0" y="4"/>
                      <a:pt x="8" y="26"/>
                      <a:pt x="8" y="26"/>
                    </a:cubicBez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55" name="Freeform 118">
                <a:extLst>
                  <a:ext uri="{FF2B5EF4-FFF2-40B4-BE49-F238E27FC236}">
                    <a16:creationId xmlns:a16="http://schemas.microsoft.com/office/drawing/2014/main" id="{85C91838-1E1C-D943-A463-DA606E29B7F3}"/>
                  </a:ext>
                </a:extLst>
              </p:cNvPr>
              <p:cNvSpPr>
                <a:spLocks/>
              </p:cNvSpPr>
              <p:nvPr/>
            </p:nvSpPr>
            <p:spPr bwMode="auto">
              <a:xfrm>
                <a:off x="3104" y="906"/>
                <a:ext cx="36" cy="72"/>
              </a:xfrm>
              <a:custGeom>
                <a:avLst/>
                <a:gdLst>
                  <a:gd name="T0" fmla="*/ 8 w 13"/>
                  <a:gd name="T1" fmla="*/ 26 h 26"/>
                  <a:gd name="T2" fmla="*/ 13 w 13"/>
                  <a:gd name="T3" fmla="*/ 0 h 26"/>
                  <a:gd name="T4" fmla="*/ 8 w 13"/>
                  <a:gd name="T5" fmla="*/ 26 h 26"/>
                </a:gdLst>
                <a:ahLst/>
                <a:cxnLst>
                  <a:cxn ang="0">
                    <a:pos x="T0" y="T1"/>
                  </a:cxn>
                  <a:cxn ang="0">
                    <a:pos x="T2" y="T3"/>
                  </a:cxn>
                  <a:cxn ang="0">
                    <a:pos x="T4" y="T5"/>
                  </a:cxn>
                </a:cxnLst>
                <a:rect l="0" t="0" r="r" b="b"/>
                <a:pathLst>
                  <a:path w="13" h="26">
                    <a:moveTo>
                      <a:pt x="8" y="26"/>
                    </a:moveTo>
                    <a:cubicBezTo>
                      <a:pt x="13" y="0"/>
                      <a:pt x="13" y="0"/>
                      <a:pt x="13" y="0"/>
                    </a:cubicBezTo>
                    <a:cubicBezTo>
                      <a:pt x="0" y="4"/>
                      <a:pt x="8" y="26"/>
                      <a:pt x="8" y="26"/>
                    </a:cubicBezTo>
                    <a:close/>
                  </a:path>
                </a:pathLst>
              </a:custGeom>
              <a:solidFill>
                <a:srgbClr val="00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56" name="Freeform 119">
                <a:extLst>
                  <a:ext uri="{FF2B5EF4-FFF2-40B4-BE49-F238E27FC236}">
                    <a16:creationId xmlns:a16="http://schemas.microsoft.com/office/drawing/2014/main" id="{7AD84A67-BBAD-0743-8B66-DB071489FDEC}"/>
                  </a:ext>
                </a:extLst>
              </p:cNvPr>
              <p:cNvSpPr>
                <a:spLocks/>
              </p:cNvSpPr>
              <p:nvPr/>
            </p:nvSpPr>
            <p:spPr bwMode="auto">
              <a:xfrm>
                <a:off x="3244" y="864"/>
                <a:ext cx="64" cy="73"/>
              </a:xfrm>
              <a:custGeom>
                <a:avLst/>
                <a:gdLst>
                  <a:gd name="T0" fmla="*/ 17 w 23"/>
                  <a:gd name="T1" fmla="*/ 26 h 26"/>
                  <a:gd name="T2" fmla="*/ 9 w 23"/>
                  <a:gd name="T3" fmla="*/ 0 h 26"/>
                  <a:gd name="T4" fmla="*/ 17 w 23"/>
                  <a:gd name="T5" fmla="*/ 26 h 26"/>
                </a:gdLst>
                <a:ahLst/>
                <a:cxnLst>
                  <a:cxn ang="0">
                    <a:pos x="T0" y="T1"/>
                  </a:cxn>
                  <a:cxn ang="0">
                    <a:pos x="T2" y="T3"/>
                  </a:cxn>
                  <a:cxn ang="0">
                    <a:pos x="T4" y="T5"/>
                  </a:cxn>
                </a:cxnLst>
                <a:rect l="0" t="0" r="r" b="b"/>
                <a:pathLst>
                  <a:path w="23" h="26">
                    <a:moveTo>
                      <a:pt x="17" y="26"/>
                    </a:moveTo>
                    <a:cubicBezTo>
                      <a:pt x="17" y="26"/>
                      <a:pt x="23" y="3"/>
                      <a:pt x="9" y="0"/>
                    </a:cubicBezTo>
                    <a:cubicBezTo>
                      <a:pt x="0" y="10"/>
                      <a:pt x="17" y="26"/>
                      <a:pt x="17" y="26"/>
                    </a:cubicBez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57" name="Freeform 120">
                <a:extLst>
                  <a:ext uri="{FF2B5EF4-FFF2-40B4-BE49-F238E27FC236}">
                    <a16:creationId xmlns:a16="http://schemas.microsoft.com/office/drawing/2014/main" id="{53E51871-431C-DE42-A50F-4F55FD9CC66A}"/>
                  </a:ext>
                </a:extLst>
              </p:cNvPr>
              <p:cNvSpPr>
                <a:spLocks/>
              </p:cNvSpPr>
              <p:nvPr/>
            </p:nvSpPr>
            <p:spPr bwMode="auto">
              <a:xfrm>
                <a:off x="3244" y="864"/>
                <a:ext cx="47" cy="73"/>
              </a:xfrm>
              <a:custGeom>
                <a:avLst/>
                <a:gdLst>
                  <a:gd name="T0" fmla="*/ 17 w 17"/>
                  <a:gd name="T1" fmla="*/ 26 h 26"/>
                  <a:gd name="T2" fmla="*/ 9 w 17"/>
                  <a:gd name="T3" fmla="*/ 0 h 26"/>
                  <a:gd name="T4" fmla="*/ 17 w 17"/>
                  <a:gd name="T5" fmla="*/ 26 h 26"/>
                </a:gdLst>
                <a:ahLst/>
                <a:cxnLst>
                  <a:cxn ang="0">
                    <a:pos x="T0" y="T1"/>
                  </a:cxn>
                  <a:cxn ang="0">
                    <a:pos x="T2" y="T3"/>
                  </a:cxn>
                  <a:cxn ang="0">
                    <a:pos x="T4" y="T5"/>
                  </a:cxn>
                </a:cxnLst>
                <a:rect l="0" t="0" r="r" b="b"/>
                <a:pathLst>
                  <a:path w="17" h="26">
                    <a:moveTo>
                      <a:pt x="17" y="26"/>
                    </a:moveTo>
                    <a:cubicBezTo>
                      <a:pt x="9" y="0"/>
                      <a:pt x="9" y="0"/>
                      <a:pt x="9" y="0"/>
                    </a:cubicBezTo>
                    <a:cubicBezTo>
                      <a:pt x="0" y="10"/>
                      <a:pt x="17" y="26"/>
                      <a:pt x="17" y="26"/>
                    </a:cubicBezTo>
                    <a:close/>
                  </a:path>
                </a:pathLst>
              </a:custGeom>
              <a:solidFill>
                <a:srgbClr val="00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58" name="Freeform 121">
                <a:extLst>
                  <a:ext uri="{FF2B5EF4-FFF2-40B4-BE49-F238E27FC236}">
                    <a16:creationId xmlns:a16="http://schemas.microsoft.com/office/drawing/2014/main" id="{BBFDC3CF-008A-7C43-91C8-1E068FE8903A}"/>
                  </a:ext>
                </a:extLst>
              </p:cNvPr>
              <p:cNvSpPr>
                <a:spLocks/>
              </p:cNvSpPr>
              <p:nvPr/>
            </p:nvSpPr>
            <p:spPr bwMode="auto">
              <a:xfrm>
                <a:off x="4032" y="861"/>
                <a:ext cx="67" cy="70"/>
              </a:xfrm>
              <a:custGeom>
                <a:avLst/>
                <a:gdLst>
                  <a:gd name="T0" fmla="*/ 17 w 24"/>
                  <a:gd name="T1" fmla="*/ 25 h 25"/>
                  <a:gd name="T2" fmla="*/ 10 w 24"/>
                  <a:gd name="T3" fmla="*/ 0 h 25"/>
                  <a:gd name="T4" fmla="*/ 17 w 24"/>
                  <a:gd name="T5" fmla="*/ 25 h 25"/>
                </a:gdLst>
                <a:ahLst/>
                <a:cxnLst>
                  <a:cxn ang="0">
                    <a:pos x="T0" y="T1"/>
                  </a:cxn>
                  <a:cxn ang="0">
                    <a:pos x="T2" y="T3"/>
                  </a:cxn>
                  <a:cxn ang="0">
                    <a:pos x="T4" y="T5"/>
                  </a:cxn>
                </a:cxnLst>
                <a:rect l="0" t="0" r="r" b="b"/>
                <a:pathLst>
                  <a:path w="24" h="25">
                    <a:moveTo>
                      <a:pt x="17" y="25"/>
                    </a:moveTo>
                    <a:cubicBezTo>
                      <a:pt x="17" y="25"/>
                      <a:pt x="24" y="3"/>
                      <a:pt x="10" y="0"/>
                    </a:cubicBezTo>
                    <a:cubicBezTo>
                      <a:pt x="0" y="10"/>
                      <a:pt x="17" y="25"/>
                      <a:pt x="17" y="25"/>
                    </a:cubicBez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59" name="Freeform 122">
                <a:extLst>
                  <a:ext uri="{FF2B5EF4-FFF2-40B4-BE49-F238E27FC236}">
                    <a16:creationId xmlns:a16="http://schemas.microsoft.com/office/drawing/2014/main" id="{D0A2058C-8085-9B4E-82DA-EE18644DE4CE}"/>
                  </a:ext>
                </a:extLst>
              </p:cNvPr>
              <p:cNvSpPr>
                <a:spLocks/>
              </p:cNvSpPr>
              <p:nvPr/>
            </p:nvSpPr>
            <p:spPr bwMode="auto">
              <a:xfrm>
                <a:off x="4032" y="861"/>
                <a:ext cx="48" cy="70"/>
              </a:xfrm>
              <a:custGeom>
                <a:avLst/>
                <a:gdLst>
                  <a:gd name="T0" fmla="*/ 17 w 17"/>
                  <a:gd name="T1" fmla="*/ 25 h 25"/>
                  <a:gd name="T2" fmla="*/ 10 w 17"/>
                  <a:gd name="T3" fmla="*/ 0 h 25"/>
                  <a:gd name="T4" fmla="*/ 17 w 17"/>
                  <a:gd name="T5" fmla="*/ 25 h 25"/>
                </a:gdLst>
                <a:ahLst/>
                <a:cxnLst>
                  <a:cxn ang="0">
                    <a:pos x="T0" y="T1"/>
                  </a:cxn>
                  <a:cxn ang="0">
                    <a:pos x="T2" y="T3"/>
                  </a:cxn>
                  <a:cxn ang="0">
                    <a:pos x="T4" y="T5"/>
                  </a:cxn>
                </a:cxnLst>
                <a:rect l="0" t="0" r="r" b="b"/>
                <a:pathLst>
                  <a:path w="17" h="25">
                    <a:moveTo>
                      <a:pt x="17" y="25"/>
                    </a:moveTo>
                    <a:cubicBezTo>
                      <a:pt x="10" y="0"/>
                      <a:pt x="10" y="0"/>
                      <a:pt x="10" y="0"/>
                    </a:cubicBezTo>
                    <a:cubicBezTo>
                      <a:pt x="0" y="10"/>
                      <a:pt x="17" y="25"/>
                      <a:pt x="17" y="25"/>
                    </a:cubicBezTo>
                    <a:close/>
                  </a:path>
                </a:pathLst>
              </a:custGeom>
              <a:solidFill>
                <a:srgbClr val="00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60" name="Freeform 123">
                <a:extLst>
                  <a:ext uri="{FF2B5EF4-FFF2-40B4-BE49-F238E27FC236}">
                    <a16:creationId xmlns:a16="http://schemas.microsoft.com/office/drawing/2014/main" id="{E2D53E59-6304-AB40-955C-96107FEC4017}"/>
                  </a:ext>
                </a:extLst>
              </p:cNvPr>
              <p:cNvSpPr>
                <a:spLocks/>
              </p:cNvSpPr>
              <p:nvPr/>
            </p:nvSpPr>
            <p:spPr bwMode="auto">
              <a:xfrm>
                <a:off x="3196" y="900"/>
                <a:ext cx="67" cy="73"/>
              </a:xfrm>
              <a:custGeom>
                <a:avLst/>
                <a:gdLst>
                  <a:gd name="T0" fmla="*/ 14 w 24"/>
                  <a:gd name="T1" fmla="*/ 26 h 26"/>
                  <a:gd name="T2" fmla="*/ 11 w 24"/>
                  <a:gd name="T3" fmla="*/ 0 h 26"/>
                  <a:gd name="T4" fmla="*/ 14 w 24"/>
                  <a:gd name="T5" fmla="*/ 26 h 26"/>
                </a:gdLst>
                <a:ahLst/>
                <a:cxnLst>
                  <a:cxn ang="0">
                    <a:pos x="T0" y="T1"/>
                  </a:cxn>
                  <a:cxn ang="0">
                    <a:pos x="T2" y="T3"/>
                  </a:cxn>
                  <a:cxn ang="0">
                    <a:pos x="T4" y="T5"/>
                  </a:cxn>
                </a:cxnLst>
                <a:rect l="0" t="0" r="r" b="b"/>
                <a:pathLst>
                  <a:path w="24" h="26">
                    <a:moveTo>
                      <a:pt x="14" y="26"/>
                    </a:moveTo>
                    <a:cubicBezTo>
                      <a:pt x="14" y="26"/>
                      <a:pt x="24" y="5"/>
                      <a:pt x="11" y="0"/>
                    </a:cubicBezTo>
                    <a:cubicBezTo>
                      <a:pt x="0" y="8"/>
                      <a:pt x="14" y="26"/>
                      <a:pt x="14" y="26"/>
                    </a:cubicBez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61" name="Freeform 124">
                <a:extLst>
                  <a:ext uri="{FF2B5EF4-FFF2-40B4-BE49-F238E27FC236}">
                    <a16:creationId xmlns:a16="http://schemas.microsoft.com/office/drawing/2014/main" id="{97A01F1B-2C3C-0640-AD6A-DDA3BF32BDEB}"/>
                  </a:ext>
                </a:extLst>
              </p:cNvPr>
              <p:cNvSpPr>
                <a:spLocks/>
              </p:cNvSpPr>
              <p:nvPr/>
            </p:nvSpPr>
            <p:spPr bwMode="auto">
              <a:xfrm>
                <a:off x="3196" y="900"/>
                <a:ext cx="39" cy="73"/>
              </a:xfrm>
              <a:custGeom>
                <a:avLst/>
                <a:gdLst>
                  <a:gd name="T0" fmla="*/ 14 w 14"/>
                  <a:gd name="T1" fmla="*/ 26 h 26"/>
                  <a:gd name="T2" fmla="*/ 11 w 14"/>
                  <a:gd name="T3" fmla="*/ 0 h 26"/>
                  <a:gd name="T4" fmla="*/ 14 w 14"/>
                  <a:gd name="T5" fmla="*/ 26 h 26"/>
                </a:gdLst>
                <a:ahLst/>
                <a:cxnLst>
                  <a:cxn ang="0">
                    <a:pos x="T0" y="T1"/>
                  </a:cxn>
                  <a:cxn ang="0">
                    <a:pos x="T2" y="T3"/>
                  </a:cxn>
                  <a:cxn ang="0">
                    <a:pos x="T4" y="T5"/>
                  </a:cxn>
                </a:cxnLst>
                <a:rect l="0" t="0" r="r" b="b"/>
                <a:pathLst>
                  <a:path w="14" h="26">
                    <a:moveTo>
                      <a:pt x="14" y="26"/>
                    </a:moveTo>
                    <a:cubicBezTo>
                      <a:pt x="11" y="0"/>
                      <a:pt x="11" y="0"/>
                      <a:pt x="11" y="0"/>
                    </a:cubicBezTo>
                    <a:cubicBezTo>
                      <a:pt x="0" y="8"/>
                      <a:pt x="14" y="26"/>
                      <a:pt x="14" y="26"/>
                    </a:cubicBezTo>
                    <a:close/>
                  </a:path>
                </a:pathLst>
              </a:custGeom>
              <a:solidFill>
                <a:srgbClr val="00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62" name="Freeform 125">
                <a:extLst>
                  <a:ext uri="{FF2B5EF4-FFF2-40B4-BE49-F238E27FC236}">
                    <a16:creationId xmlns:a16="http://schemas.microsoft.com/office/drawing/2014/main" id="{A06BAA27-5C45-0E48-9D02-B7C70FB13A16}"/>
                  </a:ext>
                </a:extLst>
              </p:cNvPr>
              <p:cNvSpPr>
                <a:spLocks/>
              </p:cNvSpPr>
              <p:nvPr/>
            </p:nvSpPr>
            <p:spPr bwMode="auto">
              <a:xfrm>
                <a:off x="3829" y="864"/>
                <a:ext cx="67" cy="73"/>
              </a:xfrm>
              <a:custGeom>
                <a:avLst/>
                <a:gdLst>
                  <a:gd name="T0" fmla="*/ 14 w 24"/>
                  <a:gd name="T1" fmla="*/ 26 h 26"/>
                  <a:gd name="T2" fmla="*/ 12 w 24"/>
                  <a:gd name="T3" fmla="*/ 0 h 26"/>
                  <a:gd name="T4" fmla="*/ 14 w 24"/>
                  <a:gd name="T5" fmla="*/ 26 h 26"/>
                </a:gdLst>
                <a:ahLst/>
                <a:cxnLst>
                  <a:cxn ang="0">
                    <a:pos x="T0" y="T1"/>
                  </a:cxn>
                  <a:cxn ang="0">
                    <a:pos x="T2" y="T3"/>
                  </a:cxn>
                  <a:cxn ang="0">
                    <a:pos x="T4" y="T5"/>
                  </a:cxn>
                </a:cxnLst>
                <a:rect l="0" t="0" r="r" b="b"/>
                <a:pathLst>
                  <a:path w="24" h="26">
                    <a:moveTo>
                      <a:pt x="14" y="26"/>
                    </a:moveTo>
                    <a:cubicBezTo>
                      <a:pt x="14" y="26"/>
                      <a:pt x="24" y="5"/>
                      <a:pt x="12" y="0"/>
                    </a:cubicBezTo>
                    <a:cubicBezTo>
                      <a:pt x="0" y="8"/>
                      <a:pt x="14" y="26"/>
                      <a:pt x="14" y="26"/>
                    </a:cubicBez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63" name="Freeform 126">
                <a:extLst>
                  <a:ext uri="{FF2B5EF4-FFF2-40B4-BE49-F238E27FC236}">
                    <a16:creationId xmlns:a16="http://schemas.microsoft.com/office/drawing/2014/main" id="{A53BEA24-1984-EE49-B239-4C08ED015F3A}"/>
                  </a:ext>
                </a:extLst>
              </p:cNvPr>
              <p:cNvSpPr>
                <a:spLocks/>
              </p:cNvSpPr>
              <p:nvPr/>
            </p:nvSpPr>
            <p:spPr bwMode="auto">
              <a:xfrm>
                <a:off x="3829" y="864"/>
                <a:ext cx="39" cy="73"/>
              </a:xfrm>
              <a:custGeom>
                <a:avLst/>
                <a:gdLst>
                  <a:gd name="T0" fmla="*/ 14 w 14"/>
                  <a:gd name="T1" fmla="*/ 26 h 26"/>
                  <a:gd name="T2" fmla="*/ 12 w 14"/>
                  <a:gd name="T3" fmla="*/ 0 h 26"/>
                  <a:gd name="T4" fmla="*/ 14 w 14"/>
                  <a:gd name="T5" fmla="*/ 26 h 26"/>
                </a:gdLst>
                <a:ahLst/>
                <a:cxnLst>
                  <a:cxn ang="0">
                    <a:pos x="T0" y="T1"/>
                  </a:cxn>
                  <a:cxn ang="0">
                    <a:pos x="T2" y="T3"/>
                  </a:cxn>
                  <a:cxn ang="0">
                    <a:pos x="T4" y="T5"/>
                  </a:cxn>
                </a:cxnLst>
                <a:rect l="0" t="0" r="r" b="b"/>
                <a:pathLst>
                  <a:path w="14" h="26">
                    <a:moveTo>
                      <a:pt x="14" y="26"/>
                    </a:moveTo>
                    <a:cubicBezTo>
                      <a:pt x="12" y="0"/>
                      <a:pt x="12" y="0"/>
                      <a:pt x="12" y="0"/>
                    </a:cubicBezTo>
                    <a:cubicBezTo>
                      <a:pt x="0" y="8"/>
                      <a:pt x="14" y="26"/>
                      <a:pt x="14" y="26"/>
                    </a:cubicBezTo>
                    <a:close/>
                  </a:path>
                </a:pathLst>
              </a:custGeom>
              <a:solidFill>
                <a:srgbClr val="00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64" name="Freeform 127">
                <a:extLst>
                  <a:ext uri="{FF2B5EF4-FFF2-40B4-BE49-F238E27FC236}">
                    <a16:creationId xmlns:a16="http://schemas.microsoft.com/office/drawing/2014/main" id="{9F863A1F-3535-BB43-A9DC-BEBED6FA8785}"/>
                  </a:ext>
                </a:extLst>
              </p:cNvPr>
              <p:cNvSpPr>
                <a:spLocks/>
              </p:cNvSpPr>
              <p:nvPr/>
            </p:nvSpPr>
            <p:spPr bwMode="auto">
              <a:xfrm>
                <a:off x="3620" y="870"/>
                <a:ext cx="67" cy="72"/>
              </a:xfrm>
              <a:custGeom>
                <a:avLst/>
                <a:gdLst>
                  <a:gd name="T0" fmla="*/ 14 w 24"/>
                  <a:gd name="T1" fmla="*/ 26 h 26"/>
                  <a:gd name="T2" fmla="*/ 11 w 24"/>
                  <a:gd name="T3" fmla="*/ 0 h 26"/>
                  <a:gd name="T4" fmla="*/ 14 w 24"/>
                  <a:gd name="T5" fmla="*/ 26 h 26"/>
                </a:gdLst>
                <a:ahLst/>
                <a:cxnLst>
                  <a:cxn ang="0">
                    <a:pos x="T0" y="T1"/>
                  </a:cxn>
                  <a:cxn ang="0">
                    <a:pos x="T2" y="T3"/>
                  </a:cxn>
                  <a:cxn ang="0">
                    <a:pos x="T4" y="T5"/>
                  </a:cxn>
                </a:cxnLst>
                <a:rect l="0" t="0" r="r" b="b"/>
                <a:pathLst>
                  <a:path w="24" h="26">
                    <a:moveTo>
                      <a:pt x="14" y="26"/>
                    </a:moveTo>
                    <a:cubicBezTo>
                      <a:pt x="14" y="26"/>
                      <a:pt x="24" y="6"/>
                      <a:pt x="11" y="0"/>
                    </a:cubicBezTo>
                    <a:cubicBezTo>
                      <a:pt x="0" y="8"/>
                      <a:pt x="14" y="26"/>
                      <a:pt x="14" y="26"/>
                    </a:cubicBez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65" name="Freeform 128">
                <a:extLst>
                  <a:ext uri="{FF2B5EF4-FFF2-40B4-BE49-F238E27FC236}">
                    <a16:creationId xmlns:a16="http://schemas.microsoft.com/office/drawing/2014/main" id="{F0007DC9-1549-4646-A0A6-1EF81865B368}"/>
                  </a:ext>
                </a:extLst>
              </p:cNvPr>
              <p:cNvSpPr>
                <a:spLocks/>
              </p:cNvSpPr>
              <p:nvPr/>
            </p:nvSpPr>
            <p:spPr bwMode="auto">
              <a:xfrm>
                <a:off x="3620" y="870"/>
                <a:ext cx="39" cy="72"/>
              </a:xfrm>
              <a:custGeom>
                <a:avLst/>
                <a:gdLst>
                  <a:gd name="T0" fmla="*/ 14 w 14"/>
                  <a:gd name="T1" fmla="*/ 26 h 26"/>
                  <a:gd name="T2" fmla="*/ 11 w 14"/>
                  <a:gd name="T3" fmla="*/ 0 h 26"/>
                  <a:gd name="T4" fmla="*/ 14 w 14"/>
                  <a:gd name="T5" fmla="*/ 26 h 26"/>
                </a:gdLst>
                <a:ahLst/>
                <a:cxnLst>
                  <a:cxn ang="0">
                    <a:pos x="T0" y="T1"/>
                  </a:cxn>
                  <a:cxn ang="0">
                    <a:pos x="T2" y="T3"/>
                  </a:cxn>
                  <a:cxn ang="0">
                    <a:pos x="T4" y="T5"/>
                  </a:cxn>
                </a:cxnLst>
                <a:rect l="0" t="0" r="r" b="b"/>
                <a:pathLst>
                  <a:path w="14" h="26">
                    <a:moveTo>
                      <a:pt x="14" y="26"/>
                    </a:moveTo>
                    <a:cubicBezTo>
                      <a:pt x="11" y="0"/>
                      <a:pt x="11" y="0"/>
                      <a:pt x="11" y="0"/>
                    </a:cubicBezTo>
                    <a:cubicBezTo>
                      <a:pt x="0" y="8"/>
                      <a:pt x="14" y="26"/>
                      <a:pt x="14" y="26"/>
                    </a:cubicBezTo>
                    <a:close/>
                  </a:path>
                </a:pathLst>
              </a:custGeom>
              <a:solidFill>
                <a:srgbClr val="00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66" name="Freeform 129">
                <a:extLst>
                  <a:ext uri="{FF2B5EF4-FFF2-40B4-BE49-F238E27FC236}">
                    <a16:creationId xmlns:a16="http://schemas.microsoft.com/office/drawing/2014/main" id="{DE0BBEDE-5ACC-5F4E-908A-906345AC1C56}"/>
                  </a:ext>
                </a:extLst>
              </p:cNvPr>
              <p:cNvSpPr>
                <a:spLocks/>
              </p:cNvSpPr>
              <p:nvPr/>
            </p:nvSpPr>
            <p:spPr bwMode="auto">
              <a:xfrm>
                <a:off x="3375" y="995"/>
                <a:ext cx="69" cy="64"/>
              </a:xfrm>
              <a:custGeom>
                <a:avLst/>
                <a:gdLst>
                  <a:gd name="T0" fmla="*/ 25 w 25"/>
                  <a:gd name="T1" fmla="*/ 18 h 23"/>
                  <a:gd name="T2" fmla="*/ 0 w 25"/>
                  <a:gd name="T3" fmla="*/ 10 h 23"/>
                  <a:gd name="T4" fmla="*/ 25 w 25"/>
                  <a:gd name="T5" fmla="*/ 18 h 23"/>
                </a:gdLst>
                <a:ahLst/>
                <a:cxnLst>
                  <a:cxn ang="0">
                    <a:pos x="T0" y="T1"/>
                  </a:cxn>
                  <a:cxn ang="0">
                    <a:pos x="T2" y="T3"/>
                  </a:cxn>
                  <a:cxn ang="0">
                    <a:pos x="T4" y="T5"/>
                  </a:cxn>
                </a:cxnLst>
                <a:rect l="0" t="0" r="r" b="b"/>
                <a:pathLst>
                  <a:path w="25" h="23">
                    <a:moveTo>
                      <a:pt x="25" y="18"/>
                    </a:moveTo>
                    <a:cubicBezTo>
                      <a:pt x="25" y="18"/>
                      <a:pt x="10" y="0"/>
                      <a:pt x="0" y="10"/>
                    </a:cubicBezTo>
                    <a:cubicBezTo>
                      <a:pt x="2" y="23"/>
                      <a:pt x="25" y="18"/>
                      <a:pt x="25" y="18"/>
                    </a:cubicBez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67" name="Freeform 130">
                <a:extLst>
                  <a:ext uri="{FF2B5EF4-FFF2-40B4-BE49-F238E27FC236}">
                    <a16:creationId xmlns:a16="http://schemas.microsoft.com/office/drawing/2014/main" id="{FBF19289-E97A-DD48-AC65-65C4BCF345A7}"/>
                  </a:ext>
                </a:extLst>
              </p:cNvPr>
              <p:cNvSpPr>
                <a:spLocks/>
              </p:cNvSpPr>
              <p:nvPr/>
            </p:nvSpPr>
            <p:spPr bwMode="auto">
              <a:xfrm>
                <a:off x="3375" y="1023"/>
                <a:ext cx="69" cy="36"/>
              </a:xfrm>
              <a:custGeom>
                <a:avLst/>
                <a:gdLst>
                  <a:gd name="T0" fmla="*/ 25 w 25"/>
                  <a:gd name="T1" fmla="*/ 8 h 13"/>
                  <a:gd name="T2" fmla="*/ 0 w 25"/>
                  <a:gd name="T3" fmla="*/ 0 h 13"/>
                  <a:gd name="T4" fmla="*/ 25 w 25"/>
                  <a:gd name="T5" fmla="*/ 8 h 13"/>
                </a:gdLst>
                <a:ahLst/>
                <a:cxnLst>
                  <a:cxn ang="0">
                    <a:pos x="T0" y="T1"/>
                  </a:cxn>
                  <a:cxn ang="0">
                    <a:pos x="T2" y="T3"/>
                  </a:cxn>
                  <a:cxn ang="0">
                    <a:pos x="T4" y="T5"/>
                  </a:cxn>
                </a:cxnLst>
                <a:rect l="0" t="0" r="r" b="b"/>
                <a:pathLst>
                  <a:path w="25" h="13">
                    <a:moveTo>
                      <a:pt x="25" y="8"/>
                    </a:moveTo>
                    <a:cubicBezTo>
                      <a:pt x="0" y="0"/>
                      <a:pt x="0" y="0"/>
                      <a:pt x="0" y="0"/>
                    </a:cubicBezTo>
                    <a:cubicBezTo>
                      <a:pt x="2" y="13"/>
                      <a:pt x="25" y="8"/>
                      <a:pt x="25" y="8"/>
                    </a:cubicBezTo>
                    <a:close/>
                  </a:path>
                </a:pathLst>
              </a:custGeom>
              <a:solidFill>
                <a:srgbClr val="00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68" name="Freeform 131">
                <a:extLst>
                  <a:ext uri="{FF2B5EF4-FFF2-40B4-BE49-F238E27FC236}">
                    <a16:creationId xmlns:a16="http://schemas.microsoft.com/office/drawing/2014/main" id="{071FE61D-FC93-7343-9CF5-D366ADA56A01}"/>
                  </a:ext>
                </a:extLst>
              </p:cNvPr>
              <p:cNvSpPr>
                <a:spLocks/>
              </p:cNvSpPr>
              <p:nvPr/>
            </p:nvSpPr>
            <p:spPr bwMode="auto">
              <a:xfrm>
                <a:off x="3380" y="847"/>
                <a:ext cx="70" cy="64"/>
              </a:xfrm>
              <a:custGeom>
                <a:avLst/>
                <a:gdLst>
                  <a:gd name="T0" fmla="*/ 25 w 25"/>
                  <a:gd name="T1" fmla="*/ 17 h 23"/>
                  <a:gd name="T2" fmla="*/ 0 w 25"/>
                  <a:gd name="T3" fmla="*/ 9 h 23"/>
                  <a:gd name="T4" fmla="*/ 25 w 25"/>
                  <a:gd name="T5" fmla="*/ 17 h 23"/>
                </a:gdLst>
                <a:ahLst/>
                <a:cxnLst>
                  <a:cxn ang="0">
                    <a:pos x="T0" y="T1"/>
                  </a:cxn>
                  <a:cxn ang="0">
                    <a:pos x="T2" y="T3"/>
                  </a:cxn>
                  <a:cxn ang="0">
                    <a:pos x="T4" y="T5"/>
                  </a:cxn>
                </a:cxnLst>
                <a:rect l="0" t="0" r="r" b="b"/>
                <a:pathLst>
                  <a:path w="25" h="23">
                    <a:moveTo>
                      <a:pt x="25" y="17"/>
                    </a:moveTo>
                    <a:cubicBezTo>
                      <a:pt x="25" y="17"/>
                      <a:pt x="10" y="0"/>
                      <a:pt x="0" y="9"/>
                    </a:cubicBezTo>
                    <a:cubicBezTo>
                      <a:pt x="2" y="23"/>
                      <a:pt x="25" y="17"/>
                      <a:pt x="25" y="17"/>
                    </a:cubicBez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69" name="Freeform 132">
                <a:extLst>
                  <a:ext uri="{FF2B5EF4-FFF2-40B4-BE49-F238E27FC236}">
                    <a16:creationId xmlns:a16="http://schemas.microsoft.com/office/drawing/2014/main" id="{6F051654-FF37-2041-BEA0-92CDE9611B7D}"/>
                  </a:ext>
                </a:extLst>
              </p:cNvPr>
              <p:cNvSpPr>
                <a:spLocks/>
              </p:cNvSpPr>
              <p:nvPr/>
            </p:nvSpPr>
            <p:spPr bwMode="auto">
              <a:xfrm>
                <a:off x="3380" y="872"/>
                <a:ext cx="70" cy="39"/>
              </a:xfrm>
              <a:custGeom>
                <a:avLst/>
                <a:gdLst>
                  <a:gd name="T0" fmla="*/ 25 w 25"/>
                  <a:gd name="T1" fmla="*/ 8 h 14"/>
                  <a:gd name="T2" fmla="*/ 0 w 25"/>
                  <a:gd name="T3" fmla="*/ 0 h 14"/>
                  <a:gd name="T4" fmla="*/ 25 w 25"/>
                  <a:gd name="T5" fmla="*/ 8 h 14"/>
                </a:gdLst>
                <a:ahLst/>
                <a:cxnLst>
                  <a:cxn ang="0">
                    <a:pos x="T0" y="T1"/>
                  </a:cxn>
                  <a:cxn ang="0">
                    <a:pos x="T2" y="T3"/>
                  </a:cxn>
                  <a:cxn ang="0">
                    <a:pos x="T4" y="T5"/>
                  </a:cxn>
                </a:cxnLst>
                <a:rect l="0" t="0" r="r" b="b"/>
                <a:pathLst>
                  <a:path w="25" h="14">
                    <a:moveTo>
                      <a:pt x="25" y="8"/>
                    </a:moveTo>
                    <a:cubicBezTo>
                      <a:pt x="0" y="0"/>
                      <a:pt x="0" y="0"/>
                      <a:pt x="0" y="0"/>
                    </a:cubicBezTo>
                    <a:cubicBezTo>
                      <a:pt x="2" y="14"/>
                      <a:pt x="25" y="8"/>
                      <a:pt x="25" y="8"/>
                    </a:cubicBezTo>
                    <a:close/>
                  </a:path>
                </a:pathLst>
              </a:custGeom>
              <a:solidFill>
                <a:srgbClr val="00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70" name="Freeform 133">
                <a:extLst>
                  <a:ext uri="{FF2B5EF4-FFF2-40B4-BE49-F238E27FC236}">
                    <a16:creationId xmlns:a16="http://schemas.microsoft.com/office/drawing/2014/main" id="{3AF28710-561E-B747-827C-51E5B357B18F}"/>
                  </a:ext>
                </a:extLst>
              </p:cNvPr>
              <p:cNvSpPr>
                <a:spLocks/>
              </p:cNvSpPr>
              <p:nvPr/>
            </p:nvSpPr>
            <p:spPr bwMode="auto">
              <a:xfrm>
                <a:off x="3308" y="872"/>
                <a:ext cx="69" cy="67"/>
              </a:xfrm>
              <a:custGeom>
                <a:avLst/>
                <a:gdLst>
                  <a:gd name="T0" fmla="*/ 0 w 25"/>
                  <a:gd name="T1" fmla="*/ 18 h 24"/>
                  <a:gd name="T2" fmla="*/ 25 w 25"/>
                  <a:gd name="T3" fmla="*/ 10 h 24"/>
                  <a:gd name="T4" fmla="*/ 0 w 25"/>
                  <a:gd name="T5" fmla="*/ 18 h 24"/>
                </a:gdLst>
                <a:ahLst/>
                <a:cxnLst>
                  <a:cxn ang="0">
                    <a:pos x="T0" y="T1"/>
                  </a:cxn>
                  <a:cxn ang="0">
                    <a:pos x="T2" y="T3"/>
                  </a:cxn>
                  <a:cxn ang="0">
                    <a:pos x="T4" y="T5"/>
                  </a:cxn>
                </a:cxnLst>
                <a:rect l="0" t="0" r="r" b="b"/>
                <a:pathLst>
                  <a:path w="25" h="24">
                    <a:moveTo>
                      <a:pt x="0" y="18"/>
                    </a:moveTo>
                    <a:cubicBezTo>
                      <a:pt x="0" y="18"/>
                      <a:pt x="15" y="0"/>
                      <a:pt x="25" y="10"/>
                    </a:cubicBezTo>
                    <a:cubicBezTo>
                      <a:pt x="22" y="24"/>
                      <a:pt x="0" y="18"/>
                      <a:pt x="0" y="18"/>
                    </a:cubicBez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71" name="Freeform 134">
                <a:extLst>
                  <a:ext uri="{FF2B5EF4-FFF2-40B4-BE49-F238E27FC236}">
                    <a16:creationId xmlns:a16="http://schemas.microsoft.com/office/drawing/2014/main" id="{9966A1D8-47F3-7343-BB2E-E20BFE564048}"/>
                  </a:ext>
                </a:extLst>
              </p:cNvPr>
              <p:cNvSpPr>
                <a:spLocks/>
              </p:cNvSpPr>
              <p:nvPr/>
            </p:nvSpPr>
            <p:spPr bwMode="auto">
              <a:xfrm>
                <a:off x="3308" y="900"/>
                <a:ext cx="69" cy="39"/>
              </a:xfrm>
              <a:custGeom>
                <a:avLst/>
                <a:gdLst>
                  <a:gd name="T0" fmla="*/ 0 w 25"/>
                  <a:gd name="T1" fmla="*/ 8 h 14"/>
                  <a:gd name="T2" fmla="*/ 25 w 25"/>
                  <a:gd name="T3" fmla="*/ 0 h 14"/>
                  <a:gd name="T4" fmla="*/ 0 w 25"/>
                  <a:gd name="T5" fmla="*/ 8 h 14"/>
                </a:gdLst>
                <a:ahLst/>
                <a:cxnLst>
                  <a:cxn ang="0">
                    <a:pos x="T0" y="T1"/>
                  </a:cxn>
                  <a:cxn ang="0">
                    <a:pos x="T2" y="T3"/>
                  </a:cxn>
                  <a:cxn ang="0">
                    <a:pos x="T4" y="T5"/>
                  </a:cxn>
                </a:cxnLst>
                <a:rect l="0" t="0" r="r" b="b"/>
                <a:pathLst>
                  <a:path w="25" h="14">
                    <a:moveTo>
                      <a:pt x="0" y="8"/>
                    </a:moveTo>
                    <a:cubicBezTo>
                      <a:pt x="25" y="0"/>
                      <a:pt x="25" y="0"/>
                      <a:pt x="25" y="0"/>
                    </a:cubicBezTo>
                    <a:cubicBezTo>
                      <a:pt x="22" y="14"/>
                      <a:pt x="0" y="8"/>
                      <a:pt x="0" y="8"/>
                    </a:cubicBezTo>
                    <a:close/>
                  </a:path>
                </a:pathLst>
              </a:custGeom>
              <a:solidFill>
                <a:srgbClr val="00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72" name="Freeform 135">
                <a:extLst>
                  <a:ext uri="{FF2B5EF4-FFF2-40B4-BE49-F238E27FC236}">
                    <a16:creationId xmlns:a16="http://schemas.microsoft.com/office/drawing/2014/main" id="{DB0F4245-1A04-4744-872C-D6B6768250FA}"/>
                  </a:ext>
                </a:extLst>
              </p:cNvPr>
              <p:cNvSpPr>
                <a:spLocks/>
              </p:cNvSpPr>
              <p:nvPr/>
            </p:nvSpPr>
            <p:spPr bwMode="auto">
              <a:xfrm>
                <a:off x="3322" y="1140"/>
                <a:ext cx="64" cy="64"/>
              </a:xfrm>
              <a:custGeom>
                <a:avLst/>
                <a:gdLst>
                  <a:gd name="T0" fmla="*/ 0 w 23"/>
                  <a:gd name="T1" fmla="*/ 23 h 23"/>
                  <a:gd name="T2" fmla="*/ 19 w 23"/>
                  <a:gd name="T3" fmla="*/ 5 h 23"/>
                  <a:gd name="T4" fmla="*/ 0 w 23"/>
                  <a:gd name="T5" fmla="*/ 23 h 23"/>
                </a:gdLst>
                <a:ahLst/>
                <a:cxnLst>
                  <a:cxn ang="0">
                    <a:pos x="T0" y="T1"/>
                  </a:cxn>
                  <a:cxn ang="0">
                    <a:pos x="T2" y="T3"/>
                  </a:cxn>
                  <a:cxn ang="0">
                    <a:pos x="T4" y="T5"/>
                  </a:cxn>
                </a:cxnLst>
                <a:rect l="0" t="0" r="r" b="b"/>
                <a:pathLst>
                  <a:path w="23" h="23">
                    <a:moveTo>
                      <a:pt x="0" y="23"/>
                    </a:moveTo>
                    <a:cubicBezTo>
                      <a:pt x="0" y="23"/>
                      <a:pt x="6" y="0"/>
                      <a:pt x="19" y="5"/>
                    </a:cubicBezTo>
                    <a:cubicBezTo>
                      <a:pt x="23" y="18"/>
                      <a:pt x="0" y="23"/>
                      <a:pt x="0" y="23"/>
                    </a:cubicBez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73" name="Freeform 136">
                <a:extLst>
                  <a:ext uri="{FF2B5EF4-FFF2-40B4-BE49-F238E27FC236}">
                    <a16:creationId xmlns:a16="http://schemas.microsoft.com/office/drawing/2014/main" id="{ECEF1933-6856-E64B-9DCC-A9BD4712BDAE}"/>
                  </a:ext>
                </a:extLst>
              </p:cNvPr>
              <p:cNvSpPr>
                <a:spLocks/>
              </p:cNvSpPr>
              <p:nvPr/>
            </p:nvSpPr>
            <p:spPr bwMode="auto">
              <a:xfrm>
                <a:off x="3322" y="1154"/>
                <a:ext cx="64" cy="50"/>
              </a:xfrm>
              <a:custGeom>
                <a:avLst/>
                <a:gdLst>
                  <a:gd name="T0" fmla="*/ 0 w 23"/>
                  <a:gd name="T1" fmla="*/ 18 h 18"/>
                  <a:gd name="T2" fmla="*/ 19 w 23"/>
                  <a:gd name="T3" fmla="*/ 0 h 18"/>
                  <a:gd name="T4" fmla="*/ 0 w 23"/>
                  <a:gd name="T5" fmla="*/ 18 h 18"/>
                </a:gdLst>
                <a:ahLst/>
                <a:cxnLst>
                  <a:cxn ang="0">
                    <a:pos x="T0" y="T1"/>
                  </a:cxn>
                  <a:cxn ang="0">
                    <a:pos x="T2" y="T3"/>
                  </a:cxn>
                  <a:cxn ang="0">
                    <a:pos x="T4" y="T5"/>
                  </a:cxn>
                </a:cxnLst>
                <a:rect l="0" t="0" r="r" b="b"/>
                <a:pathLst>
                  <a:path w="23" h="18">
                    <a:moveTo>
                      <a:pt x="0" y="18"/>
                    </a:moveTo>
                    <a:cubicBezTo>
                      <a:pt x="19" y="0"/>
                      <a:pt x="19" y="0"/>
                      <a:pt x="19" y="0"/>
                    </a:cubicBezTo>
                    <a:cubicBezTo>
                      <a:pt x="23" y="13"/>
                      <a:pt x="0" y="18"/>
                      <a:pt x="0" y="18"/>
                    </a:cubicBezTo>
                    <a:close/>
                  </a:path>
                </a:pathLst>
              </a:custGeom>
              <a:solidFill>
                <a:srgbClr val="00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74" name="Freeform 137">
                <a:extLst>
                  <a:ext uri="{FF2B5EF4-FFF2-40B4-BE49-F238E27FC236}">
                    <a16:creationId xmlns:a16="http://schemas.microsoft.com/office/drawing/2014/main" id="{AB505EF0-E5A9-2B4C-9907-B3F08389F755}"/>
                  </a:ext>
                </a:extLst>
              </p:cNvPr>
              <p:cNvSpPr>
                <a:spLocks/>
              </p:cNvSpPr>
              <p:nvPr/>
            </p:nvSpPr>
            <p:spPr bwMode="auto">
              <a:xfrm>
                <a:off x="3734" y="1026"/>
                <a:ext cx="64" cy="61"/>
              </a:xfrm>
              <a:custGeom>
                <a:avLst/>
                <a:gdLst>
                  <a:gd name="T0" fmla="*/ 0 w 23"/>
                  <a:gd name="T1" fmla="*/ 22 h 22"/>
                  <a:gd name="T2" fmla="*/ 19 w 23"/>
                  <a:gd name="T3" fmla="*/ 4 h 22"/>
                  <a:gd name="T4" fmla="*/ 0 w 23"/>
                  <a:gd name="T5" fmla="*/ 22 h 22"/>
                </a:gdLst>
                <a:ahLst/>
                <a:cxnLst>
                  <a:cxn ang="0">
                    <a:pos x="T0" y="T1"/>
                  </a:cxn>
                  <a:cxn ang="0">
                    <a:pos x="T2" y="T3"/>
                  </a:cxn>
                  <a:cxn ang="0">
                    <a:pos x="T4" y="T5"/>
                  </a:cxn>
                </a:cxnLst>
                <a:rect l="0" t="0" r="r" b="b"/>
                <a:pathLst>
                  <a:path w="23" h="22">
                    <a:moveTo>
                      <a:pt x="0" y="22"/>
                    </a:moveTo>
                    <a:cubicBezTo>
                      <a:pt x="0" y="22"/>
                      <a:pt x="5" y="0"/>
                      <a:pt x="19" y="4"/>
                    </a:cubicBezTo>
                    <a:cubicBezTo>
                      <a:pt x="23" y="17"/>
                      <a:pt x="0" y="22"/>
                      <a:pt x="0" y="22"/>
                    </a:cubicBez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75" name="Freeform 138">
                <a:extLst>
                  <a:ext uri="{FF2B5EF4-FFF2-40B4-BE49-F238E27FC236}">
                    <a16:creationId xmlns:a16="http://schemas.microsoft.com/office/drawing/2014/main" id="{BE18C38F-52CE-754F-8BD7-C6A8065510C0}"/>
                  </a:ext>
                </a:extLst>
              </p:cNvPr>
              <p:cNvSpPr>
                <a:spLocks/>
              </p:cNvSpPr>
              <p:nvPr/>
            </p:nvSpPr>
            <p:spPr bwMode="auto">
              <a:xfrm>
                <a:off x="3734" y="1037"/>
                <a:ext cx="64" cy="50"/>
              </a:xfrm>
              <a:custGeom>
                <a:avLst/>
                <a:gdLst>
                  <a:gd name="T0" fmla="*/ 0 w 23"/>
                  <a:gd name="T1" fmla="*/ 18 h 18"/>
                  <a:gd name="T2" fmla="*/ 19 w 23"/>
                  <a:gd name="T3" fmla="*/ 0 h 18"/>
                  <a:gd name="T4" fmla="*/ 0 w 23"/>
                  <a:gd name="T5" fmla="*/ 18 h 18"/>
                </a:gdLst>
                <a:ahLst/>
                <a:cxnLst>
                  <a:cxn ang="0">
                    <a:pos x="T0" y="T1"/>
                  </a:cxn>
                  <a:cxn ang="0">
                    <a:pos x="T2" y="T3"/>
                  </a:cxn>
                  <a:cxn ang="0">
                    <a:pos x="T4" y="T5"/>
                  </a:cxn>
                </a:cxnLst>
                <a:rect l="0" t="0" r="r" b="b"/>
                <a:pathLst>
                  <a:path w="23" h="18">
                    <a:moveTo>
                      <a:pt x="0" y="18"/>
                    </a:moveTo>
                    <a:cubicBezTo>
                      <a:pt x="19" y="0"/>
                      <a:pt x="19" y="0"/>
                      <a:pt x="19" y="0"/>
                    </a:cubicBezTo>
                    <a:cubicBezTo>
                      <a:pt x="23" y="13"/>
                      <a:pt x="0" y="18"/>
                      <a:pt x="0" y="18"/>
                    </a:cubicBezTo>
                    <a:close/>
                  </a:path>
                </a:pathLst>
              </a:custGeom>
              <a:solidFill>
                <a:srgbClr val="00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76" name="Freeform 139">
                <a:extLst>
                  <a:ext uri="{FF2B5EF4-FFF2-40B4-BE49-F238E27FC236}">
                    <a16:creationId xmlns:a16="http://schemas.microsoft.com/office/drawing/2014/main" id="{D89486BD-A20E-4745-B52B-08A51AE94B21}"/>
                  </a:ext>
                </a:extLst>
              </p:cNvPr>
              <p:cNvSpPr>
                <a:spLocks/>
              </p:cNvSpPr>
              <p:nvPr/>
            </p:nvSpPr>
            <p:spPr bwMode="auto">
              <a:xfrm>
                <a:off x="3015" y="828"/>
                <a:ext cx="64" cy="67"/>
              </a:xfrm>
              <a:custGeom>
                <a:avLst/>
                <a:gdLst>
                  <a:gd name="T0" fmla="*/ 6 w 23"/>
                  <a:gd name="T1" fmla="*/ 0 h 24"/>
                  <a:gd name="T2" fmla="*/ 14 w 23"/>
                  <a:gd name="T3" fmla="*/ 24 h 24"/>
                  <a:gd name="T4" fmla="*/ 6 w 23"/>
                  <a:gd name="T5" fmla="*/ 0 h 24"/>
                </a:gdLst>
                <a:ahLst/>
                <a:cxnLst>
                  <a:cxn ang="0">
                    <a:pos x="T0" y="T1"/>
                  </a:cxn>
                  <a:cxn ang="0">
                    <a:pos x="T2" y="T3"/>
                  </a:cxn>
                  <a:cxn ang="0">
                    <a:pos x="T4" y="T5"/>
                  </a:cxn>
                </a:cxnLst>
                <a:rect l="0" t="0" r="r" b="b"/>
                <a:pathLst>
                  <a:path w="23" h="24">
                    <a:moveTo>
                      <a:pt x="6" y="0"/>
                    </a:moveTo>
                    <a:cubicBezTo>
                      <a:pt x="6" y="0"/>
                      <a:pt x="23" y="14"/>
                      <a:pt x="14" y="24"/>
                    </a:cubicBezTo>
                    <a:cubicBezTo>
                      <a:pt x="0" y="22"/>
                      <a:pt x="6" y="0"/>
                      <a:pt x="6" y="0"/>
                    </a:cubicBez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77" name="Freeform 140">
                <a:extLst>
                  <a:ext uri="{FF2B5EF4-FFF2-40B4-BE49-F238E27FC236}">
                    <a16:creationId xmlns:a16="http://schemas.microsoft.com/office/drawing/2014/main" id="{BC5269F0-1331-C34F-B953-222362CF9A1A}"/>
                  </a:ext>
                </a:extLst>
              </p:cNvPr>
              <p:cNvSpPr>
                <a:spLocks/>
              </p:cNvSpPr>
              <p:nvPr/>
            </p:nvSpPr>
            <p:spPr bwMode="auto">
              <a:xfrm>
                <a:off x="3015" y="828"/>
                <a:ext cx="39" cy="67"/>
              </a:xfrm>
              <a:custGeom>
                <a:avLst/>
                <a:gdLst>
                  <a:gd name="T0" fmla="*/ 6 w 14"/>
                  <a:gd name="T1" fmla="*/ 0 h 24"/>
                  <a:gd name="T2" fmla="*/ 14 w 14"/>
                  <a:gd name="T3" fmla="*/ 24 h 24"/>
                  <a:gd name="T4" fmla="*/ 6 w 14"/>
                  <a:gd name="T5" fmla="*/ 0 h 24"/>
                </a:gdLst>
                <a:ahLst/>
                <a:cxnLst>
                  <a:cxn ang="0">
                    <a:pos x="T0" y="T1"/>
                  </a:cxn>
                  <a:cxn ang="0">
                    <a:pos x="T2" y="T3"/>
                  </a:cxn>
                  <a:cxn ang="0">
                    <a:pos x="T4" y="T5"/>
                  </a:cxn>
                </a:cxnLst>
                <a:rect l="0" t="0" r="r" b="b"/>
                <a:pathLst>
                  <a:path w="14" h="24">
                    <a:moveTo>
                      <a:pt x="6" y="0"/>
                    </a:moveTo>
                    <a:cubicBezTo>
                      <a:pt x="14" y="24"/>
                      <a:pt x="14" y="24"/>
                      <a:pt x="14" y="24"/>
                    </a:cubicBezTo>
                    <a:cubicBezTo>
                      <a:pt x="0" y="22"/>
                      <a:pt x="6" y="0"/>
                      <a:pt x="6" y="0"/>
                    </a:cubicBezTo>
                    <a:close/>
                  </a:path>
                </a:pathLst>
              </a:custGeom>
              <a:solidFill>
                <a:srgbClr val="00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78" name="Freeform 141">
                <a:extLst>
                  <a:ext uri="{FF2B5EF4-FFF2-40B4-BE49-F238E27FC236}">
                    <a16:creationId xmlns:a16="http://schemas.microsoft.com/office/drawing/2014/main" id="{21C7DF8B-4DF9-534F-B605-36D43930135E}"/>
                  </a:ext>
                </a:extLst>
              </p:cNvPr>
              <p:cNvSpPr>
                <a:spLocks/>
              </p:cNvSpPr>
              <p:nvPr/>
            </p:nvSpPr>
            <p:spPr bwMode="auto">
              <a:xfrm>
                <a:off x="3564" y="786"/>
                <a:ext cx="67" cy="70"/>
              </a:xfrm>
              <a:custGeom>
                <a:avLst/>
                <a:gdLst>
                  <a:gd name="T0" fmla="*/ 6 w 24"/>
                  <a:gd name="T1" fmla="*/ 0 h 25"/>
                  <a:gd name="T2" fmla="*/ 14 w 24"/>
                  <a:gd name="T3" fmla="*/ 25 h 25"/>
                  <a:gd name="T4" fmla="*/ 6 w 24"/>
                  <a:gd name="T5" fmla="*/ 0 h 25"/>
                </a:gdLst>
                <a:ahLst/>
                <a:cxnLst>
                  <a:cxn ang="0">
                    <a:pos x="T0" y="T1"/>
                  </a:cxn>
                  <a:cxn ang="0">
                    <a:pos x="T2" y="T3"/>
                  </a:cxn>
                  <a:cxn ang="0">
                    <a:pos x="T4" y="T5"/>
                  </a:cxn>
                </a:cxnLst>
                <a:rect l="0" t="0" r="r" b="b"/>
                <a:pathLst>
                  <a:path w="24" h="25">
                    <a:moveTo>
                      <a:pt x="6" y="0"/>
                    </a:moveTo>
                    <a:cubicBezTo>
                      <a:pt x="6" y="0"/>
                      <a:pt x="24" y="15"/>
                      <a:pt x="14" y="25"/>
                    </a:cubicBezTo>
                    <a:cubicBezTo>
                      <a:pt x="0" y="23"/>
                      <a:pt x="6" y="0"/>
                      <a:pt x="6" y="0"/>
                    </a:cubicBez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79" name="Freeform 142">
                <a:extLst>
                  <a:ext uri="{FF2B5EF4-FFF2-40B4-BE49-F238E27FC236}">
                    <a16:creationId xmlns:a16="http://schemas.microsoft.com/office/drawing/2014/main" id="{CE0C6D83-6CEE-FB4D-AECC-024F8C125A76}"/>
                  </a:ext>
                </a:extLst>
              </p:cNvPr>
              <p:cNvSpPr>
                <a:spLocks/>
              </p:cNvSpPr>
              <p:nvPr/>
            </p:nvSpPr>
            <p:spPr bwMode="auto">
              <a:xfrm>
                <a:off x="3564" y="786"/>
                <a:ext cx="39" cy="70"/>
              </a:xfrm>
              <a:custGeom>
                <a:avLst/>
                <a:gdLst>
                  <a:gd name="T0" fmla="*/ 6 w 14"/>
                  <a:gd name="T1" fmla="*/ 0 h 25"/>
                  <a:gd name="T2" fmla="*/ 14 w 14"/>
                  <a:gd name="T3" fmla="*/ 25 h 25"/>
                  <a:gd name="T4" fmla="*/ 6 w 14"/>
                  <a:gd name="T5" fmla="*/ 0 h 25"/>
                </a:gdLst>
                <a:ahLst/>
                <a:cxnLst>
                  <a:cxn ang="0">
                    <a:pos x="T0" y="T1"/>
                  </a:cxn>
                  <a:cxn ang="0">
                    <a:pos x="T2" y="T3"/>
                  </a:cxn>
                  <a:cxn ang="0">
                    <a:pos x="T4" y="T5"/>
                  </a:cxn>
                </a:cxnLst>
                <a:rect l="0" t="0" r="r" b="b"/>
                <a:pathLst>
                  <a:path w="14" h="25">
                    <a:moveTo>
                      <a:pt x="6" y="0"/>
                    </a:moveTo>
                    <a:cubicBezTo>
                      <a:pt x="14" y="25"/>
                      <a:pt x="14" y="25"/>
                      <a:pt x="14" y="25"/>
                    </a:cubicBezTo>
                    <a:cubicBezTo>
                      <a:pt x="0" y="23"/>
                      <a:pt x="6" y="0"/>
                      <a:pt x="6" y="0"/>
                    </a:cubicBezTo>
                    <a:close/>
                  </a:path>
                </a:pathLst>
              </a:custGeom>
              <a:solidFill>
                <a:srgbClr val="00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80" name="Freeform 143">
                <a:extLst>
                  <a:ext uri="{FF2B5EF4-FFF2-40B4-BE49-F238E27FC236}">
                    <a16:creationId xmlns:a16="http://schemas.microsoft.com/office/drawing/2014/main" id="{86442A58-C875-424A-9173-1FDCA5CD2061}"/>
                  </a:ext>
                </a:extLst>
              </p:cNvPr>
              <p:cNvSpPr>
                <a:spLocks/>
              </p:cNvSpPr>
              <p:nvPr/>
            </p:nvSpPr>
            <p:spPr bwMode="auto">
              <a:xfrm>
                <a:off x="3126" y="811"/>
                <a:ext cx="70" cy="73"/>
              </a:xfrm>
              <a:custGeom>
                <a:avLst/>
                <a:gdLst>
                  <a:gd name="T0" fmla="*/ 14 w 25"/>
                  <a:gd name="T1" fmla="*/ 0 h 26"/>
                  <a:gd name="T2" fmla="*/ 12 w 25"/>
                  <a:gd name="T3" fmla="*/ 26 h 26"/>
                  <a:gd name="T4" fmla="*/ 14 w 25"/>
                  <a:gd name="T5" fmla="*/ 0 h 26"/>
                </a:gdLst>
                <a:ahLst/>
                <a:cxnLst>
                  <a:cxn ang="0">
                    <a:pos x="T0" y="T1"/>
                  </a:cxn>
                  <a:cxn ang="0">
                    <a:pos x="T2" y="T3"/>
                  </a:cxn>
                  <a:cxn ang="0">
                    <a:pos x="T4" y="T5"/>
                  </a:cxn>
                </a:cxnLst>
                <a:rect l="0" t="0" r="r" b="b"/>
                <a:pathLst>
                  <a:path w="25" h="26">
                    <a:moveTo>
                      <a:pt x="14" y="0"/>
                    </a:moveTo>
                    <a:cubicBezTo>
                      <a:pt x="14" y="0"/>
                      <a:pt x="25" y="20"/>
                      <a:pt x="12" y="26"/>
                    </a:cubicBezTo>
                    <a:cubicBezTo>
                      <a:pt x="0" y="19"/>
                      <a:pt x="14" y="0"/>
                      <a:pt x="14" y="0"/>
                    </a:cubicBez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81" name="Freeform 144">
                <a:extLst>
                  <a:ext uri="{FF2B5EF4-FFF2-40B4-BE49-F238E27FC236}">
                    <a16:creationId xmlns:a16="http://schemas.microsoft.com/office/drawing/2014/main" id="{96C7B759-EB37-A842-8EE8-FD20AE512CD5}"/>
                  </a:ext>
                </a:extLst>
              </p:cNvPr>
              <p:cNvSpPr>
                <a:spLocks/>
              </p:cNvSpPr>
              <p:nvPr/>
            </p:nvSpPr>
            <p:spPr bwMode="auto">
              <a:xfrm>
                <a:off x="3126" y="811"/>
                <a:ext cx="39" cy="73"/>
              </a:xfrm>
              <a:custGeom>
                <a:avLst/>
                <a:gdLst>
                  <a:gd name="T0" fmla="*/ 14 w 14"/>
                  <a:gd name="T1" fmla="*/ 0 h 26"/>
                  <a:gd name="T2" fmla="*/ 12 w 14"/>
                  <a:gd name="T3" fmla="*/ 26 h 26"/>
                  <a:gd name="T4" fmla="*/ 14 w 14"/>
                  <a:gd name="T5" fmla="*/ 0 h 26"/>
                </a:gdLst>
                <a:ahLst/>
                <a:cxnLst>
                  <a:cxn ang="0">
                    <a:pos x="T0" y="T1"/>
                  </a:cxn>
                  <a:cxn ang="0">
                    <a:pos x="T2" y="T3"/>
                  </a:cxn>
                  <a:cxn ang="0">
                    <a:pos x="T4" y="T5"/>
                  </a:cxn>
                </a:cxnLst>
                <a:rect l="0" t="0" r="r" b="b"/>
                <a:pathLst>
                  <a:path w="14" h="26">
                    <a:moveTo>
                      <a:pt x="14" y="0"/>
                    </a:moveTo>
                    <a:cubicBezTo>
                      <a:pt x="12" y="26"/>
                      <a:pt x="12" y="26"/>
                      <a:pt x="12" y="26"/>
                    </a:cubicBezTo>
                    <a:cubicBezTo>
                      <a:pt x="0" y="19"/>
                      <a:pt x="14" y="0"/>
                      <a:pt x="14" y="0"/>
                    </a:cubicBezTo>
                    <a:close/>
                  </a:path>
                </a:pathLst>
              </a:custGeom>
              <a:solidFill>
                <a:srgbClr val="00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82" name="Freeform 145">
                <a:extLst>
                  <a:ext uri="{FF2B5EF4-FFF2-40B4-BE49-F238E27FC236}">
                    <a16:creationId xmlns:a16="http://schemas.microsoft.com/office/drawing/2014/main" id="{04F55F38-8C61-E741-A7A6-9974A4F880F5}"/>
                  </a:ext>
                </a:extLst>
              </p:cNvPr>
              <p:cNvSpPr>
                <a:spLocks/>
              </p:cNvSpPr>
              <p:nvPr/>
            </p:nvSpPr>
            <p:spPr bwMode="auto">
              <a:xfrm>
                <a:off x="3656" y="764"/>
                <a:ext cx="70" cy="72"/>
              </a:xfrm>
              <a:custGeom>
                <a:avLst/>
                <a:gdLst>
                  <a:gd name="T0" fmla="*/ 14 w 25"/>
                  <a:gd name="T1" fmla="*/ 0 h 26"/>
                  <a:gd name="T2" fmla="*/ 12 w 25"/>
                  <a:gd name="T3" fmla="*/ 26 h 26"/>
                  <a:gd name="T4" fmla="*/ 14 w 25"/>
                  <a:gd name="T5" fmla="*/ 0 h 26"/>
                </a:gdLst>
                <a:ahLst/>
                <a:cxnLst>
                  <a:cxn ang="0">
                    <a:pos x="T0" y="T1"/>
                  </a:cxn>
                  <a:cxn ang="0">
                    <a:pos x="T2" y="T3"/>
                  </a:cxn>
                  <a:cxn ang="0">
                    <a:pos x="T4" y="T5"/>
                  </a:cxn>
                </a:cxnLst>
                <a:rect l="0" t="0" r="r" b="b"/>
                <a:pathLst>
                  <a:path w="25" h="26">
                    <a:moveTo>
                      <a:pt x="14" y="0"/>
                    </a:moveTo>
                    <a:cubicBezTo>
                      <a:pt x="14" y="0"/>
                      <a:pt x="25" y="20"/>
                      <a:pt x="12" y="26"/>
                    </a:cubicBezTo>
                    <a:cubicBezTo>
                      <a:pt x="0" y="19"/>
                      <a:pt x="14" y="0"/>
                      <a:pt x="14" y="0"/>
                    </a:cubicBez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83" name="Freeform 146">
                <a:extLst>
                  <a:ext uri="{FF2B5EF4-FFF2-40B4-BE49-F238E27FC236}">
                    <a16:creationId xmlns:a16="http://schemas.microsoft.com/office/drawing/2014/main" id="{B8DC90F2-39E8-F647-B6F7-6F292C5DD45E}"/>
                  </a:ext>
                </a:extLst>
              </p:cNvPr>
              <p:cNvSpPr>
                <a:spLocks/>
              </p:cNvSpPr>
              <p:nvPr/>
            </p:nvSpPr>
            <p:spPr bwMode="auto">
              <a:xfrm>
                <a:off x="3656" y="764"/>
                <a:ext cx="39" cy="72"/>
              </a:xfrm>
              <a:custGeom>
                <a:avLst/>
                <a:gdLst>
                  <a:gd name="T0" fmla="*/ 14 w 14"/>
                  <a:gd name="T1" fmla="*/ 0 h 26"/>
                  <a:gd name="T2" fmla="*/ 12 w 14"/>
                  <a:gd name="T3" fmla="*/ 26 h 26"/>
                  <a:gd name="T4" fmla="*/ 14 w 14"/>
                  <a:gd name="T5" fmla="*/ 0 h 26"/>
                </a:gdLst>
                <a:ahLst/>
                <a:cxnLst>
                  <a:cxn ang="0">
                    <a:pos x="T0" y="T1"/>
                  </a:cxn>
                  <a:cxn ang="0">
                    <a:pos x="T2" y="T3"/>
                  </a:cxn>
                  <a:cxn ang="0">
                    <a:pos x="T4" y="T5"/>
                  </a:cxn>
                </a:cxnLst>
                <a:rect l="0" t="0" r="r" b="b"/>
                <a:pathLst>
                  <a:path w="14" h="26">
                    <a:moveTo>
                      <a:pt x="14" y="0"/>
                    </a:moveTo>
                    <a:cubicBezTo>
                      <a:pt x="12" y="26"/>
                      <a:pt x="12" y="26"/>
                      <a:pt x="12" y="26"/>
                    </a:cubicBezTo>
                    <a:cubicBezTo>
                      <a:pt x="0" y="19"/>
                      <a:pt x="14" y="0"/>
                      <a:pt x="14" y="0"/>
                    </a:cubicBezTo>
                    <a:close/>
                  </a:path>
                </a:pathLst>
              </a:custGeom>
              <a:solidFill>
                <a:srgbClr val="00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84" name="Freeform 147">
                <a:extLst>
                  <a:ext uri="{FF2B5EF4-FFF2-40B4-BE49-F238E27FC236}">
                    <a16:creationId xmlns:a16="http://schemas.microsoft.com/office/drawing/2014/main" id="{E0AE42C4-17C5-4E45-A2E4-0BAEA092C4DB}"/>
                  </a:ext>
                </a:extLst>
              </p:cNvPr>
              <p:cNvSpPr>
                <a:spLocks/>
              </p:cNvSpPr>
              <p:nvPr/>
            </p:nvSpPr>
            <p:spPr bwMode="auto">
              <a:xfrm>
                <a:off x="3238" y="772"/>
                <a:ext cx="64" cy="70"/>
              </a:xfrm>
              <a:custGeom>
                <a:avLst/>
                <a:gdLst>
                  <a:gd name="T0" fmla="*/ 6 w 23"/>
                  <a:gd name="T1" fmla="*/ 0 h 25"/>
                  <a:gd name="T2" fmla="*/ 14 w 23"/>
                  <a:gd name="T3" fmla="*/ 25 h 25"/>
                  <a:gd name="T4" fmla="*/ 6 w 23"/>
                  <a:gd name="T5" fmla="*/ 0 h 25"/>
                </a:gdLst>
                <a:ahLst/>
                <a:cxnLst>
                  <a:cxn ang="0">
                    <a:pos x="T0" y="T1"/>
                  </a:cxn>
                  <a:cxn ang="0">
                    <a:pos x="T2" y="T3"/>
                  </a:cxn>
                  <a:cxn ang="0">
                    <a:pos x="T4" y="T5"/>
                  </a:cxn>
                </a:cxnLst>
                <a:rect l="0" t="0" r="r" b="b"/>
                <a:pathLst>
                  <a:path w="23" h="25">
                    <a:moveTo>
                      <a:pt x="6" y="0"/>
                    </a:moveTo>
                    <a:cubicBezTo>
                      <a:pt x="6" y="0"/>
                      <a:pt x="23" y="15"/>
                      <a:pt x="14" y="25"/>
                    </a:cubicBezTo>
                    <a:cubicBezTo>
                      <a:pt x="0" y="22"/>
                      <a:pt x="6" y="0"/>
                      <a:pt x="6" y="0"/>
                    </a:cubicBez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85" name="Freeform 148">
                <a:extLst>
                  <a:ext uri="{FF2B5EF4-FFF2-40B4-BE49-F238E27FC236}">
                    <a16:creationId xmlns:a16="http://schemas.microsoft.com/office/drawing/2014/main" id="{A9AF21E4-FE9F-B14F-A5BD-08C874403544}"/>
                  </a:ext>
                </a:extLst>
              </p:cNvPr>
              <p:cNvSpPr>
                <a:spLocks/>
              </p:cNvSpPr>
              <p:nvPr/>
            </p:nvSpPr>
            <p:spPr bwMode="auto">
              <a:xfrm>
                <a:off x="3238" y="772"/>
                <a:ext cx="39" cy="70"/>
              </a:xfrm>
              <a:custGeom>
                <a:avLst/>
                <a:gdLst>
                  <a:gd name="T0" fmla="*/ 6 w 14"/>
                  <a:gd name="T1" fmla="*/ 0 h 25"/>
                  <a:gd name="T2" fmla="*/ 14 w 14"/>
                  <a:gd name="T3" fmla="*/ 25 h 25"/>
                  <a:gd name="T4" fmla="*/ 6 w 14"/>
                  <a:gd name="T5" fmla="*/ 0 h 25"/>
                </a:gdLst>
                <a:ahLst/>
                <a:cxnLst>
                  <a:cxn ang="0">
                    <a:pos x="T0" y="T1"/>
                  </a:cxn>
                  <a:cxn ang="0">
                    <a:pos x="T2" y="T3"/>
                  </a:cxn>
                  <a:cxn ang="0">
                    <a:pos x="T4" y="T5"/>
                  </a:cxn>
                </a:cxnLst>
                <a:rect l="0" t="0" r="r" b="b"/>
                <a:pathLst>
                  <a:path w="14" h="25">
                    <a:moveTo>
                      <a:pt x="6" y="0"/>
                    </a:moveTo>
                    <a:cubicBezTo>
                      <a:pt x="14" y="25"/>
                      <a:pt x="14" y="25"/>
                      <a:pt x="14" y="25"/>
                    </a:cubicBezTo>
                    <a:cubicBezTo>
                      <a:pt x="0" y="22"/>
                      <a:pt x="6" y="0"/>
                      <a:pt x="6" y="0"/>
                    </a:cubicBezTo>
                    <a:close/>
                  </a:path>
                </a:pathLst>
              </a:custGeom>
              <a:solidFill>
                <a:srgbClr val="00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86" name="Freeform 149">
                <a:extLst>
                  <a:ext uri="{FF2B5EF4-FFF2-40B4-BE49-F238E27FC236}">
                    <a16:creationId xmlns:a16="http://schemas.microsoft.com/office/drawing/2014/main" id="{2B086D02-BDC3-2B40-B325-61ED93E62EF9}"/>
                  </a:ext>
                </a:extLst>
              </p:cNvPr>
              <p:cNvSpPr>
                <a:spLocks/>
              </p:cNvSpPr>
              <p:nvPr/>
            </p:nvSpPr>
            <p:spPr bwMode="auto">
              <a:xfrm>
                <a:off x="3918" y="819"/>
                <a:ext cx="64" cy="70"/>
              </a:xfrm>
              <a:custGeom>
                <a:avLst/>
                <a:gdLst>
                  <a:gd name="T0" fmla="*/ 6 w 23"/>
                  <a:gd name="T1" fmla="*/ 0 h 25"/>
                  <a:gd name="T2" fmla="*/ 14 w 23"/>
                  <a:gd name="T3" fmla="*/ 25 h 25"/>
                  <a:gd name="T4" fmla="*/ 6 w 23"/>
                  <a:gd name="T5" fmla="*/ 0 h 25"/>
                </a:gdLst>
                <a:ahLst/>
                <a:cxnLst>
                  <a:cxn ang="0">
                    <a:pos x="T0" y="T1"/>
                  </a:cxn>
                  <a:cxn ang="0">
                    <a:pos x="T2" y="T3"/>
                  </a:cxn>
                  <a:cxn ang="0">
                    <a:pos x="T4" y="T5"/>
                  </a:cxn>
                </a:cxnLst>
                <a:rect l="0" t="0" r="r" b="b"/>
                <a:pathLst>
                  <a:path w="23" h="25">
                    <a:moveTo>
                      <a:pt x="6" y="0"/>
                    </a:moveTo>
                    <a:cubicBezTo>
                      <a:pt x="6" y="0"/>
                      <a:pt x="23" y="15"/>
                      <a:pt x="14" y="25"/>
                    </a:cubicBezTo>
                    <a:cubicBezTo>
                      <a:pt x="0" y="22"/>
                      <a:pt x="6" y="0"/>
                      <a:pt x="6" y="0"/>
                    </a:cubicBez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87" name="Freeform 150">
                <a:extLst>
                  <a:ext uri="{FF2B5EF4-FFF2-40B4-BE49-F238E27FC236}">
                    <a16:creationId xmlns:a16="http://schemas.microsoft.com/office/drawing/2014/main" id="{2489F1B6-1383-FF40-A465-D8AB00C0FAA2}"/>
                  </a:ext>
                </a:extLst>
              </p:cNvPr>
              <p:cNvSpPr>
                <a:spLocks/>
              </p:cNvSpPr>
              <p:nvPr/>
            </p:nvSpPr>
            <p:spPr bwMode="auto">
              <a:xfrm>
                <a:off x="3918" y="819"/>
                <a:ext cx="39" cy="70"/>
              </a:xfrm>
              <a:custGeom>
                <a:avLst/>
                <a:gdLst>
                  <a:gd name="T0" fmla="*/ 6 w 14"/>
                  <a:gd name="T1" fmla="*/ 0 h 25"/>
                  <a:gd name="T2" fmla="*/ 14 w 14"/>
                  <a:gd name="T3" fmla="*/ 25 h 25"/>
                  <a:gd name="T4" fmla="*/ 6 w 14"/>
                  <a:gd name="T5" fmla="*/ 0 h 25"/>
                </a:gdLst>
                <a:ahLst/>
                <a:cxnLst>
                  <a:cxn ang="0">
                    <a:pos x="T0" y="T1"/>
                  </a:cxn>
                  <a:cxn ang="0">
                    <a:pos x="T2" y="T3"/>
                  </a:cxn>
                  <a:cxn ang="0">
                    <a:pos x="T4" y="T5"/>
                  </a:cxn>
                </a:cxnLst>
                <a:rect l="0" t="0" r="r" b="b"/>
                <a:pathLst>
                  <a:path w="14" h="25">
                    <a:moveTo>
                      <a:pt x="6" y="0"/>
                    </a:moveTo>
                    <a:cubicBezTo>
                      <a:pt x="14" y="25"/>
                      <a:pt x="14" y="25"/>
                      <a:pt x="14" y="25"/>
                    </a:cubicBezTo>
                    <a:cubicBezTo>
                      <a:pt x="0" y="22"/>
                      <a:pt x="6" y="0"/>
                      <a:pt x="6" y="0"/>
                    </a:cubicBezTo>
                    <a:close/>
                  </a:path>
                </a:pathLst>
              </a:custGeom>
              <a:solidFill>
                <a:srgbClr val="00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88" name="Freeform 151">
                <a:extLst>
                  <a:ext uri="{FF2B5EF4-FFF2-40B4-BE49-F238E27FC236}">
                    <a16:creationId xmlns:a16="http://schemas.microsoft.com/office/drawing/2014/main" id="{90A95FA1-A5B8-3C41-A0EE-D8E8290C838E}"/>
                  </a:ext>
                </a:extLst>
              </p:cNvPr>
              <p:cNvSpPr>
                <a:spLocks/>
              </p:cNvSpPr>
              <p:nvPr/>
            </p:nvSpPr>
            <p:spPr bwMode="auto">
              <a:xfrm>
                <a:off x="3394" y="753"/>
                <a:ext cx="59" cy="64"/>
              </a:xfrm>
              <a:custGeom>
                <a:avLst/>
                <a:gdLst>
                  <a:gd name="T0" fmla="*/ 21 w 21"/>
                  <a:gd name="T1" fmla="*/ 0 h 23"/>
                  <a:gd name="T2" fmla="*/ 7 w 21"/>
                  <a:gd name="T3" fmla="*/ 22 h 23"/>
                  <a:gd name="T4" fmla="*/ 21 w 21"/>
                  <a:gd name="T5" fmla="*/ 0 h 23"/>
                </a:gdLst>
                <a:ahLst/>
                <a:cxnLst>
                  <a:cxn ang="0">
                    <a:pos x="T0" y="T1"/>
                  </a:cxn>
                  <a:cxn ang="0">
                    <a:pos x="T2" y="T3"/>
                  </a:cxn>
                  <a:cxn ang="0">
                    <a:pos x="T4" y="T5"/>
                  </a:cxn>
                </a:cxnLst>
                <a:rect l="0" t="0" r="r" b="b"/>
                <a:pathLst>
                  <a:path w="21" h="23">
                    <a:moveTo>
                      <a:pt x="21" y="0"/>
                    </a:moveTo>
                    <a:cubicBezTo>
                      <a:pt x="21" y="0"/>
                      <a:pt x="21" y="23"/>
                      <a:pt x="7" y="22"/>
                    </a:cubicBezTo>
                    <a:cubicBezTo>
                      <a:pt x="0" y="10"/>
                      <a:pt x="21" y="0"/>
                      <a:pt x="21" y="0"/>
                    </a:cubicBez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89" name="Freeform 152">
                <a:extLst>
                  <a:ext uri="{FF2B5EF4-FFF2-40B4-BE49-F238E27FC236}">
                    <a16:creationId xmlns:a16="http://schemas.microsoft.com/office/drawing/2014/main" id="{837EB7E8-1623-CF47-A090-D0FA970F0D83}"/>
                  </a:ext>
                </a:extLst>
              </p:cNvPr>
              <p:cNvSpPr>
                <a:spLocks/>
              </p:cNvSpPr>
              <p:nvPr/>
            </p:nvSpPr>
            <p:spPr bwMode="auto">
              <a:xfrm>
                <a:off x="3394" y="753"/>
                <a:ext cx="59" cy="61"/>
              </a:xfrm>
              <a:custGeom>
                <a:avLst/>
                <a:gdLst>
                  <a:gd name="T0" fmla="*/ 21 w 21"/>
                  <a:gd name="T1" fmla="*/ 0 h 22"/>
                  <a:gd name="T2" fmla="*/ 7 w 21"/>
                  <a:gd name="T3" fmla="*/ 22 h 22"/>
                  <a:gd name="T4" fmla="*/ 21 w 21"/>
                  <a:gd name="T5" fmla="*/ 0 h 22"/>
                </a:gdLst>
                <a:ahLst/>
                <a:cxnLst>
                  <a:cxn ang="0">
                    <a:pos x="T0" y="T1"/>
                  </a:cxn>
                  <a:cxn ang="0">
                    <a:pos x="T2" y="T3"/>
                  </a:cxn>
                  <a:cxn ang="0">
                    <a:pos x="T4" y="T5"/>
                  </a:cxn>
                </a:cxnLst>
                <a:rect l="0" t="0" r="r" b="b"/>
                <a:pathLst>
                  <a:path w="21" h="22">
                    <a:moveTo>
                      <a:pt x="21" y="0"/>
                    </a:moveTo>
                    <a:cubicBezTo>
                      <a:pt x="7" y="22"/>
                      <a:pt x="7" y="22"/>
                      <a:pt x="7" y="22"/>
                    </a:cubicBezTo>
                    <a:cubicBezTo>
                      <a:pt x="0" y="10"/>
                      <a:pt x="21" y="0"/>
                      <a:pt x="21" y="0"/>
                    </a:cubicBezTo>
                    <a:close/>
                  </a:path>
                </a:pathLst>
              </a:custGeom>
              <a:solidFill>
                <a:srgbClr val="00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90" name="Freeform 153">
                <a:extLst>
                  <a:ext uri="{FF2B5EF4-FFF2-40B4-BE49-F238E27FC236}">
                    <a16:creationId xmlns:a16="http://schemas.microsoft.com/office/drawing/2014/main" id="{8B9B4F71-FF4D-6D43-827B-FEEDE0F40225}"/>
                  </a:ext>
                </a:extLst>
              </p:cNvPr>
              <p:cNvSpPr>
                <a:spLocks/>
              </p:cNvSpPr>
              <p:nvPr/>
            </p:nvSpPr>
            <p:spPr bwMode="auto">
              <a:xfrm>
                <a:off x="3773" y="753"/>
                <a:ext cx="59" cy="64"/>
              </a:xfrm>
              <a:custGeom>
                <a:avLst/>
                <a:gdLst>
                  <a:gd name="T0" fmla="*/ 21 w 21"/>
                  <a:gd name="T1" fmla="*/ 0 h 23"/>
                  <a:gd name="T2" fmla="*/ 6 w 21"/>
                  <a:gd name="T3" fmla="*/ 22 h 23"/>
                  <a:gd name="T4" fmla="*/ 21 w 21"/>
                  <a:gd name="T5" fmla="*/ 0 h 23"/>
                </a:gdLst>
                <a:ahLst/>
                <a:cxnLst>
                  <a:cxn ang="0">
                    <a:pos x="T0" y="T1"/>
                  </a:cxn>
                  <a:cxn ang="0">
                    <a:pos x="T2" y="T3"/>
                  </a:cxn>
                  <a:cxn ang="0">
                    <a:pos x="T4" y="T5"/>
                  </a:cxn>
                </a:cxnLst>
                <a:rect l="0" t="0" r="r" b="b"/>
                <a:pathLst>
                  <a:path w="21" h="23">
                    <a:moveTo>
                      <a:pt x="21" y="0"/>
                    </a:moveTo>
                    <a:cubicBezTo>
                      <a:pt x="21" y="0"/>
                      <a:pt x="20" y="23"/>
                      <a:pt x="6" y="22"/>
                    </a:cubicBezTo>
                    <a:cubicBezTo>
                      <a:pt x="0" y="10"/>
                      <a:pt x="21" y="0"/>
                      <a:pt x="21" y="0"/>
                    </a:cubicBezTo>
                    <a:close/>
                  </a:path>
                </a:pathLst>
              </a:custGeom>
              <a:solidFill>
                <a:srgbClr val="003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91" name="Freeform 154">
                <a:extLst>
                  <a:ext uri="{FF2B5EF4-FFF2-40B4-BE49-F238E27FC236}">
                    <a16:creationId xmlns:a16="http://schemas.microsoft.com/office/drawing/2014/main" id="{9D518A10-A67D-0A4D-A7AC-986F9FEE1EFA}"/>
                  </a:ext>
                </a:extLst>
              </p:cNvPr>
              <p:cNvSpPr>
                <a:spLocks/>
              </p:cNvSpPr>
              <p:nvPr/>
            </p:nvSpPr>
            <p:spPr bwMode="auto">
              <a:xfrm>
                <a:off x="3773" y="753"/>
                <a:ext cx="59" cy="61"/>
              </a:xfrm>
              <a:custGeom>
                <a:avLst/>
                <a:gdLst>
                  <a:gd name="T0" fmla="*/ 21 w 21"/>
                  <a:gd name="T1" fmla="*/ 0 h 22"/>
                  <a:gd name="T2" fmla="*/ 6 w 21"/>
                  <a:gd name="T3" fmla="*/ 22 h 22"/>
                  <a:gd name="T4" fmla="*/ 21 w 21"/>
                  <a:gd name="T5" fmla="*/ 0 h 22"/>
                </a:gdLst>
                <a:ahLst/>
                <a:cxnLst>
                  <a:cxn ang="0">
                    <a:pos x="T0" y="T1"/>
                  </a:cxn>
                  <a:cxn ang="0">
                    <a:pos x="T2" y="T3"/>
                  </a:cxn>
                  <a:cxn ang="0">
                    <a:pos x="T4" y="T5"/>
                  </a:cxn>
                </a:cxnLst>
                <a:rect l="0" t="0" r="r" b="b"/>
                <a:pathLst>
                  <a:path w="21" h="22">
                    <a:moveTo>
                      <a:pt x="21" y="0"/>
                    </a:moveTo>
                    <a:cubicBezTo>
                      <a:pt x="6" y="22"/>
                      <a:pt x="6" y="22"/>
                      <a:pt x="6" y="22"/>
                    </a:cubicBezTo>
                    <a:cubicBezTo>
                      <a:pt x="0" y="10"/>
                      <a:pt x="21" y="0"/>
                      <a:pt x="21" y="0"/>
                    </a:cubicBezTo>
                    <a:close/>
                  </a:path>
                </a:pathLst>
              </a:custGeom>
              <a:solidFill>
                <a:srgbClr val="00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92" name="Freeform 155">
                <a:extLst>
                  <a:ext uri="{FF2B5EF4-FFF2-40B4-BE49-F238E27FC236}">
                    <a16:creationId xmlns:a16="http://schemas.microsoft.com/office/drawing/2014/main" id="{3F86EC54-1A2F-EA46-B570-63277A300FCB}"/>
                  </a:ext>
                </a:extLst>
              </p:cNvPr>
              <p:cNvSpPr>
                <a:spLocks/>
              </p:cNvSpPr>
              <p:nvPr/>
            </p:nvSpPr>
            <p:spPr bwMode="auto">
              <a:xfrm>
                <a:off x="3536" y="608"/>
                <a:ext cx="1868" cy="1179"/>
              </a:xfrm>
              <a:custGeom>
                <a:avLst/>
                <a:gdLst>
                  <a:gd name="T0" fmla="*/ 0 w 670"/>
                  <a:gd name="T1" fmla="*/ 0 h 423"/>
                  <a:gd name="T2" fmla="*/ 182 w 670"/>
                  <a:gd name="T3" fmla="*/ 142 h 423"/>
                  <a:gd name="T4" fmla="*/ 273 w 670"/>
                  <a:gd name="T5" fmla="*/ 305 h 423"/>
                  <a:gd name="T6" fmla="*/ 246 w 670"/>
                  <a:gd name="T7" fmla="*/ 356 h 423"/>
                  <a:gd name="T8" fmla="*/ 207 w 670"/>
                  <a:gd name="T9" fmla="*/ 404 h 423"/>
                  <a:gd name="T10" fmla="*/ 265 w 670"/>
                  <a:gd name="T11" fmla="*/ 418 h 423"/>
                  <a:gd name="T12" fmla="*/ 501 w 670"/>
                  <a:gd name="T13" fmla="*/ 423 h 423"/>
                  <a:gd name="T14" fmla="*/ 663 w 670"/>
                  <a:gd name="T15" fmla="*/ 175 h 423"/>
                  <a:gd name="T16" fmla="*/ 657 w 670"/>
                  <a:gd name="T17" fmla="*/ 146 h 423"/>
                  <a:gd name="T18" fmla="*/ 604 w 670"/>
                  <a:gd name="T19" fmla="*/ 160 h 423"/>
                  <a:gd name="T20" fmla="*/ 552 w 670"/>
                  <a:gd name="T21" fmla="*/ 134 h 423"/>
                  <a:gd name="T22" fmla="*/ 424 w 670"/>
                  <a:gd name="T23" fmla="*/ 2 h 423"/>
                  <a:gd name="T24" fmla="*/ 0 w 670"/>
                  <a:gd name="T25"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0" h="423">
                    <a:moveTo>
                      <a:pt x="0" y="0"/>
                    </a:moveTo>
                    <a:cubicBezTo>
                      <a:pt x="0" y="0"/>
                      <a:pt x="128" y="50"/>
                      <a:pt x="182" y="142"/>
                    </a:cubicBezTo>
                    <a:cubicBezTo>
                      <a:pt x="237" y="234"/>
                      <a:pt x="273" y="305"/>
                      <a:pt x="273" y="305"/>
                    </a:cubicBezTo>
                    <a:cubicBezTo>
                      <a:pt x="273" y="305"/>
                      <a:pt x="289" y="328"/>
                      <a:pt x="246" y="356"/>
                    </a:cubicBezTo>
                    <a:cubicBezTo>
                      <a:pt x="202" y="383"/>
                      <a:pt x="202" y="392"/>
                      <a:pt x="207" y="404"/>
                    </a:cubicBezTo>
                    <a:cubicBezTo>
                      <a:pt x="213" y="416"/>
                      <a:pt x="226" y="416"/>
                      <a:pt x="265" y="418"/>
                    </a:cubicBezTo>
                    <a:cubicBezTo>
                      <a:pt x="303" y="419"/>
                      <a:pt x="501" y="423"/>
                      <a:pt x="501" y="423"/>
                    </a:cubicBezTo>
                    <a:cubicBezTo>
                      <a:pt x="663" y="175"/>
                      <a:pt x="663" y="175"/>
                      <a:pt x="663" y="175"/>
                    </a:cubicBezTo>
                    <a:cubicBezTo>
                      <a:pt x="663" y="175"/>
                      <a:pt x="670" y="156"/>
                      <a:pt x="657" y="146"/>
                    </a:cubicBezTo>
                    <a:cubicBezTo>
                      <a:pt x="644" y="137"/>
                      <a:pt x="604" y="160"/>
                      <a:pt x="604" y="160"/>
                    </a:cubicBezTo>
                    <a:cubicBezTo>
                      <a:pt x="604" y="160"/>
                      <a:pt x="574" y="176"/>
                      <a:pt x="552" y="134"/>
                    </a:cubicBezTo>
                    <a:cubicBezTo>
                      <a:pt x="530" y="93"/>
                      <a:pt x="482" y="34"/>
                      <a:pt x="424" y="2"/>
                    </a:cubicBezTo>
                    <a:cubicBezTo>
                      <a:pt x="0" y="0"/>
                      <a:pt x="0" y="0"/>
                      <a:pt x="0" y="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93" name="Freeform 156">
                <a:extLst>
                  <a:ext uri="{FF2B5EF4-FFF2-40B4-BE49-F238E27FC236}">
                    <a16:creationId xmlns:a16="http://schemas.microsoft.com/office/drawing/2014/main" id="{0D2A9EA2-20A2-2349-8015-3367E4574F2D}"/>
                  </a:ext>
                </a:extLst>
              </p:cNvPr>
              <p:cNvSpPr>
                <a:spLocks/>
              </p:cNvSpPr>
              <p:nvPr/>
            </p:nvSpPr>
            <p:spPr bwMode="auto">
              <a:xfrm>
                <a:off x="4099" y="1179"/>
                <a:ext cx="1229" cy="608"/>
              </a:xfrm>
              <a:custGeom>
                <a:avLst/>
                <a:gdLst>
                  <a:gd name="T0" fmla="*/ 5 w 441"/>
                  <a:gd name="T1" fmla="*/ 199 h 218"/>
                  <a:gd name="T2" fmla="*/ 63 w 441"/>
                  <a:gd name="T3" fmla="*/ 213 h 218"/>
                  <a:gd name="T4" fmla="*/ 299 w 441"/>
                  <a:gd name="T5" fmla="*/ 218 h 218"/>
                  <a:gd name="T6" fmla="*/ 441 w 441"/>
                  <a:gd name="T7" fmla="*/ 0 h 218"/>
                  <a:gd name="T8" fmla="*/ 389 w 441"/>
                  <a:gd name="T9" fmla="*/ 35 h 218"/>
                  <a:gd name="T10" fmla="*/ 350 w 441"/>
                  <a:gd name="T11" fmla="*/ 86 h 218"/>
                  <a:gd name="T12" fmla="*/ 263 w 441"/>
                  <a:gd name="T13" fmla="*/ 158 h 218"/>
                  <a:gd name="T14" fmla="*/ 152 w 441"/>
                  <a:gd name="T15" fmla="*/ 174 h 218"/>
                  <a:gd name="T16" fmla="*/ 90 w 441"/>
                  <a:gd name="T17" fmla="*/ 158 h 218"/>
                  <a:gd name="T18" fmla="*/ 37 w 441"/>
                  <a:gd name="T19" fmla="*/ 155 h 218"/>
                  <a:gd name="T20" fmla="*/ 5 w 441"/>
                  <a:gd name="T21" fmla="*/ 199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1" h="218">
                    <a:moveTo>
                      <a:pt x="5" y="199"/>
                    </a:moveTo>
                    <a:cubicBezTo>
                      <a:pt x="11" y="211"/>
                      <a:pt x="24" y="211"/>
                      <a:pt x="63" y="213"/>
                    </a:cubicBezTo>
                    <a:cubicBezTo>
                      <a:pt x="101" y="214"/>
                      <a:pt x="299" y="218"/>
                      <a:pt x="299" y="218"/>
                    </a:cubicBezTo>
                    <a:cubicBezTo>
                      <a:pt x="441" y="0"/>
                      <a:pt x="441" y="0"/>
                      <a:pt x="441" y="0"/>
                    </a:cubicBezTo>
                    <a:cubicBezTo>
                      <a:pt x="421" y="9"/>
                      <a:pt x="404" y="20"/>
                      <a:pt x="389" y="35"/>
                    </a:cubicBezTo>
                    <a:cubicBezTo>
                      <a:pt x="374" y="50"/>
                      <a:pt x="363" y="69"/>
                      <a:pt x="350" y="86"/>
                    </a:cubicBezTo>
                    <a:cubicBezTo>
                      <a:pt x="327" y="116"/>
                      <a:pt x="297" y="142"/>
                      <a:pt x="263" y="158"/>
                    </a:cubicBezTo>
                    <a:cubicBezTo>
                      <a:pt x="229" y="175"/>
                      <a:pt x="189" y="181"/>
                      <a:pt x="152" y="174"/>
                    </a:cubicBezTo>
                    <a:cubicBezTo>
                      <a:pt x="131" y="170"/>
                      <a:pt x="111" y="162"/>
                      <a:pt x="90" y="158"/>
                    </a:cubicBezTo>
                    <a:cubicBezTo>
                      <a:pt x="73" y="154"/>
                      <a:pt x="55" y="153"/>
                      <a:pt x="37" y="155"/>
                    </a:cubicBezTo>
                    <a:cubicBezTo>
                      <a:pt x="0" y="179"/>
                      <a:pt x="0" y="187"/>
                      <a:pt x="5" y="199"/>
                    </a:cubicBezTo>
                    <a:close/>
                  </a:path>
                </a:pathLst>
              </a:custGeom>
              <a:solidFill>
                <a:srgbClr val="D6B2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94" name="Freeform 157">
                <a:extLst>
                  <a:ext uri="{FF2B5EF4-FFF2-40B4-BE49-F238E27FC236}">
                    <a16:creationId xmlns:a16="http://schemas.microsoft.com/office/drawing/2014/main" id="{7FCA43D9-7CF3-8541-930F-AE6BFDB0464F}"/>
                  </a:ext>
                </a:extLst>
              </p:cNvPr>
              <p:cNvSpPr>
                <a:spLocks/>
              </p:cNvSpPr>
              <p:nvPr/>
            </p:nvSpPr>
            <p:spPr bwMode="auto">
              <a:xfrm>
                <a:off x="4102" y="1218"/>
                <a:ext cx="1201" cy="569"/>
              </a:xfrm>
              <a:custGeom>
                <a:avLst/>
                <a:gdLst>
                  <a:gd name="T0" fmla="*/ 4 w 431"/>
                  <a:gd name="T1" fmla="*/ 185 h 204"/>
                  <a:gd name="T2" fmla="*/ 62 w 431"/>
                  <a:gd name="T3" fmla="*/ 199 h 204"/>
                  <a:gd name="T4" fmla="*/ 298 w 431"/>
                  <a:gd name="T5" fmla="*/ 204 h 204"/>
                  <a:gd name="T6" fmla="*/ 431 w 431"/>
                  <a:gd name="T7" fmla="*/ 0 h 204"/>
                  <a:gd name="T8" fmla="*/ 413 w 431"/>
                  <a:gd name="T9" fmla="*/ 15 h 204"/>
                  <a:gd name="T10" fmla="*/ 368 w 431"/>
                  <a:gd name="T11" fmla="*/ 74 h 204"/>
                  <a:gd name="T12" fmla="*/ 267 w 431"/>
                  <a:gd name="T13" fmla="*/ 173 h 204"/>
                  <a:gd name="T14" fmla="*/ 191 w 431"/>
                  <a:gd name="T15" fmla="*/ 183 h 204"/>
                  <a:gd name="T16" fmla="*/ 98 w 431"/>
                  <a:gd name="T17" fmla="*/ 173 h 204"/>
                  <a:gd name="T18" fmla="*/ 22 w 431"/>
                  <a:gd name="T19" fmla="*/ 163 h 204"/>
                  <a:gd name="T20" fmla="*/ 6 w 431"/>
                  <a:gd name="T21" fmla="*/ 165 h 204"/>
                  <a:gd name="T22" fmla="*/ 4 w 431"/>
                  <a:gd name="T23" fmla="*/ 185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1" h="204">
                    <a:moveTo>
                      <a:pt x="4" y="185"/>
                    </a:moveTo>
                    <a:cubicBezTo>
                      <a:pt x="10" y="197"/>
                      <a:pt x="23" y="197"/>
                      <a:pt x="62" y="199"/>
                    </a:cubicBezTo>
                    <a:cubicBezTo>
                      <a:pt x="100" y="200"/>
                      <a:pt x="298" y="204"/>
                      <a:pt x="298" y="204"/>
                    </a:cubicBezTo>
                    <a:cubicBezTo>
                      <a:pt x="431" y="0"/>
                      <a:pt x="431" y="0"/>
                      <a:pt x="431" y="0"/>
                    </a:cubicBezTo>
                    <a:cubicBezTo>
                      <a:pt x="425" y="5"/>
                      <a:pt x="419" y="9"/>
                      <a:pt x="413" y="15"/>
                    </a:cubicBezTo>
                    <a:cubicBezTo>
                      <a:pt x="395" y="32"/>
                      <a:pt x="382" y="53"/>
                      <a:pt x="368" y="74"/>
                    </a:cubicBezTo>
                    <a:cubicBezTo>
                      <a:pt x="342" y="114"/>
                      <a:pt x="312" y="156"/>
                      <a:pt x="267" y="173"/>
                    </a:cubicBezTo>
                    <a:cubicBezTo>
                      <a:pt x="243" y="182"/>
                      <a:pt x="217" y="184"/>
                      <a:pt x="191" y="183"/>
                    </a:cubicBezTo>
                    <a:cubicBezTo>
                      <a:pt x="160" y="182"/>
                      <a:pt x="129" y="179"/>
                      <a:pt x="98" y="173"/>
                    </a:cubicBezTo>
                    <a:cubicBezTo>
                      <a:pt x="73" y="168"/>
                      <a:pt x="48" y="161"/>
                      <a:pt x="22" y="163"/>
                    </a:cubicBezTo>
                    <a:cubicBezTo>
                      <a:pt x="17" y="163"/>
                      <a:pt x="12" y="164"/>
                      <a:pt x="6" y="165"/>
                    </a:cubicBezTo>
                    <a:cubicBezTo>
                      <a:pt x="0" y="173"/>
                      <a:pt x="1" y="178"/>
                      <a:pt x="4" y="185"/>
                    </a:cubicBezTo>
                    <a:close/>
                  </a:path>
                </a:pathLst>
              </a:custGeom>
              <a:solidFill>
                <a:srgbClr val="FCE5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95" name="Freeform 158">
                <a:extLst>
                  <a:ext uri="{FF2B5EF4-FFF2-40B4-BE49-F238E27FC236}">
                    <a16:creationId xmlns:a16="http://schemas.microsoft.com/office/drawing/2014/main" id="{988B172F-5D06-3242-AECB-E652F4300B89}"/>
                  </a:ext>
                </a:extLst>
              </p:cNvPr>
              <p:cNvSpPr>
                <a:spLocks/>
              </p:cNvSpPr>
              <p:nvPr/>
            </p:nvSpPr>
            <p:spPr bwMode="auto">
              <a:xfrm>
                <a:off x="4531" y="744"/>
                <a:ext cx="839" cy="636"/>
              </a:xfrm>
              <a:custGeom>
                <a:avLst/>
                <a:gdLst>
                  <a:gd name="T0" fmla="*/ 22 w 301"/>
                  <a:gd name="T1" fmla="*/ 23 h 228"/>
                  <a:gd name="T2" fmla="*/ 0 w 301"/>
                  <a:gd name="T3" fmla="*/ 63 h 228"/>
                  <a:gd name="T4" fmla="*/ 42 w 301"/>
                  <a:gd name="T5" fmla="*/ 116 h 228"/>
                  <a:gd name="T6" fmla="*/ 101 w 301"/>
                  <a:gd name="T7" fmla="*/ 154 h 228"/>
                  <a:gd name="T8" fmla="*/ 125 w 301"/>
                  <a:gd name="T9" fmla="*/ 199 h 228"/>
                  <a:gd name="T10" fmla="*/ 164 w 301"/>
                  <a:gd name="T11" fmla="*/ 227 h 228"/>
                  <a:gd name="T12" fmla="*/ 206 w 301"/>
                  <a:gd name="T13" fmla="*/ 196 h 228"/>
                  <a:gd name="T14" fmla="*/ 249 w 301"/>
                  <a:gd name="T15" fmla="*/ 153 h 228"/>
                  <a:gd name="T16" fmla="*/ 290 w 301"/>
                  <a:gd name="T17" fmla="*/ 117 h 228"/>
                  <a:gd name="T18" fmla="*/ 301 w 301"/>
                  <a:gd name="T19" fmla="*/ 98 h 228"/>
                  <a:gd name="T20" fmla="*/ 300 w 301"/>
                  <a:gd name="T21" fmla="*/ 97 h 228"/>
                  <a:gd name="T22" fmla="*/ 247 w 301"/>
                  <a:gd name="T23" fmla="*/ 111 h 228"/>
                  <a:gd name="T24" fmla="*/ 195 w 301"/>
                  <a:gd name="T25" fmla="*/ 85 h 228"/>
                  <a:gd name="T26" fmla="*/ 129 w 301"/>
                  <a:gd name="T27" fmla="*/ 0 h 228"/>
                  <a:gd name="T28" fmla="*/ 66 w 301"/>
                  <a:gd name="T29" fmla="*/ 6 h 228"/>
                  <a:gd name="T30" fmla="*/ 22 w 301"/>
                  <a:gd name="T31" fmla="*/ 23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1" h="228">
                    <a:moveTo>
                      <a:pt x="22" y="23"/>
                    </a:moveTo>
                    <a:cubicBezTo>
                      <a:pt x="9" y="32"/>
                      <a:pt x="0" y="47"/>
                      <a:pt x="0" y="63"/>
                    </a:cubicBezTo>
                    <a:cubicBezTo>
                      <a:pt x="0" y="86"/>
                      <a:pt x="21" y="105"/>
                      <a:pt x="42" y="116"/>
                    </a:cubicBezTo>
                    <a:cubicBezTo>
                      <a:pt x="63" y="127"/>
                      <a:pt x="87" y="135"/>
                      <a:pt x="101" y="154"/>
                    </a:cubicBezTo>
                    <a:cubicBezTo>
                      <a:pt x="112" y="167"/>
                      <a:pt x="117" y="184"/>
                      <a:pt x="125" y="199"/>
                    </a:cubicBezTo>
                    <a:cubicBezTo>
                      <a:pt x="133" y="214"/>
                      <a:pt x="147" y="228"/>
                      <a:pt x="164" y="227"/>
                    </a:cubicBezTo>
                    <a:cubicBezTo>
                      <a:pt x="182" y="226"/>
                      <a:pt x="194" y="210"/>
                      <a:pt x="206" y="196"/>
                    </a:cubicBezTo>
                    <a:cubicBezTo>
                      <a:pt x="218" y="180"/>
                      <a:pt x="233" y="166"/>
                      <a:pt x="249" y="153"/>
                    </a:cubicBezTo>
                    <a:cubicBezTo>
                      <a:pt x="263" y="142"/>
                      <a:pt x="279" y="131"/>
                      <a:pt x="290" y="117"/>
                    </a:cubicBezTo>
                    <a:cubicBezTo>
                      <a:pt x="295" y="111"/>
                      <a:pt x="298" y="105"/>
                      <a:pt x="301" y="98"/>
                    </a:cubicBezTo>
                    <a:cubicBezTo>
                      <a:pt x="300" y="98"/>
                      <a:pt x="300" y="98"/>
                      <a:pt x="300" y="97"/>
                    </a:cubicBezTo>
                    <a:cubicBezTo>
                      <a:pt x="287" y="88"/>
                      <a:pt x="247" y="111"/>
                      <a:pt x="247" y="111"/>
                    </a:cubicBezTo>
                    <a:cubicBezTo>
                      <a:pt x="247" y="111"/>
                      <a:pt x="217" y="127"/>
                      <a:pt x="195" y="85"/>
                    </a:cubicBezTo>
                    <a:cubicBezTo>
                      <a:pt x="181" y="60"/>
                      <a:pt x="158" y="28"/>
                      <a:pt x="129" y="0"/>
                    </a:cubicBezTo>
                    <a:cubicBezTo>
                      <a:pt x="108" y="0"/>
                      <a:pt x="87" y="2"/>
                      <a:pt x="66" y="6"/>
                    </a:cubicBezTo>
                    <a:cubicBezTo>
                      <a:pt x="51" y="9"/>
                      <a:pt x="35" y="14"/>
                      <a:pt x="22" y="23"/>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96" name="Rectangle 159">
                <a:extLst>
                  <a:ext uri="{FF2B5EF4-FFF2-40B4-BE49-F238E27FC236}">
                    <a16:creationId xmlns:a16="http://schemas.microsoft.com/office/drawing/2014/main" id="{52FF9CC4-C800-0B47-AA46-39EDCFD40432}"/>
                  </a:ext>
                </a:extLst>
              </p:cNvPr>
              <p:cNvSpPr>
                <a:spLocks noChangeArrowheads="1"/>
              </p:cNvSpPr>
              <p:nvPr/>
            </p:nvSpPr>
            <p:spPr bwMode="auto">
              <a:xfrm>
                <a:off x="3048" y="1371"/>
                <a:ext cx="26" cy="19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97" name="Freeform 160">
                <a:extLst>
                  <a:ext uri="{FF2B5EF4-FFF2-40B4-BE49-F238E27FC236}">
                    <a16:creationId xmlns:a16="http://schemas.microsoft.com/office/drawing/2014/main" id="{FEB2B472-CBEB-B74E-BFBB-53E8762EDC2B}"/>
                  </a:ext>
                </a:extLst>
              </p:cNvPr>
              <p:cNvSpPr>
                <a:spLocks/>
              </p:cNvSpPr>
              <p:nvPr/>
            </p:nvSpPr>
            <p:spPr bwMode="auto">
              <a:xfrm>
                <a:off x="2806" y="1151"/>
                <a:ext cx="513" cy="301"/>
              </a:xfrm>
              <a:custGeom>
                <a:avLst/>
                <a:gdLst>
                  <a:gd name="T0" fmla="*/ 513 w 513"/>
                  <a:gd name="T1" fmla="*/ 0 h 301"/>
                  <a:gd name="T2" fmla="*/ 513 w 513"/>
                  <a:gd name="T3" fmla="*/ 22 h 301"/>
                  <a:gd name="T4" fmla="*/ 418 w 513"/>
                  <a:gd name="T5" fmla="*/ 301 h 301"/>
                  <a:gd name="T6" fmla="*/ 0 w 513"/>
                  <a:gd name="T7" fmla="*/ 301 h 301"/>
                  <a:gd name="T8" fmla="*/ 0 w 513"/>
                  <a:gd name="T9" fmla="*/ 287 h 301"/>
                  <a:gd name="T10" fmla="*/ 513 w 513"/>
                  <a:gd name="T11" fmla="*/ 0 h 301"/>
                </a:gdLst>
                <a:ahLst/>
                <a:cxnLst>
                  <a:cxn ang="0">
                    <a:pos x="T0" y="T1"/>
                  </a:cxn>
                  <a:cxn ang="0">
                    <a:pos x="T2" y="T3"/>
                  </a:cxn>
                  <a:cxn ang="0">
                    <a:pos x="T4" y="T5"/>
                  </a:cxn>
                  <a:cxn ang="0">
                    <a:pos x="T6" y="T7"/>
                  </a:cxn>
                  <a:cxn ang="0">
                    <a:pos x="T8" y="T9"/>
                  </a:cxn>
                  <a:cxn ang="0">
                    <a:pos x="T10" y="T11"/>
                  </a:cxn>
                </a:cxnLst>
                <a:rect l="0" t="0" r="r" b="b"/>
                <a:pathLst>
                  <a:path w="513" h="301">
                    <a:moveTo>
                      <a:pt x="513" y="0"/>
                    </a:moveTo>
                    <a:lnTo>
                      <a:pt x="513" y="22"/>
                    </a:lnTo>
                    <a:lnTo>
                      <a:pt x="418" y="301"/>
                    </a:lnTo>
                    <a:lnTo>
                      <a:pt x="0" y="301"/>
                    </a:lnTo>
                    <a:lnTo>
                      <a:pt x="0" y="287"/>
                    </a:lnTo>
                    <a:lnTo>
                      <a:pt x="513" y="0"/>
                    </a:lnTo>
                    <a:close/>
                  </a:path>
                </a:pathLst>
              </a:custGeom>
              <a:solidFill>
                <a:srgbClr val="DCDC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98" name="Freeform 161">
                <a:extLst>
                  <a:ext uri="{FF2B5EF4-FFF2-40B4-BE49-F238E27FC236}">
                    <a16:creationId xmlns:a16="http://schemas.microsoft.com/office/drawing/2014/main" id="{ACE6F437-78F6-D24C-A56F-325374CB70AE}"/>
                  </a:ext>
                </a:extLst>
              </p:cNvPr>
              <p:cNvSpPr>
                <a:spLocks/>
              </p:cNvSpPr>
              <p:nvPr/>
            </p:nvSpPr>
            <p:spPr bwMode="auto">
              <a:xfrm>
                <a:off x="2806" y="1151"/>
                <a:ext cx="513" cy="287"/>
              </a:xfrm>
              <a:custGeom>
                <a:avLst/>
                <a:gdLst>
                  <a:gd name="T0" fmla="*/ 513 w 513"/>
                  <a:gd name="T1" fmla="*/ 0 h 287"/>
                  <a:gd name="T2" fmla="*/ 114 w 513"/>
                  <a:gd name="T3" fmla="*/ 0 h 287"/>
                  <a:gd name="T4" fmla="*/ 0 w 513"/>
                  <a:gd name="T5" fmla="*/ 287 h 287"/>
                  <a:gd name="T6" fmla="*/ 415 w 513"/>
                  <a:gd name="T7" fmla="*/ 287 h 287"/>
                  <a:gd name="T8" fmla="*/ 513 w 513"/>
                  <a:gd name="T9" fmla="*/ 0 h 287"/>
                </a:gdLst>
                <a:ahLst/>
                <a:cxnLst>
                  <a:cxn ang="0">
                    <a:pos x="T0" y="T1"/>
                  </a:cxn>
                  <a:cxn ang="0">
                    <a:pos x="T2" y="T3"/>
                  </a:cxn>
                  <a:cxn ang="0">
                    <a:pos x="T4" y="T5"/>
                  </a:cxn>
                  <a:cxn ang="0">
                    <a:pos x="T6" y="T7"/>
                  </a:cxn>
                  <a:cxn ang="0">
                    <a:pos x="T8" y="T9"/>
                  </a:cxn>
                </a:cxnLst>
                <a:rect l="0" t="0" r="r" b="b"/>
                <a:pathLst>
                  <a:path w="513" h="287">
                    <a:moveTo>
                      <a:pt x="513" y="0"/>
                    </a:moveTo>
                    <a:lnTo>
                      <a:pt x="114" y="0"/>
                    </a:lnTo>
                    <a:lnTo>
                      <a:pt x="0" y="287"/>
                    </a:lnTo>
                    <a:lnTo>
                      <a:pt x="415" y="287"/>
                    </a:lnTo>
                    <a:lnTo>
                      <a:pt x="513" y="0"/>
                    </a:lnTo>
                    <a:close/>
                  </a:path>
                </a:pathLst>
              </a:custGeom>
              <a:solidFill>
                <a:srgbClr val="FFFD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99" name="Freeform 162">
                <a:extLst>
                  <a:ext uri="{FF2B5EF4-FFF2-40B4-BE49-F238E27FC236}">
                    <a16:creationId xmlns:a16="http://schemas.microsoft.com/office/drawing/2014/main" id="{52C4CF40-FD92-5E41-B873-CB015032CB7F}"/>
                  </a:ext>
                </a:extLst>
              </p:cNvPr>
              <p:cNvSpPr>
                <a:spLocks/>
              </p:cNvSpPr>
              <p:nvPr/>
            </p:nvSpPr>
            <p:spPr bwMode="auto">
              <a:xfrm>
                <a:off x="2842" y="1179"/>
                <a:ext cx="438" cy="231"/>
              </a:xfrm>
              <a:custGeom>
                <a:avLst/>
                <a:gdLst>
                  <a:gd name="T0" fmla="*/ 438 w 438"/>
                  <a:gd name="T1" fmla="*/ 0 h 231"/>
                  <a:gd name="T2" fmla="*/ 89 w 438"/>
                  <a:gd name="T3" fmla="*/ 0 h 231"/>
                  <a:gd name="T4" fmla="*/ 0 w 438"/>
                  <a:gd name="T5" fmla="*/ 231 h 231"/>
                  <a:gd name="T6" fmla="*/ 360 w 438"/>
                  <a:gd name="T7" fmla="*/ 231 h 231"/>
                  <a:gd name="T8" fmla="*/ 438 w 438"/>
                  <a:gd name="T9" fmla="*/ 0 h 231"/>
                </a:gdLst>
                <a:ahLst/>
                <a:cxnLst>
                  <a:cxn ang="0">
                    <a:pos x="T0" y="T1"/>
                  </a:cxn>
                  <a:cxn ang="0">
                    <a:pos x="T2" y="T3"/>
                  </a:cxn>
                  <a:cxn ang="0">
                    <a:pos x="T4" y="T5"/>
                  </a:cxn>
                  <a:cxn ang="0">
                    <a:pos x="T6" y="T7"/>
                  </a:cxn>
                  <a:cxn ang="0">
                    <a:pos x="T8" y="T9"/>
                  </a:cxn>
                </a:cxnLst>
                <a:rect l="0" t="0" r="r" b="b"/>
                <a:pathLst>
                  <a:path w="438" h="231">
                    <a:moveTo>
                      <a:pt x="438" y="0"/>
                    </a:moveTo>
                    <a:lnTo>
                      <a:pt x="89" y="0"/>
                    </a:lnTo>
                    <a:lnTo>
                      <a:pt x="0" y="231"/>
                    </a:lnTo>
                    <a:lnTo>
                      <a:pt x="360" y="231"/>
                    </a:lnTo>
                    <a:lnTo>
                      <a:pt x="438" y="0"/>
                    </a:lnTo>
                    <a:close/>
                  </a:path>
                </a:pathLst>
              </a:custGeom>
              <a:solidFill>
                <a:srgbClr val="0091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00" name="Freeform 163">
                <a:extLst>
                  <a:ext uri="{FF2B5EF4-FFF2-40B4-BE49-F238E27FC236}">
                    <a16:creationId xmlns:a16="http://schemas.microsoft.com/office/drawing/2014/main" id="{7A5547AF-17D3-604A-BB3A-0842C338B0C9}"/>
                  </a:ext>
                </a:extLst>
              </p:cNvPr>
              <p:cNvSpPr>
                <a:spLocks/>
              </p:cNvSpPr>
              <p:nvPr/>
            </p:nvSpPr>
            <p:spPr bwMode="auto">
              <a:xfrm>
                <a:off x="2842" y="1179"/>
                <a:ext cx="371" cy="231"/>
              </a:xfrm>
              <a:custGeom>
                <a:avLst/>
                <a:gdLst>
                  <a:gd name="T0" fmla="*/ 0 w 133"/>
                  <a:gd name="T1" fmla="*/ 83 h 83"/>
                  <a:gd name="T2" fmla="*/ 32 w 133"/>
                  <a:gd name="T3" fmla="*/ 0 h 83"/>
                  <a:gd name="T4" fmla="*/ 34 w 133"/>
                  <a:gd name="T5" fmla="*/ 0 h 83"/>
                  <a:gd name="T6" fmla="*/ 133 w 133"/>
                  <a:gd name="T7" fmla="*/ 69 h 83"/>
                  <a:gd name="T8" fmla="*/ 129 w 133"/>
                  <a:gd name="T9" fmla="*/ 83 h 83"/>
                  <a:gd name="T10" fmla="*/ 0 w 133"/>
                  <a:gd name="T11" fmla="*/ 83 h 83"/>
                </a:gdLst>
                <a:ahLst/>
                <a:cxnLst>
                  <a:cxn ang="0">
                    <a:pos x="T0" y="T1"/>
                  </a:cxn>
                  <a:cxn ang="0">
                    <a:pos x="T2" y="T3"/>
                  </a:cxn>
                  <a:cxn ang="0">
                    <a:pos x="T4" y="T5"/>
                  </a:cxn>
                  <a:cxn ang="0">
                    <a:pos x="T6" y="T7"/>
                  </a:cxn>
                  <a:cxn ang="0">
                    <a:pos x="T8" y="T9"/>
                  </a:cxn>
                  <a:cxn ang="0">
                    <a:pos x="T10" y="T11"/>
                  </a:cxn>
                </a:cxnLst>
                <a:rect l="0" t="0" r="r" b="b"/>
                <a:pathLst>
                  <a:path w="133" h="83">
                    <a:moveTo>
                      <a:pt x="0" y="83"/>
                    </a:moveTo>
                    <a:cubicBezTo>
                      <a:pt x="32" y="0"/>
                      <a:pt x="32" y="0"/>
                      <a:pt x="32" y="0"/>
                    </a:cubicBezTo>
                    <a:cubicBezTo>
                      <a:pt x="34" y="0"/>
                      <a:pt x="34" y="0"/>
                      <a:pt x="34" y="0"/>
                    </a:cubicBezTo>
                    <a:cubicBezTo>
                      <a:pt x="41" y="15"/>
                      <a:pt x="65" y="57"/>
                      <a:pt x="133" y="69"/>
                    </a:cubicBezTo>
                    <a:cubicBezTo>
                      <a:pt x="129" y="83"/>
                      <a:pt x="129" y="83"/>
                      <a:pt x="129" y="83"/>
                    </a:cubicBezTo>
                    <a:lnTo>
                      <a:pt x="0" y="83"/>
                    </a:lnTo>
                    <a:close/>
                  </a:path>
                </a:pathLst>
              </a:custGeom>
              <a:solidFill>
                <a:srgbClr val="00A5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01" name="Freeform 164">
                <a:extLst>
                  <a:ext uri="{FF2B5EF4-FFF2-40B4-BE49-F238E27FC236}">
                    <a16:creationId xmlns:a16="http://schemas.microsoft.com/office/drawing/2014/main" id="{5462DDF1-BE11-AD4C-A16F-728A2FC57530}"/>
                  </a:ext>
                </a:extLst>
              </p:cNvPr>
              <p:cNvSpPr>
                <a:spLocks/>
              </p:cNvSpPr>
              <p:nvPr/>
            </p:nvSpPr>
            <p:spPr bwMode="auto">
              <a:xfrm>
                <a:off x="3093" y="1159"/>
                <a:ext cx="103" cy="271"/>
              </a:xfrm>
              <a:custGeom>
                <a:avLst/>
                <a:gdLst>
                  <a:gd name="T0" fmla="*/ 11 w 103"/>
                  <a:gd name="T1" fmla="*/ 271 h 271"/>
                  <a:gd name="T2" fmla="*/ 103 w 103"/>
                  <a:gd name="T3" fmla="*/ 6 h 271"/>
                  <a:gd name="T4" fmla="*/ 92 w 103"/>
                  <a:gd name="T5" fmla="*/ 0 h 271"/>
                  <a:gd name="T6" fmla="*/ 0 w 103"/>
                  <a:gd name="T7" fmla="*/ 265 h 271"/>
                  <a:gd name="T8" fmla="*/ 11 w 103"/>
                  <a:gd name="T9" fmla="*/ 271 h 271"/>
                </a:gdLst>
                <a:ahLst/>
                <a:cxnLst>
                  <a:cxn ang="0">
                    <a:pos x="T0" y="T1"/>
                  </a:cxn>
                  <a:cxn ang="0">
                    <a:pos x="T2" y="T3"/>
                  </a:cxn>
                  <a:cxn ang="0">
                    <a:pos x="T4" y="T5"/>
                  </a:cxn>
                  <a:cxn ang="0">
                    <a:pos x="T6" y="T7"/>
                  </a:cxn>
                  <a:cxn ang="0">
                    <a:pos x="T8" y="T9"/>
                  </a:cxn>
                </a:cxnLst>
                <a:rect l="0" t="0" r="r" b="b"/>
                <a:pathLst>
                  <a:path w="103" h="271">
                    <a:moveTo>
                      <a:pt x="11" y="271"/>
                    </a:moveTo>
                    <a:lnTo>
                      <a:pt x="103" y="6"/>
                    </a:lnTo>
                    <a:lnTo>
                      <a:pt x="92" y="0"/>
                    </a:lnTo>
                    <a:lnTo>
                      <a:pt x="0" y="265"/>
                    </a:lnTo>
                    <a:lnTo>
                      <a:pt x="11" y="271"/>
                    </a:lnTo>
                    <a:close/>
                  </a:path>
                </a:pathLst>
              </a:custGeom>
              <a:solidFill>
                <a:srgbClr val="FFFD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02" name="Freeform 165">
                <a:extLst>
                  <a:ext uri="{FF2B5EF4-FFF2-40B4-BE49-F238E27FC236}">
                    <a16:creationId xmlns:a16="http://schemas.microsoft.com/office/drawing/2014/main" id="{04DF02AA-08A8-8E4F-8AA5-CFBA9A33F87C}"/>
                  </a:ext>
                </a:extLst>
              </p:cNvPr>
              <p:cNvSpPr>
                <a:spLocks/>
              </p:cNvSpPr>
              <p:nvPr/>
            </p:nvSpPr>
            <p:spPr bwMode="auto">
              <a:xfrm>
                <a:off x="3009" y="1159"/>
                <a:ext cx="104" cy="271"/>
              </a:xfrm>
              <a:custGeom>
                <a:avLst/>
                <a:gdLst>
                  <a:gd name="T0" fmla="*/ 12 w 104"/>
                  <a:gd name="T1" fmla="*/ 271 h 271"/>
                  <a:gd name="T2" fmla="*/ 104 w 104"/>
                  <a:gd name="T3" fmla="*/ 6 h 271"/>
                  <a:gd name="T4" fmla="*/ 95 w 104"/>
                  <a:gd name="T5" fmla="*/ 0 h 271"/>
                  <a:gd name="T6" fmla="*/ 0 w 104"/>
                  <a:gd name="T7" fmla="*/ 265 h 271"/>
                  <a:gd name="T8" fmla="*/ 12 w 104"/>
                  <a:gd name="T9" fmla="*/ 271 h 271"/>
                </a:gdLst>
                <a:ahLst/>
                <a:cxnLst>
                  <a:cxn ang="0">
                    <a:pos x="T0" y="T1"/>
                  </a:cxn>
                  <a:cxn ang="0">
                    <a:pos x="T2" y="T3"/>
                  </a:cxn>
                  <a:cxn ang="0">
                    <a:pos x="T4" y="T5"/>
                  </a:cxn>
                  <a:cxn ang="0">
                    <a:pos x="T6" y="T7"/>
                  </a:cxn>
                  <a:cxn ang="0">
                    <a:pos x="T8" y="T9"/>
                  </a:cxn>
                </a:cxnLst>
                <a:rect l="0" t="0" r="r" b="b"/>
                <a:pathLst>
                  <a:path w="104" h="271">
                    <a:moveTo>
                      <a:pt x="12" y="271"/>
                    </a:moveTo>
                    <a:lnTo>
                      <a:pt x="104" y="6"/>
                    </a:lnTo>
                    <a:lnTo>
                      <a:pt x="95" y="0"/>
                    </a:lnTo>
                    <a:lnTo>
                      <a:pt x="0" y="265"/>
                    </a:lnTo>
                    <a:lnTo>
                      <a:pt x="12" y="271"/>
                    </a:lnTo>
                    <a:close/>
                  </a:path>
                </a:pathLst>
              </a:custGeom>
              <a:solidFill>
                <a:srgbClr val="FFFD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03" name="Freeform 166">
                <a:extLst>
                  <a:ext uri="{FF2B5EF4-FFF2-40B4-BE49-F238E27FC236}">
                    <a16:creationId xmlns:a16="http://schemas.microsoft.com/office/drawing/2014/main" id="{F5C45D4E-B134-B045-BABB-F65C5C7D3690}"/>
                  </a:ext>
                </a:extLst>
              </p:cNvPr>
              <p:cNvSpPr>
                <a:spLocks/>
              </p:cNvSpPr>
              <p:nvPr/>
            </p:nvSpPr>
            <p:spPr bwMode="auto">
              <a:xfrm>
                <a:off x="2926" y="1159"/>
                <a:ext cx="106" cy="271"/>
              </a:xfrm>
              <a:custGeom>
                <a:avLst/>
                <a:gdLst>
                  <a:gd name="T0" fmla="*/ 11 w 106"/>
                  <a:gd name="T1" fmla="*/ 271 h 271"/>
                  <a:gd name="T2" fmla="*/ 106 w 106"/>
                  <a:gd name="T3" fmla="*/ 6 h 271"/>
                  <a:gd name="T4" fmla="*/ 95 w 106"/>
                  <a:gd name="T5" fmla="*/ 0 h 271"/>
                  <a:gd name="T6" fmla="*/ 0 w 106"/>
                  <a:gd name="T7" fmla="*/ 265 h 271"/>
                  <a:gd name="T8" fmla="*/ 11 w 106"/>
                  <a:gd name="T9" fmla="*/ 271 h 271"/>
                </a:gdLst>
                <a:ahLst/>
                <a:cxnLst>
                  <a:cxn ang="0">
                    <a:pos x="T0" y="T1"/>
                  </a:cxn>
                  <a:cxn ang="0">
                    <a:pos x="T2" y="T3"/>
                  </a:cxn>
                  <a:cxn ang="0">
                    <a:pos x="T4" y="T5"/>
                  </a:cxn>
                  <a:cxn ang="0">
                    <a:pos x="T6" y="T7"/>
                  </a:cxn>
                  <a:cxn ang="0">
                    <a:pos x="T8" y="T9"/>
                  </a:cxn>
                </a:cxnLst>
                <a:rect l="0" t="0" r="r" b="b"/>
                <a:pathLst>
                  <a:path w="106" h="271">
                    <a:moveTo>
                      <a:pt x="11" y="271"/>
                    </a:moveTo>
                    <a:lnTo>
                      <a:pt x="106" y="6"/>
                    </a:lnTo>
                    <a:lnTo>
                      <a:pt x="95" y="0"/>
                    </a:lnTo>
                    <a:lnTo>
                      <a:pt x="0" y="265"/>
                    </a:lnTo>
                    <a:lnTo>
                      <a:pt x="11" y="271"/>
                    </a:lnTo>
                    <a:close/>
                  </a:path>
                </a:pathLst>
              </a:custGeom>
              <a:solidFill>
                <a:srgbClr val="FFFD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04" name="Rectangle 167">
                <a:extLst>
                  <a:ext uri="{FF2B5EF4-FFF2-40B4-BE49-F238E27FC236}">
                    <a16:creationId xmlns:a16="http://schemas.microsoft.com/office/drawing/2014/main" id="{4CD0F975-6270-7044-A3D1-B1354EECF271}"/>
                  </a:ext>
                </a:extLst>
              </p:cNvPr>
              <p:cNvSpPr>
                <a:spLocks noChangeArrowheads="1"/>
              </p:cNvSpPr>
              <p:nvPr/>
            </p:nvSpPr>
            <p:spPr bwMode="auto">
              <a:xfrm>
                <a:off x="2881" y="1288"/>
                <a:ext cx="371" cy="11"/>
              </a:xfrm>
              <a:prstGeom prst="rect">
                <a:avLst/>
              </a:prstGeom>
              <a:solidFill>
                <a:srgbClr val="FFFD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05" name="Rectangle 168">
                <a:extLst>
                  <a:ext uri="{FF2B5EF4-FFF2-40B4-BE49-F238E27FC236}">
                    <a16:creationId xmlns:a16="http://schemas.microsoft.com/office/drawing/2014/main" id="{F47FD435-D36C-0C4F-8E36-C9E889B0BCA2}"/>
                  </a:ext>
                </a:extLst>
              </p:cNvPr>
              <p:cNvSpPr>
                <a:spLocks noChangeArrowheads="1"/>
              </p:cNvSpPr>
              <p:nvPr/>
            </p:nvSpPr>
            <p:spPr bwMode="auto">
              <a:xfrm>
                <a:off x="3277" y="1561"/>
                <a:ext cx="25" cy="18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06" name="Freeform 169">
                <a:extLst>
                  <a:ext uri="{FF2B5EF4-FFF2-40B4-BE49-F238E27FC236}">
                    <a16:creationId xmlns:a16="http://schemas.microsoft.com/office/drawing/2014/main" id="{E1DA95D7-9DC1-C94C-83CA-9AA1ECDD83D4}"/>
                  </a:ext>
                </a:extLst>
              </p:cNvPr>
              <p:cNvSpPr>
                <a:spLocks/>
              </p:cNvSpPr>
              <p:nvPr/>
            </p:nvSpPr>
            <p:spPr bwMode="auto">
              <a:xfrm>
                <a:off x="3034" y="1341"/>
                <a:ext cx="513" cy="301"/>
              </a:xfrm>
              <a:custGeom>
                <a:avLst/>
                <a:gdLst>
                  <a:gd name="T0" fmla="*/ 513 w 513"/>
                  <a:gd name="T1" fmla="*/ 0 h 301"/>
                  <a:gd name="T2" fmla="*/ 513 w 513"/>
                  <a:gd name="T3" fmla="*/ 19 h 301"/>
                  <a:gd name="T4" fmla="*/ 419 w 513"/>
                  <a:gd name="T5" fmla="*/ 301 h 301"/>
                  <a:gd name="T6" fmla="*/ 0 w 513"/>
                  <a:gd name="T7" fmla="*/ 301 h 301"/>
                  <a:gd name="T8" fmla="*/ 0 w 513"/>
                  <a:gd name="T9" fmla="*/ 284 h 301"/>
                  <a:gd name="T10" fmla="*/ 513 w 513"/>
                  <a:gd name="T11" fmla="*/ 0 h 301"/>
                </a:gdLst>
                <a:ahLst/>
                <a:cxnLst>
                  <a:cxn ang="0">
                    <a:pos x="T0" y="T1"/>
                  </a:cxn>
                  <a:cxn ang="0">
                    <a:pos x="T2" y="T3"/>
                  </a:cxn>
                  <a:cxn ang="0">
                    <a:pos x="T4" y="T5"/>
                  </a:cxn>
                  <a:cxn ang="0">
                    <a:pos x="T6" y="T7"/>
                  </a:cxn>
                  <a:cxn ang="0">
                    <a:pos x="T8" y="T9"/>
                  </a:cxn>
                  <a:cxn ang="0">
                    <a:pos x="T10" y="T11"/>
                  </a:cxn>
                </a:cxnLst>
                <a:rect l="0" t="0" r="r" b="b"/>
                <a:pathLst>
                  <a:path w="513" h="301">
                    <a:moveTo>
                      <a:pt x="513" y="0"/>
                    </a:moveTo>
                    <a:lnTo>
                      <a:pt x="513" y="19"/>
                    </a:lnTo>
                    <a:lnTo>
                      <a:pt x="419" y="301"/>
                    </a:lnTo>
                    <a:lnTo>
                      <a:pt x="0" y="301"/>
                    </a:lnTo>
                    <a:lnTo>
                      <a:pt x="0" y="284"/>
                    </a:lnTo>
                    <a:lnTo>
                      <a:pt x="513" y="0"/>
                    </a:lnTo>
                    <a:close/>
                  </a:path>
                </a:pathLst>
              </a:custGeom>
              <a:solidFill>
                <a:srgbClr val="DCDC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07" name="Freeform 170">
                <a:extLst>
                  <a:ext uri="{FF2B5EF4-FFF2-40B4-BE49-F238E27FC236}">
                    <a16:creationId xmlns:a16="http://schemas.microsoft.com/office/drawing/2014/main" id="{A8279C06-4E36-A447-A05C-4E4C1BC64266}"/>
                  </a:ext>
                </a:extLst>
              </p:cNvPr>
              <p:cNvSpPr>
                <a:spLocks/>
              </p:cNvSpPr>
              <p:nvPr/>
            </p:nvSpPr>
            <p:spPr bwMode="auto">
              <a:xfrm>
                <a:off x="3034" y="1341"/>
                <a:ext cx="513" cy="284"/>
              </a:xfrm>
              <a:custGeom>
                <a:avLst/>
                <a:gdLst>
                  <a:gd name="T0" fmla="*/ 513 w 513"/>
                  <a:gd name="T1" fmla="*/ 0 h 284"/>
                  <a:gd name="T2" fmla="*/ 115 w 513"/>
                  <a:gd name="T3" fmla="*/ 0 h 284"/>
                  <a:gd name="T4" fmla="*/ 0 w 513"/>
                  <a:gd name="T5" fmla="*/ 284 h 284"/>
                  <a:gd name="T6" fmla="*/ 416 w 513"/>
                  <a:gd name="T7" fmla="*/ 284 h 284"/>
                  <a:gd name="T8" fmla="*/ 513 w 513"/>
                  <a:gd name="T9" fmla="*/ 0 h 284"/>
                </a:gdLst>
                <a:ahLst/>
                <a:cxnLst>
                  <a:cxn ang="0">
                    <a:pos x="T0" y="T1"/>
                  </a:cxn>
                  <a:cxn ang="0">
                    <a:pos x="T2" y="T3"/>
                  </a:cxn>
                  <a:cxn ang="0">
                    <a:pos x="T4" y="T5"/>
                  </a:cxn>
                  <a:cxn ang="0">
                    <a:pos x="T6" y="T7"/>
                  </a:cxn>
                  <a:cxn ang="0">
                    <a:pos x="T8" y="T9"/>
                  </a:cxn>
                </a:cxnLst>
                <a:rect l="0" t="0" r="r" b="b"/>
                <a:pathLst>
                  <a:path w="513" h="284">
                    <a:moveTo>
                      <a:pt x="513" y="0"/>
                    </a:moveTo>
                    <a:lnTo>
                      <a:pt x="115" y="0"/>
                    </a:lnTo>
                    <a:lnTo>
                      <a:pt x="0" y="284"/>
                    </a:lnTo>
                    <a:lnTo>
                      <a:pt x="416" y="284"/>
                    </a:lnTo>
                    <a:lnTo>
                      <a:pt x="513" y="0"/>
                    </a:lnTo>
                    <a:close/>
                  </a:path>
                </a:pathLst>
              </a:custGeom>
              <a:solidFill>
                <a:srgbClr val="FFFD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08" name="Freeform 171">
                <a:extLst>
                  <a:ext uri="{FF2B5EF4-FFF2-40B4-BE49-F238E27FC236}">
                    <a16:creationId xmlns:a16="http://schemas.microsoft.com/office/drawing/2014/main" id="{21AF13E2-9FDE-EC47-A51D-DE0E415E2125}"/>
                  </a:ext>
                </a:extLst>
              </p:cNvPr>
              <p:cNvSpPr>
                <a:spLocks/>
              </p:cNvSpPr>
              <p:nvPr/>
            </p:nvSpPr>
            <p:spPr bwMode="auto">
              <a:xfrm>
                <a:off x="3071" y="1366"/>
                <a:ext cx="440" cy="234"/>
              </a:xfrm>
              <a:custGeom>
                <a:avLst/>
                <a:gdLst>
                  <a:gd name="T0" fmla="*/ 440 w 440"/>
                  <a:gd name="T1" fmla="*/ 0 h 234"/>
                  <a:gd name="T2" fmla="*/ 89 w 440"/>
                  <a:gd name="T3" fmla="*/ 0 h 234"/>
                  <a:gd name="T4" fmla="*/ 0 w 440"/>
                  <a:gd name="T5" fmla="*/ 234 h 234"/>
                  <a:gd name="T6" fmla="*/ 359 w 440"/>
                  <a:gd name="T7" fmla="*/ 234 h 234"/>
                  <a:gd name="T8" fmla="*/ 440 w 440"/>
                  <a:gd name="T9" fmla="*/ 0 h 234"/>
                </a:gdLst>
                <a:ahLst/>
                <a:cxnLst>
                  <a:cxn ang="0">
                    <a:pos x="T0" y="T1"/>
                  </a:cxn>
                  <a:cxn ang="0">
                    <a:pos x="T2" y="T3"/>
                  </a:cxn>
                  <a:cxn ang="0">
                    <a:pos x="T4" y="T5"/>
                  </a:cxn>
                  <a:cxn ang="0">
                    <a:pos x="T6" y="T7"/>
                  </a:cxn>
                  <a:cxn ang="0">
                    <a:pos x="T8" y="T9"/>
                  </a:cxn>
                </a:cxnLst>
                <a:rect l="0" t="0" r="r" b="b"/>
                <a:pathLst>
                  <a:path w="440" h="234">
                    <a:moveTo>
                      <a:pt x="440" y="0"/>
                    </a:moveTo>
                    <a:lnTo>
                      <a:pt x="89" y="0"/>
                    </a:lnTo>
                    <a:lnTo>
                      <a:pt x="0" y="234"/>
                    </a:lnTo>
                    <a:lnTo>
                      <a:pt x="359" y="234"/>
                    </a:lnTo>
                    <a:lnTo>
                      <a:pt x="440" y="0"/>
                    </a:lnTo>
                    <a:close/>
                  </a:path>
                </a:pathLst>
              </a:custGeom>
              <a:solidFill>
                <a:srgbClr val="0091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09" name="Freeform 172">
                <a:extLst>
                  <a:ext uri="{FF2B5EF4-FFF2-40B4-BE49-F238E27FC236}">
                    <a16:creationId xmlns:a16="http://schemas.microsoft.com/office/drawing/2014/main" id="{4293D6EB-B5CF-4345-BDE1-DEB3C1CCAAA2}"/>
                  </a:ext>
                </a:extLst>
              </p:cNvPr>
              <p:cNvSpPr>
                <a:spLocks/>
              </p:cNvSpPr>
              <p:nvPr/>
            </p:nvSpPr>
            <p:spPr bwMode="auto">
              <a:xfrm>
                <a:off x="3071" y="1366"/>
                <a:ext cx="373" cy="234"/>
              </a:xfrm>
              <a:custGeom>
                <a:avLst/>
                <a:gdLst>
                  <a:gd name="T0" fmla="*/ 0 w 134"/>
                  <a:gd name="T1" fmla="*/ 84 h 84"/>
                  <a:gd name="T2" fmla="*/ 32 w 134"/>
                  <a:gd name="T3" fmla="*/ 0 h 84"/>
                  <a:gd name="T4" fmla="*/ 34 w 134"/>
                  <a:gd name="T5" fmla="*/ 0 h 84"/>
                  <a:gd name="T6" fmla="*/ 134 w 134"/>
                  <a:gd name="T7" fmla="*/ 70 h 84"/>
                  <a:gd name="T8" fmla="*/ 129 w 134"/>
                  <a:gd name="T9" fmla="*/ 84 h 84"/>
                  <a:gd name="T10" fmla="*/ 0 w 134"/>
                  <a:gd name="T11" fmla="*/ 84 h 84"/>
                </a:gdLst>
                <a:ahLst/>
                <a:cxnLst>
                  <a:cxn ang="0">
                    <a:pos x="T0" y="T1"/>
                  </a:cxn>
                  <a:cxn ang="0">
                    <a:pos x="T2" y="T3"/>
                  </a:cxn>
                  <a:cxn ang="0">
                    <a:pos x="T4" y="T5"/>
                  </a:cxn>
                  <a:cxn ang="0">
                    <a:pos x="T6" y="T7"/>
                  </a:cxn>
                  <a:cxn ang="0">
                    <a:pos x="T8" y="T9"/>
                  </a:cxn>
                  <a:cxn ang="0">
                    <a:pos x="T10" y="T11"/>
                  </a:cxn>
                </a:cxnLst>
                <a:rect l="0" t="0" r="r" b="b"/>
                <a:pathLst>
                  <a:path w="134" h="84">
                    <a:moveTo>
                      <a:pt x="0" y="84"/>
                    </a:moveTo>
                    <a:cubicBezTo>
                      <a:pt x="32" y="0"/>
                      <a:pt x="32" y="0"/>
                      <a:pt x="32" y="0"/>
                    </a:cubicBezTo>
                    <a:cubicBezTo>
                      <a:pt x="34" y="0"/>
                      <a:pt x="34" y="0"/>
                      <a:pt x="34" y="0"/>
                    </a:cubicBezTo>
                    <a:cubicBezTo>
                      <a:pt x="41" y="16"/>
                      <a:pt x="65" y="58"/>
                      <a:pt x="134" y="70"/>
                    </a:cubicBezTo>
                    <a:cubicBezTo>
                      <a:pt x="129" y="84"/>
                      <a:pt x="129" y="84"/>
                      <a:pt x="129" y="84"/>
                    </a:cubicBezTo>
                    <a:lnTo>
                      <a:pt x="0" y="84"/>
                    </a:lnTo>
                    <a:close/>
                  </a:path>
                </a:pathLst>
              </a:custGeom>
              <a:solidFill>
                <a:srgbClr val="00A5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10" name="Freeform 173">
                <a:extLst>
                  <a:ext uri="{FF2B5EF4-FFF2-40B4-BE49-F238E27FC236}">
                    <a16:creationId xmlns:a16="http://schemas.microsoft.com/office/drawing/2014/main" id="{B138B29B-BFD8-C345-9223-A56E33EC4761}"/>
                  </a:ext>
                </a:extLst>
              </p:cNvPr>
              <p:cNvSpPr>
                <a:spLocks/>
              </p:cNvSpPr>
              <p:nvPr/>
            </p:nvSpPr>
            <p:spPr bwMode="auto">
              <a:xfrm>
                <a:off x="3322" y="1349"/>
                <a:ext cx="103" cy="268"/>
              </a:xfrm>
              <a:custGeom>
                <a:avLst/>
                <a:gdLst>
                  <a:gd name="T0" fmla="*/ 11 w 103"/>
                  <a:gd name="T1" fmla="*/ 268 h 268"/>
                  <a:gd name="T2" fmla="*/ 103 w 103"/>
                  <a:gd name="T3" fmla="*/ 3 h 268"/>
                  <a:gd name="T4" fmla="*/ 94 w 103"/>
                  <a:gd name="T5" fmla="*/ 0 h 268"/>
                  <a:gd name="T6" fmla="*/ 0 w 103"/>
                  <a:gd name="T7" fmla="*/ 265 h 268"/>
                  <a:gd name="T8" fmla="*/ 11 w 103"/>
                  <a:gd name="T9" fmla="*/ 268 h 268"/>
                </a:gdLst>
                <a:ahLst/>
                <a:cxnLst>
                  <a:cxn ang="0">
                    <a:pos x="T0" y="T1"/>
                  </a:cxn>
                  <a:cxn ang="0">
                    <a:pos x="T2" y="T3"/>
                  </a:cxn>
                  <a:cxn ang="0">
                    <a:pos x="T4" y="T5"/>
                  </a:cxn>
                  <a:cxn ang="0">
                    <a:pos x="T6" y="T7"/>
                  </a:cxn>
                  <a:cxn ang="0">
                    <a:pos x="T8" y="T9"/>
                  </a:cxn>
                </a:cxnLst>
                <a:rect l="0" t="0" r="r" b="b"/>
                <a:pathLst>
                  <a:path w="103" h="268">
                    <a:moveTo>
                      <a:pt x="11" y="268"/>
                    </a:moveTo>
                    <a:lnTo>
                      <a:pt x="103" y="3"/>
                    </a:lnTo>
                    <a:lnTo>
                      <a:pt x="94" y="0"/>
                    </a:lnTo>
                    <a:lnTo>
                      <a:pt x="0" y="265"/>
                    </a:lnTo>
                    <a:lnTo>
                      <a:pt x="11" y="268"/>
                    </a:lnTo>
                    <a:close/>
                  </a:path>
                </a:pathLst>
              </a:custGeom>
              <a:solidFill>
                <a:srgbClr val="FFFD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11" name="Freeform 174">
                <a:extLst>
                  <a:ext uri="{FF2B5EF4-FFF2-40B4-BE49-F238E27FC236}">
                    <a16:creationId xmlns:a16="http://schemas.microsoft.com/office/drawing/2014/main" id="{5EE62FF5-BC54-C845-82AF-4C7650B33F14}"/>
                  </a:ext>
                </a:extLst>
              </p:cNvPr>
              <p:cNvSpPr>
                <a:spLocks/>
              </p:cNvSpPr>
              <p:nvPr/>
            </p:nvSpPr>
            <p:spPr bwMode="auto">
              <a:xfrm>
                <a:off x="3238" y="1349"/>
                <a:ext cx="106" cy="268"/>
              </a:xfrm>
              <a:custGeom>
                <a:avLst/>
                <a:gdLst>
                  <a:gd name="T0" fmla="*/ 11 w 106"/>
                  <a:gd name="T1" fmla="*/ 268 h 268"/>
                  <a:gd name="T2" fmla="*/ 106 w 106"/>
                  <a:gd name="T3" fmla="*/ 3 h 268"/>
                  <a:gd name="T4" fmla="*/ 95 w 106"/>
                  <a:gd name="T5" fmla="*/ 0 h 268"/>
                  <a:gd name="T6" fmla="*/ 0 w 106"/>
                  <a:gd name="T7" fmla="*/ 265 h 268"/>
                  <a:gd name="T8" fmla="*/ 11 w 106"/>
                  <a:gd name="T9" fmla="*/ 268 h 268"/>
                </a:gdLst>
                <a:ahLst/>
                <a:cxnLst>
                  <a:cxn ang="0">
                    <a:pos x="T0" y="T1"/>
                  </a:cxn>
                  <a:cxn ang="0">
                    <a:pos x="T2" y="T3"/>
                  </a:cxn>
                  <a:cxn ang="0">
                    <a:pos x="T4" y="T5"/>
                  </a:cxn>
                  <a:cxn ang="0">
                    <a:pos x="T6" y="T7"/>
                  </a:cxn>
                  <a:cxn ang="0">
                    <a:pos x="T8" y="T9"/>
                  </a:cxn>
                </a:cxnLst>
                <a:rect l="0" t="0" r="r" b="b"/>
                <a:pathLst>
                  <a:path w="106" h="268">
                    <a:moveTo>
                      <a:pt x="11" y="268"/>
                    </a:moveTo>
                    <a:lnTo>
                      <a:pt x="106" y="3"/>
                    </a:lnTo>
                    <a:lnTo>
                      <a:pt x="95" y="0"/>
                    </a:lnTo>
                    <a:lnTo>
                      <a:pt x="0" y="265"/>
                    </a:lnTo>
                    <a:lnTo>
                      <a:pt x="11" y="268"/>
                    </a:lnTo>
                    <a:close/>
                  </a:path>
                </a:pathLst>
              </a:custGeom>
              <a:solidFill>
                <a:srgbClr val="FFFD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12" name="Freeform 175">
                <a:extLst>
                  <a:ext uri="{FF2B5EF4-FFF2-40B4-BE49-F238E27FC236}">
                    <a16:creationId xmlns:a16="http://schemas.microsoft.com/office/drawing/2014/main" id="{7E0CDBB6-9BB4-3B4B-B444-30F1BA77DAEF}"/>
                  </a:ext>
                </a:extLst>
              </p:cNvPr>
              <p:cNvSpPr>
                <a:spLocks/>
              </p:cNvSpPr>
              <p:nvPr/>
            </p:nvSpPr>
            <p:spPr bwMode="auto">
              <a:xfrm>
                <a:off x="3154" y="1349"/>
                <a:ext cx="106" cy="268"/>
              </a:xfrm>
              <a:custGeom>
                <a:avLst/>
                <a:gdLst>
                  <a:gd name="T0" fmla="*/ 11 w 106"/>
                  <a:gd name="T1" fmla="*/ 268 h 268"/>
                  <a:gd name="T2" fmla="*/ 106 w 106"/>
                  <a:gd name="T3" fmla="*/ 3 h 268"/>
                  <a:gd name="T4" fmla="*/ 95 w 106"/>
                  <a:gd name="T5" fmla="*/ 0 h 268"/>
                  <a:gd name="T6" fmla="*/ 0 w 106"/>
                  <a:gd name="T7" fmla="*/ 265 h 268"/>
                  <a:gd name="T8" fmla="*/ 11 w 106"/>
                  <a:gd name="T9" fmla="*/ 268 h 268"/>
                </a:gdLst>
                <a:ahLst/>
                <a:cxnLst>
                  <a:cxn ang="0">
                    <a:pos x="T0" y="T1"/>
                  </a:cxn>
                  <a:cxn ang="0">
                    <a:pos x="T2" y="T3"/>
                  </a:cxn>
                  <a:cxn ang="0">
                    <a:pos x="T4" y="T5"/>
                  </a:cxn>
                  <a:cxn ang="0">
                    <a:pos x="T6" y="T7"/>
                  </a:cxn>
                  <a:cxn ang="0">
                    <a:pos x="T8" y="T9"/>
                  </a:cxn>
                </a:cxnLst>
                <a:rect l="0" t="0" r="r" b="b"/>
                <a:pathLst>
                  <a:path w="106" h="268">
                    <a:moveTo>
                      <a:pt x="11" y="268"/>
                    </a:moveTo>
                    <a:lnTo>
                      <a:pt x="106" y="3"/>
                    </a:lnTo>
                    <a:lnTo>
                      <a:pt x="95" y="0"/>
                    </a:lnTo>
                    <a:lnTo>
                      <a:pt x="0" y="265"/>
                    </a:lnTo>
                    <a:lnTo>
                      <a:pt x="11" y="268"/>
                    </a:lnTo>
                    <a:close/>
                  </a:path>
                </a:pathLst>
              </a:custGeom>
              <a:solidFill>
                <a:srgbClr val="FFFD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13" name="Rectangle 176">
                <a:extLst>
                  <a:ext uri="{FF2B5EF4-FFF2-40B4-BE49-F238E27FC236}">
                    <a16:creationId xmlns:a16="http://schemas.microsoft.com/office/drawing/2014/main" id="{34193A7C-6FC8-BD49-B8E4-E33B6CB742BE}"/>
                  </a:ext>
                </a:extLst>
              </p:cNvPr>
              <p:cNvSpPr>
                <a:spLocks noChangeArrowheads="1"/>
              </p:cNvSpPr>
              <p:nvPr/>
            </p:nvSpPr>
            <p:spPr bwMode="auto">
              <a:xfrm>
                <a:off x="3110" y="1477"/>
                <a:ext cx="370" cy="11"/>
              </a:xfrm>
              <a:prstGeom prst="rect">
                <a:avLst/>
              </a:prstGeom>
              <a:solidFill>
                <a:srgbClr val="FFFD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14" name="Freeform 177">
                <a:extLst>
                  <a:ext uri="{FF2B5EF4-FFF2-40B4-BE49-F238E27FC236}">
                    <a16:creationId xmlns:a16="http://schemas.microsoft.com/office/drawing/2014/main" id="{01003A30-09C2-1D42-9F9A-8F0B20F6C957}"/>
                  </a:ext>
                </a:extLst>
              </p:cNvPr>
              <p:cNvSpPr>
                <a:spLocks/>
              </p:cNvSpPr>
              <p:nvPr/>
            </p:nvSpPr>
            <p:spPr bwMode="auto">
              <a:xfrm>
                <a:off x="3536" y="153"/>
                <a:ext cx="795" cy="519"/>
              </a:xfrm>
              <a:custGeom>
                <a:avLst/>
                <a:gdLst>
                  <a:gd name="T0" fmla="*/ 285 w 285"/>
                  <a:gd name="T1" fmla="*/ 161 h 186"/>
                  <a:gd name="T2" fmla="*/ 143 w 285"/>
                  <a:gd name="T3" fmla="*/ 0 h 186"/>
                  <a:gd name="T4" fmla="*/ 0 w 285"/>
                  <a:gd name="T5" fmla="*/ 163 h 186"/>
                  <a:gd name="T6" fmla="*/ 285 w 285"/>
                  <a:gd name="T7" fmla="*/ 161 h 186"/>
                </a:gdLst>
                <a:ahLst/>
                <a:cxnLst>
                  <a:cxn ang="0">
                    <a:pos x="T0" y="T1"/>
                  </a:cxn>
                  <a:cxn ang="0">
                    <a:pos x="T2" y="T3"/>
                  </a:cxn>
                  <a:cxn ang="0">
                    <a:pos x="T4" y="T5"/>
                  </a:cxn>
                  <a:cxn ang="0">
                    <a:pos x="T6" y="T7"/>
                  </a:cxn>
                </a:cxnLst>
                <a:rect l="0" t="0" r="r" b="b"/>
                <a:pathLst>
                  <a:path w="285" h="186">
                    <a:moveTo>
                      <a:pt x="285" y="161"/>
                    </a:moveTo>
                    <a:cubicBezTo>
                      <a:pt x="143" y="0"/>
                      <a:pt x="143" y="0"/>
                      <a:pt x="143" y="0"/>
                    </a:cubicBezTo>
                    <a:cubicBezTo>
                      <a:pt x="0" y="163"/>
                      <a:pt x="0" y="163"/>
                      <a:pt x="0" y="163"/>
                    </a:cubicBezTo>
                    <a:cubicBezTo>
                      <a:pt x="0" y="163"/>
                      <a:pt x="143" y="186"/>
                      <a:pt x="285" y="161"/>
                    </a:cubicBezTo>
                  </a:path>
                </a:pathLst>
              </a:custGeom>
              <a:solidFill>
                <a:srgbClr val="8BBF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15" name="Freeform 178">
                <a:extLst>
                  <a:ext uri="{FF2B5EF4-FFF2-40B4-BE49-F238E27FC236}">
                    <a16:creationId xmlns:a16="http://schemas.microsoft.com/office/drawing/2014/main" id="{BCEF7030-2D02-1C4B-94C6-0BB461053A8F}"/>
                  </a:ext>
                </a:extLst>
              </p:cNvPr>
              <p:cNvSpPr>
                <a:spLocks/>
              </p:cNvSpPr>
              <p:nvPr/>
            </p:nvSpPr>
            <p:spPr bwMode="auto">
              <a:xfrm>
                <a:off x="3840" y="153"/>
                <a:ext cx="215" cy="195"/>
              </a:xfrm>
              <a:custGeom>
                <a:avLst/>
                <a:gdLst>
                  <a:gd name="T0" fmla="*/ 95 w 215"/>
                  <a:gd name="T1" fmla="*/ 195 h 195"/>
                  <a:gd name="T2" fmla="*/ 81 w 215"/>
                  <a:gd name="T3" fmla="*/ 109 h 195"/>
                  <a:gd name="T4" fmla="*/ 0 w 215"/>
                  <a:gd name="T5" fmla="*/ 162 h 195"/>
                  <a:gd name="T6" fmla="*/ 14 w 215"/>
                  <a:gd name="T7" fmla="*/ 109 h 195"/>
                  <a:gd name="T8" fmla="*/ 0 w 215"/>
                  <a:gd name="T9" fmla="*/ 109 h 195"/>
                  <a:gd name="T10" fmla="*/ 95 w 215"/>
                  <a:gd name="T11" fmla="*/ 0 h 195"/>
                  <a:gd name="T12" fmla="*/ 215 w 215"/>
                  <a:gd name="T13" fmla="*/ 134 h 195"/>
                  <a:gd name="T14" fmla="*/ 134 w 215"/>
                  <a:gd name="T15" fmla="*/ 109 h 195"/>
                  <a:gd name="T16" fmla="*/ 95 w 215"/>
                  <a:gd name="T17" fmla="*/ 195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5" h="195">
                    <a:moveTo>
                      <a:pt x="95" y="195"/>
                    </a:moveTo>
                    <a:lnTo>
                      <a:pt x="81" y="109"/>
                    </a:lnTo>
                    <a:lnTo>
                      <a:pt x="0" y="162"/>
                    </a:lnTo>
                    <a:lnTo>
                      <a:pt x="14" y="109"/>
                    </a:lnTo>
                    <a:lnTo>
                      <a:pt x="0" y="109"/>
                    </a:lnTo>
                    <a:lnTo>
                      <a:pt x="95" y="0"/>
                    </a:lnTo>
                    <a:lnTo>
                      <a:pt x="215" y="134"/>
                    </a:lnTo>
                    <a:lnTo>
                      <a:pt x="134" y="109"/>
                    </a:lnTo>
                    <a:lnTo>
                      <a:pt x="95" y="195"/>
                    </a:lnTo>
                    <a:close/>
                  </a:path>
                </a:pathLst>
              </a:custGeom>
              <a:solidFill>
                <a:srgbClr val="F0F5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16" name="Freeform 179">
                <a:extLst>
                  <a:ext uri="{FF2B5EF4-FFF2-40B4-BE49-F238E27FC236}">
                    <a16:creationId xmlns:a16="http://schemas.microsoft.com/office/drawing/2014/main" id="{0C213B6A-E740-994E-8305-BC289CC2AB56}"/>
                  </a:ext>
                </a:extLst>
              </p:cNvPr>
              <p:cNvSpPr>
                <a:spLocks/>
              </p:cNvSpPr>
              <p:nvPr/>
            </p:nvSpPr>
            <p:spPr bwMode="auto">
              <a:xfrm>
                <a:off x="3840" y="153"/>
                <a:ext cx="215" cy="195"/>
              </a:xfrm>
              <a:custGeom>
                <a:avLst/>
                <a:gdLst>
                  <a:gd name="T0" fmla="*/ 95 w 215"/>
                  <a:gd name="T1" fmla="*/ 195 h 195"/>
                  <a:gd name="T2" fmla="*/ 81 w 215"/>
                  <a:gd name="T3" fmla="*/ 109 h 195"/>
                  <a:gd name="T4" fmla="*/ 0 w 215"/>
                  <a:gd name="T5" fmla="*/ 162 h 195"/>
                  <a:gd name="T6" fmla="*/ 14 w 215"/>
                  <a:gd name="T7" fmla="*/ 109 h 195"/>
                  <a:gd name="T8" fmla="*/ 0 w 215"/>
                  <a:gd name="T9" fmla="*/ 109 h 195"/>
                  <a:gd name="T10" fmla="*/ 95 w 215"/>
                  <a:gd name="T11" fmla="*/ 0 h 195"/>
                  <a:gd name="T12" fmla="*/ 215 w 215"/>
                  <a:gd name="T13" fmla="*/ 134 h 195"/>
                  <a:gd name="T14" fmla="*/ 134 w 215"/>
                  <a:gd name="T15" fmla="*/ 109 h 195"/>
                  <a:gd name="T16" fmla="*/ 95 w 215"/>
                  <a:gd name="T17" fmla="*/ 195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5" h="195">
                    <a:moveTo>
                      <a:pt x="95" y="195"/>
                    </a:moveTo>
                    <a:lnTo>
                      <a:pt x="81" y="109"/>
                    </a:lnTo>
                    <a:lnTo>
                      <a:pt x="0" y="162"/>
                    </a:lnTo>
                    <a:lnTo>
                      <a:pt x="14" y="109"/>
                    </a:lnTo>
                    <a:lnTo>
                      <a:pt x="0" y="109"/>
                    </a:lnTo>
                    <a:lnTo>
                      <a:pt x="95" y="0"/>
                    </a:lnTo>
                    <a:lnTo>
                      <a:pt x="215" y="134"/>
                    </a:lnTo>
                    <a:lnTo>
                      <a:pt x="134" y="109"/>
                    </a:lnTo>
                    <a:lnTo>
                      <a:pt x="95" y="19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17" name="Freeform 180">
                <a:extLst>
                  <a:ext uri="{FF2B5EF4-FFF2-40B4-BE49-F238E27FC236}">
                    <a16:creationId xmlns:a16="http://schemas.microsoft.com/office/drawing/2014/main" id="{6AAB6917-2570-B948-BD5E-2F9603AE9C2C}"/>
                  </a:ext>
                </a:extLst>
              </p:cNvPr>
              <p:cNvSpPr>
                <a:spLocks/>
              </p:cNvSpPr>
              <p:nvPr/>
            </p:nvSpPr>
            <p:spPr bwMode="auto">
              <a:xfrm>
                <a:off x="3536" y="60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D1E5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18" name="Freeform 181">
                <a:extLst>
                  <a:ext uri="{FF2B5EF4-FFF2-40B4-BE49-F238E27FC236}">
                    <a16:creationId xmlns:a16="http://schemas.microsoft.com/office/drawing/2014/main" id="{72612754-01B2-9440-860F-F453F6A3A3C1}"/>
                  </a:ext>
                </a:extLst>
              </p:cNvPr>
              <p:cNvSpPr>
                <a:spLocks/>
              </p:cNvSpPr>
              <p:nvPr/>
            </p:nvSpPr>
            <p:spPr bwMode="auto">
              <a:xfrm>
                <a:off x="3536" y="153"/>
                <a:ext cx="399" cy="466"/>
              </a:xfrm>
              <a:custGeom>
                <a:avLst/>
                <a:gdLst>
                  <a:gd name="T0" fmla="*/ 143 w 143"/>
                  <a:gd name="T1" fmla="*/ 0 h 167"/>
                  <a:gd name="T2" fmla="*/ 0 w 143"/>
                  <a:gd name="T3" fmla="*/ 163 h 167"/>
                  <a:gd name="T4" fmla="*/ 0 w 143"/>
                  <a:gd name="T5" fmla="*/ 163 h 167"/>
                  <a:gd name="T6" fmla="*/ 0 w 143"/>
                  <a:gd name="T7" fmla="*/ 163 h 167"/>
                  <a:gd name="T8" fmla="*/ 0 w 143"/>
                  <a:gd name="T9" fmla="*/ 163 h 167"/>
                  <a:gd name="T10" fmla="*/ 0 w 143"/>
                  <a:gd name="T11" fmla="*/ 163 h 167"/>
                  <a:gd name="T12" fmla="*/ 35 w 143"/>
                  <a:gd name="T13" fmla="*/ 167 h 167"/>
                  <a:gd name="T14" fmla="*/ 139 w 143"/>
                  <a:gd name="T15" fmla="*/ 49 h 167"/>
                  <a:gd name="T16" fmla="*/ 138 w 143"/>
                  <a:gd name="T17" fmla="*/ 39 h 167"/>
                  <a:gd name="T18" fmla="*/ 109 w 143"/>
                  <a:gd name="T19" fmla="*/ 58 h 167"/>
                  <a:gd name="T20" fmla="*/ 114 w 143"/>
                  <a:gd name="T21" fmla="*/ 39 h 167"/>
                  <a:gd name="T22" fmla="*/ 109 w 143"/>
                  <a:gd name="T23" fmla="*/ 39 h 167"/>
                  <a:gd name="T24" fmla="*/ 143 w 143"/>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3" h="167">
                    <a:moveTo>
                      <a:pt x="143" y="0"/>
                    </a:moveTo>
                    <a:cubicBezTo>
                      <a:pt x="0" y="163"/>
                      <a:pt x="0" y="163"/>
                      <a:pt x="0" y="163"/>
                    </a:cubicBezTo>
                    <a:cubicBezTo>
                      <a:pt x="0" y="163"/>
                      <a:pt x="0" y="163"/>
                      <a:pt x="0" y="163"/>
                    </a:cubicBezTo>
                    <a:cubicBezTo>
                      <a:pt x="0" y="163"/>
                      <a:pt x="0" y="163"/>
                      <a:pt x="0" y="163"/>
                    </a:cubicBezTo>
                    <a:cubicBezTo>
                      <a:pt x="0" y="163"/>
                      <a:pt x="0" y="163"/>
                      <a:pt x="0" y="163"/>
                    </a:cubicBezTo>
                    <a:cubicBezTo>
                      <a:pt x="0" y="163"/>
                      <a:pt x="0" y="163"/>
                      <a:pt x="0" y="163"/>
                    </a:cubicBezTo>
                    <a:cubicBezTo>
                      <a:pt x="1" y="163"/>
                      <a:pt x="14" y="165"/>
                      <a:pt x="35" y="167"/>
                    </a:cubicBezTo>
                    <a:cubicBezTo>
                      <a:pt x="139" y="49"/>
                      <a:pt x="139" y="49"/>
                      <a:pt x="139" y="49"/>
                    </a:cubicBezTo>
                    <a:cubicBezTo>
                      <a:pt x="138" y="39"/>
                      <a:pt x="138" y="39"/>
                      <a:pt x="138" y="39"/>
                    </a:cubicBezTo>
                    <a:cubicBezTo>
                      <a:pt x="109" y="58"/>
                      <a:pt x="109" y="58"/>
                      <a:pt x="109" y="58"/>
                    </a:cubicBezTo>
                    <a:cubicBezTo>
                      <a:pt x="114" y="39"/>
                      <a:pt x="114" y="39"/>
                      <a:pt x="114" y="39"/>
                    </a:cubicBezTo>
                    <a:cubicBezTo>
                      <a:pt x="109" y="39"/>
                      <a:pt x="109" y="39"/>
                      <a:pt x="109" y="39"/>
                    </a:cubicBezTo>
                    <a:cubicBezTo>
                      <a:pt x="143" y="0"/>
                      <a:pt x="143" y="0"/>
                      <a:pt x="143" y="0"/>
                    </a:cubicBezTo>
                  </a:path>
                </a:pathLst>
              </a:custGeom>
              <a:solidFill>
                <a:srgbClr val="72A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19" name="Freeform 182">
                <a:extLst>
                  <a:ext uri="{FF2B5EF4-FFF2-40B4-BE49-F238E27FC236}">
                    <a16:creationId xmlns:a16="http://schemas.microsoft.com/office/drawing/2014/main" id="{D355823B-EE89-C647-8742-3EDE00B34854}"/>
                  </a:ext>
                </a:extLst>
              </p:cNvPr>
              <p:cNvSpPr>
                <a:spLocks/>
              </p:cNvSpPr>
              <p:nvPr/>
            </p:nvSpPr>
            <p:spPr bwMode="auto">
              <a:xfrm>
                <a:off x="3840" y="153"/>
                <a:ext cx="95" cy="162"/>
              </a:xfrm>
              <a:custGeom>
                <a:avLst/>
                <a:gdLst>
                  <a:gd name="T0" fmla="*/ 95 w 95"/>
                  <a:gd name="T1" fmla="*/ 0 h 162"/>
                  <a:gd name="T2" fmla="*/ 95 w 95"/>
                  <a:gd name="T3" fmla="*/ 0 h 162"/>
                  <a:gd name="T4" fmla="*/ 0 w 95"/>
                  <a:gd name="T5" fmla="*/ 109 h 162"/>
                  <a:gd name="T6" fmla="*/ 14 w 95"/>
                  <a:gd name="T7" fmla="*/ 109 h 162"/>
                  <a:gd name="T8" fmla="*/ 0 w 95"/>
                  <a:gd name="T9" fmla="*/ 162 h 162"/>
                  <a:gd name="T10" fmla="*/ 81 w 95"/>
                  <a:gd name="T11" fmla="*/ 109 h 162"/>
                  <a:gd name="T12" fmla="*/ 84 w 95"/>
                  <a:gd name="T13" fmla="*/ 137 h 162"/>
                  <a:gd name="T14" fmla="*/ 95 w 95"/>
                  <a:gd name="T15" fmla="*/ 126 h 162"/>
                  <a:gd name="T16" fmla="*/ 95 w 95"/>
                  <a:gd name="T17"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 h="162">
                    <a:moveTo>
                      <a:pt x="95" y="0"/>
                    </a:moveTo>
                    <a:lnTo>
                      <a:pt x="95" y="0"/>
                    </a:lnTo>
                    <a:lnTo>
                      <a:pt x="0" y="109"/>
                    </a:lnTo>
                    <a:lnTo>
                      <a:pt x="14" y="109"/>
                    </a:lnTo>
                    <a:lnTo>
                      <a:pt x="0" y="162"/>
                    </a:lnTo>
                    <a:lnTo>
                      <a:pt x="81" y="109"/>
                    </a:lnTo>
                    <a:lnTo>
                      <a:pt x="84" y="137"/>
                    </a:lnTo>
                    <a:lnTo>
                      <a:pt x="95" y="126"/>
                    </a:lnTo>
                    <a:lnTo>
                      <a:pt x="95" y="0"/>
                    </a:lnTo>
                    <a:close/>
                  </a:path>
                </a:pathLst>
              </a:custGeom>
              <a:solidFill>
                <a:srgbClr val="C4DD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20" name="Freeform 183">
                <a:extLst>
                  <a:ext uri="{FF2B5EF4-FFF2-40B4-BE49-F238E27FC236}">
                    <a16:creationId xmlns:a16="http://schemas.microsoft.com/office/drawing/2014/main" id="{6FAC4429-B62F-2941-BDA2-9791516B26ED}"/>
                  </a:ext>
                </a:extLst>
              </p:cNvPr>
              <p:cNvSpPr>
                <a:spLocks/>
              </p:cNvSpPr>
              <p:nvPr/>
            </p:nvSpPr>
            <p:spPr bwMode="auto">
              <a:xfrm>
                <a:off x="3840" y="153"/>
                <a:ext cx="95" cy="162"/>
              </a:xfrm>
              <a:custGeom>
                <a:avLst/>
                <a:gdLst>
                  <a:gd name="T0" fmla="*/ 95 w 95"/>
                  <a:gd name="T1" fmla="*/ 0 h 162"/>
                  <a:gd name="T2" fmla="*/ 95 w 95"/>
                  <a:gd name="T3" fmla="*/ 0 h 162"/>
                  <a:gd name="T4" fmla="*/ 0 w 95"/>
                  <a:gd name="T5" fmla="*/ 109 h 162"/>
                  <a:gd name="T6" fmla="*/ 14 w 95"/>
                  <a:gd name="T7" fmla="*/ 109 h 162"/>
                  <a:gd name="T8" fmla="*/ 0 w 95"/>
                  <a:gd name="T9" fmla="*/ 162 h 162"/>
                  <a:gd name="T10" fmla="*/ 81 w 95"/>
                  <a:gd name="T11" fmla="*/ 109 h 162"/>
                  <a:gd name="T12" fmla="*/ 84 w 95"/>
                  <a:gd name="T13" fmla="*/ 137 h 162"/>
                  <a:gd name="T14" fmla="*/ 95 w 95"/>
                  <a:gd name="T15" fmla="*/ 126 h 162"/>
                  <a:gd name="T16" fmla="*/ 95 w 95"/>
                  <a:gd name="T17"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 h="162">
                    <a:moveTo>
                      <a:pt x="95" y="0"/>
                    </a:moveTo>
                    <a:lnTo>
                      <a:pt x="95" y="0"/>
                    </a:lnTo>
                    <a:lnTo>
                      <a:pt x="0" y="109"/>
                    </a:lnTo>
                    <a:lnTo>
                      <a:pt x="14" y="109"/>
                    </a:lnTo>
                    <a:lnTo>
                      <a:pt x="0" y="162"/>
                    </a:lnTo>
                    <a:lnTo>
                      <a:pt x="81" y="109"/>
                    </a:lnTo>
                    <a:lnTo>
                      <a:pt x="84" y="137"/>
                    </a:lnTo>
                    <a:lnTo>
                      <a:pt x="95" y="126"/>
                    </a:lnTo>
                    <a:lnTo>
                      <a:pt x="9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21" name="Freeform 184">
                <a:extLst>
                  <a:ext uri="{FF2B5EF4-FFF2-40B4-BE49-F238E27FC236}">
                    <a16:creationId xmlns:a16="http://schemas.microsoft.com/office/drawing/2014/main" id="{AF41A85D-AF49-5A48-B03F-83FA6E06E2EB}"/>
                  </a:ext>
                </a:extLst>
              </p:cNvPr>
              <p:cNvSpPr>
                <a:spLocks/>
              </p:cNvSpPr>
              <p:nvPr/>
            </p:nvSpPr>
            <p:spPr bwMode="auto">
              <a:xfrm>
                <a:off x="3623" y="0"/>
                <a:ext cx="1117" cy="727"/>
              </a:xfrm>
              <a:custGeom>
                <a:avLst/>
                <a:gdLst>
                  <a:gd name="T0" fmla="*/ 0 w 401"/>
                  <a:gd name="T1" fmla="*/ 226 h 261"/>
                  <a:gd name="T2" fmla="*/ 201 w 401"/>
                  <a:gd name="T3" fmla="*/ 0 h 261"/>
                  <a:gd name="T4" fmla="*/ 401 w 401"/>
                  <a:gd name="T5" fmla="*/ 229 h 261"/>
                  <a:gd name="T6" fmla="*/ 0 w 401"/>
                  <a:gd name="T7" fmla="*/ 226 h 261"/>
                </a:gdLst>
                <a:ahLst/>
                <a:cxnLst>
                  <a:cxn ang="0">
                    <a:pos x="T0" y="T1"/>
                  </a:cxn>
                  <a:cxn ang="0">
                    <a:pos x="T2" y="T3"/>
                  </a:cxn>
                  <a:cxn ang="0">
                    <a:pos x="T4" y="T5"/>
                  </a:cxn>
                  <a:cxn ang="0">
                    <a:pos x="T6" y="T7"/>
                  </a:cxn>
                </a:cxnLst>
                <a:rect l="0" t="0" r="r" b="b"/>
                <a:pathLst>
                  <a:path w="401" h="261">
                    <a:moveTo>
                      <a:pt x="0" y="226"/>
                    </a:moveTo>
                    <a:cubicBezTo>
                      <a:pt x="201" y="0"/>
                      <a:pt x="201" y="0"/>
                      <a:pt x="201" y="0"/>
                    </a:cubicBezTo>
                    <a:cubicBezTo>
                      <a:pt x="401" y="229"/>
                      <a:pt x="401" y="229"/>
                      <a:pt x="401" y="229"/>
                    </a:cubicBezTo>
                    <a:cubicBezTo>
                      <a:pt x="401" y="229"/>
                      <a:pt x="200" y="261"/>
                      <a:pt x="0" y="226"/>
                    </a:cubicBezTo>
                  </a:path>
                </a:pathLst>
              </a:custGeom>
              <a:solidFill>
                <a:srgbClr val="8BBF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22" name="Freeform 185">
                <a:extLst>
                  <a:ext uri="{FF2B5EF4-FFF2-40B4-BE49-F238E27FC236}">
                    <a16:creationId xmlns:a16="http://schemas.microsoft.com/office/drawing/2014/main" id="{1BC70374-CA75-A149-BF87-3283DA846452}"/>
                  </a:ext>
                </a:extLst>
              </p:cNvPr>
              <p:cNvSpPr>
                <a:spLocks/>
              </p:cNvSpPr>
              <p:nvPr/>
            </p:nvSpPr>
            <p:spPr bwMode="auto">
              <a:xfrm>
                <a:off x="4013" y="0"/>
                <a:ext cx="301" cy="276"/>
              </a:xfrm>
              <a:custGeom>
                <a:avLst/>
                <a:gdLst>
                  <a:gd name="T0" fmla="*/ 170 w 301"/>
                  <a:gd name="T1" fmla="*/ 276 h 276"/>
                  <a:gd name="T2" fmla="*/ 187 w 301"/>
                  <a:gd name="T3" fmla="*/ 153 h 276"/>
                  <a:gd name="T4" fmla="*/ 298 w 301"/>
                  <a:gd name="T5" fmla="*/ 226 h 276"/>
                  <a:gd name="T6" fmla="*/ 281 w 301"/>
                  <a:gd name="T7" fmla="*/ 153 h 276"/>
                  <a:gd name="T8" fmla="*/ 301 w 301"/>
                  <a:gd name="T9" fmla="*/ 151 h 276"/>
                  <a:gd name="T10" fmla="*/ 170 w 301"/>
                  <a:gd name="T11" fmla="*/ 0 h 276"/>
                  <a:gd name="T12" fmla="*/ 0 w 301"/>
                  <a:gd name="T13" fmla="*/ 190 h 276"/>
                  <a:gd name="T14" fmla="*/ 114 w 301"/>
                  <a:gd name="T15" fmla="*/ 153 h 276"/>
                  <a:gd name="T16" fmla="*/ 170 w 301"/>
                  <a:gd name="T17" fmla="*/ 276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1" h="276">
                    <a:moveTo>
                      <a:pt x="170" y="276"/>
                    </a:moveTo>
                    <a:lnTo>
                      <a:pt x="187" y="153"/>
                    </a:lnTo>
                    <a:lnTo>
                      <a:pt x="298" y="226"/>
                    </a:lnTo>
                    <a:lnTo>
                      <a:pt x="281" y="153"/>
                    </a:lnTo>
                    <a:lnTo>
                      <a:pt x="301" y="151"/>
                    </a:lnTo>
                    <a:lnTo>
                      <a:pt x="170" y="0"/>
                    </a:lnTo>
                    <a:lnTo>
                      <a:pt x="0" y="190"/>
                    </a:lnTo>
                    <a:lnTo>
                      <a:pt x="114" y="153"/>
                    </a:lnTo>
                    <a:lnTo>
                      <a:pt x="170" y="276"/>
                    </a:lnTo>
                    <a:close/>
                  </a:path>
                </a:pathLst>
              </a:custGeom>
              <a:solidFill>
                <a:srgbClr val="F0F5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23" name="Freeform 186">
                <a:extLst>
                  <a:ext uri="{FF2B5EF4-FFF2-40B4-BE49-F238E27FC236}">
                    <a16:creationId xmlns:a16="http://schemas.microsoft.com/office/drawing/2014/main" id="{31FDFDB8-E50A-DD49-9494-035D13663D14}"/>
                  </a:ext>
                </a:extLst>
              </p:cNvPr>
              <p:cNvSpPr>
                <a:spLocks/>
              </p:cNvSpPr>
              <p:nvPr/>
            </p:nvSpPr>
            <p:spPr bwMode="auto">
              <a:xfrm>
                <a:off x="4013" y="0"/>
                <a:ext cx="301" cy="276"/>
              </a:xfrm>
              <a:custGeom>
                <a:avLst/>
                <a:gdLst>
                  <a:gd name="T0" fmla="*/ 170 w 301"/>
                  <a:gd name="T1" fmla="*/ 276 h 276"/>
                  <a:gd name="T2" fmla="*/ 187 w 301"/>
                  <a:gd name="T3" fmla="*/ 153 h 276"/>
                  <a:gd name="T4" fmla="*/ 298 w 301"/>
                  <a:gd name="T5" fmla="*/ 226 h 276"/>
                  <a:gd name="T6" fmla="*/ 281 w 301"/>
                  <a:gd name="T7" fmla="*/ 153 h 276"/>
                  <a:gd name="T8" fmla="*/ 301 w 301"/>
                  <a:gd name="T9" fmla="*/ 151 h 276"/>
                  <a:gd name="T10" fmla="*/ 170 w 301"/>
                  <a:gd name="T11" fmla="*/ 0 h 276"/>
                  <a:gd name="T12" fmla="*/ 0 w 301"/>
                  <a:gd name="T13" fmla="*/ 190 h 276"/>
                  <a:gd name="T14" fmla="*/ 114 w 301"/>
                  <a:gd name="T15" fmla="*/ 153 h 276"/>
                  <a:gd name="T16" fmla="*/ 170 w 301"/>
                  <a:gd name="T17" fmla="*/ 276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1" h="276">
                    <a:moveTo>
                      <a:pt x="170" y="276"/>
                    </a:moveTo>
                    <a:lnTo>
                      <a:pt x="187" y="153"/>
                    </a:lnTo>
                    <a:lnTo>
                      <a:pt x="298" y="226"/>
                    </a:lnTo>
                    <a:lnTo>
                      <a:pt x="281" y="153"/>
                    </a:lnTo>
                    <a:lnTo>
                      <a:pt x="301" y="151"/>
                    </a:lnTo>
                    <a:lnTo>
                      <a:pt x="170" y="0"/>
                    </a:lnTo>
                    <a:lnTo>
                      <a:pt x="0" y="190"/>
                    </a:lnTo>
                    <a:lnTo>
                      <a:pt x="114" y="153"/>
                    </a:lnTo>
                    <a:lnTo>
                      <a:pt x="170" y="27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24" name="Freeform 187">
                <a:extLst>
                  <a:ext uri="{FF2B5EF4-FFF2-40B4-BE49-F238E27FC236}">
                    <a16:creationId xmlns:a16="http://schemas.microsoft.com/office/drawing/2014/main" id="{424DE95D-5D54-454A-B89B-9C08652453CE}"/>
                  </a:ext>
                </a:extLst>
              </p:cNvPr>
              <p:cNvSpPr>
                <a:spLocks/>
              </p:cNvSpPr>
              <p:nvPr/>
            </p:nvSpPr>
            <p:spPr bwMode="auto">
              <a:xfrm>
                <a:off x="4183" y="0"/>
                <a:ext cx="557" cy="677"/>
              </a:xfrm>
              <a:custGeom>
                <a:avLst/>
                <a:gdLst>
                  <a:gd name="T0" fmla="*/ 0 w 200"/>
                  <a:gd name="T1" fmla="*/ 0 h 243"/>
                  <a:gd name="T2" fmla="*/ 47 w 200"/>
                  <a:gd name="T3" fmla="*/ 54 h 243"/>
                  <a:gd name="T4" fmla="*/ 40 w 200"/>
                  <a:gd name="T5" fmla="*/ 55 h 243"/>
                  <a:gd name="T6" fmla="*/ 46 w 200"/>
                  <a:gd name="T7" fmla="*/ 81 h 243"/>
                  <a:gd name="T8" fmla="*/ 6 w 200"/>
                  <a:gd name="T9" fmla="*/ 55 h 243"/>
                  <a:gd name="T10" fmla="*/ 0 w 200"/>
                  <a:gd name="T11" fmla="*/ 99 h 243"/>
                  <a:gd name="T12" fmla="*/ 0 w 200"/>
                  <a:gd name="T13" fmla="*/ 243 h 243"/>
                  <a:gd name="T14" fmla="*/ 3 w 200"/>
                  <a:gd name="T15" fmla="*/ 243 h 243"/>
                  <a:gd name="T16" fmla="*/ 200 w 200"/>
                  <a:gd name="T17" fmla="*/ 229 h 243"/>
                  <a:gd name="T18" fmla="*/ 0 w 200"/>
                  <a:gd name="T19"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243">
                    <a:moveTo>
                      <a:pt x="0" y="0"/>
                    </a:moveTo>
                    <a:cubicBezTo>
                      <a:pt x="47" y="54"/>
                      <a:pt x="47" y="54"/>
                      <a:pt x="47" y="54"/>
                    </a:cubicBezTo>
                    <a:cubicBezTo>
                      <a:pt x="40" y="55"/>
                      <a:pt x="40" y="55"/>
                      <a:pt x="40" y="55"/>
                    </a:cubicBezTo>
                    <a:cubicBezTo>
                      <a:pt x="46" y="81"/>
                      <a:pt x="46" y="81"/>
                      <a:pt x="46" y="81"/>
                    </a:cubicBezTo>
                    <a:cubicBezTo>
                      <a:pt x="6" y="55"/>
                      <a:pt x="6" y="55"/>
                      <a:pt x="6" y="55"/>
                    </a:cubicBezTo>
                    <a:cubicBezTo>
                      <a:pt x="0" y="99"/>
                      <a:pt x="0" y="99"/>
                      <a:pt x="0" y="99"/>
                    </a:cubicBezTo>
                    <a:cubicBezTo>
                      <a:pt x="0" y="243"/>
                      <a:pt x="0" y="243"/>
                      <a:pt x="0" y="243"/>
                    </a:cubicBezTo>
                    <a:cubicBezTo>
                      <a:pt x="1" y="243"/>
                      <a:pt x="2" y="243"/>
                      <a:pt x="3" y="243"/>
                    </a:cubicBezTo>
                    <a:cubicBezTo>
                      <a:pt x="116" y="243"/>
                      <a:pt x="200" y="229"/>
                      <a:pt x="200" y="229"/>
                    </a:cubicBezTo>
                    <a:cubicBezTo>
                      <a:pt x="0" y="0"/>
                      <a:pt x="0" y="0"/>
                      <a:pt x="0" y="0"/>
                    </a:cubicBezTo>
                  </a:path>
                </a:pathLst>
              </a:custGeom>
              <a:solidFill>
                <a:srgbClr val="72A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25" name="Freeform 188">
                <a:extLst>
                  <a:ext uri="{FF2B5EF4-FFF2-40B4-BE49-F238E27FC236}">
                    <a16:creationId xmlns:a16="http://schemas.microsoft.com/office/drawing/2014/main" id="{A9D6F2B4-EDF3-7341-910F-5FB18F5FF40C}"/>
                  </a:ext>
                </a:extLst>
              </p:cNvPr>
              <p:cNvSpPr>
                <a:spLocks/>
              </p:cNvSpPr>
              <p:nvPr/>
            </p:nvSpPr>
            <p:spPr bwMode="auto">
              <a:xfrm>
                <a:off x="4183" y="0"/>
                <a:ext cx="131" cy="276"/>
              </a:xfrm>
              <a:custGeom>
                <a:avLst/>
                <a:gdLst>
                  <a:gd name="T0" fmla="*/ 0 w 131"/>
                  <a:gd name="T1" fmla="*/ 0 h 276"/>
                  <a:gd name="T2" fmla="*/ 0 w 131"/>
                  <a:gd name="T3" fmla="*/ 276 h 276"/>
                  <a:gd name="T4" fmla="*/ 17 w 131"/>
                  <a:gd name="T5" fmla="*/ 153 h 276"/>
                  <a:gd name="T6" fmla="*/ 128 w 131"/>
                  <a:gd name="T7" fmla="*/ 226 h 276"/>
                  <a:gd name="T8" fmla="*/ 111 w 131"/>
                  <a:gd name="T9" fmla="*/ 153 h 276"/>
                  <a:gd name="T10" fmla="*/ 131 w 131"/>
                  <a:gd name="T11" fmla="*/ 151 h 276"/>
                  <a:gd name="T12" fmla="*/ 0 w 131"/>
                  <a:gd name="T13" fmla="*/ 0 h 276"/>
                </a:gdLst>
                <a:ahLst/>
                <a:cxnLst>
                  <a:cxn ang="0">
                    <a:pos x="T0" y="T1"/>
                  </a:cxn>
                  <a:cxn ang="0">
                    <a:pos x="T2" y="T3"/>
                  </a:cxn>
                  <a:cxn ang="0">
                    <a:pos x="T4" y="T5"/>
                  </a:cxn>
                  <a:cxn ang="0">
                    <a:pos x="T6" y="T7"/>
                  </a:cxn>
                  <a:cxn ang="0">
                    <a:pos x="T8" y="T9"/>
                  </a:cxn>
                  <a:cxn ang="0">
                    <a:pos x="T10" y="T11"/>
                  </a:cxn>
                  <a:cxn ang="0">
                    <a:pos x="T12" y="T13"/>
                  </a:cxn>
                </a:cxnLst>
                <a:rect l="0" t="0" r="r" b="b"/>
                <a:pathLst>
                  <a:path w="131" h="276">
                    <a:moveTo>
                      <a:pt x="0" y="0"/>
                    </a:moveTo>
                    <a:lnTo>
                      <a:pt x="0" y="276"/>
                    </a:lnTo>
                    <a:lnTo>
                      <a:pt x="17" y="153"/>
                    </a:lnTo>
                    <a:lnTo>
                      <a:pt x="128" y="226"/>
                    </a:lnTo>
                    <a:lnTo>
                      <a:pt x="111" y="153"/>
                    </a:lnTo>
                    <a:lnTo>
                      <a:pt x="131" y="151"/>
                    </a:lnTo>
                    <a:lnTo>
                      <a:pt x="0" y="0"/>
                    </a:lnTo>
                    <a:close/>
                  </a:path>
                </a:pathLst>
              </a:custGeom>
              <a:solidFill>
                <a:srgbClr val="C4DD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26" name="Freeform 189">
                <a:extLst>
                  <a:ext uri="{FF2B5EF4-FFF2-40B4-BE49-F238E27FC236}">
                    <a16:creationId xmlns:a16="http://schemas.microsoft.com/office/drawing/2014/main" id="{4F3DD613-7235-AF48-BBC2-02B032A6E9E3}"/>
                  </a:ext>
                </a:extLst>
              </p:cNvPr>
              <p:cNvSpPr>
                <a:spLocks/>
              </p:cNvSpPr>
              <p:nvPr/>
            </p:nvSpPr>
            <p:spPr bwMode="auto">
              <a:xfrm>
                <a:off x="4183" y="0"/>
                <a:ext cx="131" cy="276"/>
              </a:xfrm>
              <a:custGeom>
                <a:avLst/>
                <a:gdLst>
                  <a:gd name="T0" fmla="*/ 0 w 131"/>
                  <a:gd name="T1" fmla="*/ 0 h 276"/>
                  <a:gd name="T2" fmla="*/ 0 w 131"/>
                  <a:gd name="T3" fmla="*/ 276 h 276"/>
                  <a:gd name="T4" fmla="*/ 17 w 131"/>
                  <a:gd name="T5" fmla="*/ 153 h 276"/>
                  <a:gd name="T6" fmla="*/ 128 w 131"/>
                  <a:gd name="T7" fmla="*/ 226 h 276"/>
                  <a:gd name="T8" fmla="*/ 111 w 131"/>
                  <a:gd name="T9" fmla="*/ 153 h 276"/>
                  <a:gd name="T10" fmla="*/ 131 w 131"/>
                  <a:gd name="T11" fmla="*/ 151 h 276"/>
                  <a:gd name="T12" fmla="*/ 0 w 131"/>
                  <a:gd name="T13" fmla="*/ 0 h 276"/>
                </a:gdLst>
                <a:ahLst/>
                <a:cxnLst>
                  <a:cxn ang="0">
                    <a:pos x="T0" y="T1"/>
                  </a:cxn>
                  <a:cxn ang="0">
                    <a:pos x="T2" y="T3"/>
                  </a:cxn>
                  <a:cxn ang="0">
                    <a:pos x="T4" y="T5"/>
                  </a:cxn>
                  <a:cxn ang="0">
                    <a:pos x="T6" y="T7"/>
                  </a:cxn>
                  <a:cxn ang="0">
                    <a:pos x="T8" y="T9"/>
                  </a:cxn>
                  <a:cxn ang="0">
                    <a:pos x="T10" y="T11"/>
                  </a:cxn>
                  <a:cxn ang="0">
                    <a:pos x="T12" y="T13"/>
                  </a:cxn>
                </a:cxnLst>
                <a:rect l="0" t="0" r="r" b="b"/>
                <a:pathLst>
                  <a:path w="131" h="276">
                    <a:moveTo>
                      <a:pt x="0" y="0"/>
                    </a:moveTo>
                    <a:lnTo>
                      <a:pt x="0" y="276"/>
                    </a:lnTo>
                    <a:lnTo>
                      <a:pt x="17" y="153"/>
                    </a:lnTo>
                    <a:lnTo>
                      <a:pt x="128" y="226"/>
                    </a:lnTo>
                    <a:lnTo>
                      <a:pt x="111" y="153"/>
                    </a:lnTo>
                    <a:lnTo>
                      <a:pt x="131" y="15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27" name="Rectangle 190">
                <a:extLst>
                  <a:ext uri="{FF2B5EF4-FFF2-40B4-BE49-F238E27FC236}">
                    <a16:creationId xmlns:a16="http://schemas.microsoft.com/office/drawing/2014/main" id="{9EB3B5A1-F155-3A47-820B-75AE20F0470F}"/>
                  </a:ext>
                </a:extLst>
              </p:cNvPr>
              <p:cNvSpPr>
                <a:spLocks noChangeArrowheads="1"/>
              </p:cNvSpPr>
              <p:nvPr/>
            </p:nvSpPr>
            <p:spPr bwMode="auto">
              <a:xfrm>
                <a:off x="4601" y="588"/>
                <a:ext cx="44" cy="142"/>
              </a:xfrm>
              <a:prstGeom prst="rect">
                <a:avLst/>
              </a:prstGeom>
              <a:solidFill>
                <a:srgbClr val="A260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28" name="Freeform 191">
                <a:extLst>
                  <a:ext uri="{FF2B5EF4-FFF2-40B4-BE49-F238E27FC236}">
                    <a16:creationId xmlns:a16="http://schemas.microsoft.com/office/drawing/2014/main" id="{5D7A745C-B604-E745-BB27-E38CD4E473F9}"/>
                  </a:ext>
                </a:extLst>
              </p:cNvPr>
              <p:cNvSpPr>
                <a:spLocks/>
              </p:cNvSpPr>
              <p:nvPr/>
            </p:nvSpPr>
            <p:spPr bwMode="auto">
              <a:xfrm>
                <a:off x="4459" y="362"/>
                <a:ext cx="326" cy="287"/>
              </a:xfrm>
              <a:custGeom>
                <a:avLst/>
                <a:gdLst>
                  <a:gd name="T0" fmla="*/ 59 w 117"/>
                  <a:gd name="T1" fmla="*/ 0 h 103"/>
                  <a:gd name="T2" fmla="*/ 59 w 117"/>
                  <a:gd name="T3" fmla="*/ 103 h 103"/>
                  <a:gd name="T4" fmla="*/ 59 w 117"/>
                  <a:gd name="T5" fmla="*/ 0 h 103"/>
                </a:gdLst>
                <a:ahLst/>
                <a:cxnLst>
                  <a:cxn ang="0">
                    <a:pos x="T0" y="T1"/>
                  </a:cxn>
                  <a:cxn ang="0">
                    <a:pos x="T2" y="T3"/>
                  </a:cxn>
                  <a:cxn ang="0">
                    <a:pos x="T4" y="T5"/>
                  </a:cxn>
                </a:cxnLst>
                <a:rect l="0" t="0" r="r" b="b"/>
                <a:pathLst>
                  <a:path w="117" h="103">
                    <a:moveTo>
                      <a:pt x="59" y="0"/>
                    </a:moveTo>
                    <a:cubicBezTo>
                      <a:pt x="59" y="0"/>
                      <a:pt x="0" y="103"/>
                      <a:pt x="59" y="103"/>
                    </a:cubicBezTo>
                    <a:cubicBezTo>
                      <a:pt x="117" y="103"/>
                      <a:pt x="59" y="0"/>
                      <a:pt x="59" y="0"/>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29" name="Freeform 192">
                <a:extLst>
                  <a:ext uri="{FF2B5EF4-FFF2-40B4-BE49-F238E27FC236}">
                    <a16:creationId xmlns:a16="http://schemas.microsoft.com/office/drawing/2014/main" id="{9F5867BE-4A05-A14B-A10D-1890EFF22168}"/>
                  </a:ext>
                </a:extLst>
              </p:cNvPr>
              <p:cNvSpPr>
                <a:spLocks/>
              </p:cNvSpPr>
              <p:nvPr/>
            </p:nvSpPr>
            <p:spPr bwMode="auto">
              <a:xfrm>
                <a:off x="4623" y="362"/>
                <a:ext cx="162" cy="287"/>
              </a:xfrm>
              <a:custGeom>
                <a:avLst/>
                <a:gdLst>
                  <a:gd name="T0" fmla="*/ 0 w 58"/>
                  <a:gd name="T1" fmla="*/ 0 h 103"/>
                  <a:gd name="T2" fmla="*/ 0 w 58"/>
                  <a:gd name="T3" fmla="*/ 103 h 103"/>
                  <a:gd name="T4" fmla="*/ 0 w 58"/>
                  <a:gd name="T5" fmla="*/ 0 h 103"/>
                </a:gdLst>
                <a:ahLst/>
                <a:cxnLst>
                  <a:cxn ang="0">
                    <a:pos x="T0" y="T1"/>
                  </a:cxn>
                  <a:cxn ang="0">
                    <a:pos x="T2" y="T3"/>
                  </a:cxn>
                  <a:cxn ang="0">
                    <a:pos x="T4" y="T5"/>
                  </a:cxn>
                </a:cxnLst>
                <a:rect l="0" t="0" r="r" b="b"/>
                <a:pathLst>
                  <a:path w="58" h="103">
                    <a:moveTo>
                      <a:pt x="0" y="0"/>
                    </a:moveTo>
                    <a:cubicBezTo>
                      <a:pt x="0" y="103"/>
                      <a:pt x="0" y="103"/>
                      <a:pt x="0" y="103"/>
                    </a:cubicBezTo>
                    <a:cubicBezTo>
                      <a:pt x="58" y="103"/>
                      <a:pt x="0" y="0"/>
                      <a:pt x="0" y="0"/>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30" name="Rectangle 193">
                <a:extLst>
                  <a:ext uri="{FF2B5EF4-FFF2-40B4-BE49-F238E27FC236}">
                    <a16:creationId xmlns:a16="http://schemas.microsoft.com/office/drawing/2014/main" id="{944C9BE6-F293-3E4D-8A30-5E0D6697F16D}"/>
                  </a:ext>
                </a:extLst>
              </p:cNvPr>
              <p:cNvSpPr>
                <a:spLocks noChangeArrowheads="1"/>
              </p:cNvSpPr>
              <p:nvPr/>
            </p:nvSpPr>
            <p:spPr bwMode="auto">
              <a:xfrm>
                <a:off x="4147" y="627"/>
                <a:ext cx="33" cy="109"/>
              </a:xfrm>
              <a:prstGeom prst="rect">
                <a:avLst/>
              </a:prstGeom>
              <a:solidFill>
                <a:srgbClr val="A260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31" name="Freeform 194">
                <a:extLst>
                  <a:ext uri="{FF2B5EF4-FFF2-40B4-BE49-F238E27FC236}">
                    <a16:creationId xmlns:a16="http://schemas.microsoft.com/office/drawing/2014/main" id="{20672D23-5784-9E4B-AFA9-4510CD034E4A}"/>
                  </a:ext>
                </a:extLst>
              </p:cNvPr>
              <p:cNvSpPr>
                <a:spLocks/>
              </p:cNvSpPr>
              <p:nvPr/>
            </p:nvSpPr>
            <p:spPr bwMode="auto">
              <a:xfrm>
                <a:off x="4041" y="457"/>
                <a:ext cx="245" cy="218"/>
              </a:xfrm>
              <a:custGeom>
                <a:avLst/>
                <a:gdLst>
                  <a:gd name="T0" fmla="*/ 44 w 88"/>
                  <a:gd name="T1" fmla="*/ 0 h 78"/>
                  <a:gd name="T2" fmla="*/ 44 w 88"/>
                  <a:gd name="T3" fmla="*/ 78 h 78"/>
                  <a:gd name="T4" fmla="*/ 44 w 88"/>
                  <a:gd name="T5" fmla="*/ 0 h 78"/>
                </a:gdLst>
                <a:ahLst/>
                <a:cxnLst>
                  <a:cxn ang="0">
                    <a:pos x="T0" y="T1"/>
                  </a:cxn>
                  <a:cxn ang="0">
                    <a:pos x="T2" y="T3"/>
                  </a:cxn>
                  <a:cxn ang="0">
                    <a:pos x="T4" y="T5"/>
                  </a:cxn>
                </a:cxnLst>
                <a:rect l="0" t="0" r="r" b="b"/>
                <a:pathLst>
                  <a:path w="88" h="78">
                    <a:moveTo>
                      <a:pt x="44" y="0"/>
                    </a:moveTo>
                    <a:cubicBezTo>
                      <a:pt x="44" y="0"/>
                      <a:pt x="0" y="78"/>
                      <a:pt x="44" y="78"/>
                    </a:cubicBezTo>
                    <a:cubicBezTo>
                      <a:pt x="88" y="78"/>
                      <a:pt x="44" y="0"/>
                      <a:pt x="44" y="0"/>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32" name="Freeform 195">
                <a:extLst>
                  <a:ext uri="{FF2B5EF4-FFF2-40B4-BE49-F238E27FC236}">
                    <a16:creationId xmlns:a16="http://schemas.microsoft.com/office/drawing/2014/main" id="{E90609F2-FADA-194E-BBBF-B8D0A1A2557B}"/>
                  </a:ext>
                </a:extLst>
              </p:cNvPr>
              <p:cNvSpPr>
                <a:spLocks/>
              </p:cNvSpPr>
              <p:nvPr/>
            </p:nvSpPr>
            <p:spPr bwMode="auto">
              <a:xfrm>
                <a:off x="4163" y="457"/>
                <a:ext cx="123" cy="218"/>
              </a:xfrm>
              <a:custGeom>
                <a:avLst/>
                <a:gdLst>
                  <a:gd name="T0" fmla="*/ 0 w 44"/>
                  <a:gd name="T1" fmla="*/ 0 h 78"/>
                  <a:gd name="T2" fmla="*/ 0 w 44"/>
                  <a:gd name="T3" fmla="*/ 78 h 78"/>
                  <a:gd name="T4" fmla="*/ 0 w 44"/>
                  <a:gd name="T5" fmla="*/ 0 h 78"/>
                </a:gdLst>
                <a:ahLst/>
                <a:cxnLst>
                  <a:cxn ang="0">
                    <a:pos x="T0" y="T1"/>
                  </a:cxn>
                  <a:cxn ang="0">
                    <a:pos x="T2" y="T3"/>
                  </a:cxn>
                  <a:cxn ang="0">
                    <a:pos x="T4" y="T5"/>
                  </a:cxn>
                </a:cxnLst>
                <a:rect l="0" t="0" r="r" b="b"/>
                <a:pathLst>
                  <a:path w="44" h="78">
                    <a:moveTo>
                      <a:pt x="0" y="0"/>
                    </a:moveTo>
                    <a:cubicBezTo>
                      <a:pt x="0" y="78"/>
                      <a:pt x="0" y="78"/>
                      <a:pt x="0" y="78"/>
                    </a:cubicBezTo>
                    <a:cubicBezTo>
                      <a:pt x="44" y="78"/>
                      <a:pt x="0" y="0"/>
                      <a:pt x="0" y="0"/>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33" name="Rectangle 196">
                <a:extLst>
                  <a:ext uri="{FF2B5EF4-FFF2-40B4-BE49-F238E27FC236}">
                    <a16:creationId xmlns:a16="http://schemas.microsoft.com/office/drawing/2014/main" id="{B7B6E7F0-0D86-CA4A-8A8B-5794532F53C9}"/>
                  </a:ext>
                </a:extLst>
              </p:cNvPr>
              <p:cNvSpPr>
                <a:spLocks noChangeArrowheads="1"/>
              </p:cNvSpPr>
              <p:nvPr/>
            </p:nvSpPr>
            <p:spPr bwMode="auto">
              <a:xfrm>
                <a:off x="4250" y="705"/>
                <a:ext cx="44" cy="142"/>
              </a:xfrm>
              <a:prstGeom prst="rect">
                <a:avLst/>
              </a:prstGeom>
              <a:solidFill>
                <a:srgbClr val="A260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34" name="Freeform 197">
                <a:extLst>
                  <a:ext uri="{FF2B5EF4-FFF2-40B4-BE49-F238E27FC236}">
                    <a16:creationId xmlns:a16="http://schemas.microsoft.com/office/drawing/2014/main" id="{5206957D-7A23-B048-8E11-882C8273ECCF}"/>
                  </a:ext>
                </a:extLst>
              </p:cNvPr>
              <p:cNvSpPr>
                <a:spLocks/>
              </p:cNvSpPr>
              <p:nvPr/>
            </p:nvSpPr>
            <p:spPr bwMode="auto">
              <a:xfrm>
                <a:off x="4108" y="479"/>
                <a:ext cx="326" cy="287"/>
              </a:xfrm>
              <a:custGeom>
                <a:avLst/>
                <a:gdLst>
                  <a:gd name="T0" fmla="*/ 59 w 117"/>
                  <a:gd name="T1" fmla="*/ 0 h 103"/>
                  <a:gd name="T2" fmla="*/ 59 w 117"/>
                  <a:gd name="T3" fmla="*/ 103 h 103"/>
                  <a:gd name="T4" fmla="*/ 59 w 117"/>
                  <a:gd name="T5" fmla="*/ 0 h 103"/>
                </a:gdLst>
                <a:ahLst/>
                <a:cxnLst>
                  <a:cxn ang="0">
                    <a:pos x="T0" y="T1"/>
                  </a:cxn>
                  <a:cxn ang="0">
                    <a:pos x="T2" y="T3"/>
                  </a:cxn>
                  <a:cxn ang="0">
                    <a:pos x="T4" y="T5"/>
                  </a:cxn>
                </a:cxnLst>
                <a:rect l="0" t="0" r="r" b="b"/>
                <a:pathLst>
                  <a:path w="117" h="103">
                    <a:moveTo>
                      <a:pt x="59" y="0"/>
                    </a:moveTo>
                    <a:cubicBezTo>
                      <a:pt x="59" y="0"/>
                      <a:pt x="0" y="103"/>
                      <a:pt x="59" y="103"/>
                    </a:cubicBezTo>
                    <a:cubicBezTo>
                      <a:pt x="117" y="103"/>
                      <a:pt x="59" y="0"/>
                      <a:pt x="59" y="0"/>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35" name="Freeform 198">
                <a:extLst>
                  <a:ext uri="{FF2B5EF4-FFF2-40B4-BE49-F238E27FC236}">
                    <a16:creationId xmlns:a16="http://schemas.microsoft.com/office/drawing/2014/main" id="{BDDBA266-A82D-1A4A-ABFD-70CDD567903D}"/>
                  </a:ext>
                </a:extLst>
              </p:cNvPr>
              <p:cNvSpPr>
                <a:spLocks/>
              </p:cNvSpPr>
              <p:nvPr/>
            </p:nvSpPr>
            <p:spPr bwMode="auto">
              <a:xfrm>
                <a:off x="4272" y="479"/>
                <a:ext cx="162" cy="287"/>
              </a:xfrm>
              <a:custGeom>
                <a:avLst/>
                <a:gdLst>
                  <a:gd name="T0" fmla="*/ 0 w 58"/>
                  <a:gd name="T1" fmla="*/ 0 h 103"/>
                  <a:gd name="T2" fmla="*/ 0 w 58"/>
                  <a:gd name="T3" fmla="*/ 103 h 103"/>
                  <a:gd name="T4" fmla="*/ 0 w 58"/>
                  <a:gd name="T5" fmla="*/ 0 h 103"/>
                </a:gdLst>
                <a:ahLst/>
                <a:cxnLst>
                  <a:cxn ang="0">
                    <a:pos x="T0" y="T1"/>
                  </a:cxn>
                  <a:cxn ang="0">
                    <a:pos x="T2" y="T3"/>
                  </a:cxn>
                  <a:cxn ang="0">
                    <a:pos x="T4" y="T5"/>
                  </a:cxn>
                </a:cxnLst>
                <a:rect l="0" t="0" r="r" b="b"/>
                <a:pathLst>
                  <a:path w="58" h="103">
                    <a:moveTo>
                      <a:pt x="0" y="0"/>
                    </a:moveTo>
                    <a:cubicBezTo>
                      <a:pt x="0" y="103"/>
                      <a:pt x="0" y="103"/>
                      <a:pt x="0" y="103"/>
                    </a:cubicBezTo>
                    <a:cubicBezTo>
                      <a:pt x="58" y="103"/>
                      <a:pt x="0" y="0"/>
                      <a:pt x="0" y="0"/>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36" name="Freeform 199">
                <a:extLst>
                  <a:ext uri="{FF2B5EF4-FFF2-40B4-BE49-F238E27FC236}">
                    <a16:creationId xmlns:a16="http://schemas.microsoft.com/office/drawing/2014/main" id="{46DAE078-B98C-0549-BA74-46C5516291C9}"/>
                  </a:ext>
                </a:extLst>
              </p:cNvPr>
              <p:cNvSpPr>
                <a:spLocks/>
              </p:cNvSpPr>
              <p:nvPr/>
            </p:nvSpPr>
            <p:spPr bwMode="auto">
              <a:xfrm>
                <a:off x="4063" y="753"/>
                <a:ext cx="390" cy="108"/>
              </a:xfrm>
              <a:custGeom>
                <a:avLst/>
                <a:gdLst>
                  <a:gd name="T0" fmla="*/ 4 w 140"/>
                  <a:gd name="T1" fmla="*/ 37 h 39"/>
                  <a:gd name="T2" fmla="*/ 12 w 140"/>
                  <a:gd name="T3" fmla="*/ 12 h 39"/>
                  <a:gd name="T4" fmla="*/ 44 w 140"/>
                  <a:gd name="T5" fmla="*/ 3 h 39"/>
                  <a:gd name="T6" fmla="*/ 65 w 140"/>
                  <a:gd name="T7" fmla="*/ 28 h 39"/>
                  <a:gd name="T8" fmla="*/ 86 w 140"/>
                  <a:gd name="T9" fmla="*/ 21 h 39"/>
                  <a:gd name="T10" fmla="*/ 103 w 140"/>
                  <a:gd name="T11" fmla="*/ 32 h 39"/>
                  <a:gd name="T12" fmla="*/ 140 w 140"/>
                  <a:gd name="T13" fmla="*/ 39 h 39"/>
                  <a:gd name="T14" fmla="*/ 5 w 140"/>
                  <a:gd name="T15" fmla="*/ 39 h 39"/>
                  <a:gd name="T16" fmla="*/ 4 w 140"/>
                  <a:gd name="T17" fmla="*/ 3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0" h="39">
                    <a:moveTo>
                      <a:pt x="4" y="37"/>
                    </a:moveTo>
                    <a:cubicBezTo>
                      <a:pt x="0" y="28"/>
                      <a:pt x="5" y="18"/>
                      <a:pt x="12" y="12"/>
                    </a:cubicBezTo>
                    <a:cubicBezTo>
                      <a:pt x="20" y="4"/>
                      <a:pt x="33" y="0"/>
                      <a:pt x="44" y="3"/>
                    </a:cubicBezTo>
                    <a:cubicBezTo>
                      <a:pt x="55" y="6"/>
                      <a:pt x="65" y="16"/>
                      <a:pt x="65" y="28"/>
                    </a:cubicBezTo>
                    <a:cubicBezTo>
                      <a:pt x="72" y="24"/>
                      <a:pt x="78" y="21"/>
                      <a:pt x="86" y="21"/>
                    </a:cubicBezTo>
                    <a:cubicBezTo>
                      <a:pt x="93" y="21"/>
                      <a:pt x="101" y="25"/>
                      <a:pt x="103" y="32"/>
                    </a:cubicBezTo>
                    <a:cubicBezTo>
                      <a:pt x="115" y="23"/>
                      <a:pt x="133" y="26"/>
                      <a:pt x="140" y="39"/>
                    </a:cubicBezTo>
                    <a:cubicBezTo>
                      <a:pt x="5" y="39"/>
                      <a:pt x="5" y="39"/>
                      <a:pt x="5" y="39"/>
                    </a:cubicBezTo>
                    <a:lnTo>
                      <a:pt x="4" y="37"/>
                    </a:ln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37" name="Freeform 200">
                <a:extLst>
                  <a:ext uri="{FF2B5EF4-FFF2-40B4-BE49-F238E27FC236}">
                    <a16:creationId xmlns:a16="http://schemas.microsoft.com/office/drawing/2014/main" id="{D4E86A4E-04C1-DF41-9604-D201BDF6DC98}"/>
                  </a:ext>
                </a:extLst>
              </p:cNvPr>
              <p:cNvSpPr>
                <a:spLocks/>
              </p:cNvSpPr>
              <p:nvPr/>
            </p:nvSpPr>
            <p:spPr bwMode="auto">
              <a:xfrm>
                <a:off x="4768" y="764"/>
                <a:ext cx="61" cy="147"/>
              </a:xfrm>
              <a:custGeom>
                <a:avLst/>
                <a:gdLst>
                  <a:gd name="T0" fmla="*/ 42 w 61"/>
                  <a:gd name="T1" fmla="*/ 147 h 147"/>
                  <a:gd name="T2" fmla="*/ 0 w 61"/>
                  <a:gd name="T3" fmla="*/ 142 h 147"/>
                  <a:gd name="T4" fmla="*/ 17 w 61"/>
                  <a:gd name="T5" fmla="*/ 0 h 147"/>
                  <a:gd name="T6" fmla="*/ 61 w 61"/>
                  <a:gd name="T7" fmla="*/ 5 h 147"/>
                  <a:gd name="T8" fmla="*/ 42 w 61"/>
                  <a:gd name="T9" fmla="*/ 147 h 147"/>
                </a:gdLst>
                <a:ahLst/>
                <a:cxnLst>
                  <a:cxn ang="0">
                    <a:pos x="T0" y="T1"/>
                  </a:cxn>
                  <a:cxn ang="0">
                    <a:pos x="T2" y="T3"/>
                  </a:cxn>
                  <a:cxn ang="0">
                    <a:pos x="T4" y="T5"/>
                  </a:cxn>
                  <a:cxn ang="0">
                    <a:pos x="T6" y="T7"/>
                  </a:cxn>
                  <a:cxn ang="0">
                    <a:pos x="T8" y="T9"/>
                  </a:cxn>
                </a:cxnLst>
                <a:rect l="0" t="0" r="r" b="b"/>
                <a:pathLst>
                  <a:path w="61" h="147">
                    <a:moveTo>
                      <a:pt x="42" y="147"/>
                    </a:moveTo>
                    <a:lnTo>
                      <a:pt x="0" y="142"/>
                    </a:lnTo>
                    <a:lnTo>
                      <a:pt x="17" y="0"/>
                    </a:lnTo>
                    <a:lnTo>
                      <a:pt x="61" y="5"/>
                    </a:lnTo>
                    <a:lnTo>
                      <a:pt x="42" y="147"/>
                    </a:lnTo>
                    <a:close/>
                  </a:path>
                </a:pathLst>
              </a:custGeom>
              <a:solidFill>
                <a:srgbClr val="A26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38" name="Freeform 201">
                <a:extLst>
                  <a:ext uri="{FF2B5EF4-FFF2-40B4-BE49-F238E27FC236}">
                    <a16:creationId xmlns:a16="http://schemas.microsoft.com/office/drawing/2014/main" id="{2D45DAB6-2302-7D43-BCC7-C4D39AFB8248}"/>
                  </a:ext>
                </a:extLst>
              </p:cNvPr>
              <p:cNvSpPr>
                <a:spLocks/>
              </p:cNvSpPr>
              <p:nvPr/>
            </p:nvSpPr>
            <p:spPr bwMode="auto">
              <a:xfrm>
                <a:off x="4637" y="544"/>
                <a:ext cx="323" cy="306"/>
              </a:xfrm>
              <a:custGeom>
                <a:avLst/>
                <a:gdLst>
                  <a:gd name="T0" fmla="*/ 72 w 116"/>
                  <a:gd name="T1" fmla="*/ 0 h 110"/>
                  <a:gd name="T2" fmla="*/ 58 w 116"/>
                  <a:gd name="T3" fmla="*/ 102 h 110"/>
                  <a:gd name="T4" fmla="*/ 72 w 116"/>
                  <a:gd name="T5" fmla="*/ 0 h 110"/>
                </a:gdLst>
                <a:ahLst/>
                <a:cxnLst>
                  <a:cxn ang="0">
                    <a:pos x="T0" y="T1"/>
                  </a:cxn>
                  <a:cxn ang="0">
                    <a:pos x="T2" y="T3"/>
                  </a:cxn>
                  <a:cxn ang="0">
                    <a:pos x="T4" y="T5"/>
                  </a:cxn>
                </a:cxnLst>
                <a:rect l="0" t="0" r="r" b="b"/>
                <a:pathLst>
                  <a:path w="116" h="110">
                    <a:moveTo>
                      <a:pt x="72" y="0"/>
                    </a:moveTo>
                    <a:cubicBezTo>
                      <a:pt x="72" y="0"/>
                      <a:pt x="0" y="94"/>
                      <a:pt x="58" y="102"/>
                    </a:cubicBezTo>
                    <a:cubicBezTo>
                      <a:pt x="116" y="110"/>
                      <a:pt x="72" y="0"/>
                      <a:pt x="72" y="0"/>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39" name="Freeform 202">
                <a:extLst>
                  <a:ext uri="{FF2B5EF4-FFF2-40B4-BE49-F238E27FC236}">
                    <a16:creationId xmlns:a16="http://schemas.microsoft.com/office/drawing/2014/main" id="{E4EF45BF-F628-3F44-B031-F8CC4498F2BD}"/>
                  </a:ext>
                </a:extLst>
              </p:cNvPr>
              <p:cNvSpPr>
                <a:spLocks/>
              </p:cNvSpPr>
              <p:nvPr/>
            </p:nvSpPr>
            <p:spPr bwMode="auto">
              <a:xfrm>
                <a:off x="4799" y="544"/>
                <a:ext cx="161" cy="306"/>
              </a:xfrm>
              <a:custGeom>
                <a:avLst/>
                <a:gdLst>
                  <a:gd name="T0" fmla="*/ 14 w 58"/>
                  <a:gd name="T1" fmla="*/ 0 h 110"/>
                  <a:gd name="T2" fmla="*/ 0 w 58"/>
                  <a:gd name="T3" fmla="*/ 102 h 110"/>
                  <a:gd name="T4" fmla="*/ 14 w 58"/>
                  <a:gd name="T5" fmla="*/ 0 h 110"/>
                </a:gdLst>
                <a:ahLst/>
                <a:cxnLst>
                  <a:cxn ang="0">
                    <a:pos x="T0" y="T1"/>
                  </a:cxn>
                  <a:cxn ang="0">
                    <a:pos x="T2" y="T3"/>
                  </a:cxn>
                  <a:cxn ang="0">
                    <a:pos x="T4" y="T5"/>
                  </a:cxn>
                </a:cxnLst>
                <a:rect l="0" t="0" r="r" b="b"/>
                <a:pathLst>
                  <a:path w="58" h="110">
                    <a:moveTo>
                      <a:pt x="14" y="0"/>
                    </a:moveTo>
                    <a:cubicBezTo>
                      <a:pt x="0" y="102"/>
                      <a:pt x="0" y="102"/>
                      <a:pt x="0" y="102"/>
                    </a:cubicBezTo>
                    <a:cubicBezTo>
                      <a:pt x="58" y="110"/>
                      <a:pt x="14" y="0"/>
                      <a:pt x="14" y="0"/>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40" name="Freeform 203">
                <a:extLst>
                  <a:ext uri="{FF2B5EF4-FFF2-40B4-BE49-F238E27FC236}">
                    <a16:creationId xmlns:a16="http://schemas.microsoft.com/office/drawing/2014/main" id="{A69A15B7-EC38-5D40-ACB8-0259FEF0EF19}"/>
                  </a:ext>
                </a:extLst>
              </p:cNvPr>
              <p:cNvSpPr>
                <a:spLocks/>
              </p:cNvSpPr>
              <p:nvPr/>
            </p:nvSpPr>
            <p:spPr bwMode="auto">
              <a:xfrm>
                <a:off x="4645" y="867"/>
                <a:ext cx="349" cy="114"/>
              </a:xfrm>
              <a:custGeom>
                <a:avLst/>
                <a:gdLst>
                  <a:gd name="T0" fmla="*/ 2 w 125"/>
                  <a:gd name="T1" fmla="*/ 21 h 41"/>
                  <a:gd name="T2" fmla="*/ 11 w 125"/>
                  <a:gd name="T3" fmla="*/ 18 h 41"/>
                  <a:gd name="T4" fmla="*/ 18 w 125"/>
                  <a:gd name="T5" fmla="*/ 25 h 41"/>
                  <a:gd name="T6" fmla="*/ 33 w 125"/>
                  <a:gd name="T7" fmla="*/ 22 h 41"/>
                  <a:gd name="T8" fmla="*/ 40 w 125"/>
                  <a:gd name="T9" fmla="*/ 7 h 41"/>
                  <a:gd name="T10" fmla="*/ 65 w 125"/>
                  <a:gd name="T11" fmla="*/ 1 h 41"/>
                  <a:gd name="T12" fmla="*/ 80 w 125"/>
                  <a:gd name="T13" fmla="*/ 7 h 41"/>
                  <a:gd name="T14" fmla="*/ 87 w 125"/>
                  <a:gd name="T15" fmla="*/ 22 h 41"/>
                  <a:gd name="T16" fmla="*/ 99 w 125"/>
                  <a:gd name="T17" fmla="*/ 19 h 41"/>
                  <a:gd name="T18" fmla="*/ 106 w 125"/>
                  <a:gd name="T19" fmla="*/ 28 h 41"/>
                  <a:gd name="T20" fmla="*/ 119 w 125"/>
                  <a:gd name="T21" fmla="*/ 29 h 41"/>
                  <a:gd name="T22" fmla="*/ 125 w 125"/>
                  <a:gd name="T23" fmla="*/ 41 h 41"/>
                  <a:gd name="T24" fmla="*/ 0 w 125"/>
                  <a:gd name="T25" fmla="*/ 25 h 41"/>
                  <a:gd name="T26" fmla="*/ 2 w 125"/>
                  <a:gd name="T27" fmla="*/ 2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41">
                    <a:moveTo>
                      <a:pt x="2" y="21"/>
                    </a:moveTo>
                    <a:cubicBezTo>
                      <a:pt x="5" y="19"/>
                      <a:pt x="8" y="17"/>
                      <a:pt x="11" y="18"/>
                    </a:cubicBezTo>
                    <a:cubicBezTo>
                      <a:pt x="15" y="19"/>
                      <a:pt x="17" y="21"/>
                      <a:pt x="18" y="25"/>
                    </a:cubicBezTo>
                    <a:cubicBezTo>
                      <a:pt x="21" y="20"/>
                      <a:pt x="28" y="21"/>
                      <a:pt x="33" y="22"/>
                    </a:cubicBezTo>
                    <a:cubicBezTo>
                      <a:pt x="34" y="17"/>
                      <a:pt x="36" y="11"/>
                      <a:pt x="40" y="7"/>
                    </a:cubicBezTo>
                    <a:cubicBezTo>
                      <a:pt x="46" y="0"/>
                      <a:pt x="56" y="0"/>
                      <a:pt x="65" y="1"/>
                    </a:cubicBezTo>
                    <a:cubicBezTo>
                      <a:pt x="70" y="2"/>
                      <a:pt x="76" y="4"/>
                      <a:pt x="80" y="7"/>
                    </a:cubicBezTo>
                    <a:cubicBezTo>
                      <a:pt x="84" y="11"/>
                      <a:pt x="88" y="16"/>
                      <a:pt x="87" y="22"/>
                    </a:cubicBezTo>
                    <a:cubicBezTo>
                      <a:pt x="90" y="19"/>
                      <a:pt x="95" y="17"/>
                      <a:pt x="99" y="19"/>
                    </a:cubicBezTo>
                    <a:cubicBezTo>
                      <a:pt x="103" y="20"/>
                      <a:pt x="106" y="24"/>
                      <a:pt x="106" y="28"/>
                    </a:cubicBezTo>
                    <a:cubicBezTo>
                      <a:pt x="110" y="26"/>
                      <a:pt x="116" y="27"/>
                      <a:pt x="119" y="29"/>
                    </a:cubicBezTo>
                    <a:cubicBezTo>
                      <a:pt x="123" y="32"/>
                      <a:pt x="125" y="36"/>
                      <a:pt x="125" y="41"/>
                    </a:cubicBezTo>
                    <a:cubicBezTo>
                      <a:pt x="0" y="25"/>
                      <a:pt x="0" y="25"/>
                      <a:pt x="0" y="25"/>
                    </a:cubicBezTo>
                    <a:lnTo>
                      <a:pt x="2" y="21"/>
                    </a:ln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41" name="Freeform 204">
                <a:extLst>
                  <a:ext uri="{FF2B5EF4-FFF2-40B4-BE49-F238E27FC236}">
                    <a16:creationId xmlns:a16="http://schemas.microsoft.com/office/drawing/2014/main" id="{0FB02BF6-9245-364D-8DD3-24D43E04BA9A}"/>
                  </a:ext>
                </a:extLst>
              </p:cNvPr>
              <p:cNvSpPr>
                <a:spLocks/>
              </p:cNvSpPr>
              <p:nvPr/>
            </p:nvSpPr>
            <p:spPr bwMode="auto">
              <a:xfrm>
                <a:off x="4587" y="1416"/>
                <a:ext cx="61" cy="175"/>
              </a:xfrm>
              <a:custGeom>
                <a:avLst/>
                <a:gdLst>
                  <a:gd name="T0" fmla="*/ 53 w 61"/>
                  <a:gd name="T1" fmla="*/ 175 h 175"/>
                  <a:gd name="T2" fmla="*/ 0 w 61"/>
                  <a:gd name="T3" fmla="*/ 173 h 175"/>
                  <a:gd name="T4" fmla="*/ 8 w 61"/>
                  <a:gd name="T5" fmla="*/ 0 h 175"/>
                  <a:gd name="T6" fmla="*/ 61 w 61"/>
                  <a:gd name="T7" fmla="*/ 3 h 175"/>
                  <a:gd name="T8" fmla="*/ 53 w 61"/>
                  <a:gd name="T9" fmla="*/ 175 h 175"/>
                </a:gdLst>
                <a:ahLst/>
                <a:cxnLst>
                  <a:cxn ang="0">
                    <a:pos x="T0" y="T1"/>
                  </a:cxn>
                  <a:cxn ang="0">
                    <a:pos x="T2" y="T3"/>
                  </a:cxn>
                  <a:cxn ang="0">
                    <a:pos x="T4" y="T5"/>
                  </a:cxn>
                  <a:cxn ang="0">
                    <a:pos x="T6" y="T7"/>
                  </a:cxn>
                  <a:cxn ang="0">
                    <a:pos x="T8" y="T9"/>
                  </a:cxn>
                </a:cxnLst>
                <a:rect l="0" t="0" r="r" b="b"/>
                <a:pathLst>
                  <a:path w="61" h="175">
                    <a:moveTo>
                      <a:pt x="53" y="175"/>
                    </a:moveTo>
                    <a:lnTo>
                      <a:pt x="0" y="173"/>
                    </a:lnTo>
                    <a:lnTo>
                      <a:pt x="8" y="0"/>
                    </a:lnTo>
                    <a:lnTo>
                      <a:pt x="61" y="3"/>
                    </a:lnTo>
                    <a:lnTo>
                      <a:pt x="53" y="175"/>
                    </a:lnTo>
                    <a:close/>
                  </a:path>
                </a:pathLst>
              </a:custGeom>
              <a:solidFill>
                <a:srgbClr val="A26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sp>
          <p:nvSpPr>
            <p:cNvPr id="474" name="Freeform 206">
              <a:extLst>
                <a:ext uri="{FF2B5EF4-FFF2-40B4-BE49-F238E27FC236}">
                  <a16:creationId xmlns:a16="http://schemas.microsoft.com/office/drawing/2014/main" id="{9675D2CA-1918-9F43-B0A6-6D24C4919979}"/>
                </a:ext>
              </a:extLst>
            </p:cNvPr>
            <p:cNvSpPr>
              <a:spLocks/>
            </p:cNvSpPr>
            <p:nvPr/>
          </p:nvSpPr>
          <p:spPr bwMode="auto">
            <a:xfrm>
              <a:off x="4075293" y="2488874"/>
              <a:ext cx="488967" cy="443281"/>
            </a:xfrm>
            <a:custGeom>
              <a:avLst/>
              <a:gdLst>
                <a:gd name="T0" fmla="*/ 77 w 142"/>
                <a:gd name="T1" fmla="*/ 0 h 129"/>
                <a:gd name="T2" fmla="*/ 71 w 142"/>
                <a:gd name="T3" fmla="*/ 126 h 129"/>
                <a:gd name="T4" fmla="*/ 77 w 142"/>
                <a:gd name="T5" fmla="*/ 0 h 129"/>
              </a:gdLst>
              <a:ahLst/>
              <a:cxnLst>
                <a:cxn ang="0">
                  <a:pos x="T0" y="T1"/>
                </a:cxn>
                <a:cxn ang="0">
                  <a:pos x="T2" y="T3"/>
                </a:cxn>
                <a:cxn ang="0">
                  <a:pos x="T4" y="T5"/>
                </a:cxn>
              </a:cxnLst>
              <a:rect l="0" t="0" r="r" b="b"/>
              <a:pathLst>
                <a:path w="142" h="129">
                  <a:moveTo>
                    <a:pt x="77" y="0"/>
                  </a:moveTo>
                  <a:cubicBezTo>
                    <a:pt x="77" y="0"/>
                    <a:pt x="0" y="122"/>
                    <a:pt x="71" y="126"/>
                  </a:cubicBezTo>
                  <a:cubicBezTo>
                    <a:pt x="142" y="129"/>
                    <a:pt x="77" y="0"/>
                    <a:pt x="77" y="0"/>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75" name="Freeform 207">
              <a:extLst>
                <a:ext uri="{FF2B5EF4-FFF2-40B4-BE49-F238E27FC236}">
                  <a16:creationId xmlns:a16="http://schemas.microsoft.com/office/drawing/2014/main" id="{7DBC83EE-B1EB-F145-A987-B410DA4FDCF4}"/>
                </a:ext>
              </a:extLst>
            </p:cNvPr>
            <p:cNvSpPr>
              <a:spLocks/>
            </p:cNvSpPr>
            <p:nvPr/>
          </p:nvSpPr>
          <p:spPr bwMode="auto">
            <a:xfrm>
              <a:off x="4319776" y="2488874"/>
              <a:ext cx="244484" cy="443281"/>
            </a:xfrm>
            <a:custGeom>
              <a:avLst/>
              <a:gdLst>
                <a:gd name="T0" fmla="*/ 6 w 71"/>
                <a:gd name="T1" fmla="*/ 0 h 129"/>
                <a:gd name="T2" fmla="*/ 0 w 71"/>
                <a:gd name="T3" fmla="*/ 126 h 129"/>
                <a:gd name="T4" fmla="*/ 6 w 71"/>
                <a:gd name="T5" fmla="*/ 0 h 129"/>
              </a:gdLst>
              <a:ahLst/>
              <a:cxnLst>
                <a:cxn ang="0">
                  <a:pos x="T0" y="T1"/>
                </a:cxn>
                <a:cxn ang="0">
                  <a:pos x="T2" y="T3"/>
                </a:cxn>
                <a:cxn ang="0">
                  <a:pos x="T4" y="T5"/>
                </a:cxn>
              </a:cxnLst>
              <a:rect l="0" t="0" r="r" b="b"/>
              <a:pathLst>
                <a:path w="71" h="129">
                  <a:moveTo>
                    <a:pt x="6" y="0"/>
                  </a:moveTo>
                  <a:cubicBezTo>
                    <a:pt x="0" y="126"/>
                    <a:pt x="0" y="126"/>
                    <a:pt x="0" y="126"/>
                  </a:cubicBezTo>
                  <a:cubicBezTo>
                    <a:pt x="71" y="129"/>
                    <a:pt x="6" y="0"/>
                    <a:pt x="6" y="0"/>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76" name="Freeform 208">
              <a:extLst>
                <a:ext uri="{FF2B5EF4-FFF2-40B4-BE49-F238E27FC236}">
                  <a16:creationId xmlns:a16="http://schemas.microsoft.com/office/drawing/2014/main" id="{D673FBD1-24E0-064E-97E6-F675EA89752C}"/>
                </a:ext>
              </a:extLst>
            </p:cNvPr>
            <p:cNvSpPr>
              <a:spLocks/>
            </p:cNvSpPr>
            <p:nvPr/>
          </p:nvSpPr>
          <p:spPr bwMode="auto">
            <a:xfrm>
              <a:off x="4518573" y="2656802"/>
              <a:ext cx="86434" cy="221023"/>
            </a:xfrm>
            <a:custGeom>
              <a:avLst/>
              <a:gdLst>
                <a:gd name="T0" fmla="*/ 56 w 70"/>
                <a:gd name="T1" fmla="*/ 179 h 179"/>
                <a:gd name="T2" fmla="*/ 0 w 70"/>
                <a:gd name="T3" fmla="*/ 173 h 179"/>
                <a:gd name="T4" fmla="*/ 17 w 70"/>
                <a:gd name="T5" fmla="*/ 0 h 179"/>
                <a:gd name="T6" fmla="*/ 70 w 70"/>
                <a:gd name="T7" fmla="*/ 6 h 179"/>
                <a:gd name="T8" fmla="*/ 56 w 70"/>
                <a:gd name="T9" fmla="*/ 179 h 179"/>
              </a:gdLst>
              <a:ahLst/>
              <a:cxnLst>
                <a:cxn ang="0">
                  <a:pos x="T0" y="T1"/>
                </a:cxn>
                <a:cxn ang="0">
                  <a:pos x="T2" y="T3"/>
                </a:cxn>
                <a:cxn ang="0">
                  <a:pos x="T4" y="T5"/>
                </a:cxn>
                <a:cxn ang="0">
                  <a:pos x="T6" y="T7"/>
                </a:cxn>
                <a:cxn ang="0">
                  <a:pos x="T8" y="T9"/>
                </a:cxn>
              </a:cxnLst>
              <a:rect l="0" t="0" r="r" b="b"/>
              <a:pathLst>
                <a:path w="70" h="179">
                  <a:moveTo>
                    <a:pt x="56" y="179"/>
                  </a:moveTo>
                  <a:lnTo>
                    <a:pt x="0" y="173"/>
                  </a:lnTo>
                  <a:lnTo>
                    <a:pt x="17" y="0"/>
                  </a:lnTo>
                  <a:lnTo>
                    <a:pt x="70" y="6"/>
                  </a:lnTo>
                  <a:lnTo>
                    <a:pt x="56" y="179"/>
                  </a:lnTo>
                  <a:close/>
                </a:path>
              </a:pathLst>
            </a:custGeom>
            <a:solidFill>
              <a:srgbClr val="A26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77" name="Freeform 209">
              <a:extLst>
                <a:ext uri="{FF2B5EF4-FFF2-40B4-BE49-F238E27FC236}">
                  <a16:creationId xmlns:a16="http://schemas.microsoft.com/office/drawing/2014/main" id="{F1FEC277-8D44-5D41-899E-22BE42C7D595}"/>
                </a:ext>
              </a:extLst>
            </p:cNvPr>
            <p:cNvSpPr>
              <a:spLocks/>
            </p:cNvSpPr>
            <p:nvPr/>
          </p:nvSpPr>
          <p:spPr bwMode="auto">
            <a:xfrm>
              <a:off x="4319776" y="2319711"/>
              <a:ext cx="487732" cy="454394"/>
            </a:xfrm>
            <a:custGeom>
              <a:avLst/>
              <a:gdLst>
                <a:gd name="T0" fmla="*/ 83 w 142"/>
                <a:gd name="T1" fmla="*/ 0 h 132"/>
                <a:gd name="T2" fmla="*/ 72 w 142"/>
                <a:gd name="T3" fmla="*/ 126 h 132"/>
                <a:gd name="T4" fmla="*/ 83 w 142"/>
                <a:gd name="T5" fmla="*/ 0 h 132"/>
              </a:gdLst>
              <a:ahLst/>
              <a:cxnLst>
                <a:cxn ang="0">
                  <a:pos x="T0" y="T1"/>
                </a:cxn>
                <a:cxn ang="0">
                  <a:pos x="T2" y="T3"/>
                </a:cxn>
                <a:cxn ang="0">
                  <a:pos x="T4" y="T5"/>
                </a:cxn>
              </a:cxnLst>
              <a:rect l="0" t="0" r="r" b="b"/>
              <a:pathLst>
                <a:path w="142" h="132">
                  <a:moveTo>
                    <a:pt x="83" y="0"/>
                  </a:moveTo>
                  <a:cubicBezTo>
                    <a:pt x="83" y="0"/>
                    <a:pt x="0" y="119"/>
                    <a:pt x="72" y="126"/>
                  </a:cubicBezTo>
                  <a:cubicBezTo>
                    <a:pt x="142" y="132"/>
                    <a:pt x="83" y="0"/>
                    <a:pt x="83" y="0"/>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78" name="Freeform 210">
              <a:extLst>
                <a:ext uri="{FF2B5EF4-FFF2-40B4-BE49-F238E27FC236}">
                  <a16:creationId xmlns:a16="http://schemas.microsoft.com/office/drawing/2014/main" id="{CA203101-7CF6-5140-9226-059B79DEE819}"/>
                </a:ext>
              </a:extLst>
            </p:cNvPr>
            <p:cNvSpPr>
              <a:spLocks/>
            </p:cNvSpPr>
            <p:nvPr/>
          </p:nvSpPr>
          <p:spPr bwMode="auto">
            <a:xfrm>
              <a:off x="4566729" y="2319711"/>
              <a:ext cx="240779" cy="454394"/>
            </a:xfrm>
            <a:custGeom>
              <a:avLst/>
              <a:gdLst>
                <a:gd name="T0" fmla="*/ 11 w 70"/>
                <a:gd name="T1" fmla="*/ 0 h 132"/>
                <a:gd name="T2" fmla="*/ 0 w 70"/>
                <a:gd name="T3" fmla="*/ 126 h 132"/>
                <a:gd name="T4" fmla="*/ 11 w 70"/>
                <a:gd name="T5" fmla="*/ 0 h 132"/>
              </a:gdLst>
              <a:ahLst/>
              <a:cxnLst>
                <a:cxn ang="0">
                  <a:pos x="T0" y="T1"/>
                </a:cxn>
                <a:cxn ang="0">
                  <a:pos x="T2" y="T3"/>
                </a:cxn>
                <a:cxn ang="0">
                  <a:pos x="T4" y="T5"/>
                </a:cxn>
              </a:cxnLst>
              <a:rect l="0" t="0" r="r" b="b"/>
              <a:pathLst>
                <a:path w="70" h="132">
                  <a:moveTo>
                    <a:pt x="11" y="0"/>
                  </a:moveTo>
                  <a:cubicBezTo>
                    <a:pt x="0" y="126"/>
                    <a:pt x="0" y="126"/>
                    <a:pt x="0" y="126"/>
                  </a:cubicBezTo>
                  <a:cubicBezTo>
                    <a:pt x="70" y="132"/>
                    <a:pt x="11" y="0"/>
                    <a:pt x="11" y="0"/>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79" name="Freeform 211">
              <a:extLst>
                <a:ext uri="{FF2B5EF4-FFF2-40B4-BE49-F238E27FC236}">
                  <a16:creationId xmlns:a16="http://schemas.microsoft.com/office/drawing/2014/main" id="{9F59A440-A85F-6148-9FA1-DAFDFEFC1A3B}"/>
                </a:ext>
              </a:extLst>
            </p:cNvPr>
            <p:cNvSpPr>
              <a:spLocks/>
            </p:cNvSpPr>
            <p:nvPr/>
          </p:nvSpPr>
          <p:spPr bwMode="auto">
            <a:xfrm>
              <a:off x="4535860" y="2529621"/>
              <a:ext cx="44452" cy="619852"/>
            </a:xfrm>
            <a:custGeom>
              <a:avLst/>
              <a:gdLst>
                <a:gd name="T0" fmla="*/ 11 w 13"/>
                <a:gd name="T1" fmla="*/ 180 h 180"/>
                <a:gd name="T2" fmla="*/ 3 w 13"/>
                <a:gd name="T3" fmla="*/ 180 h 180"/>
                <a:gd name="T4" fmla="*/ 1 w 13"/>
                <a:gd name="T5" fmla="*/ 178 h 180"/>
                <a:gd name="T6" fmla="*/ 0 w 13"/>
                <a:gd name="T7" fmla="*/ 2 h 180"/>
                <a:gd name="T8" fmla="*/ 2 w 13"/>
                <a:gd name="T9" fmla="*/ 0 h 180"/>
                <a:gd name="T10" fmla="*/ 11 w 13"/>
                <a:gd name="T11" fmla="*/ 0 h 180"/>
                <a:gd name="T12" fmla="*/ 13 w 13"/>
                <a:gd name="T13" fmla="*/ 2 h 180"/>
                <a:gd name="T14" fmla="*/ 13 w 13"/>
                <a:gd name="T15" fmla="*/ 178 h 180"/>
                <a:gd name="T16" fmla="*/ 11 w 13"/>
                <a:gd name="T17" fmla="*/ 18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80">
                  <a:moveTo>
                    <a:pt x="11" y="180"/>
                  </a:moveTo>
                  <a:cubicBezTo>
                    <a:pt x="3" y="180"/>
                    <a:pt x="3" y="180"/>
                    <a:pt x="3" y="180"/>
                  </a:cubicBezTo>
                  <a:cubicBezTo>
                    <a:pt x="2" y="180"/>
                    <a:pt x="1" y="180"/>
                    <a:pt x="1" y="178"/>
                  </a:cubicBezTo>
                  <a:cubicBezTo>
                    <a:pt x="0" y="2"/>
                    <a:pt x="0" y="2"/>
                    <a:pt x="0" y="2"/>
                  </a:cubicBezTo>
                  <a:cubicBezTo>
                    <a:pt x="0" y="1"/>
                    <a:pt x="1" y="0"/>
                    <a:pt x="2" y="0"/>
                  </a:cubicBezTo>
                  <a:cubicBezTo>
                    <a:pt x="11" y="0"/>
                    <a:pt x="11" y="0"/>
                    <a:pt x="11" y="0"/>
                  </a:cubicBezTo>
                  <a:cubicBezTo>
                    <a:pt x="12" y="0"/>
                    <a:pt x="13" y="1"/>
                    <a:pt x="13" y="2"/>
                  </a:cubicBezTo>
                  <a:cubicBezTo>
                    <a:pt x="13" y="178"/>
                    <a:pt x="13" y="178"/>
                    <a:pt x="13" y="178"/>
                  </a:cubicBezTo>
                  <a:cubicBezTo>
                    <a:pt x="13" y="179"/>
                    <a:pt x="12" y="180"/>
                    <a:pt x="11" y="180"/>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80" name="Freeform 212">
              <a:extLst>
                <a:ext uri="{FF2B5EF4-FFF2-40B4-BE49-F238E27FC236}">
                  <a16:creationId xmlns:a16="http://schemas.microsoft.com/office/drawing/2014/main" id="{031D36F1-3178-E04E-8351-B74D18EDBFB5}"/>
                </a:ext>
              </a:extLst>
            </p:cNvPr>
            <p:cNvSpPr>
              <a:spLocks/>
            </p:cNvSpPr>
            <p:nvPr/>
          </p:nvSpPr>
          <p:spPr bwMode="auto">
            <a:xfrm>
              <a:off x="4312368" y="2502456"/>
              <a:ext cx="244484" cy="113598"/>
            </a:xfrm>
            <a:custGeom>
              <a:avLst/>
              <a:gdLst>
                <a:gd name="T0" fmla="*/ 0 w 71"/>
                <a:gd name="T1" fmla="*/ 22 h 33"/>
                <a:gd name="T2" fmla="*/ 71 w 71"/>
                <a:gd name="T3" fmla="*/ 12 h 33"/>
                <a:gd name="T4" fmla="*/ 0 w 71"/>
                <a:gd name="T5" fmla="*/ 22 h 33"/>
              </a:gdLst>
              <a:ahLst/>
              <a:cxnLst>
                <a:cxn ang="0">
                  <a:pos x="T0" y="T1"/>
                </a:cxn>
                <a:cxn ang="0">
                  <a:pos x="T2" y="T3"/>
                </a:cxn>
                <a:cxn ang="0">
                  <a:pos x="T4" y="T5"/>
                </a:cxn>
              </a:cxnLst>
              <a:rect l="0" t="0" r="r" b="b"/>
              <a:pathLst>
                <a:path w="71" h="33">
                  <a:moveTo>
                    <a:pt x="0" y="22"/>
                  </a:moveTo>
                  <a:cubicBezTo>
                    <a:pt x="0" y="22"/>
                    <a:pt x="43" y="33"/>
                    <a:pt x="71" y="12"/>
                  </a:cubicBezTo>
                  <a:cubicBezTo>
                    <a:pt x="38" y="0"/>
                    <a:pt x="0" y="22"/>
                    <a:pt x="0" y="22"/>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81" name="Freeform 213">
              <a:extLst>
                <a:ext uri="{FF2B5EF4-FFF2-40B4-BE49-F238E27FC236}">
                  <a16:creationId xmlns:a16="http://schemas.microsoft.com/office/drawing/2014/main" id="{ECC6BA36-27EF-DD41-A6CB-4A665E5F3B3B}"/>
                </a:ext>
              </a:extLst>
            </p:cNvPr>
            <p:cNvSpPr>
              <a:spLocks/>
            </p:cNvSpPr>
            <p:nvPr/>
          </p:nvSpPr>
          <p:spPr bwMode="auto">
            <a:xfrm>
              <a:off x="4312368" y="2543204"/>
              <a:ext cx="244484" cy="72851"/>
            </a:xfrm>
            <a:custGeom>
              <a:avLst/>
              <a:gdLst>
                <a:gd name="T0" fmla="*/ 71 w 71"/>
                <a:gd name="T1" fmla="*/ 0 h 21"/>
                <a:gd name="T2" fmla="*/ 0 w 71"/>
                <a:gd name="T3" fmla="*/ 10 h 21"/>
                <a:gd name="T4" fmla="*/ 71 w 71"/>
                <a:gd name="T5" fmla="*/ 0 h 21"/>
              </a:gdLst>
              <a:ahLst/>
              <a:cxnLst>
                <a:cxn ang="0">
                  <a:pos x="T0" y="T1"/>
                </a:cxn>
                <a:cxn ang="0">
                  <a:pos x="T2" y="T3"/>
                </a:cxn>
                <a:cxn ang="0">
                  <a:pos x="T4" y="T5"/>
                </a:cxn>
              </a:cxnLst>
              <a:rect l="0" t="0" r="r" b="b"/>
              <a:pathLst>
                <a:path w="71" h="21">
                  <a:moveTo>
                    <a:pt x="71" y="0"/>
                  </a:moveTo>
                  <a:cubicBezTo>
                    <a:pt x="0" y="10"/>
                    <a:pt x="0" y="10"/>
                    <a:pt x="0" y="10"/>
                  </a:cubicBezTo>
                  <a:cubicBezTo>
                    <a:pt x="0" y="10"/>
                    <a:pt x="43" y="21"/>
                    <a:pt x="71" y="0"/>
                  </a:cubicBezTo>
                  <a:close/>
                </a:path>
              </a:pathLst>
            </a:custGeom>
            <a:solidFill>
              <a:srgbClr val="00B4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82" name="Freeform 214">
              <a:extLst>
                <a:ext uri="{FF2B5EF4-FFF2-40B4-BE49-F238E27FC236}">
                  <a16:creationId xmlns:a16="http://schemas.microsoft.com/office/drawing/2014/main" id="{605A4E91-8AED-1247-83DC-665A209F8EE6}"/>
                </a:ext>
              </a:extLst>
            </p:cNvPr>
            <p:cNvSpPr>
              <a:spLocks/>
            </p:cNvSpPr>
            <p:nvPr/>
          </p:nvSpPr>
          <p:spPr bwMode="auto">
            <a:xfrm>
              <a:off x="4556851" y="2543204"/>
              <a:ext cx="165459" cy="179041"/>
            </a:xfrm>
            <a:custGeom>
              <a:avLst/>
              <a:gdLst>
                <a:gd name="T0" fmla="*/ 48 w 48"/>
                <a:gd name="T1" fmla="*/ 52 h 52"/>
                <a:gd name="T2" fmla="*/ 0 w 48"/>
                <a:gd name="T3" fmla="*/ 0 h 52"/>
                <a:gd name="T4" fmla="*/ 48 w 48"/>
                <a:gd name="T5" fmla="*/ 52 h 52"/>
              </a:gdLst>
              <a:ahLst/>
              <a:cxnLst>
                <a:cxn ang="0">
                  <a:pos x="T0" y="T1"/>
                </a:cxn>
                <a:cxn ang="0">
                  <a:pos x="T2" y="T3"/>
                </a:cxn>
                <a:cxn ang="0">
                  <a:pos x="T4" y="T5"/>
                </a:cxn>
              </a:cxnLst>
              <a:rect l="0" t="0" r="r" b="b"/>
              <a:pathLst>
                <a:path w="48" h="52">
                  <a:moveTo>
                    <a:pt x="48" y="52"/>
                  </a:moveTo>
                  <a:cubicBezTo>
                    <a:pt x="48" y="52"/>
                    <a:pt x="32" y="11"/>
                    <a:pt x="0" y="0"/>
                  </a:cubicBezTo>
                  <a:cubicBezTo>
                    <a:pt x="9" y="33"/>
                    <a:pt x="48" y="52"/>
                    <a:pt x="48" y="52"/>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83" name="Freeform 215">
              <a:extLst>
                <a:ext uri="{FF2B5EF4-FFF2-40B4-BE49-F238E27FC236}">
                  <a16:creationId xmlns:a16="http://schemas.microsoft.com/office/drawing/2014/main" id="{B1A59AB1-ED65-8C48-90FB-C7F746A39536}"/>
                </a:ext>
              </a:extLst>
            </p:cNvPr>
            <p:cNvSpPr>
              <a:spLocks/>
            </p:cNvSpPr>
            <p:nvPr/>
          </p:nvSpPr>
          <p:spPr bwMode="auto">
            <a:xfrm>
              <a:off x="4556851" y="2543204"/>
              <a:ext cx="165459" cy="179041"/>
            </a:xfrm>
            <a:custGeom>
              <a:avLst/>
              <a:gdLst>
                <a:gd name="T0" fmla="*/ 0 w 48"/>
                <a:gd name="T1" fmla="*/ 0 h 52"/>
                <a:gd name="T2" fmla="*/ 48 w 48"/>
                <a:gd name="T3" fmla="*/ 52 h 52"/>
                <a:gd name="T4" fmla="*/ 0 w 48"/>
                <a:gd name="T5" fmla="*/ 0 h 52"/>
              </a:gdLst>
              <a:ahLst/>
              <a:cxnLst>
                <a:cxn ang="0">
                  <a:pos x="T0" y="T1"/>
                </a:cxn>
                <a:cxn ang="0">
                  <a:pos x="T2" y="T3"/>
                </a:cxn>
                <a:cxn ang="0">
                  <a:pos x="T4" y="T5"/>
                </a:cxn>
              </a:cxnLst>
              <a:rect l="0" t="0" r="r" b="b"/>
              <a:pathLst>
                <a:path w="48" h="52">
                  <a:moveTo>
                    <a:pt x="0" y="0"/>
                  </a:moveTo>
                  <a:cubicBezTo>
                    <a:pt x="48" y="52"/>
                    <a:pt x="48" y="52"/>
                    <a:pt x="48" y="52"/>
                  </a:cubicBezTo>
                  <a:cubicBezTo>
                    <a:pt x="48" y="52"/>
                    <a:pt x="32" y="11"/>
                    <a:pt x="0" y="0"/>
                  </a:cubicBezTo>
                  <a:close/>
                </a:path>
              </a:pathLst>
            </a:custGeom>
            <a:solidFill>
              <a:srgbClr val="00B4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84" name="Freeform 216">
              <a:extLst>
                <a:ext uri="{FF2B5EF4-FFF2-40B4-BE49-F238E27FC236}">
                  <a16:creationId xmlns:a16="http://schemas.microsoft.com/office/drawing/2014/main" id="{7BECF618-4EC5-1E4B-86DE-B95B4097B428}"/>
                </a:ext>
              </a:extLst>
            </p:cNvPr>
            <p:cNvSpPr>
              <a:spLocks/>
            </p:cNvSpPr>
            <p:nvPr/>
          </p:nvSpPr>
          <p:spPr bwMode="auto">
            <a:xfrm>
              <a:off x="4546973" y="2319711"/>
              <a:ext cx="109894" cy="223493"/>
            </a:xfrm>
            <a:custGeom>
              <a:avLst/>
              <a:gdLst>
                <a:gd name="T0" fmla="*/ 32 w 32"/>
                <a:gd name="T1" fmla="*/ 0 h 65"/>
                <a:gd name="T2" fmla="*/ 3 w 32"/>
                <a:gd name="T3" fmla="*/ 65 h 65"/>
                <a:gd name="T4" fmla="*/ 32 w 32"/>
                <a:gd name="T5" fmla="*/ 0 h 65"/>
              </a:gdLst>
              <a:ahLst/>
              <a:cxnLst>
                <a:cxn ang="0">
                  <a:pos x="T0" y="T1"/>
                </a:cxn>
                <a:cxn ang="0">
                  <a:pos x="T2" y="T3"/>
                </a:cxn>
                <a:cxn ang="0">
                  <a:pos x="T4" y="T5"/>
                </a:cxn>
              </a:cxnLst>
              <a:rect l="0" t="0" r="r" b="b"/>
              <a:pathLst>
                <a:path w="32" h="65">
                  <a:moveTo>
                    <a:pt x="32" y="0"/>
                  </a:moveTo>
                  <a:cubicBezTo>
                    <a:pt x="32" y="0"/>
                    <a:pt x="0" y="31"/>
                    <a:pt x="3" y="65"/>
                  </a:cubicBezTo>
                  <a:cubicBezTo>
                    <a:pt x="30" y="44"/>
                    <a:pt x="32" y="0"/>
                    <a:pt x="32" y="0"/>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85" name="Freeform 217">
              <a:extLst>
                <a:ext uri="{FF2B5EF4-FFF2-40B4-BE49-F238E27FC236}">
                  <a16:creationId xmlns:a16="http://schemas.microsoft.com/office/drawing/2014/main" id="{6B620357-E371-3E42-A57A-10295FEFBCD5}"/>
                </a:ext>
              </a:extLst>
            </p:cNvPr>
            <p:cNvSpPr>
              <a:spLocks/>
            </p:cNvSpPr>
            <p:nvPr/>
          </p:nvSpPr>
          <p:spPr bwMode="auto">
            <a:xfrm>
              <a:off x="4546973" y="2319711"/>
              <a:ext cx="109894" cy="223493"/>
            </a:xfrm>
            <a:custGeom>
              <a:avLst/>
              <a:gdLst>
                <a:gd name="T0" fmla="*/ 3 w 32"/>
                <a:gd name="T1" fmla="*/ 65 h 65"/>
                <a:gd name="T2" fmla="*/ 32 w 32"/>
                <a:gd name="T3" fmla="*/ 0 h 65"/>
                <a:gd name="T4" fmla="*/ 3 w 32"/>
                <a:gd name="T5" fmla="*/ 65 h 65"/>
              </a:gdLst>
              <a:ahLst/>
              <a:cxnLst>
                <a:cxn ang="0">
                  <a:pos x="T0" y="T1"/>
                </a:cxn>
                <a:cxn ang="0">
                  <a:pos x="T2" y="T3"/>
                </a:cxn>
                <a:cxn ang="0">
                  <a:pos x="T4" y="T5"/>
                </a:cxn>
              </a:cxnLst>
              <a:rect l="0" t="0" r="r" b="b"/>
              <a:pathLst>
                <a:path w="32" h="65">
                  <a:moveTo>
                    <a:pt x="3" y="65"/>
                  </a:moveTo>
                  <a:cubicBezTo>
                    <a:pt x="32" y="0"/>
                    <a:pt x="32" y="0"/>
                    <a:pt x="32" y="0"/>
                  </a:cubicBezTo>
                  <a:cubicBezTo>
                    <a:pt x="32" y="0"/>
                    <a:pt x="0" y="31"/>
                    <a:pt x="3" y="65"/>
                  </a:cubicBezTo>
                  <a:close/>
                </a:path>
              </a:pathLst>
            </a:custGeom>
            <a:solidFill>
              <a:srgbClr val="00B4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86" name="Freeform 218">
              <a:extLst>
                <a:ext uri="{FF2B5EF4-FFF2-40B4-BE49-F238E27FC236}">
                  <a16:creationId xmlns:a16="http://schemas.microsoft.com/office/drawing/2014/main" id="{305C04AD-57E8-5141-B628-6D3A13E3ADF5}"/>
                </a:ext>
              </a:extLst>
            </p:cNvPr>
            <p:cNvSpPr>
              <a:spLocks/>
            </p:cNvSpPr>
            <p:nvPr/>
          </p:nvSpPr>
          <p:spPr bwMode="auto">
            <a:xfrm>
              <a:off x="4504991" y="2495048"/>
              <a:ext cx="107425" cy="111129"/>
            </a:xfrm>
            <a:custGeom>
              <a:avLst/>
              <a:gdLst>
                <a:gd name="T0" fmla="*/ 31 w 31"/>
                <a:gd name="T1" fmla="*/ 16 h 32"/>
                <a:gd name="T2" fmla="*/ 16 w 31"/>
                <a:gd name="T3" fmla="*/ 32 h 32"/>
                <a:gd name="T4" fmla="*/ 0 w 31"/>
                <a:gd name="T5" fmla="*/ 16 h 32"/>
                <a:gd name="T6" fmla="*/ 15 w 31"/>
                <a:gd name="T7" fmla="*/ 0 h 32"/>
                <a:gd name="T8" fmla="*/ 31 w 31"/>
                <a:gd name="T9" fmla="*/ 16 h 32"/>
              </a:gdLst>
              <a:ahLst/>
              <a:cxnLst>
                <a:cxn ang="0">
                  <a:pos x="T0" y="T1"/>
                </a:cxn>
                <a:cxn ang="0">
                  <a:pos x="T2" y="T3"/>
                </a:cxn>
                <a:cxn ang="0">
                  <a:pos x="T4" y="T5"/>
                </a:cxn>
                <a:cxn ang="0">
                  <a:pos x="T6" y="T7"/>
                </a:cxn>
                <a:cxn ang="0">
                  <a:pos x="T8" y="T9"/>
                </a:cxn>
              </a:cxnLst>
              <a:rect l="0" t="0" r="r" b="b"/>
              <a:pathLst>
                <a:path w="31" h="32">
                  <a:moveTo>
                    <a:pt x="31" y="16"/>
                  </a:moveTo>
                  <a:cubicBezTo>
                    <a:pt x="31" y="25"/>
                    <a:pt x="24" y="32"/>
                    <a:pt x="16" y="32"/>
                  </a:cubicBezTo>
                  <a:cubicBezTo>
                    <a:pt x="7" y="32"/>
                    <a:pt x="0" y="25"/>
                    <a:pt x="0" y="16"/>
                  </a:cubicBezTo>
                  <a:cubicBezTo>
                    <a:pt x="0" y="7"/>
                    <a:pt x="7" y="0"/>
                    <a:pt x="15" y="0"/>
                  </a:cubicBezTo>
                  <a:cubicBezTo>
                    <a:pt x="24" y="0"/>
                    <a:pt x="31" y="7"/>
                    <a:pt x="31" y="16"/>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87" name="Freeform 219">
              <a:extLst>
                <a:ext uri="{FF2B5EF4-FFF2-40B4-BE49-F238E27FC236}">
                  <a16:creationId xmlns:a16="http://schemas.microsoft.com/office/drawing/2014/main" id="{AF2F34D2-AFD8-9844-BD52-8958B4E1819D}"/>
                </a:ext>
              </a:extLst>
            </p:cNvPr>
            <p:cNvSpPr>
              <a:spLocks/>
            </p:cNvSpPr>
            <p:nvPr/>
          </p:nvSpPr>
          <p:spPr bwMode="auto">
            <a:xfrm>
              <a:off x="4522278" y="2512335"/>
              <a:ext cx="72851" cy="72851"/>
            </a:xfrm>
            <a:custGeom>
              <a:avLst/>
              <a:gdLst>
                <a:gd name="T0" fmla="*/ 21 w 21"/>
                <a:gd name="T1" fmla="*/ 11 h 21"/>
                <a:gd name="T2" fmla="*/ 11 w 21"/>
                <a:gd name="T3" fmla="*/ 21 h 21"/>
                <a:gd name="T4" fmla="*/ 0 w 21"/>
                <a:gd name="T5" fmla="*/ 11 h 21"/>
                <a:gd name="T6" fmla="*/ 10 w 21"/>
                <a:gd name="T7" fmla="*/ 0 h 21"/>
                <a:gd name="T8" fmla="*/ 21 w 21"/>
                <a:gd name="T9" fmla="*/ 11 h 21"/>
              </a:gdLst>
              <a:ahLst/>
              <a:cxnLst>
                <a:cxn ang="0">
                  <a:pos x="T0" y="T1"/>
                </a:cxn>
                <a:cxn ang="0">
                  <a:pos x="T2" y="T3"/>
                </a:cxn>
                <a:cxn ang="0">
                  <a:pos x="T4" y="T5"/>
                </a:cxn>
                <a:cxn ang="0">
                  <a:pos x="T6" y="T7"/>
                </a:cxn>
                <a:cxn ang="0">
                  <a:pos x="T8" y="T9"/>
                </a:cxn>
              </a:cxnLst>
              <a:rect l="0" t="0" r="r" b="b"/>
              <a:pathLst>
                <a:path w="21" h="21">
                  <a:moveTo>
                    <a:pt x="21" y="11"/>
                  </a:moveTo>
                  <a:cubicBezTo>
                    <a:pt x="21" y="17"/>
                    <a:pt x="16" y="21"/>
                    <a:pt x="11" y="21"/>
                  </a:cubicBezTo>
                  <a:cubicBezTo>
                    <a:pt x="5" y="21"/>
                    <a:pt x="0" y="17"/>
                    <a:pt x="0" y="11"/>
                  </a:cubicBezTo>
                  <a:cubicBezTo>
                    <a:pt x="0" y="5"/>
                    <a:pt x="5" y="0"/>
                    <a:pt x="10" y="0"/>
                  </a:cubicBezTo>
                  <a:cubicBezTo>
                    <a:pt x="16" y="0"/>
                    <a:pt x="21" y="5"/>
                    <a:pt x="21" y="11"/>
                  </a:cubicBezTo>
                  <a:close/>
                </a:path>
              </a:pathLst>
            </a:custGeom>
            <a:solidFill>
              <a:srgbClr val="00B4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88" name="Freeform 220">
              <a:extLst>
                <a:ext uri="{FF2B5EF4-FFF2-40B4-BE49-F238E27FC236}">
                  <a16:creationId xmlns:a16="http://schemas.microsoft.com/office/drawing/2014/main" id="{3E6B5F7E-6FC8-0C4D-B2A3-8D6551B3BC79}"/>
                </a:ext>
              </a:extLst>
            </p:cNvPr>
            <p:cNvSpPr>
              <a:spLocks/>
            </p:cNvSpPr>
            <p:nvPr/>
          </p:nvSpPr>
          <p:spPr bwMode="auto">
            <a:xfrm>
              <a:off x="4050597" y="2378980"/>
              <a:ext cx="38278" cy="533419"/>
            </a:xfrm>
            <a:custGeom>
              <a:avLst/>
              <a:gdLst>
                <a:gd name="T0" fmla="*/ 9 w 11"/>
                <a:gd name="T1" fmla="*/ 155 h 155"/>
                <a:gd name="T2" fmla="*/ 2 w 11"/>
                <a:gd name="T3" fmla="*/ 155 h 155"/>
                <a:gd name="T4" fmla="*/ 0 w 11"/>
                <a:gd name="T5" fmla="*/ 154 h 155"/>
                <a:gd name="T6" fmla="*/ 0 w 11"/>
                <a:gd name="T7" fmla="*/ 2 h 155"/>
                <a:gd name="T8" fmla="*/ 2 w 11"/>
                <a:gd name="T9" fmla="*/ 0 h 155"/>
                <a:gd name="T10" fmla="*/ 9 w 11"/>
                <a:gd name="T11" fmla="*/ 0 h 155"/>
                <a:gd name="T12" fmla="*/ 11 w 11"/>
                <a:gd name="T13" fmla="*/ 2 h 155"/>
                <a:gd name="T14" fmla="*/ 11 w 11"/>
                <a:gd name="T15" fmla="*/ 154 h 155"/>
                <a:gd name="T16" fmla="*/ 9 w 11"/>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55">
                  <a:moveTo>
                    <a:pt x="9" y="155"/>
                  </a:moveTo>
                  <a:cubicBezTo>
                    <a:pt x="2" y="155"/>
                    <a:pt x="2" y="155"/>
                    <a:pt x="2" y="155"/>
                  </a:cubicBezTo>
                  <a:cubicBezTo>
                    <a:pt x="1" y="155"/>
                    <a:pt x="0" y="155"/>
                    <a:pt x="0" y="154"/>
                  </a:cubicBezTo>
                  <a:cubicBezTo>
                    <a:pt x="0" y="2"/>
                    <a:pt x="0" y="2"/>
                    <a:pt x="0" y="2"/>
                  </a:cubicBezTo>
                  <a:cubicBezTo>
                    <a:pt x="0" y="1"/>
                    <a:pt x="1" y="0"/>
                    <a:pt x="2" y="0"/>
                  </a:cubicBezTo>
                  <a:cubicBezTo>
                    <a:pt x="9" y="0"/>
                    <a:pt x="9" y="0"/>
                    <a:pt x="9" y="0"/>
                  </a:cubicBezTo>
                  <a:cubicBezTo>
                    <a:pt x="10" y="0"/>
                    <a:pt x="11" y="1"/>
                    <a:pt x="11" y="2"/>
                  </a:cubicBezTo>
                  <a:cubicBezTo>
                    <a:pt x="11" y="154"/>
                    <a:pt x="11" y="154"/>
                    <a:pt x="11" y="154"/>
                  </a:cubicBezTo>
                  <a:cubicBezTo>
                    <a:pt x="11" y="155"/>
                    <a:pt x="10" y="155"/>
                    <a:pt x="9" y="155"/>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89" name="Freeform 221">
              <a:extLst>
                <a:ext uri="{FF2B5EF4-FFF2-40B4-BE49-F238E27FC236}">
                  <a16:creationId xmlns:a16="http://schemas.microsoft.com/office/drawing/2014/main" id="{992FEA1B-0A1B-764E-BF20-BF3C4C3C4666}"/>
                </a:ext>
              </a:extLst>
            </p:cNvPr>
            <p:cNvSpPr>
              <a:spLocks/>
            </p:cNvSpPr>
            <p:nvPr/>
          </p:nvSpPr>
          <p:spPr bwMode="auto">
            <a:xfrm>
              <a:off x="3857974" y="2354285"/>
              <a:ext cx="209910" cy="96312"/>
            </a:xfrm>
            <a:custGeom>
              <a:avLst/>
              <a:gdLst>
                <a:gd name="T0" fmla="*/ 0 w 61"/>
                <a:gd name="T1" fmla="*/ 19 h 28"/>
                <a:gd name="T2" fmla="*/ 61 w 61"/>
                <a:gd name="T3" fmla="*/ 10 h 28"/>
                <a:gd name="T4" fmla="*/ 0 w 61"/>
                <a:gd name="T5" fmla="*/ 19 h 28"/>
              </a:gdLst>
              <a:ahLst/>
              <a:cxnLst>
                <a:cxn ang="0">
                  <a:pos x="T0" y="T1"/>
                </a:cxn>
                <a:cxn ang="0">
                  <a:pos x="T2" y="T3"/>
                </a:cxn>
                <a:cxn ang="0">
                  <a:pos x="T4" y="T5"/>
                </a:cxn>
              </a:cxnLst>
              <a:rect l="0" t="0" r="r" b="b"/>
              <a:pathLst>
                <a:path w="61" h="28">
                  <a:moveTo>
                    <a:pt x="0" y="19"/>
                  </a:moveTo>
                  <a:cubicBezTo>
                    <a:pt x="0" y="19"/>
                    <a:pt x="37" y="28"/>
                    <a:pt x="61" y="10"/>
                  </a:cubicBezTo>
                  <a:cubicBezTo>
                    <a:pt x="33" y="0"/>
                    <a:pt x="0" y="19"/>
                    <a:pt x="0" y="19"/>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90" name="Freeform 222">
              <a:extLst>
                <a:ext uri="{FF2B5EF4-FFF2-40B4-BE49-F238E27FC236}">
                  <a16:creationId xmlns:a16="http://schemas.microsoft.com/office/drawing/2014/main" id="{4807FCAC-842F-F348-B9AC-9DC24FB28750}"/>
                </a:ext>
              </a:extLst>
            </p:cNvPr>
            <p:cNvSpPr>
              <a:spLocks/>
            </p:cNvSpPr>
            <p:nvPr/>
          </p:nvSpPr>
          <p:spPr bwMode="auto">
            <a:xfrm>
              <a:off x="3857974" y="2388858"/>
              <a:ext cx="209910" cy="61738"/>
            </a:xfrm>
            <a:custGeom>
              <a:avLst/>
              <a:gdLst>
                <a:gd name="T0" fmla="*/ 61 w 61"/>
                <a:gd name="T1" fmla="*/ 0 h 18"/>
                <a:gd name="T2" fmla="*/ 0 w 61"/>
                <a:gd name="T3" fmla="*/ 9 h 18"/>
                <a:gd name="T4" fmla="*/ 61 w 61"/>
                <a:gd name="T5" fmla="*/ 0 h 18"/>
              </a:gdLst>
              <a:ahLst/>
              <a:cxnLst>
                <a:cxn ang="0">
                  <a:pos x="T0" y="T1"/>
                </a:cxn>
                <a:cxn ang="0">
                  <a:pos x="T2" y="T3"/>
                </a:cxn>
                <a:cxn ang="0">
                  <a:pos x="T4" y="T5"/>
                </a:cxn>
              </a:cxnLst>
              <a:rect l="0" t="0" r="r" b="b"/>
              <a:pathLst>
                <a:path w="61" h="18">
                  <a:moveTo>
                    <a:pt x="61" y="0"/>
                  </a:moveTo>
                  <a:cubicBezTo>
                    <a:pt x="0" y="9"/>
                    <a:pt x="0" y="9"/>
                    <a:pt x="0" y="9"/>
                  </a:cubicBezTo>
                  <a:cubicBezTo>
                    <a:pt x="0" y="9"/>
                    <a:pt x="37" y="18"/>
                    <a:pt x="61" y="0"/>
                  </a:cubicBezTo>
                  <a:close/>
                </a:path>
              </a:pathLst>
            </a:custGeom>
            <a:solidFill>
              <a:srgbClr val="00B4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91" name="Freeform 223">
              <a:extLst>
                <a:ext uri="{FF2B5EF4-FFF2-40B4-BE49-F238E27FC236}">
                  <a16:creationId xmlns:a16="http://schemas.microsoft.com/office/drawing/2014/main" id="{E8FEAFB6-3625-BB47-B02A-ABF90BC7EEB2}"/>
                </a:ext>
              </a:extLst>
            </p:cNvPr>
            <p:cNvSpPr>
              <a:spLocks/>
            </p:cNvSpPr>
            <p:nvPr/>
          </p:nvSpPr>
          <p:spPr bwMode="auto">
            <a:xfrm>
              <a:off x="4067884" y="2388858"/>
              <a:ext cx="140763" cy="158050"/>
            </a:xfrm>
            <a:custGeom>
              <a:avLst/>
              <a:gdLst>
                <a:gd name="T0" fmla="*/ 41 w 41"/>
                <a:gd name="T1" fmla="*/ 46 h 46"/>
                <a:gd name="T2" fmla="*/ 0 w 41"/>
                <a:gd name="T3" fmla="*/ 0 h 46"/>
                <a:gd name="T4" fmla="*/ 41 w 41"/>
                <a:gd name="T5" fmla="*/ 46 h 46"/>
              </a:gdLst>
              <a:ahLst/>
              <a:cxnLst>
                <a:cxn ang="0">
                  <a:pos x="T0" y="T1"/>
                </a:cxn>
                <a:cxn ang="0">
                  <a:pos x="T2" y="T3"/>
                </a:cxn>
                <a:cxn ang="0">
                  <a:pos x="T4" y="T5"/>
                </a:cxn>
              </a:cxnLst>
              <a:rect l="0" t="0" r="r" b="b"/>
              <a:pathLst>
                <a:path w="41" h="46">
                  <a:moveTo>
                    <a:pt x="41" y="46"/>
                  </a:moveTo>
                  <a:cubicBezTo>
                    <a:pt x="41" y="46"/>
                    <a:pt x="28" y="10"/>
                    <a:pt x="0" y="0"/>
                  </a:cubicBezTo>
                  <a:cubicBezTo>
                    <a:pt x="7" y="29"/>
                    <a:pt x="41" y="46"/>
                    <a:pt x="41" y="46"/>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92" name="Freeform 224">
              <a:extLst>
                <a:ext uri="{FF2B5EF4-FFF2-40B4-BE49-F238E27FC236}">
                  <a16:creationId xmlns:a16="http://schemas.microsoft.com/office/drawing/2014/main" id="{357EC51D-7FB6-8544-A39D-578C7F6C7F70}"/>
                </a:ext>
              </a:extLst>
            </p:cNvPr>
            <p:cNvSpPr>
              <a:spLocks/>
            </p:cNvSpPr>
            <p:nvPr/>
          </p:nvSpPr>
          <p:spPr bwMode="auto">
            <a:xfrm>
              <a:off x="4067884" y="2388858"/>
              <a:ext cx="140763" cy="158050"/>
            </a:xfrm>
            <a:custGeom>
              <a:avLst/>
              <a:gdLst>
                <a:gd name="T0" fmla="*/ 0 w 41"/>
                <a:gd name="T1" fmla="*/ 0 h 46"/>
                <a:gd name="T2" fmla="*/ 41 w 41"/>
                <a:gd name="T3" fmla="*/ 46 h 46"/>
                <a:gd name="T4" fmla="*/ 0 w 41"/>
                <a:gd name="T5" fmla="*/ 0 h 46"/>
              </a:gdLst>
              <a:ahLst/>
              <a:cxnLst>
                <a:cxn ang="0">
                  <a:pos x="T0" y="T1"/>
                </a:cxn>
                <a:cxn ang="0">
                  <a:pos x="T2" y="T3"/>
                </a:cxn>
                <a:cxn ang="0">
                  <a:pos x="T4" y="T5"/>
                </a:cxn>
              </a:cxnLst>
              <a:rect l="0" t="0" r="r" b="b"/>
              <a:pathLst>
                <a:path w="41" h="46">
                  <a:moveTo>
                    <a:pt x="0" y="0"/>
                  </a:moveTo>
                  <a:cubicBezTo>
                    <a:pt x="41" y="46"/>
                    <a:pt x="41" y="46"/>
                    <a:pt x="41" y="46"/>
                  </a:cubicBezTo>
                  <a:cubicBezTo>
                    <a:pt x="41" y="46"/>
                    <a:pt x="28" y="10"/>
                    <a:pt x="0" y="0"/>
                  </a:cubicBezTo>
                  <a:close/>
                </a:path>
              </a:pathLst>
            </a:custGeom>
            <a:solidFill>
              <a:srgbClr val="00B4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93" name="Freeform 225">
              <a:extLst>
                <a:ext uri="{FF2B5EF4-FFF2-40B4-BE49-F238E27FC236}">
                  <a16:creationId xmlns:a16="http://schemas.microsoft.com/office/drawing/2014/main" id="{6B198127-4429-6F45-8A12-EBE0ADD2370E}"/>
                </a:ext>
              </a:extLst>
            </p:cNvPr>
            <p:cNvSpPr>
              <a:spLocks/>
            </p:cNvSpPr>
            <p:nvPr/>
          </p:nvSpPr>
          <p:spPr bwMode="auto">
            <a:xfrm>
              <a:off x="4061710" y="2196235"/>
              <a:ext cx="92607" cy="192623"/>
            </a:xfrm>
            <a:custGeom>
              <a:avLst/>
              <a:gdLst>
                <a:gd name="T0" fmla="*/ 27 w 27"/>
                <a:gd name="T1" fmla="*/ 0 h 56"/>
                <a:gd name="T2" fmla="*/ 2 w 27"/>
                <a:gd name="T3" fmla="*/ 56 h 56"/>
                <a:gd name="T4" fmla="*/ 27 w 27"/>
                <a:gd name="T5" fmla="*/ 0 h 56"/>
              </a:gdLst>
              <a:ahLst/>
              <a:cxnLst>
                <a:cxn ang="0">
                  <a:pos x="T0" y="T1"/>
                </a:cxn>
                <a:cxn ang="0">
                  <a:pos x="T2" y="T3"/>
                </a:cxn>
                <a:cxn ang="0">
                  <a:pos x="T4" y="T5"/>
                </a:cxn>
              </a:cxnLst>
              <a:rect l="0" t="0" r="r" b="b"/>
              <a:pathLst>
                <a:path w="27" h="56">
                  <a:moveTo>
                    <a:pt x="27" y="0"/>
                  </a:moveTo>
                  <a:cubicBezTo>
                    <a:pt x="27" y="0"/>
                    <a:pt x="0" y="27"/>
                    <a:pt x="2" y="56"/>
                  </a:cubicBezTo>
                  <a:cubicBezTo>
                    <a:pt x="25" y="38"/>
                    <a:pt x="27" y="0"/>
                    <a:pt x="27" y="0"/>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94" name="Freeform 226">
              <a:extLst>
                <a:ext uri="{FF2B5EF4-FFF2-40B4-BE49-F238E27FC236}">
                  <a16:creationId xmlns:a16="http://schemas.microsoft.com/office/drawing/2014/main" id="{A3D07A85-015D-BD4C-94B1-E6E12212B77D}"/>
                </a:ext>
              </a:extLst>
            </p:cNvPr>
            <p:cNvSpPr>
              <a:spLocks/>
            </p:cNvSpPr>
            <p:nvPr/>
          </p:nvSpPr>
          <p:spPr bwMode="auto">
            <a:xfrm>
              <a:off x="4061710" y="2196235"/>
              <a:ext cx="92607" cy="192623"/>
            </a:xfrm>
            <a:custGeom>
              <a:avLst/>
              <a:gdLst>
                <a:gd name="T0" fmla="*/ 2 w 27"/>
                <a:gd name="T1" fmla="*/ 56 h 56"/>
                <a:gd name="T2" fmla="*/ 27 w 27"/>
                <a:gd name="T3" fmla="*/ 0 h 56"/>
                <a:gd name="T4" fmla="*/ 2 w 27"/>
                <a:gd name="T5" fmla="*/ 56 h 56"/>
              </a:gdLst>
              <a:ahLst/>
              <a:cxnLst>
                <a:cxn ang="0">
                  <a:pos x="T0" y="T1"/>
                </a:cxn>
                <a:cxn ang="0">
                  <a:pos x="T2" y="T3"/>
                </a:cxn>
                <a:cxn ang="0">
                  <a:pos x="T4" y="T5"/>
                </a:cxn>
              </a:cxnLst>
              <a:rect l="0" t="0" r="r" b="b"/>
              <a:pathLst>
                <a:path w="27" h="56">
                  <a:moveTo>
                    <a:pt x="2" y="56"/>
                  </a:moveTo>
                  <a:cubicBezTo>
                    <a:pt x="27" y="0"/>
                    <a:pt x="27" y="0"/>
                    <a:pt x="27" y="0"/>
                  </a:cubicBezTo>
                  <a:cubicBezTo>
                    <a:pt x="27" y="0"/>
                    <a:pt x="0" y="27"/>
                    <a:pt x="2" y="56"/>
                  </a:cubicBezTo>
                  <a:close/>
                </a:path>
              </a:pathLst>
            </a:custGeom>
            <a:solidFill>
              <a:srgbClr val="00B4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95" name="Oval 227">
              <a:extLst>
                <a:ext uri="{FF2B5EF4-FFF2-40B4-BE49-F238E27FC236}">
                  <a16:creationId xmlns:a16="http://schemas.microsoft.com/office/drawing/2014/main" id="{6FEF31EF-79E3-5A4B-B2C4-43BFCF9A2A0D}"/>
                </a:ext>
              </a:extLst>
            </p:cNvPr>
            <p:cNvSpPr>
              <a:spLocks noChangeArrowheads="1"/>
            </p:cNvSpPr>
            <p:nvPr/>
          </p:nvSpPr>
          <p:spPr bwMode="auto">
            <a:xfrm>
              <a:off x="4023432" y="2350580"/>
              <a:ext cx="92607" cy="93842"/>
            </a:xfrm>
            <a:prstGeom prst="ellipse">
              <a:avLst/>
            </a:pr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96" name="Oval 228">
              <a:extLst>
                <a:ext uri="{FF2B5EF4-FFF2-40B4-BE49-F238E27FC236}">
                  <a16:creationId xmlns:a16="http://schemas.microsoft.com/office/drawing/2014/main" id="{D0B823FC-5707-C142-B930-8BC842086FDE}"/>
                </a:ext>
              </a:extLst>
            </p:cNvPr>
            <p:cNvSpPr>
              <a:spLocks noChangeArrowheads="1"/>
            </p:cNvSpPr>
            <p:nvPr/>
          </p:nvSpPr>
          <p:spPr bwMode="auto">
            <a:xfrm>
              <a:off x="4037015" y="2364163"/>
              <a:ext cx="61738" cy="62973"/>
            </a:xfrm>
            <a:prstGeom prst="ellipse">
              <a:avLst/>
            </a:prstGeom>
            <a:solidFill>
              <a:srgbClr val="00B4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97" name="Freeform 229">
              <a:extLst>
                <a:ext uri="{FF2B5EF4-FFF2-40B4-BE49-F238E27FC236}">
                  <a16:creationId xmlns:a16="http://schemas.microsoft.com/office/drawing/2014/main" id="{F5E37395-C8B0-D347-841A-E8192CEBA2C0}"/>
                </a:ext>
              </a:extLst>
            </p:cNvPr>
            <p:cNvSpPr>
              <a:spLocks/>
            </p:cNvSpPr>
            <p:nvPr/>
          </p:nvSpPr>
          <p:spPr bwMode="auto">
            <a:xfrm>
              <a:off x="1878645" y="2564195"/>
              <a:ext cx="148172" cy="427229"/>
            </a:xfrm>
            <a:custGeom>
              <a:avLst/>
              <a:gdLst>
                <a:gd name="T0" fmla="*/ 4 w 43"/>
                <a:gd name="T1" fmla="*/ 56 h 124"/>
                <a:gd name="T2" fmla="*/ 9 w 43"/>
                <a:gd name="T3" fmla="*/ 38 h 124"/>
                <a:gd name="T4" fmla="*/ 43 w 43"/>
                <a:gd name="T5" fmla="*/ 0 h 124"/>
                <a:gd name="T6" fmla="*/ 40 w 43"/>
                <a:gd name="T7" fmla="*/ 19 h 124"/>
                <a:gd name="T8" fmla="*/ 36 w 43"/>
                <a:gd name="T9" fmla="*/ 33 h 124"/>
                <a:gd name="T10" fmla="*/ 25 w 43"/>
                <a:gd name="T11" fmla="*/ 40 h 124"/>
                <a:gd name="T12" fmla="*/ 36 w 43"/>
                <a:gd name="T13" fmla="*/ 47 h 124"/>
                <a:gd name="T14" fmla="*/ 22 w 43"/>
                <a:gd name="T15" fmla="*/ 106 h 124"/>
                <a:gd name="T16" fmla="*/ 3 w 43"/>
                <a:gd name="T17" fmla="*/ 93 h 124"/>
                <a:gd name="T18" fmla="*/ 4 w 43"/>
                <a:gd name="T19" fmla="*/ 56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24">
                  <a:moveTo>
                    <a:pt x="4" y="56"/>
                  </a:moveTo>
                  <a:cubicBezTo>
                    <a:pt x="5" y="50"/>
                    <a:pt x="7" y="44"/>
                    <a:pt x="9" y="38"/>
                  </a:cubicBezTo>
                  <a:cubicBezTo>
                    <a:pt x="16" y="22"/>
                    <a:pt x="28" y="8"/>
                    <a:pt x="43" y="0"/>
                  </a:cubicBezTo>
                  <a:cubicBezTo>
                    <a:pt x="42" y="6"/>
                    <a:pt x="41" y="13"/>
                    <a:pt x="40" y="19"/>
                  </a:cubicBezTo>
                  <a:cubicBezTo>
                    <a:pt x="39" y="24"/>
                    <a:pt x="38" y="29"/>
                    <a:pt x="36" y="33"/>
                  </a:cubicBezTo>
                  <a:cubicBezTo>
                    <a:pt x="34" y="37"/>
                    <a:pt x="29" y="40"/>
                    <a:pt x="25" y="40"/>
                  </a:cubicBezTo>
                  <a:cubicBezTo>
                    <a:pt x="27" y="44"/>
                    <a:pt x="31" y="47"/>
                    <a:pt x="36" y="47"/>
                  </a:cubicBezTo>
                  <a:cubicBezTo>
                    <a:pt x="27" y="65"/>
                    <a:pt x="27" y="86"/>
                    <a:pt x="22" y="106"/>
                  </a:cubicBezTo>
                  <a:cubicBezTo>
                    <a:pt x="16" y="124"/>
                    <a:pt x="5" y="100"/>
                    <a:pt x="3" y="93"/>
                  </a:cubicBezTo>
                  <a:cubicBezTo>
                    <a:pt x="0" y="81"/>
                    <a:pt x="2" y="68"/>
                    <a:pt x="4" y="56"/>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98" name="Freeform 230">
              <a:extLst>
                <a:ext uri="{FF2B5EF4-FFF2-40B4-BE49-F238E27FC236}">
                  <a16:creationId xmlns:a16="http://schemas.microsoft.com/office/drawing/2014/main" id="{B6D4E8BD-6083-9D4F-972E-8CEE991710B8}"/>
                </a:ext>
              </a:extLst>
            </p:cNvPr>
            <p:cNvSpPr>
              <a:spLocks/>
            </p:cNvSpPr>
            <p:nvPr/>
          </p:nvSpPr>
          <p:spPr bwMode="auto">
            <a:xfrm>
              <a:off x="1604527" y="2687671"/>
              <a:ext cx="333387" cy="290170"/>
            </a:xfrm>
            <a:custGeom>
              <a:avLst/>
              <a:gdLst>
                <a:gd name="T0" fmla="*/ 65 w 97"/>
                <a:gd name="T1" fmla="*/ 23 h 84"/>
                <a:gd name="T2" fmla="*/ 50 w 97"/>
                <a:gd name="T3" fmla="*/ 12 h 84"/>
                <a:gd name="T4" fmla="*/ 0 w 97"/>
                <a:gd name="T5" fmla="*/ 2 h 84"/>
                <a:gd name="T6" fmla="*/ 14 w 97"/>
                <a:gd name="T7" fmla="*/ 16 h 84"/>
                <a:gd name="T8" fmla="*/ 26 w 97"/>
                <a:gd name="T9" fmla="*/ 24 h 84"/>
                <a:gd name="T10" fmla="*/ 39 w 97"/>
                <a:gd name="T11" fmla="*/ 23 h 84"/>
                <a:gd name="T12" fmla="*/ 34 w 97"/>
                <a:gd name="T13" fmla="*/ 36 h 84"/>
                <a:gd name="T14" fmla="*/ 82 w 97"/>
                <a:gd name="T15" fmla="*/ 73 h 84"/>
                <a:gd name="T16" fmla="*/ 88 w 97"/>
                <a:gd name="T17" fmla="*/ 52 h 84"/>
                <a:gd name="T18" fmla="*/ 65 w 97"/>
                <a:gd name="T19" fmla="*/ 2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84">
                  <a:moveTo>
                    <a:pt x="65" y="23"/>
                  </a:moveTo>
                  <a:cubicBezTo>
                    <a:pt x="61" y="19"/>
                    <a:pt x="56" y="16"/>
                    <a:pt x="50" y="12"/>
                  </a:cubicBezTo>
                  <a:cubicBezTo>
                    <a:pt x="35" y="3"/>
                    <a:pt x="17" y="0"/>
                    <a:pt x="0" y="2"/>
                  </a:cubicBezTo>
                  <a:cubicBezTo>
                    <a:pt x="5" y="7"/>
                    <a:pt x="10" y="11"/>
                    <a:pt x="14" y="16"/>
                  </a:cubicBezTo>
                  <a:cubicBezTo>
                    <a:pt x="18" y="19"/>
                    <a:pt x="21" y="23"/>
                    <a:pt x="26" y="24"/>
                  </a:cubicBezTo>
                  <a:cubicBezTo>
                    <a:pt x="30" y="26"/>
                    <a:pt x="36" y="26"/>
                    <a:pt x="39" y="23"/>
                  </a:cubicBezTo>
                  <a:cubicBezTo>
                    <a:pt x="39" y="28"/>
                    <a:pt x="38" y="32"/>
                    <a:pt x="34" y="36"/>
                  </a:cubicBezTo>
                  <a:cubicBezTo>
                    <a:pt x="52" y="45"/>
                    <a:pt x="65" y="61"/>
                    <a:pt x="82" y="73"/>
                  </a:cubicBezTo>
                  <a:cubicBezTo>
                    <a:pt x="97" y="84"/>
                    <a:pt x="91" y="58"/>
                    <a:pt x="88" y="52"/>
                  </a:cubicBezTo>
                  <a:cubicBezTo>
                    <a:pt x="83" y="41"/>
                    <a:pt x="75" y="31"/>
                    <a:pt x="65" y="23"/>
                  </a:cubicBezTo>
                  <a:close/>
                </a:path>
              </a:pathLst>
            </a:custGeom>
            <a:solidFill>
              <a:srgbClr val="4EA1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99" name="Freeform 231">
              <a:extLst>
                <a:ext uri="{FF2B5EF4-FFF2-40B4-BE49-F238E27FC236}">
                  <a16:creationId xmlns:a16="http://schemas.microsoft.com/office/drawing/2014/main" id="{8D48D127-A5A8-0F4A-AFC4-1322940AE062}"/>
                </a:ext>
              </a:extLst>
            </p:cNvPr>
            <p:cNvSpPr>
              <a:spLocks/>
            </p:cNvSpPr>
            <p:nvPr/>
          </p:nvSpPr>
          <p:spPr bwMode="auto">
            <a:xfrm>
              <a:off x="1535380" y="2891408"/>
              <a:ext cx="419820" cy="161754"/>
            </a:xfrm>
            <a:custGeom>
              <a:avLst/>
              <a:gdLst>
                <a:gd name="T0" fmla="*/ 55 w 122"/>
                <a:gd name="T1" fmla="*/ 5 h 47"/>
                <a:gd name="T2" fmla="*/ 37 w 122"/>
                <a:gd name="T3" fmla="*/ 11 h 47"/>
                <a:gd name="T4" fmla="*/ 0 w 122"/>
                <a:gd name="T5" fmla="*/ 47 h 47"/>
                <a:gd name="T6" fmla="*/ 20 w 122"/>
                <a:gd name="T7" fmla="*/ 43 h 47"/>
                <a:gd name="T8" fmla="*/ 33 w 122"/>
                <a:gd name="T9" fmla="*/ 38 h 47"/>
                <a:gd name="T10" fmla="*/ 39 w 122"/>
                <a:gd name="T11" fmla="*/ 26 h 47"/>
                <a:gd name="T12" fmla="*/ 47 w 122"/>
                <a:gd name="T13" fmla="*/ 37 h 47"/>
                <a:gd name="T14" fmla="*/ 105 w 122"/>
                <a:gd name="T15" fmla="*/ 19 h 47"/>
                <a:gd name="T16" fmla="*/ 91 w 122"/>
                <a:gd name="T17" fmla="*/ 2 h 47"/>
                <a:gd name="T18" fmla="*/ 55 w 122"/>
                <a:gd name="T19" fmla="*/ 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47">
                  <a:moveTo>
                    <a:pt x="55" y="5"/>
                  </a:moveTo>
                  <a:cubicBezTo>
                    <a:pt x="49" y="7"/>
                    <a:pt x="43" y="8"/>
                    <a:pt x="37" y="11"/>
                  </a:cubicBezTo>
                  <a:cubicBezTo>
                    <a:pt x="21" y="18"/>
                    <a:pt x="8" y="31"/>
                    <a:pt x="0" y="47"/>
                  </a:cubicBezTo>
                  <a:cubicBezTo>
                    <a:pt x="7" y="46"/>
                    <a:pt x="13" y="44"/>
                    <a:pt x="20" y="43"/>
                  </a:cubicBezTo>
                  <a:cubicBezTo>
                    <a:pt x="24" y="42"/>
                    <a:pt x="29" y="41"/>
                    <a:pt x="33" y="38"/>
                  </a:cubicBezTo>
                  <a:cubicBezTo>
                    <a:pt x="37" y="36"/>
                    <a:pt x="40" y="31"/>
                    <a:pt x="39" y="26"/>
                  </a:cubicBezTo>
                  <a:cubicBezTo>
                    <a:pt x="43" y="29"/>
                    <a:pt x="46" y="33"/>
                    <a:pt x="47" y="37"/>
                  </a:cubicBezTo>
                  <a:cubicBezTo>
                    <a:pt x="65" y="28"/>
                    <a:pt x="86" y="26"/>
                    <a:pt x="105" y="19"/>
                  </a:cubicBezTo>
                  <a:cubicBezTo>
                    <a:pt x="122" y="13"/>
                    <a:pt x="98" y="3"/>
                    <a:pt x="91" y="2"/>
                  </a:cubicBezTo>
                  <a:cubicBezTo>
                    <a:pt x="79" y="0"/>
                    <a:pt x="66" y="2"/>
                    <a:pt x="55" y="5"/>
                  </a:cubicBezTo>
                  <a:close/>
                </a:path>
              </a:pathLst>
            </a:custGeom>
            <a:solidFill>
              <a:srgbClr val="4EA1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00" name="Freeform 232">
              <a:extLst>
                <a:ext uri="{FF2B5EF4-FFF2-40B4-BE49-F238E27FC236}">
                  <a16:creationId xmlns:a16="http://schemas.microsoft.com/office/drawing/2014/main" id="{116B3175-EBDB-8146-ADC8-64AA3D0D029B}"/>
                </a:ext>
              </a:extLst>
            </p:cNvPr>
            <p:cNvSpPr>
              <a:spLocks/>
            </p:cNvSpPr>
            <p:nvPr/>
          </p:nvSpPr>
          <p:spPr bwMode="auto">
            <a:xfrm>
              <a:off x="1539084" y="2825965"/>
              <a:ext cx="425994" cy="137059"/>
            </a:xfrm>
            <a:custGeom>
              <a:avLst/>
              <a:gdLst>
                <a:gd name="T0" fmla="*/ 67 w 124"/>
                <a:gd name="T1" fmla="*/ 2 h 40"/>
                <a:gd name="T2" fmla="*/ 48 w 124"/>
                <a:gd name="T3" fmla="*/ 0 h 40"/>
                <a:gd name="T4" fmla="*/ 0 w 124"/>
                <a:gd name="T5" fmla="*/ 16 h 40"/>
                <a:gd name="T6" fmla="*/ 19 w 124"/>
                <a:gd name="T7" fmla="*/ 21 h 40"/>
                <a:gd name="T8" fmla="*/ 33 w 124"/>
                <a:gd name="T9" fmla="*/ 23 h 40"/>
                <a:gd name="T10" fmla="*/ 44 w 124"/>
                <a:gd name="T11" fmla="*/ 15 h 40"/>
                <a:gd name="T12" fmla="*/ 46 w 124"/>
                <a:gd name="T13" fmla="*/ 28 h 40"/>
                <a:gd name="T14" fmla="*/ 106 w 124"/>
                <a:gd name="T15" fmla="*/ 38 h 40"/>
                <a:gd name="T16" fmla="*/ 101 w 124"/>
                <a:gd name="T17" fmla="*/ 16 h 40"/>
                <a:gd name="T18" fmla="*/ 67 w 124"/>
                <a:gd name="T19"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40">
                  <a:moveTo>
                    <a:pt x="67" y="2"/>
                  </a:moveTo>
                  <a:cubicBezTo>
                    <a:pt x="61" y="1"/>
                    <a:pt x="55" y="0"/>
                    <a:pt x="48" y="0"/>
                  </a:cubicBezTo>
                  <a:cubicBezTo>
                    <a:pt x="31" y="0"/>
                    <a:pt x="14" y="6"/>
                    <a:pt x="0" y="16"/>
                  </a:cubicBezTo>
                  <a:cubicBezTo>
                    <a:pt x="6" y="18"/>
                    <a:pt x="12" y="19"/>
                    <a:pt x="19" y="21"/>
                  </a:cubicBezTo>
                  <a:cubicBezTo>
                    <a:pt x="23" y="22"/>
                    <a:pt x="28" y="23"/>
                    <a:pt x="33" y="23"/>
                  </a:cubicBezTo>
                  <a:cubicBezTo>
                    <a:pt x="38" y="22"/>
                    <a:pt x="42" y="19"/>
                    <a:pt x="44" y="15"/>
                  </a:cubicBezTo>
                  <a:cubicBezTo>
                    <a:pt x="46" y="19"/>
                    <a:pt x="47" y="24"/>
                    <a:pt x="46" y="28"/>
                  </a:cubicBezTo>
                  <a:cubicBezTo>
                    <a:pt x="66" y="27"/>
                    <a:pt x="86" y="35"/>
                    <a:pt x="106" y="38"/>
                  </a:cubicBezTo>
                  <a:cubicBezTo>
                    <a:pt x="124" y="40"/>
                    <a:pt x="106" y="20"/>
                    <a:pt x="101" y="16"/>
                  </a:cubicBezTo>
                  <a:cubicBezTo>
                    <a:pt x="91" y="8"/>
                    <a:pt x="79" y="5"/>
                    <a:pt x="67" y="2"/>
                  </a:cubicBezTo>
                  <a:close/>
                </a:path>
              </a:pathLst>
            </a:custGeom>
            <a:solidFill>
              <a:srgbClr val="61C4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01" name="Freeform 233">
              <a:extLst>
                <a:ext uri="{FF2B5EF4-FFF2-40B4-BE49-F238E27FC236}">
                  <a16:creationId xmlns:a16="http://schemas.microsoft.com/office/drawing/2014/main" id="{BAC97109-605D-B64D-8EBD-EC436CA7B4BA}"/>
                </a:ext>
              </a:extLst>
            </p:cNvPr>
            <p:cNvSpPr>
              <a:spLocks/>
            </p:cNvSpPr>
            <p:nvPr/>
          </p:nvSpPr>
          <p:spPr bwMode="auto">
            <a:xfrm>
              <a:off x="1889757" y="2718540"/>
              <a:ext cx="364256" cy="255596"/>
            </a:xfrm>
            <a:custGeom>
              <a:avLst/>
              <a:gdLst>
                <a:gd name="T0" fmla="*/ 39 w 106"/>
                <a:gd name="T1" fmla="*/ 18 h 74"/>
                <a:gd name="T2" fmla="*/ 55 w 106"/>
                <a:gd name="T3" fmla="*/ 9 h 74"/>
                <a:gd name="T4" fmla="*/ 106 w 106"/>
                <a:gd name="T5" fmla="*/ 5 h 74"/>
                <a:gd name="T6" fmla="*/ 90 w 106"/>
                <a:gd name="T7" fmla="*/ 17 h 74"/>
                <a:gd name="T8" fmla="*/ 78 w 106"/>
                <a:gd name="T9" fmla="*/ 24 h 74"/>
                <a:gd name="T10" fmla="*/ 65 w 106"/>
                <a:gd name="T11" fmla="*/ 21 h 74"/>
                <a:gd name="T12" fmla="*/ 68 w 106"/>
                <a:gd name="T13" fmla="*/ 34 h 74"/>
                <a:gd name="T14" fmla="*/ 17 w 106"/>
                <a:gd name="T15" fmla="*/ 65 h 74"/>
                <a:gd name="T16" fmla="*/ 13 w 106"/>
                <a:gd name="T17" fmla="*/ 43 h 74"/>
                <a:gd name="T18" fmla="*/ 39 w 106"/>
                <a:gd name="T19" fmla="*/ 1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74">
                  <a:moveTo>
                    <a:pt x="39" y="18"/>
                  </a:moveTo>
                  <a:cubicBezTo>
                    <a:pt x="44" y="14"/>
                    <a:pt x="49" y="11"/>
                    <a:pt x="55" y="9"/>
                  </a:cubicBezTo>
                  <a:cubicBezTo>
                    <a:pt x="71" y="2"/>
                    <a:pt x="89" y="0"/>
                    <a:pt x="106" y="5"/>
                  </a:cubicBezTo>
                  <a:cubicBezTo>
                    <a:pt x="101" y="9"/>
                    <a:pt x="96" y="13"/>
                    <a:pt x="90" y="17"/>
                  </a:cubicBezTo>
                  <a:cubicBezTo>
                    <a:pt x="87" y="20"/>
                    <a:pt x="83" y="22"/>
                    <a:pt x="78" y="24"/>
                  </a:cubicBezTo>
                  <a:cubicBezTo>
                    <a:pt x="74" y="25"/>
                    <a:pt x="68" y="24"/>
                    <a:pt x="65" y="21"/>
                  </a:cubicBezTo>
                  <a:cubicBezTo>
                    <a:pt x="64" y="25"/>
                    <a:pt x="65" y="30"/>
                    <a:pt x="68" y="34"/>
                  </a:cubicBezTo>
                  <a:cubicBezTo>
                    <a:pt x="49" y="41"/>
                    <a:pt x="34" y="55"/>
                    <a:pt x="17" y="65"/>
                  </a:cubicBezTo>
                  <a:cubicBezTo>
                    <a:pt x="0" y="74"/>
                    <a:pt x="9" y="49"/>
                    <a:pt x="13" y="43"/>
                  </a:cubicBezTo>
                  <a:cubicBezTo>
                    <a:pt x="19" y="33"/>
                    <a:pt x="29" y="25"/>
                    <a:pt x="39" y="18"/>
                  </a:cubicBezTo>
                  <a:close/>
                </a:path>
              </a:pathLst>
            </a:custGeom>
            <a:solidFill>
              <a:srgbClr val="4EA1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02" name="Freeform 234">
              <a:extLst>
                <a:ext uri="{FF2B5EF4-FFF2-40B4-BE49-F238E27FC236}">
                  <a16:creationId xmlns:a16="http://schemas.microsoft.com/office/drawing/2014/main" id="{024C7466-4D09-BD45-A536-A60D7CD0BF07}"/>
                </a:ext>
              </a:extLst>
            </p:cNvPr>
            <p:cNvSpPr>
              <a:spLocks/>
            </p:cNvSpPr>
            <p:nvPr/>
          </p:nvSpPr>
          <p:spPr bwMode="auto">
            <a:xfrm>
              <a:off x="1876175" y="2904990"/>
              <a:ext cx="402534" cy="192623"/>
            </a:xfrm>
            <a:custGeom>
              <a:avLst/>
              <a:gdLst>
                <a:gd name="T0" fmla="*/ 68 w 117"/>
                <a:gd name="T1" fmla="*/ 8 h 56"/>
                <a:gd name="T2" fmla="*/ 85 w 117"/>
                <a:gd name="T3" fmla="*/ 16 h 56"/>
                <a:gd name="T4" fmla="*/ 117 w 117"/>
                <a:gd name="T5" fmla="*/ 56 h 56"/>
                <a:gd name="T6" fmla="*/ 99 w 117"/>
                <a:gd name="T7" fmla="*/ 50 h 56"/>
                <a:gd name="T8" fmla="*/ 86 w 117"/>
                <a:gd name="T9" fmla="*/ 44 h 56"/>
                <a:gd name="T10" fmla="*/ 81 w 117"/>
                <a:gd name="T11" fmla="*/ 31 h 56"/>
                <a:gd name="T12" fmla="*/ 72 w 117"/>
                <a:gd name="T13" fmla="*/ 41 h 56"/>
                <a:gd name="T14" fmla="*/ 17 w 117"/>
                <a:gd name="T15" fmla="*/ 16 h 56"/>
                <a:gd name="T16" fmla="*/ 33 w 117"/>
                <a:gd name="T17" fmla="*/ 0 h 56"/>
                <a:gd name="T18" fmla="*/ 68 w 117"/>
                <a:gd name="T19" fmla="*/ 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 h="56">
                  <a:moveTo>
                    <a:pt x="68" y="8"/>
                  </a:moveTo>
                  <a:cubicBezTo>
                    <a:pt x="74" y="10"/>
                    <a:pt x="80" y="13"/>
                    <a:pt x="85" y="16"/>
                  </a:cubicBezTo>
                  <a:cubicBezTo>
                    <a:pt x="100" y="25"/>
                    <a:pt x="111" y="40"/>
                    <a:pt x="117" y="56"/>
                  </a:cubicBezTo>
                  <a:cubicBezTo>
                    <a:pt x="111" y="54"/>
                    <a:pt x="105" y="52"/>
                    <a:pt x="99" y="50"/>
                  </a:cubicBezTo>
                  <a:cubicBezTo>
                    <a:pt x="94" y="48"/>
                    <a:pt x="90" y="47"/>
                    <a:pt x="86" y="44"/>
                  </a:cubicBezTo>
                  <a:cubicBezTo>
                    <a:pt x="82" y="40"/>
                    <a:pt x="80" y="36"/>
                    <a:pt x="81" y="31"/>
                  </a:cubicBezTo>
                  <a:cubicBezTo>
                    <a:pt x="77" y="33"/>
                    <a:pt x="73" y="36"/>
                    <a:pt x="72" y="41"/>
                  </a:cubicBezTo>
                  <a:cubicBezTo>
                    <a:pt x="56" y="29"/>
                    <a:pt x="35" y="25"/>
                    <a:pt x="17" y="16"/>
                  </a:cubicBezTo>
                  <a:cubicBezTo>
                    <a:pt x="0" y="8"/>
                    <a:pt x="26" y="1"/>
                    <a:pt x="33" y="0"/>
                  </a:cubicBezTo>
                  <a:cubicBezTo>
                    <a:pt x="45" y="0"/>
                    <a:pt x="57" y="3"/>
                    <a:pt x="68" y="8"/>
                  </a:cubicBezTo>
                  <a:close/>
                </a:path>
              </a:pathLst>
            </a:custGeom>
            <a:solidFill>
              <a:srgbClr val="4EA1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03" name="Freeform 235">
              <a:extLst>
                <a:ext uri="{FF2B5EF4-FFF2-40B4-BE49-F238E27FC236}">
                  <a16:creationId xmlns:a16="http://schemas.microsoft.com/office/drawing/2014/main" id="{E9716879-90EF-E146-91C1-3C7646FD07C3}"/>
                </a:ext>
              </a:extLst>
            </p:cNvPr>
            <p:cNvSpPr>
              <a:spLocks/>
            </p:cNvSpPr>
            <p:nvPr/>
          </p:nvSpPr>
          <p:spPr bwMode="auto">
            <a:xfrm>
              <a:off x="1862593" y="2849426"/>
              <a:ext cx="437107" cy="107425"/>
            </a:xfrm>
            <a:custGeom>
              <a:avLst/>
              <a:gdLst>
                <a:gd name="T0" fmla="*/ 62 w 127"/>
                <a:gd name="T1" fmla="*/ 1 h 31"/>
                <a:gd name="T2" fmla="*/ 80 w 127"/>
                <a:gd name="T3" fmla="*/ 1 h 31"/>
                <a:gd name="T4" fmla="*/ 127 w 127"/>
                <a:gd name="T5" fmla="*/ 23 h 31"/>
                <a:gd name="T6" fmla="*/ 107 w 127"/>
                <a:gd name="T7" fmla="*/ 25 h 31"/>
                <a:gd name="T8" fmla="*/ 93 w 127"/>
                <a:gd name="T9" fmla="*/ 25 h 31"/>
                <a:gd name="T10" fmla="*/ 83 w 127"/>
                <a:gd name="T11" fmla="*/ 16 h 31"/>
                <a:gd name="T12" fmla="*/ 79 w 127"/>
                <a:gd name="T13" fmla="*/ 29 h 31"/>
                <a:gd name="T14" fmla="*/ 19 w 127"/>
                <a:gd name="T15" fmla="*/ 31 h 31"/>
                <a:gd name="T16" fmla="*/ 27 w 127"/>
                <a:gd name="T17" fmla="*/ 10 h 31"/>
                <a:gd name="T18" fmla="*/ 62 w 127"/>
                <a:gd name="T19"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 h="31">
                  <a:moveTo>
                    <a:pt x="62" y="1"/>
                  </a:moveTo>
                  <a:cubicBezTo>
                    <a:pt x="68" y="0"/>
                    <a:pt x="74" y="0"/>
                    <a:pt x="80" y="1"/>
                  </a:cubicBezTo>
                  <a:cubicBezTo>
                    <a:pt x="98" y="3"/>
                    <a:pt x="114" y="10"/>
                    <a:pt x="127" y="23"/>
                  </a:cubicBezTo>
                  <a:cubicBezTo>
                    <a:pt x="120" y="24"/>
                    <a:pt x="114" y="24"/>
                    <a:pt x="107" y="25"/>
                  </a:cubicBezTo>
                  <a:cubicBezTo>
                    <a:pt x="103" y="26"/>
                    <a:pt x="98" y="26"/>
                    <a:pt x="93" y="25"/>
                  </a:cubicBezTo>
                  <a:cubicBezTo>
                    <a:pt x="89" y="24"/>
                    <a:pt x="84" y="21"/>
                    <a:pt x="83" y="16"/>
                  </a:cubicBezTo>
                  <a:cubicBezTo>
                    <a:pt x="80" y="20"/>
                    <a:pt x="79" y="24"/>
                    <a:pt x="79" y="29"/>
                  </a:cubicBezTo>
                  <a:cubicBezTo>
                    <a:pt x="60" y="26"/>
                    <a:pt x="39" y="31"/>
                    <a:pt x="19" y="31"/>
                  </a:cubicBezTo>
                  <a:cubicBezTo>
                    <a:pt x="0" y="31"/>
                    <a:pt x="21" y="13"/>
                    <a:pt x="27" y="10"/>
                  </a:cubicBezTo>
                  <a:cubicBezTo>
                    <a:pt x="37" y="4"/>
                    <a:pt x="50" y="2"/>
                    <a:pt x="62" y="1"/>
                  </a:cubicBezTo>
                  <a:close/>
                </a:path>
              </a:pathLst>
            </a:custGeom>
            <a:solidFill>
              <a:srgbClr val="61C4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04" name="Freeform 236">
              <a:extLst>
                <a:ext uri="{FF2B5EF4-FFF2-40B4-BE49-F238E27FC236}">
                  <a16:creationId xmlns:a16="http://schemas.microsoft.com/office/drawing/2014/main" id="{A92989C8-380A-1A43-A46D-1B0982AD9BC1}"/>
                </a:ext>
              </a:extLst>
            </p:cNvPr>
            <p:cNvSpPr>
              <a:spLocks/>
            </p:cNvSpPr>
            <p:nvPr/>
          </p:nvSpPr>
          <p:spPr bwMode="auto">
            <a:xfrm>
              <a:off x="2870161" y="2977841"/>
              <a:ext cx="121007" cy="391421"/>
            </a:xfrm>
            <a:custGeom>
              <a:avLst/>
              <a:gdLst>
                <a:gd name="T0" fmla="*/ 2 w 35"/>
                <a:gd name="T1" fmla="*/ 61 h 114"/>
                <a:gd name="T2" fmla="*/ 0 w 35"/>
                <a:gd name="T3" fmla="*/ 44 h 114"/>
                <a:gd name="T4" fmla="*/ 16 w 35"/>
                <a:gd name="T5" fmla="*/ 0 h 114"/>
                <a:gd name="T6" fmla="*/ 20 w 35"/>
                <a:gd name="T7" fmla="*/ 17 h 114"/>
                <a:gd name="T8" fmla="*/ 21 w 35"/>
                <a:gd name="T9" fmla="*/ 30 h 114"/>
                <a:gd name="T10" fmla="*/ 14 w 35"/>
                <a:gd name="T11" fmla="*/ 40 h 114"/>
                <a:gd name="T12" fmla="*/ 26 w 35"/>
                <a:gd name="T13" fmla="*/ 42 h 114"/>
                <a:gd name="T14" fmla="*/ 33 w 35"/>
                <a:gd name="T15" fmla="*/ 97 h 114"/>
                <a:gd name="T16" fmla="*/ 13 w 35"/>
                <a:gd name="T17" fmla="*/ 92 h 114"/>
                <a:gd name="T18" fmla="*/ 2 w 35"/>
                <a:gd name="T19" fmla="*/ 6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114">
                  <a:moveTo>
                    <a:pt x="2" y="61"/>
                  </a:moveTo>
                  <a:cubicBezTo>
                    <a:pt x="1" y="55"/>
                    <a:pt x="0" y="50"/>
                    <a:pt x="0" y="44"/>
                  </a:cubicBezTo>
                  <a:cubicBezTo>
                    <a:pt x="0" y="28"/>
                    <a:pt x="6" y="12"/>
                    <a:pt x="16" y="0"/>
                  </a:cubicBezTo>
                  <a:cubicBezTo>
                    <a:pt x="17" y="5"/>
                    <a:pt x="18" y="11"/>
                    <a:pt x="20" y="17"/>
                  </a:cubicBezTo>
                  <a:cubicBezTo>
                    <a:pt x="21" y="21"/>
                    <a:pt x="22" y="26"/>
                    <a:pt x="21" y="30"/>
                  </a:cubicBezTo>
                  <a:cubicBezTo>
                    <a:pt x="20" y="34"/>
                    <a:pt x="18" y="39"/>
                    <a:pt x="14" y="40"/>
                  </a:cubicBezTo>
                  <a:cubicBezTo>
                    <a:pt x="17" y="42"/>
                    <a:pt x="22" y="43"/>
                    <a:pt x="26" y="42"/>
                  </a:cubicBezTo>
                  <a:cubicBezTo>
                    <a:pt x="25" y="61"/>
                    <a:pt x="32" y="79"/>
                    <a:pt x="33" y="97"/>
                  </a:cubicBezTo>
                  <a:cubicBezTo>
                    <a:pt x="35" y="114"/>
                    <a:pt x="17" y="97"/>
                    <a:pt x="13" y="92"/>
                  </a:cubicBezTo>
                  <a:cubicBezTo>
                    <a:pt x="7" y="83"/>
                    <a:pt x="4" y="72"/>
                    <a:pt x="2" y="61"/>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05" name="Freeform 237">
              <a:extLst>
                <a:ext uri="{FF2B5EF4-FFF2-40B4-BE49-F238E27FC236}">
                  <a16:creationId xmlns:a16="http://schemas.microsoft.com/office/drawing/2014/main" id="{D2C1316C-89F8-D54F-9F57-A53DF3F3B960}"/>
                </a:ext>
              </a:extLst>
            </p:cNvPr>
            <p:cNvSpPr>
              <a:spLocks/>
            </p:cNvSpPr>
            <p:nvPr/>
          </p:nvSpPr>
          <p:spPr bwMode="auto">
            <a:xfrm>
              <a:off x="2608391" y="3193925"/>
              <a:ext cx="379073" cy="165459"/>
            </a:xfrm>
            <a:custGeom>
              <a:avLst/>
              <a:gdLst>
                <a:gd name="T0" fmla="*/ 63 w 110"/>
                <a:gd name="T1" fmla="*/ 7 h 48"/>
                <a:gd name="T2" fmla="*/ 46 w 110"/>
                <a:gd name="T3" fmla="*/ 2 h 48"/>
                <a:gd name="T4" fmla="*/ 0 w 110"/>
                <a:gd name="T5" fmla="*/ 11 h 48"/>
                <a:gd name="T6" fmla="*/ 17 w 110"/>
                <a:gd name="T7" fmla="*/ 18 h 48"/>
                <a:gd name="T8" fmla="*/ 29 w 110"/>
                <a:gd name="T9" fmla="*/ 21 h 48"/>
                <a:gd name="T10" fmla="*/ 40 w 110"/>
                <a:gd name="T11" fmla="*/ 15 h 48"/>
                <a:gd name="T12" fmla="*/ 41 w 110"/>
                <a:gd name="T13" fmla="*/ 28 h 48"/>
                <a:gd name="T14" fmla="*/ 94 w 110"/>
                <a:gd name="T15" fmla="*/ 44 h 48"/>
                <a:gd name="T16" fmla="*/ 92 w 110"/>
                <a:gd name="T17" fmla="*/ 23 h 48"/>
                <a:gd name="T18" fmla="*/ 63 w 110"/>
                <a:gd name="T19" fmla="*/ 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48">
                  <a:moveTo>
                    <a:pt x="63" y="7"/>
                  </a:moveTo>
                  <a:cubicBezTo>
                    <a:pt x="58" y="5"/>
                    <a:pt x="52" y="3"/>
                    <a:pt x="46" y="2"/>
                  </a:cubicBezTo>
                  <a:cubicBezTo>
                    <a:pt x="31" y="0"/>
                    <a:pt x="14" y="3"/>
                    <a:pt x="0" y="11"/>
                  </a:cubicBezTo>
                  <a:cubicBezTo>
                    <a:pt x="6" y="13"/>
                    <a:pt x="11" y="15"/>
                    <a:pt x="17" y="18"/>
                  </a:cubicBezTo>
                  <a:cubicBezTo>
                    <a:pt x="21" y="19"/>
                    <a:pt x="25" y="21"/>
                    <a:pt x="29" y="21"/>
                  </a:cubicBezTo>
                  <a:cubicBezTo>
                    <a:pt x="34" y="21"/>
                    <a:pt x="38" y="19"/>
                    <a:pt x="40" y="15"/>
                  </a:cubicBezTo>
                  <a:cubicBezTo>
                    <a:pt x="42" y="19"/>
                    <a:pt x="42" y="24"/>
                    <a:pt x="41" y="28"/>
                  </a:cubicBezTo>
                  <a:cubicBezTo>
                    <a:pt x="59" y="29"/>
                    <a:pt x="76" y="39"/>
                    <a:pt x="94" y="44"/>
                  </a:cubicBezTo>
                  <a:cubicBezTo>
                    <a:pt x="110" y="48"/>
                    <a:pt x="97" y="28"/>
                    <a:pt x="92" y="23"/>
                  </a:cubicBezTo>
                  <a:cubicBezTo>
                    <a:pt x="84" y="15"/>
                    <a:pt x="73" y="10"/>
                    <a:pt x="63" y="7"/>
                  </a:cubicBezTo>
                  <a:close/>
                </a:path>
              </a:pathLst>
            </a:custGeom>
            <a:solidFill>
              <a:srgbClr val="4EA1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06" name="Freeform 238">
              <a:extLst>
                <a:ext uri="{FF2B5EF4-FFF2-40B4-BE49-F238E27FC236}">
                  <a16:creationId xmlns:a16="http://schemas.microsoft.com/office/drawing/2014/main" id="{64E1694C-49DC-734C-A8BE-546B40AD9118}"/>
                </a:ext>
              </a:extLst>
            </p:cNvPr>
            <p:cNvSpPr>
              <a:spLocks/>
            </p:cNvSpPr>
            <p:nvPr/>
          </p:nvSpPr>
          <p:spPr bwMode="auto">
            <a:xfrm>
              <a:off x="2671364" y="3317402"/>
              <a:ext cx="319804" cy="242014"/>
            </a:xfrm>
            <a:custGeom>
              <a:avLst/>
              <a:gdLst>
                <a:gd name="T0" fmla="*/ 32 w 93"/>
                <a:gd name="T1" fmla="*/ 16 h 70"/>
                <a:gd name="T2" fmla="*/ 19 w 93"/>
                <a:gd name="T3" fmla="*/ 27 h 70"/>
                <a:gd name="T4" fmla="*/ 0 w 93"/>
                <a:gd name="T5" fmla="*/ 70 h 70"/>
                <a:gd name="T6" fmla="*/ 15 w 93"/>
                <a:gd name="T7" fmla="*/ 60 h 70"/>
                <a:gd name="T8" fmla="*/ 25 w 93"/>
                <a:gd name="T9" fmla="*/ 51 h 70"/>
                <a:gd name="T10" fmla="*/ 27 w 93"/>
                <a:gd name="T11" fmla="*/ 39 h 70"/>
                <a:gd name="T12" fmla="*/ 37 w 93"/>
                <a:gd name="T13" fmla="*/ 46 h 70"/>
                <a:gd name="T14" fmla="*/ 80 w 93"/>
                <a:gd name="T15" fmla="*/ 11 h 70"/>
                <a:gd name="T16" fmla="*/ 62 w 93"/>
                <a:gd name="T17" fmla="*/ 1 h 70"/>
                <a:gd name="T18" fmla="*/ 32 w 93"/>
                <a:gd name="T19" fmla="*/ 1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 h="70">
                  <a:moveTo>
                    <a:pt x="32" y="16"/>
                  </a:moveTo>
                  <a:cubicBezTo>
                    <a:pt x="28" y="19"/>
                    <a:pt x="23" y="23"/>
                    <a:pt x="19" y="27"/>
                  </a:cubicBezTo>
                  <a:cubicBezTo>
                    <a:pt x="8" y="38"/>
                    <a:pt x="2" y="54"/>
                    <a:pt x="0" y="70"/>
                  </a:cubicBezTo>
                  <a:cubicBezTo>
                    <a:pt x="5" y="66"/>
                    <a:pt x="10" y="63"/>
                    <a:pt x="15" y="60"/>
                  </a:cubicBezTo>
                  <a:cubicBezTo>
                    <a:pt x="19" y="57"/>
                    <a:pt x="23" y="55"/>
                    <a:pt x="25" y="51"/>
                  </a:cubicBezTo>
                  <a:cubicBezTo>
                    <a:pt x="28" y="48"/>
                    <a:pt x="29" y="43"/>
                    <a:pt x="27" y="39"/>
                  </a:cubicBezTo>
                  <a:cubicBezTo>
                    <a:pt x="31" y="40"/>
                    <a:pt x="35" y="42"/>
                    <a:pt x="37" y="46"/>
                  </a:cubicBezTo>
                  <a:cubicBezTo>
                    <a:pt x="49" y="31"/>
                    <a:pt x="66" y="23"/>
                    <a:pt x="80" y="11"/>
                  </a:cubicBezTo>
                  <a:cubicBezTo>
                    <a:pt x="93" y="0"/>
                    <a:pt x="68" y="0"/>
                    <a:pt x="62" y="1"/>
                  </a:cubicBezTo>
                  <a:cubicBezTo>
                    <a:pt x="51" y="3"/>
                    <a:pt x="41" y="9"/>
                    <a:pt x="32" y="16"/>
                  </a:cubicBezTo>
                  <a:close/>
                </a:path>
              </a:pathLst>
            </a:custGeom>
            <a:solidFill>
              <a:srgbClr val="4EA1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07" name="Freeform 239">
              <a:extLst>
                <a:ext uri="{FF2B5EF4-FFF2-40B4-BE49-F238E27FC236}">
                  <a16:creationId xmlns:a16="http://schemas.microsoft.com/office/drawing/2014/main" id="{7F0FCE52-D0F9-0B4B-A75C-00B7A6A90A45}"/>
                </a:ext>
              </a:extLst>
            </p:cNvPr>
            <p:cNvSpPr>
              <a:spLocks/>
            </p:cNvSpPr>
            <p:nvPr/>
          </p:nvSpPr>
          <p:spPr bwMode="auto">
            <a:xfrm>
              <a:off x="2615800" y="3284063"/>
              <a:ext cx="392655" cy="127181"/>
            </a:xfrm>
            <a:custGeom>
              <a:avLst/>
              <a:gdLst>
                <a:gd name="T0" fmla="*/ 52 w 114"/>
                <a:gd name="T1" fmla="*/ 3 h 37"/>
                <a:gd name="T2" fmla="*/ 36 w 114"/>
                <a:gd name="T3" fmla="*/ 7 h 37"/>
                <a:gd name="T4" fmla="*/ 0 w 114"/>
                <a:gd name="T5" fmla="*/ 37 h 37"/>
                <a:gd name="T6" fmla="*/ 18 w 114"/>
                <a:gd name="T7" fmla="*/ 35 h 37"/>
                <a:gd name="T8" fmla="*/ 30 w 114"/>
                <a:gd name="T9" fmla="*/ 32 h 37"/>
                <a:gd name="T10" fmla="*/ 37 w 114"/>
                <a:gd name="T11" fmla="*/ 21 h 37"/>
                <a:gd name="T12" fmla="*/ 43 w 114"/>
                <a:gd name="T13" fmla="*/ 32 h 37"/>
                <a:gd name="T14" fmla="*/ 97 w 114"/>
                <a:gd name="T15" fmla="*/ 20 h 37"/>
                <a:gd name="T16" fmla="*/ 86 w 114"/>
                <a:gd name="T17" fmla="*/ 3 h 37"/>
                <a:gd name="T18" fmla="*/ 52 w 114"/>
                <a:gd name="T19" fmla="*/ 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37">
                  <a:moveTo>
                    <a:pt x="52" y="3"/>
                  </a:moveTo>
                  <a:cubicBezTo>
                    <a:pt x="47" y="4"/>
                    <a:pt x="41" y="5"/>
                    <a:pt x="36" y="7"/>
                  </a:cubicBezTo>
                  <a:cubicBezTo>
                    <a:pt x="21" y="13"/>
                    <a:pt x="8" y="23"/>
                    <a:pt x="0" y="37"/>
                  </a:cubicBezTo>
                  <a:cubicBezTo>
                    <a:pt x="6" y="36"/>
                    <a:pt x="12" y="36"/>
                    <a:pt x="18" y="35"/>
                  </a:cubicBezTo>
                  <a:cubicBezTo>
                    <a:pt x="22" y="34"/>
                    <a:pt x="26" y="34"/>
                    <a:pt x="30" y="32"/>
                  </a:cubicBezTo>
                  <a:cubicBezTo>
                    <a:pt x="34" y="30"/>
                    <a:pt x="37" y="26"/>
                    <a:pt x="37" y="21"/>
                  </a:cubicBezTo>
                  <a:cubicBezTo>
                    <a:pt x="40" y="24"/>
                    <a:pt x="43" y="28"/>
                    <a:pt x="43" y="32"/>
                  </a:cubicBezTo>
                  <a:cubicBezTo>
                    <a:pt x="60" y="24"/>
                    <a:pt x="79" y="25"/>
                    <a:pt x="97" y="20"/>
                  </a:cubicBezTo>
                  <a:cubicBezTo>
                    <a:pt x="114" y="15"/>
                    <a:pt x="92" y="4"/>
                    <a:pt x="86" y="3"/>
                  </a:cubicBezTo>
                  <a:cubicBezTo>
                    <a:pt x="75" y="0"/>
                    <a:pt x="63" y="1"/>
                    <a:pt x="52" y="3"/>
                  </a:cubicBezTo>
                  <a:close/>
                </a:path>
              </a:pathLst>
            </a:custGeom>
            <a:solidFill>
              <a:srgbClr val="61C4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08" name="Freeform 240">
              <a:extLst>
                <a:ext uri="{FF2B5EF4-FFF2-40B4-BE49-F238E27FC236}">
                  <a16:creationId xmlns:a16="http://schemas.microsoft.com/office/drawing/2014/main" id="{1A0666A3-F3D5-5F4C-8275-0BE28E587B7C}"/>
                </a:ext>
              </a:extLst>
            </p:cNvPr>
            <p:cNvSpPr>
              <a:spLocks/>
            </p:cNvSpPr>
            <p:nvPr/>
          </p:nvSpPr>
          <p:spPr bwMode="auto">
            <a:xfrm>
              <a:off x="2943013" y="3045753"/>
              <a:ext cx="233371" cy="327213"/>
            </a:xfrm>
            <a:custGeom>
              <a:avLst/>
              <a:gdLst>
                <a:gd name="T0" fmla="*/ 15 w 68"/>
                <a:gd name="T1" fmla="*/ 34 h 95"/>
                <a:gd name="T2" fmla="*/ 26 w 68"/>
                <a:gd name="T3" fmla="*/ 20 h 95"/>
                <a:gd name="T4" fmla="*/ 68 w 68"/>
                <a:gd name="T5" fmla="*/ 0 h 95"/>
                <a:gd name="T6" fmla="*/ 59 w 68"/>
                <a:gd name="T7" fmla="*/ 15 h 95"/>
                <a:gd name="T8" fmla="*/ 51 w 68"/>
                <a:gd name="T9" fmla="*/ 25 h 95"/>
                <a:gd name="T10" fmla="*/ 38 w 68"/>
                <a:gd name="T11" fmla="*/ 27 h 95"/>
                <a:gd name="T12" fmla="*/ 45 w 68"/>
                <a:gd name="T13" fmla="*/ 37 h 95"/>
                <a:gd name="T14" fmla="*/ 12 w 68"/>
                <a:gd name="T15" fmla="*/ 81 h 95"/>
                <a:gd name="T16" fmla="*/ 1 w 68"/>
                <a:gd name="T17" fmla="*/ 64 h 95"/>
                <a:gd name="T18" fmla="*/ 15 w 68"/>
                <a:gd name="T19" fmla="*/ 3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95">
                  <a:moveTo>
                    <a:pt x="15" y="34"/>
                  </a:moveTo>
                  <a:cubicBezTo>
                    <a:pt x="18" y="29"/>
                    <a:pt x="22" y="24"/>
                    <a:pt x="26" y="20"/>
                  </a:cubicBezTo>
                  <a:cubicBezTo>
                    <a:pt x="37" y="9"/>
                    <a:pt x="52" y="2"/>
                    <a:pt x="68" y="0"/>
                  </a:cubicBezTo>
                  <a:cubicBezTo>
                    <a:pt x="65" y="5"/>
                    <a:pt x="62" y="10"/>
                    <a:pt x="59" y="15"/>
                  </a:cubicBezTo>
                  <a:cubicBezTo>
                    <a:pt x="56" y="19"/>
                    <a:pt x="54" y="23"/>
                    <a:pt x="51" y="25"/>
                  </a:cubicBezTo>
                  <a:cubicBezTo>
                    <a:pt x="47" y="28"/>
                    <a:pt x="42" y="29"/>
                    <a:pt x="38" y="27"/>
                  </a:cubicBezTo>
                  <a:cubicBezTo>
                    <a:pt x="39" y="31"/>
                    <a:pt x="42" y="35"/>
                    <a:pt x="45" y="37"/>
                  </a:cubicBezTo>
                  <a:cubicBezTo>
                    <a:pt x="31" y="49"/>
                    <a:pt x="24" y="67"/>
                    <a:pt x="12" y="81"/>
                  </a:cubicBezTo>
                  <a:cubicBezTo>
                    <a:pt x="1" y="95"/>
                    <a:pt x="0" y="70"/>
                    <a:pt x="1" y="64"/>
                  </a:cubicBezTo>
                  <a:cubicBezTo>
                    <a:pt x="3" y="53"/>
                    <a:pt x="9" y="43"/>
                    <a:pt x="15" y="34"/>
                  </a:cubicBezTo>
                  <a:close/>
                </a:path>
              </a:pathLst>
            </a:custGeom>
            <a:solidFill>
              <a:srgbClr val="4EA1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09" name="Freeform 241">
              <a:extLst>
                <a:ext uri="{FF2B5EF4-FFF2-40B4-BE49-F238E27FC236}">
                  <a16:creationId xmlns:a16="http://schemas.microsoft.com/office/drawing/2014/main" id="{0FC63278-127C-1A40-99F8-6270946EBC19}"/>
                </a:ext>
              </a:extLst>
            </p:cNvPr>
            <p:cNvSpPr>
              <a:spLocks/>
            </p:cNvSpPr>
            <p:nvPr/>
          </p:nvSpPr>
          <p:spPr bwMode="auto">
            <a:xfrm>
              <a:off x="2918317" y="3259368"/>
              <a:ext cx="402534" cy="92607"/>
            </a:xfrm>
            <a:custGeom>
              <a:avLst/>
              <a:gdLst>
                <a:gd name="T0" fmla="*/ 59 w 117"/>
                <a:gd name="T1" fmla="*/ 0 h 27"/>
                <a:gd name="T2" fmla="*/ 76 w 117"/>
                <a:gd name="T3" fmla="*/ 2 h 27"/>
                <a:gd name="T4" fmla="*/ 117 w 117"/>
                <a:gd name="T5" fmla="*/ 25 h 27"/>
                <a:gd name="T6" fmla="*/ 99 w 117"/>
                <a:gd name="T7" fmla="*/ 26 h 27"/>
                <a:gd name="T8" fmla="*/ 86 w 117"/>
                <a:gd name="T9" fmla="*/ 25 h 27"/>
                <a:gd name="T10" fmla="*/ 77 w 117"/>
                <a:gd name="T11" fmla="*/ 16 h 27"/>
                <a:gd name="T12" fmla="*/ 73 w 117"/>
                <a:gd name="T13" fmla="*/ 27 h 27"/>
                <a:gd name="T14" fmla="*/ 18 w 117"/>
                <a:gd name="T15" fmla="*/ 25 h 27"/>
                <a:gd name="T16" fmla="*/ 26 w 117"/>
                <a:gd name="T17" fmla="*/ 6 h 27"/>
                <a:gd name="T18" fmla="*/ 59 w 117"/>
                <a:gd name="T1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 h="27">
                  <a:moveTo>
                    <a:pt x="59" y="0"/>
                  </a:moveTo>
                  <a:cubicBezTo>
                    <a:pt x="64" y="0"/>
                    <a:pt x="70" y="1"/>
                    <a:pt x="76" y="2"/>
                  </a:cubicBezTo>
                  <a:cubicBezTo>
                    <a:pt x="92" y="5"/>
                    <a:pt x="106" y="13"/>
                    <a:pt x="117" y="25"/>
                  </a:cubicBezTo>
                  <a:cubicBezTo>
                    <a:pt x="111" y="25"/>
                    <a:pt x="105" y="26"/>
                    <a:pt x="99" y="26"/>
                  </a:cubicBezTo>
                  <a:cubicBezTo>
                    <a:pt x="94" y="26"/>
                    <a:pt x="90" y="26"/>
                    <a:pt x="86" y="25"/>
                  </a:cubicBezTo>
                  <a:cubicBezTo>
                    <a:pt x="82" y="24"/>
                    <a:pt x="78" y="20"/>
                    <a:pt x="77" y="16"/>
                  </a:cubicBezTo>
                  <a:cubicBezTo>
                    <a:pt x="74" y="19"/>
                    <a:pt x="73" y="23"/>
                    <a:pt x="73" y="27"/>
                  </a:cubicBezTo>
                  <a:cubicBezTo>
                    <a:pt x="55" y="23"/>
                    <a:pt x="36" y="27"/>
                    <a:pt x="18" y="25"/>
                  </a:cubicBezTo>
                  <a:cubicBezTo>
                    <a:pt x="0" y="23"/>
                    <a:pt x="20" y="9"/>
                    <a:pt x="26" y="6"/>
                  </a:cubicBezTo>
                  <a:cubicBezTo>
                    <a:pt x="36" y="1"/>
                    <a:pt x="48" y="0"/>
                    <a:pt x="59" y="0"/>
                  </a:cubicBezTo>
                  <a:close/>
                </a:path>
              </a:pathLst>
            </a:custGeom>
            <a:solidFill>
              <a:srgbClr val="4EA1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10" name="Freeform 242">
              <a:extLst>
                <a:ext uri="{FF2B5EF4-FFF2-40B4-BE49-F238E27FC236}">
                  <a16:creationId xmlns:a16="http://schemas.microsoft.com/office/drawing/2014/main" id="{A8B672CE-2308-6A45-AC34-013B005ADB01}"/>
                </a:ext>
              </a:extLst>
            </p:cNvPr>
            <p:cNvSpPr>
              <a:spLocks/>
            </p:cNvSpPr>
            <p:nvPr/>
          </p:nvSpPr>
          <p:spPr bwMode="auto">
            <a:xfrm>
              <a:off x="2918317" y="3170465"/>
              <a:ext cx="361786" cy="195093"/>
            </a:xfrm>
            <a:custGeom>
              <a:avLst/>
              <a:gdLst>
                <a:gd name="T0" fmla="*/ 42 w 105"/>
                <a:gd name="T1" fmla="*/ 10 h 57"/>
                <a:gd name="T2" fmla="*/ 58 w 105"/>
                <a:gd name="T3" fmla="*/ 4 h 57"/>
                <a:gd name="T4" fmla="*/ 105 w 105"/>
                <a:gd name="T5" fmla="*/ 7 h 57"/>
                <a:gd name="T6" fmla="*/ 89 w 105"/>
                <a:gd name="T7" fmla="*/ 16 h 57"/>
                <a:gd name="T8" fmla="*/ 77 w 105"/>
                <a:gd name="T9" fmla="*/ 21 h 57"/>
                <a:gd name="T10" fmla="*/ 65 w 105"/>
                <a:gd name="T11" fmla="*/ 16 h 57"/>
                <a:gd name="T12" fmla="*/ 66 w 105"/>
                <a:gd name="T13" fmla="*/ 28 h 57"/>
                <a:gd name="T14" fmla="*/ 16 w 105"/>
                <a:gd name="T15" fmla="*/ 50 h 57"/>
                <a:gd name="T16" fmla="*/ 15 w 105"/>
                <a:gd name="T17" fmla="*/ 30 h 57"/>
                <a:gd name="T18" fmla="*/ 42 w 105"/>
                <a:gd name="T19" fmla="*/ 1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57">
                  <a:moveTo>
                    <a:pt x="42" y="10"/>
                  </a:moveTo>
                  <a:cubicBezTo>
                    <a:pt x="47" y="8"/>
                    <a:pt x="52" y="6"/>
                    <a:pt x="58" y="4"/>
                  </a:cubicBezTo>
                  <a:cubicBezTo>
                    <a:pt x="73" y="0"/>
                    <a:pt x="90" y="1"/>
                    <a:pt x="105" y="7"/>
                  </a:cubicBezTo>
                  <a:cubicBezTo>
                    <a:pt x="99" y="10"/>
                    <a:pt x="94" y="13"/>
                    <a:pt x="89" y="16"/>
                  </a:cubicBezTo>
                  <a:cubicBezTo>
                    <a:pt x="85" y="18"/>
                    <a:pt x="81" y="20"/>
                    <a:pt x="77" y="21"/>
                  </a:cubicBezTo>
                  <a:cubicBezTo>
                    <a:pt x="73" y="21"/>
                    <a:pt x="68" y="20"/>
                    <a:pt x="65" y="16"/>
                  </a:cubicBezTo>
                  <a:cubicBezTo>
                    <a:pt x="64" y="20"/>
                    <a:pt x="64" y="25"/>
                    <a:pt x="66" y="28"/>
                  </a:cubicBezTo>
                  <a:cubicBezTo>
                    <a:pt x="48" y="32"/>
                    <a:pt x="33" y="44"/>
                    <a:pt x="16" y="50"/>
                  </a:cubicBezTo>
                  <a:cubicBezTo>
                    <a:pt x="0" y="57"/>
                    <a:pt x="11" y="35"/>
                    <a:pt x="15" y="30"/>
                  </a:cubicBezTo>
                  <a:cubicBezTo>
                    <a:pt x="22" y="21"/>
                    <a:pt x="32" y="15"/>
                    <a:pt x="42" y="10"/>
                  </a:cubicBezTo>
                  <a:close/>
                </a:path>
              </a:pathLst>
            </a:custGeom>
            <a:solidFill>
              <a:srgbClr val="61C4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11" name="Rectangle 243">
              <a:extLst>
                <a:ext uri="{FF2B5EF4-FFF2-40B4-BE49-F238E27FC236}">
                  <a16:creationId xmlns:a16="http://schemas.microsoft.com/office/drawing/2014/main" id="{F509BF0A-A94B-454D-B3DC-2166F5903593}"/>
                </a:ext>
              </a:extLst>
            </p:cNvPr>
            <p:cNvSpPr>
              <a:spLocks noChangeArrowheads="1"/>
            </p:cNvSpPr>
            <p:nvPr/>
          </p:nvSpPr>
          <p:spPr bwMode="auto">
            <a:xfrm>
              <a:off x="2767676" y="3290237"/>
              <a:ext cx="54330" cy="175337"/>
            </a:xfrm>
            <a:prstGeom prst="rect">
              <a:avLst/>
            </a:prstGeom>
            <a:solidFill>
              <a:srgbClr val="A260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12" name="Freeform 244">
              <a:extLst>
                <a:ext uri="{FF2B5EF4-FFF2-40B4-BE49-F238E27FC236}">
                  <a16:creationId xmlns:a16="http://schemas.microsoft.com/office/drawing/2014/main" id="{AC47B9C8-A108-BF40-BA76-71E69540F916}"/>
                </a:ext>
              </a:extLst>
            </p:cNvPr>
            <p:cNvSpPr>
              <a:spLocks/>
            </p:cNvSpPr>
            <p:nvPr/>
          </p:nvSpPr>
          <p:spPr bwMode="auto">
            <a:xfrm>
              <a:off x="2591104" y="3008710"/>
              <a:ext cx="403768" cy="356847"/>
            </a:xfrm>
            <a:custGeom>
              <a:avLst/>
              <a:gdLst>
                <a:gd name="T0" fmla="*/ 59 w 117"/>
                <a:gd name="T1" fmla="*/ 0 h 104"/>
                <a:gd name="T2" fmla="*/ 59 w 117"/>
                <a:gd name="T3" fmla="*/ 104 h 104"/>
                <a:gd name="T4" fmla="*/ 59 w 117"/>
                <a:gd name="T5" fmla="*/ 0 h 104"/>
              </a:gdLst>
              <a:ahLst/>
              <a:cxnLst>
                <a:cxn ang="0">
                  <a:pos x="T0" y="T1"/>
                </a:cxn>
                <a:cxn ang="0">
                  <a:pos x="T2" y="T3"/>
                </a:cxn>
                <a:cxn ang="0">
                  <a:pos x="T4" y="T5"/>
                </a:cxn>
              </a:cxnLst>
              <a:rect l="0" t="0" r="r" b="b"/>
              <a:pathLst>
                <a:path w="117" h="104">
                  <a:moveTo>
                    <a:pt x="59" y="0"/>
                  </a:moveTo>
                  <a:cubicBezTo>
                    <a:pt x="59" y="0"/>
                    <a:pt x="0" y="104"/>
                    <a:pt x="59" y="104"/>
                  </a:cubicBezTo>
                  <a:cubicBezTo>
                    <a:pt x="117" y="104"/>
                    <a:pt x="59" y="0"/>
                    <a:pt x="59" y="0"/>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13" name="Freeform 245">
              <a:extLst>
                <a:ext uri="{FF2B5EF4-FFF2-40B4-BE49-F238E27FC236}">
                  <a16:creationId xmlns:a16="http://schemas.microsoft.com/office/drawing/2014/main" id="{9615C455-A63C-904C-B620-164DA0BD994D}"/>
                </a:ext>
              </a:extLst>
            </p:cNvPr>
            <p:cNvSpPr>
              <a:spLocks/>
            </p:cNvSpPr>
            <p:nvPr/>
          </p:nvSpPr>
          <p:spPr bwMode="auto">
            <a:xfrm>
              <a:off x="2794841" y="3008710"/>
              <a:ext cx="200032" cy="356847"/>
            </a:xfrm>
            <a:custGeom>
              <a:avLst/>
              <a:gdLst>
                <a:gd name="T0" fmla="*/ 0 w 58"/>
                <a:gd name="T1" fmla="*/ 0 h 104"/>
                <a:gd name="T2" fmla="*/ 0 w 58"/>
                <a:gd name="T3" fmla="*/ 104 h 104"/>
                <a:gd name="T4" fmla="*/ 0 w 58"/>
                <a:gd name="T5" fmla="*/ 0 h 104"/>
              </a:gdLst>
              <a:ahLst/>
              <a:cxnLst>
                <a:cxn ang="0">
                  <a:pos x="T0" y="T1"/>
                </a:cxn>
                <a:cxn ang="0">
                  <a:pos x="T2" y="T3"/>
                </a:cxn>
                <a:cxn ang="0">
                  <a:pos x="T4" y="T5"/>
                </a:cxn>
              </a:cxnLst>
              <a:rect l="0" t="0" r="r" b="b"/>
              <a:pathLst>
                <a:path w="58" h="104">
                  <a:moveTo>
                    <a:pt x="0" y="0"/>
                  </a:moveTo>
                  <a:cubicBezTo>
                    <a:pt x="0" y="104"/>
                    <a:pt x="0" y="104"/>
                    <a:pt x="0" y="104"/>
                  </a:cubicBezTo>
                  <a:cubicBezTo>
                    <a:pt x="58" y="104"/>
                    <a:pt x="0" y="0"/>
                    <a:pt x="0" y="0"/>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14" name="Freeform 246">
              <a:extLst>
                <a:ext uri="{FF2B5EF4-FFF2-40B4-BE49-F238E27FC236}">
                  <a16:creationId xmlns:a16="http://schemas.microsoft.com/office/drawing/2014/main" id="{8F4B8B2B-0262-634E-A508-E1FD9566F39D}"/>
                </a:ext>
              </a:extLst>
            </p:cNvPr>
            <p:cNvSpPr>
              <a:spLocks/>
            </p:cNvSpPr>
            <p:nvPr/>
          </p:nvSpPr>
          <p:spPr bwMode="auto">
            <a:xfrm>
              <a:off x="2095963" y="2956850"/>
              <a:ext cx="55564" cy="175337"/>
            </a:xfrm>
            <a:custGeom>
              <a:avLst/>
              <a:gdLst>
                <a:gd name="T0" fmla="*/ 42 w 45"/>
                <a:gd name="T1" fmla="*/ 142 h 142"/>
                <a:gd name="T2" fmla="*/ 0 w 45"/>
                <a:gd name="T3" fmla="*/ 142 h 142"/>
                <a:gd name="T4" fmla="*/ 0 w 45"/>
                <a:gd name="T5" fmla="*/ 0 h 142"/>
                <a:gd name="T6" fmla="*/ 45 w 45"/>
                <a:gd name="T7" fmla="*/ 0 h 142"/>
                <a:gd name="T8" fmla="*/ 42 w 45"/>
                <a:gd name="T9" fmla="*/ 142 h 142"/>
              </a:gdLst>
              <a:ahLst/>
              <a:cxnLst>
                <a:cxn ang="0">
                  <a:pos x="T0" y="T1"/>
                </a:cxn>
                <a:cxn ang="0">
                  <a:pos x="T2" y="T3"/>
                </a:cxn>
                <a:cxn ang="0">
                  <a:pos x="T4" y="T5"/>
                </a:cxn>
                <a:cxn ang="0">
                  <a:pos x="T6" y="T7"/>
                </a:cxn>
                <a:cxn ang="0">
                  <a:pos x="T8" y="T9"/>
                </a:cxn>
              </a:cxnLst>
              <a:rect l="0" t="0" r="r" b="b"/>
              <a:pathLst>
                <a:path w="45" h="142">
                  <a:moveTo>
                    <a:pt x="42" y="142"/>
                  </a:moveTo>
                  <a:lnTo>
                    <a:pt x="0" y="142"/>
                  </a:lnTo>
                  <a:lnTo>
                    <a:pt x="0" y="0"/>
                  </a:lnTo>
                  <a:lnTo>
                    <a:pt x="45" y="0"/>
                  </a:lnTo>
                  <a:lnTo>
                    <a:pt x="42" y="142"/>
                  </a:lnTo>
                  <a:close/>
                </a:path>
              </a:pathLst>
            </a:custGeom>
            <a:solidFill>
              <a:srgbClr val="A26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15" name="Freeform 247">
              <a:extLst>
                <a:ext uri="{FF2B5EF4-FFF2-40B4-BE49-F238E27FC236}">
                  <a16:creationId xmlns:a16="http://schemas.microsoft.com/office/drawing/2014/main" id="{74763536-2A62-7D4A-AF66-8B0CB8E94927}"/>
                </a:ext>
              </a:extLst>
            </p:cNvPr>
            <p:cNvSpPr>
              <a:spLocks/>
            </p:cNvSpPr>
            <p:nvPr/>
          </p:nvSpPr>
          <p:spPr bwMode="auto">
            <a:xfrm>
              <a:off x="1920627" y="2677793"/>
              <a:ext cx="402534" cy="354378"/>
            </a:xfrm>
            <a:custGeom>
              <a:avLst/>
              <a:gdLst>
                <a:gd name="T0" fmla="*/ 59 w 117"/>
                <a:gd name="T1" fmla="*/ 0 h 103"/>
                <a:gd name="T2" fmla="*/ 59 w 117"/>
                <a:gd name="T3" fmla="*/ 103 h 103"/>
                <a:gd name="T4" fmla="*/ 59 w 117"/>
                <a:gd name="T5" fmla="*/ 0 h 103"/>
              </a:gdLst>
              <a:ahLst/>
              <a:cxnLst>
                <a:cxn ang="0">
                  <a:pos x="T0" y="T1"/>
                </a:cxn>
                <a:cxn ang="0">
                  <a:pos x="T2" y="T3"/>
                </a:cxn>
                <a:cxn ang="0">
                  <a:pos x="T4" y="T5"/>
                </a:cxn>
              </a:cxnLst>
              <a:rect l="0" t="0" r="r" b="b"/>
              <a:pathLst>
                <a:path w="117" h="103">
                  <a:moveTo>
                    <a:pt x="59" y="0"/>
                  </a:moveTo>
                  <a:cubicBezTo>
                    <a:pt x="59" y="0"/>
                    <a:pt x="0" y="103"/>
                    <a:pt x="59" y="103"/>
                  </a:cubicBezTo>
                  <a:cubicBezTo>
                    <a:pt x="117" y="103"/>
                    <a:pt x="59" y="0"/>
                    <a:pt x="59" y="0"/>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16" name="Freeform 248">
              <a:extLst>
                <a:ext uri="{FF2B5EF4-FFF2-40B4-BE49-F238E27FC236}">
                  <a16:creationId xmlns:a16="http://schemas.microsoft.com/office/drawing/2014/main" id="{A53FCC39-0963-1145-802D-8744BB2687FC}"/>
                </a:ext>
              </a:extLst>
            </p:cNvPr>
            <p:cNvSpPr>
              <a:spLocks/>
            </p:cNvSpPr>
            <p:nvPr/>
          </p:nvSpPr>
          <p:spPr bwMode="auto">
            <a:xfrm>
              <a:off x="2123128" y="2677793"/>
              <a:ext cx="200032" cy="354378"/>
            </a:xfrm>
            <a:custGeom>
              <a:avLst/>
              <a:gdLst>
                <a:gd name="T0" fmla="*/ 0 w 58"/>
                <a:gd name="T1" fmla="*/ 0 h 103"/>
                <a:gd name="T2" fmla="*/ 0 w 58"/>
                <a:gd name="T3" fmla="*/ 103 h 103"/>
                <a:gd name="T4" fmla="*/ 0 w 58"/>
                <a:gd name="T5" fmla="*/ 0 h 103"/>
              </a:gdLst>
              <a:ahLst/>
              <a:cxnLst>
                <a:cxn ang="0">
                  <a:pos x="T0" y="T1"/>
                </a:cxn>
                <a:cxn ang="0">
                  <a:pos x="T2" y="T3"/>
                </a:cxn>
                <a:cxn ang="0">
                  <a:pos x="T4" y="T5"/>
                </a:cxn>
              </a:cxnLst>
              <a:rect l="0" t="0" r="r" b="b"/>
              <a:pathLst>
                <a:path w="58" h="103">
                  <a:moveTo>
                    <a:pt x="0" y="0"/>
                  </a:moveTo>
                  <a:cubicBezTo>
                    <a:pt x="0" y="103"/>
                    <a:pt x="0" y="103"/>
                    <a:pt x="0" y="103"/>
                  </a:cubicBezTo>
                  <a:cubicBezTo>
                    <a:pt x="58" y="103"/>
                    <a:pt x="0" y="0"/>
                    <a:pt x="0" y="0"/>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17" name="Rectangle 249">
              <a:extLst>
                <a:ext uri="{FF2B5EF4-FFF2-40B4-BE49-F238E27FC236}">
                  <a16:creationId xmlns:a16="http://schemas.microsoft.com/office/drawing/2014/main" id="{D7E56BE5-5BBF-E94B-82DB-B1754521DABC}"/>
                </a:ext>
              </a:extLst>
            </p:cNvPr>
            <p:cNvSpPr>
              <a:spLocks noChangeArrowheads="1"/>
            </p:cNvSpPr>
            <p:nvPr/>
          </p:nvSpPr>
          <p:spPr bwMode="auto">
            <a:xfrm>
              <a:off x="2205857" y="3053162"/>
              <a:ext cx="55564" cy="175337"/>
            </a:xfrm>
            <a:prstGeom prst="rect">
              <a:avLst/>
            </a:prstGeom>
            <a:solidFill>
              <a:srgbClr val="A260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18" name="Freeform 250">
              <a:extLst>
                <a:ext uri="{FF2B5EF4-FFF2-40B4-BE49-F238E27FC236}">
                  <a16:creationId xmlns:a16="http://schemas.microsoft.com/office/drawing/2014/main" id="{101426A8-C3C6-864E-9185-A2F2F947DFF7}"/>
                </a:ext>
              </a:extLst>
            </p:cNvPr>
            <p:cNvSpPr>
              <a:spLocks/>
            </p:cNvSpPr>
            <p:nvPr/>
          </p:nvSpPr>
          <p:spPr bwMode="auto">
            <a:xfrm>
              <a:off x="2030521" y="2774105"/>
              <a:ext cx="402534" cy="354378"/>
            </a:xfrm>
            <a:custGeom>
              <a:avLst/>
              <a:gdLst>
                <a:gd name="T0" fmla="*/ 59 w 117"/>
                <a:gd name="T1" fmla="*/ 0 h 103"/>
                <a:gd name="T2" fmla="*/ 59 w 117"/>
                <a:gd name="T3" fmla="*/ 103 h 103"/>
                <a:gd name="T4" fmla="*/ 59 w 117"/>
                <a:gd name="T5" fmla="*/ 0 h 103"/>
              </a:gdLst>
              <a:ahLst/>
              <a:cxnLst>
                <a:cxn ang="0">
                  <a:pos x="T0" y="T1"/>
                </a:cxn>
                <a:cxn ang="0">
                  <a:pos x="T2" y="T3"/>
                </a:cxn>
                <a:cxn ang="0">
                  <a:pos x="T4" y="T5"/>
                </a:cxn>
              </a:cxnLst>
              <a:rect l="0" t="0" r="r" b="b"/>
              <a:pathLst>
                <a:path w="117" h="103">
                  <a:moveTo>
                    <a:pt x="59" y="0"/>
                  </a:moveTo>
                  <a:cubicBezTo>
                    <a:pt x="59" y="0"/>
                    <a:pt x="0" y="103"/>
                    <a:pt x="59" y="103"/>
                  </a:cubicBezTo>
                  <a:cubicBezTo>
                    <a:pt x="117" y="103"/>
                    <a:pt x="59" y="0"/>
                    <a:pt x="59" y="0"/>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19" name="Freeform 251">
              <a:extLst>
                <a:ext uri="{FF2B5EF4-FFF2-40B4-BE49-F238E27FC236}">
                  <a16:creationId xmlns:a16="http://schemas.microsoft.com/office/drawing/2014/main" id="{3D5181BA-9C7B-6543-9D33-CEA3CB867B4D}"/>
                </a:ext>
              </a:extLst>
            </p:cNvPr>
            <p:cNvSpPr>
              <a:spLocks/>
            </p:cNvSpPr>
            <p:nvPr/>
          </p:nvSpPr>
          <p:spPr bwMode="auto">
            <a:xfrm>
              <a:off x="2234257" y="2774105"/>
              <a:ext cx="198797" cy="354378"/>
            </a:xfrm>
            <a:custGeom>
              <a:avLst/>
              <a:gdLst>
                <a:gd name="T0" fmla="*/ 0 w 58"/>
                <a:gd name="T1" fmla="*/ 0 h 103"/>
                <a:gd name="T2" fmla="*/ 0 w 58"/>
                <a:gd name="T3" fmla="*/ 103 h 103"/>
                <a:gd name="T4" fmla="*/ 0 w 58"/>
                <a:gd name="T5" fmla="*/ 0 h 103"/>
              </a:gdLst>
              <a:ahLst/>
              <a:cxnLst>
                <a:cxn ang="0">
                  <a:pos x="T0" y="T1"/>
                </a:cxn>
                <a:cxn ang="0">
                  <a:pos x="T2" y="T3"/>
                </a:cxn>
                <a:cxn ang="0">
                  <a:pos x="T4" y="T5"/>
                </a:cxn>
              </a:cxnLst>
              <a:rect l="0" t="0" r="r" b="b"/>
              <a:pathLst>
                <a:path w="58" h="103">
                  <a:moveTo>
                    <a:pt x="0" y="0"/>
                  </a:moveTo>
                  <a:cubicBezTo>
                    <a:pt x="0" y="103"/>
                    <a:pt x="0" y="103"/>
                    <a:pt x="0" y="103"/>
                  </a:cubicBezTo>
                  <a:cubicBezTo>
                    <a:pt x="58" y="103"/>
                    <a:pt x="0" y="0"/>
                    <a:pt x="0" y="0"/>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20" name="Rectangle 252">
              <a:extLst>
                <a:ext uri="{FF2B5EF4-FFF2-40B4-BE49-F238E27FC236}">
                  <a16:creationId xmlns:a16="http://schemas.microsoft.com/office/drawing/2014/main" id="{01FD5567-D88B-9747-979C-33C3C31AEA67}"/>
                </a:ext>
              </a:extLst>
            </p:cNvPr>
            <p:cNvSpPr>
              <a:spLocks noChangeArrowheads="1"/>
            </p:cNvSpPr>
            <p:nvPr/>
          </p:nvSpPr>
          <p:spPr bwMode="auto">
            <a:xfrm>
              <a:off x="2396011" y="3155647"/>
              <a:ext cx="33339" cy="113598"/>
            </a:xfrm>
            <a:prstGeom prst="rect">
              <a:avLst/>
            </a:prstGeom>
            <a:solidFill>
              <a:srgbClr val="A260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21" name="Freeform 253">
              <a:extLst>
                <a:ext uri="{FF2B5EF4-FFF2-40B4-BE49-F238E27FC236}">
                  <a16:creationId xmlns:a16="http://schemas.microsoft.com/office/drawing/2014/main" id="{3499AC6A-EE33-A64F-8B5B-534D3F8695C6}"/>
                </a:ext>
              </a:extLst>
            </p:cNvPr>
            <p:cNvSpPr>
              <a:spLocks/>
            </p:cNvSpPr>
            <p:nvPr/>
          </p:nvSpPr>
          <p:spPr bwMode="auto">
            <a:xfrm>
              <a:off x="2278709" y="2970433"/>
              <a:ext cx="267944" cy="233371"/>
            </a:xfrm>
            <a:custGeom>
              <a:avLst/>
              <a:gdLst>
                <a:gd name="T0" fmla="*/ 39 w 78"/>
                <a:gd name="T1" fmla="*/ 0 h 68"/>
                <a:gd name="T2" fmla="*/ 39 w 78"/>
                <a:gd name="T3" fmla="*/ 68 h 68"/>
                <a:gd name="T4" fmla="*/ 39 w 78"/>
                <a:gd name="T5" fmla="*/ 0 h 68"/>
              </a:gdLst>
              <a:ahLst/>
              <a:cxnLst>
                <a:cxn ang="0">
                  <a:pos x="T0" y="T1"/>
                </a:cxn>
                <a:cxn ang="0">
                  <a:pos x="T2" y="T3"/>
                </a:cxn>
                <a:cxn ang="0">
                  <a:pos x="T4" y="T5"/>
                </a:cxn>
              </a:cxnLst>
              <a:rect l="0" t="0" r="r" b="b"/>
              <a:pathLst>
                <a:path w="78" h="68">
                  <a:moveTo>
                    <a:pt x="39" y="0"/>
                  </a:moveTo>
                  <a:cubicBezTo>
                    <a:pt x="39" y="0"/>
                    <a:pt x="0" y="68"/>
                    <a:pt x="39" y="68"/>
                  </a:cubicBezTo>
                  <a:cubicBezTo>
                    <a:pt x="78" y="68"/>
                    <a:pt x="39" y="0"/>
                    <a:pt x="39" y="0"/>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22" name="Freeform 254">
              <a:extLst>
                <a:ext uri="{FF2B5EF4-FFF2-40B4-BE49-F238E27FC236}">
                  <a16:creationId xmlns:a16="http://schemas.microsoft.com/office/drawing/2014/main" id="{6CD08AFD-3862-0343-AD77-702F9542EFE0}"/>
                </a:ext>
              </a:extLst>
            </p:cNvPr>
            <p:cNvSpPr>
              <a:spLocks/>
            </p:cNvSpPr>
            <p:nvPr/>
          </p:nvSpPr>
          <p:spPr bwMode="auto">
            <a:xfrm>
              <a:off x="2413298" y="2970433"/>
              <a:ext cx="133355" cy="233371"/>
            </a:xfrm>
            <a:custGeom>
              <a:avLst/>
              <a:gdLst>
                <a:gd name="T0" fmla="*/ 0 w 39"/>
                <a:gd name="T1" fmla="*/ 0 h 68"/>
                <a:gd name="T2" fmla="*/ 0 w 39"/>
                <a:gd name="T3" fmla="*/ 68 h 68"/>
                <a:gd name="T4" fmla="*/ 0 w 39"/>
                <a:gd name="T5" fmla="*/ 0 h 68"/>
              </a:gdLst>
              <a:ahLst/>
              <a:cxnLst>
                <a:cxn ang="0">
                  <a:pos x="T0" y="T1"/>
                </a:cxn>
                <a:cxn ang="0">
                  <a:pos x="T2" y="T3"/>
                </a:cxn>
                <a:cxn ang="0">
                  <a:pos x="T4" y="T5"/>
                </a:cxn>
              </a:cxnLst>
              <a:rect l="0" t="0" r="r" b="b"/>
              <a:pathLst>
                <a:path w="39" h="68">
                  <a:moveTo>
                    <a:pt x="0" y="0"/>
                  </a:moveTo>
                  <a:cubicBezTo>
                    <a:pt x="0" y="68"/>
                    <a:pt x="0" y="68"/>
                    <a:pt x="0" y="68"/>
                  </a:cubicBezTo>
                  <a:cubicBezTo>
                    <a:pt x="39" y="68"/>
                    <a:pt x="0" y="0"/>
                    <a:pt x="0" y="0"/>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23" name="Freeform 255">
              <a:extLst>
                <a:ext uri="{FF2B5EF4-FFF2-40B4-BE49-F238E27FC236}">
                  <a16:creationId xmlns:a16="http://schemas.microsoft.com/office/drawing/2014/main" id="{8732C8ED-F806-C343-8B9D-F312913660BE}"/>
                </a:ext>
              </a:extLst>
            </p:cNvPr>
            <p:cNvSpPr>
              <a:spLocks/>
            </p:cNvSpPr>
            <p:nvPr/>
          </p:nvSpPr>
          <p:spPr bwMode="auto">
            <a:xfrm>
              <a:off x="3001046" y="2567899"/>
              <a:ext cx="234605" cy="361786"/>
            </a:xfrm>
            <a:custGeom>
              <a:avLst/>
              <a:gdLst>
                <a:gd name="T0" fmla="*/ 15 w 68"/>
                <a:gd name="T1" fmla="*/ 65 h 105"/>
                <a:gd name="T2" fmla="*/ 7 w 68"/>
                <a:gd name="T3" fmla="*/ 49 h 105"/>
                <a:gd name="T4" fmla="*/ 5 w 68"/>
                <a:gd name="T5" fmla="*/ 0 h 105"/>
                <a:gd name="T6" fmla="*/ 16 w 68"/>
                <a:gd name="T7" fmla="*/ 15 h 105"/>
                <a:gd name="T8" fmla="*/ 22 w 68"/>
                <a:gd name="T9" fmla="*/ 28 h 105"/>
                <a:gd name="T10" fmla="*/ 19 w 68"/>
                <a:gd name="T11" fmla="*/ 40 h 105"/>
                <a:gd name="T12" fmla="*/ 31 w 68"/>
                <a:gd name="T13" fmla="*/ 38 h 105"/>
                <a:gd name="T14" fmla="*/ 60 w 68"/>
                <a:gd name="T15" fmla="*/ 89 h 105"/>
                <a:gd name="T16" fmla="*/ 38 w 68"/>
                <a:gd name="T17" fmla="*/ 92 h 105"/>
                <a:gd name="T18" fmla="*/ 15 w 68"/>
                <a:gd name="T19" fmla="*/ 6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105">
                  <a:moveTo>
                    <a:pt x="15" y="65"/>
                  </a:moveTo>
                  <a:cubicBezTo>
                    <a:pt x="12" y="60"/>
                    <a:pt x="9" y="55"/>
                    <a:pt x="7" y="49"/>
                  </a:cubicBezTo>
                  <a:cubicBezTo>
                    <a:pt x="0" y="34"/>
                    <a:pt x="0" y="16"/>
                    <a:pt x="5" y="0"/>
                  </a:cubicBezTo>
                  <a:cubicBezTo>
                    <a:pt x="8" y="5"/>
                    <a:pt x="12" y="10"/>
                    <a:pt x="16" y="15"/>
                  </a:cubicBezTo>
                  <a:cubicBezTo>
                    <a:pt x="18" y="19"/>
                    <a:pt x="21" y="23"/>
                    <a:pt x="22" y="28"/>
                  </a:cubicBezTo>
                  <a:cubicBezTo>
                    <a:pt x="23" y="32"/>
                    <a:pt x="22" y="37"/>
                    <a:pt x="19" y="40"/>
                  </a:cubicBezTo>
                  <a:cubicBezTo>
                    <a:pt x="23" y="41"/>
                    <a:pt x="28" y="40"/>
                    <a:pt x="31" y="38"/>
                  </a:cubicBezTo>
                  <a:cubicBezTo>
                    <a:pt x="37" y="56"/>
                    <a:pt x="51" y="71"/>
                    <a:pt x="60" y="89"/>
                  </a:cubicBezTo>
                  <a:cubicBezTo>
                    <a:pt x="68" y="105"/>
                    <a:pt x="44" y="95"/>
                    <a:pt x="38" y="92"/>
                  </a:cubicBezTo>
                  <a:cubicBezTo>
                    <a:pt x="28" y="85"/>
                    <a:pt x="21" y="75"/>
                    <a:pt x="15" y="65"/>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24" name="Freeform 256">
              <a:extLst>
                <a:ext uri="{FF2B5EF4-FFF2-40B4-BE49-F238E27FC236}">
                  <a16:creationId xmlns:a16="http://schemas.microsoft.com/office/drawing/2014/main" id="{E7185E63-89FE-654D-9259-820C9EB63054}"/>
                </a:ext>
              </a:extLst>
            </p:cNvPr>
            <p:cNvSpPr>
              <a:spLocks/>
            </p:cNvSpPr>
            <p:nvPr/>
          </p:nvSpPr>
          <p:spPr bwMode="auto">
            <a:xfrm>
              <a:off x="2808423" y="2839547"/>
              <a:ext cx="419820" cy="103720"/>
            </a:xfrm>
            <a:custGeom>
              <a:avLst/>
              <a:gdLst>
                <a:gd name="T0" fmla="*/ 60 w 122"/>
                <a:gd name="T1" fmla="*/ 1 h 30"/>
                <a:gd name="T2" fmla="*/ 42 w 122"/>
                <a:gd name="T3" fmla="*/ 3 h 30"/>
                <a:gd name="T4" fmla="*/ 0 w 122"/>
                <a:gd name="T5" fmla="*/ 29 h 30"/>
                <a:gd name="T6" fmla="*/ 18 w 122"/>
                <a:gd name="T7" fmla="*/ 29 h 30"/>
                <a:gd name="T8" fmla="*/ 32 w 122"/>
                <a:gd name="T9" fmla="*/ 28 h 30"/>
                <a:gd name="T10" fmla="*/ 41 w 122"/>
                <a:gd name="T11" fmla="*/ 18 h 30"/>
                <a:gd name="T12" fmla="*/ 46 w 122"/>
                <a:gd name="T13" fmla="*/ 30 h 30"/>
                <a:gd name="T14" fmla="*/ 104 w 122"/>
                <a:gd name="T15" fmla="*/ 25 h 30"/>
                <a:gd name="T16" fmla="*/ 94 w 122"/>
                <a:gd name="T17" fmla="*/ 6 h 30"/>
                <a:gd name="T18" fmla="*/ 60 w 122"/>
                <a:gd name="T19"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30">
                  <a:moveTo>
                    <a:pt x="60" y="1"/>
                  </a:moveTo>
                  <a:cubicBezTo>
                    <a:pt x="54" y="1"/>
                    <a:pt x="48" y="2"/>
                    <a:pt x="42" y="3"/>
                  </a:cubicBezTo>
                  <a:cubicBezTo>
                    <a:pt x="25" y="7"/>
                    <a:pt x="10" y="16"/>
                    <a:pt x="0" y="29"/>
                  </a:cubicBezTo>
                  <a:cubicBezTo>
                    <a:pt x="6" y="29"/>
                    <a:pt x="12" y="29"/>
                    <a:pt x="18" y="29"/>
                  </a:cubicBezTo>
                  <a:cubicBezTo>
                    <a:pt x="23" y="29"/>
                    <a:pt x="28" y="30"/>
                    <a:pt x="32" y="28"/>
                  </a:cubicBezTo>
                  <a:cubicBezTo>
                    <a:pt x="36" y="26"/>
                    <a:pt x="40" y="23"/>
                    <a:pt x="41" y="18"/>
                  </a:cubicBezTo>
                  <a:cubicBezTo>
                    <a:pt x="44" y="21"/>
                    <a:pt x="46" y="26"/>
                    <a:pt x="46" y="30"/>
                  </a:cubicBezTo>
                  <a:cubicBezTo>
                    <a:pt x="64" y="25"/>
                    <a:pt x="85" y="28"/>
                    <a:pt x="104" y="25"/>
                  </a:cubicBezTo>
                  <a:cubicBezTo>
                    <a:pt x="122" y="23"/>
                    <a:pt x="101" y="8"/>
                    <a:pt x="94" y="6"/>
                  </a:cubicBezTo>
                  <a:cubicBezTo>
                    <a:pt x="84" y="1"/>
                    <a:pt x="71" y="0"/>
                    <a:pt x="60" y="1"/>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25" name="Freeform 257">
              <a:extLst>
                <a:ext uri="{FF2B5EF4-FFF2-40B4-BE49-F238E27FC236}">
                  <a16:creationId xmlns:a16="http://schemas.microsoft.com/office/drawing/2014/main" id="{73DA4B24-039E-B142-A467-10870FCB12AE}"/>
                </a:ext>
              </a:extLst>
            </p:cNvPr>
            <p:cNvSpPr>
              <a:spLocks/>
            </p:cNvSpPr>
            <p:nvPr/>
          </p:nvSpPr>
          <p:spPr bwMode="auto">
            <a:xfrm>
              <a:off x="2977586" y="2877825"/>
              <a:ext cx="237075" cy="358082"/>
            </a:xfrm>
            <a:custGeom>
              <a:avLst/>
              <a:gdLst>
                <a:gd name="T0" fmla="*/ 16 w 69"/>
                <a:gd name="T1" fmla="*/ 39 h 104"/>
                <a:gd name="T2" fmla="*/ 7 w 69"/>
                <a:gd name="T3" fmla="*/ 55 h 104"/>
                <a:gd name="T4" fmla="*/ 5 w 69"/>
                <a:gd name="T5" fmla="*/ 104 h 104"/>
                <a:gd name="T6" fmla="*/ 16 w 69"/>
                <a:gd name="T7" fmla="*/ 89 h 104"/>
                <a:gd name="T8" fmla="*/ 22 w 69"/>
                <a:gd name="T9" fmla="*/ 77 h 104"/>
                <a:gd name="T10" fmla="*/ 19 w 69"/>
                <a:gd name="T11" fmla="*/ 64 h 104"/>
                <a:gd name="T12" fmla="*/ 32 w 69"/>
                <a:gd name="T13" fmla="*/ 67 h 104"/>
                <a:gd name="T14" fmla="*/ 61 w 69"/>
                <a:gd name="T15" fmla="*/ 16 h 104"/>
                <a:gd name="T16" fmla="*/ 39 w 69"/>
                <a:gd name="T17" fmla="*/ 13 h 104"/>
                <a:gd name="T18" fmla="*/ 16 w 69"/>
                <a:gd name="T19" fmla="*/ 39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104">
                  <a:moveTo>
                    <a:pt x="16" y="39"/>
                  </a:moveTo>
                  <a:cubicBezTo>
                    <a:pt x="12" y="44"/>
                    <a:pt x="9" y="49"/>
                    <a:pt x="7" y="55"/>
                  </a:cubicBezTo>
                  <a:cubicBezTo>
                    <a:pt x="1" y="71"/>
                    <a:pt x="0" y="88"/>
                    <a:pt x="5" y="104"/>
                  </a:cubicBezTo>
                  <a:cubicBezTo>
                    <a:pt x="9" y="99"/>
                    <a:pt x="12" y="94"/>
                    <a:pt x="16" y="89"/>
                  </a:cubicBezTo>
                  <a:cubicBezTo>
                    <a:pt x="18" y="85"/>
                    <a:pt x="21" y="81"/>
                    <a:pt x="22" y="77"/>
                  </a:cubicBezTo>
                  <a:cubicBezTo>
                    <a:pt x="23" y="72"/>
                    <a:pt x="22" y="67"/>
                    <a:pt x="19" y="64"/>
                  </a:cubicBezTo>
                  <a:cubicBezTo>
                    <a:pt x="23" y="63"/>
                    <a:pt x="28" y="64"/>
                    <a:pt x="32" y="67"/>
                  </a:cubicBezTo>
                  <a:cubicBezTo>
                    <a:pt x="38" y="48"/>
                    <a:pt x="52" y="33"/>
                    <a:pt x="61" y="16"/>
                  </a:cubicBezTo>
                  <a:cubicBezTo>
                    <a:pt x="69" y="0"/>
                    <a:pt x="45" y="9"/>
                    <a:pt x="39" y="13"/>
                  </a:cubicBezTo>
                  <a:cubicBezTo>
                    <a:pt x="29" y="19"/>
                    <a:pt x="22" y="29"/>
                    <a:pt x="16" y="39"/>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26" name="Freeform 258">
              <a:extLst>
                <a:ext uri="{FF2B5EF4-FFF2-40B4-BE49-F238E27FC236}">
                  <a16:creationId xmlns:a16="http://schemas.microsoft.com/office/drawing/2014/main" id="{5988C558-1765-1549-837F-54CD55343DAF}"/>
                </a:ext>
              </a:extLst>
            </p:cNvPr>
            <p:cNvSpPr>
              <a:spLocks/>
            </p:cNvSpPr>
            <p:nvPr/>
          </p:nvSpPr>
          <p:spPr bwMode="auto">
            <a:xfrm>
              <a:off x="2881274" y="2880295"/>
              <a:ext cx="356847" cy="234605"/>
            </a:xfrm>
            <a:custGeom>
              <a:avLst/>
              <a:gdLst>
                <a:gd name="T0" fmla="*/ 39 w 104"/>
                <a:gd name="T1" fmla="*/ 14 h 68"/>
                <a:gd name="T2" fmla="*/ 24 w 104"/>
                <a:gd name="T3" fmla="*/ 25 h 68"/>
                <a:gd name="T4" fmla="*/ 0 w 104"/>
                <a:gd name="T5" fmla="*/ 68 h 68"/>
                <a:gd name="T6" fmla="*/ 17 w 104"/>
                <a:gd name="T7" fmla="*/ 59 h 68"/>
                <a:gd name="T8" fmla="*/ 28 w 104"/>
                <a:gd name="T9" fmla="*/ 51 h 68"/>
                <a:gd name="T10" fmla="*/ 31 w 104"/>
                <a:gd name="T11" fmla="*/ 38 h 68"/>
                <a:gd name="T12" fmla="*/ 41 w 104"/>
                <a:gd name="T13" fmla="*/ 46 h 68"/>
                <a:gd name="T14" fmla="*/ 89 w 104"/>
                <a:gd name="T15" fmla="*/ 13 h 68"/>
                <a:gd name="T16" fmla="*/ 71 w 104"/>
                <a:gd name="T17" fmla="*/ 1 h 68"/>
                <a:gd name="T18" fmla="*/ 39 w 104"/>
                <a:gd name="T19" fmla="*/ 1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68">
                  <a:moveTo>
                    <a:pt x="39" y="14"/>
                  </a:moveTo>
                  <a:cubicBezTo>
                    <a:pt x="34" y="17"/>
                    <a:pt x="29" y="21"/>
                    <a:pt x="24" y="25"/>
                  </a:cubicBezTo>
                  <a:cubicBezTo>
                    <a:pt x="12" y="36"/>
                    <a:pt x="3" y="51"/>
                    <a:pt x="0" y="68"/>
                  </a:cubicBezTo>
                  <a:cubicBezTo>
                    <a:pt x="6" y="65"/>
                    <a:pt x="11" y="62"/>
                    <a:pt x="17" y="59"/>
                  </a:cubicBezTo>
                  <a:cubicBezTo>
                    <a:pt x="21" y="57"/>
                    <a:pt x="25" y="54"/>
                    <a:pt x="28" y="51"/>
                  </a:cubicBezTo>
                  <a:cubicBezTo>
                    <a:pt x="31" y="47"/>
                    <a:pt x="33" y="42"/>
                    <a:pt x="31" y="38"/>
                  </a:cubicBezTo>
                  <a:cubicBezTo>
                    <a:pt x="35" y="39"/>
                    <a:pt x="39" y="42"/>
                    <a:pt x="41" y="46"/>
                  </a:cubicBezTo>
                  <a:cubicBezTo>
                    <a:pt x="55" y="32"/>
                    <a:pt x="74" y="25"/>
                    <a:pt x="89" y="13"/>
                  </a:cubicBezTo>
                  <a:cubicBezTo>
                    <a:pt x="104" y="2"/>
                    <a:pt x="78" y="0"/>
                    <a:pt x="71" y="1"/>
                  </a:cubicBezTo>
                  <a:cubicBezTo>
                    <a:pt x="60" y="2"/>
                    <a:pt x="49" y="8"/>
                    <a:pt x="39" y="14"/>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27" name="Freeform 259">
              <a:extLst>
                <a:ext uri="{FF2B5EF4-FFF2-40B4-BE49-F238E27FC236}">
                  <a16:creationId xmlns:a16="http://schemas.microsoft.com/office/drawing/2014/main" id="{19156CE2-ED09-2C43-8643-F5A50B02E2F6}"/>
                </a:ext>
              </a:extLst>
            </p:cNvPr>
            <p:cNvSpPr>
              <a:spLocks/>
            </p:cNvSpPr>
            <p:nvPr/>
          </p:nvSpPr>
          <p:spPr bwMode="auto">
            <a:xfrm>
              <a:off x="3145514" y="2537030"/>
              <a:ext cx="148172" cy="412412"/>
            </a:xfrm>
            <a:custGeom>
              <a:avLst/>
              <a:gdLst>
                <a:gd name="T0" fmla="*/ 4 w 43"/>
                <a:gd name="T1" fmla="*/ 54 h 120"/>
                <a:gd name="T2" fmla="*/ 9 w 43"/>
                <a:gd name="T3" fmla="*/ 37 h 120"/>
                <a:gd name="T4" fmla="*/ 43 w 43"/>
                <a:gd name="T5" fmla="*/ 0 h 120"/>
                <a:gd name="T6" fmla="*/ 40 w 43"/>
                <a:gd name="T7" fmla="*/ 19 h 120"/>
                <a:gd name="T8" fmla="*/ 35 w 43"/>
                <a:gd name="T9" fmla="*/ 32 h 120"/>
                <a:gd name="T10" fmla="*/ 24 w 43"/>
                <a:gd name="T11" fmla="*/ 39 h 120"/>
                <a:gd name="T12" fmla="*/ 35 w 43"/>
                <a:gd name="T13" fmla="*/ 46 h 120"/>
                <a:gd name="T14" fmla="*/ 19 w 43"/>
                <a:gd name="T15" fmla="*/ 102 h 120"/>
                <a:gd name="T16" fmla="*/ 2 w 43"/>
                <a:gd name="T17" fmla="*/ 89 h 120"/>
                <a:gd name="T18" fmla="*/ 4 w 43"/>
                <a:gd name="T1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20">
                  <a:moveTo>
                    <a:pt x="4" y="54"/>
                  </a:moveTo>
                  <a:cubicBezTo>
                    <a:pt x="5" y="48"/>
                    <a:pt x="7" y="42"/>
                    <a:pt x="9" y="37"/>
                  </a:cubicBezTo>
                  <a:cubicBezTo>
                    <a:pt x="16" y="21"/>
                    <a:pt x="28" y="8"/>
                    <a:pt x="43" y="0"/>
                  </a:cubicBezTo>
                  <a:cubicBezTo>
                    <a:pt x="42" y="7"/>
                    <a:pt x="41" y="13"/>
                    <a:pt x="40" y="19"/>
                  </a:cubicBezTo>
                  <a:cubicBezTo>
                    <a:pt x="39" y="24"/>
                    <a:pt x="38" y="28"/>
                    <a:pt x="35" y="32"/>
                  </a:cubicBezTo>
                  <a:cubicBezTo>
                    <a:pt x="33" y="36"/>
                    <a:pt x="29" y="39"/>
                    <a:pt x="24" y="39"/>
                  </a:cubicBezTo>
                  <a:cubicBezTo>
                    <a:pt x="26" y="43"/>
                    <a:pt x="31" y="45"/>
                    <a:pt x="35" y="46"/>
                  </a:cubicBezTo>
                  <a:cubicBezTo>
                    <a:pt x="26" y="63"/>
                    <a:pt x="25" y="84"/>
                    <a:pt x="19" y="102"/>
                  </a:cubicBezTo>
                  <a:cubicBezTo>
                    <a:pt x="14" y="120"/>
                    <a:pt x="3" y="96"/>
                    <a:pt x="2" y="89"/>
                  </a:cubicBezTo>
                  <a:cubicBezTo>
                    <a:pt x="0" y="78"/>
                    <a:pt x="1" y="65"/>
                    <a:pt x="4" y="54"/>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28" name="Freeform 260">
              <a:extLst>
                <a:ext uri="{FF2B5EF4-FFF2-40B4-BE49-F238E27FC236}">
                  <a16:creationId xmlns:a16="http://schemas.microsoft.com/office/drawing/2014/main" id="{E939CE42-1BD4-E74C-BCE8-AA0F2AC76667}"/>
                </a:ext>
              </a:extLst>
            </p:cNvPr>
            <p:cNvSpPr>
              <a:spLocks/>
            </p:cNvSpPr>
            <p:nvPr/>
          </p:nvSpPr>
          <p:spPr bwMode="auto">
            <a:xfrm>
              <a:off x="3156627" y="2743236"/>
              <a:ext cx="391421" cy="182745"/>
            </a:xfrm>
            <a:custGeom>
              <a:avLst/>
              <a:gdLst>
                <a:gd name="T0" fmla="*/ 48 w 114"/>
                <a:gd name="T1" fmla="*/ 8 h 53"/>
                <a:gd name="T2" fmla="*/ 65 w 114"/>
                <a:gd name="T3" fmla="*/ 3 h 53"/>
                <a:gd name="T4" fmla="*/ 114 w 114"/>
                <a:gd name="T5" fmla="*/ 10 h 53"/>
                <a:gd name="T6" fmla="*/ 97 w 114"/>
                <a:gd name="T7" fmla="*/ 18 h 53"/>
                <a:gd name="T8" fmla="*/ 84 w 114"/>
                <a:gd name="T9" fmla="*/ 22 h 53"/>
                <a:gd name="T10" fmla="*/ 72 w 114"/>
                <a:gd name="T11" fmla="*/ 16 h 53"/>
                <a:gd name="T12" fmla="*/ 72 w 114"/>
                <a:gd name="T13" fmla="*/ 29 h 53"/>
                <a:gd name="T14" fmla="*/ 17 w 114"/>
                <a:gd name="T15" fmla="*/ 48 h 53"/>
                <a:gd name="T16" fmla="*/ 18 w 114"/>
                <a:gd name="T17" fmla="*/ 27 h 53"/>
                <a:gd name="T18" fmla="*/ 48 w 114"/>
                <a:gd name="T19" fmla="*/ 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53">
                  <a:moveTo>
                    <a:pt x="48" y="8"/>
                  </a:moveTo>
                  <a:cubicBezTo>
                    <a:pt x="54" y="6"/>
                    <a:pt x="59" y="4"/>
                    <a:pt x="65" y="3"/>
                  </a:cubicBezTo>
                  <a:cubicBezTo>
                    <a:pt x="82" y="0"/>
                    <a:pt x="99" y="2"/>
                    <a:pt x="114" y="10"/>
                  </a:cubicBezTo>
                  <a:cubicBezTo>
                    <a:pt x="109" y="13"/>
                    <a:pt x="103" y="15"/>
                    <a:pt x="97" y="18"/>
                  </a:cubicBezTo>
                  <a:cubicBezTo>
                    <a:pt x="93" y="20"/>
                    <a:pt x="89" y="22"/>
                    <a:pt x="84" y="22"/>
                  </a:cubicBezTo>
                  <a:cubicBezTo>
                    <a:pt x="79" y="22"/>
                    <a:pt x="74" y="20"/>
                    <a:pt x="72" y="16"/>
                  </a:cubicBezTo>
                  <a:cubicBezTo>
                    <a:pt x="70" y="20"/>
                    <a:pt x="70" y="25"/>
                    <a:pt x="72" y="29"/>
                  </a:cubicBezTo>
                  <a:cubicBezTo>
                    <a:pt x="53" y="32"/>
                    <a:pt x="36" y="43"/>
                    <a:pt x="17" y="48"/>
                  </a:cubicBezTo>
                  <a:cubicBezTo>
                    <a:pt x="0" y="53"/>
                    <a:pt x="13" y="31"/>
                    <a:pt x="18" y="27"/>
                  </a:cubicBezTo>
                  <a:cubicBezTo>
                    <a:pt x="26" y="18"/>
                    <a:pt x="37" y="12"/>
                    <a:pt x="48" y="8"/>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29" name="Freeform 261">
              <a:extLst>
                <a:ext uri="{FF2B5EF4-FFF2-40B4-BE49-F238E27FC236}">
                  <a16:creationId xmlns:a16="http://schemas.microsoft.com/office/drawing/2014/main" id="{81CCA539-6FB1-3E4F-8A1B-49B121F73AF3}"/>
                </a:ext>
              </a:extLst>
            </p:cNvPr>
            <p:cNvSpPr>
              <a:spLocks/>
            </p:cNvSpPr>
            <p:nvPr/>
          </p:nvSpPr>
          <p:spPr bwMode="auto">
            <a:xfrm>
              <a:off x="3162801" y="2643220"/>
              <a:ext cx="288935" cy="309926"/>
            </a:xfrm>
            <a:custGeom>
              <a:avLst/>
              <a:gdLst>
                <a:gd name="T0" fmla="*/ 23 w 84"/>
                <a:gd name="T1" fmla="*/ 28 h 90"/>
                <a:gd name="T2" fmla="*/ 37 w 84"/>
                <a:gd name="T3" fmla="*/ 16 h 90"/>
                <a:gd name="T4" fmla="*/ 84 w 84"/>
                <a:gd name="T5" fmla="*/ 1 h 90"/>
                <a:gd name="T6" fmla="*/ 72 w 84"/>
                <a:gd name="T7" fmla="*/ 15 h 90"/>
                <a:gd name="T8" fmla="*/ 62 w 84"/>
                <a:gd name="T9" fmla="*/ 24 h 90"/>
                <a:gd name="T10" fmla="*/ 49 w 84"/>
                <a:gd name="T11" fmla="*/ 25 h 90"/>
                <a:gd name="T12" fmla="*/ 54 w 84"/>
                <a:gd name="T13" fmla="*/ 36 h 90"/>
                <a:gd name="T14" fmla="*/ 13 w 84"/>
                <a:gd name="T15" fmla="*/ 78 h 90"/>
                <a:gd name="T16" fmla="*/ 4 w 84"/>
                <a:gd name="T17" fmla="*/ 58 h 90"/>
                <a:gd name="T18" fmla="*/ 23 w 84"/>
                <a:gd name="T19" fmla="*/ 2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90">
                  <a:moveTo>
                    <a:pt x="23" y="28"/>
                  </a:moveTo>
                  <a:cubicBezTo>
                    <a:pt x="27" y="24"/>
                    <a:pt x="32" y="19"/>
                    <a:pt x="37" y="16"/>
                  </a:cubicBezTo>
                  <a:cubicBezTo>
                    <a:pt x="50" y="5"/>
                    <a:pt x="67" y="0"/>
                    <a:pt x="84" y="1"/>
                  </a:cubicBezTo>
                  <a:cubicBezTo>
                    <a:pt x="80" y="5"/>
                    <a:pt x="76" y="10"/>
                    <a:pt x="72" y="15"/>
                  </a:cubicBezTo>
                  <a:cubicBezTo>
                    <a:pt x="69" y="19"/>
                    <a:pt x="66" y="22"/>
                    <a:pt x="62" y="24"/>
                  </a:cubicBezTo>
                  <a:cubicBezTo>
                    <a:pt x="58" y="27"/>
                    <a:pt x="52" y="27"/>
                    <a:pt x="49" y="25"/>
                  </a:cubicBezTo>
                  <a:cubicBezTo>
                    <a:pt x="49" y="29"/>
                    <a:pt x="51" y="34"/>
                    <a:pt x="54" y="36"/>
                  </a:cubicBezTo>
                  <a:cubicBezTo>
                    <a:pt x="38" y="47"/>
                    <a:pt x="27" y="64"/>
                    <a:pt x="13" y="78"/>
                  </a:cubicBezTo>
                  <a:cubicBezTo>
                    <a:pt x="0" y="90"/>
                    <a:pt x="2" y="64"/>
                    <a:pt x="4" y="58"/>
                  </a:cubicBezTo>
                  <a:cubicBezTo>
                    <a:pt x="8" y="46"/>
                    <a:pt x="15" y="37"/>
                    <a:pt x="23" y="28"/>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30" name="Oval 262">
              <a:extLst>
                <a:ext uri="{FF2B5EF4-FFF2-40B4-BE49-F238E27FC236}">
                  <a16:creationId xmlns:a16="http://schemas.microsoft.com/office/drawing/2014/main" id="{A415E750-C1CD-4148-9B20-8F9A1A11984D}"/>
                </a:ext>
              </a:extLst>
            </p:cNvPr>
            <p:cNvSpPr>
              <a:spLocks noChangeArrowheads="1"/>
            </p:cNvSpPr>
            <p:nvPr/>
          </p:nvSpPr>
          <p:spPr bwMode="auto">
            <a:xfrm>
              <a:off x="2519488" y="1087415"/>
              <a:ext cx="502550" cy="502550"/>
            </a:xfrm>
            <a:prstGeom prst="ellipse">
              <a:avLst/>
            </a:prstGeom>
            <a:solidFill>
              <a:srgbClr val="FFCF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31" name="Freeform 263">
              <a:extLst>
                <a:ext uri="{FF2B5EF4-FFF2-40B4-BE49-F238E27FC236}">
                  <a16:creationId xmlns:a16="http://schemas.microsoft.com/office/drawing/2014/main" id="{A486B845-B94A-4A44-91E1-7EE28FF43003}"/>
                </a:ext>
              </a:extLst>
            </p:cNvPr>
            <p:cNvSpPr>
              <a:spLocks/>
            </p:cNvSpPr>
            <p:nvPr/>
          </p:nvSpPr>
          <p:spPr bwMode="auto">
            <a:xfrm>
              <a:off x="5042114" y="5493058"/>
              <a:ext cx="477854" cy="392655"/>
            </a:xfrm>
            <a:custGeom>
              <a:avLst/>
              <a:gdLst>
                <a:gd name="T0" fmla="*/ 29 w 139"/>
                <a:gd name="T1" fmla="*/ 1 h 114"/>
                <a:gd name="T2" fmla="*/ 29 w 139"/>
                <a:gd name="T3" fmla="*/ 1 h 114"/>
                <a:gd name="T4" fmla="*/ 30 w 139"/>
                <a:gd name="T5" fmla="*/ 1 h 114"/>
                <a:gd name="T6" fmla="*/ 138 w 139"/>
                <a:gd name="T7" fmla="*/ 103 h 114"/>
                <a:gd name="T8" fmla="*/ 138 w 139"/>
                <a:gd name="T9" fmla="*/ 104 h 114"/>
                <a:gd name="T10" fmla="*/ 132 w 139"/>
                <a:gd name="T11" fmla="*/ 113 h 114"/>
                <a:gd name="T12" fmla="*/ 130 w 139"/>
                <a:gd name="T13" fmla="*/ 113 h 114"/>
                <a:gd name="T14" fmla="*/ 1 w 139"/>
                <a:gd name="T15" fmla="*/ 41 h 114"/>
                <a:gd name="T16" fmla="*/ 0 w 139"/>
                <a:gd name="T17" fmla="*/ 40 h 114"/>
                <a:gd name="T18" fmla="*/ 2 w 139"/>
                <a:gd name="T19" fmla="*/ 40 h 114"/>
                <a:gd name="T20" fmla="*/ 131 w 139"/>
                <a:gd name="T21" fmla="*/ 111 h 114"/>
                <a:gd name="T22" fmla="*/ 136 w 139"/>
                <a:gd name="T23" fmla="*/ 103 h 114"/>
                <a:gd name="T24" fmla="*/ 29 w 139"/>
                <a:gd name="T25" fmla="*/ 2 h 114"/>
                <a:gd name="T26" fmla="*/ 29 w 139"/>
                <a:gd name="T27" fmla="*/ 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9" h="114">
                  <a:moveTo>
                    <a:pt x="29" y="1"/>
                  </a:moveTo>
                  <a:cubicBezTo>
                    <a:pt x="29" y="1"/>
                    <a:pt x="29" y="1"/>
                    <a:pt x="29" y="1"/>
                  </a:cubicBezTo>
                  <a:cubicBezTo>
                    <a:pt x="29" y="0"/>
                    <a:pt x="30" y="0"/>
                    <a:pt x="30" y="1"/>
                  </a:cubicBezTo>
                  <a:cubicBezTo>
                    <a:pt x="138" y="103"/>
                    <a:pt x="138" y="103"/>
                    <a:pt x="138" y="103"/>
                  </a:cubicBezTo>
                  <a:cubicBezTo>
                    <a:pt x="138" y="103"/>
                    <a:pt x="139" y="103"/>
                    <a:pt x="138" y="104"/>
                  </a:cubicBezTo>
                  <a:cubicBezTo>
                    <a:pt x="132" y="113"/>
                    <a:pt x="132" y="113"/>
                    <a:pt x="132" y="113"/>
                  </a:cubicBezTo>
                  <a:cubicBezTo>
                    <a:pt x="131" y="113"/>
                    <a:pt x="131" y="114"/>
                    <a:pt x="130" y="113"/>
                  </a:cubicBezTo>
                  <a:cubicBezTo>
                    <a:pt x="1" y="41"/>
                    <a:pt x="1" y="41"/>
                    <a:pt x="1" y="41"/>
                  </a:cubicBezTo>
                  <a:cubicBezTo>
                    <a:pt x="0" y="41"/>
                    <a:pt x="0" y="40"/>
                    <a:pt x="0" y="40"/>
                  </a:cubicBezTo>
                  <a:cubicBezTo>
                    <a:pt x="1" y="39"/>
                    <a:pt x="1" y="39"/>
                    <a:pt x="2" y="40"/>
                  </a:cubicBezTo>
                  <a:cubicBezTo>
                    <a:pt x="131" y="111"/>
                    <a:pt x="131" y="111"/>
                    <a:pt x="131" y="111"/>
                  </a:cubicBezTo>
                  <a:cubicBezTo>
                    <a:pt x="136" y="103"/>
                    <a:pt x="136" y="103"/>
                    <a:pt x="136" y="103"/>
                  </a:cubicBezTo>
                  <a:cubicBezTo>
                    <a:pt x="29" y="2"/>
                    <a:pt x="29" y="2"/>
                    <a:pt x="29" y="2"/>
                  </a:cubicBezTo>
                  <a:cubicBezTo>
                    <a:pt x="29" y="2"/>
                    <a:pt x="28" y="1"/>
                    <a:pt x="29" y="1"/>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32" name="Freeform 264">
              <a:extLst>
                <a:ext uri="{FF2B5EF4-FFF2-40B4-BE49-F238E27FC236}">
                  <a16:creationId xmlns:a16="http://schemas.microsoft.com/office/drawing/2014/main" id="{713CA6FE-2FCB-F246-BC74-26644F2F8135}"/>
                </a:ext>
              </a:extLst>
            </p:cNvPr>
            <p:cNvSpPr>
              <a:spLocks/>
            </p:cNvSpPr>
            <p:nvPr/>
          </p:nvSpPr>
          <p:spPr bwMode="auto">
            <a:xfrm>
              <a:off x="5155712" y="5510345"/>
              <a:ext cx="323509" cy="309926"/>
            </a:xfrm>
            <a:custGeom>
              <a:avLst/>
              <a:gdLst>
                <a:gd name="T0" fmla="*/ 0 w 94"/>
                <a:gd name="T1" fmla="*/ 0 h 90"/>
                <a:gd name="T2" fmla="*/ 1 w 94"/>
                <a:gd name="T3" fmla="*/ 0 h 90"/>
                <a:gd name="T4" fmla="*/ 2 w 94"/>
                <a:gd name="T5" fmla="*/ 1 h 90"/>
                <a:gd name="T6" fmla="*/ 5 w 94"/>
                <a:gd name="T7" fmla="*/ 54 h 90"/>
                <a:gd name="T8" fmla="*/ 54 w 94"/>
                <a:gd name="T9" fmla="*/ 50 h 90"/>
                <a:gd name="T10" fmla="*/ 55 w 94"/>
                <a:gd name="T11" fmla="*/ 51 h 90"/>
                <a:gd name="T12" fmla="*/ 65 w 94"/>
                <a:gd name="T13" fmla="*/ 88 h 90"/>
                <a:gd name="T14" fmla="*/ 93 w 94"/>
                <a:gd name="T15" fmla="*/ 87 h 90"/>
                <a:gd name="T16" fmla="*/ 94 w 94"/>
                <a:gd name="T17" fmla="*/ 88 h 90"/>
                <a:gd name="T18" fmla="*/ 93 w 94"/>
                <a:gd name="T19" fmla="*/ 89 h 90"/>
                <a:gd name="T20" fmla="*/ 64 w 94"/>
                <a:gd name="T21" fmla="*/ 90 h 90"/>
                <a:gd name="T22" fmla="*/ 64 w 94"/>
                <a:gd name="T23" fmla="*/ 89 h 90"/>
                <a:gd name="T24" fmla="*/ 54 w 94"/>
                <a:gd name="T25" fmla="*/ 52 h 90"/>
                <a:gd name="T26" fmla="*/ 4 w 94"/>
                <a:gd name="T27" fmla="*/ 56 h 90"/>
                <a:gd name="T28" fmla="*/ 3 w 94"/>
                <a:gd name="T29" fmla="*/ 56 h 90"/>
                <a:gd name="T30" fmla="*/ 3 w 94"/>
                <a:gd name="T31" fmla="*/ 55 h 90"/>
                <a:gd name="T32" fmla="*/ 0 w 94"/>
                <a:gd name="T33" fmla="*/ 1 h 90"/>
                <a:gd name="T34" fmla="*/ 0 w 94"/>
                <a:gd name="T35"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4" h="90">
                  <a:moveTo>
                    <a:pt x="0" y="0"/>
                  </a:moveTo>
                  <a:cubicBezTo>
                    <a:pt x="0" y="0"/>
                    <a:pt x="1" y="0"/>
                    <a:pt x="1" y="0"/>
                  </a:cubicBezTo>
                  <a:cubicBezTo>
                    <a:pt x="2" y="0"/>
                    <a:pt x="2" y="0"/>
                    <a:pt x="2" y="1"/>
                  </a:cubicBezTo>
                  <a:cubicBezTo>
                    <a:pt x="5" y="54"/>
                    <a:pt x="5" y="54"/>
                    <a:pt x="5" y="54"/>
                  </a:cubicBezTo>
                  <a:cubicBezTo>
                    <a:pt x="54" y="50"/>
                    <a:pt x="54" y="50"/>
                    <a:pt x="54" y="50"/>
                  </a:cubicBezTo>
                  <a:cubicBezTo>
                    <a:pt x="55" y="50"/>
                    <a:pt x="55" y="50"/>
                    <a:pt x="55" y="51"/>
                  </a:cubicBezTo>
                  <a:cubicBezTo>
                    <a:pt x="65" y="88"/>
                    <a:pt x="65" y="88"/>
                    <a:pt x="65" y="88"/>
                  </a:cubicBezTo>
                  <a:cubicBezTo>
                    <a:pt x="93" y="87"/>
                    <a:pt x="93" y="87"/>
                    <a:pt x="93" y="87"/>
                  </a:cubicBezTo>
                  <a:cubicBezTo>
                    <a:pt x="94" y="87"/>
                    <a:pt x="94" y="87"/>
                    <a:pt x="94" y="88"/>
                  </a:cubicBezTo>
                  <a:cubicBezTo>
                    <a:pt x="94" y="88"/>
                    <a:pt x="94" y="89"/>
                    <a:pt x="93" y="89"/>
                  </a:cubicBezTo>
                  <a:cubicBezTo>
                    <a:pt x="64" y="90"/>
                    <a:pt x="64" y="90"/>
                    <a:pt x="64" y="90"/>
                  </a:cubicBezTo>
                  <a:cubicBezTo>
                    <a:pt x="64" y="90"/>
                    <a:pt x="64" y="90"/>
                    <a:pt x="64" y="89"/>
                  </a:cubicBezTo>
                  <a:cubicBezTo>
                    <a:pt x="54" y="52"/>
                    <a:pt x="54" y="52"/>
                    <a:pt x="54" y="52"/>
                  </a:cubicBezTo>
                  <a:cubicBezTo>
                    <a:pt x="4" y="56"/>
                    <a:pt x="4" y="56"/>
                    <a:pt x="4" y="56"/>
                  </a:cubicBezTo>
                  <a:cubicBezTo>
                    <a:pt x="3" y="56"/>
                    <a:pt x="3" y="56"/>
                    <a:pt x="3" y="56"/>
                  </a:cubicBezTo>
                  <a:cubicBezTo>
                    <a:pt x="3" y="56"/>
                    <a:pt x="3" y="55"/>
                    <a:pt x="3" y="55"/>
                  </a:cubicBezTo>
                  <a:cubicBezTo>
                    <a:pt x="0" y="1"/>
                    <a:pt x="0" y="1"/>
                    <a:pt x="0" y="1"/>
                  </a:cubicBezTo>
                  <a:cubicBezTo>
                    <a:pt x="0" y="0"/>
                    <a:pt x="0" y="0"/>
                    <a:pt x="0" y="0"/>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33" name="Freeform 265">
              <a:extLst>
                <a:ext uri="{FF2B5EF4-FFF2-40B4-BE49-F238E27FC236}">
                  <a16:creationId xmlns:a16="http://schemas.microsoft.com/office/drawing/2014/main" id="{EE386781-F922-DA4F-9D5E-CEC27F892DA2}"/>
                </a:ext>
              </a:extLst>
            </p:cNvPr>
            <p:cNvSpPr>
              <a:spLocks/>
            </p:cNvSpPr>
            <p:nvPr/>
          </p:nvSpPr>
          <p:spPr bwMode="auto">
            <a:xfrm>
              <a:off x="5063105" y="5589370"/>
              <a:ext cx="388951" cy="267944"/>
            </a:xfrm>
            <a:custGeom>
              <a:avLst/>
              <a:gdLst>
                <a:gd name="T0" fmla="*/ 0 w 113"/>
                <a:gd name="T1" fmla="*/ 15 h 78"/>
                <a:gd name="T2" fmla="*/ 0 w 113"/>
                <a:gd name="T3" fmla="*/ 14 h 78"/>
                <a:gd name="T4" fmla="*/ 53 w 113"/>
                <a:gd name="T5" fmla="*/ 0 h 78"/>
                <a:gd name="T6" fmla="*/ 54 w 113"/>
                <a:gd name="T7" fmla="*/ 0 h 78"/>
                <a:gd name="T8" fmla="*/ 54 w 113"/>
                <a:gd name="T9" fmla="*/ 1 h 78"/>
                <a:gd name="T10" fmla="*/ 66 w 113"/>
                <a:gd name="T11" fmla="*/ 50 h 78"/>
                <a:gd name="T12" fmla="*/ 104 w 113"/>
                <a:gd name="T13" fmla="*/ 48 h 78"/>
                <a:gd name="T14" fmla="*/ 105 w 113"/>
                <a:gd name="T15" fmla="*/ 48 h 78"/>
                <a:gd name="T16" fmla="*/ 113 w 113"/>
                <a:gd name="T17" fmla="*/ 76 h 78"/>
                <a:gd name="T18" fmla="*/ 112 w 113"/>
                <a:gd name="T19" fmla="*/ 77 h 78"/>
                <a:gd name="T20" fmla="*/ 111 w 113"/>
                <a:gd name="T21" fmla="*/ 77 h 78"/>
                <a:gd name="T22" fmla="*/ 103 w 113"/>
                <a:gd name="T23" fmla="*/ 50 h 78"/>
                <a:gd name="T24" fmla="*/ 65 w 113"/>
                <a:gd name="T25" fmla="*/ 51 h 78"/>
                <a:gd name="T26" fmla="*/ 64 w 113"/>
                <a:gd name="T27" fmla="*/ 51 h 78"/>
                <a:gd name="T28" fmla="*/ 53 w 113"/>
                <a:gd name="T29" fmla="*/ 2 h 78"/>
                <a:gd name="T30" fmla="*/ 1 w 113"/>
                <a:gd name="T31" fmla="*/ 16 h 78"/>
                <a:gd name="T32" fmla="*/ 0 w 113"/>
                <a:gd name="T33" fmla="*/ 16 h 78"/>
                <a:gd name="T34" fmla="*/ 0 w 113"/>
                <a:gd name="T35" fmla="*/ 1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78">
                  <a:moveTo>
                    <a:pt x="0" y="15"/>
                  </a:moveTo>
                  <a:cubicBezTo>
                    <a:pt x="0" y="15"/>
                    <a:pt x="0" y="14"/>
                    <a:pt x="0" y="14"/>
                  </a:cubicBezTo>
                  <a:cubicBezTo>
                    <a:pt x="53" y="0"/>
                    <a:pt x="53" y="0"/>
                    <a:pt x="53" y="0"/>
                  </a:cubicBezTo>
                  <a:cubicBezTo>
                    <a:pt x="53" y="0"/>
                    <a:pt x="54" y="0"/>
                    <a:pt x="54" y="0"/>
                  </a:cubicBezTo>
                  <a:cubicBezTo>
                    <a:pt x="54" y="0"/>
                    <a:pt x="54" y="1"/>
                    <a:pt x="54" y="1"/>
                  </a:cubicBezTo>
                  <a:cubicBezTo>
                    <a:pt x="66" y="50"/>
                    <a:pt x="66" y="50"/>
                    <a:pt x="66" y="50"/>
                  </a:cubicBezTo>
                  <a:cubicBezTo>
                    <a:pt x="104" y="48"/>
                    <a:pt x="104" y="48"/>
                    <a:pt x="104" y="48"/>
                  </a:cubicBezTo>
                  <a:cubicBezTo>
                    <a:pt x="105" y="48"/>
                    <a:pt x="105" y="48"/>
                    <a:pt x="105" y="48"/>
                  </a:cubicBezTo>
                  <a:cubicBezTo>
                    <a:pt x="113" y="76"/>
                    <a:pt x="113" y="76"/>
                    <a:pt x="113" y="76"/>
                  </a:cubicBezTo>
                  <a:cubicBezTo>
                    <a:pt x="113" y="77"/>
                    <a:pt x="113" y="77"/>
                    <a:pt x="112" y="77"/>
                  </a:cubicBezTo>
                  <a:cubicBezTo>
                    <a:pt x="112" y="78"/>
                    <a:pt x="111" y="77"/>
                    <a:pt x="111" y="77"/>
                  </a:cubicBezTo>
                  <a:cubicBezTo>
                    <a:pt x="103" y="50"/>
                    <a:pt x="103" y="50"/>
                    <a:pt x="103" y="50"/>
                  </a:cubicBezTo>
                  <a:cubicBezTo>
                    <a:pt x="65" y="51"/>
                    <a:pt x="65" y="51"/>
                    <a:pt x="65" y="51"/>
                  </a:cubicBezTo>
                  <a:cubicBezTo>
                    <a:pt x="64" y="51"/>
                    <a:pt x="64" y="51"/>
                    <a:pt x="64" y="51"/>
                  </a:cubicBezTo>
                  <a:cubicBezTo>
                    <a:pt x="53" y="2"/>
                    <a:pt x="53" y="2"/>
                    <a:pt x="53" y="2"/>
                  </a:cubicBezTo>
                  <a:cubicBezTo>
                    <a:pt x="1" y="16"/>
                    <a:pt x="1" y="16"/>
                    <a:pt x="1" y="16"/>
                  </a:cubicBezTo>
                  <a:cubicBezTo>
                    <a:pt x="0" y="16"/>
                    <a:pt x="0" y="16"/>
                    <a:pt x="0" y="16"/>
                  </a:cubicBezTo>
                  <a:cubicBezTo>
                    <a:pt x="0" y="15"/>
                    <a:pt x="0" y="15"/>
                    <a:pt x="0" y="15"/>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34" name="Freeform 266">
              <a:extLst>
                <a:ext uri="{FF2B5EF4-FFF2-40B4-BE49-F238E27FC236}">
                  <a16:creationId xmlns:a16="http://schemas.microsoft.com/office/drawing/2014/main" id="{E85BE3C8-F866-F343-A1D0-99EACB12A539}"/>
                </a:ext>
              </a:extLst>
            </p:cNvPr>
            <p:cNvSpPr>
              <a:spLocks/>
            </p:cNvSpPr>
            <p:nvPr/>
          </p:nvSpPr>
          <p:spPr bwMode="auto">
            <a:xfrm>
              <a:off x="5427361" y="5761003"/>
              <a:ext cx="151876" cy="207441"/>
            </a:xfrm>
            <a:custGeom>
              <a:avLst/>
              <a:gdLst>
                <a:gd name="T0" fmla="*/ 0 w 44"/>
                <a:gd name="T1" fmla="*/ 58 h 60"/>
                <a:gd name="T2" fmla="*/ 43 w 44"/>
                <a:gd name="T3" fmla="*/ 0 h 60"/>
                <a:gd name="T4" fmla="*/ 44 w 44"/>
                <a:gd name="T5" fmla="*/ 0 h 60"/>
                <a:gd name="T6" fmla="*/ 44 w 44"/>
                <a:gd name="T7" fmla="*/ 1 h 60"/>
                <a:gd name="T8" fmla="*/ 2 w 44"/>
                <a:gd name="T9" fmla="*/ 59 h 60"/>
                <a:gd name="T10" fmla="*/ 1 w 44"/>
                <a:gd name="T11" fmla="*/ 59 h 60"/>
                <a:gd name="T12" fmla="*/ 0 w 44"/>
                <a:gd name="T13" fmla="*/ 58 h 60"/>
              </a:gdLst>
              <a:ahLst/>
              <a:cxnLst>
                <a:cxn ang="0">
                  <a:pos x="T0" y="T1"/>
                </a:cxn>
                <a:cxn ang="0">
                  <a:pos x="T2" y="T3"/>
                </a:cxn>
                <a:cxn ang="0">
                  <a:pos x="T4" y="T5"/>
                </a:cxn>
                <a:cxn ang="0">
                  <a:pos x="T6" y="T7"/>
                </a:cxn>
                <a:cxn ang="0">
                  <a:pos x="T8" y="T9"/>
                </a:cxn>
                <a:cxn ang="0">
                  <a:pos x="T10" y="T11"/>
                </a:cxn>
                <a:cxn ang="0">
                  <a:pos x="T12" y="T13"/>
                </a:cxn>
              </a:cxnLst>
              <a:rect l="0" t="0" r="r" b="b"/>
              <a:pathLst>
                <a:path w="44" h="60">
                  <a:moveTo>
                    <a:pt x="0" y="58"/>
                  </a:moveTo>
                  <a:cubicBezTo>
                    <a:pt x="43" y="0"/>
                    <a:pt x="43" y="0"/>
                    <a:pt x="43" y="0"/>
                  </a:cubicBezTo>
                  <a:cubicBezTo>
                    <a:pt x="43" y="0"/>
                    <a:pt x="43" y="0"/>
                    <a:pt x="44" y="0"/>
                  </a:cubicBezTo>
                  <a:cubicBezTo>
                    <a:pt x="44" y="0"/>
                    <a:pt x="44" y="1"/>
                    <a:pt x="44" y="1"/>
                  </a:cubicBezTo>
                  <a:cubicBezTo>
                    <a:pt x="2" y="59"/>
                    <a:pt x="2" y="59"/>
                    <a:pt x="2" y="59"/>
                  </a:cubicBezTo>
                  <a:cubicBezTo>
                    <a:pt x="2" y="60"/>
                    <a:pt x="1" y="60"/>
                    <a:pt x="1" y="59"/>
                  </a:cubicBezTo>
                  <a:cubicBezTo>
                    <a:pt x="0" y="59"/>
                    <a:pt x="0" y="58"/>
                    <a:pt x="0" y="58"/>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35" name="Freeform 267">
              <a:extLst>
                <a:ext uri="{FF2B5EF4-FFF2-40B4-BE49-F238E27FC236}">
                  <a16:creationId xmlns:a16="http://schemas.microsoft.com/office/drawing/2014/main" id="{69846855-ADEF-B840-A20C-F19445A87251}"/>
                </a:ext>
              </a:extLst>
            </p:cNvPr>
            <p:cNvSpPr>
              <a:spLocks/>
            </p:cNvSpPr>
            <p:nvPr/>
          </p:nvSpPr>
          <p:spPr bwMode="auto">
            <a:xfrm>
              <a:off x="5565655" y="5743716"/>
              <a:ext cx="19756" cy="38278"/>
            </a:xfrm>
            <a:custGeom>
              <a:avLst/>
              <a:gdLst>
                <a:gd name="T0" fmla="*/ 1 w 6"/>
                <a:gd name="T1" fmla="*/ 1 h 11"/>
                <a:gd name="T2" fmla="*/ 1 w 6"/>
                <a:gd name="T3" fmla="*/ 1 h 11"/>
                <a:gd name="T4" fmla="*/ 2 w 6"/>
                <a:gd name="T5" fmla="*/ 1 h 11"/>
                <a:gd name="T6" fmla="*/ 6 w 6"/>
                <a:gd name="T7" fmla="*/ 10 h 11"/>
                <a:gd name="T8" fmla="*/ 6 w 6"/>
                <a:gd name="T9" fmla="*/ 11 h 11"/>
                <a:gd name="T10" fmla="*/ 4 w 6"/>
                <a:gd name="T11" fmla="*/ 10 h 11"/>
                <a:gd name="T12" fmla="*/ 1 w 6"/>
                <a:gd name="T13" fmla="*/ 2 h 11"/>
                <a:gd name="T14" fmla="*/ 1 w 6"/>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1">
                  <a:moveTo>
                    <a:pt x="1" y="1"/>
                  </a:moveTo>
                  <a:cubicBezTo>
                    <a:pt x="1" y="1"/>
                    <a:pt x="1" y="1"/>
                    <a:pt x="1" y="1"/>
                  </a:cubicBezTo>
                  <a:cubicBezTo>
                    <a:pt x="2" y="0"/>
                    <a:pt x="2" y="1"/>
                    <a:pt x="2" y="1"/>
                  </a:cubicBezTo>
                  <a:cubicBezTo>
                    <a:pt x="6" y="10"/>
                    <a:pt x="6" y="10"/>
                    <a:pt x="6" y="10"/>
                  </a:cubicBezTo>
                  <a:cubicBezTo>
                    <a:pt x="6" y="10"/>
                    <a:pt x="6" y="11"/>
                    <a:pt x="6" y="11"/>
                  </a:cubicBezTo>
                  <a:cubicBezTo>
                    <a:pt x="5" y="11"/>
                    <a:pt x="5" y="11"/>
                    <a:pt x="4" y="10"/>
                  </a:cubicBezTo>
                  <a:cubicBezTo>
                    <a:pt x="1" y="2"/>
                    <a:pt x="1" y="2"/>
                    <a:pt x="1" y="2"/>
                  </a:cubicBezTo>
                  <a:cubicBezTo>
                    <a:pt x="0" y="2"/>
                    <a:pt x="1" y="1"/>
                    <a:pt x="1" y="1"/>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36" name="Freeform 268">
              <a:extLst>
                <a:ext uri="{FF2B5EF4-FFF2-40B4-BE49-F238E27FC236}">
                  <a16:creationId xmlns:a16="http://schemas.microsoft.com/office/drawing/2014/main" id="{45A44196-0DFB-2241-AA5D-055BDB79AB3B}"/>
                </a:ext>
              </a:extLst>
            </p:cNvPr>
            <p:cNvSpPr>
              <a:spLocks/>
            </p:cNvSpPr>
            <p:nvPr/>
          </p:nvSpPr>
          <p:spPr bwMode="auto">
            <a:xfrm>
              <a:off x="5540959" y="5778289"/>
              <a:ext cx="20991" cy="38278"/>
            </a:xfrm>
            <a:custGeom>
              <a:avLst/>
              <a:gdLst>
                <a:gd name="T0" fmla="*/ 1 w 6"/>
                <a:gd name="T1" fmla="*/ 1 h 11"/>
                <a:gd name="T2" fmla="*/ 1 w 6"/>
                <a:gd name="T3" fmla="*/ 1 h 11"/>
                <a:gd name="T4" fmla="*/ 2 w 6"/>
                <a:gd name="T5" fmla="*/ 1 h 11"/>
                <a:gd name="T6" fmla="*/ 6 w 6"/>
                <a:gd name="T7" fmla="*/ 10 h 11"/>
                <a:gd name="T8" fmla="*/ 5 w 6"/>
                <a:gd name="T9" fmla="*/ 11 h 11"/>
                <a:gd name="T10" fmla="*/ 4 w 6"/>
                <a:gd name="T11" fmla="*/ 10 h 11"/>
                <a:gd name="T12" fmla="*/ 0 w 6"/>
                <a:gd name="T13" fmla="*/ 2 h 11"/>
                <a:gd name="T14" fmla="*/ 1 w 6"/>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1">
                  <a:moveTo>
                    <a:pt x="1" y="1"/>
                  </a:moveTo>
                  <a:cubicBezTo>
                    <a:pt x="1" y="1"/>
                    <a:pt x="1" y="1"/>
                    <a:pt x="1" y="1"/>
                  </a:cubicBezTo>
                  <a:cubicBezTo>
                    <a:pt x="1" y="0"/>
                    <a:pt x="2" y="1"/>
                    <a:pt x="2" y="1"/>
                  </a:cubicBezTo>
                  <a:cubicBezTo>
                    <a:pt x="6" y="10"/>
                    <a:pt x="6" y="10"/>
                    <a:pt x="6" y="10"/>
                  </a:cubicBezTo>
                  <a:cubicBezTo>
                    <a:pt x="6" y="10"/>
                    <a:pt x="6" y="11"/>
                    <a:pt x="5" y="11"/>
                  </a:cubicBezTo>
                  <a:cubicBezTo>
                    <a:pt x="5" y="11"/>
                    <a:pt x="4" y="11"/>
                    <a:pt x="4" y="10"/>
                  </a:cubicBezTo>
                  <a:cubicBezTo>
                    <a:pt x="0" y="2"/>
                    <a:pt x="0" y="2"/>
                    <a:pt x="0" y="2"/>
                  </a:cubicBezTo>
                  <a:cubicBezTo>
                    <a:pt x="0" y="1"/>
                    <a:pt x="0" y="1"/>
                    <a:pt x="1" y="1"/>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37" name="Freeform 269">
              <a:extLst>
                <a:ext uri="{FF2B5EF4-FFF2-40B4-BE49-F238E27FC236}">
                  <a16:creationId xmlns:a16="http://schemas.microsoft.com/office/drawing/2014/main" id="{31D4ADF5-C67C-964B-B00D-1367500D3106}"/>
                </a:ext>
              </a:extLst>
            </p:cNvPr>
            <p:cNvSpPr>
              <a:spLocks/>
            </p:cNvSpPr>
            <p:nvPr/>
          </p:nvSpPr>
          <p:spPr bwMode="auto">
            <a:xfrm>
              <a:off x="5523673" y="5806689"/>
              <a:ext cx="20991" cy="33339"/>
            </a:xfrm>
            <a:custGeom>
              <a:avLst/>
              <a:gdLst>
                <a:gd name="T0" fmla="*/ 0 w 6"/>
                <a:gd name="T1" fmla="*/ 0 h 10"/>
                <a:gd name="T2" fmla="*/ 1 w 6"/>
                <a:gd name="T3" fmla="*/ 0 h 10"/>
                <a:gd name="T4" fmla="*/ 2 w 6"/>
                <a:gd name="T5" fmla="*/ 0 h 10"/>
                <a:gd name="T6" fmla="*/ 6 w 6"/>
                <a:gd name="T7" fmla="*/ 9 h 10"/>
                <a:gd name="T8" fmla="*/ 5 w 6"/>
                <a:gd name="T9" fmla="*/ 10 h 10"/>
                <a:gd name="T10" fmla="*/ 4 w 6"/>
                <a:gd name="T11" fmla="*/ 10 h 10"/>
                <a:gd name="T12" fmla="*/ 0 w 6"/>
                <a:gd name="T13" fmla="*/ 1 h 10"/>
                <a:gd name="T14" fmla="*/ 0 w 6"/>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0">
                  <a:moveTo>
                    <a:pt x="0" y="0"/>
                  </a:moveTo>
                  <a:cubicBezTo>
                    <a:pt x="0" y="0"/>
                    <a:pt x="0" y="0"/>
                    <a:pt x="1" y="0"/>
                  </a:cubicBezTo>
                  <a:cubicBezTo>
                    <a:pt x="1" y="0"/>
                    <a:pt x="2" y="0"/>
                    <a:pt x="2" y="0"/>
                  </a:cubicBezTo>
                  <a:cubicBezTo>
                    <a:pt x="6" y="9"/>
                    <a:pt x="6" y="9"/>
                    <a:pt x="6" y="9"/>
                  </a:cubicBezTo>
                  <a:cubicBezTo>
                    <a:pt x="6" y="9"/>
                    <a:pt x="6" y="10"/>
                    <a:pt x="5" y="10"/>
                  </a:cubicBezTo>
                  <a:cubicBezTo>
                    <a:pt x="5" y="10"/>
                    <a:pt x="4" y="10"/>
                    <a:pt x="4" y="10"/>
                  </a:cubicBezTo>
                  <a:cubicBezTo>
                    <a:pt x="0" y="1"/>
                    <a:pt x="0" y="1"/>
                    <a:pt x="0" y="1"/>
                  </a:cubicBezTo>
                  <a:cubicBezTo>
                    <a:pt x="0" y="1"/>
                    <a:pt x="0" y="0"/>
                    <a:pt x="0" y="0"/>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38" name="Freeform 270">
              <a:extLst>
                <a:ext uri="{FF2B5EF4-FFF2-40B4-BE49-F238E27FC236}">
                  <a16:creationId xmlns:a16="http://schemas.microsoft.com/office/drawing/2014/main" id="{CD9537FC-CBCF-AC40-8063-62EE04DC9568}"/>
                </a:ext>
              </a:extLst>
            </p:cNvPr>
            <p:cNvSpPr>
              <a:spLocks/>
            </p:cNvSpPr>
            <p:nvPr/>
          </p:nvSpPr>
          <p:spPr bwMode="auto">
            <a:xfrm>
              <a:off x="5410074" y="5957330"/>
              <a:ext cx="41982" cy="11113"/>
            </a:xfrm>
            <a:custGeom>
              <a:avLst/>
              <a:gdLst>
                <a:gd name="T0" fmla="*/ 1 w 12"/>
                <a:gd name="T1" fmla="*/ 1 h 3"/>
                <a:gd name="T2" fmla="*/ 1 w 12"/>
                <a:gd name="T3" fmla="*/ 1 h 3"/>
                <a:gd name="T4" fmla="*/ 11 w 12"/>
                <a:gd name="T5" fmla="*/ 1 h 3"/>
                <a:gd name="T6" fmla="*/ 12 w 12"/>
                <a:gd name="T7" fmla="*/ 2 h 3"/>
                <a:gd name="T8" fmla="*/ 11 w 12"/>
                <a:gd name="T9" fmla="*/ 3 h 3"/>
                <a:gd name="T10" fmla="*/ 1 w 12"/>
                <a:gd name="T11" fmla="*/ 2 h 3"/>
                <a:gd name="T12" fmla="*/ 0 w 12"/>
                <a:gd name="T13" fmla="*/ 1 h 3"/>
                <a:gd name="T14" fmla="*/ 1 w 12"/>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3">
                  <a:moveTo>
                    <a:pt x="1" y="1"/>
                  </a:moveTo>
                  <a:cubicBezTo>
                    <a:pt x="1" y="1"/>
                    <a:pt x="1" y="0"/>
                    <a:pt x="1" y="1"/>
                  </a:cubicBezTo>
                  <a:cubicBezTo>
                    <a:pt x="11" y="1"/>
                    <a:pt x="11" y="1"/>
                    <a:pt x="11" y="1"/>
                  </a:cubicBezTo>
                  <a:cubicBezTo>
                    <a:pt x="11" y="1"/>
                    <a:pt x="12" y="2"/>
                    <a:pt x="12" y="2"/>
                  </a:cubicBezTo>
                  <a:cubicBezTo>
                    <a:pt x="12" y="3"/>
                    <a:pt x="11" y="3"/>
                    <a:pt x="11" y="3"/>
                  </a:cubicBezTo>
                  <a:cubicBezTo>
                    <a:pt x="1" y="2"/>
                    <a:pt x="1" y="2"/>
                    <a:pt x="1" y="2"/>
                  </a:cubicBezTo>
                  <a:cubicBezTo>
                    <a:pt x="1" y="2"/>
                    <a:pt x="0" y="2"/>
                    <a:pt x="0" y="1"/>
                  </a:cubicBezTo>
                  <a:cubicBezTo>
                    <a:pt x="0" y="1"/>
                    <a:pt x="1" y="1"/>
                    <a:pt x="1" y="1"/>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39" name="Freeform 271">
              <a:extLst>
                <a:ext uri="{FF2B5EF4-FFF2-40B4-BE49-F238E27FC236}">
                  <a16:creationId xmlns:a16="http://schemas.microsoft.com/office/drawing/2014/main" id="{0BADEC6F-02A3-E840-8F7C-809CEE384885}"/>
                </a:ext>
              </a:extLst>
            </p:cNvPr>
            <p:cNvSpPr>
              <a:spLocks/>
            </p:cNvSpPr>
            <p:nvPr/>
          </p:nvSpPr>
          <p:spPr bwMode="auto">
            <a:xfrm>
              <a:off x="5437239" y="5926461"/>
              <a:ext cx="38278" cy="9878"/>
            </a:xfrm>
            <a:custGeom>
              <a:avLst/>
              <a:gdLst>
                <a:gd name="T0" fmla="*/ 0 w 11"/>
                <a:gd name="T1" fmla="*/ 0 h 3"/>
                <a:gd name="T2" fmla="*/ 1 w 11"/>
                <a:gd name="T3" fmla="*/ 0 h 3"/>
                <a:gd name="T4" fmla="*/ 10 w 11"/>
                <a:gd name="T5" fmla="*/ 1 h 3"/>
                <a:gd name="T6" fmla="*/ 11 w 11"/>
                <a:gd name="T7" fmla="*/ 2 h 3"/>
                <a:gd name="T8" fmla="*/ 10 w 11"/>
                <a:gd name="T9" fmla="*/ 2 h 3"/>
                <a:gd name="T10" fmla="*/ 0 w 11"/>
                <a:gd name="T11" fmla="*/ 2 h 3"/>
                <a:gd name="T12" fmla="*/ 0 w 11"/>
                <a:gd name="T13" fmla="*/ 1 h 3"/>
                <a:gd name="T14" fmla="*/ 0 w 11"/>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
                  <a:moveTo>
                    <a:pt x="0" y="0"/>
                  </a:moveTo>
                  <a:cubicBezTo>
                    <a:pt x="0" y="0"/>
                    <a:pt x="0" y="0"/>
                    <a:pt x="1" y="0"/>
                  </a:cubicBezTo>
                  <a:cubicBezTo>
                    <a:pt x="10" y="1"/>
                    <a:pt x="10" y="1"/>
                    <a:pt x="10" y="1"/>
                  </a:cubicBezTo>
                  <a:cubicBezTo>
                    <a:pt x="10" y="1"/>
                    <a:pt x="11" y="1"/>
                    <a:pt x="11" y="2"/>
                  </a:cubicBezTo>
                  <a:cubicBezTo>
                    <a:pt x="11" y="2"/>
                    <a:pt x="10" y="3"/>
                    <a:pt x="10" y="2"/>
                  </a:cubicBezTo>
                  <a:cubicBezTo>
                    <a:pt x="0" y="2"/>
                    <a:pt x="0" y="2"/>
                    <a:pt x="0" y="2"/>
                  </a:cubicBezTo>
                  <a:cubicBezTo>
                    <a:pt x="0" y="2"/>
                    <a:pt x="0" y="1"/>
                    <a:pt x="0" y="1"/>
                  </a:cubicBezTo>
                  <a:cubicBezTo>
                    <a:pt x="0" y="0"/>
                    <a:pt x="0" y="0"/>
                    <a:pt x="0" y="0"/>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40" name="Freeform 272">
              <a:extLst>
                <a:ext uri="{FF2B5EF4-FFF2-40B4-BE49-F238E27FC236}">
                  <a16:creationId xmlns:a16="http://schemas.microsoft.com/office/drawing/2014/main" id="{4F37788C-EC46-AA41-8631-4905CEF8B94B}"/>
                </a:ext>
              </a:extLst>
            </p:cNvPr>
            <p:cNvSpPr>
              <a:spLocks/>
            </p:cNvSpPr>
            <p:nvPr/>
          </p:nvSpPr>
          <p:spPr bwMode="auto">
            <a:xfrm>
              <a:off x="5454526" y="5899296"/>
              <a:ext cx="38278" cy="9878"/>
            </a:xfrm>
            <a:custGeom>
              <a:avLst/>
              <a:gdLst>
                <a:gd name="T0" fmla="*/ 0 w 11"/>
                <a:gd name="T1" fmla="*/ 1 h 3"/>
                <a:gd name="T2" fmla="*/ 1 w 11"/>
                <a:gd name="T3" fmla="*/ 0 h 3"/>
                <a:gd name="T4" fmla="*/ 10 w 11"/>
                <a:gd name="T5" fmla="*/ 1 h 3"/>
                <a:gd name="T6" fmla="*/ 11 w 11"/>
                <a:gd name="T7" fmla="*/ 2 h 3"/>
                <a:gd name="T8" fmla="*/ 10 w 11"/>
                <a:gd name="T9" fmla="*/ 3 h 3"/>
                <a:gd name="T10" fmla="*/ 1 w 11"/>
                <a:gd name="T11" fmla="*/ 2 h 3"/>
                <a:gd name="T12" fmla="*/ 0 w 11"/>
                <a:gd name="T13" fmla="*/ 1 h 3"/>
                <a:gd name="T14" fmla="*/ 0 w 11"/>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
                  <a:moveTo>
                    <a:pt x="0" y="1"/>
                  </a:moveTo>
                  <a:cubicBezTo>
                    <a:pt x="0" y="1"/>
                    <a:pt x="1" y="0"/>
                    <a:pt x="1" y="0"/>
                  </a:cubicBezTo>
                  <a:cubicBezTo>
                    <a:pt x="10" y="1"/>
                    <a:pt x="10" y="1"/>
                    <a:pt x="10" y="1"/>
                  </a:cubicBezTo>
                  <a:cubicBezTo>
                    <a:pt x="11" y="1"/>
                    <a:pt x="11" y="2"/>
                    <a:pt x="11" y="2"/>
                  </a:cubicBezTo>
                  <a:cubicBezTo>
                    <a:pt x="11" y="3"/>
                    <a:pt x="10" y="3"/>
                    <a:pt x="10" y="3"/>
                  </a:cubicBezTo>
                  <a:cubicBezTo>
                    <a:pt x="1" y="2"/>
                    <a:pt x="1" y="2"/>
                    <a:pt x="1" y="2"/>
                  </a:cubicBezTo>
                  <a:cubicBezTo>
                    <a:pt x="0" y="2"/>
                    <a:pt x="0" y="2"/>
                    <a:pt x="0" y="1"/>
                  </a:cubicBezTo>
                  <a:cubicBezTo>
                    <a:pt x="0" y="1"/>
                    <a:pt x="0" y="1"/>
                    <a:pt x="0" y="1"/>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41" name="Freeform 273">
              <a:extLst>
                <a:ext uri="{FF2B5EF4-FFF2-40B4-BE49-F238E27FC236}">
                  <a16:creationId xmlns:a16="http://schemas.microsoft.com/office/drawing/2014/main" id="{8C44F597-5962-3842-A850-6BD5C6FB03E0}"/>
                </a:ext>
              </a:extLst>
            </p:cNvPr>
            <p:cNvSpPr>
              <a:spLocks/>
            </p:cNvSpPr>
            <p:nvPr/>
          </p:nvSpPr>
          <p:spPr bwMode="auto">
            <a:xfrm>
              <a:off x="5290302" y="5055951"/>
              <a:ext cx="516132" cy="140763"/>
            </a:xfrm>
            <a:custGeom>
              <a:avLst/>
              <a:gdLst>
                <a:gd name="T0" fmla="*/ 1 w 150"/>
                <a:gd name="T1" fmla="*/ 4 h 41"/>
                <a:gd name="T2" fmla="*/ 1 w 150"/>
                <a:gd name="T3" fmla="*/ 5 h 41"/>
                <a:gd name="T4" fmla="*/ 5 w 150"/>
                <a:gd name="T5" fmla="*/ 11 h 41"/>
                <a:gd name="T6" fmla="*/ 144 w 150"/>
                <a:gd name="T7" fmla="*/ 40 h 41"/>
                <a:gd name="T8" fmla="*/ 150 w 150"/>
                <a:gd name="T9" fmla="*/ 36 h 41"/>
                <a:gd name="T10" fmla="*/ 150 w 150"/>
                <a:gd name="T11" fmla="*/ 36 h 41"/>
                <a:gd name="T12" fmla="*/ 146 w 150"/>
                <a:gd name="T13" fmla="*/ 30 h 41"/>
                <a:gd name="T14" fmla="*/ 7 w 150"/>
                <a:gd name="T15" fmla="*/ 0 h 41"/>
                <a:gd name="T16" fmla="*/ 1 w 150"/>
                <a:gd name="T17" fmla="*/ 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0" h="41">
                  <a:moveTo>
                    <a:pt x="1" y="4"/>
                  </a:moveTo>
                  <a:cubicBezTo>
                    <a:pt x="1" y="5"/>
                    <a:pt x="1" y="5"/>
                    <a:pt x="1" y="5"/>
                  </a:cubicBezTo>
                  <a:cubicBezTo>
                    <a:pt x="0" y="7"/>
                    <a:pt x="2" y="10"/>
                    <a:pt x="5" y="11"/>
                  </a:cubicBezTo>
                  <a:cubicBezTo>
                    <a:pt x="144" y="40"/>
                    <a:pt x="144" y="40"/>
                    <a:pt x="144" y="40"/>
                  </a:cubicBezTo>
                  <a:cubicBezTo>
                    <a:pt x="147" y="41"/>
                    <a:pt x="149" y="39"/>
                    <a:pt x="150" y="36"/>
                  </a:cubicBezTo>
                  <a:cubicBezTo>
                    <a:pt x="150" y="36"/>
                    <a:pt x="150" y="36"/>
                    <a:pt x="150" y="36"/>
                  </a:cubicBezTo>
                  <a:cubicBezTo>
                    <a:pt x="150" y="33"/>
                    <a:pt x="149" y="30"/>
                    <a:pt x="146" y="30"/>
                  </a:cubicBezTo>
                  <a:cubicBezTo>
                    <a:pt x="7" y="0"/>
                    <a:pt x="7" y="0"/>
                    <a:pt x="7" y="0"/>
                  </a:cubicBezTo>
                  <a:cubicBezTo>
                    <a:pt x="4" y="0"/>
                    <a:pt x="2" y="2"/>
                    <a:pt x="1" y="4"/>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42" name="Freeform 274">
              <a:extLst>
                <a:ext uri="{FF2B5EF4-FFF2-40B4-BE49-F238E27FC236}">
                  <a16:creationId xmlns:a16="http://schemas.microsoft.com/office/drawing/2014/main" id="{A4596D97-E416-684F-8AFC-0D110C02C07B}"/>
                </a:ext>
              </a:extLst>
            </p:cNvPr>
            <p:cNvSpPr>
              <a:spLocks/>
            </p:cNvSpPr>
            <p:nvPr/>
          </p:nvSpPr>
          <p:spPr bwMode="auto">
            <a:xfrm>
              <a:off x="5720000" y="5179428"/>
              <a:ext cx="88903" cy="192623"/>
            </a:xfrm>
            <a:custGeom>
              <a:avLst/>
              <a:gdLst>
                <a:gd name="T0" fmla="*/ 1 w 26"/>
                <a:gd name="T1" fmla="*/ 56 h 56"/>
                <a:gd name="T2" fmla="*/ 22 w 26"/>
                <a:gd name="T3" fmla="*/ 0 h 56"/>
                <a:gd name="T4" fmla="*/ 1 w 26"/>
                <a:gd name="T5" fmla="*/ 56 h 56"/>
              </a:gdLst>
              <a:ahLst/>
              <a:cxnLst>
                <a:cxn ang="0">
                  <a:pos x="T0" y="T1"/>
                </a:cxn>
                <a:cxn ang="0">
                  <a:pos x="T2" y="T3"/>
                </a:cxn>
                <a:cxn ang="0">
                  <a:pos x="T4" y="T5"/>
                </a:cxn>
              </a:cxnLst>
              <a:rect l="0" t="0" r="r" b="b"/>
              <a:pathLst>
                <a:path w="26" h="56">
                  <a:moveTo>
                    <a:pt x="1" y="56"/>
                  </a:moveTo>
                  <a:cubicBezTo>
                    <a:pt x="1" y="56"/>
                    <a:pt x="0" y="19"/>
                    <a:pt x="22" y="0"/>
                  </a:cubicBezTo>
                  <a:cubicBezTo>
                    <a:pt x="26" y="29"/>
                    <a:pt x="1" y="56"/>
                    <a:pt x="1" y="56"/>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43" name="Freeform 275">
              <a:extLst>
                <a:ext uri="{FF2B5EF4-FFF2-40B4-BE49-F238E27FC236}">
                  <a16:creationId xmlns:a16="http://schemas.microsoft.com/office/drawing/2014/main" id="{8E1FDA22-2332-5B45-AFE3-98A344A3F855}"/>
                </a:ext>
              </a:extLst>
            </p:cNvPr>
            <p:cNvSpPr>
              <a:spLocks/>
            </p:cNvSpPr>
            <p:nvPr/>
          </p:nvSpPr>
          <p:spPr bwMode="auto">
            <a:xfrm>
              <a:off x="5720000" y="5179428"/>
              <a:ext cx="75321" cy="192623"/>
            </a:xfrm>
            <a:custGeom>
              <a:avLst/>
              <a:gdLst>
                <a:gd name="T0" fmla="*/ 22 w 22"/>
                <a:gd name="T1" fmla="*/ 0 h 56"/>
                <a:gd name="T2" fmla="*/ 1 w 22"/>
                <a:gd name="T3" fmla="*/ 56 h 56"/>
                <a:gd name="T4" fmla="*/ 22 w 22"/>
                <a:gd name="T5" fmla="*/ 0 h 56"/>
              </a:gdLst>
              <a:ahLst/>
              <a:cxnLst>
                <a:cxn ang="0">
                  <a:pos x="T0" y="T1"/>
                </a:cxn>
                <a:cxn ang="0">
                  <a:pos x="T2" y="T3"/>
                </a:cxn>
                <a:cxn ang="0">
                  <a:pos x="T4" y="T5"/>
                </a:cxn>
              </a:cxnLst>
              <a:rect l="0" t="0" r="r" b="b"/>
              <a:pathLst>
                <a:path w="22" h="56">
                  <a:moveTo>
                    <a:pt x="22" y="0"/>
                  </a:moveTo>
                  <a:cubicBezTo>
                    <a:pt x="1" y="56"/>
                    <a:pt x="1" y="56"/>
                    <a:pt x="1" y="56"/>
                  </a:cubicBezTo>
                  <a:cubicBezTo>
                    <a:pt x="1" y="56"/>
                    <a:pt x="0" y="19"/>
                    <a:pt x="22" y="0"/>
                  </a:cubicBezTo>
                  <a:close/>
                </a:path>
              </a:pathLst>
            </a:custGeom>
            <a:solidFill>
              <a:srgbClr val="00B4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44" name="Freeform 276">
              <a:extLst>
                <a:ext uri="{FF2B5EF4-FFF2-40B4-BE49-F238E27FC236}">
                  <a16:creationId xmlns:a16="http://schemas.microsoft.com/office/drawing/2014/main" id="{E661EC5F-DE03-064E-BCED-1F56C8E18BF4}"/>
                </a:ext>
              </a:extLst>
            </p:cNvPr>
            <p:cNvSpPr>
              <a:spLocks/>
            </p:cNvSpPr>
            <p:nvPr/>
          </p:nvSpPr>
          <p:spPr bwMode="auto">
            <a:xfrm>
              <a:off x="5675549" y="5011500"/>
              <a:ext cx="119772" cy="167928"/>
            </a:xfrm>
            <a:custGeom>
              <a:avLst/>
              <a:gdLst>
                <a:gd name="T0" fmla="*/ 0 w 35"/>
                <a:gd name="T1" fmla="*/ 0 h 49"/>
                <a:gd name="T2" fmla="*/ 35 w 35"/>
                <a:gd name="T3" fmla="*/ 49 h 49"/>
                <a:gd name="T4" fmla="*/ 0 w 35"/>
                <a:gd name="T5" fmla="*/ 0 h 49"/>
              </a:gdLst>
              <a:ahLst/>
              <a:cxnLst>
                <a:cxn ang="0">
                  <a:pos x="T0" y="T1"/>
                </a:cxn>
                <a:cxn ang="0">
                  <a:pos x="T2" y="T3"/>
                </a:cxn>
                <a:cxn ang="0">
                  <a:pos x="T4" y="T5"/>
                </a:cxn>
              </a:cxnLst>
              <a:rect l="0" t="0" r="r" b="b"/>
              <a:pathLst>
                <a:path w="35" h="49">
                  <a:moveTo>
                    <a:pt x="0" y="0"/>
                  </a:moveTo>
                  <a:cubicBezTo>
                    <a:pt x="0" y="0"/>
                    <a:pt x="31" y="20"/>
                    <a:pt x="35" y="49"/>
                  </a:cubicBezTo>
                  <a:cubicBezTo>
                    <a:pt x="9" y="36"/>
                    <a:pt x="0" y="0"/>
                    <a:pt x="0" y="0"/>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45" name="Freeform 277">
              <a:extLst>
                <a:ext uri="{FF2B5EF4-FFF2-40B4-BE49-F238E27FC236}">
                  <a16:creationId xmlns:a16="http://schemas.microsoft.com/office/drawing/2014/main" id="{8D7ED13B-B0DA-CA42-8FAF-D6AA9A3DC07D}"/>
                </a:ext>
              </a:extLst>
            </p:cNvPr>
            <p:cNvSpPr>
              <a:spLocks/>
            </p:cNvSpPr>
            <p:nvPr/>
          </p:nvSpPr>
          <p:spPr bwMode="auto">
            <a:xfrm>
              <a:off x="5675549" y="5011500"/>
              <a:ext cx="119772" cy="167928"/>
            </a:xfrm>
            <a:custGeom>
              <a:avLst/>
              <a:gdLst>
                <a:gd name="T0" fmla="*/ 35 w 35"/>
                <a:gd name="T1" fmla="*/ 49 h 49"/>
                <a:gd name="T2" fmla="*/ 0 w 35"/>
                <a:gd name="T3" fmla="*/ 0 h 49"/>
                <a:gd name="T4" fmla="*/ 35 w 35"/>
                <a:gd name="T5" fmla="*/ 49 h 49"/>
              </a:gdLst>
              <a:ahLst/>
              <a:cxnLst>
                <a:cxn ang="0">
                  <a:pos x="T0" y="T1"/>
                </a:cxn>
                <a:cxn ang="0">
                  <a:pos x="T2" y="T3"/>
                </a:cxn>
                <a:cxn ang="0">
                  <a:pos x="T4" y="T5"/>
                </a:cxn>
              </a:cxnLst>
              <a:rect l="0" t="0" r="r" b="b"/>
              <a:pathLst>
                <a:path w="35" h="49">
                  <a:moveTo>
                    <a:pt x="35" y="49"/>
                  </a:moveTo>
                  <a:cubicBezTo>
                    <a:pt x="0" y="0"/>
                    <a:pt x="0" y="0"/>
                    <a:pt x="0" y="0"/>
                  </a:cubicBezTo>
                  <a:cubicBezTo>
                    <a:pt x="0" y="0"/>
                    <a:pt x="31" y="20"/>
                    <a:pt x="35" y="49"/>
                  </a:cubicBezTo>
                  <a:close/>
                </a:path>
              </a:pathLst>
            </a:custGeom>
            <a:solidFill>
              <a:srgbClr val="00B4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46" name="Freeform 278">
              <a:extLst>
                <a:ext uri="{FF2B5EF4-FFF2-40B4-BE49-F238E27FC236}">
                  <a16:creationId xmlns:a16="http://schemas.microsoft.com/office/drawing/2014/main" id="{F1DBCF68-A128-884B-B2F5-ACE7D08424DF}"/>
                </a:ext>
              </a:extLst>
            </p:cNvPr>
            <p:cNvSpPr>
              <a:spLocks/>
            </p:cNvSpPr>
            <p:nvPr/>
          </p:nvSpPr>
          <p:spPr bwMode="auto">
            <a:xfrm>
              <a:off x="5795321" y="5113985"/>
              <a:ext cx="200032" cy="93842"/>
            </a:xfrm>
            <a:custGeom>
              <a:avLst/>
              <a:gdLst>
                <a:gd name="T0" fmla="*/ 58 w 58"/>
                <a:gd name="T1" fmla="*/ 6 h 27"/>
                <a:gd name="T2" fmla="*/ 0 w 58"/>
                <a:gd name="T3" fmla="*/ 19 h 27"/>
                <a:gd name="T4" fmla="*/ 58 w 58"/>
                <a:gd name="T5" fmla="*/ 6 h 27"/>
              </a:gdLst>
              <a:ahLst/>
              <a:cxnLst>
                <a:cxn ang="0">
                  <a:pos x="T0" y="T1"/>
                </a:cxn>
                <a:cxn ang="0">
                  <a:pos x="T2" y="T3"/>
                </a:cxn>
                <a:cxn ang="0">
                  <a:pos x="T4" y="T5"/>
                </a:cxn>
              </a:cxnLst>
              <a:rect l="0" t="0" r="r" b="b"/>
              <a:pathLst>
                <a:path w="58" h="27">
                  <a:moveTo>
                    <a:pt x="58" y="6"/>
                  </a:moveTo>
                  <a:cubicBezTo>
                    <a:pt x="58" y="6"/>
                    <a:pt x="28" y="27"/>
                    <a:pt x="0" y="19"/>
                  </a:cubicBezTo>
                  <a:cubicBezTo>
                    <a:pt x="22" y="0"/>
                    <a:pt x="58" y="6"/>
                    <a:pt x="58" y="6"/>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47" name="Freeform 279">
              <a:extLst>
                <a:ext uri="{FF2B5EF4-FFF2-40B4-BE49-F238E27FC236}">
                  <a16:creationId xmlns:a16="http://schemas.microsoft.com/office/drawing/2014/main" id="{3C8E0675-BE3B-2A4E-BC27-114B771FD1BB}"/>
                </a:ext>
              </a:extLst>
            </p:cNvPr>
            <p:cNvSpPr>
              <a:spLocks/>
            </p:cNvSpPr>
            <p:nvPr/>
          </p:nvSpPr>
          <p:spPr bwMode="auto">
            <a:xfrm>
              <a:off x="5795321" y="5134976"/>
              <a:ext cx="200032" cy="72851"/>
            </a:xfrm>
            <a:custGeom>
              <a:avLst/>
              <a:gdLst>
                <a:gd name="T0" fmla="*/ 0 w 58"/>
                <a:gd name="T1" fmla="*/ 13 h 21"/>
                <a:gd name="T2" fmla="*/ 58 w 58"/>
                <a:gd name="T3" fmla="*/ 0 h 21"/>
                <a:gd name="T4" fmla="*/ 0 w 58"/>
                <a:gd name="T5" fmla="*/ 13 h 21"/>
              </a:gdLst>
              <a:ahLst/>
              <a:cxnLst>
                <a:cxn ang="0">
                  <a:pos x="T0" y="T1"/>
                </a:cxn>
                <a:cxn ang="0">
                  <a:pos x="T2" y="T3"/>
                </a:cxn>
                <a:cxn ang="0">
                  <a:pos x="T4" y="T5"/>
                </a:cxn>
              </a:cxnLst>
              <a:rect l="0" t="0" r="r" b="b"/>
              <a:pathLst>
                <a:path w="58" h="21">
                  <a:moveTo>
                    <a:pt x="0" y="13"/>
                  </a:moveTo>
                  <a:cubicBezTo>
                    <a:pt x="58" y="0"/>
                    <a:pt x="58" y="0"/>
                    <a:pt x="58" y="0"/>
                  </a:cubicBezTo>
                  <a:cubicBezTo>
                    <a:pt x="58" y="0"/>
                    <a:pt x="28" y="21"/>
                    <a:pt x="0" y="13"/>
                  </a:cubicBezTo>
                  <a:close/>
                </a:path>
              </a:pathLst>
            </a:custGeom>
            <a:solidFill>
              <a:srgbClr val="00B4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48" name="Freeform 280">
              <a:extLst>
                <a:ext uri="{FF2B5EF4-FFF2-40B4-BE49-F238E27FC236}">
                  <a16:creationId xmlns:a16="http://schemas.microsoft.com/office/drawing/2014/main" id="{E3D21156-FE84-7549-B92B-27D3B500B667}"/>
                </a:ext>
              </a:extLst>
            </p:cNvPr>
            <p:cNvSpPr>
              <a:spLocks/>
            </p:cNvSpPr>
            <p:nvPr/>
          </p:nvSpPr>
          <p:spPr bwMode="auto">
            <a:xfrm>
              <a:off x="5740991" y="5125098"/>
              <a:ext cx="100016" cy="102486"/>
            </a:xfrm>
            <a:custGeom>
              <a:avLst/>
              <a:gdLst>
                <a:gd name="T0" fmla="*/ 17 w 29"/>
                <a:gd name="T1" fmla="*/ 2 h 30"/>
                <a:gd name="T2" fmla="*/ 1 w 29"/>
                <a:gd name="T3" fmla="*/ 12 h 30"/>
                <a:gd name="T4" fmla="*/ 11 w 29"/>
                <a:gd name="T5" fmla="*/ 28 h 30"/>
                <a:gd name="T6" fmla="*/ 27 w 29"/>
                <a:gd name="T7" fmla="*/ 18 h 30"/>
                <a:gd name="T8" fmla="*/ 17 w 29"/>
                <a:gd name="T9" fmla="*/ 2 h 30"/>
              </a:gdLst>
              <a:ahLst/>
              <a:cxnLst>
                <a:cxn ang="0">
                  <a:pos x="T0" y="T1"/>
                </a:cxn>
                <a:cxn ang="0">
                  <a:pos x="T2" y="T3"/>
                </a:cxn>
                <a:cxn ang="0">
                  <a:pos x="T4" y="T5"/>
                </a:cxn>
                <a:cxn ang="0">
                  <a:pos x="T6" y="T7"/>
                </a:cxn>
                <a:cxn ang="0">
                  <a:pos x="T8" y="T9"/>
                </a:cxn>
              </a:cxnLst>
              <a:rect l="0" t="0" r="r" b="b"/>
              <a:pathLst>
                <a:path w="29" h="30">
                  <a:moveTo>
                    <a:pt x="17" y="2"/>
                  </a:moveTo>
                  <a:cubicBezTo>
                    <a:pt x="10" y="0"/>
                    <a:pt x="3" y="5"/>
                    <a:pt x="1" y="12"/>
                  </a:cubicBezTo>
                  <a:cubicBezTo>
                    <a:pt x="0" y="19"/>
                    <a:pt x="4" y="27"/>
                    <a:pt x="11" y="28"/>
                  </a:cubicBezTo>
                  <a:cubicBezTo>
                    <a:pt x="19" y="30"/>
                    <a:pt x="26" y="25"/>
                    <a:pt x="27" y="18"/>
                  </a:cubicBezTo>
                  <a:cubicBezTo>
                    <a:pt x="29" y="11"/>
                    <a:pt x="24" y="3"/>
                    <a:pt x="17" y="2"/>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49" name="Freeform 281">
              <a:extLst>
                <a:ext uri="{FF2B5EF4-FFF2-40B4-BE49-F238E27FC236}">
                  <a16:creationId xmlns:a16="http://schemas.microsoft.com/office/drawing/2014/main" id="{B20AE31E-CB1E-BE40-82F5-2B3159E601EC}"/>
                </a:ext>
              </a:extLst>
            </p:cNvPr>
            <p:cNvSpPr>
              <a:spLocks/>
            </p:cNvSpPr>
            <p:nvPr/>
          </p:nvSpPr>
          <p:spPr bwMode="auto">
            <a:xfrm>
              <a:off x="5754574" y="5142385"/>
              <a:ext cx="69147" cy="67912"/>
            </a:xfrm>
            <a:custGeom>
              <a:avLst/>
              <a:gdLst>
                <a:gd name="T0" fmla="*/ 12 w 20"/>
                <a:gd name="T1" fmla="*/ 1 h 20"/>
                <a:gd name="T2" fmla="*/ 1 w 20"/>
                <a:gd name="T3" fmla="*/ 8 h 20"/>
                <a:gd name="T4" fmla="*/ 8 w 20"/>
                <a:gd name="T5" fmla="*/ 19 h 20"/>
                <a:gd name="T6" fmla="*/ 19 w 20"/>
                <a:gd name="T7" fmla="*/ 12 h 20"/>
                <a:gd name="T8" fmla="*/ 12 w 20"/>
                <a:gd name="T9" fmla="*/ 1 h 20"/>
              </a:gdLst>
              <a:ahLst/>
              <a:cxnLst>
                <a:cxn ang="0">
                  <a:pos x="T0" y="T1"/>
                </a:cxn>
                <a:cxn ang="0">
                  <a:pos x="T2" y="T3"/>
                </a:cxn>
                <a:cxn ang="0">
                  <a:pos x="T4" y="T5"/>
                </a:cxn>
                <a:cxn ang="0">
                  <a:pos x="T6" y="T7"/>
                </a:cxn>
                <a:cxn ang="0">
                  <a:pos x="T8" y="T9"/>
                </a:cxn>
              </a:cxnLst>
              <a:rect l="0" t="0" r="r" b="b"/>
              <a:pathLst>
                <a:path w="20" h="20">
                  <a:moveTo>
                    <a:pt x="12" y="1"/>
                  </a:moveTo>
                  <a:cubicBezTo>
                    <a:pt x="7" y="0"/>
                    <a:pt x="2" y="3"/>
                    <a:pt x="1" y="8"/>
                  </a:cubicBezTo>
                  <a:cubicBezTo>
                    <a:pt x="0" y="13"/>
                    <a:pt x="4" y="18"/>
                    <a:pt x="8" y="19"/>
                  </a:cubicBezTo>
                  <a:cubicBezTo>
                    <a:pt x="13" y="20"/>
                    <a:pt x="18" y="17"/>
                    <a:pt x="19" y="12"/>
                  </a:cubicBezTo>
                  <a:cubicBezTo>
                    <a:pt x="20" y="7"/>
                    <a:pt x="17" y="2"/>
                    <a:pt x="12" y="1"/>
                  </a:cubicBezTo>
                  <a:close/>
                </a:path>
              </a:pathLst>
            </a:custGeom>
            <a:solidFill>
              <a:srgbClr val="00B4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50" name="Freeform 282">
              <a:extLst>
                <a:ext uri="{FF2B5EF4-FFF2-40B4-BE49-F238E27FC236}">
                  <a16:creationId xmlns:a16="http://schemas.microsoft.com/office/drawing/2014/main" id="{2B23CF96-779F-884C-93E9-D931F901887E}"/>
                </a:ext>
              </a:extLst>
            </p:cNvPr>
            <p:cNvSpPr>
              <a:spLocks/>
            </p:cNvSpPr>
            <p:nvPr/>
          </p:nvSpPr>
          <p:spPr bwMode="auto">
            <a:xfrm>
              <a:off x="5072983" y="5258453"/>
              <a:ext cx="567992" cy="159285"/>
            </a:xfrm>
            <a:custGeom>
              <a:avLst/>
              <a:gdLst>
                <a:gd name="T0" fmla="*/ 2 w 165"/>
                <a:gd name="T1" fmla="*/ 2 h 46"/>
                <a:gd name="T2" fmla="*/ 0 w 165"/>
                <a:gd name="T3" fmla="*/ 10 h 46"/>
                <a:gd name="T4" fmla="*/ 1 w 165"/>
                <a:gd name="T5" fmla="*/ 12 h 46"/>
                <a:gd name="T6" fmla="*/ 161 w 165"/>
                <a:gd name="T7" fmla="*/ 45 h 46"/>
                <a:gd name="T8" fmla="*/ 163 w 165"/>
                <a:gd name="T9" fmla="*/ 44 h 46"/>
                <a:gd name="T10" fmla="*/ 164 w 165"/>
                <a:gd name="T11" fmla="*/ 36 h 46"/>
                <a:gd name="T12" fmla="*/ 163 w 165"/>
                <a:gd name="T13" fmla="*/ 34 h 46"/>
                <a:gd name="T14" fmla="*/ 4 w 165"/>
                <a:gd name="T15" fmla="*/ 1 h 46"/>
                <a:gd name="T16" fmla="*/ 2 w 165"/>
                <a:gd name="T17"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46">
                  <a:moveTo>
                    <a:pt x="2" y="2"/>
                  </a:moveTo>
                  <a:cubicBezTo>
                    <a:pt x="0" y="10"/>
                    <a:pt x="0" y="10"/>
                    <a:pt x="0" y="10"/>
                  </a:cubicBezTo>
                  <a:cubicBezTo>
                    <a:pt x="0" y="11"/>
                    <a:pt x="1" y="12"/>
                    <a:pt x="1" y="12"/>
                  </a:cubicBezTo>
                  <a:cubicBezTo>
                    <a:pt x="161" y="45"/>
                    <a:pt x="161" y="45"/>
                    <a:pt x="161" y="45"/>
                  </a:cubicBezTo>
                  <a:cubicBezTo>
                    <a:pt x="162" y="46"/>
                    <a:pt x="163" y="45"/>
                    <a:pt x="163" y="44"/>
                  </a:cubicBezTo>
                  <a:cubicBezTo>
                    <a:pt x="164" y="36"/>
                    <a:pt x="164" y="36"/>
                    <a:pt x="164" y="36"/>
                  </a:cubicBezTo>
                  <a:cubicBezTo>
                    <a:pt x="165" y="35"/>
                    <a:pt x="164" y="35"/>
                    <a:pt x="163" y="34"/>
                  </a:cubicBezTo>
                  <a:cubicBezTo>
                    <a:pt x="4" y="1"/>
                    <a:pt x="4" y="1"/>
                    <a:pt x="4" y="1"/>
                  </a:cubicBezTo>
                  <a:cubicBezTo>
                    <a:pt x="3" y="0"/>
                    <a:pt x="2" y="1"/>
                    <a:pt x="2" y="2"/>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51" name="Freeform 283">
              <a:extLst>
                <a:ext uri="{FF2B5EF4-FFF2-40B4-BE49-F238E27FC236}">
                  <a16:creationId xmlns:a16="http://schemas.microsoft.com/office/drawing/2014/main" id="{DD2C4124-3C76-BE49-8535-43B84BCE21F7}"/>
                </a:ext>
              </a:extLst>
            </p:cNvPr>
            <p:cNvSpPr>
              <a:spLocks/>
            </p:cNvSpPr>
            <p:nvPr/>
          </p:nvSpPr>
          <p:spPr bwMode="auto">
            <a:xfrm>
              <a:off x="5540959" y="5396747"/>
              <a:ext cx="100016" cy="213614"/>
            </a:xfrm>
            <a:custGeom>
              <a:avLst/>
              <a:gdLst>
                <a:gd name="T0" fmla="*/ 2 w 29"/>
                <a:gd name="T1" fmla="*/ 62 h 62"/>
                <a:gd name="T2" fmla="*/ 24 w 29"/>
                <a:gd name="T3" fmla="*/ 0 h 62"/>
                <a:gd name="T4" fmla="*/ 2 w 29"/>
                <a:gd name="T5" fmla="*/ 62 h 62"/>
              </a:gdLst>
              <a:ahLst/>
              <a:cxnLst>
                <a:cxn ang="0">
                  <a:pos x="T0" y="T1"/>
                </a:cxn>
                <a:cxn ang="0">
                  <a:pos x="T2" y="T3"/>
                </a:cxn>
                <a:cxn ang="0">
                  <a:pos x="T4" y="T5"/>
                </a:cxn>
              </a:cxnLst>
              <a:rect l="0" t="0" r="r" b="b"/>
              <a:pathLst>
                <a:path w="29" h="62">
                  <a:moveTo>
                    <a:pt x="2" y="62"/>
                  </a:moveTo>
                  <a:cubicBezTo>
                    <a:pt x="2" y="62"/>
                    <a:pt x="0" y="21"/>
                    <a:pt x="24" y="0"/>
                  </a:cubicBezTo>
                  <a:cubicBezTo>
                    <a:pt x="29" y="32"/>
                    <a:pt x="2" y="62"/>
                    <a:pt x="2" y="62"/>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52" name="Freeform 284">
              <a:extLst>
                <a:ext uri="{FF2B5EF4-FFF2-40B4-BE49-F238E27FC236}">
                  <a16:creationId xmlns:a16="http://schemas.microsoft.com/office/drawing/2014/main" id="{CD260546-C636-9D48-9FAF-770D7898A0DA}"/>
                </a:ext>
              </a:extLst>
            </p:cNvPr>
            <p:cNvSpPr>
              <a:spLocks/>
            </p:cNvSpPr>
            <p:nvPr/>
          </p:nvSpPr>
          <p:spPr bwMode="auto">
            <a:xfrm>
              <a:off x="5540959" y="5396747"/>
              <a:ext cx="82729" cy="213614"/>
            </a:xfrm>
            <a:custGeom>
              <a:avLst/>
              <a:gdLst>
                <a:gd name="T0" fmla="*/ 24 w 24"/>
                <a:gd name="T1" fmla="*/ 0 h 62"/>
                <a:gd name="T2" fmla="*/ 2 w 24"/>
                <a:gd name="T3" fmla="*/ 62 h 62"/>
                <a:gd name="T4" fmla="*/ 24 w 24"/>
                <a:gd name="T5" fmla="*/ 0 h 62"/>
              </a:gdLst>
              <a:ahLst/>
              <a:cxnLst>
                <a:cxn ang="0">
                  <a:pos x="T0" y="T1"/>
                </a:cxn>
                <a:cxn ang="0">
                  <a:pos x="T2" y="T3"/>
                </a:cxn>
                <a:cxn ang="0">
                  <a:pos x="T4" y="T5"/>
                </a:cxn>
              </a:cxnLst>
              <a:rect l="0" t="0" r="r" b="b"/>
              <a:pathLst>
                <a:path w="24" h="62">
                  <a:moveTo>
                    <a:pt x="24" y="0"/>
                  </a:moveTo>
                  <a:cubicBezTo>
                    <a:pt x="2" y="62"/>
                    <a:pt x="2" y="62"/>
                    <a:pt x="2" y="62"/>
                  </a:cubicBezTo>
                  <a:cubicBezTo>
                    <a:pt x="2" y="62"/>
                    <a:pt x="0" y="21"/>
                    <a:pt x="24" y="0"/>
                  </a:cubicBezTo>
                  <a:close/>
                </a:path>
              </a:pathLst>
            </a:custGeom>
            <a:solidFill>
              <a:srgbClr val="00B4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53" name="Freeform 285">
              <a:extLst>
                <a:ext uri="{FF2B5EF4-FFF2-40B4-BE49-F238E27FC236}">
                  <a16:creationId xmlns:a16="http://schemas.microsoft.com/office/drawing/2014/main" id="{8A153984-313F-6441-96F3-10B421F9DABB}"/>
                </a:ext>
              </a:extLst>
            </p:cNvPr>
            <p:cNvSpPr>
              <a:spLocks/>
            </p:cNvSpPr>
            <p:nvPr/>
          </p:nvSpPr>
          <p:spPr bwMode="auto">
            <a:xfrm>
              <a:off x="5492803" y="5214001"/>
              <a:ext cx="130885" cy="182745"/>
            </a:xfrm>
            <a:custGeom>
              <a:avLst/>
              <a:gdLst>
                <a:gd name="T0" fmla="*/ 0 w 38"/>
                <a:gd name="T1" fmla="*/ 0 h 53"/>
                <a:gd name="T2" fmla="*/ 38 w 38"/>
                <a:gd name="T3" fmla="*/ 53 h 53"/>
                <a:gd name="T4" fmla="*/ 0 w 38"/>
                <a:gd name="T5" fmla="*/ 0 h 53"/>
              </a:gdLst>
              <a:ahLst/>
              <a:cxnLst>
                <a:cxn ang="0">
                  <a:pos x="T0" y="T1"/>
                </a:cxn>
                <a:cxn ang="0">
                  <a:pos x="T2" y="T3"/>
                </a:cxn>
                <a:cxn ang="0">
                  <a:pos x="T4" y="T5"/>
                </a:cxn>
              </a:cxnLst>
              <a:rect l="0" t="0" r="r" b="b"/>
              <a:pathLst>
                <a:path w="38" h="53">
                  <a:moveTo>
                    <a:pt x="0" y="0"/>
                  </a:moveTo>
                  <a:cubicBezTo>
                    <a:pt x="0" y="0"/>
                    <a:pt x="34" y="22"/>
                    <a:pt x="38" y="53"/>
                  </a:cubicBezTo>
                  <a:cubicBezTo>
                    <a:pt x="10" y="39"/>
                    <a:pt x="0" y="0"/>
                    <a:pt x="0" y="0"/>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54" name="Freeform 286">
              <a:extLst>
                <a:ext uri="{FF2B5EF4-FFF2-40B4-BE49-F238E27FC236}">
                  <a16:creationId xmlns:a16="http://schemas.microsoft.com/office/drawing/2014/main" id="{01CD8F31-4C14-0D48-BA40-6C2110759E68}"/>
                </a:ext>
              </a:extLst>
            </p:cNvPr>
            <p:cNvSpPr>
              <a:spLocks/>
            </p:cNvSpPr>
            <p:nvPr/>
          </p:nvSpPr>
          <p:spPr bwMode="auto">
            <a:xfrm>
              <a:off x="5492803" y="5214001"/>
              <a:ext cx="130885" cy="182745"/>
            </a:xfrm>
            <a:custGeom>
              <a:avLst/>
              <a:gdLst>
                <a:gd name="T0" fmla="*/ 38 w 38"/>
                <a:gd name="T1" fmla="*/ 53 h 53"/>
                <a:gd name="T2" fmla="*/ 0 w 38"/>
                <a:gd name="T3" fmla="*/ 0 h 53"/>
                <a:gd name="T4" fmla="*/ 38 w 38"/>
                <a:gd name="T5" fmla="*/ 53 h 53"/>
              </a:gdLst>
              <a:ahLst/>
              <a:cxnLst>
                <a:cxn ang="0">
                  <a:pos x="T0" y="T1"/>
                </a:cxn>
                <a:cxn ang="0">
                  <a:pos x="T2" y="T3"/>
                </a:cxn>
                <a:cxn ang="0">
                  <a:pos x="T4" y="T5"/>
                </a:cxn>
              </a:cxnLst>
              <a:rect l="0" t="0" r="r" b="b"/>
              <a:pathLst>
                <a:path w="38" h="53">
                  <a:moveTo>
                    <a:pt x="38" y="53"/>
                  </a:moveTo>
                  <a:cubicBezTo>
                    <a:pt x="0" y="0"/>
                    <a:pt x="0" y="0"/>
                    <a:pt x="0" y="0"/>
                  </a:cubicBezTo>
                  <a:cubicBezTo>
                    <a:pt x="0" y="0"/>
                    <a:pt x="34" y="22"/>
                    <a:pt x="38" y="53"/>
                  </a:cubicBezTo>
                  <a:close/>
                </a:path>
              </a:pathLst>
            </a:custGeom>
            <a:solidFill>
              <a:srgbClr val="00B4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55" name="Freeform 287">
              <a:extLst>
                <a:ext uri="{FF2B5EF4-FFF2-40B4-BE49-F238E27FC236}">
                  <a16:creationId xmlns:a16="http://schemas.microsoft.com/office/drawing/2014/main" id="{8391C622-C0B5-2947-8444-6826A1C62957}"/>
                </a:ext>
              </a:extLst>
            </p:cNvPr>
            <p:cNvSpPr>
              <a:spLocks/>
            </p:cNvSpPr>
            <p:nvPr/>
          </p:nvSpPr>
          <p:spPr bwMode="auto">
            <a:xfrm>
              <a:off x="5623689" y="5327600"/>
              <a:ext cx="219788" cy="100016"/>
            </a:xfrm>
            <a:custGeom>
              <a:avLst/>
              <a:gdLst>
                <a:gd name="T0" fmla="*/ 64 w 64"/>
                <a:gd name="T1" fmla="*/ 6 h 29"/>
                <a:gd name="T2" fmla="*/ 0 w 64"/>
                <a:gd name="T3" fmla="*/ 20 h 29"/>
                <a:gd name="T4" fmla="*/ 64 w 64"/>
                <a:gd name="T5" fmla="*/ 6 h 29"/>
              </a:gdLst>
              <a:ahLst/>
              <a:cxnLst>
                <a:cxn ang="0">
                  <a:pos x="T0" y="T1"/>
                </a:cxn>
                <a:cxn ang="0">
                  <a:pos x="T2" y="T3"/>
                </a:cxn>
                <a:cxn ang="0">
                  <a:pos x="T4" y="T5"/>
                </a:cxn>
              </a:cxnLst>
              <a:rect l="0" t="0" r="r" b="b"/>
              <a:pathLst>
                <a:path w="64" h="29">
                  <a:moveTo>
                    <a:pt x="64" y="6"/>
                  </a:moveTo>
                  <a:cubicBezTo>
                    <a:pt x="64" y="6"/>
                    <a:pt x="31" y="29"/>
                    <a:pt x="0" y="20"/>
                  </a:cubicBezTo>
                  <a:cubicBezTo>
                    <a:pt x="25" y="0"/>
                    <a:pt x="64" y="6"/>
                    <a:pt x="64" y="6"/>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56" name="Freeform 288">
              <a:extLst>
                <a:ext uri="{FF2B5EF4-FFF2-40B4-BE49-F238E27FC236}">
                  <a16:creationId xmlns:a16="http://schemas.microsoft.com/office/drawing/2014/main" id="{4F47971D-DC3E-7D4C-8B1D-7CD87F98527F}"/>
                </a:ext>
              </a:extLst>
            </p:cNvPr>
            <p:cNvSpPr>
              <a:spLocks/>
            </p:cNvSpPr>
            <p:nvPr/>
          </p:nvSpPr>
          <p:spPr bwMode="auto">
            <a:xfrm>
              <a:off x="5623689" y="5348591"/>
              <a:ext cx="219788" cy="79025"/>
            </a:xfrm>
            <a:custGeom>
              <a:avLst/>
              <a:gdLst>
                <a:gd name="T0" fmla="*/ 0 w 64"/>
                <a:gd name="T1" fmla="*/ 14 h 23"/>
                <a:gd name="T2" fmla="*/ 64 w 64"/>
                <a:gd name="T3" fmla="*/ 0 h 23"/>
                <a:gd name="T4" fmla="*/ 0 w 64"/>
                <a:gd name="T5" fmla="*/ 14 h 23"/>
              </a:gdLst>
              <a:ahLst/>
              <a:cxnLst>
                <a:cxn ang="0">
                  <a:pos x="T0" y="T1"/>
                </a:cxn>
                <a:cxn ang="0">
                  <a:pos x="T2" y="T3"/>
                </a:cxn>
                <a:cxn ang="0">
                  <a:pos x="T4" y="T5"/>
                </a:cxn>
              </a:cxnLst>
              <a:rect l="0" t="0" r="r" b="b"/>
              <a:pathLst>
                <a:path w="64" h="23">
                  <a:moveTo>
                    <a:pt x="0" y="14"/>
                  </a:moveTo>
                  <a:cubicBezTo>
                    <a:pt x="64" y="0"/>
                    <a:pt x="64" y="0"/>
                    <a:pt x="64" y="0"/>
                  </a:cubicBezTo>
                  <a:cubicBezTo>
                    <a:pt x="64" y="0"/>
                    <a:pt x="31" y="23"/>
                    <a:pt x="0" y="14"/>
                  </a:cubicBezTo>
                  <a:close/>
                </a:path>
              </a:pathLst>
            </a:custGeom>
            <a:solidFill>
              <a:srgbClr val="00B4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57" name="Freeform 289">
              <a:extLst>
                <a:ext uri="{FF2B5EF4-FFF2-40B4-BE49-F238E27FC236}">
                  <a16:creationId xmlns:a16="http://schemas.microsoft.com/office/drawing/2014/main" id="{3C945FFD-277E-D54B-BA90-12B8EF2CAAFC}"/>
                </a:ext>
              </a:extLst>
            </p:cNvPr>
            <p:cNvSpPr>
              <a:spLocks/>
            </p:cNvSpPr>
            <p:nvPr/>
          </p:nvSpPr>
          <p:spPr bwMode="auto">
            <a:xfrm>
              <a:off x="5565655" y="5337478"/>
              <a:ext cx="109894" cy="111129"/>
            </a:xfrm>
            <a:custGeom>
              <a:avLst/>
              <a:gdLst>
                <a:gd name="T0" fmla="*/ 19 w 32"/>
                <a:gd name="T1" fmla="*/ 2 h 32"/>
                <a:gd name="T2" fmla="*/ 1 w 32"/>
                <a:gd name="T3" fmla="*/ 13 h 32"/>
                <a:gd name="T4" fmla="*/ 13 w 32"/>
                <a:gd name="T5" fmla="*/ 31 h 32"/>
                <a:gd name="T6" fmla="*/ 30 w 32"/>
                <a:gd name="T7" fmla="*/ 19 h 32"/>
                <a:gd name="T8" fmla="*/ 19 w 32"/>
                <a:gd name="T9" fmla="*/ 2 h 32"/>
              </a:gdLst>
              <a:ahLst/>
              <a:cxnLst>
                <a:cxn ang="0">
                  <a:pos x="T0" y="T1"/>
                </a:cxn>
                <a:cxn ang="0">
                  <a:pos x="T2" y="T3"/>
                </a:cxn>
                <a:cxn ang="0">
                  <a:pos x="T4" y="T5"/>
                </a:cxn>
                <a:cxn ang="0">
                  <a:pos x="T6" y="T7"/>
                </a:cxn>
                <a:cxn ang="0">
                  <a:pos x="T8" y="T9"/>
                </a:cxn>
              </a:cxnLst>
              <a:rect l="0" t="0" r="r" b="b"/>
              <a:pathLst>
                <a:path w="32" h="32">
                  <a:moveTo>
                    <a:pt x="19" y="2"/>
                  </a:moveTo>
                  <a:cubicBezTo>
                    <a:pt x="11" y="0"/>
                    <a:pt x="3" y="5"/>
                    <a:pt x="1" y="13"/>
                  </a:cubicBezTo>
                  <a:cubicBezTo>
                    <a:pt x="0" y="21"/>
                    <a:pt x="5" y="29"/>
                    <a:pt x="13" y="31"/>
                  </a:cubicBezTo>
                  <a:cubicBezTo>
                    <a:pt x="20" y="32"/>
                    <a:pt x="28" y="27"/>
                    <a:pt x="30" y="19"/>
                  </a:cubicBezTo>
                  <a:cubicBezTo>
                    <a:pt x="32" y="11"/>
                    <a:pt x="26" y="4"/>
                    <a:pt x="19" y="2"/>
                  </a:cubicBezTo>
                  <a:close/>
                </a:path>
              </a:pathLst>
            </a:custGeom>
            <a:solidFill>
              <a:srgbClr val="F3F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58" name="Freeform 290">
              <a:extLst>
                <a:ext uri="{FF2B5EF4-FFF2-40B4-BE49-F238E27FC236}">
                  <a16:creationId xmlns:a16="http://schemas.microsoft.com/office/drawing/2014/main" id="{34E74580-D574-9246-A516-6026347D3886}"/>
                </a:ext>
              </a:extLst>
            </p:cNvPr>
            <p:cNvSpPr>
              <a:spLocks/>
            </p:cNvSpPr>
            <p:nvPr/>
          </p:nvSpPr>
          <p:spPr bwMode="auto">
            <a:xfrm>
              <a:off x="5582941" y="5358469"/>
              <a:ext cx="71616" cy="72851"/>
            </a:xfrm>
            <a:custGeom>
              <a:avLst/>
              <a:gdLst>
                <a:gd name="T0" fmla="*/ 13 w 21"/>
                <a:gd name="T1" fmla="*/ 1 h 21"/>
                <a:gd name="T2" fmla="*/ 1 w 21"/>
                <a:gd name="T3" fmla="*/ 8 h 21"/>
                <a:gd name="T4" fmla="*/ 9 w 21"/>
                <a:gd name="T5" fmla="*/ 20 h 21"/>
                <a:gd name="T6" fmla="*/ 20 w 21"/>
                <a:gd name="T7" fmla="*/ 12 h 21"/>
                <a:gd name="T8" fmla="*/ 13 w 21"/>
                <a:gd name="T9" fmla="*/ 1 h 21"/>
              </a:gdLst>
              <a:ahLst/>
              <a:cxnLst>
                <a:cxn ang="0">
                  <a:pos x="T0" y="T1"/>
                </a:cxn>
                <a:cxn ang="0">
                  <a:pos x="T2" y="T3"/>
                </a:cxn>
                <a:cxn ang="0">
                  <a:pos x="T4" y="T5"/>
                </a:cxn>
                <a:cxn ang="0">
                  <a:pos x="T6" y="T7"/>
                </a:cxn>
                <a:cxn ang="0">
                  <a:pos x="T8" y="T9"/>
                </a:cxn>
              </a:cxnLst>
              <a:rect l="0" t="0" r="r" b="b"/>
              <a:pathLst>
                <a:path w="21" h="21">
                  <a:moveTo>
                    <a:pt x="13" y="1"/>
                  </a:moveTo>
                  <a:cubicBezTo>
                    <a:pt x="7" y="0"/>
                    <a:pt x="2" y="3"/>
                    <a:pt x="1" y="8"/>
                  </a:cubicBezTo>
                  <a:cubicBezTo>
                    <a:pt x="0" y="13"/>
                    <a:pt x="3" y="19"/>
                    <a:pt x="9" y="20"/>
                  </a:cubicBezTo>
                  <a:cubicBezTo>
                    <a:pt x="14" y="21"/>
                    <a:pt x="19" y="17"/>
                    <a:pt x="20" y="12"/>
                  </a:cubicBezTo>
                  <a:cubicBezTo>
                    <a:pt x="21" y="7"/>
                    <a:pt x="18" y="2"/>
                    <a:pt x="13" y="1"/>
                  </a:cubicBezTo>
                  <a:close/>
                </a:path>
              </a:pathLst>
            </a:custGeom>
            <a:solidFill>
              <a:srgbClr val="00B4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59" name="Freeform 291">
              <a:extLst>
                <a:ext uri="{FF2B5EF4-FFF2-40B4-BE49-F238E27FC236}">
                  <a16:creationId xmlns:a16="http://schemas.microsoft.com/office/drawing/2014/main" id="{457F16F4-2949-724B-97CE-189126BAE2C1}"/>
                </a:ext>
              </a:extLst>
            </p:cNvPr>
            <p:cNvSpPr>
              <a:spLocks/>
            </p:cNvSpPr>
            <p:nvPr/>
          </p:nvSpPr>
          <p:spPr bwMode="auto">
            <a:xfrm>
              <a:off x="3507300" y="4622549"/>
              <a:ext cx="2137379" cy="1806462"/>
            </a:xfrm>
            <a:custGeom>
              <a:avLst/>
              <a:gdLst>
                <a:gd name="T0" fmla="*/ 621 w 621"/>
                <a:gd name="T1" fmla="*/ 32 h 525"/>
                <a:gd name="T2" fmla="*/ 405 w 621"/>
                <a:gd name="T3" fmla="*/ 115 h 525"/>
                <a:gd name="T4" fmla="*/ 219 w 621"/>
                <a:gd name="T5" fmla="*/ 109 h 525"/>
                <a:gd name="T6" fmla="*/ 190 w 621"/>
                <a:gd name="T7" fmla="*/ 59 h 525"/>
                <a:gd name="T8" fmla="*/ 168 w 621"/>
                <a:gd name="T9" fmla="*/ 1 h 525"/>
                <a:gd name="T10" fmla="*/ 127 w 621"/>
                <a:gd name="T11" fmla="*/ 43 h 525"/>
                <a:gd name="T12" fmla="*/ 0 w 621"/>
                <a:gd name="T13" fmla="*/ 242 h 525"/>
                <a:gd name="T14" fmla="*/ 129 w 621"/>
                <a:gd name="T15" fmla="*/ 509 h 525"/>
                <a:gd name="T16" fmla="*/ 157 w 621"/>
                <a:gd name="T17" fmla="*/ 519 h 525"/>
                <a:gd name="T18" fmla="*/ 172 w 621"/>
                <a:gd name="T19" fmla="*/ 466 h 525"/>
                <a:gd name="T20" fmla="*/ 221 w 621"/>
                <a:gd name="T21" fmla="*/ 435 h 525"/>
                <a:gd name="T22" fmla="*/ 400 w 621"/>
                <a:gd name="T23" fmla="*/ 394 h 525"/>
                <a:gd name="T24" fmla="*/ 621 w 621"/>
                <a:gd name="T25" fmla="*/ 32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1" h="525">
                  <a:moveTo>
                    <a:pt x="621" y="32"/>
                  </a:moveTo>
                  <a:cubicBezTo>
                    <a:pt x="621" y="32"/>
                    <a:pt x="512" y="116"/>
                    <a:pt x="405" y="115"/>
                  </a:cubicBezTo>
                  <a:cubicBezTo>
                    <a:pt x="298" y="113"/>
                    <a:pt x="219" y="109"/>
                    <a:pt x="219" y="109"/>
                  </a:cubicBezTo>
                  <a:cubicBezTo>
                    <a:pt x="219" y="109"/>
                    <a:pt x="191" y="110"/>
                    <a:pt x="190" y="59"/>
                  </a:cubicBezTo>
                  <a:cubicBezTo>
                    <a:pt x="189" y="8"/>
                    <a:pt x="182" y="3"/>
                    <a:pt x="168" y="1"/>
                  </a:cubicBezTo>
                  <a:cubicBezTo>
                    <a:pt x="155" y="0"/>
                    <a:pt x="148" y="11"/>
                    <a:pt x="127" y="43"/>
                  </a:cubicBezTo>
                  <a:cubicBezTo>
                    <a:pt x="106" y="75"/>
                    <a:pt x="0" y="242"/>
                    <a:pt x="0" y="242"/>
                  </a:cubicBezTo>
                  <a:cubicBezTo>
                    <a:pt x="129" y="509"/>
                    <a:pt x="129" y="509"/>
                    <a:pt x="129" y="509"/>
                  </a:cubicBezTo>
                  <a:cubicBezTo>
                    <a:pt x="129" y="509"/>
                    <a:pt x="142" y="525"/>
                    <a:pt x="157" y="519"/>
                  </a:cubicBezTo>
                  <a:cubicBezTo>
                    <a:pt x="172" y="512"/>
                    <a:pt x="172" y="466"/>
                    <a:pt x="172" y="466"/>
                  </a:cubicBezTo>
                  <a:cubicBezTo>
                    <a:pt x="172" y="466"/>
                    <a:pt x="175" y="433"/>
                    <a:pt x="221" y="435"/>
                  </a:cubicBezTo>
                  <a:cubicBezTo>
                    <a:pt x="268" y="438"/>
                    <a:pt x="343" y="427"/>
                    <a:pt x="400" y="394"/>
                  </a:cubicBezTo>
                  <a:lnTo>
                    <a:pt x="621" y="32"/>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60" name="Freeform 292">
              <a:extLst>
                <a:ext uri="{FF2B5EF4-FFF2-40B4-BE49-F238E27FC236}">
                  <a16:creationId xmlns:a16="http://schemas.microsoft.com/office/drawing/2014/main" id="{3A93373E-3E15-2842-8D95-9CE33F66190E}"/>
                </a:ext>
              </a:extLst>
            </p:cNvPr>
            <p:cNvSpPr>
              <a:spLocks/>
            </p:cNvSpPr>
            <p:nvPr/>
          </p:nvSpPr>
          <p:spPr bwMode="auto">
            <a:xfrm>
              <a:off x="3507300" y="4622549"/>
              <a:ext cx="760616" cy="1806462"/>
            </a:xfrm>
            <a:custGeom>
              <a:avLst/>
              <a:gdLst>
                <a:gd name="T0" fmla="*/ 191 w 221"/>
                <a:gd name="T1" fmla="*/ 174 h 525"/>
                <a:gd name="T2" fmla="*/ 221 w 221"/>
                <a:gd name="T3" fmla="*/ 109 h 525"/>
                <a:gd name="T4" fmla="*/ 219 w 221"/>
                <a:gd name="T5" fmla="*/ 109 h 525"/>
                <a:gd name="T6" fmla="*/ 190 w 221"/>
                <a:gd name="T7" fmla="*/ 59 h 525"/>
                <a:gd name="T8" fmla="*/ 168 w 221"/>
                <a:gd name="T9" fmla="*/ 1 h 525"/>
                <a:gd name="T10" fmla="*/ 127 w 221"/>
                <a:gd name="T11" fmla="*/ 43 h 525"/>
                <a:gd name="T12" fmla="*/ 0 w 221"/>
                <a:gd name="T13" fmla="*/ 242 h 525"/>
                <a:gd name="T14" fmla="*/ 129 w 221"/>
                <a:gd name="T15" fmla="*/ 509 h 525"/>
                <a:gd name="T16" fmla="*/ 157 w 221"/>
                <a:gd name="T17" fmla="*/ 519 h 525"/>
                <a:gd name="T18" fmla="*/ 172 w 221"/>
                <a:gd name="T19" fmla="*/ 466 h 525"/>
                <a:gd name="T20" fmla="*/ 182 w 221"/>
                <a:gd name="T21" fmla="*/ 447 h 525"/>
                <a:gd name="T22" fmla="*/ 160 w 221"/>
                <a:gd name="T23" fmla="*/ 319 h 525"/>
                <a:gd name="T24" fmla="*/ 191 w 221"/>
                <a:gd name="T25" fmla="*/ 174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1" h="525">
                  <a:moveTo>
                    <a:pt x="191" y="174"/>
                  </a:moveTo>
                  <a:cubicBezTo>
                    <a:pt x="201" y="152"/>
                    <a:pt x="213" y="131"/>
                    <a:pt x="221" y="109"/>
                  </a:cubicBezTo>
                  <a:cubicBezTo>
                    <a:pt x="220" y="109"/>
                    <a:pt x="219" y="109"/>
                    <a:pt x="219" y="109"/>
                  </a:cubicBezTo>
                  <a:cubicBezTo>
                    <a:pt x="219" y="109"/>
                    <a:pt x="191" y="110"/>
                    <a:pt x="190" y="59"/>
                  </a:cubicBezTo>
                  <a:cubicBezTo>
                    <a:pt x="189" y="8"/>
                    <a:pt x="182" y="3"/>
                    <a:pt x="168" y="1"/>
                  </a:cubicBezTo>
                  <a:cubicBezTo>
                    <a:pt x="155" y="0"/>
                    <a:pt x="148" y="11"/>
                    <a:pt x="127" y="43"/>
                  </a:cubicBezTo>
                  <a:cubicBezTo>
                    <a:pt x="106" y="75"/>
                    <a:pt x="0" y="242"/>
                    <a:pt x="0" y="242"/>
                  </a:cubicBezTo>
                  <a:cubicBezTo>
                    <a:pt x="129" y="509"/>
                    <a:pt x="129" y="509"/>
                    <a:pt x="129" y="509"/>
                  </a:cubicBezTo>
                  <a:cubicBezTo>
                    <a:pt x="129" y="509"/>
                    <a:pt x="142" y="525"/>
                    <a:pt x="157" y="519"/>
                  </a:cubicBezTo>
                  <a:cubicBezTo>
                    <a:pt x="172" y="512"/>
                    <a:pt x="172" y="466"/>
                    <a:pt x="172" y="466"/>
                  </a:cubicBezTo>
                  <a:cubicBezTo>
                    <a:pt x="172" y="466"/>
                    <a:pt x="173" y="456"/>
                    <a:pt x="182" y="447"/>
                  </a:cubicBezTo>
                  <a:cubicBezTo>
                    <a:pt x="173" y="405"/>
                    <a:pt x="161" y="362"/>
                    <a:pt x="160" y="319"/>
                  </a:cubicBezTo>
                  <a:cubicBezTo>
                    <a:pt x="158" y="269"/>
                    <a:pt x="169" y="219"/>
                    <a:pt x="191" y="174"/>
                  </a:cubicBezTo>
                  <a:close/>
                </a:path>
              </a:pathLst>
            </a:custGeom>
            <a:solidFill>
              <a:srgbClr val="00B2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61" name="Freeform 293">
              <a:extLst>
                <a:ext uri="{FF2B5EF4-FFF2-40B4-BE49-F238E27FC236}">
                  <a16:creationId xmlns:a16="http://schemas.microsoft.com/office/drawing/2014/main" id="{B14F0A44-FA09-DE47-B5C6-D075040D4D33}"/>
                </a:ext>
              </a:extLst>
            </p:cNvPr>
            <p:cNvSpPr>
              <a:spLocks/>
            </p:cNvSpPr>
            <p:nvPr/>
          </p:nvSpPr>
          <p:spPr bwMode="auto">
            <a:xfrm>
              <a:off x="3871556" y="4622549"/>
              <a:ext cx="396360" cy="1796584"/>
            </a:xfrm>
            <a:custGeom>
              <a:avLst/>
              <a:gdLst>
                <a:gd name="T0" fmla="*/ 51 w 115"/>
                <a:gd name="T1" fmla="*/ 519 h 522"/>
                <a:gd name="T2" fmla="*/ 66 w 115"/>
                <a:gd name="T3" fmla="*/ 466 h 522"/>
                <a:gd name="T4" fmla="*/ 76 w 115"/>
                <a:gd name="T5" fmla="*/ 447 h 522"/>
                <a:gd name="T6" fmla="*/ 54 w 115"/>
                <a:gd name="T7" fmla="*/ 319 h 522"/>
                <a:gd name="T8" fmla="*/ 85 w 115"/>
                <a:gd name="T9" fmla="*/ 174 h 522"/>
                <a:gd name="T10" fmla="*/ 115 w 115"/>
                <a:gd name="T11" fmla="*/ 109 h 522"/>
                <a:gd name="T12" fmla="*/ 113 w 115"/>
                <a:gd name="T13" fmla="*/ 109 h 522"/>
                <a:gd name="T14" fmla="*/ 84 w 115"/>
                <a:gd name="T15" fmla="*/ 59 h 522"/>
                <a:gd name="T16" fmla="*/ 62 w 115"/>
                <a:gd name="T17" fmla="*/ 1 h 522"/>
                <a:gd name="T18" fmla="*/ 32 w 115"/>
                <a:gd name="T19" fmla="*/ 26 h 522"/>
                <a:gd name="T20" fmla="*/ 55 w 115"/>
                <a:gd name="T21" fmla="*/ 42 h 522"/>
                <a:gd name="T22" fmla="*/ 66 w 115"/>
                <a:gd name="T23" fmla="*/ 67 h 522"/>
                <a:gd name="T24" fmla="*/ 46 w 115"/>
                <a:gd name="T25" fmla="*/ 98 h 522"/>
                <a:gd name="T26" fmla="*/ 14 w 115"/>
                <a:gd name="T27" fmla="*/ 121 h 522"/>
                <a:gd name="T28" fmla="*/ 7 w 115"/>
                <a:gd name="T29" fmla="*/ 156 h 522"/>
                <a:gd name="T30" fmla="*/ 31 w 115"/>
                <a:gd name="T31" fmla="*/ 174 h 522"/>
                <a:gd name="T32" fmla="*/ 41 w 115"/>
                <a:gd name="T33" fmla="*/ 200 h 522"/>
                <a:gd name="T34" fmla="*/ 21 w 115"/>
                <a:gd name="T35" fmla="*/ 212 h 522"/>
                <a:gd name="T36" fmla="*/ 30 w 115"/>
                <a:gd name="T37" fmla="*/ 255 h 522"/>
                <a:gd name="T38" fmla="*/ 24 w 115"/>
                <a:gd name="T39" fmla="*/ 274 h 522"/>
                <a:gd name="T40" fmla="*/ 26 w 115"/>
                <a:gd name="T41" fmla="*/ 316 h 522"/>
                <a:gd name="T42" fmla="*/ 32 w 115"/>
                <a:gd name="T43" fmla="*/ 340 h 522"/>
                <a:gd name="T44" fmla="*/ 27 w 115"/>
                <a:gd name="T45" fmla="*/ 353 h 522"/>
                <a:gd name="T46" fmla="*/ 44 w 115"/>
                <a:gd name="T47" fmla="*/ 408 h 522"/>
                <a:gd name="T48" fmla="*/ 17 w 115"/>
                <a:gd name="T49" fmla="*/ 440 h 522"/>
                <a:gd name="T50" fmla="*/ 16 w 115"/>
                <a:gd name="T51" fmla="*/ 445 h 522"/>
                <a:gd name="T52" fmla="*/ 38 w 115"/>
                <a:gd name="T53" fmla="*/ 475 h 522"/>
                <a:gd name="T54" fmla="*/ 38 w 115"/>
                <a:gd name="T55" fmla="*/ 510 h 522"/>
                <a:gd name="T56" fmla="*/ 32 w 115"/>
                <a:gd name="T57" fmla="*/ 517 h 522"/>
                <a:gd name="T58" fmla="*/ 51 w 115"/>
                <a:gd name="T59" fmla="*/ 519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5" h="522">
                  <a:moveTo>
                    <a:pt x="51" y="519"/>
                  </a:moveTo>
                  <a:cubicBezTo>
                    <a:pt x="66" y="512"/>
                    <a:pt x="66" y="466"/>
                    <a:pt x="66" y="466"/>
                  </a:cubicBezTo>
                  <a:cubicBezTo>
                    <a:pt x="66" y="466"/>
                    <a:pt x="67" y="456"/>
                    <a:pt x="76" y="447"/>
                  </a:cubicBezTo>
                  <a:cubicBezTo>
                    <a:pt x="67" y="405"/>
                    <a:pt x="55" y="362"/>
                    <a:pt x="54" y="319"/>
                  </a:cubicBezTo>
                  <a:cubicBezTo>
                    <a:pt x="52" y="269"/>
                    <a:pt x="63" y="219"/>
                    <a:pt x="85" y="174"/>
                  </a:cubicBezTo>
                  <a:cubicBezTo>
                    <a:pt x="95" y="152"/>
                    <a:pt x="107" y="131"/>
                    <a:pt x="115" y="109"/>
                  </a:cubicBezTo>
                  <a:cubicBezTo>
                    <a:pt x="114" y="109"/>
                    <a:pt x="113" y="109"/>
                    <a:pt x="113" y="109"/>
                  </a:cubicBezTo>
                  <a:cubicBezTo>
                    <a:pt x="113" y="109"/>
                    <a:pt x="85" y="110"/>
                    <a:pt x="84" y="59"/>
                  </a:cubicBezTo>
                  <a:cubicBezTo>
                    <a:pt x="83" y="8"/>
                    <a:pt x="76" y="3"/>
                    <a:pt x="62" y="1"/>
                  </a:cubicBezTo>
                  <a:cubicBezTo>
                    <a:pt x="52" y="0"/>
                    <a:pt x="45" y="7"/>
                    <a:pt x="32" y="26"/>
                  </a:cubicBezTo>
                  <a:cubicBezTo>
                    <a:pt x="40" y="29"/>
                    <a:pt x="48" y="32"/>
                    <a:pt x="55" y="42"/>
                  </a:cubicBezTo>
                  <a:cubicBezTo>
                    <a:pt x="61" y="49"/>
                    <a:pt x="66" y="58"/>
                    <a:pt x="66" y="67"/>
                  </a:cubicBezTo>
                  <a:cubicBezTo>
                    <a:pt x="66" y="80"/>
                    <a:pt x="56" y="91"/>
                    <a:pt x="46" y="98"/>
                  </a:cubicBezTo>
                  <a:cubicBezTo>
                    <a:pt x="35" y="106"/>
                    <a:pt x="23" y="111"/>
                    <a:pt x="14" y="121"/>
                  </a:cubicBezTo>
                  <a:cubicBezTo>
                    <a:pt x="5" y="130"/>
                    <a:pt x="0" y="145"/>
                    <a:pt x="7" y="156"/>
                  </a:cubicBezTo>
                  <a:cubicBezTo>
                    <a:pt x="12" y="165"/>
                    <a:pt x="23" y="168"/>
                    <a:pt x="31" y="174"/>
                  </a:cubicBezTo>
                  <a:cubicBezTo>
                    <a:pt x="40" y="179"/>
                    <a:pt x="47" y="192"/>
                    <a:pt x="41" y="200"/>
                  </a:cubicBezTo>
                  <a:cubicBezTo>
                    <a:pt x="36" y="206"/>
                    <a:pt x="26" y="206"/>
                    <a:pt x="21" y="212"/>
                  </a:cubicBezTo>
                  <a:cubicBezTo>
                    <a:pt x="11" y="224"/>
                    <a:pt x="29" y="240"/>
                    <a:pt x="30" y="255"/>
                  </a:cubicBezTo>
                  <a:cubicBezTo>
                    <a:pt x="30" y="262"/>
                    <a:pt x="26" y="268"/>
                    <a:pt x="24" y="274"/>
                  </a:cubicBezTo>
                  <a:cubicBezTo>
                    <a:pt x="20" y="287"/>
                    <a:pt x="20" y="303"/>
                    <a:pt x="26" y="316"/>
                  </a:cubicBezTo>
                  <a:cubicBezTo>
                    <a:pt x="29" y="323"/>
                    <a:pt x="34" y="331"/>
                    <a:pt x="32" y="340"/>
                  </a:cubicBezTo>
                  <a:cubicBezTo>
                    <a:pt x="31" y="344"/>
                    <a:pt x="28" y="348"/>
                    <a:pt x="27" y="353"/>
                  </a:cubicBezTo>
                  <a:cubicBezTo>
                    <a:pt x="21" y="372"/>
                    <a:pt x="48" y="389"/>
                    <a:pt x="44" y="408"/>
                  </a:cubicBezTo>
                  <a:cubicBezTo>
                    <a:pt x="40" y="423"/>
                    <a:pt x="22" y="426"/>
                    <a:pt x="17" y="440"/>
                  </a:cubicBezTo>
                  <a:cubicBezTo>
                    <a:pt x="16" y="441"/>
                    <a:pt x="16" y="443"/>
                    <a:pt x="16" y="445"/>
                  </a:cubicBezTo>
                  <a:cubicBezTo>
                    <a:pt x="17" y="458"/>
                    <a:pt x="33" y="464"/>
                    <a:pt x="38" y="475"/>
                  </a:cubicBezTo>
                  <a:cubicBezTo>
                    <a:pt x="44" y="486"/>
                    <a:pt x="44" y="499"/>
                    <a:pt x="38" y="510"/>
                  </a:cubicBezTo>
                  <a:cubicBezTo>
                    <a:pt x="36" y="512"/>
                    <a:pt x="34" y="514"/>
                    <a:pt x="32" y="517"/>
                  </a:cubicBezTo>
                  <a:cubicBezTo>
                    <a:pt x="37" y="520"/>
                    <a:pt x="44" y="522"/>
                    <a:pt x="51" y="519"/>
                  </a:cubicBezTo>
                  <a:close/>
                </a:path>
              </a:pathLst>
            </a:custGeom>
            <a:solidFill>
              <a:srgbClr val="00E1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62" name="Freeform 294">
              <a:extLst>
                <a:ext uri="{FF2B5EF4-FFF2-40B4-BE49-F238E27FC236}">
                  <a16:creationId xmlns:a16="http://schemas.microsoft.com/office/drawing/2014/main" id="{77501426-95A7-6542-B4B6-1F27B4AA1209}"/>
                </a:ext>
              </a:extLst>
            </p:cNvPr>
            <p:cNvSpPr>
              <a:spLocks/>
            </p:cNvSpPr>
            <p:nvPr/>
          </p:nvSpPr>
          <p:spPr bwMode="auto">
            <a:xfrm>
              <a:off x="4202473" y="4732443"/>
              <a:ext cx="1442206" cy="1397755"/>
            </a:xfrm>
            <a:custGeom>
              <a:avLst/>
              <a:gdLst>
                <a:gd name="T0" fmla="*/ 19 w 419"/>
                <a:gd name="T1" fmla="*/ 403 h 406"/>
                <a:gd name="T2" fmla="*/ 198 w 419"/>
                <a:gd name="T3" fmla="*/ 362 h 406"/>
                <a:gd name="T4" fmla="*/ 419 w 419"/>
                <a:gd name="T5" fmla="*/ 0 h 406"/>
                <a:gd name="T6" fmla="*/ 293 w 419"/>
                <a:gd name="T7" fmla="*/ 67 h 406"/>
                <a:gd name="T8" fmla="*/ 289 w 419"/>
                <a:gd name="T9" fmla="*/ 80 h 406"/>
                <a:gd name="T10" fmla="*/ 244 w 419"/>
                <a:gd name="T11" fmla="*/ 119 h 406"/>
                <a:gd name="T12" fmla="*/ 167 w 419"/>
                <a:gd name="T13" fmla="*/ 151 h 406"/>
                <a:gd name="T14" fmla="*/ 110 w 419"/>
                <a:gd name="T15" fmla="*/ 208 h 406"/>
                <a:gd name="T16" fmla="*/ 91 w 419"/>
                <a:gd name="T17" fmla="*/ 315 h 406"/>
                <a:gd name="T18" fmla="*/ 16 w 419"/>
                <a:gd name="T19" fmla="*/ 355 h 406"/>
                <a:gd name="T20" fmla="*/ 4 w 419"/>
                <a:gd name="T21" fmla="*/ 404 h 406"/>
                <a:gd name="T22" fmla="*/ 19 w 419"/>
                <a:gd name="T23" fmla="*/ 403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9" h="406">
                  <a:moveTo>
                    <a:pt x="19" y="403"/>
                  </a:moveTo>
                  <a:cubicBezTo>
                    <a:pt x="66" y="406"/>
                    <a:pt x="141" y="395"/>
                    <a:pt x="198" y="362"/>
                  </a:cubicBezTo>
                  <a:cubicBezTo>
                    <a:pt x="419" y="0"/>
                    <a:pt x="419" y="0"/>
                    <a:pt x="419" y="0"/>
                  </a:cubicBezTo>
                  <a:cubicBezTo>
                    <a:pt x="419" y="0"/>
                    <a:pt x="364" y="43"/>
                    <a:pt x="293" y="67"/>
                  </a:cubicBezTo>
                  <a:cubicBezTo>
                    <a:pt x="292" y="71"/>
                    <a:pt x="291" y="76"/>
                    <a:pt x="289" y="80"/>
                  </a:cubicBezTo>
                  <a:cubicBezTo>
                    <a:pt x="279" y="97"/>
                    <a:pt x="261" y="110"/>
                    <a:pt x="244" y="119"/>
                  </a:cubicBezTo>
                  <a:cubicBezTo>
                    <a:pt x="219" y="132"/>
                    <a:pt x="192" y="139"/>
                    <a:pt x="167" y="151"/>
                  </a:cubicBezTo>
                  <a:cubicBezTo>
                    <a:pt x="142" y="163"/>
                    <a:pt x="118" y="182"/>
                    <a:pt x="110" y="208"/>
                  </a:cubicBezTo>
                  <a:cubicBezTo>
                    <a:pt x="99" y="244"/>
                    <a:pt x="116" y="288"/>
                    <a:pt x="91" y="315"/>
                  </a:cubicBezTo>
                  <a:cubicBezTo>
                    <a:pt x="72" y="336"/>
                    <a:pt x="36" y="334"/>
                    <a:pt x="16" y="355"/>
                  </a:cubicBezTo>
                  <a:cubicBezTo>
                    <a:pt x="3" y="367"/>
                    <a:pt x="0" y="387"/>
                    <a:pt x="4" y="404"/>
                  </a:cubicBezTo>
                  <a:cubicBezTo>
                    <a:pt x="8" y="403"/>
                    <a:pt x="14" y="403"/>
                    <a:pt x="19" y="40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63" name="Freeform 295">
              <a:extLst>
                <a:ext uri="{FF2B5EF4-FFF2-40B4-BE49-F238E27FC236}">
                  <a16:creationId xmlns:a16="http://schemas.microsoft.com/office/drawing/2014/main" id="{81568710-19F2-154F-897D-1CF03B57B8EB}"/>
                </a:ext>
              </a:extLst>
            </p:cNvPr>
            <p:cNvSpPr>
              <a:spLocks/>
            </p:cNvSpPr>
            <p:nvPr/>
          </p:nvSpPr>
          <p:spPr bwMode="auto">
            <a:xfrm>
              <a:off x="4264212" y="3153178"/>
              <a:ext cx="1658290" cy="1799053"/>
            </a:xfrm>
            <a:custGeom>
              <a:avLst/>
              <a:gdLst>
                <a:gd name="T0" fmla="*/ 197 w 482"/>
                <a:gd name="T1" fmla="*/ 523 h 523"/>
                <a:gd name="T2" fmla="*/ 440 w 482"/>
                <a:gd name="T3" fmla="*/ 233 h 523"/>
                <a:gd name="T4" fmla="*/ 334 w 482"/>
                <a:gd name="T5" fmla="*/ 53 h 523"/>
                <a:gd name="T6" fmla="*/ 272 w 482"/>
                <a:gd name="T7" fmla="*/ 25 h 523"/>
                <a:gd name="T8" fmla="*/ 45 w 482"/>
                <a:gd name="T9" fmla="*/ 159 h 523"/>
                <a:gd name="T10" fmla="*/ 34 w 482"/>
                <a:gd name="T11" fmla="*/ 228 h 523"/>
                <a:gd name="T12" fmla="*/ 197 w 482"/>
                <a:gd name="T13" fmla="*/ 523 h 523"/>
              </a:gdLst>
              <a:ahLst/>
              <a:cxnLst>
                <a:cxn ang="0">
                  <a:pos x="T0" y="T1"/>
                </a:cxn>
                <a:cxn ang="0">
                  <a:pos x="T2" y="T3"/>
                </a:cxn>
                <a:cxn ang="0">
                  <a:pos x="T4" y="T5"/>
                </a:cxn>
                <a:cxn ang="0">
                  <a:pos x="T6" y="T7"/>
                </a:cxn>
                <a:cxn ang="0">
                  <a:pos x="T8" y="T9"/>
                </a:cxn>
                <a:cxn ang="0">
                  <a:pos x="T10" y="T11"/>
                </a:cxn>
                <a:cxn ang="0">
                  <a:pos x="T12" y="T13"/>
                </a:cxn>
              </a:cxnLst>
              <a:rect l="0" t="0" r="r" b="b"/>
              <a:pathLst>
                <a:path w="482" h="523">
                  <a:moveTo>
                    <a:pt x="197" y="523"/>
                  </a:moveTo>
                  <a:cubicBezTo>
                    <a:pt x="197" y="523"/>
                    <a:pt x="482" y="495"/>
                    <a:pt x="440" y="233"/>
                  </a:cubicBezTo>
                  <a:cubicBezTo>
                    <a:pt x="334" y="53"/>
                    <a:pt x="334" y="53"/>
                    <a:pt x="334" y="53"/>
                  </a:cubicBezTo>
                  <a:cubicBezTo>
                    <a:pt x="334" y="53"/>
                    <a:pt x="314" y="0"/>
                    <a:pt x="272" y="25"/>
                  </a:cubicBezTo>
                  <a:cubicBezTo>
                    <a:pt x="230" y="50"/>
                    <a:pt x="45" y="159"/>
                    <a:pt x="45" y="159"/>
                  </a:cubicBezTo>
                  <a:cubicBezTo>
                    <a:pt x="45" y="159"/>
                    <a:pt x="0" y="174"/>
                    <a:pt x="34" y="228"/>
                  </a:cubicBezTo>
                  <a:lnTo>
                    <a:pt x="197" y="523"/>
                  </a:lnTo>
                  <a:close/>
                </a:path>
              </a:pathLst>
            </a:custGeom>
            <a:solidFill>
              <a:srgbClr val="006B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64" name="Freeform 296">
              <a:extLst>
                <a:ext uri="{FF2B5EF4-FFF2-40B4-BE49-F238E27FC236}">
                  <a16:creationId xmlns:a16="http://schemas.microsoft.com/office/drawing/2014/main" id="{F5295E8B-A11A-554E-9085-54BB1B9FC33D}"/>
                </a:ext>
              </a:extLst>
            </p:cNvPr>
            <p:cNvSpPr>
              <a:spLocks/>
            </p:cNvSpPr>
            <p:nvPr/>
          </p:nvSpPr>
          <p:spPr bwMode="auto">
            <a:xfrm>
              <a:off x="4264212" y="3153178"/>
              <a:ext cx="1345894" cy="1513823"/>
            </a:xfrm>
            <a:custGeom>
              <a:avLst/>
              <a:gdLst>
                <a:gd name="T0" fmla="*/ 255 w 391"/>
                <a:gd name="T1" fmla="*/ 375 h 440"/>
                <a:gd name="T2" fmla="*/ 273 w 391"/>
                <a:gd name="T3" fmla="*/ 299 h 440"/>
                <a:gd name="T4" fmla="*/ 347 w 391"/>
                <a:gd name="T5" fmla="*/ 232 h 440"/>
                <a:gd name="T6" fmla="*/ 375 w 391"/>
                <a:gd name="T7" fmla="*/ 191 h 440"/>
                <a:gd name="T8" fmla="*/ 391 w 391"/>
                <a:gd name="T9" fmla="*/ 150 h 440"/>
                <a:gd name="T10" fmla="*/ 334 w 391"/>
                <a:gd name="T11" fmla="*/ 53 h 440"/>
                <a:gd name="T12" fmla="*/ 272 w 391"/>
                <a:gd name="T13" fmla="*/ 25 h 440"/>
                <a:gd name="T14" fmla="*/ 45 w 391"/>
                <a:gd name="T15" fmla="*/ 159 h 440"/>
                <a:gd name="T16" fmla="*/ 34 w 391"/>
                <a:gd name="T17" fmla="*/ 228 h 440"/>
                <a:gd name="T18" fmla="*/ 151 w 391"/>
                <a:gd name="T19" fmla="*/ 440 h 440"/>
                <a:gd name="T20" fmla="*/ 187 w 391"/>
                <a:gd name="T21" fmla="*/ 433 h 440"/>
                <a:gd name="T22" fmla="*/ 255 w 391"/>
                <a:gd name="T23" fmla="*/ 375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1" h="440">
                  <a:moveTo>
                    <a:pt x="255" y="375"/>
                  </a:moveTo>
                  <a:cubicBezTo>
                    <a:pt x="265" y="350"/>
                    <a:pt x="262" y="322"/>
                    <a:pt x="273" y="299"/>
                  </a:cubicBezTo>
                  <a:cubicBezTo>
                    <a:pt x="288" y="269"/>
                    <a:pt x="323" y="255"/>
                    <a:pt x="347" y="232"/>
                  </a:cubicBezTo>
                  <a:cubicBezTo>
                    <a:pt x="358" y="220"/>
                    <a:pt x="368" y="206"/>
                    <a:pt x="375" y="191"/>
                  </a:cubicBezTo>
                  <a:cubicBezTo>
                    <a:pt x="382" y="178"/>
                    <a:pt x="387" y="164"/>
                    <a:pt x="391" y="150"/>
                  </a:cubicBezTo>
                  <a:cubicBezTo>
                    <a:pt x="334" y="53"/>
                    <a:pt x="334" y="53"/>
                    <a:pt x="334" y="53"/>
                  </a:cubicBezTo>
                  <a:cubicBezTo>
                    <a:pt x="334" y="53"/>
                    <a:pt x="314" y="0"/>
                    <a:pt x="272" y="25"/>
                  </a:cubicBezTo>
                  <a:cubicBezTo>
                    <a:pt x="230" y="50"/>
                    <a:pt x="45" y="159"/>
                    <a:pt x="45" y="159"/>
                  </a:cubicBezTo>
                  <a:cubicBezTo>
                    <a:pt x="45" y="159"/>
                    <a:pt x="0" y="174"/>
                    <a:pt x="34" y="228"/>
                  </a:cubicBezTo>
                  <a:cubicBezTo>
                    <a:pt x="151" y="440"/>
                    <a:pt x="151" y="440"/>
                    <a:pt x="151" y="440"/>
                  </a:cubicBezTo>
                  <a:cubicBezTo>
                    <a:pt x="163" y="438"/>
                    <a:pt x="175" y="436"/>
                    <a:pt x="187" y="433"/>
                  </a:cubicBezTo>
                  <a:cubicBezTo>
                    <a:pt x="217" y="424"/>
                    <a:pt x="244" y="404"/>
                    <a:pt x="255" y="375"/>
                  </a:cubicBezTo>
                  <a:close/>
                </a:path>
              </a:pathLst>
            </a:custGeom>
            <a:solidFill>
              <a:srgbClr val="FCE5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65" name="Freeform 297">
              <a:extLst>
                <a:ext uri="{FF2B5EF4-FFF2-40B4-BE49-F238E27FC236}">
                  <a16:creationId xmlns:a16="http://schemas.microsoft.com/office/drawing/2014/main" id="{E858B091-DBCB-4549-889B-EFDE2E302956}"/>
                </a:ext>
              </a:extLst>
            </p:cNvPr>
            <p:cNvSpPr>
              <a:spLocks/>
            </p:cNvSpPr>
            <p:nvPr/>
          </p:nvSpPr>
          <p:spPr bwMode="auto">
            <a:xfrm>
              <a:off x="4718605" y="3575468"/>
              <a:ext cx="891501" cy="1091533"/>
            </a:xfrm>
            <a:custGeom>
              <a:avLst/>
              <a:gdLst>
                <a:gd name="T0" fmla="*/ 55 w 259"/>
                <a:gd name="T1" fmla="*/ 310 h 317"/>
                <a:gd name="T2" fmla="*/ 123 w 259"/>
                <a:gd name="T3" fmla="*/ 252 h 317"/>
                <a:gd name="T4" fmla="*/ 141 w 259"/>
                <a:gd name="T5" fmla="*/ 176 h 317"/>
                <a:gd name="T6" fmla="*/ 215 w 259"/>
                <a:gd name="T7" fmla="*/ 109 h 317"/>
                <a:gd name="T8" fmla="*/ 243 w 259"/>
                <a:gd name="T9" fmla="*/ 68 h 317"/>
                <a:gd name="T10" fmla="*/ 259 w 259"/>
                <a:gd name="T11" fmla="*/ 27 h 317"/>
                <a:gd name="T12" fmla="*/ 243 w 259"/>
                <a:gd name="T13" fmla="*/ 0 h 317"/>
                <a:gd name="T14" fmla="*/ 226 w 259"/>
                <a:gd name="T15" fmla="*/ 38 h 317"/>
                <a:gd name="T16" fmla="*/ 173 w 259"/>
                <a:gd name="T17" fmla="*/ 91 h 317"/>
                <a:gd name="T18" fmla="*/ 106 w 259"/>
                <a:gd name="T19" fmla="*/ 138 h 317"/>
                <a:gd name="T20" fmla="*/ 93 w 259"/>
                <a:gd name="T21" fmla="*/ 207 h 317"/>
                <a:gd name="T22" fmla="*/ 33 w 259"/>
                <a:gd name="T23" fmla="*/ 276 h 317"/>
                <a:gd name="T24" fmla="*/ 0 w 259"/>
                <a:gd name="T25" fmla="*/ 282 h 317"/>
                <a:gd name="T26" fmla="*/ 19 w 259"/>
                <a:gd name="T27" fmla="*/ 317 h 317"/>
                <a:gd name="T28" fmla="*/ 55 w 259"/>
                <a:gd name="T29" fmla="*/ 310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9" h="317">
                  <a:moveTo>
                    <a:pt x="55" y="310"/>
                  </a:moveTo>
                  <a:cubicBezTo>
                    <a:pt x="85" y="301"/>
                    <a:pt x="112" y="281"/>
                    <a:pt x="123" y="252"/>
                  </a:cubicBezTo>
                  <a:cubicBezTo>
                    <a:pt x="133" y="227"/>
                    <a:pt x="130" y="199"/>
                    <a:pt x="141" y="176"/>
                  </a:cubicBezTo>
                  <a:cubicBezTo>
                    <a:pt x="156" y="146"/>
                    <a:pt x="191" y="132"/>
                    <a:pt x="215" y="109"/>
                  </a:cubicBezTo>
                  <a:cubicBezTo>
                    <a:pt x="226" y="97"/>
                    <a:pt x="236" y="83"/>
                    <a:pt x="243" y="68"/>
                  </a:cubicBezTo>
                  <a:cubicBezTo>
                    <a:pt x="250" y="55"/>
                    <a:pt x="255" y="41"/>
                    <a:pt x="259" y="27"/>
                  </a:cubicBezTo>
                  <a:cubicBezTo>
                    <a:pt x="243" y="0"/>
                    <a:pt x="243" y="0"/>
                    <a:pt x="243" y="0"/>
                  </a:cubicBezTo>
                  <a:cubicBezTo>
                    <a:pt x="239" y="13"/>
                    <a:pt x="233" y="26"/>
                    <a:pt x="226" y="38"/>
                  </a:cubicBezTo>
                  <a:cubicBezTo>
                    <a:pt x="213" y="60"/>
                    <a:pt x="194" y="78"/>
                    <a:pt x="173" y="91"/>
                  </a:cubicBezTo>
                  <a:cubicBezTo>
                    <a:pt x="149" y="105"/>
                    <a:pt x="120" y="114"/>
                    <a:pt x="106" y="138"/>
                  </a:cubicBezTo>
                  <a:cubicBezTo>
                    <a:pt x="95" y="158"/>
                    <a:pt x="98" y="184"/>
                    <a:pt x="93" y="207"/>
                  </a:cubicBezTo>
                  <a:cubicBezTo>
                    <a:pt x="87" y="238"/>
                    <a:pt x="63" y="265"/>
                    <a:pt x="33" y="276"/>
                  </a:cubicBezTo>
                  <a:cubicBezTo>
                    <a:pt x="22" y="280"/>
                    <a:pt x="11" y="281"/>
                    <a:pt x="0" y="282"/>
                  </a:cubicBezTo>
                  <a:cubicBezTo>
                    <a:pt x="19" y="317"/>
                    <a:pt x="19" y="317"/>
                    <a:pt x="19" y="317"/>
                  </a:cubicBezTo>
                  <a:cubicBezTo>
                    <a:pt x="31" y="315"/>
                    <a:pt x="43" y="313"/>
                    <a:pt x="55" y="310"/>
                  </a:cubicBezTo>
                  <a:close/>
                </a:path>
              </a:pathLst>
            </a:custGeom>
            <a:solidFill>
              <a:srgbClr val="D6B2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66" name="Freeform 298">
              <a:extLst>
                <a:ext uri="{FF2B5EF4-FFF2-40B4-BE49-F238E27FC236}">
                  <a16:creationId xmlns:a16="http://schemas.microsoft.com/office/drawing/2014/main" id="{0AF93F29-599F-304F-8117-3B67E453A003}"/>
                </a:ext>
              </a:extLst>
            </p:cNvPr>
            <p:cNvSpPr>
              <a:spLocks/>
            </p:cNvSpPr>
            <p:nvPr/>
          </p:nvSpPr>
          <p:spPr bwMode="auto">
            <a:xfrm>
              <a:off x="4842082" y="3661901"/>
              <a:ext cx="165459" cy="206206"/>
            </a:xfrm>
            <a:custGeom>
              <a:avLst/>
              <a:gdLst>
                <a:gd name="T0" fmla="*/ 115 w 134"/>
                <a:gd name="T1" fmla="*/ 167 h 167"/>
                <a:gd name="T2" fmla="*/ 134 w 134"/>
                <a:gd name="T3" fmla="*/ 153 h 167"/>
                <a:gd name="T4" fmla="*/ 20 w 134"/>
                <a:gd name="T5" fmla="*/ 0 h 167"/>
                <a:gd name="T6" fmla="*/ 0 w 134"/>
                <a:gd name="T7" fmla="*/ 14 h 167"/>
                <a:gd name="T8" fmla="*/ 115 w 134"/>
                <a:gd name="T9" fmla="*/ 167 h 167"/>
              </a:gdLst>
              <a:ahLst/>
              <a:cxnLst>
                <a:cxn ang="0">
                  <a:pos x="T0" y="T1"/>
                </a:cxn>
                <a:cxn ang="0">
                  <a:pos x="T2" y="T3"/>
                </a:cxn>
                <a:cxn ang="0">
                  <a:pos x="T4" y="T5"/>
                </a:cxn>
                <a:cxn ang="0">
                  <a:pos x="T6" y="T7"/>
                </a:cxn>
                <a:cxn ang="0">
                  <a:pos x="T8" y="T9"/>
                </a:cxn>
              </a:cxnLst>
              <a:rect l="0" t="0" r="r" b="b"/>
              <a:pathLst>
                <a:path w="134" h="167">
                  <a:moveTo>
                    <a:pt x="115" y="167"/>
                  </a:moveTo>
                  <a:lnTo>
                    <a:pt x="134" y="153"/>
                  </a:lnTo>
                  <a:lnTo>
                    <a:pt x="20" y="0"/>
                  </a:lnTo>
                  <a:lnTo>
                    <a:pt x="0" y="14"/>
                  </a:lnTo>
                  <a:lnTo>
                    <a:pt x="115" y="16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67" name="Freeform 299">
              <a:extLst>
                <a:ext uri="{FF2B5EF4-FFF2-40B4-BE49-F238E27FC236}">
                  <a16:creationId xmlns:a16="http://schemas.microsoft.com/office/drawing/2014/main" id="{6685F72F-2463-4B49-A830-44E22D97E8B3}"/>
                </a:ext>
              </a:extLst>
            </p:cNvPr>
            <p:cNvSpPr>
              <a:spLocks/>
            </p:cNvSpPr>
            <p:nvPr/>
          </p:nvSpPr>
          <p:spPr bwMode="auto">
            <a:xfrm>
              <a:off x="4649459" y="3266776"/>
              <a:ext cx="427229" cy="674182"/>
            </a:xfrm>
            <a:custGeom>
              <a:avLst/>
              <a:gdLst>
                <a:gd name="T0" fmla="*/ 240 w 346"/>
                <a:gd name="T1" fmla="*/ 0 h 546"/>
                <a:gd name="T2" fmla="*/ 254 w 346"/>
                <a:gd name="T3" fmla="*/ 16 h 546"/>
                <a:gd name="T4" fmla="*/ 346 w 346"/>
                <a:gd name="T5" fmla="*/ 295 h 546"/>
                <a:gd name="T6" fmla="*/ 9 w 346"/>
                <a:gd name="T7" fmla="*/ 546 h 546"/>
                <a:gd name="T8" fmla="*/ 0 w 346"/>
                <a:gd name="T9" fmla="*/ 532 h 546"/>
                <a:gd name="T10" fmla="*/ 240 w 346"/>
                <a:gd name="T11" fmla="*/ 0 h 546"/>
              </a:gdLst>
              <a:ahLst/>
              <a:cxnLst>
                <a:cxn ang="0">
                  <a:pos x="T0" y="T1"/>
                </a:cxn>
                <a:cxn ang="0">
                  <a:pos x="T2" y="T3"/>
                </a:cxn>
                <a:cxn ang="0">
                  <a:pos x="T4" y="T5"/>
                </a:cxn>
                <a:cxn ang="0">
                  <a:pos x="T6" y="T7"/>
                </a:cxn>
                <a:cxn ang="0">
                  <a:pos x="T8" y="T9"/>
                </a:cxn>
                <a:cxn ang="0">
                  <a:pos x="T10" y="T11"/>
                </a:cxn>
              </a:cxnLst>
              <a:rect l="0" t="0" r="r" b="b"/>
              <a:pathLst>
                <a:path w="346" h="546">
                  <a:moveTo>
                    <a:pt x="240" y="0"/>
                  </a:moveTo>
                  <a:lnTo>
                    <a:pt x="254" y="16"/>
                  </a:lnTo>
                  <a:lnTo>
                    <a:pt x="346" y="295"/>
                  </a:lnTo>
                  <a:lnTo>
                    <a:pt x="9" y="546"/>
                  </a:lnTo>
                  <a:lnTo>
                    <a:pt x="0" y="532"/>
                  </a:lnTo>
                  <a:lnTo>
                    <a:pt x="240" y="0"/>
                  </a:lnTo>
                  <a:close/>
                </a:path>
              </a:pathLst>
            </a:custGeom>
            <a:solidFill>
              <a:srgbClr val="DCDC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68" name="Freeform 300">
              <a:extLst>
                <a:ext uri="{FF2B5EF4-FFF2-40B4-BE49-F238E27FC236}">
                  <a16:creationId xmlns:a16="http://schemas.microsoft.com/office/drawing/2014/main" id="{A8DC15B2-B684-2445-A653-288B3201FAD8}"/>
                </a:ext>
              </a:extLst>
            </p:cNvPr>
            <p:cNvSpPr>
              <a:spLocks/>
            </p:cNvSpPr>
            <p:nvPr/>
          </p:nvSpPr>
          <p:spPr bwMode="auto">
            <a:xfrm>
              <a:off x="4553147" y="3266776"/>
              <a:ext cx="509958" cy="656895"/>
            </a:xfrm>
            <a:custGeom>
              <a:avLst/>
              <a:gdLst>
                <a:gd name="T0" fmla="*/ 318 w 413"/>
                <a:gd name="T1" fmla="*/ 0 h 532"/>
                <a:gd name="T2" fmla="*/ 0 w 413"/>
                <a:gd name="T3" fmla="*/ 237 h 532"/>
                <a:gd name="T4" fmla="*/ 78 w 413"/>
                <a:gd name="T5" fmla="*/ 532 h 532"/>
                <a:gd name="T6" fmla="*/ 413 w 413"/>
                <a:gd name="T7" fmla="*/ 284 h 532"/>
                <a:gd name="T8" fmla="*/ 318 w 413"/>
                <a:gd name="T9" fmla="*/ 0 h 532"/>
              </a:gdLst>
              <a:ahLst/>
              <a:cxnLst>
                <a:cxn ang="0">
                  <a:pos x="T0" y="T1"/>
                </a:cxn>
                <a:cxn ang="0">
                  <a:pos x="T2" y="T3"/>
                </a:cxn>
                <a:cxn ang="0">
                  <a:pos x="T4" y="T5"/>
                </a:cxn>
                <a:cxn ang="0">
                  <a:pos x="T6" y="T7"/>
                </a:cxn>
                <a:cxn ang="0">
                  <a:pos x="T8" y="T9"/>
                </a:cxn>
              </a:cxnLst>
              <a:rect l="0" t="0" r="r" b="b"/>
              <a:pathLst>
                <a:path w="413" h="532">
                  <a:moveTo>
                    <a:pt x="318" y="0"/>
                  </a:moveTo>
                  <a:lnTo>
                    <a:pt x="0" y="237"/>
                  </a:lnTo>
                  <a:lnTo>
                    <a:pt x="78" y="532"/>
                  </a:lnTo>
                  <a:lnTo>
                    <a:pt x="413" y="284"/>
                  </a:lnTo>
                  <a:lnTo>
                    <a:pt x="318" y="0"/>
                  </a:lnTo>
                  <a:close/>
                </a:path>
              </a:pathLst>
            </a:custGeom>
            <a:solidFill>
              <a:srgbClr val="FFFD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69" name="Freeform 301">
              <a:extLst>
                <a:ext uri="{FF2B5EF4-FFF2-40B4-BE49-F238E27FC236}">
                  <a16:creationId xmlns:a16="http://schemas.microsoft.com/office/drawing/2014/main" id="{7DFA6E20-9A9E-F84E-B9A4-528C68515BE2}"/>
                </a:ext>
              </a:extLst>
            </p:cNvPr>
            <p:cNvSpPr>
              <a:spLocks/>
            </p:cNvSpPr>
            <p:nvPr/>
          </p:nvSpPr>
          <p:spPr bwMode="auto">
            <a:xfrm>
              <a:off x="4584016" y="3317402"/>
              <a:ext cx="437107" cy="554410"/>
            </a:xfrm>
            <a:custGeom>
              <a:avLst/>
              <a:gdLst>
                <a:gd name="T0" fmla="*/ 282 w 354"/>
                <a:gd name="T1" fmla="*/ 0 h 449"/>
                <a:gd name="T2" fmla="*/ 0 w 354"/>
                <a:gd name="T3" fmla="*/ 209 h 449"/>
                <a:gd name="T4" fmla="*/ 67 w 354"/>
                <a:gd name="T5" fmla="*/ 449 h 449"/>
                <a:gd name="T6" fmla="*/ 354 w 354"/>
                <a:gd name="T7" fmla="*/ 235 h 449"/>
                <a:gd name="T8" fmla="*/ 282 w 354"/>
                <a:gd name="T9" fmla="*/ 0 h 449"/>
              </a:gdLst>
              <a:ahLst/>
              <a:cxnLst>
                <a:cxn ang="0">
                  <a:pos x="T0" y="T1"/>
                </a:cxn>
                <a:cxn ang="0">
                  <a:pos x="T2" y="T3"/>
                </a:cxn>
                <a:cxn ang="0">
                  <a:pos x="T4" y="T5"/>
                </a:cxn>
                <a:cxn ang="0">
                  <a:pos x="T6" y="T7"/>
                </a:cxn>
                <a:cxn ang="0">
                  <a:pos x="T8" y="T9"/>
                </a:cxn>
              </a:cxnLst>
              <a:rect l="0" t="0" r="r" b="b"/>
              <a:pathLst>
                <a:path w="354" h="449">
                  <a:moveTo>
                    <a:pt x="282" y="0"/>
                  </a:moveTo>
                  <a:lnTo>
                    <a:pt x="0" y="209"/>
                  </a:lnTo>
                  <a:lnTo>
                    <a:pt x="67" y="449"/>
                  </a:lnTo>
                  <a:lnTo>
                    <a:pt x="354" y="235"/>
                  </a:lnTo>
                  <a:lnTo>
                    <a:pt x="282" y="0"/>
                  </a:lnTo>
                  <a:close/>
                </a:path>
              </a:pathLst>
            </a:custGeom>
            <a:solidFill>
              <a:srgbClr val="0091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70" name="Freeform 302">
              <a:extLst>
                <a:ext uri="{FF2B5EF4-FFF2-40B4-BE49-F238E27FC236}">
                  <a16:creationId xmlns:a16="http://schemas.microsoft.com/office/drawing/2014/main" id="{FF944483-4ED1-844C-8B8B-71B5A14AC807}"/>
                </a:ext>
              </a:extLst>
            </p:cNvPr>
            <p:cNvSpPr>
              <a:spLocks/>
            </p:cNvSpPr>
            <p:nvPr/>
          </p:nvSpPr>
          <p:spPr bwMode="auto">
            <a:xfrm>
              <a:off x="4584016" y="3561885"/>
              <a:ext cx="437107" cy="309926"/>
            </a:xfrm>
            <a:custGeom>
              <a:avLst/>
              <a:gdLst>
                <a:gd name="T0" fmla="*/ 24 w 127"/>
                <a:gd name="T1" fmla="*/ 90 h 90"/>
                <a:gd name="T2" fmla="*/ 0 w 127"/>
                <a:gd name="T3" fmla="*/ 4 h 90"/>
                <a:gd name="T4" fmla="*/ 2 w 127"/>
                <a:gd name="T5" fmla="*/ 3 h 90"/>
                <a:gd name="T6" fmla="*/ 123 w 127"/>
                <a:gd name="T7" fmla="*/ 0 h 90"/>
                <a:gd name="T8" fmla="*/ 127 w 127"/>
                <a:gd name="T9" fmla="*/ 13 h 90"/>
                <a:gd name="T10" fmla="*/ 24 w 127"/>
                <a:gd name="T11" fmla="*/ 90 h 90"/>
              </a:gdLst>
              <a:ahLst/>
              <a:cxnLst>
                <a:cxn ang="0">
                  <a:pos x="T0" y="T1"/>
                </a:cxn>
                <a:cxn ang="0">
                  <a:pos x="T2" y="T3"/>
                </a:cxn>
                <a:cxn ang="0">
                  <a:pos x="T4" y="T5"/>
                </a:cxn>
                <a:cxn ang="0">
                  <a:pos x="T6" y="T7"/>
                </a:cxn>
                <a:cxn ang="0">
                  <a:pos x="T8" y="T9"/>
                </a:cxn>
                <a:cxn ang="0">
                  <a:pos x="T10" y="T11"/>
                </a:cxn>
              </a:cxnLst>
              <a:rect l="0" t="0" r="r" b="b"/>
              <a:pathLst>
                <a:path w="127" h="90">
                  <a:moveTo>
                    <a:pt x="24" y="90"/>
                  </a:moveTo>
                  <a:cubicBezTo>
                    <a:pt x="0" y="4"/>
                    <a:pt x="0" y="4"/>
                    <a:pt x="0" y="4"/>
                  </a:cubicBezTo>
                  <a:cubicBezTo>
                    <a:pt x="2" y="3"/>
                    <a:pt x="2" y="3"/>
                    <a:pt x="2" y="3"/>
                  </a:cubicBezTo>
                  <a:cubicBezTo>
                    <a:pt x="16" y="11"/>
                    <a:pt x="60" y="31"/>
                    <a:pt x="123" y="0"/>
                  </a:cubicBezTo>
                  <a:cubicBezTo>
                    <a:pt x="127" y="13"/>
                    <a:pt x="127" y="13"/>
                    <a:pt x="127" y="13"/>
                  </a:cubicBezTo>
                  <a:lnTo>
                    <a:pt x="24" y="90"/>
                  </a:lnTo>
                  <a:close/>
                </a:path>
              </a:pathLst>
            </a:custGeom>
            <a:solidFill>
              <a:srgbClr val="00A5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71" name="Freeform 303">
              <a:extLst>
                <a:ext uri="{FF2B5EF4-FFF2-40B4-BE49-F238E27FC236}">
                  <a16:creationId xmlns:a16="http://schemas.microsoft.com/office/drawing/2014/main" id="{4D602D18-E4C2-7C42-925B-1E90A39FE3BF}"/>
                </a:ext>
              </a:extLst>
            </p:cNvPr>
            <p:cNvSpPr>
              <a:spLocks/>
            </p:cNvSpPr>
            <p:nvPr/>
          </p:nvSpPr>
          <p:spPr bwMode="auto">
            <a:xfrm>
              <a:off x="4822326" y="3365557"/>
              <a:ext cx="116068" cy="334621"/>
            </a:xfrm>
            <a:custGeom>
              <a:avLst/>
              <a:gdLst>
                <a:gd name="T0" fmla="*/ 94 w 94"/>
                <a:gd name="T1" fmla="*/ 268 h 271"/>
                <a:gd name="T2" fmla="*/ 11 w 94"/>
                <a:gd name="T3" fmla="*/ 0 h 271"/>
                <a:gd name="T4" fmla="*/ 0 w 94"/>
                <a:gd name="T5" fmla="*/ 3 h 271"/>
                <a:gd name="T6" fmla="*/ 83 w 94"/>
                <a:gd name="T7" fmla="*/ 271 h 271"/>
                <a:gd name="T8" fmla="*/ 94 w 94"/>
                <a:gd name="T9" fmla="*/ 268 h 271"/>
              </a:gdLst>
              <a:ahLst/>
              <a:cxnLst>
                <a:cxn ang="0">
                  <a:pos x="T0" y="T1"/>
                </a:cxn>
                <a:cxn ang="0">
                  <a:pos x="T2" y="T3"/>
                </a:cxn>
                <a:cxn ang="0">
                  <a:pos x="T4" y="T5"/>
                </a:cxn>
                <a:cxn ang="0">
                  <a:pos x="T6" y="T7"/>
                </a:cxn>
                <a:cxn ang="0">
                  <a:pos x="T8" y="T9"/>
                </a:cxn>
              </a:cxnLst>
              <a:rect l="0" t="0" r="r" b="b"/>
              <a:pathLst>
                <a:path w="94" h="271">
                  <a:moveTo>
                    <a:pt x="94" y="268"/>
                  </a:moveTo>
                  <a:lnTo>
                    <a:pt x="11" y="0"/>
                  </a:lnTo>
                  <a:lnTo>
                    <a:pt x="0" y="3"/>
                  </a:lnTo>
                  <a:lnTo>
                    <a:pt x="83" y="271"/>
                  </a:lnTo>
                  <a:lnTo>
                    <a:pt x="94" y="268"/>
                  </a:lnTo>
                  <a:close/>
                </a:path>
              </a:pathLst>
            </a:custGeom>
            <a:solidFill>
              <a:srgbClr val="FFFD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72" name="Freeform 304">
              <a:extLst>
                <a:ext uri="{FF2B5EF4-FFF2-40B4-BE49-F238E27FC236}">
                  <a16:creationId xmlns:a16="http://schemas.microsoft.com/office/drawing/2014/main" id="{ADF4A3A7-BE55-BD47-8964-E892C50F59CC}"/>
                </a:ext>
              </a:extLst>
            </p:cNvPr>
            <p:cNvSpPr>
              <a:spLocks/>
            </p:cNvSpPr>
            <p:nvPr/>
          </p:nvSpPr>
          <p:spPr bwMode="auto">
            <a:xfrm>
              <a:off x="4739596" y="3428531"/>
              <a:ext cx="116068" cy="333387"/>
            </a:xfrm>
            <a:custGeom>
              <a:avLst/>
              <a:gdLst>
                <a:gd name="T0" fmla="*/ 94 w 94"/>
                <a:gd name="T1" fmla="*/ 267 h 270"/>
                <a:gd name="T2" fmla="*/ 11 w 94"/>
                <a:gd name="T3" fmla="*/ 0 h 270"/>
                <a:gd name="T4" fmla="*/ 0 w 94"/>
                <a:gd name="T5" fmla="*/ 2 h 270"/>
                <a:gd name="T6" fmla="*/ 83 w 94"/>
                <a:gd name="T7" fmla="*/ 270 h 270"/>
                <a:gd name="T8" fmla="*/ 94 w 94"/>
                <a:gd name="T9" fmla="*/ 267 h 270"/>
              </a:gdLst>
              <a:ahLst/>
              <a:cxnLst>
                <a:cxn ang="0">
                  <a:pos x="T0" y="T1"/>
                </a:cxn>
                <a:cxn ang="0">
                  <a:pos x="T2" y="T3"/>
                </a:cxn>
                <a:cxn ang="0">
                  <a:pos x="T4" y="T5"/>
                </a:cxn>
                <a:cxn ang="0">
                  <a:pos x="T6" y="T7"/>
                </a:cxn>
                <a:cxn ang="0">
                  <a:pos x="T8" y="T9"/>
                </a:cxn>
              </a:cxnLst>
              <a:rect l="0" t="0" r="r" b="b"/>
              <a:pathLst>
                <a:path w="94" h="270">
                  <a:moveTo>
                    <a:pt x="94" y="267"/>
                  </a:moveTo>
                  <a:lnTo>
                    <a:pt x="11" y="0"/>
                  </a:lnTo>
                  <a:lnTo>
                    <a:pt x="0" y="2"/>
                  </a:lnTo>
                  <a:lnTo>
                    <a:pt x="83" y="270"/>
                  </a:lnTo>
                  <a:lnTo>
                    <a:pt x="94" y="267"/>
                  </a:lnTo>
                  <a:close/>
                </a:path>
              </a:pathLst>
            </a:custGeom>
            <a:solidFill>
              <a:srgbClr val="FFFD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73" name="Freeform 305">
              <a:extLst>
                <a:ext uri="{FF2B5EF4-FFF2-40B4-BE49-F238E27FC236}">
                  <a16:creationId xmlns:a16="http://schemas.microsoft.com/office/drawing/2014/main" id="{136DFE74-7E35-A647-B5D4-C9F487E26A4F}"/>
                </a:ext>
              </a:extLst>
            </p:cNvPr>
            <p:cNvSpPr>
              <a:spLocks/>
            </p:cNvSpPr>
            <p:nvPr/>
          </p:nvSpPr>
          <p:spPr bwMode="auto">
            <a:xfrm>
              <a:off x="4656867" y="3490269"/>
              <a:ext cx="117303" cy="333387"/>
            </a:xfrm>
            <a:custGeom>
              <a:avLst/>
              <a:gdLst>
                <a:gd name="T0" fmla="*/ 95 w 95"/>
                <a:gd name="T1" fmla="*/ 267 h 270"/>
                <a:gd name="T2" fmla="*/ 11 w 95"/>
                <a:gd name="T3" fmla="*/ 0 h 270"/>
                <a:gd name="T4" fmla="*/ 0 w 95"/>
                <a:gd name="T5" fmla="*/ 3 h 270"/>
                <a:gd name="T6" fmla="*/ 83 w 95"/>
                <a:gd name="T7" fmla="*/ 270 h 270"/>
                <a:gd name="T8" fmla="*/ 95 w 95"/>
                <a:gd name="T9" fmla="*/ 267 h 270"/>
              </a:gdLst>
              <a:ahLst/>
              <a:cxnLst>
                <a:cxn ang="0">
                  <a:pos x="T0" y="T1"/>
                </a:cxn>
                <a:cxn ang="0">
                  <a:pos x="T2" y="T3"/>
                </a:cxn>
                <a:cxn ang="0">
                  <a:pos x="T4" y="T5"/>
                </a:cxn>
                <a:cxn ang="0">
                  <a:pos x="T6" y="T7"/>
                </a:cxn>
                <a:cxn ang="0">
                  <a:pos x="T8" y="T9"/>
                </a:cxn>
              </a:cxnLst>
              <a:rect l="0" t="0" r="r" b="b"/>
              <a:pathLst>
                <a:path w="95" h="270">
                  <a:moveTo>
                    <a:pt x="95" y="267"/>
                  </a:moveTo>
                  <a:lnTo>
                    <a:pt x="11" y="0"/>
                  </a:lnTo>
                  <a:lnTo>
                    <a:pt x="0" y="3"/>
                  </a:lnTo>
                  <a:lnTo>
                    <a:pt x="83" y="270"/>
                  </a:lnTo>
                  <a:lnTo>
                    <a:pt x="95" y="267"/>
                  </a:lnTo>
                  <a:close/>
                </a:path>
              </a:pathLst>
            </a:custGeom>
            <a:solidFill>
              <a:srgbClr val="FFFD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74" name="Freeform 306">
              <a:extLst>
                <a:ext uri="{FF2B5EF4-FFF2-40B4-BE49-F238E27FC236}">
                  <a16:creationId xmlns:a16="http://schemas.microsoft.com/office/drawing/2014/main" id="{A9928F15-5FB9-1C45-93B0-20A0C576FFE7}"/>
                </a:ext>
              </a:extLst>
            </p:cNvPr>
            <p:cNvSpPr>
              <a:spLocks/>
            </p:cNvSpPr>
            <p:nvPr/>
          </p:nvSpPr>
          <p:spPr bwMode="auto">
            <a:xfrm>
              <a:off x="4614885" y="3448287"/>
              <a:ext cx="375369" cy="286466"/>
            </a:xfrm>
            <a:custGeom>
              <a:avLst/>
              <a:gdLst>
                <a:gd name="T0" fmla="*/ 6 w 304"/>
                <a:gd name="T1" fmla="*/ 232 h 232"/>
                <a:gd name="T2" fmla="*/ 304 w 304"/>
                <a:gd name="T3" fmla="*/ 9 h 232"/>
                <a:gd name="T4" fmla="*/ 299 w 304"/>
                <a:gd name="T5" fmla="*/ 0 h 232"/>
                <a:gd name="T6" fmla="*/ 0 w 304"/>
                <a:gd name="T7" fmla="*/ 221 h 232"/>
                <a:gd name="T8" fmla="*/ 6 w 304"/>
                <a:gd name="T9" fmla="*/ 232 h 232"/>
              </a:gdLst>
              <a:ahLst/>
              <a:cxnLst>
                <a:cxn ang="0">
                  <a:pos x="T0" y="T1"/>
                </a:cxn>
                <a:cxn ang="0">
                  <a:pos x="T2" y="T3"/>
                </a:cxn>
                <a:cxn ang="0">
                  <a:pos x="T4" y="T5"/>
                </a:cxn>
                <a:cxn ang="0">
                  <a:pos x="T6" y="T7"/>
                </a:cxn>
                <a:cxn ang="0">
                  <a:pos x="T8" y="T9"/>
                </a:cxn>
              </a:cxnLst>
              <a:rect l="0" t="0" r="r" b="b"/>
              <a:pathLst>
                <a:path w="304" h="232">
                  <a:moveTo>
                    <a:pt x="6" y="232"/>
                  </a:moveTo>
                  <a:lnTo>
                    <a:pt x="304" y="9"/>
                  </a:lnTo>
                  <a:lnTo>
                    <a:pt x="299" y="0"/>
                  </a:lnTo>
                  <a:lnTo>
                    <a:pt x="0" y="221"/>
                  </a:lnTo>
                  <a:lnTo>
                    <a:pt x="6" y="232"/>
                  </a:lnTo>
                  <a:close/>
                </a:path>
              </a:pathLst>
            </a:custGeom>
            <a:solidFill>
              <a:srgbClr val="FFFD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75" name="Freeform 307">
              <a:extLst>
                <a:ext uri="{FF2B5EF4-FFF2-40B4-BE49-F238E27FC236}">
                  <a16:creationId xmlns:a16="http://schemas.microsoft.com/office/drawing/2014/main" id="{1644C0BD-6215-BA4B-A13B-D0AF316161B0}"/>
                </a:ext>
              </a:extLst>
            </p:cNvPr>
            <p:cNvSpPr>
              <a:spLocks/>
            </p:cNvSpPr>
            <p:nvPr/>
          </p:nvSpPr>
          <p:spPr bwMode="auto">
            <a:xfrm>
              <a:off x="4759353" y="5868427"/>
              <a:ext cx="30869" cy="113598"/>
            </a:xfrm>
            <a:custGeom>
              <a:avLst/>
              <a:gdLst>
                <a:gd name="T0" fmla="*/ 14 w 25"/>
                <a:gd name="T1" fmla="*/ 0 h 92"/>
                <a:gd name="T2" fmla="*/ 0 w 25"/>
                <a:gd name="T3" fmla="*/ 3 h 92"/>
                <a:gd name="T4" fmla="*/ 12 w 25"/>
                <a:gd name="T5" fmla="*/ 92 h 92"/>
                <a:gd name="T6" fmla="*/ 25 w 25"/>
                <a:gd name="T7" fmla="*/ 89 h 92"/>
                <a:gd name="T8" fmla="*/ 14 w 25"/>
                <a:gd name="T9" fmla="*/ 0 h 92"/>
              </a:gdLst>
              <a:ahLst/>
              <a:cxnLst>
                <a:cxn ang="0">
                  <a:pos x="T0" y="T1"/>
                </a:cxn>
                <a:cxn ang="0">
                  <a:pos x="T2" y="T3"/>
                </a:cxn>
                <a:cxn ang="0">
                  <a:pos x="T4" y="T5"/>
                </a:cxn>
                <a:cxn ang="0">
                  <a:pos x="T6" y="T7"/>
                </a:cxn>
                <a:cxn ang="0">
                  <a:pos x="T8" y="T9"/>
                </a:cxn>
              </a:cxnLst>
              <a:rect l="0" t="0" r="r" b="b"/>
              <a:pathLst>
                <a:path w="25" h="92">
                  <a:moveTo>
                    <a:pt x="14" y="0"/>
                  </a:moveTo>
                  <a:lnTo>
                    <a:pt x="0" y="3"/>
                  </a:lnTo>
                  <a:lnTo>
                    <a:pt x="12" y="92"/>
                  </a:lnTo>
                  <a:lnTo>
                    <a:pt x="25" y="89"/>
                  </a:lnTo>
                  <a:lnTo>
                    <a:pt x="1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76" name="Freeform 308">
              <a:extLst>
                <a:ext uri="{FF2B5EF4-FFF2-40B4-BE49-F238E27FC236}">
                  <a16:creationId xmlns:a16="http://schemas.microsoft.com/office/drawing/2014/main" id="{7BAE7204-1529-1F46-9AF2-F4C216AB8032}"/>
                </a:ext>
              </a:extLst>
            </p:cNvPr>
            <p:cNvSpPr>
              <a:spLocks/>
            </p:cNvSpPr>
            <p:nvPr/>
          </p:nvSpPr>
          <p:spPr bwMode="auto">
            <a:xfrm>
              <a:off x="4645754" y="5912879"/>
              <a:ext cx="279057" cy="209910"/>
            </a:xfrm>
            <a:custGeom>
              <a:avLst/>
              <a:gdLst>
                <a:gd name="T0" fmla="*/ 3 w 226"/>
                <a:gd name="T1" fmla="*/ 170 h 170"/>
                <a:gd name="T2" fmla="*/ 0 w 226"/>
                <a:gd name="T3" fmla="*/ 162 h 170"/>
                <a:gd name="T4" fmla="*/ 28 w 226"/>
                <a:gd name="T5" fmla="*/ 25 h 170"/>
                <a:gd name="T6" fmla="*/ 226 w 226"/>
                <a:gd name="T7" fmla="*/ 0 h 170"/>
                <a:gd name="T8" fmla="*/ 226 w 226"/>
                <a:gd name="T9" fmla="*/ 8 h 170"/>
                <a:gd name="T10" fmla="*/ 3 w 226"/>
                <a:gd name="T11" fmla="*/ 170 h 170"/>
              </a:gdLst>
              <a:ahLst/>
              <a:cxnLst>
                <a:cxn ang="0">
                  <a:pos x="T0" y="T1"/>
                </a:cxn>
                <a:cxn ang="0">
                  <a:pos x="T2" y="T3"/>
                </a:cxn>
                <a:cxn ang="0">
                  <a:pos x="T4" y="T5"/>
                </a:cxn>
                <a:cxn ang="0">
                  <a:pos x="T6" y="T7"/>
                </a:cxn>
                <a:cxn ang="0">
                  <a:pos x="T8" y="T9"/>
                </a:cxn>
                <a:cxn ang="0">
                  <a:pos x="T10" y="T11"/>
                </a:cxn>
              </a:cxnLst>
              <a:rect l="0" t="0" r="r" b="b"/>
              <a:pathLst>
                <a:path w="226" h="170">
                  <a:moveTo>
                    <a:pt x="3" y="170"/>
                  </a:moveTo>
                  <a:lnTo>
                    <a:pt x="0" y="162"/>
                  </a:lnTo>
                  <a:lnTo>
                    <a:pt x="28" y="25"/>
                  </a:lnTo>
                  <a:lnTo>
                    <a:pt x="226" y="0"/>
                  </a:lnTo>
                  <a:lnTo>
                    <a:pt x="226" y="8"/>
                  </a:lnTo>
                  <a:lnTo>
                    <a:pt x="3" y="170"/>
                  </a:lnTo>
                  <a:close/>
                </a:path>
              </a:pathLst>
            </a:custGeom>
            <a:solidFill>
              <a:srgbClr val="DCDC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77" name="Freeform 309">
              <a:extLst>
                <a:ext uri="{FF2B5EF4-FFF2-40B4-BE49-F238E27FC236}">
                  <a16:creationId xmlns:a16="http://schemas.microsoft.com/office/drawing/2014/main" id="{F0163E39-3581-0B49-B572-7680D4C6E36E}"/>
                </a:ext>
              </a:extLst>
            </p:cNvPr>
            <p:cNvSpPr>
              <a:spLocks/>
            </p:cNvSpPr>
            <p:nvPr/>
          </p:nvSpPr>
          <p:spPr bwMode="auto">
            <a:xfrm>
              <a:off x="4649459" y="5922757"/>
              <a:ext cx="275353" cy="200032"/>
            </a:xfrm>
            <a:custGeom>
              <a:avLst/>
              <a:gdLst>
                <a:gd name="T0" fmla="*/ 0 w 223"/>
                <a:gd name="T1" fmla="*/ 162 h 162"/>
                <a:gd name="T2" fmla="*/ 187 w 223"/>
                <a:gd name="T3" fmla="*/ 140 h 162"/>
                <a:gd name="T4" fmla="*/ 223 w 223"/>
                <a:gd name="T5" fmla="*/ 0 h 162"/>
                <a:gd name="T6" fmla="*/ 28 w 223"/>
                <a:gd name="T7" fmla="*/ 23 h 162"/>
                <a:gd name="T8" fmla="*/ 0 w 223"/>
                <a:gd name="T9" fmla="*/ 162 h 162"/>
              </a:gdLst>
              <a:ahLst/>
              <a:cxnLst>
                <a:cxn ang="0">
                  <a:pos x="T0" y="T1"/>
                </a:cxn>
                <a:cxn ang="0">
                  <a:pos x="T2" y="T3"/>
                </a:cxn>
                <a:cxn ang="0">
                  <a:pos x="T4" y="T5"/>
                </a:cxn>
                <a:cxn ang="0">
                  <a:pos x="T6" y="T7"/>
                </a:cxn>
                <a:cxn ang="0">
                  <a:pos x="T8" y="T9"/>
                </a:cxn>
              </a:cxnLst>
              <a:rect l="0" t="0" r="r" b="b"/>
              <a:pathLst>
                <a:path w="223" h="162">
                  <a:moveTo>
                    <a:pt x="0" y="162"/>
                  </a:moveTo>
                  <a:lnTo>
                    <a:pt x="187" y="140"/>
                  </a:lnTo>
                  <a:lnTo>
                    <a:pt x="223" y="0"/>
                  </a:lnTo>
                  <a:lnTo>
                    <a:pt x="28" y="23"/>
                  </a:lnTo>
                  <a:lnTo>
                    <a:pt x="0" y="162"/>
                  </a:lnTo>
                  <a:close/>
                </a:path>
              </a:pathLst>
            </a:custGeom>
            <a:solidFill>
              <a:srgbClr val="FFFD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78" name="Freeform 310">
              <a:extLst>
                <a:ext uri="{FF2B5EF4-FFF2-40B4-BE49-F238E27FC236}">
                  <a16:creationId xmlns:a16="http://schemas.microsoft.com/office/drawing/2014/main" id="{B031EE68-E3AD-5447-862A-94535172592F}"/>
                </a:ext>
              </a:extLst>
            </p:cNvPr>
            <p:cNvSpPr>
              <a:spLocks/>
            </p:cNvSpPr>
            <p:nvPr/>
          </p:nvSpPr>
          <p:spPr bwMode="auto">
            <a:xfrm>
              <a:off x="4666745" y="5940044"/>
              <a:ext cx="237075" cy="165459"/>
            </a:xfrm>
            <a:custGeom>
              <a:avLst/>
              <a:gdLst>
                <a:gd name="T0" fmla="*/ 0 w 192"/>
                <a:gd name="T1" fmla="*/ 134 h 134"/>
                <a:gd name="T2" fmla="*/ 165 w 192"/>
                <a:gd name="T3" fmla="*/ 115 h 134"/>
                <a:gd name="T4" fmla="*/ 192 w 192"/>
                <a:gd name="T5" fmla="*/ 0 h 134"/>
                <a:gd name="T6" fmla="*/ 25 w 192"/>
                <a:gd name="T7" fmla="*/ 23 h 134"/>
                <a:gd name="T8" fmla="*/ 0 w 192"/>
                <a:gd name="T9" fmla="*/ 134 h 134"/>
              </a:gdLst>
              <a:ahLst/>
              <a:cxnLst>
                <a:cxn ang="0">
                  <a:pos x="T0" y="T1"/>
                </a:cxn>
                <a:cxn ang="0">
                  <a:pos x="T2" y="T3"/>
                </a:cxn>
                <a:cxn ang="0">
                  <a:pos x="T4" y="T5"/>
                </a:cxn>
                <a:cxn ang="0">
                  <a:pos x="T6" y="T7"/>
                </a:cxn>
                <a:cxn ang="0">
                  <a:pos x="T8" y="T9"/>
                </a:cxn>
              </a:cxnLst>
              <a:rect l="0" t="0" r="r" b="b"/>
              <a:pathLst>
                <a:path w="192" h="134">
                  <a:moveTo>
                    <a:pt x="0" y="134"/>
                  </a:moveTo>
                  <a:lnTo>
                    <a:pt x="165" y="115"/>
                  </a:lnTo>
                  <a:lnTo>
                    <a:pt x="192" y="0"/>
                  </a:lnTo>
                  <a:lnTo>
                    <a:pt x="25" y="23"/>
                  </a:lnTo>
                  <a:lnTo>
                    <a:pt x="0" y="134"/>
                  </a:lnTo>
                  <a:close/>
                </a:path>
              </a:pathLst>
            </a:custGeom>
            <a:solidFill>
              <a:srgbClr val="0091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79" name="Freeform 311">
              <a:extLst>
                <a:ext uri="{FF2B5EF4-FFF2-40B4-BE49-F238E27FC236}">
                  <a16:creationId xmlns:a16="http://schemas.microsoft.com/office/drawing/2014/main" id="{58FED0E1-C2B1-D34C-94DF-4D02A3EBC347}"/>
                </a:ext>
              </a:extLst>
            </p:cNvPr>
            <p:cNvSpPr>
              <a:spLocks/>
            </p:cNvSpPr>
            <p:nvPr/>
          </p:nvSpPr>
          <p:spPr bwMode="auto">
            <a:xfrm>
              <a:off x="4693910" y="5940044"/>
              <a:ext cx="209910" cy="141998"/>
            </a:xfrm>
            <a:custGeom>
              <a:avLst/>
              <a:gdLst>
                <a:gd name="T0" fmla="*/ 61 w 61"/>
                <a:gd name="T1" fmla="*/ 0 h 41"/>
                <a:gd name="T2" fmla="*/ 51 w 61"/>
                <a:gd name="T3" fmla="*/ 41 h 41"/>
                <a:gd name="T4" fmla="*/ 50 w 61"/>
                <a:gd name="T5" fmla="*/ 41 h 41"/>
                <a:gd name="T6" fmla="*/ 0 w 61"/>
                <a:gd name="T7" fmla="*/ 14 h 41"/>
                <a:gd name="T8" fmla="*/ 1 w 61"/>
                <a:gd name="T9" fmla="*/ 8 h 41"/>
                <a:gd name="T10" fmla="*/ 61 w 61"/>
                <a:gd name="T11" fmla="*/ 0 h 41"/>
              </a:gdLst>
              <a:ahLst/>
              <a:cxnLst>
                <a:cxn ang="0">
                  <a:pos x="T0" y="T1"/>
                </a:cxn>
                <a:cxn ang="0">
                  <a:pos x="T2" y="T3"/>
                </a:cxn>
                <a:cxn ang="0">
                  <a:pos x="T4" y="T5"/>
                </a:cxn>
                <a:cxn ang="0">
                  <a:pos x="T6" y="T7"/>
                </a:cxn>
                <a:cxn ang="0">
                  <a:pos x="T8" y="T9"/>
                </a:cxn>
                <a:cxn ang="0">
                  <a:pos x="T10" y="T11"/>
                </a:cxn>
              </a:cxnLst>
              <a:rect l="0" t="0" r="r" b="b"/>
              <a:pathLst>
                <a:path w="61" h="41">
                  <a:moveTo>
                    <a:pt x="61" y="0"/>
                  </a:moveTo>
                  <a:cubicBezTo>
                    <a:pt x="51" y="41"/>
                    <a:pt x="51" y="41"/>
                    <a:pt x="51" y="41"/>
                  </a:cubicBezTo>
                  <a:cubicBezTo>
                    <a:pt x="50" y="41"/>
                    <a:pt x="50" y="41"/>
                    <a:pt x="50" y="41"/>
                  </a:cubicBezTo>
                  <a:cubicBezTo>
                    <a:pt x="46" y="34"/>
                    <a:pt x="33" y="16"/>
                    <a:pt x="0" y="14"/>
                  </a:cubicBezTo>
                  <a:cubicBezTo>
                    <a:pt x="1" y="8"/>
                    <a:pt x="1" y="8"/>
                    <a:pt x="1" y="8"/>
                  </a:cubicBezTo>
                  <a:lnTo>
                    <a:pt x="61" y="0"/>
                  </a:lnTo>
                  <a:close/>
                </a:path>
              </a:pathLst>
            </a:custGeom>
            <a:solidFill>
              <a:srgbClr val="00A5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80" name="Freeform 312">
              <a:extLst>
                <a:ext uri="{FF2B5EF4-FFF2-40B4-BE49-F238E27FC236}">
                  <a16:creationId xmlns:a16="http://schemas.microsoft.com/office/drawing/2014/main" id="{54F73C6A-549B-1944-8DDF-32A07F03E4A6}"/>
                </a:ext>
              </a:extLst>
            </p:cNvPr>
            <p:cNvSpPr>
              <a:spLocks/>
            </p:cNvSpPr>
            <p:nvPr/>
          </p:nvSpPr>
          <p:spPr bwMode="auto">
            <a:xfrm>
              <a:off x="4718605" y="5947452"/>
              <a:ext cx="40747" cy="161754"/>
            </a:xfrm>
            <a:custGeom>
              <a:avLst/>
              <a:gdLst>
                <a:gd name="T0" fmla="*/ 28 w 33"/>
                <a:gd name="T1" fmla="*/ 0 h 131"/>
                <a:gd name="T2" fmla="*/ 0 w 33"/>
                <a:gd name="T3" fmla="*/ 131 h 131"/>
                <a:gd name="T4" fmla="*/ 6 w 33"/>
                <a:gd name="T5" fmla="*/ 131 h 131"/>
                <a:gd name="T6" fmla="*/ 33 w 33"/>
                <a:gd name="T7" fmla="*/ 3 h 131"/>
                <a:gd name="T8" fmla="*/ 28 w 33"/>
                <a:gd name="T9" fmla="*/ 0 h 131"/>
              </a:gdLst>
              <a:ahLst/>
              <a:cxnLst>
                <a:cxn ang="0">
                  <a:pos x="T0" y="T1"/>
                </a:cxn>
                <a:cxn ang="0">
                  <a:pos x="T2" y="T3"/>
                </a:cxn>
                <a:cxn ang="0">
                  <a:pos x="T4" y="T5"/>
                </a:cxn>
                <a:cxn ang="0">
                  <a:pos x="T6" y="T7"/>
                </a:cxn>
                <a:cxn ang="0">
                  <a:pos x="T8" y="T9"/>
                </a:cxn>
              </a:cxnLst>
              <a:rect l="0" t="0" r="r" b="b"/>
              <a:pathLst>
                <a:path w="33" h="131">
                  <a:moveTo>
                    <a:pt x="28" y="0"/>
                  </a:moveTo>
                  <a:lnTo>
                    <a:pt x="0" y="131"/>
                  </a:lnTo>
                  <a:lnTo>
                    <a:pt x="6" y="131"/>
                  </a:lnTo>
                  <a:lnTo>
                    <a:pt x="33" y="3"/>
                  </a:lnTo>
                  <a:lnTo>
                    <a:pt x="28" y="0"/>
                  </a:lnTo>
                  <a:close/>
                </a:path>
              </a:pathLst>
            </a:custGeom>
            <a:solidFill>
              <a:srgbClr val="FFFD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81" name="Freeform 313">
              <a:extLst>
                <a:ext uri="{FF2B5EF4-FFF2-40B4-BE49-F238E27FC236}">
                  <a16:creationId xmlns:a16="http://schemas.microsoft.com/office/drawing/2014/main" id="{8995E34E-4CA9-1F45-9DE9-87EDB98E8F81}"/>
                </a:ext>
              </a:extLst>
            </p:cNvPr>
            <p:cNvSpPr>
              <a:spLocks/>
            </p:cNvSpPr>
            <p:nvPr/>
          </p:nvSpPr>
          <p:spPr bwMode="auto">
            <a:xfrm>
              <a:off x="4766761" y="5943748"/>
              <a:ext cx="40747" cy="161754"/>
            </a:xfrm>
            <a:custGeom>
              <a:avLst/>
              <a:gdLst>
                <a:gd name="T0" fmla="*/ 28 w 33"/>
                <a:gd name="T1" fmla="*/ 0 h 131"/>
                <a:gd name="T2" fmla="*/ 0 w 33"/>
                <a:gd name="T3" fmla="*/ 128 h 131"/>
                <a:gd name="T4" fmla="*/ 6 w 33"/>
                <a:gd name="T5" fmla="*/ 131 h 131"/>
                <a:gd name="T6" fmla="*/ 33 w 33"/>
                <a:gd name="T7" fmla="*/ 0 h 131"/>
                <a:gd name="T8" fmla="*/ 28 w 33"/>
                <a:gd name="T9" fmla="*/ 0 h 131"/>
              </a:gdLst>
              <a:ahLst/>
              <a:cxnLst>
                <a:cxn ang="0">
                  <a:pos x="T0" y="T1"/>
                </a:cxn>
                <a:cxn ang="0">
                  <a:pos x="T2" y="T3"/>
                </a:cxn>
                <a:cxn ang="0">
                  <a:pos x="T4" y="T5"/>
                </a:cxn>
                <a:cxn ang="0">
                  <a:pos x="T6" y="T7"/>
                </a:cxn>
                <a:cxn ang="0">
                  <a:pos x="T8" y="T9"/>
                </a:cxn>
              </a:cxnLst>
              <a:rect l="0" t="0" r="r" b="b"/>
              <a:pathLst>
                <a:path w="33" h="131">
                  <a:moveTo>
                    <a:pt x="28" y="0"/>
                  </a:moveTo>
                  <a:lnTo>
                    <a:pt x="0" y="128"/>
                  </a:lnTo>
                  <a:lnTo>
                    <a:pt x="6" y="131"/>
                  </a:lnTo>
                  <a:lnTo>
                    <a:pt x="33" y="0"/>
                  </a:lnTo>
                  <a:lnTo>
                    <a:pt x="28" y="0"/>
                  </a:lnTo>
                  <a:close/>
                </a:path>
              </a:pathLst>
            </a:custGeom>
            <a:solidFill>
              <a:srgbClr val="FFFD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82" name="Freeform 314">
              <a:extLst>
                <a:ext uri="{FF2B5EF4-FFF2-40B4-BE49-F238E27FC236}">
                  <a16:creationId xmlns:a16="http://schemas.microsoft.com/office/drawing/2014/main" id="{FB3E9367-0A25-744A-9261-2217309186CD}"/>
                </a:ext>
              </a:extLst>
            </p:cNvPr>
            <p:cNvSpPr>
              <a:spLocks/>
            </p:cNvSpPr>
            <p:nvPr/>
          </p:nvSpPr>
          <p:spPr bwMode="auto">
            <a:xfrm>
              <a:off x="4814917" y="5936339"/>
              <a:ext cx="40747" cy="161754"/>
            </a:xfrm>
            <a:custGeom>
              <a:avLst/>
              <a:gdLst>
                <a:gd name="T0" fmla="*/ 28 w 33"/>
                <a:gd name="T1" fmla="*/ 0 h 131"/>
                <a:gd name="T2" fmla="*/ 0 w 33"/>
                <a:gd name="T3" fmla="*/ 129 h 131"/>
                <a:gd name="T4" fmla="*/ 6 w 33"/>
                <a:gd name="T5" fmla="*/ 131 h 131"/>
                <a:gd name="T6" fmla="*/ 33 w 33"/>
                <a:gd name="T7" fmla="*/ 0 h 131"/>
                <a:gd name="T8" fmla="*/ 28 w 33"/>
                <a:gd name="T9" fmla="*/ 0 h 131"/>
              </a:gdLst>
              <a:ahLst/>
              <a:cxnLst>
                <a:cxn ang="0">
                  <a:pos x="T0" y="T1"/>
                </a:cxn>
                <a:cxn ang="0">
                  <a:pos x="T2" y="T3"/>
                </a:cxn>
                <a:cxn ang="0">
                  <a:pos x="T4" y="T5"/>
                </a:cxn>
                <a:cxn ang="0">
                  <a:pos x="T6" y="T7"/>
                </a:cxn>
                <a:cxn ang="0">
                  <a:pos x="T8" y="T9"/>
                </a:cxn>
              </a:cxnLst>
              <a:rect l="0" t="0" r="r" b="b"/>
              <a:pathLst>
                <a:path w="33" h="131">
                  <a:moveTo>
                    <a:pt x="28" y="0"/>
                  </a:moveTo>
                  <a:lnTo>
                    <a:pt x="0" y="129"/>
                  </a:lnTo>
                  <a:lnTo>
                    <a:pt x="6" y="131"/>
                  </a:lnTo>
                  <a:lnTo>
                    <a:pt x="33" y="0"/>
                  </a:lnTo>
                  <a:lnTo>
                    <a:pt x="28" y="0"/>
                  </a:lnTo>
                  <a:close/>
                </a:path>
              </a:pathLst>
            </a:custGeom>
            <a:solidFill>
              <a:srgbClr val="FFFD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83" name="Freeform 315">
              <a:extLst>
                <a:ext uri="{FF2B5EF4-FFF2-40B4-BE49-F238E27FC236}">
                  <a16:creationId xmlns:a16="http://schemas.microsoft.com/office/drawing/2014/main" id="{38E6F0F4-A045-3140-9301-99F9239AB1B2}"/>
                </a:ext>
              </a:extLst>
            </p:cNvPr>
            <p:cNvSpPr>
              <a:spLocks/>
            </p:cNvSpPr>
            <p:nvPr/>
          </p:nvSpPr>
          <p:spPr bwMode="auto">
            <a:xfrm>
              <a:off x="4676623" y="6009190"/>
              <a:ext cx="213614" cy="30869"/>
            </a:xfrm>
            <a:custGeom>
              <a:avLst/>
              <a:gdLst>
                <a:gd name="T0" fmla="*/ 173 w 173"/>
                <a:gd name="T1" fmla="*/ 0 h 25"/>
                <a:gd name="T2" fmla="*/ 0 w 173"/>
                <a:gd name="T3" fmla="*/ 19 h 25"/>
                <a:gd name="T4" fmla="*/ 0 w 173"/>
                <a:gd name="T5" fmla="*/ 25 h 25"/>
                <a:gd name="T6" fmla="*/ 173 w 173"/>
                <a:gd name="T7" fmla="*/ 3 h 25"/>
                <a:gd name="T8" fmla="*/ 173 w 173"/>
                <a:gd name="T9" fmla="*/ 0 h 25"/>
              </a:gdLst>
              <a:ahLst/>
              <a:cxnLst>
                <a:cxn ang="0">
                  <a:pos x="T0" y="T1"/>
                </a:cxn>
                <a:cxn ang="0">
                  <a:pos x="T2" y="T3"/>
                </a:cxn>
                <a:cxn ang="0">
                  <a:pos x="T4" y="T5"/>
                </a:cxn>
                <a:cxn ang="0">
                  <a:pos x="T6" y="T7"/>
                </a:cxn>
                <a:cxn ang="0">
                  <a:pos x="T8" y="T9"/>
                </a:cxn>
              </a:cxnLst>
              <a:rect l="0" t="0" r="r" b="b"/>
              <a:pathLst>
                <a:path w="173" h="25">
                  <a:moveTo>
                    <a:pt x="173" y="0"/>
                  </a:moveTo>
                  <a:lnTo>
                    <a:pt x="0" y="19"/>
                  </a:lnTo>
                  <a:lnTo>
                    <a:pt x="0" y="25"/>
                  </a:lnTo>
                  <a:lnTo>
                    <a:pt x="173" y="3"/>
                  </a:lnTo>
                  <a:lnTo>
                    <a:pt x="173" y="0"/>
                  </a:lnTo>
                  <a:close/>
                </a:path>
              </a:pathLst>
            </a:custGeom>
            <a:solidFill>
              <a:srgbClr val="FFFD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84" name="Freeform 316">
              <a:extLst>
                <a:ext uri="{FF2B5EF4-FFF2-40B4-BE49-F238E27FC236}">
                  <a16:creationId xmlns:a16="http://schemas.microsoft.com/office/drawing/2014/main" id="{E7821156-2D75-4148-8834-0155FD356120}"/>
                </a:ext>
              </a:extLst>
            </p:cNvPr>
            <p:cNvSpPr>
              <a:spLocks/>
            </p:cNvSpPr>
            <p:nvPr/>
          </p:nvSpPr>
          <p:spPr bwMode="auto">
            <a:xfrm>
              <a:off x="4972967" y="3513729"/>
              <a:ext cx="498845" cy="402534"/>
            </a:xfrm>
            <a:custGeom>
              <a:avLst/>
              <a:gdLst>
                <a:gd name="T0" fmla="*/ 12 w 145"/>
                <a:gd name="T1" fmla="*/ 64 h 117"/>
                <a:gd name="T2" fmla="*/ 15 w 145"/>
                <a:gd name="T3" fmla="*/ 58 h 117"/>
                <a:gd name="T4" fmla="*/ 23 w 145"/>
                <a:gd name="T5" fmla="*/ 57 h 117"/>
                <a:gd name="T6" fmla="*/ 47 w 145"/>
                <a:gd name="T7" fmla="*/ 63 h 117"/>
                <a:gd name="T8" fmla="*/ 66 w 145"/>
                <a:gd name="T9" fmla="*/ 17 h 117"/>
                <a:gd name="T10" fmla="*/ 76 w 145"/>
                <a:gd name="T11" fmla="*/ 5 h 117"/>
                <a:gd name="T12" fmla="*/ 103 w 145"/>
                <a:gd name="T13" fmla="*/ 11 h 117"/>
                <a:gd name="T14" fmla="*/ 145 w 145"/>
                <a:gd name="T15" fmla="*/ 39 h 117"/>
                <a:gd name="T16" fmla="*/ 98 w 145"/>
                <a:gd name="T17" fmla="*/ 79 h 117"/>
                <a:gd name="T18" fmla="*/ 44 w 145"/>
                <a:gd name="T19" fmla="*/ 104 h 117"/>
                <a:gd name="T20" fmla="*/ 2 w 145"/>
                <a:gd name="T21" fmla="*/ 113 h 117"/>
                <a:gd name="T22" fmla="*/ 1 w 145"/>
                <a:gd name="T23" fmla="*/ 112 h 117"/>
                <a:gd name="T24" fmla="*/ 0 w 145"/>
                <a:gd name="T25" fmla="*/ 110 h 117"/>
                <a:gd name="T26" fmla="*/ 12 w 145"/>
                <a:gd name="T27" fmla="*/ 64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5" h="117">
                  <a:moveTo>
                    <a:pt x="12" y="64"/>
                  </a:moveTo>
                  <a:cubicBezTo>
                    <a:pt x="12" y="62"/>
                    <a:pt x="13" y="60"/>
                    <a:pt x="15" y="58"/>
                  </a:cubicBezTo>
                  <a:cubicBezTo>
                    <a:pt x="17" y="57"/>
                    <a:pt x="20" y="57"/>
                    <a:pt x="23" y="57"/>
                  </a:cubicBezTo>
                  <a:cubicBezTo>
                    <a:pt x="31" y="57"/>
                    <a:pt x="39" y="59"/>
                    <a:pt x="47" y="63"/>
                  </a:cubicBezTo>
                  <a:cubicBezTo>
                    <a:pt x="52" y="47"/>
                    <a:pt x="58" y="31"/>
                    <a:pt x="66" y="17"/>
                  </a:cubicBezTo>
                  <a:cubicBezTo>
                    <a:pt x="69" y="12"/>
                    <a:pt x="72" y="7"/>
                    <a:pt x="76" y="5"/>
                  </a:cubicBezTo>
                  <a:cubicBezTo>
                    <a:pt x="85" y="0"/>
                    <a:pt x="95" y="6"/>
                    <a:pt x="103" y="11"/>
                  </a:cubicBezTo>
                  <a:cubicBezTo>
                    <a:pt x="117" y="20"/>
                    <a:pt x="131" y="30"/>
                    <a:pt x="145" y="39"/>
                  </a:cubicBezTo>
                  <a:cubicBezTo>
                    <a:pt x="134" y="57"/>
                    <a:pt x="116" y="69"/>
                    <a:pt x="98" y="79"/>
                  </a:cubicBezTo>
                  <a:cubicBezTo>
                    <a:pt x="81" y="89"/>
                    <a:pt x="63" y="97"/>
                    <a:pt x="44" y="104"/>
                  </a:cubicBezTo>
                  <a:cubicBezTo>
                    <a:pt x="29" y="110"/>
                    <a:pt x="20" y="117"/>
                    <a:pt x="2" y="113"/>
                  </a:cubicBezTo>
                  <a:cubicBezTo>
                    <a:pt x="1" y="113"/>
                    <a:pt x="1" y="113"/>
                    <a:pt x="1" y="112"/>
                  </a:cubicBezTo>
                  <a:cubicBezTo>
                    <a:pt x="0" y="112"/>
                    <a:pt x="0" y="111"/>
                    <a:pt x="0" y="110"/>
                  </a:cubicBezTo>
                  <a:cubicBezTo>
                    <a:pt x="4" y="94"/>
                    <a:pt x="5" y="79"/>
                    <a:pt x="12" y="64"/>
                  </a:cubicBezTo>
                  <a:close/>
                </a:path>
              </a:pathLst>
            </a:custGeom>
            <a:solidFill>
              <a:srgbClr val="F0D6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85" name="Freeform 317">
              <a:extLst>
                <a:ext uri="{FF2B5EF4-FFF2-40B4-BE49-F238E27FC236}">
                  <a16:creationId xmlns:a16="http://schemas.microsoft.com/office/drawing/2014/main" id="{9B1A5C4E-842C-D14D-BCB4-DC9CD3243307}"/>
                </a:ext>
              </a:extLst>
            </p:cNvPr>
            <p:cNvSpPr>
              <a:spLocks/>
            </p:cNvSpPr>
            <p:nvPr/>
          </p:nvSpPr>
          <p:spPr bwMode="auto">
            <a:xfrm>
              <a:off x="5406370" y="3964419"/>
              <a:ext cx="155580" cy="179041"/>
            </a:xfrm>
            <a:custGeom>
              <a:avLst/>
              <a:gdLst>
                <a:gd name="T0" fmla="*/ 126 w 126"/>
                <a:gd name="T1" fmla="*/ 117 h 145"/>
                <a:gd name="T2" fmla="*/ 90 w 126"/>
                <a:gd name="T3" fmla="*/ 145 h 145"/>
                <a:gd name="T4" fmla="*/ 0 w 126"/>
                <a:gd name="T5" fmla="*/ 28 h 145"/>
                <a:gd name="T6" fmla="*/ 37 w 126"/>
                <a:gd name="T7" fmla="*/ 0 h 145"/>
                <a:gd name="T8" fmla="*/ 126 w 126"/>
                <a:gd name="T9" fmla="*/ 117 h 145"/>
              </a:gdLst>
              <a:ahLst/>
              <a:cxnLst>
                <a:cxn ang="0">
                  <a:pos x="T0" y="T1"/>
                </a:cxn>
                <a:cxn ang="0">
                  <a:pos x="T2" y="T3"/>
                </a:cxn>
                <a:cxn ang="0">
                  <a:pos x="T4" y="T5"/>
                </a:cxn>
                <a:cxn ang="0">
                  <a:pos x="T6" y="T7"/>
                </a:cxn>
                <a:cxn ang="0">
                  <a:pos x="T8" y="T9"/>
                </a:cxn>
              </a:cxnLst>
              <a:rect l="0" t="0" r="r" b="b"/>
              <a:pathLst>
                <a:path w="126" h="145">
                  <a:moveTo>
                    <a:pt x="126" y="117"/>
                  </a:moveTo>
                  <a:lnTo>
                    <a:pt x="90" y="145"/>
                  </a:lnTo>
                  <a:lnTo>
                    <a:pt x="0" y="28"/>
                  </a:lnTo>
                  <a:lnTo>
                    <a:pt x="37" y="0"/>
                  </a:lnTo>
                  <a:lnTo>
                    <a:pt x="126" y="117"/>
                  </a:lnTo>
                  <a:close/>
                </a:path>
              </a:pathLst>
            </a:custGeom>
            <a:solidFill>
              <a:srgbClr val="A26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86" name="Freeform 318">
              <a:extLst>
                <a:ext uri="{FF2B5EF4-FFF2-40B4-BE49-F238E27FC236}">
                  <a16:creationId xmlns:a16="http://schemas.microsoft.com/office/drawing/2014/main" id="{45B06C58-0AF1-CC49-8EB7-3D063603B78F}"/>
                </a:ext>
              </a:extLst>
            </p:cNvPr>
            <p:cNvSpPr>
              <a:spLocks/>
            </p:cNvSpPr>
            <p:nvPr/>
          </p:nvSpPr>
          <p:spPr bwMode="auto">
            <a:xfrm>
              <a:off x="5255728" y="3748335"/>
              <a:ext cx="385247" cy="423525"/>
            </a:xfrm>
            <a:custGeom>
              <a:avLst/>
              <a:gdLst>
                <a:gd name="T0" fmla="*/ 0 w 112"/>
                <a:gd name="T1" fmla="*/ 0 h 123"/>
                <a:gd name="T2" fmla="*/ 64 w 112"/>
                <a:gd name="T3" fmla="*/ 86 h 123"/>
                <a:gd name="T4" fmla="*/ 0 w 112"/>
                <a:gd name="T5" fmla="*/ 0 h 123"/>
              </a:gdLst>
              <a:ahLst/>
              <a:cxnLst>
                <a:cxn ang="0">
                  <a:pos x="T0" y="T1"/>
                </a:cxn>
                <a:cxn ang="0">
                  <a:pos x="T2" y="T3"/>
                </a:cxn>
                <a:cxn ang="0">
                  <a:pos x="T4" y="T5"/>
                </a:cxn>
              </a:cxnLst>
              <a:rect l="0" t="0" r="r" b="b"/>
              <a:pathLst>
                <a:path w="112" h="123">
                  <a:moveTo>
                    <a:pt x="0" y="0"/>
                  </a:moveTo>
                  <a:cubicBezTo>
                    <a:pt x="0" y="0"/>
                    <a:pt x="16" y="123"/>
                    <a:pt x="64" y="86"/>
                  </a:cubicBezTo>
                  <a:cubicBezTo>
                    <a:pt x="112" y="49"/>
                    <a:pt x="0" y="0"/>
                    <a:pt x="0" y="0"/>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87" name="Freeform 319">
              <a:extLst>
                <a:ext uri="{FF2B5EF4-FFF2-40B4-BE49-F238E27FC236}">
                  <a16:creationId xmlns:a16="http://schemas.microsoft.com/office/drawing/2014/main" id="{98EC5AEE-471C-D842-A189-493BF1A2A7E8}"/>
                </a:ext>
              </a:extLst>
            </p:cNvPr>
            <p:cNvSpPr>
              <a:spLocks/>
            </p:cNvSpPr>
            <p:nvPr/>
          </p:nvSpPr>
          <p:spPr bwMode="auto">
            <a:xfrm>
              <a:off x="5255728" y="3748335"/>
              <a:ext cx="385247" cy="296344"/>
            </a:xfrm>
            <a:custGeom>
              <a:avLst/>
              <a:gdLst>
                <a:gd name="T0" fmla="*/ 0 w 112"/>
                <a:gd name="T1" fmla="*/ 0 h 86"/>
                <a:gd name="T2" fmla="*/ 64 w 112"/>
                <a:gd name="T3" fmla="*/ 86 h 86"/>
                <a:gd name="T4" fmla="*/ 0 w 112"/>
                <a:gd name="T5" fmla="*/ 0 h 86"/>
              </a:gdLst>
              <a:ahLst/>
              <a:cxnLst>
                <a:cxn ang="0">
                  <a:pos x="T0" y="T1"/>
                </a:cxn>
                <a:cxn ang="0">
                  <a:pos x="T2" y="T3"/>
                </a:cxn>
                <a:cxn ang="0">
                  <a:pos x="T4" y="T5"/>
                </a:cxn>
              </a:cxnLst>
              <a:rect l="0" t="0" r="r" b="b"/>
              <a:pathLst>
                <a:path w="112" h="86">
                  <a:moveTo>
                    <a:pt x="0" y="0"/>
                  </a:moveTo>
                  <a:cubicBezTo>
                    <a:pt x="64" y="86"/>
                    <a:pt x="64" y="86"/>
                    <a:pt x="64" y="86"/>
                  </a:cubicBezTo>
                  <a:cubicBezTo>
                    <a:pt x="112" y="49"/>
                    <a:pt x="0" y="0"/>
                    <a:pt x="0" y="0"/>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88" name="Freeform 320">
              <a:extLst>
                <a:ext uri="{FF2B5EF4-FFF2-40B4-BE49-F238E27FC236}">
                  <a16:creationId xmlns:a16="http://schemas.microsoft.com/office/drawing/2014/main" id="{92C44716-8C90-4F40-BE32-B74719F0A7A6}"/>
                </a:ext>
              </a:extLst>
            </p:cNvPr>
            <p:cNvSpPr>
              <a:spLocks/>
            </p:cNvSpPr>
            <p:nvPr/>
          </p:nvSpPr>
          <p:spPr bwMode="auto">
            <a:xfrm>
              <a:off x="5307589" y="4206433"/>
              <a:ext cx="192623" cy="206206"/>
            </a:xfrm>
            <a:custGeom>
              <a:avLst/>
              <a:gdLst>
                <a:gd name="T0" fmla="*/ 156 w 156"/>
                <a:gd name="T1" fmla="*/ 131 h 167"/>
                <a:gd name="T2" fmla="*/ 114 w 156"/>
                <a:gd name="T3" fmla="*/ 167 h 167"/>
                <a:gd name="T4" fmla="*/ 0 w 156"/>
                <a:gd name="T5" fmla="*/ 36 h 167"/>
                <a:gd name="T6" fmla="*/ 39 w 156"/>
                <a:gd name="T7" fmla="*/ 0 h 167"/>
                <a:gd name="T8" fmla="*/ 156 w 156"/>
                <a:gd name="T9" fmla="*/ 131 h 167"/>
              </a:gdLst>
              <a:ahLst/>
              <a:cxnLst>
                <a:cxn ang="0">
                  <a:pos x="T0" y="T1"/>
                </a:cxn>
                <a:cxn ang="0">
                  <a:pos x="T2" y="T3"/>
                </a:cxn>
                <a:cxn ang="0">
                  <a:pos x="T4" y="T5"/>
                </a:cxn>
                <a:cxn ang="0">
                  <a:pos x="T6" y="T7"/>
                </a:cxn>
                <a:cxn ang="0">
                  <a:pos x="T8" y="T9"/>
                </a:cxn>
              </a:cxnLst>
              <a:rect l="0" t="0" r="r" b="b"/>
              <a:pathLst>
                <a:path w="156" h="167">
                  <a:moveTo>
                    <a:pt x="156" y="131"/>
                  </a:moveTo>
                  <a:lnTo>
                    <a:pt x="114" y="167"/>
                  </a:lnTo>
                  <a:lnTo>
                    <a:pt x="0" y="36"/>
                  </a:lnTo>
                  <a:lnTo>
                    <a:pt x="39" y="0"/>
                  </a:lnTo>
                  <a:lnTo>
                    <a:pt x="156" y="131"/>
                  </a:lnTo>
                  <a:close/>
                </a:path>
              </a:pathLst>
            </a:custGeom>
            <a:solidFill>
              <a:srgbClr val="A26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89" name="Freeform 321">
              <a:extLst>
                <a:ext uri="{FF2B5EF4-FFF2-40B4-BE49-F238E27FC236}">
                  <a16:creationId xmlns:a16="http://schemas.microsoft.com/office/drawing/2014/main" id="{DD07DCA9-989C-7A4E-AEF3-623CDB9213BF}"/>
                </a:ext>
              </a:extLst>
            </p:cNvPr>
            <p:cNvSpPr>
              <a:spLocks/>
            </p:cNvSpPr>
            <p:nvPr/>
          </p:nvSpPr>
          <p:spPr bwMode="auto">
            <a:xfrm>
              <a:off x="5103852" y="3975532"/>
              <a:ext cx="471680" cy="488967"/>
            </a:xfrm>
            <a:custGeom>
              <a:avLst/>
              <a:gdLst>
                <a:gd name="T0" fmla="*/ 0 w 137"/>
                <a:gd name="T1" fmla="*/ 0 h 142"/>
                <a:gd name="T2" fmla="*/ 84 w 137"/>
                <a:gd name="T3" fmla="*/ 94 h 142"/>
                <a:gd name="T4" fmla="*/ 0 w 137"/>
                <a:gd name="T5" fmla="*/ 0 h 142"/>
              </a:gdLst>
              <a:ahLst/>
              <a:cxnLst>
                <a:cxn ang="0">
                  <a:pos x="T0" y="T1"/>
                </a:cxn>
                <a:cxn ang="0">
                  <a:pos x="T2" y="T3"/>
                </a:cxn>
                <a:cxn ang="0">
                  <a:pos x="T4" y="T5"/>
                </a:cxn>
              </a:cxnLst>
              <a:rect l="0" t="0" r="r" b="b"/>
              <a:pathLst>
                <a:path w="137" h="142">
                  <a:moveTo>
                    <a:pt x="0" y="0"/>
                  </a:moveTo>
                  <a:cubicBezTo>
                    <a:pt x="0" y="0"/>
                    <a:pt x="30" y="142"/>
                    <a:pt x="84" y="94"/>
                  </a:cubicBezTo>
                  <a:cubicBezTo>
                    <a:pt x="137" y="47"/>
                    <a:pt x="0" y="0"/>
                    <a:pt x="0" y="0"/>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90" name="Freeform 322">
              <a:extLst>
                <a:ext uri="{FF2B5EF4-FFF2-40B4-BE49-F238E27FC236}">
                  <a16:creationId xmlns:a16="http://schemas.microsoft.com/office/drawing/2014/main" id="{59EC3F1F-1272-F743-B336-7F2F4B7F36BC}"/>
                </a:ext>
              </a:extLst>
            </p:cNvPr>
            <p:cNvSpPr>
              <a:spLocks/>
            </p:cNvSpPr>
            <p:nvPr/>
          </p:nvSpPr>
          <p:spPr bwMode="auto">
            <a:xfrm>
              <a:off x="5103852" y="3975532"/>
              <a:ext cx="471680" cy="323509"/>
            </a:xfrm>
            <a:custGeom>
              <a:avLst/>
              <a:gdLst>
                <a:gd name="T0" fmla="*/ 0 w 137"/>
                <a:gd name="T1" fmla="*/ 0 h 94"/>
                <a:gd name="T2" fmla="*/ 84 w 137"/>
                <a:gd name="T3" fmla="*/ 94 h 94"/>
                <a:gd name="T4" fmla="*/ 0 w 137"/>
                <a:gd name="T5" fmla="*/ 0 h 94"/>
              </a:gdLst>
              <a:ahLst/>
              <a:cxnLst>
                <a:cxn ang="0">
                  <a:pos x="T0" y="T1"/>
                </a:cxn>
                <a:cxn ang="0">
                  <a:pos x="T2" y="T3"/>
                </a:cxn>
                <a:cxn ang="0">
                  <a:pos x="T4" y="T5"/>
                </a:cxn>
              </a:cxnLst>
              <a:rect l="0" t="0" r="r" b="b"/>
              <a:pathLst>
                <a:path w="137" h="94">
                  <a:moveTo>
                    <a:pt x="0" y="0"/>
                  </a:moveTo>
                  <a:cubicBezTo>
                    <a:pt x="84" y="94"/>
                    <a:pt x="84" y="94"/>
                    <a:pt x="84" y="94"/>
                  </a:cubicBezTo>
                  <a:cubicBezTo>
                    <a:pt x="137" y="47"/>
                    <a:pt x="0" y="0"/>
                    <a:pt x="0" y="0"/>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91" name="Freeform 323">
              <a:extLst>
                <a:ext uri="{FF2B5EF4-FFF2-40B4-BE49-F238E27FC236}">
                  <a16:creationId xmlns:a16="http://schemas.microsoft.com/office/drawing/2014/main" id="{296CACDC-CB68-834A-8A06-3908232C60F6}"/>
                </a:ext>
              </a:extLst>
            </p:cNvPr>
            <p:cNvSpPr>
              <a:spLocks/>
            </p:cNvSpPr>
            <p:nvPr/>
          </p:nvSpPr>
          <p:spPr bwMode="auto">
            <a:xfrm>
              <a:off x="4914933" y="4587975"/>
              <a:ext cx="167928" cy="216084"/>
            </a:xfrm>
            <a:custGeom>
              <a:avLst/>
              <a:gdLst>
                <a:gd name="T0" fmla="*/ 136 w 136"/>
                <a:gd name="T1" fmla="*/ 148 h 175"/>
                <a:gd name="T2" fmla="*/ 92 w 136"/>
                <a:gd name="T3" fmla="*/ 175 h 175"/>
                <a:gd name="T4" fmla="*/ 0 w 136"/>
                <a:gd name="T5" fmla="*/ 28 h 175"/>
                <a:gd name="T6" fmla="*/ 47 w 136"/>
                <a:gd name="T7" fmla="*/ 0 h 175"/>
                <a:gd name="T8" fmla="*/ 136 w 136"/>
                <a:gd name="T9" fmla="*/ 148 h 175"/>
              </a:gdLst>
              <a:ahLst/>
              <a:cxnLst>
                <a:cxn ang="0">
                  <a:pos x="T0" y="T1"/>
                </a:cxn>
                <a:cxn ang="0">
                  <a:pos x="T2" y="T3"/>
                </a:cxn>
                <a:cxn ang="0">
                  <a:pos x="T4" y="T5"/>
                </a:cxn>
                <a:cxn ang="0">
                  <a:pos x="T6" y="T7"/>
                </a:cxn>
                <a:cxn ang="0">
                  <a:pos x="T8" y="T9"/>
                </a:cxn>
              </a:cxnLst>
              <a:rect l="0" t="0" r="r" b="b"/>
              <a:pathLst>
                <a:path w="136" h="175">
                  <a:moveTo>
                    <a:pt x="136" y="148"/>
                  </a:moveTo>
                  <a:lnTo>
                    <a:pt x="92" y="175"/>
                  </a:lnTo>
                  <a:lnTo>
                    <a:pt x="0" y="28"/>
                  </a:lnTo>
                  <a:lnTo>
                    <a:pt x="47" y="0"/>
                  </a:lnTo>
                  <a:lnTo>
                    <a:pt x="136" y="148"/>
                  </a:lnTo>
                  <a:close/>
                </a:path>
              </a:pathLst>
            </a:custGeom>
            <a:solidFill>
              <a:srgbClr val="A26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92" name="Freeform 324">
              <a:extLst>
                <a:ext uri="{FF2B5EF4-FFF2-40B4-BE49-F238E27FC236}">
                  <a16:creationId xmlns:a16="http://schemas.microsoft.com/office/drawing/2014/main" id="{78F3D2E3-0DDB-874D-8B31-58D0609419EA}"/>
                </a:ext>
              </a:extLst>
            </p:cNvPr>
            <p:cNvSpPr>
              <a:spLocks/>
            </p:cNvSpPr>
            <p:nvPr/>
          </p:nvSpPr>
          <p:spPr bwMode="auto">
            <a:xfrm>
              <a:off x="4763057" y="4316327"/>
              <a:ext cx="437107" cy="498845"/>
            </a:xfrm>
            <a:custGeom>
              <a:avLst/>
              <a:gdLst>
                <a:gd name="T0" fmla="*/ 0 w 127"/>
                <a:gd name="T1" fmla="*/ 0 h 145"/>
                <a:gd name="T2" fmla="*/ 67 w 127"/>
                <a:gd name="T3" fmla="*/ 107 h 145"/>
                <a:gd name="T4" fmla="*/ 0 w 127"/>
                <a:gd name="T5" fmla="*/ 0 h 145"/>
              </a:gdLst>
              <a:ahLst/>
              <a:cxnLst>
                <a:cxn ang="0">
                  <a:pos x="T0" y="T1"/>
                </a:cxn>
                <a:cxn ang="0">
                  <a:pos x="T2" y="T3"/>
                </a:cxn>
                <a:cxn ang="0">
                  <a:pos x="T4" y="T5"/>
                </a:cxn>
              </a:cxnLst>
              <a:rect l="0" t="0" r="r" b="b"/>
              <a:pathLst>
                <a:path w="127" h="145">
                  <a:moveTo>
                    <a:pt x="0" y="0"/>
                  </a:moveTo>
                  <a:cubicBezTo>
                    <a:pt x="0" y="0"/>
                    <a:pt x="5" y="145"/>
                    <a:pt x="67" y="107"/>
                  </a:cubicBezTo>
                  <a:cubicBezTo>
                    <a:pt x="127" y="70"/>
                    <a:pt x="0" y="0"/>
                    <a:pt x="0" y="0"/>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93" name="Freeform 325">
              <a:extLst>
                <a:ext uri="{FF2B5EF4-FFF2-40B4-BE49-F238E27FC236}">
                  <a16:creationId xmlns:a16="http://schemas.microsoft.com/office/drawing/2014/main" id="{F03A92DF-A6B2-894A-97CC-955A342EB8D2}"/>
                </a:ext>
              </a:extLst>
            </p:cNvPr>
            <p:cNvSpPr>
              <a:spLocks/>
            </p:cNvSpPr>
            <p:nvPr/>
          </p:nvSpPr>
          <p:spPr bwMode="auto">
            <a:xfrm>
              <a:off x="4763057" y="4316327"/>
              <a:ext cx="437107" cy="367960"/>
            </a:xfrm>
            <a:custGeom>
              <a:avLst/>
              <a:gdLst>
                <a:gd name="T0" fmla="*/ 0 w 127"/>
                <a:gd name="T1" fmla="*/ 0 h 107"/>
                <a:gd name="T2" fmla="*/ 67 w 127"/>
                <a:gd name="T3" fmla="*/ 107 h 107"/>
                <a:gd name="T4" fmla="*/ 0 w 127"/>
                <a:gd name="T5" fmla="*/ 0 h 107"/>
              </a:gdLst>
              <a:ahLst/>
              <a:cxnLst>
                <a:cxn ang="0">
                  <a:pos x="T0" y="T1"/>
                </a:cxn>
                <a:cxn ang="0">
                  <a:pos x="T2" y="T3"/>
                </a:cxn>
                <a:cxn ang="0">
                  <a:pos x="T4" y="T5"/>
                </a:cxn>
              </a:cxnLst>
              <a:rect l="0" t="0" r="r" b="b"/>
              <a:pathLst>
                <a:path w="127" h="107">
                  <a:moveTo>
                    <a:pt x="0" y="0"/>
                  </a:moveTo>
                  <a:cubicBezTo>
                    <a:pt x="67" y="107"/>
                    <a:pt x="67" y="107"/>
                    <a:pt x="67" y="107"/>
                  </a:cubicBezTo>
                  <a:cubicBezTo>
                    <a:pt x="127" y="70"/>
                    <a:pt x="0" y="0"/>
                    <a:pt x="0" y="0"/>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94" name="Freeform 326">
              <a:extLst>
                <a:ext uri="{FF2B5EF4-FFF2-40B4-BE49-F238E27FC236}">
                  <a16:creationId xmlns:a16="http://schemas.microsoft.com/office/drawing/2014/main" id="{9905B1E7-EE87-D74B-B78E-37EDEDD96697}"/>
                </a:ext>
              </a:extLst>
            </p:cNvPr>
            <p:cNvSpPr>
              <a:spLocks/>
            </p:cNvSpPr>
            <p:nvPr/>
          </p:nvSpPr>
          <p:spPr bwMode="auto">
            <a:xfrm>
              <a:off x="5196460" y="4339787"/>
              <a:ext cx="354378" cy="279057"/>
            </a:xfrm>
            <a:custGeom>
              <a:avLst/>
              <a:gdLst>
                <a:gd name="T0" fmla="*/ 1 w 103"/>
                <a:gd name="T1" fmla="*/ 76 h 81"/>
                <a:gd name="T2" fmla="*/ 5 w 103"/>
                <a:gd name="T3" fmla="*/ 68 h 81"/>
                <a:gd name="T4" fmla="*/ 15 w 103"/>
                <a:gd name="T5" fmla="*/ 68 h 81"/>
                <a:gd name="T6" fmla="*/ 24 w 103"/>
                <a:gd name="T7" fmla="*/ 55 h 81"/>
                <a:gd name="T8" fmla="*/ 18 w 103"/>
                <a:gd name="T9" fmla="*/ 40 h 81"/>
                <a:gd name="T10" fmla="*/ 32 w 103"/>
                <a:gd name="T11" fmla="*/ 19 h 81"/>
                <a:gd name="T12" fmla="*/ 47 w 103"/>
                <a:gd name="T13" fmla="*/ 12 h 81"/>
                <a:gd name="T14" fmla="*/ 62 w 103"/>
                <a:gd name="T15" fmla="*/ 17 h 81"/>
                <a:gd name="T16" fmla="*/ 68 w 103"/>
                <a:gd name="T17" fmla="*/ 7 h 81"/>
                <a:gd name="T18" fmla="*/ 80 w 103"/>
                <a:gd name="T19" fmla="*/ 9 h 81"/>
                <a:gd name="T20" fmla="*/ 90 w 103"/>
                <a:gd name="T21" fmla="*/ 1 h 81"/>
                <a:gd name="T22" fmla="*/ 103 w 103"/>
                <a:gd name="T23" fmla="*/ 5 h 81"/>
                <a:gd name="T24" fmla="*/ 1 w 103"/>
                <a:gd name="T25" fmla="*/ 81 h 81"/>
                <a:gd name="T26" fmla="*/ 1 w 103"/>
                <a:gd name="T2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81">
                  <a:moveTo>
                    <a:pt x="1" y="76"/>
                  </a:moveTo>
                  <a:cubicBezTo>
                    <a:pt x="0" y="73"/>
                    <a:pt x="2" y="69"/>
                    <a:pt x="5" y="68"/>
                  </a:cubicBezTo>
                  <a:cubicBezTo>
                    <a:pt x="8" y="66"/>
                    <a:pt x="12" y="66"/>
                    <a:pt x="15" y="68"/>
                  </a:cubicBezTo>
                  <a:cubicBezTo>
                    <a:pt x="14" y="62"/>
                    <a:pt x="19" y="58"/>
                    <a:pt x="24" y="55"/>
                  </a:cubicBezTo>
                  <a:cubicBezTo>
                    <a:pt x="20" y="51"/>
                    <a:pt x="17" y="45"/>
                    <a:pt x="18" y="40"/>
                  </a:cubicBezTo>
                  <a:cubicBezTo>
                    <a:pt x="18" y="31"/>
                    <a:pt x="24" y="24"/>
                    <a:pt x="32" y="19"/>
                  </a:cubicBezTo>
                  <a:cubicBezTo>
                    <a:pt x="36" y="16"/>
                    <a:pt x="41" y="13"/>
                    <a:pt x="47" y="12"/>
                  </a:cubicBezTo>
                  <a:cubicBezTo>
                    <a:pt x="52" y="12"/>
                    <a:pt x="58" y="13"/>
                    <a:pt x="62" y="17"/>
                  </a:cubicBezTo>
                  <a:cubicBezTo>
                    <a:pt x="62" y="13"/>
                    <a:pt x="65" y="9"/>
                    <a:pt x="68" y="7"/>
                  </a:cubicBezTo>
                  <a:cubicBezTo>
                    <a:pt x="72" y="6"/>
                    <a:pt x="77" y="6"/>
                    <a:pt x="80" y="9"/>
                  </a:cubicBezTo>
                  <a:cubicBezTo>
                    <a:pt x="82" y="5"/>
                    <a:pt x="86" y="2"/>
                    <a:pt x="90" y="1"/>
                  </a:cubicBezTo>
                  <a:cubicBezTo>
                    <a:pt x="95" y="0"/>
                    <a:pt x="100" y="2"/>
                    <a:pt x="103" y="5"/>
                  </a:cubicBezTo>
                  <a:cubicBezTo>
                    <a:pt x="1" y="81"/>
                    <a:pt x="1" y="81"/>
                    <a:pt x="1" y="81"/>
                  </a:cubicBezTo>
                  <a:lnTo>
                    <a:pt x="1" y="76"/>
                  </a:ln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95" name="Freeform 327">
              <a:extLst>
                <a:ext uri="{FF2B5EF4-FFF2-40B4-BE49-F238E27FC236}">
                  <a16:creationId xmlns:a16="http://schemas.microsoft.com/office/drawing/2014/main" id="{F0D248BC-0097-574B-A26F-E339DB11EB18}"/>
                </a:ext>
              </a:extLst>
            </p:cNvPr>
            <p:cNvSpPr>
              <a:spLocks/>
            </p:cNvSpPr>
            <p:nvPr/>
          </p:nvSpPr>
          <p:spPr bwMode="auto">
            <a:xfrm>
              <a:off x="4963089" y="4626253"/>
              <a:ext cx="381543" cy="227197"/>
            </a:xfrm>
            <a:custGeom>
              <a:avLst/>
              <a:gdLst>
                <a:gd name="T0" fmla="*/ 0 w 111"/>
                <a:gd name="T1" fmla="*/ 62 h 66"/>
                <a:gd name="T2" fmla="*/ 6 w 111"/>
                <a:gd name="T3" fmla="*/ 54 h 66"/>
                <a:gd name="T4" fmla="*/ 15 w 111"/>
                <a:gd name="T5" fmla="*/ 55 h 66"/>
                <a:gd name="T6" fmla="*/ 26 w 111"/>
                <a:gd name="T7" fmla="*/ 45 h 66"/>
                <a:gd name="T8" fmla="*/ 22 w 111"/>
                <a:gd name="T9" fmla="*/ 28 h 66"/>
                <a:gd name="T10" fmla="*/ 39 w 111"/>
                <a:gd name="T11" fmla="*/ 9 h 66"/>
                <a:gd name="T12" fmla="*/ 55 w 111"/>
                <a:gd name="T13" fmla="*/ 5 h 66"/>
                <a:gd name="T14" fmla="*/ 69 w 111"/>
                <a:gd name="T15" fmla="*/ 12 h 66"/>
                <a:gd name="T16" fmla="*/ 77 w 111"/>
                <a:gd name="T17" fmla="*/ 3 h 66"/>
                <a:gd name="T18" fmla="*/ 88 w 111"/>
                <a:gd name="T19" fmla="*/ 6 h 66"/>
                <a:gd name="T20" fmla="*/ 99 w 111"/>
                <a:gd name="T21" fmla="*/ 0 h 66"/>
                <a:gd name="T22" fmla="*/ 111 w 111"/>
                <a:gd name="T23" fmla="*/ 6 h 66"/>
                <a:gd name="T24" fmla="*/ 0 w 111"/>
                <a:gd name="T25" fmla="*/ 66 h 66"/>
                <a:gd name="T26" fmla="*/ 0 w 111"/>
                <a:gd name="T27"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1" h="66">
                  <a:moveTo>
                    <a:pt x="0" y="62"/>
                  </a:moveTo>
                  <a:cubicBezTo>
                    <a:pt x="0" y="59"/>
                    <a:pt x="3" y="56"/>
                    <a:pt x="6" y="54"/>
                  </a:cubicBezTo>
                  <a:cubicBezTo>
                    <a:pt x="9" y="53"/>
                    <a:pt x="12" y="53"/>
                    <a:pt x="15" y="55"/>
                  </a:cubicBezTo>
                  <a:cubicBezTo>
                    <a:pt x="15" y="50"/>
                    <a:pt x="21" y="47"/>
                    <a:pt x="26" y="45"/>
                  </a:cubicBezTo>
                  <a:cubicBezTo>
                    <a:pt x="23" y="40"/>
                    <a:pt x="21" y="34"/>
                    <a:pt x="22" y="28"/>
                  </a:cubicBezTo>
                  <a:cubicBezTo>
                    <a:pt x="23" y="19"/>
                    <a:pt x="31" y="13"/>
                    <a:pt x="39" y="9"/>
                  </a:cubicBezTo>
                  <a:cubicBezTo>
                    <a:pt x="44" y="7"/>
                    <a:pt x="49" y="5"/>
                    <a:pt x="55" y="5"/>
                  </a:cubicBezTo>
                  <a:cubicBezTo>
                    <a:pt x="60" y="5"/>
                    <a:pt x="66" y="8"/>
                    <a:pt x="69" y="12"/>
                  </a:cubicBezTo>
                  <a:cubicBezTo>
                    <a:pt x="70" y="8"/>
                    <a:pt x="73" y="5"/>
                    <a:pt x="77" y="3"/>
                  </a:cubicBezTo>
                  <a:cubicBezTo>
                    <a:pt x="81" y="2"/>
                    <a:pt x="85" y="3"/>
                    <a:pt x="88" y="6"/>
                  </a:cubicBezTo>
                  <a:cubicBezTo>
                    <a:pt x="90" y="3"/>
                    <a:pt x="95" y="0"/>
                    <a:pt x="99" y="0"/>
                  </a:cubicBezTo>
                  <a:cubicBezTo>
                    <a:pt x="104" y="0"/>
                    <a:pt x="108" y="2"/>
                    <a:pt x="111" y="6"/>
                  </a:cubicBezTo>
                  <a:cubicBezTo>
                    <a:pt x="0" y="66"/>
                    <a:pt x="0" y="66"/>
                    <a:pt x="0" y="66"/>
                  </a:cubicBezTo>
                  <a:lnTo>
                    <a:pt x="0" y="62"/>
                  </a:ln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96" name="Freeform 328">
              <a:extLst>
                <a:ext uri="{FF2B5EF4-FFF2-40B4-BE49-F238E27FC236}">
                  <a16:creationId xmlns:a16="http://schemas.microsoft.com/office/drawing/2014/main" id="{75DBC388-8876-C944-AD98-F2402844D7B7}"/>
                </a:ext>
              </a:extLst>
            </p:cNvPr>
            <p:cNvSpPr>
              <a:spLocks/>
            </p:cNvSpPr>
            <p:nvPr/>
          </p:nvSpPr>
          <p:spPr bwMode="auto">
            <a:xfrm>
              <a:off x="5017419" y="3166760"/>
              <a:ext cx="186450" cy="346969"/>
            </a:xfrm>
            <a:custGeom>
              <a:avLst/>
              <a:gdLst>
                <a:gd name="T0" fmla="*/ 39 w 54"/>
                <a:gd name="T1" fmla="*/ 81 h 101"/>
                <a:gd name="T2" fmla="*/ 36 w 54"/>
                <a:gd name="T3" fmla="*/ 77 h 101"/>
                <a:gd name="T4" fmla="*/ 26 w 54"/>
                <a:gd name="T5" fmla="*/ 78 h 101"/>
                <a:gd name="T6" fmla="*/ 10 w 54"/>
                <a:gd name="T7" fmla="*/ 74 h 101"/>
                <a:gd name="T8" fmla="*/ 1 w 54"/>
                <a:gd name="T9" fmla="*/ 59 h 101"/>
                <a:gd name="T10" fmla="*/ 0 w 54"/>
                <a:gd name="T11" fmla="*/ 52 h 101"/>
                <a:gd name="T12" fmla="*/ 6 w 54"/>
                <a:gd name="T13" fmla="*/ 47 h 101"/>
                <a:gd name="T14" fmla="*/ 13 w 54"/>
                <a:gd name="T15" fmla="*/ 58 h 101"/>
                <a:gd name="T16" fmla="*/ 18 w 54"/>
                <a:gd name="T17" fmla="*/ 66 h 101"/>
                <a:gd name="T18" fmla="*/ 26 w 54"/>
                <a:gd name="T19" fmla="*/ 66 h 101"/>
                <a:gd name="T20" fmla="*/ 28 w 54"/>
                <a:gd name="T21" fmla="*/ 58 h 101"/>
                <a:gd name="T22" fmla="*/ 23 w 54"/>
                <a:gd name="T23" fmla="*/ 51 h 101"/>
                <a:gd name="T24" fmla="*/ 6 w 54"/>
                <a:gd name="T25" fmla="*/ 18 h 101"/>
                <a:gd name="T26" fmla="*/ 5 w 54"/>
                <a:gd name="T27" fmla="*/ 6 h 101"/>
                <a:gd name="T28" fmla="*/ 14 w 54"/>
                <a:gd name="T29" fmla="*/ 2 h 101"/>
                <a:gd name="T30" fmla="*/ 18 w 54"/>
                <a:gd name="T31" fmla="*/ 7 h 101"/>
                <a:gd name="T32" fmla="*/ 27 w 54"/>
                <a:gd name="T33" fmla="*/ 30 h 101"/>
                <a:gd name="T34" fmla="*/ 33 w 54"/>
                <a:gd name="T35" fmla="*/ 25 h 101"/>
                <a:gd name="T36" fmla="*/ 30 w 54"/>
                <a:gd name="T37" fmla="*/ 17 h 101"/>
                <a:gd name="T38" fmla="*/ 25 w 54"/>
                <a:gd name="T39" fmla="*/ 9 h 101"/>
                <a:gd name="T40" fmla="*/ 25 w 54"/>
                <a:gd name="T41" fmla="*/ 6 h 101"/>
                <a:gd name="T42" fmla="*/ 31 w 54"/>
                <a:gd name="T43" fmla="*/ 4 h 101"/>
                <a:gd name="T44" fmla="*/ 35 w 54"/>
                <a:gd name="T45" fmla="*/ 9 h 101"/>
                <a:gd name="T46" fmla="*/ 42 w 54"/>
                <a:gd name="T47" fmla="*/ 26 h 101"/>
                <a:gd name="T48" fmla="*/ 36 w 54"/>
                <a:gd name="T49" fmla="*/ 41 h 101"/>
                <a:gd name="T50" fmla="*/ 33 w 54"/>
                <a:gd name="T51" fmla="*/ 44 h 101"/>
                <a:gd name="T52" fmla="*/ 33 w 54"/>
                <a:gd name="T53" fmla="*/ 48 h 101"/>
                <a:gd name="T54" fmla="*/ 49 w 54"/>
                <a:gd name="T55" fmla="*/ 86 h 101"/>
                <a:gd name="T56" fmla="*/ 47 w 54"/>
                <a:gd name="T57" fmla="*/ 99 h 101"/>
                <a:gd name="T58" fmla="*/ 39 w 54"/>
                <a:gd name="T59" fmla="*/ 8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4" h="101">
                  <a:moveTo>
                    <a:pt x="39" y="81"/>
                  </a:moveTo>
                  <a:cubicBezTo>
                    <a:pt x="38" y="79"/>
                    <a:pt x="37" y="78"/>
                    <a:pt x="36" y="77"/>
                  </a:cubicBezTo>
                  <a:cubicBezTo>
                    <a:pt x="33" y="75"/>
                    <a:pt x="30" y="77"/>
                    <a:pt x="26" y="78"/>
                  </a:cubicBezTo>
                  <a:cubicBezTo>
                    <a:pt x="21" y="80"/>
                    <a:pt x="15" y="78"/>
                    <a:pt x="10" y="74"/>
                  </a:cubicBezTo>
                  <a:cubicBezTo>
                    <a:pt x="6" y="70"/>
                    <a:pt x="3" y="65"/>
                    <a:pt x="1" y="59"/>
                  </a:cubicBezTo>
                  <a:cubicBezTo>
                    <a:pt x="0" y="57"/>
                    <a:pt x="0" y="54"/>
                    <a:pt x="0" y="52"/>
                  </a:cubicBezTo>
                  <a:cubicBezTo>
                    <a:pt x="1" y="49"/>
                    <a:pt x="3" y="47"/>
                    <a:pt x="6" y="47"/>
                  </a:cubicBezTo>
                  <a:cubicBezTo>
                    <a:pt x="11" y="47"/>
                    <a:pt x="12" y="53"/>
                    <a:pt x="13" y="58"/>
                  </a:cubicBezTo>
                  <a:cubicBezTo>
                    <a:pt x="14" y="61"/>
                    <a:pt x="15" y="64"/>
                    <a:pt x="18" y="66"/>
                  </a:cubicBezTo>
                  <a:cubicBezTo>
                    <a:pt x="20" y="68"/>
                    <a:pt x="24" y="68"/>
                    <a:pt x="26" y="66"/>
                  </a:cubicBezTo>
                  <a:cubicBezTo>
                    <a:pt x="28" y="64"/>
                    <a:pt x="28" y="61"/>
                    <a:pt x="28" y="58"/>
                  </a:cubicBezTo>
                  <a:cubicBezTo>
                    <a:pt x="27" y="56"/>
                    <a:pt x="25" y="53"/>
                    <a:pt x="23" y="51"/>
                  </a:cubicBezTo>
                  <a:cubicBezTo>
                    <a:pt x="15" y="41"/>
                    <a:pt x="10" y="30"/>
                    <a:pt x="6" y="18"/>
                  </a:cubicBezTo>
                  <a:cubicBezTo>
                    <a:pt x="5" y="14"/>
                    <a:pt x="4" y="10"/>
                    <a:pt x="5" y="6"/>
                  </a:cubicBezTo>
                  <a:cubicBezTo>
                    <a:pt x="7" y="3"/>
                    <a:pt x="11" y="0"/>
                    <a:pt x="14" y="2"/>
                  </a:cubicBezTo>
                  <a:cubicBezTo>
                    <a:pt x="16" y="3"/>
                    <a:pt x="17" y="5"/>
                    <a:pt x="18" y="7"/>
                  </a:cubicBezTo>
                  <a:cubicBezTo>
                    <a:pt x="21" y="14"/>
                    <a:pt x="24" y="22"/>
                    <a:pt x="27" y="30"/>
                  </a:cubicBezTo>
                  <a:cubicBezTo>
                    <a:pt x="30" y="31"/>
                    <a:pt x="33" y="28"/>
                    <a:pt x="33" y="25"/>
                  </a:cubicBezTo>
                  <a:cubicBezTo>
                    <a:pt x="33" y="22"/>
                    <a:pt x="31" y="19"/>
                    <a:pt x="30" y="17"/>
                  </a:cubicBezTo>
                  <a:cubicBezTo>
                    <a:pt x="28" y="14"/>
                    <a:pt x="26" y="12"/>
                    <a:pt x="25" y="9"/>
                  </a:cubicBezTo>
                  <a:cubicBezTo>
                    <a:pt x="24" y="8"/>
                    <a:pt x="24" y="7"/>
                    <a:pt x="25" y="6"/>
                  </a:cubicBezTo>
                  <a:cubicBezTo>
                    <a:pt x="26" y="4"/>
                    <a:pt x="29" y="3"/>
                    <a:pt x="31" y="4"/>
                  </a:cubicBezTo>
                  <a:cubicBezTo>
                    <a:pt x="33" y="5"/>
                    <a:pt x="34" y="7"/>
                    <a:pt x="35" y="9"/>
                  </a:cubicBezTo>
                  <a:cubicBezTo>
                    <a:pt x="38" y="14"/>
                    <a:pt x="41" y="20"/>
                    <a:pt x="42" y="26"/>
                  </a:cubicBezTo>
                  <a:cubicBezTo>
                    <a:pt x="43" y="31"/>
                    <a:pt x="41" y="38"/>
                    <a:pt x="36" y="41"/>
                  </a:cubicBezTo>
                  <a:cubicBezTo>
                    <a:pt x="35" y="42"/>
                    <a:pt x="33" y="43"/>
                    <a:pt x="33" y="44"/>
                  </a:cubicBezTo>
                  <a:cubicBezTo>
                    <a:pt x="32" y="46"/>
                    <a:pt x="33" y="47"/>
                    <a:pt x="33" y="48"/>
                  </a:cubicBezTo>
                  <a:cubicBezTo>
                    <a:pt x="38" y="61"/>
                    <a:pt x="44" y="73"/>
                    <a:pt x="49" y="86"/>
                  </a:cubicBezTo>
                  <a:cubicBezTo>
                    <a:pt x="50" y="88"/>
                    <a:pt x="54" y="101"/>
                    <a:pt x="47" y="99"/>
                  </a:cubicBezTo>
                  <a:cubicBezTo>
                    <a:pt x="44" y="98"/>
                    <a:pt x="40" y="84"/>
                    <a:pt x="39" y="81"/>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97" name="Freeform 329">
              <a:extLst>
                <a:ext uri="{FF2B5EF4-FFF2-40B4-BE49-F238E27FC236}">
                  <a16:creationId xmlns:a16="http://schemas.microsoft.com/office/drawing/2014/main" id="{36C0BA9A-890A-5F45-B248-6109A281279F}"/>
                </a:ext>
              </a:extLst>
            </p:cNvPr>
            <p:cNvSpPr>
              <a:spLocks/>
            </p:cNvSpPr>
            <p:nvPr/>
          </p:nvSpPr>
          <p:spPr bwMode="auto">
            <a:xfrm>
              <a:off x="4443253" y="3800195"/>
              <a:ext cx="185215" cy="275353"/>
            </a:xfrm>
            <a:custGeom>
              <a:avLst/>
              <a:gdLst>
                <a:gd name="T0" fmla="*/ 37 w 54"/>
                <a:gd name="T1" fmla="*/ 65 h 80"/>
                <a:gd name="T2" fmla="*/ 29 w 54"/>
                <a:gd name="T3" fmla="*/ 64 h 80"/>
                <a:gd name="T4" fmla="*/ 15 w 54"/>
                <a:gd name="T5" fmla="*/ 55 h 80"/>
                <a:gd name="T6" fmla="*/ 7 w 54"/>
                <a:gd name="T7" fmla="*/ 40 h 80"/>
                <a:gd name="T8" fmla="*/ 7 w 54"/>
                <a:gd name="T9" fmla="*/ 33 h 80"/>
                <a:gd name="T10" fmla="*/ 14 w 54"/>
                <a:gd name="T11" fmla="*/ 34 h 80"/>
                <a:gd name="T12" fmla="*/ 17 w 54"/>
                <a:gd name="T13" fmla="*/ 42 h 80"/>
                <a:gd name="T14" fmla="*/ 23 w 54"/>
                <a:gd name="T15" fmla="*/ 48 h 80"/>
                <a:gd name="T16" fmla="*/ 25 w 54"/>
                <a:gd name="T17" fmla="*/ 47 h 80"/>
                <a:gd name="T18" fmla="*/ 25 w 54"/>
                <a:gd name="T19" fmla="*/ 43 h 80"/>
                <a:gd name="T20" fmla="*/ 4 w 54"/>
                <a:gd name="T21" fmla="*/ 12 h 80"/>
                <a:gd name="T22" fmla="*/ 3 w 54"/>
                <a:gd name="T23" fmla="*/ 2 h 80"/>
                <a:gd name="T24" fmla="*/ 9 w 54"/>
                <a:gd name="T25" fmla="*/ 2 h 80"/>
                <a:gd name="T26" fmla="*/ 13 w 54"/>
                <a:gd name="T27" fmla="*/ 7 h 80"/>
                <a:gd name="T28" fmla="*/ 37 w 54"/>
                <a:gd name="T29" fmla="*/ 49 h 80"/>
                <a:gd name="T30" fmla="*/ 42 w 54"/>
                <a:gd name="T31" fmla="*/ 46 h 80"/>
                <a:gd name="T32" fmla="*/ 40 w 54"/>
                <a:gd name="T33" fmla="*/ 40 h 80"/>
                <a:gd name="T34" fmla="*/ 37 w 54"/>
                <a:gd name="T35" fmla="*/ 34 h 80"/>
                <a:gd name="T36" fmla="*/ 37 w 54"/>
                <a:gd name="T37" fmla="*/ 30 h 80"/>
                <a:gd name="T38" fmla="*/ 42 w 54"/>
                <a:gd name="T39" fmla="*/ 30 h 80"/>
                <a:gd name="T40" fmla="*/ 46 w 54"/>
                <a:gd name="T41" fmla="*/ 35 h 80"/>
                <a:gd name="T42" fmla="*/ 51 w 54"/>
                <a:gd name="T43" fmla="*/ 45 h 80"/>
                <a:gd name="T44" fmla="*/ 52 w 54"/>
                <a:gd name="T45" fmla="*/ 56 h 80"/>
                <a:gd name="T46" fmla="*/ 47 w 54"/>
                <a:gd name="T47" fmla="*/ 60 h 80"/>
                <a:gd name="T48" fmla="*/ 47 w 54"/>
                <a:gd name="T49" fmla="*/ 66 h 80"/>
                <a:gd name="T50" fmla="*/ 50 w 54"/>
                <a:gd name="T51" fmla="*/ 72 h 80"/>
                <a:gd name="T52" fmla="*/ 45 w 54"/>
                <a:gd name="T53" fmla="*/ 76 h 80"/>
                <a:gd name="T54" fmla="*/ 37 w 54"/>
                <a:gd name="T55" fmla="*/ 6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4" h="80">
                  <a:moveTo>
                    <a:pt x="37" y="65"/>
                  </a:moveTo>
                  <a:cubicBezTo>
                    <a:pt x="34" y="64"/>
                    <a:pt x="32" y="64"/>
                    <a:pt x="29" y="64"/>
                  </a:cubicBezTo>
                  <a:cubicBezTo>
                    <a:pt x="23" y="63"/>
                    <a:pt x="18" y="60"/>
                    <a:pt x="15" y="55"/>
                  </a:cubicBezTo>
                  <a:cubicBezTo>
                    <a:pt x="11" y="51"/>
                    <a:pt x="9" y="46"/>
                    <a:pt x="7" y="40"/>
                  </a:cubicBezTo>
                  <a:cubicBezTo>
                    <a:pt x="6" y="38"/>
                    <a:pt x="5" y="35"/>
                    <a:pt x="7" y="33"/>
                  </a:cubicBezTo>
                  <a:cubicBezTo>
                    <a:pt x="9" y="31"/>
                    <a:pt x="12" y="32"/>
                    <a:pt x="14" y="34"/>
                  </a:cubicBezTo>
                  <a:cubicBezTo>
                    <a:pt x="16" y="37"/>
                    <a:pt x="16" y="40"/>
                    <a:pt x="17" y="42"/>
                  </a:cubicBezTo>
                  <a:cubicBezTo>
                    <a:pt x="18" y="45"/>
                    <a:pt x="20" y="48"/>
                    <a:pt x="23" y="48"/>
                  </a:cubicBezTo>
                  <a:cubicBezTo>
                    <a:pt x="24" y="48"/>
                    <a:pt x="25" y="48"/>
                    <a:pt x="25" y="47"/>
                  </a:cubicBezTo>
                  <a:cubicBezTo>
                    <a:pt x="26" y="46"/>
                    <a:pt x="26" y="44"/>
                    <a:pt x="25" y="43"/>
                  </a:cubicBezTo>
                  <a:cubicBezTo>
                    <a:pt x="18" y="32"/>
                    <a:pt x="11" y="22"/>
                    <a:pt x="4" y="12"/>
                  </a:cubicBezTo>
                  <a:cubicBezTo>
                    <a:pt x="2" y="9"/>
                    <a:pt x="0" y="4"/>
                    <a:pt x="3" y="2"/>
                  </a:cubicBezTo>
                  <a:cubicBezTo>
                    <a:pt x="5" y="0"/>
                    <a:pt x="7" y="1"/>
                    <a:pt x="9" y="2"/>
                  </a:cubicBezTo>
                  <a:cubicBezTo>
                    <a:pt x="11" y="3"/>
                    <a:pt x="12" y="5"/>
                    <a:pt x="13" y="7"/>
                  </a:cubicBezTo>
                  <a:cubicBezTo>
                    <a:pt x="22" y="20"/>
                    <a:pt x="30" y="35"/>
                    <a:pt x="37" y="49"/>
                  </a:cubicBezTo>
                  <a:cubicBezTo>
                    <a:pt x="40" y="50"/>
                    <a:pt x="42" y="48"/>
                    <a:pt x="42" y="46"/>
                  </a:cubicBezTo>
                  <a:cubicBezTo>
                    <a:pt x="43" y="44"/>
                    <a:pt x="41" y="42"/>
                    <a:pt x="40" y="40"/>
                  </a:cubicBezTo>
                  <a:cubicBezTo>
                    <a:pt x="39" y="38"/>
                    <a:pt x="37" y="36"/>
                    <a:pt x="37" y="34"/>
                  </a:cubicBezTo>
                  <a:cubicBezTo>
                    <a:pt x="36" y="33"/>
                    <a:pt x="36" y="31"/>
                    <a:pt x="37" y="30"/>
                  </a:cubicBezTo>
                  <a:cubicBezTo>
                    <a:pt x="38" y="29"/>
                    <a:pt x="41" y="29"/>
                    <a:pt x="42" y="30"/>
                  </a:cubicBezTo>
                  <a:cubicBezTo>
                    <a:pt x="44" y="31"/>
                    <a:pt x="45" y="33"/>
                    <a:pt x="46" y="35"/>
                  </a:cubicBezTo>
                  <a:cubicBezTo>
                    <a:pt x="47" y="38"/>
                    <a:pt x="49" y="41"/>
                    <a:pt x="51" y="45"/>
                  </a:cubicBezTo>
                  <a:cubicBezTo>
                    <a:pt x="52" y="48"/>
                    <a:pt x="54" y="53"/>
                    <a:pt x="52" y="56"/>
                  </a:cubicBezTo>
                  <a:cubicBezTo>
                    <a:pt x="50" y="58"/>
                    <a:pt x="48" y="59"/>
                    <a:pt x="47" y="60"/>
                  </a:cubicBezTo>
                  <a:cubicBezTo>
                    <a:pt x="46" y="62"/>
                    <a:pt x="47" y="64"/>
                    <a:pt x="47" y="66"/>
                  </a:cubicBezTo>
                  <a:cubicBezTo>
                    <a:pt x="48" y="68"/>
                    <a:pt x="50" y="70"/>
                    <a:pt x="50" y="72"/>
                  </a:cubicBezTo>
                  <a:cubicBezTo>
                    <a:pt x="52" y="76"/>
                    <a:pt x="48" y="80"/>
                    <a:pt x="45" y="76"/>
                  </a:cubicBezTo>
                  <a:cubicBezTo>
                    <a:pt x="42" y="72"/>
                    <a:pt x="42" y="67"/>
                    <a:pt x="37" y="65"/>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98" name="Freeform 330">
              <a:extLst>
                <a:ext uri="{FF2B5EF4-FFF2-40B4-BE49-F238E27FC236}">
                  <a16:creationId xmlns:a16="http://schemas.microsoft.com/office/drawing/2014/main" id="{EE29C4CF-3F9E-7A41-B2FB-7E91AC37AFC6}"/>
                </a:ext>
              </a:extLst>
            </p:cNvPr>
            <p:cNvSpPr>
              <a:spLocks/>
            </p:cNvSpPr>
            <p:nvPr/>
          </p:nvSpPr>
          <p:spPr bwMode="auto">
            <a:xfrm>
              <a:off x="4250629" y="5162141"/>
              <a:ext cx="250657" cy="692703"/>
            </a:xfrm>
            <a:custGeom>
              <a:avLst/>
              <a:gdLst>
                <a:gd name="T0" fmla="*/ 65 w 73"/>
                <a:gd name="T1" fmla="*/ 0 h 201"/>
                <a:gd name="T2" fmla="*/ 65 w 73"/>
                <a:gd name="T3" fmla="*/ 0 h 201"/>
                <a:gd name="T4" fmla="*/ 66 w 73"/>
                <a:gd name="T5" fmla="*/ 1 h 201"/>
                <a:gd name="T6" fmla="*/ 73 w 73"/>
                <a:gd name="T7" fmla="*/ 197 h 201"/>
                <a:gd name="T8" fmla="*/ 72 w 73"/>
                <a:gd name="T9" fmla="*/ 198 h 201"/>
                <a:gd name="T10" fmla="*/ 57 w 73"/>
                <a:gd name="T11" fmla="*/ 201 h 201"/>
                <a:gd name="T12" fmla="*/ 56 w 73"/>
                <a:gd name="T13" fmla="*/ 200 h 201"/>
                <a:gd name="T14" fmla="*/ 1 w 73"/>
                <a:gd name="T15" fmla="*/ 12 h 201"/>
                <a:gd name="T16" fmla="*/ 2 w 73"/>
                <a:gd name="T17" fmla="*/ 10 h 201"/>
                <a:gd name="T18" fmla="*/ 3 w 73"/>
                <a:gd name="T19" fmla="*/ 11 h 201"/>
                <a:gd name="T20" fmla="*/ 58 w 73"/>
                <a:gd name="T21" fmla="*/ 198 h 201"/>
                <a:gd name="T22" fmla="*/ 70 w 73"/>
                <a:gd name="T23" fmla="*/ 196 h 201"/>
                <a:gd name="T24" fmla="*/ 64 w 73"/>
                <a:gd name="T25" fmla="*/ 1 h 201"/>
                <a:gd name="T26" fmla="*/ 65 w 73"/>
                <a:gd name="T27"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3" h="201">
                  <a:moveTo>
                    <a:pt x="65" y="0"/>
                  </a:moveTo>
                  <a:cubicBezTo>
                    <a:pt x="65" y="0"/>
                    <a:pt x="65" y="0"/>
                    <a:pt x="65" y="0"/>
                  </a:cubicBezTo>
                  <a:cubicBezTo>
                    <a:pt x="65" y="0"/>
                    <a:pt x="66" y="0"/>
                    <a:pt x="66" y="1"/>
                  </a:cubicBezTo>
                  <a:cubicBezTo>
                    <a:pt x="73" y="197"/>
                    <a:pt x="73" y="197"/>
                    <a:pt x="73" y="197"/>
                  </a:cubicBezTo>
                  <a:cubicBezTo>
                    <a:pt x="73" y="197"/>
                    <a:pt x="72" y="198"/>
                    <a:pt x="72" y="198"/>
                  </a:cubicBezTo>
                  <a:cubicBezTo>
                    <a:pt x="57" y="201"/>
                    <a:pt x="57" y="201"/>
                    <a:pt x="57" y="201"/>
                  </a:cubicBezTo>
                  <a:cubicBezTo>
                    <a:pt x="56" y="201"/>
                    <a:pt x="56" y="200"/>
                    <a:pt x="56" y="200"/>
                  </a:cubicBezTo>
                  <a:cubicBezTo>
                    <a:pt x="1" y="12"/>
                    <a:pt x="1" y="12"/>
                    <a:pt x="1" y="12"/>
                  </a:cubicBezTo>
                  <a:cubicBezTo>
                    <a:pt x="0" y="11"/>
                    <a:pt x="1" y="10"/>
                    <a:pt x="2" y="10"/>
                  </a:cubicBezTo>
                  <a:cubicBezTo>
                    <a:pt x="2" y="10"/>
                    <a:pt x="3" y="10"/>
                    <a:pt x="3" y="11"/>
                  </a:cubicBezTo>
                  <a:cubicBezTo>
                    <a:pt x="58" y="198"/>
                    <a:pt x="58" y="198"/>
                    <a:pt x="58" y="198"/>
                  </a:cubicBezTo>
                  <a:cubicBezTo>
                    <a:pt x="70" y="196"/>
                    <a:pt x="70" y="196"/>
                    <a:pt x="70" y="196"/>
                  </a:cubicBezTo>
                  <a:cubicBezTo>
                    <a:pt x="64" y="1"/>
                    <a:pt x="64" y="1"/>
                    <a:pt x="64" y="1"/>
                  </a:cubicBezTo>
                  <a:cubicBezTo>
                    <a:pt x="63" y="0"/>
                    <a:pt x="64" y="0"/>
                    <a:pt x="65" y="0"/>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99" name="Freeform 331">
              <a:extLst>
                <a:ext uri="{FF2B5EF4-FFF2-40B4-BE49-F238E27FC236}">
                  <a16:creationId xmlns:a16="http://schemas.microsoft.com/office/drawing/2014/main" id="{39306A95-BB4F-AD43-A97A-FD0B2F2610B8}"/>
                </a:ext>
              </a:extLst>
            </p:cNvPr>
            <p:cNvSpPr>
              <a:spLocks/>
            </p:cNvSpPr>
            <p:nvPr/>
          </p:nvSpPr>
          <p:spPr bwMode="auto">
            <a:xfrm>
              <a:off x="4304959" y="5190541"/>
              <a:ext cx="193858" cy="584044"/>
            </a:xfrm>
            <a:custGeom>
              <a:avLst/>
              <a:gdLst>
                <a:gd name="T0" fmla="*/ 49 w 56"/>
                <a:gd name="T1" fmla="*/ 0 h 170"/>
                <a:gd name="T2" fmla="*/ 50 w 56"/>
                <a:gd name="T3" fmla="*/ 0 h 170"/>
                <a:gd name="T4" fmla="*/ 50 w 56"/>
                <a:gd name="T5" fmla="*/ 2 h 170"/>
                <a:gd name="T6" fmla="*/ 3 w 56"/>
                <a:gd name="T7" fmla="*/ 55 h 170"/>
                <a:gd name="T8" fmla="*/ 53 w 56"/>
                <a:gd name="T9" fmla="*/ 97 h 170"/>
                <a:gd name="T10" fmla="*/ 54 w 56"/>
                <a:gd name="T11" fmla="*/ 98 h 170"/>
                <a:gd name="T12" fmla="*/ 28 w 56"/>
                <a:gd name="T13" fmla="*/ 143 h 170"/>
                <a:gd name="T14" fmla="*/ 56 w 56"/>
                <a:gd name="T15" fmla="*/ 168 h 170"/>
                <a:gd name="T16" fmla="*/ 56 w 56"/>
                <a:gd name="T17" fmla="*/ 170 h 170"/>
                <a:gd name="T18" fmla="*/ 54 w 56"/>
                <a:gd name="T19" fmla="*/ 170 h 170"/>
                <a:gd name="T20" fmla="*/ 26 w 56"/>
                <a:gd name="T21" fmla="*/ 144 h 170"/>
                <a:gd name="T22" fmla="*/ 26 w 56"/>
                <a:gd name="T23" fmla="*/ 142 h 170"/>
                <a:gd name="T24" fmla="*/ 51 w 56"/>
                <a:gd name="T25" fmla="*/ 98 h 170"/>
                <a:gd name="T26" fmla="*/ 0 w 56"/>
                <a:gd name="T27" fmla="*/ 56 h 170"/>
                <a:gd name="T28" fmla="*/ 0 w 56"/>
                <a:gd name="T29" fmla="*/ 55 h 170"/>
                <a:gd name="T30" fmla="*/ 0 w 56"/>
                <a:gd name="T31" fmla="*/ 54 h 170"/>
                <a:gd name="T32" fmla="*/ 48 w 56"/>
                <a:gd name="T33" fmla="*/ 0 h 170"/>
                <a:gd name="T34" fmla="*/ 49 w 56"/>
                <a:gd name="T35"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 h="170">
                  <a:moveTo>
                    <a:pt x="49" y="0"/>
                  </a:moveTo>
                  <a:cubicBezTo>
                    <a:pt x="49" y="0"/>
                    <a:pt x="50" y="0"/>
                    <a:pt x="50" y="0"/>
                  </a:cubicBezTo>
                  <a:cubicBezTo>
                    <a:pt x="50" y="1"/>
                    <a:pt x="50" y="2"/>
                    <a:pt x="50" y="2"/>
                  </a:cubicBezTo>
                  <a:cubicBezTo>
                    <a:pt x="3" y="55"/>
                    <a:pt x="3" y="55"/>
                    <a:pt x="3" y="55"/>
                  </a:cubicBezTo>
                  <a:cubicBezTo>
                    <a:pt x="53" y="97"/>
                    <a:pt x="53" y="97"/>
                    <a:pt x="53" y="97"/>
                  </a:cubicBezTo>
                  <a:cubicBezTo>
                    <a:pt x="54" y="97"/>
                    <a:pt x="54" y="98"/>
                    <a:pt x="54" y="98"/>
                  </a:cubicBezTo>
                  <a:cubicBezTo>
                    <a:pt x="28" y="143"/>
                    <a:pt x="28" y="143"/>
                    <a:pt x="28" y="143"/>
                  </a:cubicBezTo>
                  <a:cubicBezTo>
                    <a:pt x="56" y="168"/>
                    <a:pt x="56" y="168"/>
                    <a:pt x="56" y="168"/>
                  </a:cubicBezTo>
                  <a:cubicBezTo>
                    <a:pt x="56" y="168"/>
                    <a:pt x="56" y="169"/>
                    <a:pt x="56" y="170"/>
                  </a:cubicBezTo>
                  <a:cubicBezTo>
                    <a:pt x="55" y="170"/>
                    <a:pt x="55" y="170"/>
                    <a:pt x="54" y="170"/>
                  </a:cubicBezTo>
                  <a:cubicBezTo>
                    <a:pt x="26" y="144"/>
                    <a:pt x="26" y="144"/>
                    <a:pt x="26" y="144"/>
                  </a:cubicBezTo>
                  <a:cubicBezTo>
                    <a:pt x="25" y="143"/>
                    <a:pt x="25" y="143"/>
                    <a:pt x="26" y="142"/>
                  </a:cubicBezTo>
                  <a:cubicBezTo>
                    <a:pt x="51" y="98"/>
                    <a:pt x="51" y="98"/>
                    <a:pt x="51" y="98"/>
                  </a:cubicBezTo>
                  <a:cubicBezTo>
                    <a:pt x="0" y="56"/>
                    <a:pt x="0" y="56"/>
                    <a:pt x="0" y="56"/>
                  </a:cubicBezTo>
                  <a:cubicBezTo>
                    <a:pt x="0" y="56"/>
                    <a:pt x="0" y="55"/>
                    <a:pt x="0" y="55"/>
                  </a:cubicBezTo>
                  <a:cubicBezTo>
                    <a:pt x="0" y="55"/>
                    <a:pt x="0" y="54"/>
                    <a:pt x="0" y="54"/>
                  </a:cubicBezTo>
                  <a:cubicBezTo>
                    <a:pt x="48" y="0"/>
                    <a:pt x="48" y="0"/>
                    <a:pt x="48" y="0"/>
                  </a:cubicBezTo>
                  <a:cubicBezTo>
                    <a:pt x="48" y="0"/>
                    <a:pt x="49" y="0"/>
                    <a:pt x="49" y="0"/>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00" name="Freeform 332">
              <a:extLst>
                <a:ext uri="{FF2B5EF4-FFF2-40B4-BE49-F238E27FC236}">
                  <a16:creationId xmlns:a16="http://schemas.microsoft.com/office/drawing/2014/main" id="{E03D948F-8D34-7749-9835-CDFC0ED589B6}"/>
                </a:ext>
              </a:extLst>
            </p:cNvPr>
            <p:cNvSpPr>
              <a:spLocks/>
            </p:cNvSpPr>
            <p:nvPr/>
          </p:nvSpPr>
          <p:spPr bwMode="auto">
            <a:xfrm>
              <a:off x="4260507" y="5225114"/>
              <a:ext cx="238310" cy="560584"/>
            </a:xfrm>
            <a:custGeom>
              <a:avLst/>
              <a:gdLst>
                <a:gd name="T0" fmla="*/ 1 w 69"/>
                <a:gd name="T1" fmla="*/ 0 h 163"/>
                <a:gd name="T2" fmla="*/ 2 w 69"/>
                <a:gd name="T3" fmla="*/ 0 h 163"/>
                <a:gd name="T4" fmla="*/ 65 w 69"/>
                <a:gd name="T5" fmla="*/ 36 h 163"/>
                <a:gd name="T6" fmla="*/ 65 w 69"/>
                <a:gd name="T7" fmla="*/ 36 h 163"/>
                <a:gd name="T8" fmla="*/ 65 w 69"/>
                <a:gd name="T9" fmla="*/ 37 h 163"/>
                <a:gd name="T10" fmla="*/ 31 w 69"/>
                <a:gd name="T11" fmla="*/ 93 h 163"/>
                <a:gd name="T12" fmla="*/ 69 w 69"/>
                <a:gd name="T13" fmla="*/ 127 h 163"/>
                <a:gd name="T14" fmla="*/ 69 w 69"/>
                <a:gd name="T15" fmla="*/ 129 h 163"/>
                <a:gd name="T16" fmla="*/ 50 w 69"/>
                <a:gd name="T17" fmla="*/ 163 h 163"/>
                <a:gd name="T18" fmla="*/ 49 w 69"/>
                <a:gd name="T19" fmla="*/ 163 h 163"/>
                <a:gd name="T20" fmla="*/ 48 w 69"/>
                <a:gd name="T21" fmla="*/ 161 h 163"/>
                <a:gd name="T22" fmla="*/ 66 w 69"/>
                <a:gd name="T23" fmla="*/ 129 h 163"/>
                <a:gd name="T24" fmla="*/ 28 w 69"/>
                <a:gd name="T25" fmla="*/ 95 h 163"/>
                <a:gd name="T26" fmla="*/ 28 w 69"/>
                <a:gd name="T27" fmla="*/ 93 h 163"/>
                <a:gd name="T28" fmla="*/ 62 w 69"/>
                <a:gd name="T29" fmla="*/ 37 h 163"/>
                <a:gd name="T30" fmla="*/ 1 w 69"/>
                <a:gd name="T31" fmla="*/ 2 h 163"/>
                <a:gd name="T32" fmla="*/ 0 w 69"/>
                <a:gd name="T33" fmla="*/ 1 h 163"/>
                <a:gd name="T34" fmla="*/ 1 w 69"/>
                <a:gd name="T35"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9" h="163">
                  <a:moveTo>
                    <a:pt x="1" y="0"/>
                  </a:moveTo>
                  <a:cubicBezTo>
                    <a:pt x="1" y="0"/>
                    <a:pt x="2" y="0"/>
                    <a:pt x="2" y="0"/>
                  </a:cubicBezTo>
                  <a:cubicBezTo>
                    <a:pt x="65" y="36"/>
                    <a:pt x="65" y="36"/>
                    <a:pt x="65" y="36"/>
                  </a:cubicBezTo>
                  <a:cubicBezTo>
                    <a:pt x="65" y="36"/>
                    <a:pt x="65" y="36"/>
                    <a:pt x="65" y="36"/>
                  </a:cubicBezTo>
                  <a:cubicBezTo>
                    <a:pt x="65" y="37"/>
                    <a:pt x="65" y="37"/>
                    <a:pt x="65" y="37"/>
                  </a:cubicBezTo>
                  <a:cubicBezTo>
                    <a:pt x="31" y="93"/>
                    <a:pt x="31" y="93"/>
                    <a:pt x="31" y="93"/>
                  </a:cubicBezTo>
                  <a:cubicBezTo>
                    <a:pt x="69" y="127"/>
                    <a:pt x="69" y="127"/>
                    <a:pt x="69" y="127"/>
                  </a:cubicBezTo>
                  <a:cubicBezTo>
                    <a:pt x="69" y="128"/>
                    <a:pt x="69" y="128"/>
                    <a:pt x="69" y="129"/>
                  </a:cubicBezTo>
                  <a:cubicBezTo>
                    <a:pt x="50" y="163"/>
                    <a:pt x="50" y="163"/>
                    <a:pt x="50" y="163"/>
                  </a:cubicBezTo>
                  <a:cubicBezTo>
                    <a:pt x="50" y="163"/>
                    <a:pt x="49" y="163"/>
                    <a:pt x="49" y="163"/>
                  </a:cubicBezTo>
                  <a:cubicBezTo>
                    <a:pt x="48" y="163"/>
                    <a:pt x="48" y="162"/>
                    <a:pt x="48" y="161"/>
                  </a:cubicBezTo>
                  <a:cubicBezTo>
                    <a:pt x="66" y="129"/>
                    <a:pt x="66" y="129"/>
                    <a:pt x="66" y="129"/>
                  </a:cubicBezTo>
                  <a:cubicBezTo>
                    <a:pt x="28" y="95"/>
                    <a:pt x="28" y="95"/>
                    <a:pt x="28" y="95"/>
                  </a:cubicBezTo>
                  <a:cubicBezTo>
                    <a:pt x="28" y="94"/>
                    <a:pt x="28" y="94"/>
                    <a:pt x="28" y="93"/>
                  </a:cubicBezTo>
                  <a:cubicBezTo>
                    <a:pt x="62" y="37"/>
                    <a:pt x="62" y="37"/>
                    <a:pt x="62" y="37"/>
                  </a:cubicBezTo>
                  <a:cubicBezTo>
                    <a:pt x="1" y="2"/>
                    <a:pt x="1" y="2"/>
                    <a:pt x="1" y="2"/>
                  </a:cubicBezTo>
                  <a:cubicBezTo>
                    <a:pt x="0" y="2"/>
                    <a:pt x="0" y="1"/>
                    <a:pt x="0" y="1"/>
                  </a:cubicBezTo>
                  <a:cubicBezTo>
                    <a:pt x="0" y="0"/>
                    <a:pt x="1" y="0"/>
                    <a:pt x="1" y="0"/>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01" name="Freeform 333">
              <a:extLst>
                <a:ext uri="{FF2B5EF4-FFF2-40B4-BE49-F238E27FC236}">
                  <a16:creationId xmlns:a16="http://schemas.microsoft.com/office/drawing/2014/main" id="{34E8CF84-2543-1041-845F-E405AC522FAD}"/>
                </a:ext>
              </a:extLst>
            </p:cNvPr>
            <p:cNvSpPr>
              <a:spLocks/>
            </p:cNvSpPr>
            <p:nvPr/>
          </p:nvSpPr>
          <p:spPr bwMode="auto">
            <a:xfrm>
              <a:off x="4308663" y="5812863"/>
              <a:ext cx="327213" cy="61738"/>
            </a:xfrm>
            <a:custGeom>
              <a:avLst/>
              <a:gdLst>
                <a:gd name="T0" fmla="*/ 1 w 95"/>
                <a:gd name="T1" fmla="*/ 15 h 18"/>
                <a:gd name="T2" fmla="*/ 94 w 95"/>
                <a:gd name="T3" fmla="*/ 0 h 18"/>
                <a:gd name="T4" fmla="*/ 95 w 95"/>
                <a:gd name="T5" fmla="*/ 1 h 18"/>
                <a:gd name="T6" fmla="*/ 94 w 95"/>
                <a:gd name="T7" fmla="*/ 3 h 18"/>
                <a:gd name="T8" fmla="*/ 1 w 95"/>
                <a:gd name="T9" fmla="*/ 18 h 18"/>
                <a:gd name="T10" fmla="*/ 0 w 95"/>
                <a:gd name="T11" fmla="*/ 17 h 18"/>
                <a:gd name="T12" fmla="*/ 1 w 95"/>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95" h="18">
                  <a:moveTo>
                    <a:pt x="1" y="15"/>
                  </a:moveTo>
                  <a:cubicBezTo>
                    <a:pt x="94" y="0"/>
                    <a:pt x="94" y="0"/>
                    <a:pt x="94" y="0"/>
                  </a:cubicBezTo>
                  <a:cubicBezTo>
                    <a:pt x="95" y="0"/>
                    <a:pt x="95" y="1"/>
                    <a:pt x="95" y="1"/>
                  </a:cubicBezTo>
                  <a:cubicBezTo>
                    <a:pt x="95" y="2"/>
                    <a:pt x="95" y="3"/>
                    <a:pt x="94" y="3"/>
                  </a:cubicBezTo>
                  <a:cubicBezTo>
                    <a:pt x="1" y="18"/>
                    <a:pt x="1" y="18"/>
                    <a:pt x="1" y="18"/>
                  </a:cubicBezTo>
                  <a:cubicBezTo>
                    <a:pt x="0" y="18"/>
                    <a:pt x="0" y="18"/>
                    <a:pt x="0" y="17"/>
                  </a:cubicBezTo>
                  <a:cubicBezTo>
                    <a:pt x="0" y="16"/>
                    <a:pt x="0" y="16"/>
                    <a:pt x="1" y="15"/>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02" name="Freeform 334">
              <a:extLst>
                <a:ext uri="{FF2B5EF4-FFF2-40B4-BE49-F238E27FC236}">
                  <a16:creationId xmlns:a16="http://schemas.microsoft.com/office/drawing/2014/main" id="{12A5D9E8-BC3B-5149-A173-C3B1ABC8AD28}"/>
                </a:ext>
              </a:extLst>
            </p:cNvPr>
            <p:cNvSpPr>
              <a:spLocks/>
            </p:cNvSpPr>
            <p:nvPr/>
          </p:nvSpPr>
          <p:spPr bwMode="auto">
            <a:xfrm>
              <a:off x="4618589" y="5791872"/>
              <a:ext cx="27165" cy="51860"/>
            </a:xfrm>
            <a:custGeom>
              <a:avLst/>
              <a:gdLst>
                <a:gd name="T0" fmla="*/ 6 w 8"/>
                <a:gd name="T1" fmla="*/ 0 h 15"/>
                <a:gd name="T2" fmla="*/ 7 w 8"/>
                <a:gd name="T3" fmla="*/ 1 h 15"/>
                <a:gd name="T4" fmla="*/ 7 w 8"/>
                <a:gd name="T5" fmla="*/ 2 h 15"/>
                <a:gd name="T6" fmla="*/ 3 w 8"/>
                <a:gd name="T7" fmla="*/ 14 h 15"/>
                <a:gd name="T8" fmla="*/ 1 w 8"/>
                <a:gd name="T9" fmla="*/ 14 h 15"/>
                <a:gd name="T10" fmla="*/ 1 w 8"/>
                <a:gd name="T11" fmla="*/ 13 h 15"/>
                <a:gd name="T12" fmla="*/ 5 w 8"/>
                <a:gd name="T13" fmla="*/ 1 h 15"/>
                <a:gd name="T14" fmla="*/ 6 w 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5">
                  <a:moveTo>
                    <a:pt x="6" y="0"/>
                  </a:moveTo>
                  <a:cubicBezTo>
                    <a:pt x="6" y="0"/>
                    <a:pt x="6" y="0"/>
                    <a:pt x="7" y="1"/>
                  </a:cubicBezTo>
                  <a:cubicBezTo>
                    <a:pt x="7" y="1"/>
                    <a:pt x="8" y="2"/>
                    <a:pt x="7" y="2"/>
                  </a:cubicBezTo>
                  <a:cubicBezTo>
                    <a:pt x="3" y="14"/>
                    <a:pt x="3" y="14"/>
                    <a:pt x="3" y="14"/>
                  </a:cubicBezTo>
                  <a:cubicBezTo>
                    <a:pt x="3" y="14"/>
                    <a:pt x="2" y="15"/>
                    <a:pt x="1" y="14"/>
                  </a:cubicBezTo>
                  <a:cubicBezTo>
                    <a:pt x="1" y="14"/>
                    <a:pt x="0" y="13"/>
                    <a:pt x="1" y="13"/>
                  </a:cubicBezTo>
                  <a:cubicBezTo>
                    <a:pt x="5" y="1"/>
                    <a:pt x="5" y="1"/>
                    <a:pt x="5" y="1"/>
                  </a:cubicBezTo>
                  <a:cubicBezTo>
                    <a:pt x="5" y="1"/>
                    <a:pt x="6" y="1"/>
                    <a:pt x="6" y="0"/>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03" name="Freeform 335">
              <a:extLst>
                <a:ext uri="{FF2B5EF4-FFF2-40B4-BE49-F238E27FC236}">
                  <a16:creationId xmlns:a16="http://schemas.microsoft.com/office/drawing/2014/main" id="{B846F2B9-4D59-6C49-B0D4-4A51C3EEF13C}"/>
                </a:ext>
              </a:extLst>
            </p:cNvPr>
            <p:cNvSpPr>
              <a:spLocks/>
            </p:cNvSpPr>
            <p:nvPr/>
          </p:nvSpPr>
          <p:spPr bwMode="auto">
            <a:xfrm>
              <a:off x="4564260" y="5802985"/>
              <a:ext cx="27165" cy="48156"/>
            </a:xfrm>
            <a:custGeom>
              <a:avLst/>
              <a:gdLst>
                <a:gd name="T0" fmla="*/ 6 w 8"/>
                <a:gd name="T1" fmla="*/ 0 h 14"/>
                <a:gd name="T2" fmla="*/ 7 w 8"/>
                <a:gd name="T3" fmla="*/ 0 h 14"/>
                <a:gd name="T4" fmla="*/ 8 w 8"/>
                <a:gd name="T5" fmla="*/ 2 h 14"/>
                <a:gd name="T6" fmla="*/ 3 w 8"/>
                <a:gd name="T7" fmla="*/ 13 h 14"/>
                <a:gd name="T8" fmla="*/ 1 w 8"/>
                <a:gd name="T9" fmla="*/ 14 h 14"/>
                <a:gd name="T10" fmla="*/ 1 w 8"/>
                <a:gd name="T11" fmla="*/ 12 h 14"/>
                <a:gd name="T12" fmla="*/ 5 w 8"/>
                <a:gd name="T13" fmla="*/ 1 h 14"/>
                <a:gd name="T14" fmla="*/ 6 w 8"/>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4">
                  <a:moveTo>
                    <a:pt x="6" y="0"/>
                  </a:moveTo>
                  <a:cubicBezTo>
                    <a:pt x="6" y="0"/>
                    <a:pt x="7" y="0"/>
                    <a:pt x="7" y="0"/>
                  </a:cubicBezTo>
                  <a:cubicBezTo>
                    <a:pt x="7" y="0"/>
                    <a:pt x="8" y="1"/>
                    <a:pt x="8" y="2"/>
                  </a:cubicBezTo>
                  <a:cubicBezTo>
                    <a:pt x="3" y="13"/>
                    <a:pt x="3" y="13"/>
                    <a:pt x="3" y="13"/>
                  </a:cubicBezTo>
                  <a:cubicBezTo>
                    <a:pt x="3" y="14"/>
                    <a:pt x="2" y="14"/>
                    <a:pt x="1" y="14"/>
                  </a:cubicBezTo>
                  <a:cubicBezTo>
                    <a:pt x="1" y="14"/>
                    <a:pt x="0" y="13"/>
                    <a:pt x="1" y="12"/>
                  </a:cubicBezTo>
                  <a:cubicBezTo>
                    <a:pt x="5" y="1"/>
                    <a:pt x="5" y="1"/>
                    <a:pt x="5" y="1"/>
                  </a:cubicBezTo>
                  <a:cubicBezTo>
                    <a:pt x="5" y="0"/>
                    <a:pt x="6" y="0"/>
                    <a:pt x="6" y="0"/>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04" name="Freeform 336">
              <a:extLst>
                <a:ext uri="{FF2B5EF4-FFF2-40B4-BE49-F238E27FC236}">
                  <a16:creationId xmlns:a16="http://schemas.microsoft.com/office/drawing/2014/main" id="{74ABA03B-B158-AD41-819D-D1B8795756EE}"/>
                </a:ext>
              </a:extLst>
            </p:cNvPr>
            <p:cNvSpPr>
              <a:spLocks/>
            </p:cNvSpPr>
            <p:nvPr/>
          </p:nvSpPr>
          <p:spPr bwMode="auto">
            <a:xfrm>
              <a:off x="4525982" y="5809158"/>
              <a:ext cx="23461" cy="48156"/>
            </a:xfrm>
            <a:custGeom>
              <a:avLst/>
              <a:gdLst>
                <a:gd name="T0" fmla="*/ 6 w 7"/>
                <a:gd name="T1" fmla="*/ 0 h 14"/>
                <a:gd name="T2" fmla="*/ 6 w 7"/>
                <a:gd name="T3" fmla="*/ 0 h 14"/>
                <a:gd name="T4" fmla="*/ 7 w 7"/>
                <a:gd name="T5" fmla="*/ 2 h 14"/>
                <a:gd name="T6" fmla="*/ 2 w 7"/>
                <a:gd name="T7" fmla="*/ 13 h 14"/>
                <a:gd name="T8" fmla="*/ 1 w 7"/>
                <a:gd name="T9" fmla="*/ 14 h 14"/>
                <a:gd name="T10" fmla="*/ 0 w 7"/>
                <a:gd name="T11" fmla="*/ 12 h 14"/>
                <a:gd name="T12" fmla="*/ 5 w 7"/>
                <a:gd name="T13" fmla="*/ 1 h 14"/>
                <a:gd name="T14" fmla="*/ 6 w 7"/>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4">
                  <a:moveTo>
                    <a:pt x="6" y="0"/>
                  </a:moveTo>
                  <a:cubicBezTo>
                    <a:pt x="6" y="0"/>
                    <a:pt x="6" y="0"/>
                    <a:pt x="6" y="0"/>
                  </a:cubicBezTo>
                  <a:cubicBezTo>
                    <a:pt x="7" y="0"/>
                    <a:pt x="7" y="1"/>
                    <a:pt x="7" y="2"/>
                  </a:cubicBezTo>
                  <a:cubicBezTo>
                    <a:pt x="2" y="13"/>
                    <a:pt x="2" y="13"/>
                    <a:pt x="2" y="13"/>
                  </a:cubicBezTo>
                  <a:cubicBezTo>
                    <a:pt x="2" y="14"/>
                    <a:pt x="1" y="14"/>
                    <a:pt x="1" y="14"/>
                  </a:cubicBezTo>
                  <a:cubicBezTo>
                    <a:pt x="0" y="14"/>
                    <a:pt x="0" y="13"/>
                    <a:pt x="0" y="12"/>
                  </a:cubicBezTo>
                  <a:cubicBezTo>
                    <a:pt x="5" y="1"/>
                    <a:pt x="5" y="1"/>
                    <a:pt x="5" y="1"/>
                  </a:cubicBezTo>
                  <a:cubicBezTo>
                    <a:pt x="5" y="0"/>
                    <a:pt x="5" y="0"/>
                    <a:pt x="6" y="0"/>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05" name="Freeform 337">
              <a:extLst>
                <a:ext uri="{FF2B5EF4-FFF2-40B4-BE49-F238E27FC236}">
                  <a16:creationId xmlns:a16="http://schemas.microsoft.com/office/drawing/2014/main" id="{265D5D16-2312-A043-A3D3-DA2D4D1BB956}"/>
                </a:ext>
              </a:extLst>
            </p:cNvPr>
            <p:cNvSpPr>
              <a:spLocks/>
            </p:cNvSpPr>
            <p:nvPr/>
          </p:nvSpPr>
          <p:spPr bwMode="auto">
            <a:xfrm>
              <a:off x="4291377" y="5851140"/>
              <a:ext cx="38278" cy="40747"/>
            </a:xfrm>
            <a:custGeom>
              <a:avLst/>
              <a:gdLst>
                <a:gd name="T0" fmla="*/ 1 w 11"/>
                <a:gd name="T1" fmla="*/ 0 h 12"/>
                <a:gd name="T2" fmla="*/ 2 w 11"/>
                <a:gd name="T3" fmla="*/ 0 h 12"/>
                <a:gd name="T4" fmla="*/ 10 w 11"/>
                <a:gd name="T5" fmla="*/ 10 h 12"/>
                <a:gd name="T6" fmla="*/ 10 w 11"/>
                <a:gd name="T7" fmla="*/ 11 h 12"/>
                <a:gd name="T8" fmla="*/ 8 w 11"/>
                <a:gd name="T9" fmla="*/ 11 h 12"/>
                <a:gd name="T10" fmla="*/ 0 w 11"/>
                <a:gd name="T11" fmla="*/ 2 h 12"/>
                <a:gd name="T12" fmla="*/ 1 w 11"/>
                <a:gd name="T13" fmla="*/ 0 h 12"/>
                <a:gd name="T14" fmla="*/ 1 w 11"/>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2">
                  <a:moveTo>
                    <a:pt x="1" y="0"/>
                  </a:moveTo>
                  <a:cubicBezTo>
                    <a:pt x="2" y="0"/>
                    <a:pt x="2" y="0"/>
                    <a:pt x="2" y="0"/>
                  </a:cubicBezTo>
                  <a:cubicBezTo>
                    <a:pt x="10" y="10"/>
                    <a:pt x="10" y="10"/>
                    <a:pt x="10" y="10"/>
                  </a:cubicBezTo>
                  <a:cubicBezTo>
                    <a:pt x="11" y="10"/>
                    <a:pt x="11" y="11"/>
                    <a:pt x="10" y="11"/>
                  </a:cubicBezTo>
                  <a:cubicBezTo>
                    <a:pt x="10" y="12"/>
                    <a:pt x="9" y="12"/>
                    <a:pt x="8" y="11"/>
                  </a:cubicBezTo>
                  <a:cubicBezTo>
                    <a:pt x="0" y="2"/>
                    <a:pt x="0" y="2"/>
                    <a:pt x="0" y="2"/>
                  </a:cubicBezTo>
                  <a:cubicBezTo>
                    <a:pt x="0" y="1"/>
                    <a:pt x="0" y="1"/>
                    <a:pt x="1" y="0"/>
                  </a:cubicBezTo>
                  <a:cubicBezTo>
                    <a:pt x="1" y="0"/>
                    <a:pt x="1" y="0"/>
                    <a:pt x="1" y="0"/>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06" name="Freeform 338">
              <a:extLst>
                <a:ext uri="{FF2B5EF4-FFF2-40B4-BE49-F238E27FC236}">
                  <a16:creationId xmlns:a16="http://schemas.microsoft.com/office/drawing/2014/main" id="{1D059C90-7C9D-DC40-8132-16FD2103CAC6}"/>
                </a:ext>
              </a:extLst>
            </p:cNvPr>
            <p:cNvSpPr>
              <a:spLocks/>
            </p:cNvSpPr>
            <p:nvPr/>
          </p:nvSpPr>
          <p:spPr bwMode="auto">
            <a:xfrm>
              <a:off x="4346941" y="5840028"/>
              <a:ext cx="38278" cy="41982"/>
            </a:xfrm>
            <a:custGeom>
              <a:avLst/>
              <a:gdLst>
                <a:gd name="T0" fmla="*/ 1 w 11"/>
                <a:gd name="T1" fmla="*/ 0 h 12"/>
                <a:gd name="T2" fmla="*/ 2 w 11"/>
                <a:gd name="T3" fmla="*/ 1 h 12"/>
                <a:gd name="T4" fmla="*/ 10 w 11"/>
                <a:gd name="T5" fmla="*/ 10 h 12"/>
                <a:gd name="T6" fmla="*/ 10 w 11"/>
                <a:gd name="T7" fmla="*/ 12 h 12"/>
                <a:gd name="T8" fmla="*/ 8 w 11"/>
                <a:gd name="T9" fmla="*/ 12 h 12"/>
                <a:gd name="T10" fmla="*/ 0 w 11"/>
                <a:gd name="T11" fmla="*/ 2 h 12"/>
                <a:gd name="T12" fmla="*/ 1 w 11"/>
                <a:gd name="T13" fmla="*/ 0 h 12"/>
                <a:gd name="T14" fmla="*/ 1 w 11"/>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2">
                  <a:moveTo>
                    <a:pt x="1" y="0"/>
                  </a:moveTo>
                  <a:cubicBezTo>
                    <a:pt x="2" y="0"/>
                    <a:pt x="2" y="0"/>
                    <a:pt x="2" y="1"/>
                  </a:cubicBezTo>
                  <a:cubicBezTo>
                    <a:pt x="10" y="10"/>
                    <a:pt x="10" y="10"/>
                    <a:pt x="10" y="10"/>
                  </a:cubicBezTo>
                  <a:cubicBezTo>
                    <a:pt x="11" y="11"/>
                    <a:pt x="11" y="11"/>
                    <a:pt x="10" y="12"/>
                  </a:cubicBezTo>
                  <a:cubicBezTo>
                    <a:pt x="9" y="12"/>
                    <a:pt x="9" y="12"/>
                    <a:pt x="8" y="12"/>
                  </a:cubicBezTo>
                  <a:cubicBezTo>
                    <a:pt x="0" y="2"/>
                    <a:pt x="0" y="2"/>
                    <a:pt x="0" y="2"/>
                  </a:cubicBezTo>
                  <a:cubicBezTo>
                    <a:pt x="0" y="2"/>
                    <a:pt x="0" y="1"/>
                    <a:pt x="1" y="0"/>
                  </a:cubicBezTo>
                  <a:cubicBezTo>
                    <a:pt x="1" y="0"/>
                    <a:pt x="1" y="0"/>
                    <a:pt x="1" y="0"/>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07" name="Freeform 339">
              <a:extLst>
                <a:ext uri="{FF2B5EF4-FFF2-40B4-BE49-F238E27FC236}">
                  <a16:creationId xmlns:a16="http://schemas.microsoft.com/office/drawing/2014/main" id="{E22E20D2-CDC8-DF4A-9FCA-C54F9EADC796}"/>
                </a:ext>
              </a:extLst>
            </p:cNvPr>
            <p:cNvSpPr>
              <a:spLocks/>
            </p:cNvSpPr>
            <p:nvPr/>
          </p:nvSpPr>
          <p:spPr bwMode="auto">
            <a:xfrm>
              <a:off x="4387688" y="5833854"/>
              <a:ext cx="34573" cy="40747"/>
            </a:xfrm>
            <a:custGeom>
              <a:avLst/>
              <a:gdLst>
                <a:gd name="T0" fmla="*/ 1 w 10"/>
                <a:gd name="T1" fmla="*/ 0 h 12"/>
                <a:gd name="T2" fmla="*/ 2 w 10"/>
                <a:gd name="T3" fmla="*/ 1 h 12"/>
                <a:gd name="T4" fmla="*/ 10 w 10"/>
                <a:gd name="T5" fmla="*/ 10 h 12"/>
                <a:gd name="T6" fmla="*/ 10 w 10"/>
                <a:gd name="T7" fmla="*/ 12 h 12"/>
                <a:gd name="T8" fmla="*/ 8 w 10"/>
                <a:gd name="T9" fmla="*/ 12 h 12"/>
                <a:gd name="T10" fmla="*/ 0 w 10"/>
                <a:gd name="T11" fmla="*/ 2 h 12"/>
                <a:gd name="T12" fmla="*/ 0 w 10"/>
                <a:gd name="T13" fmla="*/ 1 h 12"/>
                <a:gd name="T14" fmla="*/ 1 w 10"/>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2">
                  <a:moveTo>
                    <a:pt x="1" y="0"/>
                  </a:moveTo>
                  <a:cubicBezTo>
                    <a:pt x="1" y="0"/>
                    <a:pt x="2" y="0"/>
                    <a:pt x="2" y="1"/>
                  </a:cubicBezTo>
                  <a:cubicBezTo>
                    <a:pt x="10" y="10"/>
                    <a:pt x="10" y="10"/>
                    <a:pt x="10" y="10"/>
                  </a:cubicBezTo>
                  <a:cubicBezTo>
                    <a:pt x="10" y="11"/>
                    <a:pt x="10" y="11"/>
                    <a:pt x="10" y="12"/>
                  </a:cubicBezTo>
                  <a:cubicBezTo>
                    <a:pt x="9" y="12"/>
                    <a:pt x="8" y="12"/>
                    <a:pt x="8" y="12"/>
                  </a:cubicBezTo>
                  <a:cubicBezTo>
                    <a:pt x="0" y="2"/>
                    <a:pt x="0" y="2"/>
                    <a:pt x="0" y="2"/>
                  </a:cubicBezTo>
                  <a:cubicBezTo>
                    <a:pt x="0" y="2"/>
                    <a:pt x="0" y="1"/>
                    <a:pt x="0" y="1"/>
                  </a:cubicBezTo>
                  <a:cubicBezTo>
                    <a:pt x="0" y="0"/>
                    <a:pt x="1" y="0"/>
                    <a:pt x="1" y="0"/>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08" name="Freeform 340">
              <a:extLst>
                <a:ext uri="{FF2B5EF4-FFF2-40B4-BE49-F238E27FC236}">
                  <a16:creationId xmlns:a16="http://schemas.microsoft.com/office/drawing/2014/main" id="{5CC878F2-7696-C549-8FC2-A129D1B7F8B3}"/>
                </a:ext>
              </a:extLst>
            </p:cNvPr>
            <p:cNvSpPr>
              <a:spLocks/>
            </p:cNvSpPr>
            <p:nvPr/>
          </p:nvSpPr>
          <p:spPr bwMode="auto">
            <a:xfrm>
              <a:off x="4546973" y="5606657"/>
              <a:ext cx="1028560" cy="209910"/>
            </a:xfrm>
            <a:custGeom>
              <a:avLst/>
              <a:gdLst>
                <a:gd name="T0" fmla="*/ 1 w 299"/>
                <a:gd name="T1" fmla="*/ 61 h 61"/>
                <a:gd name="T2" fmla="*/ 1 w 299"/>
                <a:gd name="T3" fmla="*/ 61 h 61"/>
                <a:gd name="T4" fmla="*/ 0 w 299"/>
                <a:gd name="T5" fmla="*/ 60 h 61"/>
                <a:gd name="T6" fmla="*/ 14 w 299"/>
                <a:gd name="T7" fmla="*/ 47 h 61"/>
                <a:gd name="T8" fmla="*/ 61 w 299"/>
                <a:gd name="T9" fmla="*/ 23 h 61"/>
                <a:gd name="T10" fmla="*/ 299 w 299"/>
                <a:gd name="T11" fmla="*/ 45 h 61"/>
                <a:gd name="T12" fmla="*/ 299 w 299"/>
                <a:gd name="T13" fmla="*/ 45 h 61"/>
                <a:gd name="T14" fmla="*/ 298 w 299"/>
                <a:gd name="T15" fmla="*/ 46 h 61"/>
                <a:gd name="T16" fmla="*/ 62 w 299"/>
                <a:gd name="T17" fmla="*/ 24 h 61"/>
                <a:gd name="T18" fmla="*/ 1 w 299"/>
                <a:gd name="T19" fmla="*/ 61 h 61"/>
                <a:gd name="T20" fmla="*/ 1 w 299"/>
                <a:gd name="T21"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9" h="61">
                  <a:moveTo>
                    <a:pt x="1" y="61"/>
                  </a:moveTo>
                  <a:cubicBezTo>
                    <a:pt x="1" y="61"/>
                    <a:pt x="1" y="61"/>
                    <a:pt x="1" y="61"/>
                  </a:cubicBezTo>
                  <a:cubicBezTo>
                    <a:pt x="0" y="61"/>
                    <a:pt x="0" y="61"/>
                    <a:pt x="0" y="60"/>
                  </a:cubicBezTo>
                  <a:cubicBezTo>
                    <a:pt x="0" y="60"/>
                    <a:pt x="4" y="54"/>
                    <a:pt x="14" y="47"/>
                  </a:cubicBezTo>
                  <a:cubicBezTo>
                    <a:pt x="23" y="40"/>
                    <a:pt x="38" y="30"/>
                    <a:pt x="61" y="23"/>
                  </a:cubicBezTo>
                  <a:cubicBezTo>
                    <a:pt x="136" y="0"/>
                    <a:pt x="231" y="22"/>
                    <a:pt x="299" y="45"/>
                  </a:cubicBezTo>
                  <a:cubicBezTo>
                    <a:pt x="299" y="45"/>
                    <a:pt x="299" y="45"/>
                    <a:pt x="299" y="45"/>
                  </a:cubicBezTo>
                  <a:cubicBezTo>
                    <a:pt x="299" y="46"/>
                    <a:pt x="299" y="46"/>
                    <a:pt x="298" y="46"/>
                  </a:cubicBezTo>
                  <a:cubicBezTo>
                    <a:pt x="231" y="24"/>
                    <a:pt x="136" y="2"/>
                    <a:pt x="62" y="24"/>
                  </a:cubicBezTo>
                  <a:cubicBezTo>
                    <a:pt x="17" y="38"/>
                    <a:pt x="2" y="61"/>
                    <a:pt x="1" y="61"/>
                  </a:cubicBezTo>
                  <a:cubicBezTo>
                    <a:pt x="1" y="61"/>
                    <a:pt x="1" y="61"/>
                    <a:pt x="1" y="61"/>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09" name="Freeform 341">
              <a:extLst>
                <a:ext uri="{FF2B5EF4-FFF2-40B4-BE49-F238E27FC236}">
                  <a16:creationId xmlns:a16="http://schemas.microsoft.com/office/drawing/2014/main" id="{2ABD1459-232C-7842-8D74-15F26EC9D3E9}"/>
                </a:ext>
              </a:extLst>
            </p:cNvPr>
            <p:cNvSpPr>
              <a:spLocks/>
            </p:cNvSpPr>
            <p:nvPr/>
          </p:nvSpPr>
          <p:spPr bwMode="auto">
            <a:xfrm>
              <a:off x="4402505" y="5623944"/>
              <a:ext cx="1134750" cy="227197"/>
            </a:xfrm>
            <a:custGeom>
              <a:avLst/>
              <a:gdLst>
                <a:gd name="T0" fmla="*/ 1 w 330"/>
                <a:gd name="T1" fmla="*/ 66 h 66"/>
                <a:gd name="T2" fmla="*/ 0 w 330"/>
                <a:gd name="T3" fmla="*/ 66 h 66"/>
                <a:gd name="T4" fmla="*/ 0 w 330"/>
                <a:gd name="T5" fmla="*/ 65 h 66"/>
                <a:gd name="T6" fmla="*/ 97 w 330"/>
                <a:gd name="T7" fmla="*/ 14 h 66"/>
                <a:gd name="T8" fmla="*/ 202 w 330"/>
                <a:gd name="T9" fmla="*/ 5 h 66"/>
                <a:gd name="T10" fmla="*/ 330 w 330"/>
                <a:gd name="T11" fmla="*/ 56 h 66"/>
                <a:gd name="T12" fmla="*/ 330 w 330"/>
                <a:gd name="T13" fmla="*/ 57 h 66"/>
                <a:gd name="T14" fmla="*/ 329 w 330"/>
                <a:gd name="T15" fmla="*/ 57 h 66"/>
                <a:gd name="T16" fmla="*/ 202 w 330"/>
                <a:gd name="T17" fmla="*/ 6 h 66"/>
                <a:gd name="T18" fmla="*/ 97 w 330"/>
                <a:gd name="T19" fmla="*/ 15 h 66"/>
                <a:gd name="T20" fmla="*/ 1 w 330"/>
                <a:gd name="T21" fmla="*/ 66 h 66"/>
                <a:gd name="T22" fmla="*/ 1 w 330"/>
                <a:gd name="T23"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0" h="66">
                  <a:moveTo>
                    <a:pt x="1" y="66"/>
                  </a:moveTo>
                  <a:cubicBezTo>
                    <a:pt x="1" y="66"/>
                    <a:pt x="1" y="66"/>
                    <a:pt x="0" y="66"/>
                  </a:cubicBezTo>
                  <a:cubicBezTo>
                    <a:pt x="0" y="65"/>
                    <a:pt x="0" y="65"/>
                    <a:pt x="0" y="65"/>
                  </a:cubicBezTo>
                  <a:cubicBezTo>
                    <a:pt x="1" y="64"/>
                    <a:pt x="38" y="31"/>
                    <a:pt x="97" y="14"/>
                  </a:cubicBezTo>
                  <a:cubicBezTo>
                    <a:pt x="132" y="3"/>
                    <a:pt x="167" y="0"/>
                    <a:pt x="202" y="5"/>
                  </a:cubicBezTo>
                  <a:cubicBezTo>
                    <a:pt x="245" y="11"/>
                    <a:pt x="288" y="28"/>
                    <a:pt x="330" y="56"/>
                  </a:cubicBezTo>
                  <a:cubicBezTo>
                    <a:pt x="330" y="57"/>
                    <a:pt x="330" y="57"/>
                    <a:pt x="330" y="57"/>
                  </a:cubicBezTo>
                  <a:cubicBezTo>
                    <a:pt x="330" y="58"/>
                    <a:pt x="329" y="58"/>
                    <a:pt x="329" y="57"/>
                  </a:cubicBezTo>
                  <a:cubicBezTo>
                    <a:pt x="288" y="29"/>
                    <a:pt x="245" y="12"/>
                    <a:pt x="202" y="6"/>
                  </a:cubicBezTo>
                  <a:cubicBezTo>
                    <a:pt x="167" y="2"/>
                    <a:pt x="132" y="5"/>
                    <a:pt x="97" y="15"/>
                  </a:cubicBezTo>
                  <a:cubicBezTo>
                    <a:pt x="39" y="32"/>
                    <a:pt x="2" y="65"/>
                    <a:pt x="1" y="66"/>
                  </a:cubicBezTo>
                  <a:cubicBezTo>
                    <a:pt x="1" y="66"/>
                    <a:pt x="1" y="66"/>
                    <a:pt x="1" y="66"/>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10" name="Freeform 342">
              <a:extLst>
                <a:ext uri="{FF2B5EF4-FFF2-40B4-BE49-F238E27FC236}">
                  <a16:creationId xmlns:a16="http://schemas.microsoft.com/office/drawing/2014/main" id="{D6CD8955-4606-B645-9239-0AB460C209EA}"/>
                </a:ext>
              </a:extLst>
            </p:cNvPr>
            <p:cNvSpPr>
              <a:spLocks/>
            </p:cNvSpPr>
            <p:nvPr/>
          </p:nvSpPr>
          <p:spPr bwMode="auto">
            <a:xfrm>
              <a:off x="4353115" y="5599248"/>
              <a:ext cx="1126106" cy="309926"/>
            </a:xfrm>
            <a:custGeom>
              <a:avLst/>
              <a:gdLst>
                <a:gd name="T0" fmla="*/ 326 w 327"/>
                <a:gd name="T1" fmla="*/ 90 h 90"/>
                <a:gd name="T2" fmla="*/ 325 w 327"/>
                <a:gd name="T3" fmla="*/ 89 h 90"/>
                <a:gd name="T4" fmla="*/ 83 w 327"/>
                <a:gd name="T5" fmla="*/ 18 h 90"/>
                <a:gd name="T6" fmla="*/ 20 w 327"/>
                <a:gd name="T7" fmla="*/ 52 h 90"/>
                <a:gd name="T8" fmla="*/ 2 w 327"/>
                <a:gd name="T9" fmla="*/ 76 h 90"/>
                <a:gd name="T10" fmla="*/ 1 w 327"/>
                <a:gd name="T11" fmla="*/ 76 h 90"/>
                <a:gd name="T12" fmla="*/ 0 w 327"/>
                <a:gd name="T13" fmla="*/ 75 h 90"/>
                <a:gd name="T14" fmla="*/ 82 w 327"/>
                <a:gd name="T15" fmla="*/ 17 h 90"/>
                <a:gd name="T16" fmla="*/ 326 w 327"/>
                <a:gd name="T17" fmla="*/ 88 h 90"/>
                <a:gd name="T18" fmla="*/ 326 w 327"/>
                <a:gd name="T19" fmla="*/ 89 h 90"/>
                <a:gd name="T20" fmla="*/ 326 w 327"/>
                <a:gd name="T2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7" h="90">
                  <a:moveTo>
                    <a:pt x="326" y="90"/>
                  </a:moveTo>
                  <a:cubicBezTo>
                    <a:pt x="326" y="90"/>
                    <a:pt x="326" y="89"/>
                    <a:pt x="325" y="89"/>
                  </a:cubicBezTo>
                  <a:cubicBezTo>
                    <a:pt x="230" y="26"/>
                    <a:pt x="148" y="2"/>
                    <a:pt x="83" y="18"/>
                  </a:cubicBezTo>
                  <a:cubicBezTo>
                    <a:pt x="53" y="26"/>
                    <a:pt x="32" y="41"/>
                    <a:pt x="20" y="52"/>
                  </a:cubicBezTo>
                  <a:cubicBezTo>
                    <a:pt x="7" y="65"/>
                    <a:pt x="2" y="75"/>
                    <a:pt x="2" y="76"/>
                  </a:cubicBezTo>
                  <a:cubicBezTo>
                    <a:pt x="1" y="76"/>
                    <a:pt x="1" y="76"/>
                    <a:pt x="1" y="76"/>
                  </a:cubicBezTo>
                  <a:cubicBezTo>
                    <a:pt x="0" y="76"/>
                    <a:pt x="0" y="75"/>
                    <a:pt x="0" y="75"/>
                  </a:cubicBezTo>
                  <a:cubicBezTo>
                    <a:pt x="1" y="74"/>
                    <a:pt x="24" y="32"/>
                    <a:pt x="82" y="17"/>
                  </a:cubicBezTo>
                  <a:cubicBezTo>
                    <a:pt x="148" y="0"/>
                    <a:pt x="230" y="24"/>
                    <a:pt x="326" y="88"/>
                  </a:cubicBezTo>
                  <a:cubicBezTo>
                    <a:pt x="326" y="88"/>
                    <a:pt x="327" y="89"/>
                    <a:pt x="326" y="89"/>
                  </a:cubicBezTo>
                  <a:cubicBezTo>
                    <a:pt x="326" y="89"/>
                    <a:pt x="326" y="90"/>
                    <a:pt x="326" y="90"/>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11" name="Freeform 343">
              <a:extLst>
                <a:ext uri="{FF2B5EF4-FFF2-40B4-BE49-F238E27FC236}">
                  <a16:creationId xmlns:a16="http://schemas.microsoft.com/office/drawing/2014/main" id="{33381969-09E1-824B-89AF-BC7982545DB5}"/>
                </a:ext>
              </a:extLst>
            </p:cNvPr>
            <p:cNvSpPr>
              <a:spLocks/>
            </p:cNvSpPr>
            <p:nvPr/>
          </p:nvSpPr>
          <p:spPr bwMode="auto">
            <a:xfrm>
              <a:off x="4304959" y="5623944"/>
              <a:ext cx="1132280" cy="344500"/>
            </a:xfrm>
            <a:custGeom>
              <a:avLst/>
              <a:gdLst>
                <a:gd name="T0" fmla="*/ 328 w 329"/>
                <a:gd name="T1" fmla="*/ 100 h 100"/>
                <a:gd name="T2" fmla="*/ 328 w 329"/>
                <a:gd name="T3" fmla="*/ 100 h 100"/>
                <a:gd name="T4" fmla="*/ 147 w 329"/>
                <a:gd name="T5" fmla="*/ 1 h 100"/>
                <a:gd name="T6" fmla="*/ 142 w 329"/>
                <a:gd name="T7" fmla="*/ 1 h 100"/>
                <a:gd name="T8" fmla="*/ 1 w 329"/>
                <a:gd name="T9" fmla="*/ 72 h 100"/>
                <a:gd name="T10" fmla="*/ 0 w 329"/>
                <a:gd name="T11" fmla="*/ 72 h 100"/>
                <a:gd name="T12" fmla="*/ 0 w 329"/>
                <a:gd name="T13" fmla="*/ 71 h 100"/>
                <a:gd name="T14" fmla="*/ 142 w 329"/>
                <a:gd name="T15" fmla="*/ 0 h 100"/>
                <a:gd name="T16" fmla="*/ 147 w 329"/>
                <a:gd name="T17" fmla="*/ 0 h 100"/>
                <a:gd name="T18" fmla="*/ 329 w 329"/>
                <a:gd name="T19" fmla="*/ 99 h 100"/>
                <a:gd name="T20" fmla="*/ 329 w 329"/>
                <a:gd name="T21" fmla="*/ 100 h 100"/>
                <a:gd name="T22" fmla="*/ 328 w 329"/>
                <a:gd name="T2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9" h="100">
                  <a:moveTo>
                    <a:pt x="328" y="100"/>
                  </a:moveTo>
                  <a:cubicBezTo>
                    <a:pt x="328" y="100"/>
                    <a:pt x="328" y="100"/>
                    <a:pt x="328" y="100"/>
                  </a:cubicBezTo>
                  <a:cubicBezTo>
                    <a:pt x="268" y="34"/>
                    <a:pt x="208" y="1"/>
                    <a:pt x="147" y="1"/>
                  </a:cubicBezTo>
                  <a:cubicBezTo>
                    <a:pt x="145" y="1"/>
                    <a:pt x="143" y="1"/>
                    <a:pt x="142" y="1"/>
                  </a:cubicBezTo>
                  <a:cubicBezTo>
                    <a:pt x="57" y="4"/>
                    <a:pt x="2" y="72"/>
                    <a:pt x="1" y="72"/>
                  </a:cubicBezTo>
                  <a:cubicBezTo>
                    <a:pt x="1" y="73"/>
                    <a:pt x="1" y="73"/>
                    <a:pt x="0" y="72"/>
                  </a:cubicBezTo>
                  <a:cubicBezTo>
                    <a:pt x="0" y="72"/>
                    <a:pt x="0" y="72"/>
                    <a:pt x="0" y="71"/>
                  </a:cubicBezTo>
                  <a:cubicBezTo>
                    <a:pt x="1" y="71"/>
                    <a:pt x="56" y="3"/>
                    <a:pt x="142" y="0"/>
                  </a:cubicBezTo>
                  <a:cubicBezTo>
                    <a:pt x="143" y="0"/>
                    <a:pt x="145" y="0"/>
                    <a:pt x="147" y="0"/>
                  </a:cubicBezTo>
                  <a:cubicBezTo>
                    <a:pt x="208" y="0"/>
                    <a:pt x="269" y="33"/>
                    <a:pt x="329" y="99"/>
                  </a:cubicBezTo>
                  <a:cubicBezTo>
                    <a:pt x="329" y="99"/>
                    <a:pt x="329" y="99"/>
                    <a:pt x="329" y="100"/>
                  </a:cubicBezTo>
                  <a:cubicBezTo>
                    <a:pt x="328" y="100"/>
                    <a:pt x="328" y="100"/>
                    <a:pt x="328" y="100"/>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12" name="Freeform 344">
              <a:extLst>
                <a:ext uri="{FF2B5EF4-FFF2-40B4-BE49-F238E27FC236}">
                  <a16:creationId xmlns:a16="http://schemas.microsoft.com/office/drawing/2014/main" id="{C2874A24-8A97-4A49-B4FD-DB720509AF90}"/>
                </a:ext>
              </a:extLst>
            </p:cNvPr>
            <p:cNvSpPr>
              <a:spLocks/>
            </p:cNvSpPr>
            <p:nvPr/>
          </p:nvSpPr>
          <p:spPr bwMode="auto">
            <a:xfrm>
              <a:off x="4453131" y="5076942"/>
              <a:ext cx="72851" cy="167928"/>
            </a:xfrm>
            <a:custGeom>
              <a:avLst/>
              <a:gdLst>
                <a:gd name="T0" fmla="*/ 0 w 59"/>
                <a:gd name="T1" fmla="*/ 5 h 136"/>
                <a:gd name="T2" fmla="*/ 42 w 59"/>
                <a:gd name="T3" fmla="*/ 0 h 136"/>
                <a:gd name="T4" fmla="*/ 59 w 59"/>
                <a:gd name="T5" fmla="*/ 131 h 136"/>
                <a:gd name="T6" fmla="*/ 17 w 59"/>
                <a:gd name="T7" fmla="*/ 136 h 136"/>
                <a:gd name="T8" fmla="*/ 0 w 59"/>
                <a:gd name="T9" fmla="*/ 5 h 136"/>
              </a:gdLst>
              <a:ahLst/>
              <a:cxnLst>
                <a:cxn ang="0">
                  <a:pos x="T0" y="T1"/>
                </a:cxn>
                <a:cxn ang="0">
                  <a:pos x="T2" y="T3"/>
                </a:cxn>
                <a:cxn ang="0">
                  <a:pos x="T4" y="T5"/>
                </a:cxn>
                <a:cxn ang="0">
                  <a:pos x="T6" y="T7"/>
                </a:cxn>
                <a:cxn ang="0">
                  <a:pos x="T8" y="T9"/>
                </a:cxn>
              </a:cxnLst>
              <a:rect l="0" t="0" r="r" b="b"/>
              <a:pathLst>
                <a:path w="59" h="136">
                  <a:moveTo>
                    <a:pt x="0" y="5"/>
                  </a:moveTo>
                  <a:lnTo>
                    <a:pt x="42" y="0"/>
                  </a:lnTo>
                  <a:lnTo>
                    <a:pt x="59" y="131"/>
                  </a:lnTo>
                  <a:lnTo>
                    <a:pt x="17" y="136"/>
                  </a:lnTo>
                  <a:lnTo>
                    <a:pt x="0" y="5"/>
                  </a:lnTo>
                  <a:close/>
                </a:path>
              </a:pathLst>
            </a:custGeom>
            <a:solidFill>
              <a:srgbClr val="A26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13" name="Freeform 345">
              <a:extLst>
                <a:ext uri="{FF2B5EF4-FFF2-40B4-BE49-F238E27FC236}">
                  <a16:creationId xmlns:a16="http://schemas.microsoft.com/office/drawing/2014/main" id="{BFED297E-6EEF-8C45-906E-FABA45049B9D}"/>
                </a:ext>
              </a:extLst>
            </p:cNvPr>
            <p:cNvSpPr>
              <a:spLocks/>
            </p:cNvSpPr>
            <p:nvPr/>
          </p:nvSpPr>
          <p:spPr bwMode="auto">
            <a:xfrm>
              <a:off x="4304959" y="5148559"/>
              <a:ext cx="375369" cy="354378"/>
            </a:xfrm>
            <a:custGeom>
              <a:avLst/>
              <a:gdLst>
                <a:gd name="T0" fmla="*/ 65 w 109"/>
                <a:gd name="T1" fmla="*/ 103 h 103"/>
                <a:gd name="T2" fmla="*/ 54 w 109"/>
                <a:gd name="T3" fmla="*/ 7 h 103"/>
                <a:gd name="T4" fmla="*/ 65 w 109"/>
                <a:gd name="T5" fmla="*/ 103 h 103"/>
              </a:gdLst>
              <a:ahLst/>
              <a:cxnLst>
                <a:cxn ang="0">
                  <a:pos x="T0" y="T1"/>
                </a:cxn>
                <a:cxn ang="0">
                  <a:pos x="T2" y="T3"/>
                </a:cxn>
                <a:cxn ang="0">
                  <a:pos x="T4" y="T5"/>
                </a:cxn>
              </a:cxnLst>
              <a:rect l="0" t="0" r="r" b="b"/>
              <a:pathLst>
                <a:path w="109" h="103">
                  <a:moveTo>
                    <a:pt x="65" y="103"/>
                  </a:moveTo>
                  <a:cubicBezTo>
                    <a:pt x="65" y="103"/>
                    <a:pt x="109" y="0"/>
                    <a:pt x="54" y="7"/>
                  </a:cubicBezTo>
                  <a:cubicBezTo>
                    <a:pt x="0" y="13"/>
                    <a:pt x="65" y="103"/>
                    <a:pt x="65" y="103"/>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14" name="Freeform 346">
              <a:extLst>
                <a:ext uri="{FF2B5EF4-FFF2-40B4-BE49-F238E27FC236}">
                  <a16:creationId xmlns:a16="http://schemas.microsoft.com/office/drawing/2014/main" id="{90B7E032-A83E-E443-AD9A-223671FF8896}"/>
                </a:ext>
              </a:extLst>
            </p:cNvPr>
            <p:cNvSpPr>
              <a:spLocks/>
            </p:cNvSpPr>
            <p:nvPr/>
          </p:nvSpPr>
          <p:spPr bwMode="auto">
            <a:xfrm>
              <a:off x="4304959" y="5173254"/>
              <a:ext cx="224727" cy="329682"/>
            </a:xfrm>
            <a:custGeom>
              <a:avLst/>
              <a:gdLst>
                <a:gd name="T0" fmla="*/ 65 w 65"/>
                <a:gd name="T1" fmla="*/ 96 h 96"/>
                <a:gd name="T2" fmla="*/ 54 w 65"/>
                <a:gd name="T3" fmla="*/ 0 h 96"/>
                <a:gd name="T4" fmla="*/ 65 w 65"/>
                <a:gd name="T5" fmla="*/ 96 h 96"/>
              </a:gdLst>
              <a:ahLst/>
              <a:cxnLst>
                <a:cxn ang="0">
                  <a:pos x="T0" y="T1"/>
                </a:cxn>
                <a:cxn ang="0">
                  <a:pos x="T2" y="T3"/>
                </a:cxn>
                <a:cxn ang="0">
                  <a:pos x="T4" y="T5"/>
                </a:cxn>
              </a:cxnLst>
              <a:rect l="0" t="0" r="r" b="b"/>
              <a:pathLst>
                <a:path w="65" h="96">
                  <a:moveTo>
                    <a:pt x="65" y="96"/>
                  </a:moveTo>
                  <a:cubicBezTo>
                    <a:pt x="54" y="0"/>
                    <a:pt x="54" y="0"/>
                    <a:pt x="54" y="0"/>
                  </a:cubicBezTo>
                  <a:cubicBezTo>
                    <a:pt x="0" y="6"/>
                    <a:pt x="65" y="96"/>
                    <a:pt x="65" y="96"/>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15" name="Freeform 347">
              <a:extLst>
                <a:ext uri="{FF2B5EF4-FFF2-40B4-BE49-F238E27FC236}">
                  <a16:creationId xmlns:a16="http://schemas.microsoft.com/office/drawing/2014/main" id="{B642E190-21D9-8143-93A6-204A10184A34}"/>
                </a:ext>
              </a:extLst>
            </p:cNvPr>
            <p:cNvSpPr>
              <a:spLocks/>
            </p:cNvSpPr>
            <p:nvPr/>
          </p:nvSpPr>
          <p:spPr bwMode="auto">
            <a:xfrm>
              <a:off x="4164196" y="5337478"/>
              <a:ext cx="69147" cy="172867"/>
            </a:xfrm>
            <a:custGeom>
              <a:avLst/>
              <a:gdLst>
                <a:gd name="T0" fmla="*/ 0 w 56"/>
                <a:gd name="T1" fmla="*/ 6 h 140"/>
                <a:gd name="T2" fmla="*/ 42 w 56"/>
                <a:gd name="T3" fmla="*/ 0 h 140"/>
                <a:gd name="T4" fmla="*/ 56 w 56"/>
                <a:gd name="T5" fmla="*/ 134 h 140"/>
                <a:gd name="T6" fmla="*/ 14 w 56"/>
                <a:gd name="T7" fmla="*/ 140 h 140"/>
                <a:gd name="T8" fmla="*/ 0 w 56"/>
                <a:gd name="T9" fmla="*/ 6 h 140"/>
              </a:gdLst>
              <a:ahLst/>
              <a:cxnLst>
                <a:cxn ang="0">
                  <a:pos x="T0" y="T1"/>
                </a:cxn>
                <a:cxn ang="0">
                  <a:pos x="T2" y="T3"/>
                </a:cxn>
                <a:cxn ang="0">
                  <a:pos x="T4" y="T5"/>
                </a:cxn>
                <a:cxn ang="0">
                  <a:pos x="T6" y="T7"/>
                </a:cxn>
                <a:cxn ang="0">
                  <a:pos x="T8" y="T9"/>
                </a:cxn>
              </a:cxnLst>
              <a:rect l="0" t="0" r="r" b="b"/>
              <a:pathLst>
                <a:path w="56" h="140">
                  <a:moveTo>
                    <a:pt x="0" y="6"/>
                  </a:moveTo>
                  <a:lnTo>
                    <a:pt x="42" y="0"/>
                  </a:lnTo>
                  <a:lnTo>
                    <a:pt x="56" y="134"/>
                  </a:lnTo>
                  <a:lnTo>
                    <a:pt x="14" y="140"/>
                  </a:lnTo>
                  <a:lnTo>
                    <a:pt x="0" y="6"/>
                  </a:lnTo>
                  <a:close/>
                </a:path>
              </a:pathLst>
            </a:custGeom>
            <a:solidFill>
              <a:srgbClr val="A26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16" name="Freeform 348">
              <a:extLst>
                <a:ext uri="{FF2B5EF4-FFF2-40B4-BE49-F238E27FC236}">
                  <a16:creationId xmlns:a16="http://schemas.microsoft.com/office/drawing/2014/main" id="{F9D17846-7B52-2042-A88B-157DF37ED84F}"/>
                </a:ext>
              </a:extLst>
            </p:cNvPr>
            <p:cNvSpPr>
              <a:spLocks/>
            </p:cNvSpPr>
            <p:nvPr/>
          </p:nvSpPr>
          <p:spPr bwMode="auto">
            <a:xfrm>
              <a:off x="4013554" y="5414033"/>
              <a:ext cx="374134" cy="354378"/>
            </a:xfrm>
            <a:custGeom>
              <a:avLst/>
              <a:gdLst>
                <a:gd name="T0" fmla="*/ 66 w 109"/>
                <a:gd name="T1" fmla="*/ 103 h 103"/>
                <a:gd name="T2" fmla="*/ 54 w 109"/>
                <a:gd name="T3" fmla="*/ 6 h 103"/>
                <a:gd name="T4" fmla="*/ 66 w 109"/>
                <a:gd name="T5" fmla="*/ 103 h 103"/>
              </a:gdLst>
              <a:ahLst/>
              <a:cxnLst>
                <a:cxn ang="0">
                  <a:pos x="T0" y="T1"/>
                </a:cxn>
                <a:cxn ang="0">
                  <a:pos x="T2" y="T3"/>
                </a:cxn>
                <a:cxn ang="0">
                  <a:pos x="T4" y="T5"/>
                </a:cxn>
              </a:cxnLst>
              <a:rect l="0" t="0" r="r" b="b"/>
              <a:pathLst>
                <a:path w="109" h="103">
                  <a:moveTo>
                    <a:pt x="66" y="103"/>
                  </a:moveTo>
                  <a:cubicBezTo>
                    <a:pt x="66" y="103"/>
                    <a:pt x="109" y="0"/>
                    <a:pt x="54" y="6"/>
                  </a:cubicBezTo>
                  <a:cubicBezTo>
                    <a:pt x="0" y="13"/>
                    <a:pt x="66" y="103"/>
                    <a:pt x="66" y="103"/>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17" name="Freeform 349">
              <a:extLst>
                <a:ext uri="{FF2B5EF4-FFF2-40B4-BE49-F238E27FC236}">
                  <a16:creationId xmlns:a16="http://schemas.microsoft.com/office/drawing/2014/main" id="{2DC29149-8F61-394C-8291-474B62D02025}"/>
                </a:ext>
              </a:extLst>
            </p:cNvPr>
            <p:cNvSpPr>
              <a:spLocks/>
            </p:cNvSpPr>
            <p:nvPr/>
          </p:nvSpPr>
          <p:spPr bwMode="auto">
            <a:xfrm>
              <a:off x="4013554" y="5435024"/>
              <a:ext cx="227197" cy="333387"/>
            </a:xfrm>
            <a:custGeom>
              <a:avLst/>
              <a:gdLst>
                <a:gd name="T0" fmla="*/ 66 w 66"/>
                <a:gd name="T1" fmla="*/ 97 h 97"/>
                <a:gd name="T2" fmla="*/ 54 w 66"/>
                <a:gd name="T3" fmla="*/ 0 h 97"/>
                <a:gd name="T4" fmla="*/ 66 w 66"/>
                <a:gd name="T5" fmla="*/ 97 h 97"/>
              </a:gdLst>
              <a:ahLst/>
              <a:cxnLst>
                <a:cxn ang="0">
                  <a:pos x="T0" y="T1"/>
                </a:cxn>
                <a:cxn ang="0">
                  <a:pos x="T2" y="T3"/>
                </a:cxn>
                <a:cxn ang="0">
                  <a:pos x="T4" y="T5"/>
                </a:cxn>
              </a:cxnLst>
              <a:rect l="0" t="0" r="r" b="b"/>
              <a:pathLst>
                <a:path w="66" h="97">
                  <a:moveTo>
                    <a:pt x="66" y="97"/>
                  </a:moveTo>
                  <a:cubicBezTo>
                    <a:pt x="54" y="0"/>
                    <a:pt x="54" y="0"/>
                    <a:pt x="54" y="0"/>
                  </a:cubicBezTo>
                  <a:cubicBezTo>
                    <a:pt x="0" y="7"/>
                    <a:pt x="66" y="97"/>
                    <a:pt x="66" y="97"/>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18" name="Freeform 350">
              <a:extLst>
                <a:ext uri="{FF2B5EF4-FFF2-40B4-BE49-F238E27FC236}">
                  <a16:creationId xmlns:a16="http://schemas.microsoft.com/office/drawing/2014/main" id="{957209B4-250A-5641-B79B-0FD1A20D946D}"/>
                </a:ext>
              </a:extLst>
            </p:cNvPr>
            <p:cNvSpPr>
              <a:spLocks/>
            </p:cNvSpPr>
            <p:nvPr/>
          </p:nvSpPr>
          <p:spPr bwMode="auto">
            <a:xfrm>
              <a:off x="4745770" y="5289322"/>
              <a:ext cx="61738" cy="117303"/>
            </a:xfrm>
            <a:custGeom>
              <a:avLst/>
              <a:gdLst>
                <a:gd name="T0" fmla="*/ 0 w 50"/>
                <a:gd name="T1" fmla="*/ 9 h 95"/>
                <a:gd name="T2" fmla="*/ 28 w 50"/>
                <a:gd name="T3" fmla="*/ 0 h 95"/>
                <a:gd name="T4" fmla="*/ 50 w 50"/>
                <a:gd name="T5" fmla="*/ 90 h 95"/>
                <a:gd name="T6" fmla="*/ 23 w 50"/>
                <a:gd name="T7" fmla="*/ 95 h 95"/>
                <a:gd name="T8" fmla="*/ 0 w 50"/>
                <a:gd name="T9" fmla="*/ 9 h 95"/>
              </a:gdLst>
              <a:ahLst/>
              <a:cxnLst>
                <a:cxn ang="0">
                  <a:pos x="T0" y="T1"/>
                </a:cxn>
                <a:cxn ang="0">
                  <a:pos x="T2" y="T3"/>
                </a:cxn>
                <a:cxn ang="0">
                  <a:pos x="T4" y="T5"/>
                </a:cxn>
                <a:cxn ang="0">
                  <a:pos x="T6" y="T7"/>
                </a:cxn>
                <a:cxn ang="0">
                  <a:pos x="T8" y="T9"/>
                </a:cxn>
              </a:cxnLst>
              <a:rect l="0" t="0" r="r" b="b"/>
              <a:pathLst>
                <a:path w="50" h="95">
                  <a:moveTo>
                    <a:pt x="0" y="9"/>
                  </a:moveTo>
                  <a:lnTo>
                    <a:pt x="28" y="0"/>
                  </a:lnTo>
                  <a:lnTo>
                    <a:pt x="50" y="90"/>
                  </a:lnTo>
                  <a:lnTo>
                    <a:pt x="23" y="95"/>
                  </a:lnTo>
                  <a:lnTo>
                    <a:pt x="0" y="9"/>
                  </a:lnTo>
                  <a:close/>
                </a:path>
              </a:pathLst>
            </a:custGeom>
            <a:solidFill>
              <a:srgbClr val="A26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19" name="Freeform 351">
              <a:extLst>
                <a:ext uri="{FF2B5EF4-FFF2-40B4-BE49-F238E27FC236}">
                  <a16:creationId xmlns:a16="http://schemas.microsoft.com/office/drawing/2014/main" id="{3F026F56-72AF-2B40-9E90-758E18FF0958}"/>
                </a:ext>
              </a:extLst>
            </p:cNvPr>
            <p:cNvSpPr>
              <a:spLocks/>
            </p:cNvSpPr>
            <p:nvPr/>
          </p:nvSpPr>
          <p:spPr bwMode="auto">
            <a:xfrm>
              <a:off x="4656867" y="5323896"/>
              <a:ext cx="246953" cy="251892"/>
            </a:xfrm>
            <a:custGeom>
              <a:avLst/>
              <a:gdLst>
                <a:gd name="T0" fmla="*/ 53 w 72"/>
                <a:gd name="T1" fmla="*/ 73 h 73"/>
                <a:gd name="T2" fmla="*/ 35 w 72"/>
                <a:gd name="T3" fmla="*/ 9 h 73"/>
                <a:gd name="T4" fmla="*/ 53 w 72"/>
                <a:gd name="T5" fmla="*/ 73 h 73"/>
              </a:gdLst>
              <a:ahLst/>
              <a:cxnLst>
                <a:cxn ang="0">
                  <a:pos x="T0" y="T1"/>
                </a:cxn>
                <a:cxn ang="0">
                  <a:pos x="T2" y="T3"/>
                </a:cxn>
                <a:cxn ang="0">
                  <a:pos x="T4" y="T5"/>
                </a:cxn>
              </a:cxnLst>
              <a:rect l="0" t="0" r="r" b="b"/>
              <a:pathLst>
                <a:path w="72" h="73">
                  <a:moveTo>
                    <a:pt x="53" y="73"/>
                  </a:moveTo>
                  <a:cubicBezTo>
                    <a:pt x="53" y="73"/>
                    <a:pt x="72" y="0"/>
                    <a:pt x="35" y="9"/>
                  </a:cubicBezTo>
                  <a:cubicBezTo>
                    <a:pt x="0" y="19"/>
                    <a:pt x="53" y="73"/>
                    <a:pt x="53" y="73"/>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20" name="Freeform 352">
              <a:extLst>
                <a:ext uri="{FF2B5EF4-FFF2-40B4-BE49-F238E27FC236}">
                  <a16:creationId xmlns:a16="http://schemas.microsoft.com/office/drawing/2014/main" id="{B5E85D96-5662-0942-937B-705DA09ED48F}"/>
                </a:ext>
              </a:extLst>
            </p:cNvPr>
            <p:cNvSpPr>
              <a:spLocks/>
            </p:cNvSpPr>
            <p:nvPr/>
          </p:nvSpPr>
          <p:spPr bwMode="auto">
            <a:xfrm>
              <a:off x="4656867" y="5354765"/>
              <a:ext cx="181511" cy="221023"/>
            </a:xfrm>
            <a:custGeom>
              <a:avLst/>
              <a:gdLst>
                <a:gd name="T0" fmla="*/ 53 w 53"/>
                <a:gd name="T1" fmla="*/ 64 h 64"/>
                <a:gd name="T2" fmla="*/ 35 w 53"/>
                <a:gd name="T3" fmla="*/ 0 h 64"/>
                <a:gd name="T4" fmla="*/ 53 w 53"/>
                <a:gd name="T5" fmla="*/ 64 h 64"/>
              </a:gdLst>
              <a:ahLst/>
              <a:cxnLst>
                <a:cxn ang="0">
                  <a:pos x="T0" y="T1"/>
                </a:cxn>
                <a:cxn ang="0">
                  <a:pos x="T2" y="T3"/>
                </a:cxn>
                <a:cxn ang="0">
                  <a:pos x="T4" y="T5"/>
                </a:cxn>
              </a:cxnLst>
              <a:rect l="0" t="0" r="r" b="b"/>
              <a:pathLst>
                <a:path w="53" h="64">
                  <a:moveTo>
                    <a:pt x="53" y="64"/>
                  </a:moveTo>
                  <a:cubicBezTo>
                    <a:pt x="35" y="0"/>
                    <a:pt x="35" y="0"/>
                    <a:pt x="35" y="0"/>
                  </a:cubicBezTo>
                  <a:cubicBezTo>
                    <a:pt x="0" y="10"/>
                    <a:pt x="53" y="64"/>
                    <a:pt x="53" y="64"/>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21" name="Freeform 353">
              <a:extLst>
                <a:ext uri="{FF2B5EF4-FFF2-40B4-BE49-F238E27FC236}">
                  <a16:creationId xmlns:a16="http://schemas.microsoft.com/office/drawing/2014/main" id="{F55738A2-6410-0646-936D-0D284C59ADE6}"/>
                </a:ext>
              </a:extLst>
            </p:cNvPr>
            <p:cNvSpPr>
              <a:spLocks/>
            </p:cNvSpPr>
            <p:nvPr/>
          </p:nvSpPr>
          <p:spPr bwMode="auto">
            <a:xfrm>
              <a:off x="4880360" y="5296731"/>
              <a:ext cx="79025" cy="117303"/>
            </a:xfrm>
            <a:custGeom>
              <a:avLst/>
              <a:gdLst>
                <a:gd name="T0" fmla="*/ 0 w 64"/>
                <a:gd name="T1" fmla="*/ 14 h 95"/>
                <a:gd name="T2" fmla="*/ 25 w 64"/>
                <a:gd name="T3" fmla="*/ 0 h 95"/>
                <a:gd name="T4" fmla="*/ 64 w 64"/>
                <a:gd name="T5" fmla="*/ 84 h 95"/>
                <a:gd name="T6" fmla="*/ 36 w 64"/>
                <a:gd name="T7" fmla="*/ 95 h 95"/>
                <a:gd name="T8" fmla="*/ 0 w 64"/>
                <a:gd name="T9" fmla="*/ 14 h 95"/>
              </a:gdLst>
              <a:ahLst/>
              <a:cxnLst>
                <a:cxn ang="0">
                  <a:pos x="T0" y="T1"/>
                </a:cxn>
                <a:cxn ang="0">
                  <a:pos x="T2" y="T3"/>
                </a:cxn>
                <a:cxn ang="0">
                  <a:pos x="T4" y="T5"/>
                </a:cxn>
                <a:cxn ang="0">
                  <a:pos x="T6" y="T7"/>
                </a:cxn>
                <a:cxn ang="0">
                  <a:pos x="T8" y="T9"/>
                </a:cxn>
              </a:cxnLst>
              <a:rect l="0" t="0" r="r" b="b"/>
              <a:pathLst>
                <a:path w="64" h="95">
                  <a:moveTo>
                    <a:pt x="0" y="14"/>
                  </a:moveTo>
                  <a:lnTo>
                    <a:pt x="25" y="0"/>
                  </a:lnTo>
                  <a:lnTo>
                    <a:pt x="64" y="84"/>
                  </a:lnTo>
                  <a:lnTo>
                    <a:pt x="36" y="95"/>
                  </a:lnTo>
                  <a:lnTo>
                    <a:pt x="0" y="14"/>
                  </a:lnTo>
                  <a:close/>
                </a:path>
              </a:pathLst>
            </a:custGeom>
            <a:solidFill>
              <a:srgbClr val="A26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22" name="Freeform 354">
              <a:extLst>
                <a:ext uri="{FF2B5EF4-FFF2-40B4-BE49-F238E27FC236}">
                  <a16:creationId xmlns:a16="http://schemas.microsoft.com/office/drawing/2014/main" id="{EA679D27-71DA-384A-9CD3-C8277DF6C848}"/>
                </a:ext>
              </a:extLst>
            </p:cNvPr>
            <p:cNvSpPr>
              <a:spLocks/>
            </p:cNvSpPr>
            <p:nvPr/>
          </p:nvSpPr>
          <p:spPr bwMode="auto">
            <a:xfrm>
              <a:off x="4805039" y="5310313"/>
              <a:ext cx="233371" cy="258066"/>
            </a:xfrm>
            <a:custGeom>
              <a:avLst/>
              <a:gdLst>
                <a:gd name="T0" fmla="*/ 62 w 68"/>
                <a:gd name="T1" fmla="*/ 75 h 75"/>
                <a:gd name="T2" fmla="*/ 34 w 68"/>
                <a:gd name="T3" fmla="*/ 15 h 75"/>
                <a:gd name="T4" fmla="*/ 62 w 68"/>
                <a:gd name="T5" fmla="*/ 75 h 75"/>
              </a:gdLst>
              <a:ahLst/>
              <a:cxnLst>
                <a:cxn ang="0">
                  <a:pos x="T0" y="T1"/>
                </a:cxn>
                <a:cxn ang="0">
                  <a:pos x="T2" y="T3"/>
                </a:cxn>
                <a:cxn ang="0">
                  <a:pos x="T4" y="T5"/>
                </a:cxn>
              </a:cxnLst>
              <a:rect l="0" t="0" r="r" b="b"/>
              <a:pathLst>
                <a:path w="68" h="75">
                  <a:moveTo>
                    <a:pt x="62" y="75"/>
                  </a:moveTo>
                  <a:cubicBezTo>
                    <a:pt x="62" y="75"/>
                    <a:pt x="68" y="0"/>
                    <a:pt x="34" y="15"/>
                  </a:cubicBezTo>
                  <a:cubicBezTo>
                    <a:pt x="0" y="31"/>
                    <a:pt x="62" y="75"/>
                    <a:pt x="62" y="75"/>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23" name="Freeform 355">
              <a:extLst>
                <a:ext uri="{FF2B5EF4-FFF2-40B4-BE49-F238E27FC236}">
                  <a16:creationId xmlns:a16="http://schemas.microsoft.com/office/drawing/2014/main" id="{B4ED06ED-0232-2E4D-86FA-78947A52C81A}"/>
                </a:ext>
              </a:extLst>
            </p:cNvPr>
            <p:cNvSpPr>
              <a:spLocks/>
            </p:cNvSpPr>
            <p:nvPr/>
          </p:nvSpPr>
          <p:spPr bwMode="auto">
            <a:xfrm>
              <a:off x="4805039" y="5362173"/>
              <a:ext cx="212380" cy="206206"/>
            </a:xfrm>
            <a:custGeom>
              <a:avLst/>
              <a:gdLst>
                <a:gd name="T0" fmla="*/ 62 w 62"/>
                <a:gd name="T1" fmla="*/ 60 h 60"/>
                <a:gd name="T2" fmla="*/ 34 w 62"/>
                <a:gd name="T3" fmla="*/ 0 h 60"/>
                <a:gd name="T4" fmla="*/ 62 w 62"/>
                <a:gd name="T5" fmla="*/ 60 h 60"/>
              </a:gdLst>
              <a:ahLst/>
              <a:cxnLst>
                <a:cxn ang="0">
                  <a:pos x="T0" y="T1"/>
                </a:cxn>
                <a:cxn ang="0">
                  <a:pos x="T2" y="T3"/>
                </a:cxn>
                <a:cxn ang="0">
                  <a:pos x="T4" y="T5"/>
                </a:cxn>
              </a:cxnLst>
              <a:rect l="0" t="0" r="r" b="b"/>
              <a:pathLst>
                <a:path w="62" h="60">
                  <a:moveTo>
                    <a:pt x="62" y="60"/>
                  </a:moveTo>
                  <a:cubicBezTo>
                    <a:pt x="34" y="0"/>
                    <a:pt x="34" y="0"/>
                    <a:pt x="34" y="0"/>
                  </a:cubicBezTo>
                  <a:cubicBezTo>
                    <a:pt x="0" y="16"/>
                    <a:pt x="62" y="60"/>
                    <a:pt x="62" y="60"/>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24" name="Freeform 356">
              <a:extLst>
                <a:ext uri="{FF2B5EF4-FFF2-40B4-BE49-F238E27FC236}">
                  <a16:creationId xmlns:a16="http://schemas.microsoft.com/office/drawing/2014/main" id="{4E7FE6B5-8EFC-8C46-AA0D-DF470EA239CB}"/>
                </a:ext>
              </a:extLst>
            </p:cNvPr>
            <p:cNvSpPr>
              <a:spLocks/>
            </p:cNvSpPr>
            <p:nvPr/>
          </p:nvSpPr>
          <p:spPr bwMode="auto">
            <a:xfrm>
              <a:off x="5155712" y="5358469"/>
              <a:ext cx="65443" cy="65443"/>
            </a:xfrm>
            <a:custGeom>
              <a:avLst/>
              <a:gdLst>
                <a:gd name="T0" fmla="*/ 0 w 53"/>
                <a:gd name="T1" fmla="*/ 11 h 53"/>
                <a:gd name="T2" fmla="*/ 14 w 53"/>
                <a:gd name="T3" fmla="*/ 0 h 53"/>
                <a:gd name="T4" fmla="*/ 53 w 53"/>
                <a:gd name="T5" fmla="*/ 42 h 53"/>
                <a:gd name="T6" fmla="*/ 42 w 53"/>
                <a:gd name="T7" fmla="*/ 53 h 53"/>
                <a:gd name="T8" fmla="*/ 0 w 53"/>
                <a:gd name="T9" fmla="*/ 11 h 53"/>
              </a:gdLst>
              <a:ahLst/>
              <a:cxnLst>
                <a:cxn ang="0">
                  <a:pos x="T0" y="T1"/>
                </a:cxn>
                <a:cxn ang="0">
                  <a:pos x="T2" y="T3"/>
                </a:cxn>
                <a:cxn ang="0">
                  <a:pos x="T4" y="T5"/>
                </a:cxn>
                <a:cxn ang="0">
                  <a:pos x="T6" y="T7"/>
                </a:cxn>
                <a:cxn ang="0">
                  <a:pos x="T8" y="T9"/>
                </a:cxn>
              </a:cxnLst>
              <a:rect l="0" t="0" r="r" b="b"/>
              <a:pathLst>
                <a:path w="53" h="53">
                  <a:moveTo>
                    <a:pt x="0" y="11"/>
                  </a:moveTo>
                  <a:lnTo>
                    <a:pt x="14" y="0"/>
                  </a:lnTo>
                  <a:lnTo>
                    <a:pt x="53" y="42"/>
                  </a:lnTo>
                  <a:lnTo>
                    <a:pt x="42" y="53"/>
                  </a:lnTo>
                  <a:lnTo>
                    <a:pt x="0" y="11"/>
                  </a:lnTo>
                  <a:close/>
                </a:path>
              </a:pathLst>
            </a:custGeom>
            <a:solidFill>
              <a:srgbClr val="A260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25" name="Freeform 357">
              <a:extLst>
                <a:ext uri="{FF2B5EF4-FFF2-40B4-BE49-F238E27FC236}">
                  <a16:creationId xmlns:a16="http://schemas.microsoft.com/office/drawing/2014/main" id="{F3CB3742-4EC9-2241-A501-DED2C81761E4}"/>
                </a:ext>
              </a:extLst>
            </p:cNvPr>
            <p:cNvSpPr>
              <a:spLocks/>
            </p:cNvSpPr>
            <p:nvPr/>
          </p:nvSpPr>
          <p:spPr bwMode="auto">
            <a:xfrm>
              <a:off x="5134721" y="5337478"/>
              <a:ext cx="158050" cy="159285"/>
            </a:xfrm>
            <a:custGeom>
              <a:avLst/>
              <a:gdLst>
                <a:gd name="T0" fmla="*/ 46 w 46"/>
                <a:gd name="T1" fmla="*/ 46 h 46"/>
                <a:gd name="T2" fmla="*/ 17 w 46"/>
                <a:gd name="T3" fmla="*/ 17 h 46"/>
                <a:gd name="T4" fmla="*/ 46 w 46"/>
                <a:gd name="T5" fmla="*/ 46 h 46"/>
              </a:gdLst>
              <a:ahLst/>
              <a:cxnLst>
                <a:cxn ang="0">
                  <a:pos x="T0" y="T1"/>
                </a:cxn>
                <a:cxn ang="0">
                  <a:pos x="T2" y="T3"/>
                </a:cxn>
                <a:cxn ang="0">
                  <a:pos x="T4" y="T5"/>
                </a:cxn>
              </a:cxnLst>
              <a:rect l="0" t="0" r="r" b="b"/>
              <a:pathLst>
                <a:path w="46" h="46">
                  <a:moveTo>
                    <a:pt x="46" y="46"/>
                  </a:moveTo>
                  <a:cubicBezTo>
                    <a:pt x="46" y="46"/>
                    <a:pt x="34" y="0"/>
                    <a:pt x="17" y="17"/>
                  </a:cubicBezTo>
                  <a:cubicBezTo>
                    <a:pt x="0" y="33"/>
                    <a:pt x="46" y="46"/>
                    <a:pt x="46" y="46"/>
                  </a:cubicBezTo>
                  <a:close/>
                </a:path>
              </a:pathLst>
            </a:custGeom>
            <a:solidFill>
              <a:srgbClr val="0086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26" name="Freeform 358">
              <a:extLst>
                <a:ext uri="{FF2B5EF4-FFF2-40B4-BE49-F238E27FC236}">
                  <a16:creationId xmlns:a16="http://schemas.microsoft.com/office/drawing/2014/main" id="{A0F236C3-68A3-1048-B535-60882677D571}"/>
                </a:ext>
              </a:extLst>
            </p:cNvPr>
            <p:cNvSpPr>
              <a:spLocks/>
            </p:cNvSpPr>
            <p:nvPr/>
          </p:nvSpPr>
          <p:spPr bwMode="auto">
            <a:xfrm>
              <a:off x="5134721" y="5396747"/>
              <a:ext cx="158050" cy="100016"/>
            </a:xfrm>
            <a:custGeom>
              <a:avLst/>
              <a:gdLst>
                <a:gd name="T0" fmla="*/ 46 w 46"/>
                <a:gd name="T1" fmla="*/ 29 h 29"/>
                <a:gd name="T2" fmla="*/ 17 w 46"/>
                <a:gd name="T3" fmla="*/ 0 h 29"/>
                <a:gd name="T4" fmla="*/ 46 w 46"/>
                <a:gd name="T5" fmla="*/ 29 h 29"/>
              </a:gdLst>
              <a:ahLst/>
              <a:cxnLst>
                <a:cxn ang="0">
                  <a:pos x="T0" y="T1"/>
                </a:cxn>
                <a:cxn ang="0">
                  <a:pos x="T2" y="T3"/>
                </a:cxn>
                <a:cxn ang="0">
                  <a:pos x="T4" y="T5"/>
                </a:cxn>
              </a:cxnLst>
              <a:rect l="0" t="0" r="r" b="b"/>
              <a:pathLst>
                <a:path w="46" h="29">
                  <a:moveTo>
                    <a:pt x="46" y="29"/>
                  </a:moveTo>
                  <a:cubicBezTo>
                    <a:pt x="17" y="0"/>
                    <a:pt x="17" y="0"/>
                    <a:pt x="17" y="0"/>
                  </a:cubicBezTo>
                  <a:cubicBezTo>
                    <a:pt x="0" y="16"/>
                    <a:pt x="46" y="29"/>
                    <a:pt x="46" y="29"/>
                  </a:cubicBez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27" name="Freeform 359">
              <a:extLst>
                <a:ext uri="{FF2B5EF4-FFF2-40B4-BE49-F238E27FC236}">
                  <a16:creationId xmlns:a16="http://schemas.microsoft.com/office/drawing/2014/main" id="{C0F6FA48-BE94-5E4D-AA4A-0EEE9E29258D}"/>
                </a:ext>
              </a:extLst>
            </p:cNvPr>
            <p:cNvSpPr>
              <a:spLocks/>
            </p:cNvSpPr>
            <p:nvPr/>
          </p:nvSpPr>
          <p:spPr bwMode="auto">
            <a:xfrm>
              <a:off x="4691441" y="5238697"/>
              <a:ext cx="292639" cy="98781"/>
            </a:xfrm>
            <a:custGeom>
              <a:avLst/>
              <a:gdLst>
                <a:gd name="T0" fmla="*/ 84 w 85"/>
                <a:gd name="T1" fmla="*/ 3 h 29"/>
                <a:gd name="T2" fmla="*/ 79 w 85"/>
                <a:gd name="T3" fmla="*/ 7 h 29"/>
                <a:gd name="T4" fmla="*/ 73 w 85"/>
                <a:gd name="T5" fmla="*/ 4 h 29"/>
                <a:gd name="T6" fmla="*/ 64 w 85"/>
                <a:gd name="T7" fmla="*/ 9 h 29"/>
                <a:gd name="T8" fmla="*/ 63 w 85"/>
                <a:gd name="T9" fmla="*/ 20 h 29"/>
                <a:gd name="T10" fmla="*/ 48 w 85"/>
                <a:gd name="T11" fmla="*/ 29 h 29"/>
                <a:gd name="T12" fmla="*/ 36 w 85"/>
                <a:gd name="T13" fmla="*/ 28 h 29"/>
                <a:gd name="T14" fmla="*/ 28 w 85"/>
                <a:gd name="T15" fmla="*/ 20 h 29"/>
                <a:gd name="T16" fmla="*/ 21 w 85"/>
                <a:gd name="T17" fmla="*/ 24 h 29"/>
                <a:gd name="T18" fmla="*/ 15 w 85"/>
                <a:gd name="T19" fmla="*/ 20 h 29"/>
                <a:gd name="T20" fmla="*/ 6 w 85"/>
                <a:gd name="T21" fmla="*/ 22 h 29"/>
                <a:gd name="T22" fmla="*/ 0 w 85"/>
                <a:gd name="T23" fmla="*/ 15 h 29"/>
                <a:gd name="T24" fmla="*/ 85 w 85"/>
                <a:gd name="T25" fmla="*/ 0 h 29"/>
                <a:gd name="T26" fmla="*/ 84 w 85"/>
                <a:gd name="T27"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5" h="29">
                  <a:moveTo>
                    <a:pt x="84" y="3"/>
                  </a:moveTo>
                  <a:cubicBezTo>
                    <a:pt x="83" y="5"/>
                    <a:pt x="81" y="7"/>
                    <a:pt x="79" y="7"/>
                  </a:cubicBezTo>
                  <a:cubicBezTo>
                    <a:pt x="77" y="7"/>
                    <a:pt x="74" y="6"/>
                    <a:pt x="73" y="4"/>
                  </a:cubicBezTo>
                  <a:cubicBezTo>
                    <a:pt x="72" y="8"/>
                    <a:pt x="67" y="8"/>
                    <a:pt x="64" y="9"/>
                  </a:cubicBezTo>
                  <a:cubicBezTo>
                    <a:pt x="64" y="12"/>
                    <a:pt x="65" y="17"/>
                    <a:pt x="63" y="20"/>
                  </a:cubicBezTo>
                  <a:cubicBezTo>
                    <a:pt x="60" y="26"/>
                    <a:pt x="54" y="28"/>
                    <a:pt x="48" y="29"/>
                  </a:cubicBezTo>
                  <a:cubicBezTo>
                    <a:pt x="44" y="29"/>
                    <a:pt x="40" y="29"/>
                    <a:pt x="36" y="28"/>
                  </a:cubicBezTo>
                  <a:cubicBezTo>
                    <a:pt x="33" y="27"/>
                    <a:pt x="29" y="24"/>
                    <a:pt x="28" y="20"/>
                  </a:cubicBezTo>
                  <a:cubicBezTo>
                    <a:pt x="27" y="23"/>
                    <a:pt x="24" y="24"/>
                    <a:pt x="21" y="24"/>
                  </a:cubicBezTo>
                  <a:cubicBezTo>
                    <a:pt x="19" y="24"/>
                    <a:pt x="16" y="22"/>
                    <a:pt x="15" y="20"/>
                  </a:cubicBezTo>
                  <a:cubicBezTo>
                    <a:pt x="12" y="22"/>
                    <a:pt x="9" y="23"/>
                    <a:pt x="6" y="22"/>
                  </a:cubicBezTo>
                  <a:cubicBezTo>
                    <a:pt x="3" y="21"/>
                    <a:pt x="1" y="18"/>
                    <a:pt x="0" y="15"/>
                  </a:cubicBezTo>
                  <a:cubicBezTo>
                    <a:pt x="85" y="0"/>
                    <a:pt x="85" y="0"/>
                    <a:pt x="85" y="0"/>
                  </a:cubicBezTo>
                  <a:lnTo>
                    <a:pt x="84" y="3"/>
                  </a:ln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28" name="Freeform 360">
              <a:extLst>
                <a:ext uri="{FF2B5EF4-FFF2-40B4-BE49-F238E27FC236}">
                  <a16:creationId xmlns:a16="http://schemas.microsoft.com/office/drawing/2014/main" id="{2416B359-2EEC-5047-9ABE-52DD633F52C0}"/>
                </a:ext>
              </a:extLst>
            </p:cNvPr>
            <p:cNvSpPr>
              <a:spLocks/>
            </p:cNvSpPr>
            <p:nvPr/>
          </p:nvSpPr>
          <p:spPr bwMode="auto">
            <a:xfrm>
              <a:off x="4404975" y="5055951"/>
              <a:ext cx="300048" cy="79025"/>
            </a:xfrm>
            <a:custGeom>
              <a:avLst/>
              <a:gdLst>
                <a:gd name="T0" fmla="*/ 85 w 87"/>
                <a:gd name="T1" fmla="*/ 4 h 23"/>
                <a:gd name="T2" fmla="*/ 79 w 87"/>
                <a:gd name="T3" fmla="*/ 7 h 23"/>
                <a:gd name="T4" fmla="*/ 74 w 87"/>
                <a:gd name="T5" fmla="*/ 3 h 23"/>
                <a:gd name="T6" fmla="*/ 64 w 87"/>
                <a:gd name="T7" fmla="*/ 6 h 23"/>
                <a:gd name="T8" fmla="*/ 61 w 87"/>
                <a:gd name="T9" fmla="*/ 17 h 23"/>
                <a:gd name="T10" fmla="*/ 44 w 87"/>
                <a:gd name="T11" fmla="*/ 22 h 23"/>
                <a:gd name="T12" fmla="*/ 33 w 87"/>
                <a:gd name="T13" fmla="*/ 20 h 23"/>
                <a:gd name="T14" fmla="*/ 27 w 87"/>
                <a:gd name="T15" fmla="*/ 10 h 23"/>
                <a:gd name="T16" fmla="*/ 20 w 87"/>
                <a:gd name="T17" fmla="*/ 13 h 23"/>
                <a:gd name="T18" fmla="*/ 14 w 87"/>
                <a:gd name="T19" fmla="*/ 8 h 23"/>
                <a:gd name="T20" fmla="*/ 5 w 87"/>
                <a:gd name="T21" fmla="*/ 8 h 23"/>
                <a:gd name="T22" fmla="*/ 0 w 87"/>
                <a:gd name="T23" fmla="*/ 0 h 23"/>
                <a:gd name="T24" fmla="*/ 87 w 87"/>
                <a:gd name="T25" fmla="*/ 1 h 23"/>
                <a:gd name="T26" fmla="*/ 85 w 87"/>
                <a:gd name="T27"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7" h="23">
                  <a:moveTo>
                    <a:pt x="85" y="4"/>
                  </a:moveTo>
                  <a:cubicBezTo>
                    <a:pt x="84" y="6"/>
                    <a:pt x="82" y="7"/>
                    <a:pt x="79" y="7"/>
                  </a:cubicBezTo>
                  <a:cubicBezTo>
                    <a:pt x="77" y="6"/>
                    <a:pt x="75" y="5"/>
                    <a:pt x="74" y="3"/>
                  </a:cubicBezTo>
                  <a:cubicBezTo>
                    <a:pt x="72" y="6"/>
                    <a:pt x="68" y="6"/>
                    <a:pt x="64" y="6"/>
                  </a:cubicBezTo>
                  <a:cubicBezTo>
                    <a:pt x="64" y="9"/>
                    <a:pt x="63" y="14"/>
                    <a:pt x="61" y="17"/>
                  </a:cubicBezTo>
                  <a:cubicBezTo>
                    <a:pt x="57" y="22"/>
                    <a:pt x="50" y="23"/>
                    <a:pt x="44" y="22"/>
                  </a:cubicBezTo>
                  <a:cubicBezTo>
                    <a:pt x="41" y="22"/>
                    <a:pt x="37" y="22"/>
                    <a:pt x="33" y="20"/>
                  </a:cubicBezTo>
                  <a:cubicBezTo>
                    <a:pt x="30" y="18"/>
                    <a:pt x="28" y="14"/>
                    <a:pt x="27" y="10"/>
                  </a:cubicBezTo>
                  <a:cubicBezTo>
                    <a:pt x="26" y="13"/>
                    <a:pt x="22" y="14"/>
                    <a:pt x="20" y="13"/>
                  </a:cubicBezTo>
                  <a:cubicBezTo>
                    <a:pt x="17" y="13"/>
                    <a:pt x="14" y="10"/>
                    <a:pt x="14" y="8"/>
                  </a:cubicBezTo>
                  <a:cubicBezTo>
                    <a:pt x="11" y="9"/>
                    <a:pt x="8" y="9"/>
                    <a:pt x="5" y="8"/>
                  </a:cubicBezTo>
                  <a:cubicBezTo>
                    <a:pt x="2" y="6"/>
                    <a:pt x="0" y="4"/>
                    <a:pt x="0" y="0"/>
                  </a:cubicBezTo>
                  <a:cubicBezTo>
                    <a:pt x="87" y="1"/>
                    <a:pt x="87" y="1"/>
                    <a:pt x="87" y="1"/>
                  </a:cubicBezTo>
                  <a:lnTo>
                    <a:pt x="85" y="4"/>
                  </a:lnTo>
                  <a:close/>
                </a:path>
              </a:pathLst>
            </a:custGeom>
            <a:solidFill>
              <a:srgbClr val="0059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29" name="Freeform 361">
              <a:extLst>
                <a:ext uri="{FF2B5EF4-FFF2-40B4-BE49-F238E27FC236}">
                  <a16:creationId xmlns:a16="http://schemas.microsoft.com/office/drawing/2014/main" id="{AB307F98-166A-FF48-88DE-0D82C7F194DD}"/>
                </a:ext>
              </a:extLst>
            </p:cNvPr>
            <p:cNvSpPr>
              <a:spLocks/>
            </p:cNvSpPr>
            <p:nvPr/>
          </p:nvSpPr>
          <p:spPr bwMode="auto">
            <a:xfrm>
              <a:off x="3957990" y="4986805"/>
              <a:ext cx="161754" cy="124711"/>
            </a:xfrm>
            <a:custGeom>
              <a:avLst/>
              <a:gdLst>
                <a:gd name="T0" fmla="*/ 14 w 47"/>
                <a:gd name="T1" fmla="*/ 8 h 36"/>
                <a:gd name="T2" fmla="*/ 1 w 47"/>
                <a:gd name="T3" fmla="*/ 23 h 36"/>
                <a:gd name="T4" fmla="*/ 1 w 47"/>
                <a:gd name="T5" fmla="*/ 29 h 36"/>
                <a:gd name="T6" fmla="*/ 6 w 47"/>
                <a:gd name="T7" fmla="*/ 32 h 36"/>
                <a:gd name="T8" fmla="*/ 37 w 47"/>
                <a:gd name="T9" fmla="*/ 27 h 36"/>
                <a:gd name="T10" fmla="*/ 45 w 47"/>
                <a:gd name="T11" fmla="*/ 12 h 36"/>
                <a:gd name="T12" fmla="*/ 33 w 47"/>
                <a:gd name="T13" fmla="*/ 1 h 36"/>
                <a:gd name="T14" fmla="*/ 14 w 47"/>
                <a:gd name="T15" fmla="*/ 8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6">
                  <a:moveTo>
                    <a:pt x="14" y="8"/>
                  </a:moveTo>
                  <a:cubicBezTo>
                    <a:pt x="8" y="11"/>
                    <a:pt x="2" y="16"/>
                    <a:pt x="1" y="23"/>
                  </a:cubicBezTo>
                  <a:cubicBezTo>
                    <a:pt x="0" y="25"/>
                    <a:pt x="0" y="27"/>
                    <a:pt x="1" y="29"/>
                  </a:cubicBezTo>
                  <a:cubicBezTo>
                    <a:pt x="2" y="30"/>
                    <a:pt x="4" y="31"/>
                    <a:pt x="6" y="32"/>
                  </a:cubicBezTo>
                  <a:cubicBezTo>
                    <a:pt x="16" y="36"/>
                    <a:pt x="28" y="34"/>
                    <a:pt x="37" y="27"/>
                  </a:cubicBezTo>
                  <a:cubicBezTo>
                    <a:pt x="42" y="24"/>
                    <a:pt x="47" y="18"/>
                    <a:pt x="45" y="12"/>
                  </a:cubicBezTo>
                  <a:cubicBezTo>
                    <a:pt x="44" y="7"/>
                    <a:pt x="39" y="0"/>
                    <a:pt x="33" y="1"/>
                  </a:cubicBezTo>
                  <a:cubicBezTo>
                    <a:pt x="27" y="3"/>
                    <a:pt x="20" y="4"/>
                    <a:pt x="14" y="8"/>
                  </a:cubicBezTo>
                  <a:close/>
                </a:path>
              </a:pathLst>
            </a:custGeom>
            <a:solidFill>
              <a:srgbClr val="00B2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30" name="Freeform 362">
              <a:extLst>
                <a:ext uri="{FF2B5EF4-FFF2-40B4-BE49-F238E27FC236}">
                  <a16:creationId xmlns:a16="http://schemas.microsoft.com/office/drawing/2014/main" id="{E96BEE89-C53E-2048-AFC8-2B5809E37967}"/>
                </a:ext>
              </a:extLst>
            </p:cNvPr>
            <p:cNvSpPr>
              <a:spLocks/>
            </p:cNvSpPr>
            <p:nvPr/>
          </p:nvSpPr>
          <p:spPr bwMode="auto">
            <a:xfrm>
              <a:off x="3913538" y="5079412"/>
              <a:ext cx="71616" cy="82729"/>
            </a:xfrm>
            <a:custGeom>
              <a:avLst/>
              <a:gdLst>
                <a:gd name="T0" fmla="*/ 1 w 21"/>
                <a:gd name="T1" fmla="*/ 13 h 24"/>
                <a:gd name="T2" fmla="*/ 1 w 21"/>
                <a:gd name="T3" fmla="*/ 18 h 24"/>
                <a:gd name="T4" fmla="*/ 6 w 21"/>
                <a:gd name="T5" fmla="*/ 22 h 24"/>
                <a:gd name="T6" fmla="*/ 10 w 21"/>
                <a:gd name="T7" fmla="*/ 23 h 24"/>
                <a:gd name="T8" fmla="*/ 20 w 21"/>
                <a:gd name="T9" fmla="*/ 18 h 24"/>
                <a:gd name="T10" fmla="*/ 17 w 21"/>
                <a:gd name="T11" fmla="*/ 6 h 24"/>
                <a:gd name="T12" fmla="*/ 1 w 21"/>
                <a:gd name="T13" fmla="*/ 13 h 24"/>
              </a:gdLst>
              <a:ahLst/>
              <a:cxnLst>
                <a:cxn ang="0">
                  <a:pos x="T0" y="T1"/>
                </a:cxn>
                <a:cxn ang="0">
                  <a:pos x="T2" y="T3"/>
                </a:cxn>
                <a:cxn ang="0">
                  <a:pos x="T4" y="T5"/>
                </a:cxn>
                <a:cxn ang="0">
                  <a:pos x="T6" y="T7"/>
                </a:cxn>
                <a:cxn ang="0">
                  <a:pos x="T8" y="T9"/>
                </a:cxn>
                <a:cxn ang="0">
                  <a:pos x="T10" y="T11"/>
                </a:cxn>
                <a:cxn ang="0">
                  <a:pos x="T12" y="T13"/>
                </a:cxn>
              </a:cxnLst>
              <a:rect l="0" t="0" r="r" b="b"/>
              <a:pathLst>
                <a:path w="21" h="24">
                  <a:moveTo>
                    <a:pt x="1" y="13"/>
                  </a:moveTo>
                  <a:cubicBezTo>
                    <a:pt x="0" y="14"/>
                    <a:pt x="0" y="16"/>
                    <a:pt x="1" y="18"/>
                  </a:cubicBezTo>
                  <a:cubicBezTo>
                    <a:pt x="2" y="20"/>
                    <a:pt x="4" y="21"/>
                    <a:pt x="6" y="22"/>
                  </a:cubicBezTo>
                  <a:cubicBezTo>
                    <a:pt x="7" y="22"/>
                    <a:pt x="8" y="23"/>
                    <a:pt x="10" y="23"/>
                  </a:cubicBezTo>
                  <a:cubicBezTo>
                    <a:pt x="14" y="24"/>
                    <a:pt x="18" y="21"/>
                    <a:pt x="20" y="18"/>
                  </a:cubicBezTo>
                  <a:cubicBezTo>
                    <a:pt x="21" y="14"/>
                    <a:pt x="20" y="9"/>
                    <a:pt x="17" y="6"/>
                  </a:cubicBezTo>
                  <a:cubicBezTo>
                    <a:pt x="10" y="0"/>
                    <a:pt x="1" y="4"/>
                    <a:pt x="1" y="13"/>
                  </a:cubicBezTo>
                  <a:close/>
                </a:path>
              </a:pathLst>
            </a:custGeom>
            <a:solidFill>
              <a:srgbClr val="00B2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31" name="Freeform 363">
              <a:extLst>
                <a:ext uri="{FF2B5EF4-FFF2-40B4-BE49-F238E27FC236}">
                  <a16:creationId xmlns:a16="http://schemas.microsoft.com/office/drawing/2014/main" id="{FC5B55BA-2E59-2E42-9BE0-E285DCF1559D}"/>
                </a:ext>
              </a:extLst>
            </p:cNvPr>
            <p:cNvSpPr>
              <a:spLocks/>
            </p:cNvSpPr>
            <p:nvPr/>
          </p:nvSpPr>
          <p:spPr bwMode="auto">
            <a:xfrm>
              <a:off x="3930825" y="6109206"/>
              <a:ext cx="82729" cy="88903"/>
            </a:xfrm>
            <a:custGeom>
              <a:avLst/>
              <a:gdLst>
                <a:gd name="T0" fmla="*/ 11 w 24"/>
                <a:gd name="T1" fmla="*/ 24 h 26"/>
                <a:gd name="T2" fmla="*/ 15 w 24"/>
                <a:gd name="T3" fmla="*/ 26 h 26"/>
                <a:gd name="T4" fmla="*/ 22 w 24"/>
                <a:gd name="T5" fmla="*/ 21 h 26"/>
                <a:gd name="T6" fmla="*/ 23 w 24"/>
                <a:gd name="T7" fmla="*/ 9 h 26"/>
                <a:gd name="T8" fmla="*/ 14 w 24"/>
                <a:gd name="T9" fmla="*/ 2 h 26"/>
                <a:gd name="T10" fmla="*/ 11 w 24"/>
                <a:gd name="T11" fmla="*/ 24 h 26"/>
              </a:gdLst>
              <a:ahLst/>
              <a:cxnLst>
                <a:cxn ang="0">
                  <a:pos x="T0" y="T1"/>
                </a:cxn>
                <a:cxn ang="0">
                  <a:pos x="T2" y="T3"/>
                </a:cxn>
                <a:cxn ang="0">
                  <a:pos x="T4" y="T5"/>
                </a:cxn>
                <a:cxn ang="0">
                  <a:pos x="T6" y="T7"/>
                </a:cxn>
                <a:cxn ang="0">
                  <a:pos x="T8" y="T9"/>
                </a:cxn>
                <a:cxn ang="0">
                  <a:pos x="T10" y="T11"/>
                </a:cxn>
              </a:cxnLst>
              <a:rect l="0" t="0" r="r" b="b"/>
              <a:pathLst>
                <a:path w="24" h="26">
                  <a:moveTo>
                    <a:pt x="11" y="24"/>
                  </a:moveTo>
                  <a:cubicBezTo>
                    <a:pt x="13" y="25"/>
                    <a:pt x="14" y="26"/>
                    <a:pt x="15" y="26"/>
                  </a:cubicBezTo>
                  <a:cubicBezTo>
                    <a:pt x="18" y="26"/>
                    <a:pt x="20" y="24"/>
                    <a:pt x="22" y="21"/>
                  </a:cubicBezTo>
                  <a:cubicBezTo>
                    <a:pt x="24" y="18"/>
                    <a:pt x="24" y="13"/>
                    <a:pt x="23" y="9"/>
                  </a:cubicBezTo>
                  <a:cubicBezTo>
                    <a:pt x="22" y="5"/>
                    <a:pt x="18" y="2"/>
                    <a:pt x="14" y="2"/>
                  </a:cubicBezTo>
                  <a:cubicBezTo>
                    <a:pt x="0" y="0"/>
                    <a:pt x="3" y="19"/>
                    <a:pt x="11" y="24"/>
                  </a:cubicBezTo>
                  <a:close/>
                </a:path>
              </a:pathLst>
            </a:custGeom>
            <a:solidFill>
              <a:srgbClr val="00B2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32" name="Freeform 364">
              <a:extLst>
                <a:ext uri="{FF2B5EF4-FFF2-40B4-BE49-F238E27FC236}">
                  <a16:creationId xmlns:a16="http://schemas.microsoft.com/office/drawing/2014/main" id="{C073C8E3-C3CB-454D-90B8-B630BB9A2952}"/>
                </a:ext>
              </a:extLst>
            </p:cNvPr>
            <p:cNvSpPr>
              <a:spLocks/>
            </p:cNvSpPr>
            <p:nvPr/>
          </p:nvSpPr>
          <p:spPr bwMode="auto">
            <a:xfrm>
              <a:off x="3927121" y="6032651"/>
              <a:ext cx="54330" cy="55564"/>
            </a:xfrm>
            <a:custGeom>
              <a:avLst/>
              <a:gdLst>
                <a:gd name="T0" fmla="*/ 4 w 16"/>
                <a:gd name="T1" fmla="*/ 14 h 16"/>
                <a:gd name="T2" fmla="*/ 6 w 16"/>
                <a:gd name="T3" fmla="*/ 15 h 16"/>
                <a:gd name="T4" fmla="*/ 12 w 16"/>
                <a:gd name="T5" fmla="*/ 15 h 16"/>
                <a:gd name="T6" fmla="*/ 16 w 16"/>
                <a:gd name="T7" fmla="*/ 9 h 16"/>
                <a:gd name="T8" fmla="*/ 15 w 16"/>
                <a:gd name="T9" fmla="*/ 7 h 16"/>
                <a:gd name="T10" fmla="*/ 4 w 16"/>
                <a:gd name="T11" fmla="*/ 14 h 16"/>
              </a:gdLst>
              <a:ahLst/>
              <a:cxnLst>
                <a:cxn ang="0">
                  <a:pos x="T0" y="T1"/>
                </a:cxn>
                <a:cxn ang="0">
                  <a:pos x="T2" y="T3"/>
                </a:cxn>
                <a:cxn ang="0">
                  <a:pos x="T4" y="T5"/>
                </a:cxn>
                <a:cxn ang="0">
                  <a:pos x="T6" y="T7"/>
                </a:cxn>
                <a:cxn ang="0">
                  <a:pos x="T8" y="T9"/>
                </a:cxn>
                <a:cxn ang="0">
                  <a:pos x="T10" y="T11"/>
                </a:cxn>
              </a:cxnLst>
              <a:rect l="0" t="0" r="r" b="b"/>
              <a:pathLst>
                <a:path w="16" h="16">
                  <a:moveTo>
                    <a:pt x="4" y="14"/>
                  </a:moveTo>
                  <a:cubicBezTo>
                    <a:pt x="4" y="15"/>
                    <a:pt x="5" y="15"/>
                    <a:pt x="6" y="15"/>
                  </a:cubicBezTo>
                  <a:cubicBezTo>
                    <a:pt x="8" y="16"/>
                    <a:pt x="10" y="16"/>
                    <a:pt x="12" y="15"/>
                  </a:cubicBezTo>
                  <a:cubicBezTo>
                    <a:pt x="14" y="13"/>
                    <a:pt x="16" y="11"/>
                    <a:pt x="16" y="9"/>
                  </a:cubicBezTo>
                  <a:cubicBezTo>
                    <a:pt x="16" y="8"/>
                    <a:pt x="16" y="7"/>
                    <a:pt x="15" y="7"/>
                  </a:cubicBezTo>
                  <a:cubicBezTo>
                    <a:pt x="12" y="0"/>
                    <a:pt x="0" y="8"/>
                    <a:pt x="4" y="14"/>
                  </a:cubicBezTo>
                  <a:close/>
                </a:path>
              </a:pathLst>
            </a:custGeom>
            <a:solidFill>
              <a:srgbClr val="00E1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33" name="Freeform 365">
              <a:extLst>
                <a:ext uri="{FF2B5EF4-FFF2-40B4-BE49-F238E27FC236}">
                  <a16:creationId xmlns:a16="http://schemas.microsoft.com/office/drawing/2014/main" id="{B4666D0A-FBC1-6A4E-A38F-38B2AD8DE349}"/>
                </a:ext>
              </a:extLst>
            </p:cNvPr>
            <p:cNvSpPr>
              <a:spLocks/>
            </p:cNvSpPr>
            <p:nvPr/>
          </p:nvSpPr>
          <p:spPr bwMode="auto">
            <a:xfrm>
              <a:off x="4570434" y="5912879"/>
              <a:ext cx="34573" cy="134589"/>
            </a:xfrm>
            <a:custGeom>
              <a:avLst/>
              <a:gdLst>
                <a:gd name="T0" fmla="*/ 14 w 28"/>
                <a:gd name="T1" fmla="*/ 0 h 109"/>
                <a:gd name="T2" fmla="*/ 0 w 28"/>
                <a:gd name="T3" fmla="*/ 0 h 109"/>
                <a:gd name="T4" fmla="*/ 11 w 28"/>
                <a:gd name="T5" fmla="*/ 109 h 109"/>
                <a:gd name="T6" fmla="*/ 28 w 28"/>
                <a:gd name="T7" fmla="*/ 109 h 109"/>
                <a:gd name="T8" fmla="*/ 14 w 28"/>
                <a:gd name="T9" fmla="*/ 0 h 109"/>
              </a:gdLst>
              <a:ahLst/>
              <a:cxnLst>
                <a:cxn ang="0">
                  <a:pos x="T0" y="T1"/>
                </a:cxn>
                <a:cxn ang="0">
                  <a:pos x="T2" y="T3"/>
                </a:cxn>
                <a:cxn ang="0">
                  <a:pos x="T4" y="T5"/>
                </a:cxn>
                <a:cxn ang="0">
                  <a:pos x="T6" y="T7"/>
                </a:cxn>
                <a:cxn ang="0">
                  <a:pos x="T8" y="T9"/>
                </a:cxn>
              </a:cxnLst>
              <a:rect l="0" t="0" r="r" b="b"/>
              <a:pathLst>
                <a:path w="28" h="109">
                  <a:moveTo>
                    <a:pt x="14" y="0"/>
                  </a:moveTo>
                  <a:lnTo>
                    <a:pt x="0" y="0"/>
                  </a:lnTo>
                  <a:lnTo>
                    <a:pt x="11" y="109"/>
                  </a:lnTo>
                  <a:lnTo>
                    <a:pt x="28" y="109"/>
                  </a:lnTo>
                  <a:lnTo>
                    <a:pt x="1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34" name="Freeform 366">
              <a:extLst>
                <a:ext uri="{FF2B5EF4-FFF2-40B4-BE49-F238E27FC236}">
                  <a16:creationId xmlns:a16="http://schemas.microsoft.com/office/drawing/2014/main" id="{D9E2CC3A-CB6B-D946-9F75-2161249E01A2}"/>
                </a:ext>
              </a:extLst>
            </p:cNvPr>
            <p:cNvSpPr>
              <a:spLocks/>
            </p:cNvSpPr>
            <p:nvPr/>
          </p:nvSpPr>
          <p:spPr bwMode="auto">
            <a:xfrm>
              <a:off x="4433375" y="5968443"/>
              <a:ext cx="337091" cy="254362"/>
            </a:xfrm>
            <a:custGeom>
              <a:avLst/>
              <a:gdLst>
                <a:gd name="T0" fmla="*/ 0 w 273"/>
                <a:gd name="T1" fmla="*/ 206 h 206"/>
                <a:gd name="T2" fmla="*/ 0 w 273"/>
                <a:gd name="T3" fmla="*/ 195 h 206"/>
                <a:gd name="T4" fmla="*/ 33 w 273"/>
                <a:gd name="T5" fmla="*/ 27 h 206"/>
                <a:gd name="T6" fmla="*/ 270 w 273"/>
                <a:gd name="T7" fmla="*/ 0 h 206"/>
                <a:gd name="T8" fmla="*/ 273 w 273"/>
                <a:gd name="T9" fmla="*/ 8 h 206"/>
                <a:gd name="T10" fmla="*/ 0 w 273"/>
                <a:gd name="T11" fmla="*/ 206 h 206"/>
              </a:gdLst>
              <a:ahLst/>
              <a:cxnLst>
                <a:cxn ang="0">
                  <a:pos x="T0" y="T1"/>
                </a:cxn>
                <a:cxn ang="0">
                  <a:pos x="T2" y="T3"/>
                </a:cxn>
                <a:cxn ang="0">
                  <a:pos x="T4" y="T5"/>
                </a:cxn>
                <a:cxn ang="0">
                  <a:pos x="T6" y="T7"/>
                </a:cxn>
                <a:cxn ang="0">
                  <a:pos x="T8" y="T9"/>
                </a:cxn>
                <a:cxn ang="0">
                  <a:pos x="T10" y="T11"/>
                </a:cxn>
              </a:cxnLst>
              <a:rect l="0" t="0" r="r" b="b"/>
              <a:pathLst>
                <a:path w="273" h="206">
                  <a:moveTo>
                    <a:pt x="0" y="206"/>
                  </a:moveTo>
                  <a:lnTo>
                    <a:pt x="0" y="195"/>
                  </a:lnTo>
                  <a:lnTo>
                    <a:pt x="33" y="27"/>
                  </a:lnTo>
                  <a:lnTo>
                    <a:pt x="270" y="0"/>
                  </a:lnTo>
                  <a:lnTo>
                    <a:pt x="273" y="8"/>
                  </a:lnTo>
                  <a:lnTo>
                    <a:pt x="0" y="206"/>
                  </a:lnTo>
                  <a:close/>
                </a:path>
              </a:pathLst>
            </a:custGeom>
            <a:solidFill>
              <a:srgbClr val="DCDC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35" name="Freeform 367">
              <a:extLst>
                <a:ext uri="{FF2B5EF4-FFF2-40B4-BE49-F238E27FC236}">
                  <a16:creationId xmlns:a16="http://schemas.microsoft.com/office/drawing/2014/main" id="{AE5BBD45-8402-2D4B-B7DE-3AE3DB56EA35}"/>
                </a:ext>
              </a:extLst>
            </p:cNvPr>
            <p:cNvSpPr>
              <a:spLocks/>
            </p:cNvSpPr>
            <p:nvPr/>
          </p:nvSpPr>
          <p:spPr bwMode="auto">
            <a:xfrm>
              <a:off x="4433375" y="5978321"/>
              <a:ext cx="337091" cy="244484"/>
            </a:xfrm>
            <a:custGeom>
              <a:avLst/>
              <a:gdLst>
                <a:gd name="T0" fmla="*/ 0 w 273"/>
                <a:gd name="T1" fmla="*/ 198 h 198"/>
                <a:gd name="T2" fmla="*/ 228 w 273"/>
                <a:gd name="T3" fmla="*/ 170 h 198"/>
                <a:gd name="T4" fmla="*/ 273 w 273"/>
                <a:gd name="T5" fmla="*/ 0 h 198"/>
                <a:gd name="T6" fmla="*/ 36 w 273"/>
                <a:gd name="T7" fmla="*/ 28 h 198"/>
                <a:gd name="T8" fmla="*/ 0 w 273"/>
                <a:gd name="T9" fmla="*/ 198 h 198"/>
              </a:gdLst>
              <a:ahLst/>
              <a:cxnLst>
                <a:cxn ang="0">
                  <a:pos x="T0" y="T1"/>
                </a:cxn>
                <a:cxn ang="0">
                  <a:pos x="T2" y="T3"/>
                </a:cxn>
                <a:cxn ang="0">
                  <a:pos x="T4" y="T5"/>
                </a:cxn>
                <a:cxn ang="0">
                  <a:pos x="T6" y="T7"/>
                </a:cxn>
                <a:cxn ang="0">
                  <a:pos x="T8" y="T9"/>
                </a:cxn>
              </a:cxnLst>
              <a:rect l="0" t="0" r="r" b="b"/>
              <a:pathLst>
                <a:path w="273" h="198">
                  <a:moveTo>
                    <a:pt x="0" y="198"/>
                  </a:moveTo>
                  <a:lnTo>
                    <a:pt x="228" y="170"/>
                  </a:lnTo>
                  <a:lnTo>
                    <a:pt x="273" y="0"/>
                  </a:lnTo>
                  <a:lnTo>
                    <a:pt x="36" y="28"/>
                  </a:lnTo>
                  <a:lnTo>
                    <a:pt x="0" y="198"/>
                  </a:lnTo>
                  <a:close/>
                </a:path>
              </a:pathLst>
            </a:custGeom>
            <a:solidFill>
              <a:srgbClr val="FFFD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36" name="Freeform 368">
              <a:extLst>
                <a:ext uri="{FF2B5EF4-FFF2-40B4-BE49-F238E27FC236}">
                  <a16:creationId xmlns:a16="http://schemas.microsoft.com/office/drawing/2014/main" id="{C5B6219F-7823-DC4D-A6B3-DE337396DB5F}"/>
                </a:ext>
              </a:extLst>
            </p:cNvPr>
            <p:cNvSpPr>
              <a:spLocks/>
            </p:cNvSpPr>
            <p:nvPr/>
          </p:nvSpPr>
          <p:spPr bwMode="auto">
            <a:xfrm>
              <a:off x="4456835" y="5999312"/>
              <a:ext cx="288935" cy="202502"/>
            </a:xfrm>
            <a:custGeom>
              <a:avLst/>
              <a:gdLst>
                <a:gd name="T0" fmla="*/ 0 w 234"/>
                <a:gd name="T1" fmla="*/ 164 h 164"/>
                <a:gd name="T2" fmla="*/ 198 w 234"/>
                <a:gd name="T3" fmla="*/ 139 h 164"/>
                <a:gd name="T4" fmla="*/ 234 w 234"/>
                <a:gd name="T5" fmla="*/ 0 h 164"/>
                <a:gd name="T6" fmla="*/ 31 w 234"/>
                <a:gd name="T7" fmla="*/ 25 h 164"/>
                <a:gd name="T8" fmla="*/ 0 w 234"/>
                <a:gd name="T9" fmla="*/ 164 h 164"/>
              </a:gdLst>
              <a:ahLst/>
              <a:cxnLst>
                <a:cxn ang="0">
                  <a:pos x="T0" y="T1"/>
                </a:cxn>
                <a:cxn ang="0">
                  <a:pos x="T2" y="T3"/>
                </a:cxn>
                <a:cxn ang="0">
                  <a:pos x="T4" y="T5"/>
                </a:cxn>
                <a:cxn ang="0">
                  <a:pos x="T6" y="T7"/>
                </a:cxn>
                <a:cxn ang="0">
                  <a:pos x="T8" y="T9"/>
                </a:cxn>
              </a:cxnLst>
              <a:rect l="0" t="0" r="r" b="b"/>
              <a:pathLst>
                <a:path w="234" h="164">
                  <a:moveTo>
                    <a:pt x="0" y="164"/>
                  </a:moveTo>
                  <a:lnTo>
                    <a:pt x="198" y="139"/>
                  </a:lnTo>
                  <a:lnTo>
                    <a:pt x="234" y="0"/>
                  </a:lnTo>
                  <a:lnTo>
                    <a:pt x="31" y="25"/>
                  </a:lnTo>
                  <a:lnTo>
                    <a:pt x="0" y="164"/>
                  </a:lnTo>
                  <a:close/>
                </a:path>
              </a:pathLst>
            </a:custGeom>
            <a:solidFill>
              <a:srgbClr val="0091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37" name="Freeform 369">
              <a:extLst>
                <a:ext uri="{FF2B5EF4-FFF2-40B4-BE49-F238E27FC236}">
                  <a16:creationId xmlns:a16="http://schemas.microsoft.com/office/drawing/2014/main" id="{81D8F905-556B-0F4B-9E87-EAA8F4221446}"/>
                </a:ext>
              </a:extLst>
            </p:cNvPr>
            <p:cNvSpPr>
              <a:spLocks/>
            </p:cNvSpPr>
            <p:nvPr/>
          </p:nvSpPr>
          <p:spPr bwMode="auto">
            <a:xfrm>
              <a:off x="4487704" y="5999312"/>
              <a:ext cx="258066" cy="171632"/>
            </a:xfrm>
            <a:custGeom>
              <a:avLst/>
              <a:gdLst>
                <a:gd name="T0" fmla="*/ 75 w 75"/>
                <a:gd name="T1" fmla="*/ 0 h 50"/>
                <a:gd name="T2" fmla="*/ 62 w 75"/>
                <a:gd name="T3" fmla="*/ 50 h 50"/>
                <a:gd name="T4" fmla="*/ 61 w 75"/>
                <a:gd name="T5" fmla="*/ 50 h 50"/>
                <a:gd name="T6" fmla="*/ 0 w 75"/>
                <a:gd name="T7" fmla="*/ 17 h 50"/>
                <a:gd name="T8" fmla="*/ 2 w 75"/>
                <a:gd name="T9" fmla="*/ 9 h 50"/>
                <a:gd name="T10" fmla="*/ 75 w 75"/>
                <a:gd name="T11" fmla="*/ 0 h 50"/>
              </a:gdLst>
              <a:ahLst/>
              <a:cxnLst>
                <a:cxn ang="0">
                  <a:pos x="T0" y="T1"/>
                </a:cxn>
                <a:cxn ang="0">
                  <a:pos x="T2" y="T3"/>
                </a:cxn>
                <a:cxn ang="0">
                  <a:pos x="T4" y="T5"/>
                </a:cxn>
                <a:cxn ang="0">
                  <a:pos x="T6" y="T7"/>
                </a:cxn>
                <a:cxn ang="0">
                  <a:pos x="T8" y="T9"/>
                </a:cxn>
                <a:cxn ang="0">
                  <a:pos x="T10" y="T11"/>
                </a:cxn>
              </a:cxnLst>
              <a:rect l="0" t="0" r="r" b="b"/>
              <a:pathLst>
                <a:path w="75" h="50">
                  <a:moveTo>
                    <a:pt x="75" y="0"/>
                  </a:moveTo>
                  <a:cubicBezTo>
                    <a:pt x="62" y="50"/>
                    <a:pt x="62" y="50"/>
                    <a:pt x="62" y="50"/>
                  </a:cubicBezTo>
                  <a:cubicBezTo>
                    <a:pt x="61" y="50"/>
                    <a:pt x="61" y="50"/>
                    <a:pt x="61" y="50"/>
                  </a:cubicBezTo>
                  <a:cubicBezTo>
                    <a:pt x="56" y="42"/>
                    <a:pt x="40" y="20"/>
                    <a:pt x="0" y="17"/>
                  </a:cubicBezTo>
                  <a:cubicBezTo>
                    <a:pt x="2" y="9"/>
                    <a:pt x="2" y="9"/>
                    <a:pt x="2" y="9"/>
                  </a:cubicBezTo>
                  <a:lnTo>
                    <a:pt x="75" y="0"/>
                  </a:lnTo>
                  <a:close/>
                </a:path>
              </a:pathLst>
            </a:custGeom>
            <a:solidFill>
              <a:srgbClr val="00A5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38" name="Freeform 370">
              <a:extLst>
                <a:ext uri="{FF2B5EF4-FFF2-40B4-BE49-F238E27FC236}">
                  <a16:creationId xmlns:a16="http://schemas.microsoft.com/office/drawing/2014/main" id="{16ACA8AC-14A2-0B47-9003-0DB0CA2A85F2}"/>
                </a:ext>
              </a:extLst>
            </p:cNvPr>
            <p:cNvSpPr>
              <a:spLocks/>
            </p:cNvSpPr>
            <p:nvPr/>
          </p:nvSpPr>
          <p:spPr bwMode="auto">
            <a:xfrm>
              <a:off x="4514869" y="6009190"/>
              <a:ext cx="51860" cy="196328"/>
            </a:xfrm>
            <a:custGeom>
              <a:avLst/>
              <a:gdLst>
                <a:gd name="T0" fmla="*/ 37 w 42"/>
                <a:gd name="T1" fmla="*/ 0 h 159"/>
                <a:gd name="T2" fmla="*/ 0 w 42"/>
                <a:gd name="T3" fmla="*/ 159 h 159"/>
                <a:gd name="T4" fmla="*/ 9 w 42"/>
                <a:gd name="T5" fmla="*/ 159 h 159"/>
                <a:gd name="T6" fmla="*/ 42 w 42"/>
                <a:gd name="T7" fmla="*/ 3 h 159"/>
                <a:gd name="T8" fmla="*/ 37 w 42"/>
                <a:gd name="T9" fmla="*/ 0 h 159"/>
              </a:gdLst>
              <a:ahLst/>
              <a:cxnLst>
                <a:cxn ang="0">
                  <a:pos x="T0" y="T1"/>
                </a:cxn>
                <a:cxn ang="0">
                  <a:pos x="T2" y="T3"/>
                </a:cxn>
                <a:cxn ang="0">
                  <a:pos x="T4" y="T5"/>
                </a:cxn>
                <a:cxn ang="0">
                  <a:pos x="T6" y="T7"/>
                </a:cxn>
                <a:cxn ang="0">
                  <a:pos x="T8" y="T9"/>
                </a:cxn>
              </a:cxnLst>
              <a:rect l="0" t="0" r="r" b="b"/>
              <a:pathLst>
                <a:path w="42" h="159">
                  <a:moveTo>
                    <a:pt x="37" y="0"/>
                  </a:moveTo>
                  <a:lnTo>
                    <a:pt x="0" y="159"/>
                  </a:lnTo>
                  <a:lnTo>
                    <a:pt x="9" y="159"/>
                  </a:lnTo>
                  <a:lnTo>
                    <a:pt x="42" y="3"/>
                  </a:lnTo>
                  <a:lnTo>
                    <a:pt x="37" y="0"/>
                  </a:lnTo>
                  <a:close/>
                </a:path>
              </a:pathLst>
            </a:custGeom>
            <a:solidFill>
              <a:srgbClr val="FFFD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39" name="Freeform 371">
              <a:extLst>
                <a:ext uri="{FF2B5EF4-FFF2-40B4-BE49-F238E27FC236}">
                  <a16:creationId xmlns:a16="http://schemas.microsoft.com/office/drawing/2014/main" id="{CEADAA5C-9CD9-7943-930A-E5D56DF918BC}"/>
                </a:ext>
              </a:extLst>
            </p:cNvPr>
            <p:cNvSpPr>
              <a:spLocks/>
            </p:cNvSpPr>
            <p:nvPr/>
          </p:nvSpPr>
          <p:spPr bwMode="auto">
            <a:xfrm>
              <a:off x="4574138" y="6001782"/>
              <a:ext cx="51860" cy="196328"/>
            </a:xfrm>
            <a:custGeom>
              <a:avLst/>
              <a:gdLst>
                <a:gd name="T0" fmla="*/ 36 w 42"/>
                <a:gd name="T1" fmla="*/ 0 h 159"/>
                <a:gd name="T2" fmla="*/ 0 w 42"/>
                <a:gd name="T3" fmla="*/ 156 h 159"/>
                <a:gd name="T4" fmla="*/ 8 w 42"/>
                <a:gd name="T5" fmla="*/ 159 h 159"/>
                <a:gd name="T6" fmla="*/ 42 w 42"/>
                <a:gd name="T7" fmla="*/ 3 h 159"/>
                <a:gd name="T8" fmla="*/ 36 w 42"/>
                <a:gd name="T9" fmla="*/ 0 h 159"/>
              </a:gdLst>
              <a:ahLst/>
              <a:cxnLst>
                <a:cxn ang="0">
                  <a:pos x="T0" y="T1"/>
                </a:cxn>
                <a:cxn ang="0">
                  <a:pos x="T2" y="T3"/>
                </a:cxn>
                <a:cxn ang="0">
                  <a:pos x="T4" y="T5"/>
                </a:cxn>
                <a:cxn ang="0">
                  <a:pos x="T6" y="T7"/>
                </a:cxn>
                <a:cxn ang="0">
                  <a:pos x="T8" y="T9"/>
                </a:cxn>
              </a:cxnLst>
              <a:rect l="0" t="0" r="r" b="b"/>
              <a:pathLst>
                <a:path w="42" h="159">
                  <a:moveTo>
                    <a:pt x="36" y="0"/>
                  </a:moveTo>
                  <a:lnTo>
                    <a:pt x="0" y="156"/>
                  </a:lnTo>
                  <a:lnTo>
                    <a:pt x="8" y="159"/>
                  </a:lnTo>
                  <a:lnTo>
                    <a:pt x="42" y="3"/>
                  </a:lnTo>
                  <a:lnTo>
                    <a:pt x="36" y="0"/>
                  </a:lnTo>
                  <a:close/>
                </a:path>
              </a:pathLst>
            </a:custGeom>
            <a:solidFill>
              <a:srgbClr val="FFFD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40" name="Freeform 372">
              <a:extLst>
                <a:ext uri="{FF2B5EF4-FFF2-40B4-BE49-F238E27FC236}">
                  <a16:creationId xmlns:a16="http://schemas.microsoft.com/office/drawing/2014/main" id="{C40807CB-9E90-BB4B-B98B-490745CAA6FE}"/>
                </a:ext>
              </a:extLst>
            </p:cNvPr>
            <p:cNvSpPr>
              <a:spLocks/>
            </p:cNvSpPr>
            <p:nvPr/>
          </p:nvSpPr>
          <p:spPr bwMode="auto">
            <a:xfrm>
              <a:off x="4632172" y="5995608"/>
              <a:ext cx="51860" cy="196328"/>
            </a:xfrm>
            <a:custGeom>
              <a:avLst/>
              <a:gdLst>
                <a:gd name="T0" fmla="*/ 36 w 42"/>
                <a:gd name="T1" fmla="*/ 0 h 159"/>
                <a:gd name="T2" fmla="*/ 0 w 42"/>
                <a:gd name="T3" fmla="*/ 156 h 159"/>
                <a:gd name="T4" fmla="*/ 9 w 42"/>
                <a:gd name="T5" fmla="*/ 159 h 159"/>
                <a:gd name="T6" fmla="*/ 42 w 42"/>
                <a:gd name="T7" fmla="*/ 3 h 159"/>
                <a:gd name="T8" fmla="*/ 36 w 42"/>
                <a:gd name="T9" fmla="*/ 0 h 159"/>
              </a:gdLst>
              <a:ahLst/>
              <a:cxnLst>
                <a:cxn ang="0">
                  <a:pos x="T0" y="T1"/>
                </a:cxn>
                <a:cxn ang="0">
                  <a:pos x="T2" y="T3"/>
                </a:cxn>
                <a:cxn ang="0">
                  <a:pos x="T4" y="T5"/>
                </a:cxn>
                <a:cxn ang="0">
                  <a:pos x="T6" y="T7"/>
                </a:cxn>
                <a:cxn ang="0">
                  <a:pos x="T8" y="T9"/>
                </a:cxn>
              </a:cxnLst>
              <a:rect l="0" t="0" r="r" b="b"/>
              <a:pathLst>
                <a:path w="42" h="159">
                  <a:moveTo>
                    <a:pt x="36" y="0"/>
                  </a:moveTo>
                  <a:lnTo>
                    <a:pt x="0" y="156"/>
                  </a:lnTo>
                  <a:lnTo>
                    <a:pt x="9" y="159"/>
                  </a:lnTo>
                  <a:lnTo>
                    <a:pt x="42" y="3"/>
                  </a:lnTo>
                  <a:lnTo>
                    <a:pt x="36" y="0"/>
                  </a:lnTo>
                  <a:close/>
                </a:path>
              </a:pathLst>
            </a:custGeom>
            <a:solidFill>
              <a:srgbClr val="FFFD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41" name="Freeform 373">
              <a:extLst>
                <a:ext uri="{FF2B5EF4-FFF2-40B4-BE49-F238E27FC236}">
                  <a16:creationId xmlns:a16="http://schemas.microsoft.com/office/drawing/2014/main" id="{AE656E82-6276-F74E-AB98-93FD18003CF7}"/>
                </a:ext>
              </a:extLst>
            </p:cNvPr>
            <p:cNvSpPr>
              <a:spLocks/>
            </p:cNvSpPr>
            <p:nvPr/>
          </p:nvSpPr>
          <p:spPr bwMode="auto">
            <a:xfrm>
              <a:off x="4466713" y="6082042"/>
              <a:ext cx="261770" cy="40747"/>
            </a:xfrm>
            <a:custGeom>
              <a:avLst/>
              <a:gdLst>
                <a:gd name="T0" fmla="*/ 212 w 212"/>
                <a:gd name="T1" fmla="*/ 0 h 33"/>
                <a:gd name="T2" fmla="*/ 0 w 212"/>
                <a:gd name="T3" fmla="*/ 25 h 33"/>
                <a:gd name="T4" fmla="*/ 0 w 212"/>
                <a:gd name="T5" fmla="*/ 33 h 33"/>
                <a:gd name="T6" fmla="*/ 212 w 212"/>
                <a:gd name="T7" fmla="*/ 5 h 33"/>
                <a:gd name="T8" fmla="*/ 212 w 212"/>
                <a:gd name="T9" fmla="*/ 0 h 33"/>
              </a:gdLst>
              <a:ahLst/>
              <a:cxnLst>
                <a:cxn ang="0">
                  <a:pos x="T0" y="T1"/>
                </a:cxn>
                <a:cxn ang="0">
                  <a:pos x="T2" y="T3"/>
                </a:cxn>
                <a:cxn ang="0">
                  <a:pos x="T4" y="T5"/>
                </a:cxn>
                <a:cxn ang="0">
                  <a:pos x="T6" y="T7"/>
                </a:cxn>
                <a:cxn ang="0">
                  <a:pos x="T8" y="T9"/>
                </a:cxn>
              </a:cxnLst>
              <a:rect l="0" t="0" r="r" b="b"/>
              <a:pathLst>
                <a:path w="212" h="33">
                  <a:moveTo>
                    <a:pt x="212" y="0"/>
                  </a:moveTo>
                  <a:lnTo>
                    <a:pt x="0" y="25"/>
                  </a:lnTo>
                  <a:lnTo>
                    <a:pt x="0" y="33"/>
                  </a:lnTo>
                  <a:lnTo>
                    <a:pt x="212" y="5"/>
                  </a:lnTo>
                  <a:lnTo>
                    <a:pt x="212" y="0"/>
                  </a:lnTo>
                  <a:close/>
                </a:path>
              </a:pathLst>
            </a:custGeom>
            <a:solidFill>
              <a:srgbClr val="FFFD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sp>
        <p:nvSpPr>
          <p:cNvPr id="374" name="TextBox 373">
            <a:extLst>
              <a:ext uri="{FF2B5EF4-FFF2-40B4-BE49-F238E27FC236}">
                <a16:creationId xmlns:a16="http://schemas.microsoft.com/office/drawing/2014/main" id="{20F2DD60-C825-9540-BDF7-A80FFF5B6D5A}"/>
              </a:ext>
            </a:extLst>
          </p:cNvPr>
          <p:cNvSpPr txBox="1"/>
          <p:nvPr/>
        </p:nvSpPr>
        <p:spPr>
          <a:xfrm>
            <a:off x="6098189" y="2033528"/>
            <a:ext cx="4988807"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2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rPr>
              <a:t>Место</a:t>
            </a:r>
            <a:r>
              <a:rPr kumimoji="0" lang="ru-RU" sz="2800" b="0" i="0" u="none" strike="noStrike" kern="1200" cap="none" spc="0" normalizeH="0" noProof="0" dirty="0">
                <a:ln>
                  <a:noFill/>
                </a:ln>
                <a:solidFill>
                  <a:srgbClr val="656D78"/>
                </a:solidFill>
                <a:effectLst/>
                <a:uLnTx/>
                <a:uFillTx/>
                <a:latin typeface="Tahoma" panose="020B0604030504040204" pitchFamily="34" charset="0"/>
                <a:ea typeface="+mn-ea"/>
                <a:cs typeface="+mn-cs"/>
              </a:rPr>
              <a:t> для вашего текста</a:t>
            </a:r>
            <a:endParaRPr kumimoji="0" lang="en-US" sz="2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75" name="Rectangle 374">
            <a:extLst>
              <a:ext uri="{FF2B5EF4-FFF2-40B4-BE49-F238E27FC236}">
                <a16:creationId xmlns:a16="http://schemas.microsoft.com/office/drawing/2014/main" id="{A9CC8777-A865-8246-AD27-92A422A3F261}"/>
              </a:ext>
            </a:extLst>
          </p:cNvPr>
          <p:cNvSpPr/>
          <p:nvPr/>
        </p:nvSpPr>
        <p:spPr>
          <a:xfrm>
            <a:off x="6109728" y="2592282"/>
            <a:ext cx="5687417" cy="1528432"/>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ru-RU" sz="16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endParaRPr kumimoji="0" lang="en-US" sz="16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76" name="Freeform 17">
            <a:extLst>
              <a:ext uri="{FF2B5EF4-FFF2-40B4-BE49-F238E27FC236}">
                <a16:creationId xmlns:a16="http://schemas.microsoft.com/office/drawing/2014/main" id="{BC355EB5-CEC3-284C-9F5F-654325964672}"/>
              </a:ext>
            </a:extLst>
          </p:cNvPr>
          <p:cNvSpPr>
            <a:spLocks/>
          </p:cNvSpPr>
          <p:nvPr/>
        </p:nvSpPr>
        <p:spPr bwMode="auto">
          <a:xfrm>
            <a:off x="6185483" y="4385872"/>
            <a:ext cx="914400" cy="914400"/>
          </a:xfrm>
          <a:custGeom>
            <a:avLst/>
            <a:gdLst>
              <a:gd name="T0" fmla="*/ 0 w 217"/>
              <a:gd name="T1" fmla="*/ 108 h 217"/>
              <a:gd name="T2" fmla="*/ 32 w 217"/>
              <a:gd name="T3" fmla="*/ 31 h 217"/>
              <a:gd name="T4" fmla="*/ 108 w 217"/>
              <a:gd name="T5" fmla="*/ 0 h 217"/>
              <a:gd name="T6" fmla="*/ 185 w 217"/>
              <a:gd name="T7" fmla="*/ 31 h 217"/>
              <a:gd name="T8" fmla="*/ 217 w 217"/>
              <a:gd name="T9" fmla="*/ 108 h 217"/>
              <a:gd name="T10" fmla="*/ 185 w 217"/>
              <a:gd name="T11" fmla="*/ 185 h 217"/>
              <a:gd name="T12" fmla="*/ 108 w 217"/>
              <a:gd name="T13" fmla="*/ 217 h 217"/>
              <a:gd name="T14" fmla="*/ 32 w 217"/>
              <a:gd name="T15" fmla="*/ 185 h 217"/>
              <a:gd name="T16" fmla="*/ 0 w 217"/>
              <a:gd name="T17" fmla="*/ 108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7" h="217">
                <a:moveTo>
                  <a:pt x="0" y="108"/>
                </a:moveTo>
                <a:cubicBezTo>
                  <a:pt x="0" y="78"/>
                  <a:pt x="12" y="51"/>
                  <a:pt x="32" y="31"/>
                </a:cubicBezTo>
                <a:cubicBezTo>
                  <a:pt x="51" y="12"/>
                  <a:pt x="78" y="0"/>
                  <a:pt x="108" y="0"/>
                </a:cubicBezTo>
                <a:cubicBezTo>
                  <a:pt x="138" y="0"/>
                  <a:pt x="165" y="12"/>
                  <a:pt x="185" y="31"/>
                </a:cubicBezTo>
                <a:cubicBezTo>
                  <a:pt x="205" y="51"/>
                  <a:pt x="217" y="78"/>
                  <a:pt x="217" y="108"/>
                </a:cubicBezTo>
                <a:cubicBezTo>
                  <a:pt x="217" y="138"/>
                  <a:pt x="205" y="165"/>
                  <a:pt x="185" y="185"/>
                </a:cubicBezTo>
                <a:cubicBezTo>
                  <a:pt x="165" y="204"/>
                  <a:pt x="138" y="217"/>
                  <a:pt x="108" y="217"/>
                </a:cubicBezTo>
                <a:cubicBezTo>
                  <a:pt x="78" y="217"/>
                  <a:pt x="51" y="204"/>
                  <a:pt x="32" y="185"/>
                </a:cubicBezTo>
                <a:cubicBezTo>
                  <a:pt x="12" y="165"/>
                  <a:pt x="0" y="138"/>
                  <a:pt x="0" y="108"/>
                </a:cubicBezTo>
              </a:path>
            </a:pathLst>
          </a:custGeom>
          <a:noFill/>
          <a:ln w="11113" cap="flat">
            <a:solidFill>
              <a:srgbClr val="DAE2E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77" name="Freeform 18">
            <a:extLst>
              <a:ext uri="{FF2B5EF4-FFF2-40B4-BE49-F238E27FC236}">
                <a16:creationId xmlns:a16="http://schemas.microsoft.com/office/drawing/2014/main" id="{DEB4099A-C6FE-9A4C-82BD-2F040AACDE02}"/>
              </a:ext>
            </a:extLst>
          </p:cNvPr>
          <p:cNvSpPr>
            <a:spLocks/>
          </p:cNvSpPr>
          <p:nvPr/>
        </p:nvSpPr>
        <p:spPr bwMode="auto">
          <a:xfrm>
            <a:off x="6260332" y="4461761"/>
            <a:ext cx="759713" cy="757646"/>
          </a:xfrm>
          <a:custGeom>
            <a:avLst/>
            <a:gdLst>
              <a:gd name="T0" fmla="*/ 180 w 180"/>
              <a:gd name="T1" fmla="*/ 90 h 180"/>
              <a:gd name="T2" fmla="*/ 154 w 180"/>
              <a:gd name="T3" fmla="*/ 154 h 180"/>
              <a:gd name="T4" fmla="*/ 90 w 180"/>
              <a:gd name="T5" fmla="*/ 180 h 180"/>
              <a:gd name="T6" fmla="*/ 27 w 180"/>
              <a:gd name="T7" fmla="*/ 154 h 180"/>
              <a:gd name="T8" fmla="*/ 0 w 180"/>
              <a:gd name="T9" fmla="*/ 90 h 180"/>
              <a:gd name="T10" fmla="*/ 27 w 180"/>
              <a:gd name="T11" fmla="*/ 26 h 180"/>
              <a:gd name="T12" fmla="*/ 90 w 180"/>
              <a:gd name="T13" fmla="*/ 0 h 180"/>
              <a:gd name="T14" fmla="*/ 154 w 180"/>
              <a:gd name="T15" fmla="*/ 26 h 180"/>
              <a:gd name="T16" fmla="*/ 180 w 180"/>
              <a:gd name="T17" fmla="*/ 9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80">
                <a:moveTo>
                  <a:pt x="180" y="90"/>
                </a:moveTo>
                <a:cubicBezTo>
                  <a:pt x="180" y="115"/>
                  <a:pt x="170" y="137"/>
                  <a:pt x="154" y="154"/>
                </a:cubicBezTo>
                <a:cubicBezTo>
                  <a:pt x="138" y="170"/>
                  <a:pt x="115" y="180"/>
                  <a:pt x="90" y="180"/>
                </a:cubicBezTo>
                <a:cubicBezTo>
                  <a:pt x="65" y="180"/>
                  <a:pt x="43" y="170"/>
                  <a:pt x="27" y="154"/>
                </a:cubicBezTo>
                <a:cubicBezTo>
                  <a:pt x="10" y="137"/>
                  <a:pt x="0" y="115"/>
                  <a:pt x="0" y="90"/>
                </a:cubicBezTo>
                <a:cubicBezTo>
                  <a:pt x="0" y="65"/>
                  <a:pt x="10" y="43"/>
                  <a:pt x="27" y="26"/>
                </a:cubicBezTo>
                <a:cubicBezTo>
                  <a:pt x="43" y="10"/>
                  <a:pt x="65" y="0"/>
                  <a:pt x="90" y="0"/>
                </a:cubicBezTo>
                <a:cubicBezTo>
                  <a:pt x="115" y="0"/>
                  <a:pt x="138" y="10"/>
                  <a:pt x="154" y="26"/>
                </a:cubicBezTo>
                <a:cubicBezTo>
                  <a:pt x="170" y="43"/>
                  <a:pt x="180" y="65"/>
                  <a:pt x="180" y="90"/>
                </a:cubicBezTo>
                <a:close/>
              </a:path>
            </a:pathLst>
          </a:custGeom>
          <a:noFill/>
          <a:ln w="11113" cap="flat">
            <a:solidFill>
              <a:srgbClr val="DAE2E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78" name="Freeform 19">
            <a:extLst>
              <a:ext uri="{FF2B5EF4-FFF2-40B4-BE49-F238E27FC236}">
                <a16:creationId xmlns:a16="http://schemas.microsoft.com/office/drawing/2014/main" id="{AE2BC59A-BD02-3D4D-B6C6-BDD83538E30A}"/>
              </a:ext>
            </a:extLst>
          </p:cNvPr>
          <p:cNvSpPr>
            <a:spLocks/>
          </p:cNvSpPr>
          <p:nvPr/>
        </p:nvSpPr>
        <p:spPr bwMode="auto">
          <a:xfrm>
            <a:off x="6341417" y="4542626"/>
            <a:ext cx="602531" cy="600892"/>
          </a:xfrm>
          <a:custGeom>
            <a:avLst/>
            <a:gdLst>
              <a:gd name="T0" fmla="*/ 143 w 143"/>
              <a:gd name="T1" fmla="*/ 71 h 143"/>
              <a:gd name="T2" fmla="*/ 122 w 143"/>
              <a:gd name="T3" fmla="*/ 122 h 143"/>
              <a:gd name="T4" fmla="*/ 71 w 143"/>
              <a:gd name="T5" fmla="*/ 143 h 143"/>
              <a:gd name="T6" fmla="*/ 21 w 143"/>
              <a:gd name="T7" fmla="*/ 122 h 143"/>
              <a:gd name="T8" fmla="*/ 0 w 143"/>
              <a:gd name="T9" fmla="*/ 71 h 143"/>
              <a:gd name="T10" fmla="*/ 21 w 143"/>
              <a:gd name="T11" fmla="*/ 21 h 143"/>
              <a:gd name="T12" fmla="*/ 71 w 143"/>
              <a:gd name="T13" fmla="*/ 0 h 143"/>
              <a:gd name="T14" fmla="*/ 122 w 143"/>
              <a:gd name="T15" fmla="*/ 21 h 143"/>
              <a:gd name="T16" fmla="*/ 143 w 143"/>
              <a:gd name="T17"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43">
                <a:moveTo>
                  <a:pt x="143" y="71"/>
                </a:moveTo>
                <a:cubicBezTo>
                  <a:pt x="143" y="91"/>
                  <a:pt x="135" y="109"/>
                  <a:pt x="122" y="122"/>
                </a:cubicBezTo>
                <a:cubicBezTo>
                  <a:pt x="109" y="135"/>
                  <a:pt x="91" y="143"/>
                  <a:pt x="71" y="143"/>
                </a:cubicBezTo>
                <a:cubicBezTo>
                  <a:pt x="52" y="143"/>
                  <a:pt x="34" y="135"/>
                  <a:pt x="21" y="122"/>
                </a:cubicBezTo>
                <a:cubicBezTo>
                  <a:pt x="8" y="109"/>
                  <a:pt x="0" y="91"/>
                  <a:pt x="0" y="71"/>
                </a:cubicBezTo>
                <a:cubicBezTo>
                  <a:pt x="0" y="51"/>
                  <a:pt x="8" y="33"/>
                  <a:pt x="21" y="21"/>
                </a:cubicBezTo>
                <a:cubicBezTo>
                  <a:pt x="34" y="8"/>
                  <a:pt x="52" y="0"/>
                  <a:pt x="71" y="0"/>
                </a:cubicBezTo>
                <a:cubicBezTo>
                  <a:pt x="91" y="0"/>
                  <a:pt x="109" y="8"/>
                  <a:pt x="122" y="21"/>
                </a:cubicBezTo>
                <a:cubicBezTo>
                  <a:pt x="135" y="33"/>
                  <a:pt x="143" y="51"/>
                  <a:pt x="143" y="71"/>
                </a:cubicBezTo>
                <a:close/>
              </a:path>
            </a:pathLst>
          </a:custGeom>
          <a:noFill/>
          <a:ln w="11113" cap="flat">
            <a:solidFill>
              <a:srgbClr val="DAE2E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79" name="Freeform 20">
            <a:extLst>
              <a:ext uri="{FF2B5EF4-FFF2-40B4-BE49-F238E27FC236}">
                <a16:creationId xmlns:a16="http://schemas.microsoft.com/office/drawing/2014/main" id="{941CEFCD-7D68-EB49-9111-9C8666C853E0}"/>
              </a:ext>
            </a:extLst>
          </p:cNvPr>
          <p:cNvSpPr>
            <a:spLocks/>
          </p:cNvSpPr>
          <p:nvPr/>
        </p:nvSpPr>
        <p:spPr bwMode="auto">
          <a:xfrm>
            <a:off x="6320210" y="4385872"/>
            <a:ext cx="779673" cy="914400"/>
          </a:xfrm>
          <a:custGeom>
            <a:avLst/>
            <a:gdLst>
              <a:gd name="T0" fmla="*/ 76 w 185"/>
              <a:gd name="T1" fmla="*/ 0 h 217"/>
              <a:gd name="T2" fmla="*/ 119 w 185"/>
              <a:gd name="T3" fmla="*/ 8 h 217"/>
              <a:gd name="T4" fmla="*/ 153 w 185"/>
              <a:gd name="T5" fmla="*/ 31 h 217"/>
              <a:gd name="T6" fmla="*/ 176 w 185"/>
              <a:gd name="T7" fmla="*/ 66 h 217"/>
              <a:gd name="T8" fmla="*/ 185 w 185"/>
              <a:gd name="T9" fmla="*/ 108 h 217"/>
              <a:gd name="T10" fmla="*/ 176 w 185"/>
              <a:gd name="T11" fmla="*/ 150 h 217"/>
              <a:gd name="T12" fmla="*/ 153 w 185"/>
              <a:gd name="T13" fmla="*/ 185 h 217"/>
              <a:gd name="T14" fmla="*/ 119 w 185"/>
              <a:gd name="T15" fmla="*/ 208 h 217"/>
              <a:gd name="T16" fmla="*/ 76 w 185"/>
              <a:gd name="T17" fmla="*/ 217 h 217"/>
              <a:gd name="T18" fmla="*/ 34 w 185"/>
              <a:gd name="T19" fmla="*/ 208 h 217"/>
              <a:gd name="T20" fmla="*/ 0 w 185"/>
              <a:gd name="T21" fmla="*/ 185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5" h="217">
                <a:moveTo>
                  <a:pt x="76" y="0"/>
                </a:moveTo>
                <a:cubicBezTo>
                  <a:pt x="91" y="0"/>
                  <a:pt x="106" y="3"/>
                  <a:pt x="119" y="8"/>
                </a:cubicBezTo>
                <a:cubicBezTo>
                  <a:pt x="132" y="14"/>
                  <a:pt x="143" y="22"/>
                  <a:pt x="153" y="31"/>
                </a:cubicBezTo>
                <a:cubicBezTo>
                  <a:pt x="163" y="41"/>
                  <a:pt x="171" y="53"/>
                  <a:pt x="176" y="66"/>
                </a:cubicBezTo>
                <a:cubicBezTo>
                  <a:pt x="182" y="79"/>
                  <a:pt x="185" y="93"/>
                  <a:pt x="185" y="108"/>
                </a:cubicBezTo>
                <a:cubicBezTo>
                  <a:pt x="185" y="123"/>
                  <a:pt x="182" y="137"/>
                  <a:pt x="176" y="150"/>
                </a:cubicBezTo>
                <a:cubicBezTo>
                  <a:pt x="171" y="163"/>
                  <a:pt x="163" y="175"/>
                  <a:pt x="153" y="185"/>
                </a:cubicBezTo>
                <a:cubicBezTo>
                  <a:pt x="143" y="195"/>
                  <a:pt x="132" y="203"/>
                  <a:pt x="119" y="208"/>
                </a:cubicBezTo>
                <a:cubicBezTo>
                  <a:pt x="106" y="214"/>
                  <a:pt x="91" y="217"/>
                  <a:pt x="76" y="217"/>
                </a:cubicBezTo>
                <a:cubicBezTo>
                  <a:pt x="61" y="217"/>
                  <a:pt x="47" y="214"/>
                  <a:pt x="34" y="208"/>
                </a:cubicBezTo>
                <a:cubicBezTo>
                  <a:pt x="21" y="203"/>
                  <a:pt x="9" y="195"/>
                  <a:pt x="0" y="185"/>
                </a:cubicBezTo>
              </a:path>
            </a:pathLst>
          </a:custGeom>
          <a:noFill/>
          <a:ln w="53975" cap="rnd">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80" name="Freeform 21">
            <a:extLst>
              <a:ext uri="{FF2B5EF4-FFF2-40B4-BE49-F238E27FC236}">
                <a16:creationId xmlns:a16="http://schemas.microsoft.com/office/drawing/2014/main" id="{DE4D97CB-0DBF-BB42-8B81-1B48B77992C9}"/>
              </a:ext>
            </a:extLst>
          </p:cNvPr>
          <p:cNvSpPr>
            <a:spLocks/>
          </p:cNvSpPr>
          <p:nvPr/>
        </p:nvSpPr>
        <p:spPr bwMode="auto">
          <a:xfrm>
            <a:off x="6260332" y="4571240"/>
            <a:ext cx="759713" cy="648167"/>
          </a:xfrm>
          <a:custGeom>
            <a:avLst/>
            <a:gdLst>
              <a:gd name="T0" fmla="*/ 154 w 180"/>
              <a:gd name="T1" fmla="*/ 0 h 154"/>
              <a:gd name="T2" fmla="*/ 180 w 180"/>
              <a:gd name="T3" fmla="*/ 64 h 154"/>
              <a:gd name="T4" fmla="*/ 154 w 180"/>
              <a:gd name="T5" fmla="*/ 128 h 154"/>
              <a:gd name="T6" fmla="*/ 90 w 180"/>
              <a:gd name="T7" fmla="*/ 154 h 154"/>
              <a:gd name="T8" fmla="*/ 27 w 180"/>
              <a:gd name="T9" fmla="*/ 128 h 154"/>
              <a:gd name="T10" fmla="*/ 0 w 180"/>
              <a:gd name="T11" fmla="*/ 64 h 154"/>
            </a:gdLst>
            <a:ahLst/>
            <a:cxnLst>
              <a:cxn ang="0">
                <a:pos x="T0" y="T1"/>
              </a:cxn>
              <a:cxn ang="0">
                <a:pos x="T2" y="T3"/>
              </a:cxn>
              <a:cxn ang="0">
                <a:pos x="T4" y="T5"/>
              </a:cxn>
              <a:cxn ang="0">
                <a:pos x="T6" y="T7"/>
              </a:cxn>
              <a:cxn ang="0">
                <a:pos x="T8" y="T9"/>
              </a:cxn>
              <a:cxn ang="0">
                <a:pos x="T10" y="T11"/>
              </a:cxn>
            </a:cxnLst>
            <a:rect l="0" t="0" r="r" b="b"/>
            <a:pathLst>
              <a:path w="180" h="154">
                <a:moveTo>
                  <a:pt x="154" y="0"/>
                </a:moveTo>
                <a:cubicBezTo>
                  <a:pt x="170" y="17"/>
                  <a:pt x="180" y="39"/>
                  <a:pt x="180" y="64"/>
                </a:cubicBezTo>
                <a:cubicBezTo>
                  <a:pt x="180" y="89"/>
                  <a:pt x="170" y="111"/>
                  <a:pt x="154" y="128"/>
                </a:cubicBezTo>
                <a:cubicBezTo>
                  <a:pt x="138" y="144"/>
                  <a:pt x="115" y="154"/>
                  <a:pt x="90" y="154"/>
                </a:cubicBezTo>
                <a:cubicBezTo>
                  <a:pt x="65" y="154"/>
                  <a:pt x="43" y="144"/>
                  <a:pt x="27" y="128"/>
                </a:cubicBezTo>
                <a:cubicBezTo>
                  <a:pt x="10" y="111"/>
                  <a:pt x="0" y="89"/>
                  <a:pt x="0" y="64"/>
                </a:cubicBezTo>
              </a:path>
            </a:pathLst>
          </a:custGeom>
          <a:noFill/>
          <a:ln w="53975" cap="rnd">
            <a:solidFill>
              <a:schemeClr val="accent4">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81" name="Freeform 22">
            <a:extLst>
              <a:ext uri="{FF2B5EF4-FFF2-40B4-BE49-F238E27FC236}">
                <a16:creationId xmlns:a16="http://schemas.microsoft.com/office/drawing/2014/main" id="{29728E24-D897-9B40-8302-8F682D4E7B12}"/>
              </a:ext>
            </a:extLst>
          </p:cNvPr>
          <p:cNvSpPr>
            <a:spLocks/>
          </p:cNvSpPr>
          <p:nvPr/>
        </p:nvSpPr>
        <p:spPr bwMode="auto">
          <a:xfrm>
            <a:off x="6429988" y="4542626"/>
            <a:ext cx="513960" cy="600892"/>
          </a:xfrm>
          <a:custGeom>
            <a:avLst/>
            <a:gdLst>
              <a:gd name="T0" fmla="*/ 50 w 122"/>
              <a:gd name="T1" fmla="*/ 0 h 143"/>
              <a:gd name="T2" fmla="*/ 101 w 122"/>
              <a:gd name="T3" fmla="*/ 21 h 143"/>
              <a:gd name="T4" fmla="*/ 122 w 122"/>
              <a:gd name="T5" fmla="*/ 71 h 143"/>
              <a:gd name="T6" fmla="*/ 101 w 122"/>
              <a:gd name="T7" fmla="*/ 122 h 143"/>
              <a:gd name="T8" fmla="*/ 50 w 122"/>
              <a:gd name="T9" fmla="*/ 143 h 143"/>
              <a:gd name="T10" fmla="*/ 0 w 122"/>
              <a:gd name="T11" fmla="*/ 122 h 143"/>
            </a:gdLst>
            <a:ahLst/>
            <a:cxnLst>
              <a:cxn ang="0">
                <a:pos x="T0" y="T1"/>
              </a:cxn>
              <a:cxn ang="0">
                <a:pos x="T2" y="T3"/>
              </a:cxn>
              <a:cxn ang="0">
                <a:pos x="T4" y="T5"/>
              </a:cxn>
              <a:cxn ang="0">
                <a:pos x="T6" y="T7"/>
              </a:cxn>
              <a:cxn ang="0">
                <a:pos x="T8" y="T9"/>
              </a:cxn>
              <a:cxn ang="0">
                <a:pos x="T10" y="T11"/>
              </a:cxn>
            </a:cxnLst>
            <a:rect l="0" t="0" r="r" b="b"/>
            <a:pathLst>
              <a:path w="122" h="143">
                <a:moveTo>
                  <a:pt x="50" y="0"/>
                </a:moveTo>
                <a:cubicBezTo>
                  <a:pt x="70" y="0"/>
                  <a:pt x="88" y="8"/>
                  <a:pt x="101" y="21"/>
                </a:cubicBezTo>
                <a:cubicBezTo>
                  <a:pt x="114" y="33"/>
                  <a:pt x="122" y="51"/>
                  <a:pt x="122" y="71"/>
                </a:cubicBezTo>
                <a:cubicBezTo>
                  <a:pt x="122" y="91"/>
                  <a:pt x="114" y="109"/>
                  <a:pt x="101" y="122"/>
                </a:cubicBezTo>
                <a:cubicBezTo>
                  <a:pt x="88" y="135"/>
                  <a:pt x="70" y="143"/>
                  <a:pt x="50" y="143"/>
                </a:cubicBezTo>
                <a:cubicBezTo>
                  <a:pt x="31" y="143"/>
                  <a:pt x="13" y="135"/>
                  <a:pt x="0" y="122"/>
                </a:cubicBezTo>
              </a:path>
            </a:pathLst>
          </a:custGeom>
          <a:noFill/>
          <a:ln w="53975" cap="rnd">
            <a:solidFill>
              <a:schemeClr val="accent5"/>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nvGrpSpPr>
          <p:cNvPr id="382" name="Group 381">
            <a:extLst>
              <a:ext uri="{FF2B5EF4-FFF2-40B4-BE49-F238E27FC236}">
                <a16:creationId xmlns:a16="http://schemas.microsoft.com/office/drawing/2014/main" id="{493011DA-8320-1041-BD38-B14E0AD23409}"/>
              </a:ext>
            </a:extLst>
          </p:cNvPr>
          <p:cNvGrpSpPr/>
          <p:nvPr/>
        </p:nvGrpSpPr>
        <p:grpSpPr>
          <a:xfrm>
            <a:off x="7261588" y="4683441"/>
            <a:ext cx="450323" cy="480219"/>
            <a:chOff x="9080365" y="4226008"/>
            <a:chExt cx="450323" cy="480219"/>
          </a:xfrm>
        </p:grpSpPr>
        <p:sp>
          <p:nvSpPr>
            <p:cNvPr id="383" name="Text Placeholder 33">
              <a:extLst>
                <a:ext uri="{FF2B5EF4-FFF2-40B4-BE49-F238E27FC236}">
                  <a16:creationId xmlns:a16="http://schemas.microsoft.com/office/drawing/2014/main" id="{6A3836DE-83D1-7646-9C41-6A7D9FCAE371}"/>
                </a:ext>
              </a:extLst>
            </p:cNvPr>
            <p:cNvSpPr txBox="1">
              <a:spLocks/>
            </p:cNvSpPr>
            <p:nvPr/>
          </p:nvSpPr>
          <p:spPr>
            <a:xfrm flipH="1">
              <a:off x="9080365" y="4226008"/>
              <a:ext cx="450323" cy="262003"/>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ru-RU" sz="1600" b="1" i="0" u="none" strike="noStrike" kern="1200" cap="none" spc="0" normalizeH="0" baseline="0" noProof="0" dirty="0">
                  <a:ln>
                    <a:noFill/>
                  </a:ln>
                  <a:solidFill>
                    <a:srgbClr val="00695C"/>
                  </a:solidFill>
                  <a:effectLst/>
                  <a:uLnTx/>
                  <a:uFillTx/>
                  <a:latin typeface="Tahoma" panose="020B0604030504040204" pitchFamily="34" charset="0"/>
                  <a:ea typeface="Tahoma" panose="020B0604030504040204" pitchFamily="34" charset="0"/>
                  <a:cs typeface="Tahoma" panose="020B0604030504040204" pitchFamily="34" charset="0"/>
                </a:rPr>
                <a:t>40</a:t>
              </a:r>
              <a:r>
                <a:rPr kumimoji="0" lang="en-AU" sz="1600" b="1" i="0" u="none" strike="noStrike" kern="1200" cap="none" spc="0" normalizeH="0" baseline="0" noProof="0" dirty="0">
                  <a:ln>
                    <a:noFill/>
                  </a:ln>
                  <a:solidFill>
                    <a:srgbClr val="00695C"/>
                  </a:solidFill>
                  <a:effectLst/>
                  <a:uLnTx/>
                  <a:uFillTx/>
                  <a:latin typeface="Tahoma" panose="020B0604030504040204" pitchFamily="34" charset="0"/>
                  <a:ea typeface="Tahoma" panose="020B0604030504040204" pitchFamily="34" charset="0"/>
                  <a:cs typeface="Tahoma" panose="020B0604030504040204" pitchFamily="34" charset="0"/>
                </a:rPr>
                <a:t>%</a:t>
              </a:r>
            </a:p>
          </p:txBody>
        </p:sp>
        <p:sp>
          <p:nvSpPr>
            <p:cNvPr id="384" name="Text Placeholder 32">
              <a:extLst>
                <a:ext uri="{FF2B5EF4-FFF2-40B4-BE49-F238E27FC236}">
                  <a16:creationId xmlns:a16="http://schemas.microsoft.com/office/drawing/2014/main" id="{E9FBC896-F8A4-E241-8CD2-44289E50431F}"/>
                </a:ext>
              </a:extLst>
            </p:cNvPr>
            <p:cNvSpPr txBox="1">
              <a:spLocks/>
            </p:cNvSpPr>
            <p:nvPr/>
          </p:nvSpPr>
          <p:spPr>
            <a:xfrm flipH="1">
              <a:off x="9080365" y="4499671"/>
              <a:ext cx="450323" cy="20655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ru-RU" sz="1000" b="1" i="0" u="none" strike="noStrike" kern="1200" cap="none" spc="0" normalizeH="0" baseline="0" noProof="0" dirty="0">
                  <a:ln>
                    <a:noFill/>
                  </a:ln>
                  <a:solidFill>
                    <a:srgbClr val="44546A"/>
                  </a:solidFill>
                  <a:effectLst/>
                  <a:uLnTx/>
                  <a:uFillTx/>
                  <a:latin typeface="Tahoma" panose="020B0604030504040204" pitchFamily="34" charset="0"/>
                  <a:ea typeface="Tahoma" panose="020B0604030504040204" pitchFamily="34" charset="0"/>
                  <a:cs typeface="Tahoma" panose="020B0604030504040204" pitchFamily="34" charset="0"/>
                </a:rPr>
                <a:t>Текст</a:t>
              </a:r>
              <a:endParaRPr kumimoji="0" lang="en-US" sz="1000" b="1" i="0" u="none" strike="noStrike" kern="1200" cap="none" spc="0" normalizeH="0" baseline="0" noProof="0" dirty="0">
                <a:ln>
                  <a:noFill/>
                </a:ln>
                <a:solidFill>
                  <a:srgbClr val="44546A"/>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sp>
        <p:nvSpPr>
          <p:cNvPr id="385" name="Freeform 26">
            <a:extLst>
              <a:ext uri="{FF2B5EF4-FFF2-40B4-BE49-F238E27FC236}">
                <a16:creationId xmlns:a16="http://schemas.microsoft.com/office/drawing/2014/main" id="{66640778-1CEC-D048-9E9F-D1103C54443F}"/>
              </a:ext>
            </a:extLst>
          </p:cNvPr>
          <p:cNvSpPr>
            <a:spLocks/>
          </p:cNvSpPr>
          <p:nvPr/>
        </p:nvSpPr>
        <p:spPr bwMode="auto">
          <a:xfrm>
            <a:off x="10088357" y="4354807"/>
            <a:ext cx="914400" cy="914400"/>
          </a:xfrm>
          <a:custGeom>
            <a:avLst/>
            <a:gdLst>
              <a:gd name="T0" fmla="*/ 3 w 222"/>
              <a:gd name="T1" fmla="*/ 122 h 222"/>
              <a:gd name="T2" fmla="*/ 28 w 222"/>
              <a:gd name="T3" fmla="*/ 42 h 222"/>
              <a:gd name="T4" fmla="*/ 101 w 222"/>
              <a:gd name="T5" fmla="*/ 3 h 222"/>
              <a:gd name="T6" fmla="*/ 180 w 222"/>
              <a:gd name="T7" fmla="*/ 28 h 222"/>
              <a:gd name="T8" fmla="*/ 219 w 222"/>
              <a:gd name="T9" fmla="*/ 101 h 222"/>
              <a:gd name="T10" fmla="*/ 195 w 222"/>
              <a:gd name="T11" fmla="*/ 180 h 222"/>
              <a:gd name="T12" fmla="*/ 122 w 222"/>
              <a:gd name="T13" fmla="*/ 219 h 222"/>
              <a:gd name="T14" fmla="*/ 42 w 222"/>
              <a:gd name="T15" fmla="*/ 195 h 222"/>
              <a:gd name="T16" fmla="*/ 3 w 222"/>
              <a:gd name="T17"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2" h="222">
                <a:moveTo>
                  <a:pt x="3" y="122"/>
                </a:moveTo>
                <a:cubicBezTo>
                  <a:pt x="0" y="92"/>
                  <a:pt x="10" y="64"/>
                  <a:pt x="28" y="42"/>
                </a:cubicBezTo>
                <a:cubicBezTo>
                  <a:pt x="45" y="21"/>
                  <a:pt x="71" y="6"/>
                  <a:pt x="101" y="3"/>
                </a:cubicBezTo>
                <a:cubicBezTo>
                  <a:pt x="131" y="0"/>
                  <a:pt x="159" y="10"/>
                  <a:pt x="180" y="28"/>
                </a:cubicBezTo>
                <a:cubicBezTo>
                  <a:pt x="202" y="45"/>
                  <a:pt x="216" y="71"/>
                  <a:pt x="219" y="101"/>
                </a:cubicBezTo>
                <a:cubicBezTo>
                  <a:pt x="222" y="131"/>
                  <a:pt x="213" y="159"/>
                  <a:pt x="195" y="180"/>
                </a:cubicBezTo>
                <a:cubicBezTo>
                  <a:pt x="177" y="202"/>
                  <a:pt x="152" y="216"/>
                  <a:pt x="122" y="219"/>
                </a:cubicBezTo>
                <a:cubicBezTo>
                  <a:pt x="92" y="222"/>
                  <a:pt x="64" y="213"/>
                  <a:pt x="42" y="195"/>
                </a:cubicBezTo>
                <a:cubicBezTo>
                  <a:pt x="21" y="177"/>
                  <a:pt x="6" y="151"/>
                  <a:pt x="3" y="122"/>
                </a:cubicBezTo>
              </a:path>
            </a:pathLst>
          </a:custGeom>
          <a:noFill/>
          <a:ln w="11113" cap="flat">
            <a:solidFill>
              <a:srgbClr val="DAE2E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86" name="Freeform 27">
            <a:extLst>
              <a:ext uri="{FF2B5EF4-FFF2-40B4-BE49-F238E27FC236}">
                <a16:creationId xmlns:a16="http://schemas.microsoft.com/office/drawing/2014/main" id="{CA7CA8CF-CEEA-4D4F-9F8A-325EC969D6A1}"/>
              </a:ext>
            </a:extLst>
          </p:cNvPr>
          <p:cNvSpPr>
            <a:spLocks/>
          </p:cNvSpPr>
          <p:nvPr/>
        </p:nvSpPr>
        <p:spPr bwMode="auto">
          <a:xfrm>
            <a:off x="10167500" y="4432732"/>
            <a:ext cx="757332" cy="758550"/>
          </a:xfrm>
          <a:custGeom>
            <a:avLst/>
            <a:gdLst>
              <a:gd name="T0" fmla="*/ 101 w 184"/>
              <a:gd name="T1" fmla="*/ 182 h 184"/>
              <a:gd name="T2" fmla="*/ 35 w 184"/>
              <a:gd name="T3" fmla="*/ 162 h 184"/>
              <a:gd name="T4" fmla="*/ 3 w 184"/>
              <a:gd name="T5" fmla="*/ 101 h 184"/>
              <a:gd name="T6" fmla="*/ 23 w 184"/>
              <a:gd name="T7" fmla="*/ 35 h 184"/>
              <a:gd name="T8" fmla="*/ 84 w 184"/>
              <a:gd name="T9" fmla="*/ 3 h 184"/>
              <a:gd name="T10" fmla="*/ 150 w 184"/>
              <a:gd name="T11" fmla="*/ 23 h 184"/>
              <a:gd name="T12" fmla="*/ 182 w 184"/>
              <a:gd name="T13" fmla="*/ 84 h 184"/>
              <a:gd name="T14" fmla="*/ 162 w 184"/>
              <a:gd name="T15" fmla="*/ 150 h 184"/>
              <a:gd name="T16" fmla="*/ 101 w 184"/>
              <a:gd name="T17" fmla="*/ 18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184">
                <a:moveTo>
                  <a:pt x="101" y="182"/>
                </a:moveTo>
                <a:cubicBezTo>
                  <a:pt x="76" y="184"/>
                  <a:pt x="53" y="176"/>
                  <a:pt x="35" y="162"/>
                </a:cubicBezTo>
                <a:cubicBezTo>
                  <a:pt x="17" y="147"/>
                  <a:pt x="5" y="126"/>
                  <a:pt x="3" y="101"/>
                </a:cubicBezTo>
                <a:cubicBezTo>
                  <a:pt x="0" y="76"/>
                  <a:pt x="8" y="53"/>
                  <a:pt x="23" y="35"/>
                </a:cubicBezTo>
                <a:cubicBezTo>
                  <a:pt x="38" y="17"/>
                  <a:pt x="59" y="5"/>
                  <a:pt x="84" y="3"/>
                </a:cubicBezTo>
                <a:cubicBezTo>
                  <a:pt x="108" y="0"/>
                  <a:pt x="132" y="8"/>
                  <a:pt x="150" y="23"/>
                </a:cubicBezTo>
                <a:cubicBezTo>
                  <a:pt x="167" y="38"/>
                  <a:pt x="180" y="59"/>
                  <a:pt x="182" y="84"/>
                </a:cubicBezTo>
                <a:cubicBezTo>
                  <a:pt x="184" y="108"/>
                  <a:pt x="176" y="132"/>
                  <a:pt x="162" y="150"/>
                </a:cubicBezTo>
                <a:cubicBezTo>
                  <a:pt x="147" y="167"/>
                  <a:pt x="126" y="179"/>
                  <a:pt x="101" y="182"/>
                </a:cubicBezTo>
                <a:close/>
              </a:path>
            </a:pathLst>
          </a:custGeom>
          <a:noFill/>
          <a:ln w="11113" cap="flat">
            <a:solidFill>
              <a:srgbClr val="DAE2E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87" name="Freeform 28">
            <a:extLst>
              <a:ext uri="{FF2B5EF4-FFF2-40B4-BE49-F238E27FC236}">
                <a16:creationId xmlns:a16="http://schemas.microsoft.com/office/drawing/2014/main" id="{B57626C4-81C8-0048-A301-07A641B4E378}"/>
              </a:ext>
            </a:extLst>
          </p:cNvPr>
          <p:cNvSpPr>
            <a:spLocks/>
          </p:cNvSpPr>
          <p:nvPr/>
        </p:nvSpPr>
        <p:spPr bwMode="auto">
          <a:xfrm>
            <a:off x="10245425" y="4511875"/>
            <a:ext cx="601483" cy="601483"/>
          </a:xfrm>
          <a:custGeom>
            <a:avLst/>
            <a:gdLst>
              <a:gd name="T0" fmla="*/ 80 w 146"/>
              <a:gd name="T1" fmla="*/ 144 h 146"/>
              <a:gd name="T2" fmla="*/ 28 w 146"/>
              <a:gd name="T3" fmla="*/ 128 h 146"/>
              <a:gd name="T4" fmla="*/ 2 w 146"/>
              <a:gd name="T5" fmla="*/ 80 h 146"/>
              <a:gd name="T6" fmla="*/ 18 w 146"/>
              <a:gd name="T7" fmla="*/ 28 h 146"/>
              <a:gd name="T8" fmla="*/ 66 w 146"/>
              <a:gd name="T9" fmla="*/ 2 h 146"/>
              <a:gd name="T10" fmla="*/ 119 w 146"/>
              <a:gd name="T11" fmla="*/ 18 h 146"/>
              <a:gd name="T12" fmla="*/ 144 w 146"/>
              <a:gd name="T13" fmla="*/ 66 h 146"/>
              <a:gd name="T14" fmla="*/ 128 w 146"/>
              <a:gd name="T15" fmla="*/ 119 h 146"/>
              <a:gd name="T16" fmla="*/ 80 w 146"/>
              <a:gd name="T17" fmla="*/ 1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46">
                <a:moveTo>
                  <a:pt x="80" y="144"/>
                </a:moveTo>
                <a:cubicBezTo>
                  <a:pt x="61" y="146"/>
                  <a:pt x="42" y="140"/>
                  <a:pt x="28" y="128"/>
                </a:cubicBezTo>
                <a:cubicBezTo>
                  <a:pt x="14" y="117"/>
                  <a:pt x="4" y="100"/>
                  <a:pt x="2" y="80"/>
                </a:cubicBezTo>
                <a:cubicBezTo>
                  <a:pt x="0" y="60"/>
                  <a:pt x="7" y="42"/>
                  <a:pt x="18" y="28"/>
                </a:cubicBezTo>
                <a:cubicBezTo>
                  <a:pt x="30" y="14"/>
                  <a:pt x="47" y="4"/>
                  <a:pt x="66" y="2"/>
                </a:cubicBezTo>
                <a:cubicBezTo>
                  <a:pt x="86" y="0"/>
                  <a:pt x="105" y="6"/>
                  <a:pt x="119" y="18"/>
                </a:cubicBezTo>
                <a:cubicBezTo>
                  <a:pt x="133" y="30"/>
                  <a:pt x="143" y="47"/>
                  <a:pt x="144" y="66"/>
                </a:cubicBezTo>
                <a:cubicBezTo>
                  <a:pt x="146" y="86"/>
                  <a:pt x="140" y="105"/>
                  <a:pt x="128" y="119"/>
                </a:cubicBezTo>
                <a:cubicBezTo>
                  <a:pt x="117" y="133"/>
                  <a:pt x="100" y="143"/>
                  <a:pt x="80" y="144"/>
                </a:cubicBezTo>
                <a:close/>
              </a:path>
            </a:pathLst>
          </a:custGeom>
          <a:noFill/>
          <a:ln w="11113" cap="flat">
            <a:solidFill>
              <a:srgbClr val="DAE2E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88" name="Freeform 29">
            <a:extLst>
              <a:ext uri="{FF2B5EF4-FFF2-40B4-BE49-F238E27FC236}">
                <a16:creationId xmlns:a16="http://schemas.microsoft.com/office/drawing/2014/main" id="{032E3B72-FE5B-B14D-BC6B-1CC49DA22FEE}"/>
              </a:ext>
            </a:extLst>
          </p:cNvPr>
          <p:cNvSpPr>
            <a:spLocks/>
          </p:cNvSpPr>
          <p:nvPr/>
        </p:nvSpPr>
        <p:spPr bwMode="auto">
          <a:xfrm>
            <a:off x="10121232" y="4527703"/>
            <a:ext cx="82795" cy="152197"/>
          </a:xfrm>
          <a:custGeom>
            <a:avLst/>
            <a:gdLst>
              <a:gd name="T0" fmla="*/ 0 w 20"/>
              <a:gd name="T1" fmla="*/ 37 h 37"/>
              <a:gd name="T2" fmla="*/ 20 w 20"/>
              <a:gd name="T3" fmla="*/ 0 h 37"/>
            </a:gdLst>
            <a:ahLst/>
            <a:cxnLst>
              <a:cxn ang="0">
                <a:pos x="T0" y="T1"/>
              </a:cxn>
              <a:cxn ang="0">
                <a:pos x="T2" y="T3"/>
              </a:cxn>
            </a:cxnLst>
            <a:rect l="0" t="0" r="r" b="b"/>
            <a:pathLst>
              <a:path w="20" h="37">
                <a:moveTo>
                  <a:pt x="0" y="37"/>
                </a:moveTo>
                <a:cubicBezTo>
                  <a:pt x="4" y="23"/>
                  <a:pt x="11" y="11"/>
                  <a:pt x="20" y="0"/>
                </a:cubicBezTo>
              </a:path>
            </a:pathLst>
          </a:custGeom>
          <a:noFill/>
          <a:ln w="53975" cap="rnd">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89" name="Freeform 30">
            <a:extLst>
              <a:ext uri="{FF2B5EF4-FFF2-40B4-BE49-F238E27FC236}">
                <a16:creationId xmlns:a16="http://schemas.microsoft.com/office/drawing/2014/main" id="{4459B9F5-A5E6-DD4E-BCCB-E68530818483}"/>
              </a:ext>
            </a:extLst>
          </p:cNvPr>
          <p:cNvSpPr>
            <a:spLocks/>
          </p:cNvSpPr>
          <p:nvPr/>
        </p:nvSpPr>
        <p:spPr bwMode="auto">
          <a:xfrm>
            <a:off x="10101751" y="4771218"/>
            <a:ext cx="897354" cy="494336"/>
          </a:xfrm>
          <a:custGeom>
            <a:avLst/>
            <a:gdLst>
              <a:gd name="T0" fmla="*/ 216 w 218"/>
              <a:gd name="T1" fmla="*/ 0 h 120"/>
              <a:gd name="T2" fmla="*/ 212 w 218"/>
              <a:gd name="T3" fmla="*/ 43 h 120"/>
              <a:gd name="T4" fmla="*/ 192 w 218"/>
              <a:gd name="T5" fmla="*/ 79 h 120"/>
              <a:gd name="T6" fmla="*/ 160 w 218"/>
              <a:gd name="T7" fmla="*/ 106 h 120"/>
              <a:gd name="T8" fmla="*/ 119 w 218"/>
              <a:gd name="T9" fmla="*/ 118 h 120"/>
              <a:gd name="T10" fmla="*/ 76 w 218"/>
              <a:gd name="T11" fmla="*/ 114 h 120"/>
              <a:gd name="T12" fmla="*/ 39 w 218"/>
              <a:gd name="T13" fmla="*/ 94 h 120"/>
              <a:gd name="T14" fmla="*/ 13 w 218"/>
              <a:gd name="T15" fmla="*/ 62 h 120"/>
              <a:gd name="T16" fmla="*/ 0 w 218"/>
              <a:gd name="T17" fmla="*/ 2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8" h="120">
                <a:moveTo>
                  <a:pt x="216" y="0"/>
                </a:moveTo>
                <a:cubicBezTo>
                  <a:pt x="218" y="15"/>
                  <a:pt x="216" y="29"/>
                  <a:pt x="212" y="43"/>
                </a:cubicBezTo>
                <a:cubicBezTo>
                  <a:pt x="208" y="56"/>
                  <a:pt x="201" y="69"/>
                  <a:pt x="192" y="79"/>
                </a:cubicBezTo>
                <a:cubicBezTo>
                  <a:pt x="183" y="90"/>
                  <a:pt x="172" y="99"/>
                  <a:pt x="160" y="106"/>
                </a:cubicBezTo>
                <a:cubicBezTo>
                  <a:pt x="148" y="112"/>
                  <a:pt x="134" y="117"/>
                  <a:pt x="119" y="118"/>
                </a:cubicBezTo>
                <a:cubicBezTo>
                  <a:pt x="104" y="120"/>
                  <a:pt x="89" y="118"/>
                  <a:pt x="76" y="114"/>
                </a:cubicBezTo>
                <a:cubicBezTo>
                  <a:pt x="62" y="110"/>
                  <a:pt x="50" y="103"/>
                  <a:pt x="39" y="94"/>
                </a:cubicBezTo>
                <a:cubicBezTo>
                  <a:pt x="29" y="85"/>
                  <a:pt x="20" y="74"/>
                  <a:pt x="13" y="62"/>
                </a:cubicBezTo>
                <a:cubicBezTo>
                  <a:pt x="6" y="49"/>
                  <a:pt x="2" y="36"/>
                  <a:pt x="0" y="21"/>
                </a:cubicBezTo>
              </a:path>
            </a:pathLst>
          </a:custGeom>
          <a:noFill/>
          <a:ln w="53975" cap="rnd">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90" name="Freeform 31">
            <a:extLst>
              <a:ext uri="{FF2B5EF4-FFF2-40B4-BE49-F238E27FC236}">
                <a16:creationId xmlns:a16="http://schemas.microsoft.com/office/drawing/2014/main" id="{6408D867-E151-7E4A-BF0F-C422B9063EB1}"/>
              </a:ext>
            </a:extLst>
          </p:cNvPr>
          <p:cNvSpPr>
            <a:spLocks/>
          </p:cNvSpPr>
          <p:nvPr/>
        </p:nvSpPr>
        <p:spPr bwMode="auto">
          <a:xfrm>
            <a:off x="10167500" y="4446126"/>
            <a:ext cx="667232" cy="745157"/>
          </a:xfrm>
          <a:custGeom>
            <a:avLst/>
            <a:gdLst>
              <a:gd name="T0" fmla="*/ 162 w 162"/>
              <a:gd name="T1" fmla="*/ 147 h 181"/>
              <a:gd name="T2" fmla="*/ 101 w 162"/>
              <a:gd name="T3" fmla="*/ 179 h 181"/>
              <a:gd name="T4" fmla="*/ 35 w 162"/>
              <a:gd name="T5" fmla="*/ 159 h 181"/>
              <a:gd name="T6" fmla="*/ 3 w 162"/>
              <a:gd name="T7" fmla="*/ 98 h 181"/>
              <a:gd name="T8" fmla="*/ 23 w 162"/>
              <a:gd name="T9" fmla="*/ 32 h 181"/>
              <a:gd name="T10" fmla="*/ 84 w 162"/>
              <a:gd name="T11" fmla="*/ 0 h 181"/>
            </a:gdLst>
            <a:ahLst/>
            <a:cxnLst>
              <a:cxn ang="0">
                <a:pos x="T0" y="T1"/>
              </a:cxn>
              <a:cxn ang="0">
                <a:pos x="T2" y="T3"/>
              </a:cxn>
              <a:cxn ang="0">
                <a:pos x="T4" y="T5"/>
              </a:cxn>
              <a:cxn ang="0">
                <a:pos x="T6" y="T7"/>
              </a:cxn>
              <a:cxn ang="0">
                <a:pos x="T8" y="T9"/>
              </a:cxn>
              <a:cxn ang="0">
                <a:pos x="T10" y="T11"/>
              </a:cxn>
            </a:cxnLst>
            <a:rect l="0" t="0" r="r" b="b"/>
            <a:pathLst>
              <a:path w="162" h="181">
                <a:moveTo>
                  <a:pt x="162" y="147"/>
                </a:moveTo>
                <a:cubicBezTo>
                  <a:pt x="147" y="164"/>
                  <a:pt x="126" y="176"/>
                  <a:pt x="101" y="179"/>
                </a:cubicBezTo>
                <a:cubicBezTo>
                  <a:pt x="76" y="181"/>
                  <a:pt x="53" y="173"/>
                  <a:pt x="35" y="159"/>
                </a:cubicBezTo>
                <a:cubicBezTo>
                  <a:pt x="17" y="144"/>
                  <a:pt x="5" y="123"/>
                  <a:pt x="3" y="98"/>
                </a:cubicBezTo>
                <a:cubicBezTo>
                  <a:pt x="0" y="73"/>
                  <a:pt x="8" y="50"/>
                  <a:pt x="23" y="32"/>
                </a:cubicBezTo>
                <a:cubicBezTo>
                  <a:pt x="38" y="14"/>
                  <a:pt x="59" y="2"/>
                  <a:pt x="84" y="0"/>
                </a:cubicBezTo>
              </a:path>
            </a:pathLst>
          </a:custGeom>
          <a:noFill/>
          <a:ln w="53975" cap="rnd">
            <a:solidFill>
              <a:schemeClr val="accent5">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91" name="Freeform 32">
            <a:extLst>
              <a:ext uri="{FF2B5EF4-FFF2-40B4-BE49-F238E27FC236}">
                <a16:creationId xmlns:a16="http://schemas.microsoft.com/office/drawing/2014/main" id="{F0A328F6-9F1D-D14B-9A49-8F2CE84C3E8B}"/>
              </a:ext>
            </a:extLst>
          </p:cNvPr>
          <p:cNvSpPr>
            <a:spLocks/>
          </p:cNvSpPr>
          <p:nvPr/>
        </p:nvSpPr>
        <p:spPr bwMode="auto">
          <a:xfrm>
            <a:off x="10245425" y="4626327"/>
            <a:ext cx="601483" cy="487030"/>
          </a:xfrm>
          <a:custGeom>
            <a:avLst/>
            <a:gdLst>
              <a:gd name="T0" fmla="*/ 144 w 146"/>
              <a:gd name="T1" fmla="*/ 38 h 118"/>
              <a:gd name="T2" fmla="*/ 128 w 146"/>
              <a:gd name="T3" fmla="*/ 91 h 118"/>
              <a:gd name="T4" fmla="*/ 80 w 146"/>
              <a:gd name="T5" fmla="*/ 116 h 118"/>
              <a:gd name="T6" fmla="*/ 28 w 146"/>
              <a:gd name="T7" fmla="*/ 100 h 118"/>
              <a:gd name="T8" fmla="*/ 2 w 146"/>
              <a:gd name="T9" fmla="*/ 52 h 118"/>
              <a:gd name="T10" fmla="*/ 18 w 146"/>
              <a:gd name="T11" fmla="*/ 0 h 118"/>
            </a:gdLst>
            <a:ahLst/>
            <a:cxnLst>
              <a:cxn ang="0">
                <a:pos x="T0" y="T1"/>
              </a:cxn>
              <a:cxn ang="0">
                <a:pos x="T2" y="T3"/>
              </a:cxn>
              <a:cxn ang="0">
                <a:pos x="T4" y="T5"/>
              </a:cxn>
              <a:cxn ang="0">
                <a:pos x="T6" y="T7"/>
              </a:cxn>
              <a:cxn ang="0">
                <a:pos x="T8" y="T9"/>
              </a:cxn>
              <a:cxn ang="0">
                <a:pos x="T10" y="T11"/>
              </a:cxn>
            </a:cxnLst>
            <a:rect l="0" t="0" r="r" b="b"/>
            <a:pathLst>
              <a:path w="146" h="118">
                <a:moveTo>
                  <a:pt x="144" y="38"/>
                </a:moveTo>
                <a:cubicBezTo>
                  <a:pt x="146" y="58"/>
                  <a:pt x="140" y="77"/>
                  <a:pt x="128" y="91"/>
                </a:cubicBezTo>
                <a:cubicBezTo>
                  <a:pt x="117" y="105"/>
                  <a:pt x="100" y="115"/>
                  <a:pt x="80" y="116"/>
                </a:cubicBezTo>
                <a:cubicBezTo>
                  <a:pt x="61" y="118"/>
                  <a:pt x="42" y="112"/>
                  <a:pt x="28" y="100"/>
                </a:cubicBezTo>
                <a:cubicBezTo>
                  <a:pt x="14" y="89"/>
                  <a:pt x="4" y="72"/>
                  <a:pt x="2" y="52"/>
                </a:cubicBezTo>
                <a:cubicBezTo>
                  <a:pt x="0" y="32"/>
                  <a:pt x="7" y="14"/>
                  <a:pt x="18" y="0"/>
                </a:cubicBezTo>
              </a:path>
            </a:pathLst>
          </a:custGeom>
          <a:noFill/>
          <a:ln w="53975" cap="rnd">
            <a:solidFill>
              <a:schemeClr val="accent5"/>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92" name="Freeform 36">
            <a:extLst>
              <a:ext uri="{FF2B5EF4-FFF2-40B4-BE49-F238E27FC236}">
                <a16:creationId xmlns:a16="http://schemas.microsoft.com/office/drawing/2014/main" id="{DB9218D9-A695-1F46-8F77-57A517D40C0E}"/>
              </a:ext>
            </a:extLst>
          </p:cNvPr>
          <p:cNvSpPr>
            <a:spLocks/>
          </p:cNvSpPr>
          <p:nvPr/>
        </p:nvSpPr>
        <p:spPr bwMode="auto">
          <a:xfrm>
            <a:off x="8125370" y="4384146"/>
            <a:ext cx="914400" cy="914400"/>
          </a:xfrm>
          <a:custGeom>
            <a:avLst/>
            <a:gdLst>
              <a:gd name="T0" fmla="*/ 4 w 223"/>
              <a:gd name="T1" fmla="*/ 96 h 223"/>
              <a:gd name="T2" fmla="*/ 47 w 223"/>
              <a:gd name="T3" fmla="*/ 24 h 223"/>
              <a:gd name="T4" fmla="*/ 127 w 223"/>
              <a:gd name="T5" fmla="*/ 4 h 223"/>
              <a:gd name="T6" fmla="*/ 198 w 223"/>
              <a:gd name="T7" fmla="*/ 47 h 223"/>
              <a:gd name="T8" fmla="*/ 219 w 223"/>
              <a:gd name="T9" fmla="*/ 127 h 223"/>
              <a:gd name="T10" fmla="*/ 176 w 223"/>
              <a:gd name="T11" fmla="*/ 199 h 223"/>
              <a:gd name="T12" fmla="*/ 95 w 223"/>
              <a:gd name="T13" fmla="*/ 219 h 223"/>
              <a:gd name="T14" fmla="*/ 24 w 223"/>
              <a:gd name="T15" fmla="*/ 176 h 223"/>
              <a:gd name="T16" fmla="*/ 4 w 223"/>
              <a:gd name="T17" fmla="*/ 96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3" h="223">
                <a:moveTo>
                  <a:pt x="4" y="96"/>
                </a:moveTo>
                <a:cubicBezTo>
                  <a:pt x="8" y="68"/>
                  <a:pt x="23" y="42"/>
                  <a:pt x="47" y="24"/>
                </a:cubicBezTo>
                <a:cubicBezTo>
                  <a:pt x="71" y="7"/>
                  <a:pt x="100" y="0"/>
                  <a:pt x="127" y="4"/>
                </a:cubicBezTo>
                <a:cubicBezTo>
                  <a:pt x="155" y="8"/>
                  <a:pt x="181" y="23"/>
                  <a:pt x="198" y="47"/>
                </a:cubicBezTo>
                <a:cubicBezTo>
                  <a:pt x="216" y="71"/>
                  <a:pt x="223" y="100"/>
                  <a:pt x="219" y="127"/>
                </a:cubicBezTo>
                <a:cubicBezTo>
                  <a:pt x="215" y="155"/>
                  <a:pt x="200" y="181"/>
                  <a:pt x="176" y="199"/>
                </a:cubicBezTo>
                <a:cubicBezTo>
                  <a:pt x="152" y="216"/>
                  <a:pt x="123" y="223"/>
                  <a:pt x="95" y="219"/>
                </a:cubicBezTo>
                <a:cubicBezTo>
                  <a:pt x="68" y="215"/>
                  <a:pt x="42" y="200"/>
                  <a:pt x="24" y="176"/>
                </a:cubicBezTo>
                <a:cubicBezTo>
                  <a:pt x="6" y="152"/>
                  <a:pt x="0" y="123"/>
                  <a:pt x="4" y="96"/>
                </a:cubicBezTo>
              </a:path>
            </a:pathLst>
          </a:custGeom>
          <a:noFill/>
          <a:ln w="11113" cap="flat">
            <a:solidFill>
              <a:srgbClr val="DAE2E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93" name="Freeform 37">
            <a:extLst>
              <a:ext uri="{FF2B5EF4-FFF2-40B4-BE49-F238E27FC236}">
                <a16:creationId xmlns:a16="http://schemas.microsoft.com/office/drawing/2014/main" id="{967159BE-E745-4540-914B-577E45B1D73C}"/>
              </a:ext>
            </a:extLst>
          </p:cNvPr>
          <p:cNvSpPr>
            <a:spLocks/>
          </p:cNvSpPr>
          <p:nvPr/>
        </p:nvSpPr>
        <p:spPr bwMode="auto">
          <a:xfrm>
            <a:off x="8204094" y="4461761"/>
            <a:ext cx="756954" cy="759170"/>
          </a:xfrm>
          <a:custGeom>
            <a:avLst/>
            <a:gdLst>
              <a:gd name="T0" fmla="*/ 20 w 185"/>
              <a:gd name="T1" fmla="*/ 146 h 185"/>
              <a:gd name="T2" fmla="*/ 3 w 185"/>
              <a:gd name="T3" fmla="*/ 79 h 185"/>
              <a:gd name="T4" fmla="*/ 39 w 185"/>
              <a:gd name="T5" fmla="*/ 20 h 185"/>
              <a:gd name="T6" fmla="*/ 106 w 185"/>
              <a:gd name="T7" fmla="*/ 3 h 185"/>
              <a:gd name="T8" fmla="*/ 165 w 185"/>
              <a:gd name="T9" fmla="*/ 39 h 185"/>
              <a:gd name="T10" fmla="*/ 181 w 185"/>
              <a:gd name="T11" fmla="*/ 106 h 185"/>
              <a:gd name="T12" fmla="*/ 146 w 185"/>
              <a:gd name="T13" fmla="*/ 165 h 185"/>
              <a:gd name="T14" fmla="*/ 79 w 185"/>
              <a:gd name="T15" fmla="*/ 182 h 185"/>
              <a:gd name="T16" fmla="*/ 20 w 185"/>
              <a:gd name="T17" fmla="*/ 146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5" h="185">
                <a:moveTo>
                  <a:pt x="20" y="146"/>
                </a:moveTo>
                <a:cubicBezTo>
                  <a:pt x="5" y="126"/>
                  <a:pt x="0" y="102"/>
                  <a:pt x="3" y="79"/>
                </a:cubicBezTo>
                <a:cubicBezTo>
                  <a:pt x="7" y="57"/>
                  <a:pt x="19" y="35"/>
                  <a:pt x="39" y="20"/>
                </a:cubicBezTo>
                <a:cubicBezTo>
                  <a:pt x="59" y="5"/>
                  <a:pt x="83" y="0"/>
                  <a:pt x="106" y="3"/>
                </a:cubicBezTo>
                <a:cubicBezTo>
                  <a:pt x="128" y="7"/>
                  <a:pt x="150" y="19"/>
                  <a:pt x="165" y="39"/>
                </a:cubicBezTo>
                <a:cubicBezTo>
                  <a:pt x="179" y="59"/>
                  <a:pt x="185" y="83"/>
                  <a:pt x="181" y="106"/>
                </a:cubicBezTo>
                <a:cubicBezTo>
                  <a:pt x="178" y="128"/>
                  <a:pt x="166" y="150"/>
                  <a:pt x="146" y="165"/>
                </a:cubicBezTo>
                <a:cubicBezTo>
                  <a:pt x="126" y="180"/>
                  <a:pt x="102" y="185"/>
                  <a:pt x="79" y="182"/>
                </a:cubicBezTo>
                <a:cubicBezTo>
                  <a:pt x="56" y="178"/>
                  <a:pt x="35" y="166"/>
                  <a:pt x="20" y="146"/>
                </a:cubicBezTo>
                <a:close/>
              </a:path>
            </a:pathLst>
          </a:custGeom>
          <a:noFill/>
          <a:ln w="11113" cap="flat">
            <a:solidFill>
              <a:srgbClr val="DAE2E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94" name="Freeform 38">
            <a:extLst>
              <a:ext uri="{FF2B5EF4-FFF2-40B4-BE49-F238E27FC236}">
                <a16:creationId xmlns:a16="http://schemas.microsoft.com/office/drawing/2014/main" id="{124A258D-8398-5E44-A2D6-F97B1B19CB1D}"/>
              </a:ext>
            </a:extLst>
          </p:cNvPr>
          <p:cNvSpPr>
            <a:spLocks/>
          </p:cNvSpPr>
          <p:nvPr/>
        </p:nvSpPr>
        <p:spPr bwMode="auto">
          <a:xfrm>
            <a:off x="8281606" y="4540589"/>
            <a:ext cx="601930" cy="602728"/>
          </a:xfrm>
          <a:custGeom>
            <a:avLst/>
            <a:gdLst>
              <a:gd name="T0" fmla="*/ 16 w 147"/>
              <a:gd name="T1" fmla="*/ 116 h 147"/>
              <a:gd name="T2" fmla="*/ 3 w 147"/>
              <a:gd name="T3" fmla="*/ 63 h 147"/>
              <a:gd name="T4" fmla="*/ 31 w 147"/>
              <a:gd name="T5" fmla="*/ 16 h 147"/>
              <a:gd name="T6" fmla="*/ 84 w 147"/>
              <a:gd name="T7" fmla="*/ 3 h 147"/>
              <a:gd name="T8" fmla="*/ 131 w 147"/>
              <a:gd name="T9" fmla="*/ 31 h 147"/>
              <a:gd name="T10" fmla="*/ 144 w 147"/>
              <a:gd name="T11" fmla="*/ 84 h 147"/>
              <a:gd name="T12" fmla="*/ 116 w 147"/>
              <a:gd name="T13" fmla="*/ 131 h 147"/>
              <a:gd name="T14" fmla="*/ 63 w 147"/>
              <a:gd name="T15" fmla="*/ 144 h 147"/>
              <a:gd name="T16" fmla="*/ 16 w 147"/>
              <a:gd name="T17" fmla="*/ 11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7" h="147">
                <a:moveTo>
                  <a:pt x="16" y="116"/>
                </a:moveTo>
                <a:cubicBezTo>
                  <a:pt x="4" y="100"/>
                  <a:pt x="0" y="81"/>
                  <a:pt x="3" y="63"/>
                </a:cubicBezTo>
                <a:cubicBezTo>
                  <a:pt x="5" y="45"/>
                  <a:pt x="15" y="28"/>
                  <a:pt x="31" y="16"/>
                </a:cubicBezTo>
                <a:cubicBezTo>
                  <a:pt x="47" y="4"/>
                  <a:pt x="66" y="0"/>
                  <a:pt x="84" y="3"/>
                </a:cubicBezTo>
                <a:cubicBezTo>
                  <a:pt x="102" y="5"/>
                  <a:pt x="119" y="15"/>
                  <a:pt x="131" y="31"/>
                </a:cubicBezTo>
                <a:cubicBezTo>
                  <a:pt x="142" y="47"/>
                  <a:pt x="147" y="66"/>
                  <a:pt x="144" y="84"/>
                </a:cubicBezTo>
                <a:cubicBezTo>
                  <a:pt x="141" y="102"/>
                  <a:pt x="132" y="119"/>
                  <a:pt x="116" y="131"/>
                </a:cubicBezTo>
                <a:cubicBezTo>
                  <a:pt x="100" y="143"/>
                  <a:pt x="81" y="147"/>
                  <a:pt x="63" y="144"/>
                </a:cubicBezTo>
                <a:cubicBezTo>
                  <a:pt x="45" y="142"/>
                  <a:pt x="28" y="132"/>
                  <a:pt x="16" y="116"/>
                </a:cubicBezTo>
                <a:close/>
              </a:path>
            </a:pathLst>
          </a:custGeom>
          <a:noFill/>
          <a:ln w="11113" cap="flat">
            <a:solidFill>
              <a:srgbClr val="DAE2E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95" name="Freeform 39">
            <a:extLst>
              <a:ext uri="{FF2B5EF4-FFF2-40B4-BE49-F238E27FC236}">
                <a16:creationId xmlns:a16="http://schemas.microsoft.com/office/drawing/2014/main" id="{12F65C97-7B51-B34B-9B87-C0F693C74B80}"/>
              </a:ext>
            </a:extLst>
          </p:cNvPr>
          <p:cNvSpPr>
            <a:spLocks/>
          </p:cNvSpPr>
          <p:nvPr/>
        </p:nvSpPr>
        <p:spPr bwMode="auto">
          <a:xfrm>
            <a:off x="8142326" y="4392636"/>
            <a:ext cx="503828" cy="385649"/>
          </a:xfrm>
          <a:custGeom>
            <a:avLst/>
            <a:gdLst>
              <a:gd name="T0" fmla="*/ 0 w 123"/>
              <a:gd name="T1" fmla="*/ 94 h 94"/>
              <a:gd name="T2" fmla="*/ 14 w 123"/>
              <a:gd name="T3" fmla="*/ 54 h 94"/>
              <a:gd name="T4" fmla="*/ 43 w 123"/>
              <a:gd name="T5" fmla="*/ 22 h 94"/>
              <a:gd name="T6" fmla="*/ 82 w 123"/>
              <a:gd name="T7" fmla="*/ 4 h 94"/>
              <a:gd name="T8" fmla="*/ 123 w 123"/>
              <a:gd name="T9" fmla="*/ 2 h 94"/>
            </a:gdLst>
            <a:ahLst/>
            <a:cxnLst>
              <a:cxn ang="0">
                <a:pos x="T0" y="T1"/>
              </a:cxn>
              <a:cxn ang="0">
                <a:pos x="T2" y="T3"/>
              </a:cxn>
              <a:cxn ang="0">
                <a:pos x="T4" y="T5"/>
              </a:cxn>
              <a:cxn ang="0">
                <a:pos x="T6" y="T7"/>
              </a:cxn>
              <a:cxn ang="0">
                <a:pos x="T8" y="T9"/>
              </a:cxn>
            </a:cxnLst>
            <a:rect l="0" t="0" r="r" b="b"/>
            <a:pathLst>
              <a:path w="123" h="94">
                <a:moveTo>
                  <a:pt x="0" y="94"/>
                </a:moveTo>
                <a:cubicBezTo>
                  <a:pt x="2" y="80"/>
                  <a:pt x="7" y="67"/>
                  <a:pt x="14" y="54"/>
                </a:cubicBezTo>
                <a:cubicBezTo>
                  <a:pt x="21" y="42"/>
                  <a:pt x="31" y="31"/>
                  <a:pt x="43" y="22"/>
                </a:cubicBezTo>
                <a:cubicBezTo>
                  <a:pt x="55" y="13"/>
                  <a:pt x="68" y="7"/>
                  <a:pt x="82" y="4"/>
                </a:cubicBezTo>
                <a:cubicBezTo>
                  <a:pt x="95" y="1"/>
                  <a:pt x="109" y="0"/>
                  <a:pt x="123" y="2"/>
                </a:cubicBezTo>
              </a:path>
            </a:pathLst>
          </a:custGeom>
          <a:noFill/>
          <a:ln w="53975" cap="rnd">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96" name="Freeform 40">
            <a:extLst>
              <a:ext uri="{FF2B5EF4-FFF2-40B4-BE49-F238E27FC236}">
                <a16:creationId xmlns:a16="http://schemas.microsoft.com/office/drawing/2014/main" id="{6B65373D-A3AB-6C4B-831B-FEEFD41FFBE9}"/>
              </a:ext>
            </a:extLst>
          </p:cNvPr>
          <p:cNvSpPr>
            <a:spLocks/>
          </p:cNvSpPr>
          <p:nvPr/>
        </p:nvSpPr>
        <p:spPr bwMode="auto">
          <a:xfrm>
            <a:off x="8150804" y="4945641"/>
            <a:ext cx="696397" cy="345629"/>
          </a:xfrm>
          <a:custGeom>
            <a:avLst/>
            <a:gdLst>
              <a:gd name="T0" fmla="*/ 170 w 170"/>
              <a:gd name="T1" fmla="*/ 62 h 84"/>
              <a:gd name="T2" fmla="*/ 131 w 170"/>
              <a:gd name="T3" fmla="*/ 80 h 84"/>
              <a:gd name="T4" fmla="*/ 89 w 170"/>
              <a:gd name="T5" fmla="*/ 82 h 84"/>
              <a:gd name="T6" fmla="*/ 50 w 170"/>
              <a:gd name="T7" fmla="*/ 68 h 84"/>
              <a:gd name="T8" fmla="*/ 18 w 170"/>
              <a:gd name="T9" fmla="*/ 39 h 84"/>
              <a:gd name="T10" fmla="*/ 0 w 170"/>
              <a:gd name="T11" fmla="*/ 0 h 84"/>
            </a:gdLst>
            <a:ahLst/>
            <a:cxnLst>
              <a:cxn ang="0">
                <a:pos x="T0" y="T1"/>
              </a:cxn>
              <a:cxn ang="0">
                <a:pos x="T2" y="T3"/>
              </a:cxn>
              <a:cxn ang="0">
                <a:pos x="T4" y="T5"/>
              </a:cxn>
              <a:cxn ang="0">
                <a:pos x="T6" y="T7"/>
              </a:cxn>
              <a:cxn ang="0">
                <a:pos x="T8" y="T9"/>
              </a:cxn>
              <a:cxn ang="0">
                <a:pos x="T10" y="T11"/>
              </a:cxn>
            </a:cxnLst>
            <a:rect l="0" t="0" r="r" b="b"/>
            <a:pathLst>
              <a:path w="170" h="84">
                <a:moveTo>
                  <a:pt x="170" y="62"/>
                </a:moveTo>
                <a:cubicBezTo>
                  <a:pt x="158" y="71"/>
                  <a:pt x="145" y="77"/>
                  <a:pt x="131" y="80"/>
                </a:cubicBezTo>
                <a:cubicBezTo>
                  <a:pt x="117" y="83"/>
                  <a:pt x="103" y="84"/>
                  <a:pt x="89" y="82"/>
                </a:cubicBezTo>
                <a:cubicBezTo>
                  <a:pt x="76" y="80"/>
                  <a:pt x="62" y="75"/>
                  <a:pt x="50" y="68"/>
                </a:cubicBezTo>
                <a:cubicBezTo>
                  <a:pt x="38" y="61"/>
                  <a:pt x="27" y="51"/>
                  <a:pt x="18" y="39"/>
                </a:cubicBezTo>
                <a:cubicBezTo>
                  <a:pt x="9" y="27"/>
                  <a:pt x="3" y="14"/>
                  <a:pt x="0" y="0"/>
                </a:cubicBezTo>
              </a:path>
            </a:pathLst>
          </a:custGeom>
          <a:noFill/>
          <a:ln w="53975" cap="rnd">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97" name="Freeform 41">
            <a:extLst>
              <a:ext uri="{FF2B5EF4-FFF2-40B4-BE49-F238E27FC236}">
                <a16:creationId xmlns:a16="http://schemas.microsoft.com/office/drawing/2014/main" id="{E5516149-7AB3-834A-96B8-39A29F48534B}"/>
              </a:ext>
            </a:extLst>
          </p:cNvPr>
          <p:cNvSpPr>
            <a:spLocks/>
          </p:cNvSpPr>
          <p:nvPr/>
        </p:nvSpPr>
        <p:spPr bwMode="auto">
          <a:xfrm>
            <a:off x="8204094" y="4461761"/>
            <a:ext cx="675808" cy="747043"/>
          </a:xfrm>
          <a:custGeom>
            <a:avLst/>
            <a:gdLst>
              <a:gd name="T0" fmla="*/ 79 w 165"/>
              <a:gd name="T1" fmla="*/ 182 h 182"/>
              <a:gd name="T2" fmla="*/ 20 w 165"/>
              <a:gd name="T3" fmla="*/ 146 h 182"/>
              <a:gd name="T4" fmla="*/ 3 w 165"/>
              <a:gd name="T5" fmla="*/ 79 h 182"/>
              <a:gd name="T6" fmla="*/ 39 w 165"/>
              <a:gd name="T7" fmla="*/ 20 h 182"/>
              <a:gd name="T8" fmla="*/ 106 w 165"/>
              <a:gd name="T9" fmla="*/ 3 h 182"/>
              <a:gd name="T10" fmla="*/ 165 w 165"/>
              <a:gd name="T11" fmla="*/ 39 h 182"/>
            </a:gdLst>
            <a:ahLst/>
            <a:cxnLst>
              <a:cxn ang="0">
                <a:pos x="T0" y="T1"/>
              </a:cxn>
              <a:cxn ang="0">
                <a:pos x="T2" y="T3"/>
              </a:cxn>
              <a:cxn ang="0">
                <a:pos x="T4" y="T5"/>
              </a:cxn>
              <a:cxn ang="0">
                <a:pos x="T6" y="T7"/>
              </a:cxn>
              <a:cxn ang="0">
                <a:pos x="T8" y="T9"/>
              </a:cxn>
              <a:cxn ang="0">
                <a:pos x="T10" y="T11"/>
              </a:cxn>
            </a:cxnLst>
            <a:rect l="0" t="0" r="r" b="b"/>
            <a:pathLst>
              <a:path w="165" h="182">
                <a:moveTo>
                  <a:pt x="79" y="182"/>
                </a:moveTo>
                <a:cubicBezTo>
                  <a:pt x="56" y="178"/>
                  <a:pt x="35" y="166"/>
                  <a:pt x="20" y="146"/>
                </a:cubicBezTo>
                <a:cubicBezTo>
                  <a:pt x="5" y="126"/>
                  <a:pt x="0" y="102"/>
                  <a:pt x="3" y="79"/>
                </a:cubicBezTo>
                <a:cubicBezTo>
                  <a:pt x="7" y="57"/>
                  <a:pt x="19" y="35"/>
                  <a:pt x="39" y="20"/>
                </a:cubicBezTo>
                <a:cubicBezTo>
                  <a:pt x="59" y="5"/>
                  <a:pt x="83" y="0"/>
                  <a:pt x="106" y="3"/>
                </a:cubicBezTo>
                <a:cubicBezTo>
                  <a:pt x="128" y="7"/>
                  <a:pt x="150" y="19"/>
                  <a:pt x="165" y="39"/>
                </a:cubicBezTo>
              </a:path>
            </a:pathLst>
          </a:custGeom>
          <a:noFill/>
          <a:ln w="53975" cap="rnd">
            <a:solidFill>
              <a:schemeClr val="accent5"/>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98" name="Freeform 42">
            <a:extLst>
              <a:ext uri="{FF2B5EF4-FFF2-40B4-BE49-F238E27FC236}">
                <a16:creationId xmlns:a16="http://schemas.microsoft.com/office/drawing/2014/main" id="{4A075A2E-5B15-1647-BB8D-19808A2F79F2}"/>
              </a:ext>
            </a:extLst>
          </p:cNvPr>
          <p:cNvSpPr>
            <a:spLocks/>
          </p:cNvSpPr>
          <p:nvPr/>
        </p:nvSpPr>
        <p:spPr bwMode="auto">
          <a:xfrm>
            <a:off x="8281606" y="4540589"/>
            <a:ext cx="474761" cy="602728"/>
          </a:xfrm>
          <a:custGeom>
            <a:avLst/>
            <a:gdLst>
              <a:gd name="T0" fmla="*/ 116 w 116"/>
              <a:gd name="T1" fmla="*/ 131 h 147"/>
              <a:gd name="T2" fmla="*/ 63 w 116"/>
              <a:gd name="T3" fmla="*/ 144 h 147"/>
              <a:gd name="T4" fmla="*/ 16 w 116"/>
              <a:gd name="T5" fmla="*/ 116 h 147"/>
              <a:gd name="T6" fmla="*/ 3 w 116"/>
              <a:gd name="T7" fmla="*/ 63 h 147"/>
              <a:gd name="T8" fmla="*/ 31 w 116"/>
              <a:gd name="T9" fmla="*/ 16 h 147"/>
              <a:gd name="T10" fmla="*/ 84 w 116"/>
              <a:gd name="T11" fmla="*/ 3 h 147"/>
            </a:gdLst>
            <a:ahLst/>
            <a:cxnLst>
              <a:cxn ang="0">
                <a:pos x="T0" y="T1"/>
              </a:cxn>
              <a:cxn ang="0">
                <a:pos x="T2" y="T3"/>
              </a:cxn>
              <a:cxn ang="0">
                <a:pos x="T4" y="T5"/>
              </a:cxn>
              <a:cxn ang="0">
                <a:pos x="T6" y="T7"/>
              </a:cxn>
              <a:cxn ang="0">
                <a:pos x="T8" y="T9"/>
              </a:cxn>
              <a:cxn ang="0">
                <a:pos x="T10" y="T11"/>
              </a:cxn>
            </a:cxnLst>
            <a:rect l="0" t="0" r="r" b="b"/>
            <a:pathLst>
              <a:path w="116" h="147">
                <a:moveTo>
                  <a:pt x="116" y="131"/>
                </a:moveTo>
                <a:cubicBezTo>
                  <a:pt x="100" y="143"/>
                  <a:pt x="81" y="147"/>
                  <a:pt x="63" y="144"/>
                </a:cubicBezTo>
                <a:cubicBezTo>
                  <a:pt x="45" y="142"/>
                  <a:pt x="28" y="132"/>
                  <a:pt x="16" y="116"/>
                </a:cubicBezTo>
                <a:cubicBezTo>
                  <a:pt x="4" y="100"/>
                  <a:pt x="0" y="81"/>
                  <a:pt x="3" y="63"/>
                </a:cubicBezTo>
                <a:cubicBezTo>
                  <a:pt x="5" y="45"/>
                  <a:pt x="15" y="28"/>
                  <a:pt x="31" y="16"/>
                </a:cubicBezTo>
                <a:cubicBezTo>
                  <a:pt x="47" y="4"/>
                  <a:pt x="66" y="0"/>
                  <a:pt x="84" y="3"/>
                </a:cubicBezTo>
              </a:path>
            </a:pathLst>
          </a:custGeom>
          <a:noFill/>
          <a:ln w="53975" cap="rnd">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nvGrpSpPr>
          <p:cNvPr id="399" name="Group 398">
            <a:extLst>
              <a:ext uri="{FF2B5EF4-FFF2-40B4-BE49-F238E27FC236}">
                <a16:creationId xmlns:a16="http://schemas.microsoft.com/office/drawing/2014/main" id="{B1206AA4-0BA2-AA41-9E02-3862A4262EC2}"/>
              </a:ext>
            </a:extLst>
          </p:cNvPr>
          <p:cNvGrpSpPr/>
          <p:nvPr/>
        </p:nvGrpSpPr>
        <p:grpSpPr>
          <a:xfrm>
            <a:off x="9227527" y="4676967"/>
            <a:ext cx="450323" cy="480219"/>
            <a:chOff x="9080365" y="4226008"/>
            <a:chExt cx="450323" cy="480219"/>
          </a:xfrm>
        </p:grpSpPr>
        <p:sp>
          <p:nvSpPr>
            <p:cNvPr id="400" name="Text Placeholder 33">
              <a:extLst>
                <a:ext uri="{FF2B5EF4-FFF2-40B4-BE49-F238E27FC236}">
                  <a16:creationId xmlns:a16="http://schemas.microsoft.com/office/drawing/2014/main" id="{4BAA78E1-F964-F640-A920-FAC4BC1C38D7}"/>
                </a:ext>
              </a:extLst>
            </p:cNvPr>
            <p:cNvSpPr txBox="1">
              <a:spLocks/>
            </p:cNvSpPr>
            <p:nvPr/>
          </p:nvSpPr>
          <p:spPr>
            <a:xfrm flipH="1">
              <a:off x="9080365" y="4226008"/>
              <a:ext cx="450323" cy="262003"/>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ru-RU" sz="1600" b="1" i="0" u="none" strike="noStrike" kern="1200" cap="none" spc="0" normalizeH="0" baseline="0" noProof="0" dirty="0">
                  <a:ln>
                    <a:noFill/>
                  </a:ln>
                  <a:solidFill>
                    <a:srgbClr val="00695C"/>
                  </a:solidFill>
                  <a:effectLst/>
                  <a:uLnTx/>
                  <a:uFillTx/>
                  <a:latin typeface="Tahoma" panose="020B0604030504040204" pitchFamily="34" charset="0"/>
                  <a:ea typeface="Tahoma" panose="020B0604030504040204" pitchFamily="34" charset="0"/>
                  <a:cs typeface="Tahoma" panose="020B0604030504040204" pitchFamily="34" charset="0"/>
                </a:rPr>
                <a:t>30</a:t>
              </a:r>
              <a:r>
                <a:rPr kumimoji="0" lang="en-AU" sz="1600" b="1" i="0" u="none" strike="noStrike" kern="1200" cap="none" spc="0" normalizeH="0" baseline="0" noProof="0" dirty="0">
                  <a:ln>
                    <a:noFill/>
                  </a:ln>
                  <a:solidFill>
                    <a:srgbClr val="00695C"/>
                  </a:solidFill>
                  <a:effectLst/>
                  <a:uLnTx/>
                  <a:uFillTx/>
                  <a:latin typeface="Tahoma" panose="020B0604030504040204" pitchFamily="34" charset="0"/>
                  <a:ea typeface="Tahoma" panose="020B0604030504040204" pitchFamily="34" charset="0"/>
                  <a:cs typeface="Tahoma" panose="020B0604030504040204" pitchFamily="34" charset="0"/>
                </a:rPr>
                <a:t>%</a:t>
              </a:r>
            </a:p>
          </p:txBody>
        </p:sp>
        <p:sp>
          <p:nvSpPr>
            <p:cNvPr id="401" name="Text Placeholder 32">
              <a:extLst>
                <a:ext uri="{FF2B5EF4-FFF2-40B4-BE49-F238E27FC236}">
                  <a16:creationId xmlns:a16="http://schemas.microsoft.com/office/drawing/2014/main" id="{F184D4CA-3F08-4945-BE0B-D317BF0E36FD}"/>
                </a:ext>
              </a:extLst>
            </p:cNvPr>
            <p:cNvSpPr txBox="1">
              <a:spLocks/>
            </p:cNvSpPr>
            <p:nvPr/>
          </p:nvSpPr>
          <p:spPr>
            <a:xfrm flipH="1">
              <a:off x="9080365" y="4499671"/>
              <a:ext cx="450323" cy="20655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ru-RU" sz="1000" b="1" dirty="0">
                  <a:solidFill>
                    <a:srgbClr val="44546A"/>
                  </a:solidFill>
                  <a:latin typeface="Tahoma" panose="020B0604030504040204" pitchFamily="34" charset="0"/>
                  <a:ea typeface="Tahoma" panose="020B0604030504040204" pitchFamily="34" charset="0"/>
                  <a:cs typeface="Tahoma" panose="020B0604030504040204" pitchFamily="34" charset="0"/>
                </a:rPr>
                <a:t>Текст</a:t>
              </a:r>
              <a:endParaRPr kumimoji="0" lang="en-US" sz="1000" b="1" i="0" u="none" strike="noStrike" kern="1200" cap="none" spc="0" normalizeH="0" baseline="0" noProof="0" dirty="0">
                <a:ln>
                  <a:noFill/>
                </a:ln>
                <a:solidFill>
                  <a:srgbClr val="44546A"/>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grpSp>
        <p:nvGrpSpPr>
          <p:cNvPr id="402" name="Group 401">
            <a:extLst>
              <a:ext uri="{FF2B5EF4-FFF2-40B4-BE49-F238E27FC236}">
                <a16:creationId xmlns:a16="http://schemas.microsoft.com/office/drawing/2014/main" id="{688B9256-94C2-7144-AA57-8712184A9803}"/>
              </a:ext>
            </a:extLst>
          </p:cNvPr>
          <p:cNvGrpSpPr/>
          <p:nvPr/>
        </p:nvGrpSpPr>
        <p:grpSpPr>
          <a:xfrm>
            <a:off x="11203481" y="4681005"/>
            <a:ext cx="450323" cy="480219"/>
            <a:chOff x="10925223" y="4226008"/>
            <a:chExt cx="450323" cy="480219"/>
          </a:xfrm>
        </p:grpSpPr>
        <p:sp>
          <p:nvSpPr>
            <p:cNvPr id="403" name="Text Placeholder 33">
              <a:extLst>
                <a:ext uri="{FF2B5EF4-FFF2-40B4-BE49-F238E27FC236}">
                  <a16:creationId xmlns:a16="http://schemas.microsoft.com/office/drawing/2014/main" id="{967F69C7-0D6F-B849-93E4-6707FF73FD2A}"/>
                </a:ext>
              </a:extLst>
            </p:cNvPr>
            <p:cNvSpPr txBox="1">
              <a:spLocks/>
            </p:cNvSpPr>
            <p:nvPr/>
          </p:nvSpPr>
          <p:spPr>
            <a:xfrm flipH="1">
              <a:off x="10925223" y="4226008"/>
              <a:ext cx="450323" cy="262003"/>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ru-RU" sz="1600" b="1" i="0" u="none" strike="noStrike" kern="1200" cap="none" spc="0" normalizeH="0" baseline="0" noProof="0" dirty="0">
                  <a:ln>
                    <a:noFill/>
                  </a:ln>
                  <a:solidFill>
                    <a:srgbClr val="00695C"/>
                  </a:solidFill>
                  <a:effectLst/>
                  <a:uLnTx/>
                  <a:uFillTx/>
                  <a:latin typeface="Tahoma" panose="020B0604030504040204" pitchFamily="34" charset="0"/>
                  <a:ea typeface="Tahoma" panose="020B0604030504040204" pitchFamily="34" charset="0"/>
                  <a:cs typeface="Tahoma" panose="020B0604030504040204" pitchFamily="34" charset="0"/>
                </a:rPr>
                <a:t>30</a:t>
              </a:r>
              <a:r>
                <a:rPr kumimoji="0" lang="en-AU" sz="1600" b="1" i="0" u="none" strike="noStrike" kern="1200" cap="none" spc="0" normalizeH="0" baseline="0" noProof="0" dirty="0">
                  <a:ln>
                    <a:noFill/>
                  </a:ln>
                  <a:solidFill>
                    <a:srgbClr val="00695C"/>
                  </a:solidFill>
                  <a:effectLst/>
                  <a:uLnTx/>
                  <a:uFillTx/>
                  <a:latin typeface="Tahoma" panose="020B0604030504040204" pitchFamily="34" charset="0"/>
                  <a:ea typeface="Tahoma" panose="020B0604030504040204" pitchFamily="34" charset="0"/>
                  <a:cs typeface="Tahoma" panose="020B0604030504040204" pitchFamily="34" charset="0"/>
                </a:rPr>
                <a:t>%</a:t>
              </a:r>
            </a:p>
          </p:txBody>
        </p:sp>
        <p:sp>
          <p:nvSpPr>
            <p:cNvPr id="404" name="Text Placeholder 32">
              <a:extLst>
                <a:ext uri="{FF2B5EF4-FFF2-40B4-BE49-F238E27FC236}">
                  <a16:creationId xmlns:a16="http://schemas.microsoft.com/office/drawing/2014/main" id="{3F4A523B-FAB3-C343-8FEB-6F40E88066D7}"/>
                </a:ext>
              </a:extLst>
            </p:cNvPr>
            <p:cNvSpPr txBox="1">
              <a:spLocks/>
            </p:cNvSpPr>
            <p:nvPr/>
          </p:nvSpPr>
          <p:spPr>
            <a:xfrm flipH="1">
              <a:off x="10925223" y="4499671"/>
              <a:ext cx="450323" cy="20655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ru-RU" sz="1000" b="1" i="0" u="none" strike="noStrike" kern="1200" cap="none" spc="0" normalizeH="0" baseline="0" noProof="0" dirty="0">
                  <a:ln>
                    <a:noFill/>
                  </a:ln>
                  <a:solidFill>
                    <a:srgbClr val="44546A"/>
                  </a:solidFill>
                  <a:effectLst/>
                  <a:uLnTx/>
                  <a:uFillTx/>
                  <a:latin typeface="Tahoma" panose="020B0604030504040204" pitchFamily="34" charset="0"/>
                  <a:ea typeface="Tahoma" panose="020B0604030504040204" pitchFamily="34" charset="0"/>
                  <a:cs typeface="Tahoma" panose="020B0604030504040204" pitchFamily="34" charset="0"/>
                </a:rPr>
                <a:t>Текст</a:t>
              </a:r>
              <a:endParaRPr kumimoji="0" lang="en-US" sz="1000" b="1" i="0" u="none" strike="noStrike" kern="1200" cap="none" spc="0" normalizeH="0" baseline="0" noProof="0" dirty="0">
                <a:ln>
                  <a:noFill/>
                </a:ln>
                <a:solidFill>
                  <a:srgbClr val="44546A"/>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spTree>
    <p:extLst>
      <p:ext uri="{BB962C8B-B14F-4D97-AF65-F5344CB8AC3E}">
        <p14:creationId xmlns:p14="http://schemas.microsoft.com/office/powerpoint/2010/main" val="3932561030"/>
      </p:ext>
    </p:extLst>
  </p:cSld>
  <p:clrMapOvr>
    <a:masterClrMapping/>
  </p:clrMapOvr>
  <mc:AlternateContent xmlns:mc="http://schemas.openxmlformats.org/markup-compatibility/2006" xmlns:p14="http://schemas.microsoft.com/office/powerpoint/2010/main">
    <mc:Choice Requires="p14">
      <p:transition spd="slow" p14:dur="1250" advTm="1000">
        <p14:switch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by="(-#ppt_w*2)" calcmode="lin" valueType="num">
                                      <p:cBhvr rctx="PPT">
                                        <p:cTn id="7" dur="250" autoRev="1" fill="hold">
                                          <p:stCondLst>
                                            <p:cond delay="0"/>
                                          </p:stCondLst>
                                        </p:cTn>
                                        <p:tgtEl>
                                          <p:spTgt spid="2">
                                            <p:txEl>
                                              <p:pRg st="0" end="0"/>
                                            </p:txEl>
                                          </p:spTgt>
                                        </p:tgtEl>
                                        <p:attrNameLst>
                                          <p:attrName>ppt_w</p:attrName>
                                        </p:attrNameLst>
                                      </p:cBhvr>
                                    </p:anim>
                                    <p:anim by="(#ppt_w*0.50)" calcmode="lin" valueType="num">
                                      <p:cBhvr>
                                        <p:cTn id="8" dur="250" decel="50000" autoRev="1" fill="hold">
                                          <p:stCondLst>
                                            <p:cond delay="0"/>
                                          </p:stCondLst>
                                        </p:cTn>
                                        <p:tgtEl>
                                          <p:spTgt spid="2">
                                            <p:txEl>
                                              <p:pRg st="0" end="0"/>
                                            </p:txEl>
                                          </p:spTgt>
                                        </p:tgtEl>
                                        <p:attrNameLst>
                                          <p:attrName>ppt_x</p:attrName>
                                        </p:attrNameLst>
                                      </p:cBhvr>
                                    </p:anim>
                                    <p:anim from="(-#ppt_h/2)" to="(#ppt_y)" calcmode="lin" valueType="num">
                                      <p:cBhvr>
                                        <p:cTn id="9" dur="500" fill="hold">
                                          <p:stCondLst>
                                            <p:cond delay="0"/>
                                          </p:stCondLst>
                                        </p:cTn>
                                        <p:tgtEl>
                                          <p:spTgt spid="2">
                                            <p:txEl>
                                              <p:pRg st="0" end="0"/>
                                            </p:txEl>
                                          </p:spTgt>
                                        </p:tgtEl>
                                        <p:attrNameLst>
                                          <p:attrName>ppt_y</p:attrName>
                                        </p:attrNameLst>
                                      </p:cBhvr>
                                    </p:anim>
                                    <p:animRot by="21600000">
                                      <p:cBhvr>
                                        <p:cTn id="10" dur="500" fill="hold">
                                          <p:stCondLst>
                                            <p:cond delay="0"/>
                                          </p:stCondLst>
                                        </p:cTn>
                                        <p:tgtEl>
                                          <p:spTgt spid="2">
                                            <p:txEl>
                                              <p:pRg st="0" end="0"/>
                                            </p:txEl>
                                          </p:spTgt>
                                        </p:tgtEl>
                                        <p:attrNameLst>
                                          <p:attrName>r</p:attrName>
                                        </p:attrNameLst>
                                      </p:cBhvr>
                                    </p:animRot>
                                  </p:childTnLst>
                                </p:cTn>
                              </p:par>
                            </p:childTnLst>
                          </p:cTn>
                        </p:par>
                        <p:par>
                          <p:cTn id="11" fill="hold">
                            <p:stCondLst>
                              <p:cond delay="1200"/>
                            </p:stCondLst>
                            <p:childTnLst>
                              <p:par>
                                <p:cTn id="12" presetID="16" presetClass="entr" presetSubtype="21"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par>
                          <p:cTn id="15" fill="hold">
                            <p:stCondLst>
                              <p:cond delay="1700"/>
                            </p:stCondLst>
                            <p:childTnLst>
                              <p:par>
                                <p:cTn id="16" presetID="49" presetClass="entr" presetSubtype="0" decel="100000" fill="hold" nodeType="afterEffect">
                                  <p:stCondLst>
                                    <p:cond delay="0"/>
                                  </p:stCondLst>
                                  <p:childTnLst>
                                    <p:set>
                                      <p:cBhvr>
                                        <p:cTn id="17" dur="1" fill="hold">
                                          <p:stCondLst>
                                            <p:cond delay="0"/>
                                          </p:stCondLst>
                                        </p:cTn>
                                        <p:tgtEl>
                                          <p:spTgt spid="472"/>
                                        </p:tgtEl>
                                        <p:attrNameLst>
                                          <p:attrName>style.visibility</p:attrName>
                                        </p:attrNameLst>
                                      </p:cBhvr>
                                      <p:to>
                                        <p:strVal val="visible"/>
                                      </p:to>
                                    </p:set>
                                    <p:anim calcmode="lin" valueType="num">
                                      <p:cBhvr>
                                        <p:cTn id="18" dur="500" fill="hold"/>
                                        <p:tgtEl>
                                          <p:spTgt spid="472"/>
                                        </p:tgtEl>
                                        <p:attrNameLst>
                                          <p:attrName>ppt_w</p:attrName>
                                        </p:attrNameLst>
                                      </p:cBhvr>
                                      <p:tavLst>
                                        <p:tav tm="0">
                                          <p:val>
                                            <p:fltVal val="0"/>
                                          </p:val>
                                        </p:tav>
                                        <p:tav tm="100000">
                                          <p:val>
                                            <p:strVal val="#ppt_w"/>
                                          </p:val>
                                        </p:tav>
                                      </p:tavLst>
                                    </p:anim>
                                    <p:anim calcmode="lin" valueType="num">
                                      <p:cBhvr>
                                        <p:cTn id="19" dur="500" fill="hold"/>
                                        <p:tgtEl>
                                          <p:spTgt spid="472"/>
                                        </p:tgtEl>
                                        <p:attrNameLst>
                                          <p:attrName>ppt_h</p:attrName>
                                        </p:attrNameLst>
                                      </p:cBhvr>
                                      <p:tavLst>
                                        <p:tav tm="0">
                                          <p:val>
                                            <p:fltVal val="0"/>
                                          </p:val>
                                        </p:tav>
                                        <p:tav tm="100000">
                                          <p:val>
                                            <p:strVal val="#ppt_h"/>
                                          </p:val>
                                        </p:tav>
                                      </p:tavLst>
                                    </p:anim>
                                    <p:anim calcmode="lin" valueType="num">
                                      <p:cBhvr>
                                        <p:cTn id="20" dur="500" fill="hold"/>
                                        <p:tgtEl>
                                          <p:spTgt spid="472"/>
                                        </p:tgtEl>
                                        <p:attrNameLst>
                                          <p:attrName>style.rotation</p:attrName>
                                        </p:attrNameLst>
                                      </p:cBhvr>
                                      <p:tavLst>
                                        <p:tav tm="0">
                                          <p:val>
                                            <p:fltVal val="360"/>
                                          </p:val>
                                        </p:tav>
                                        <p:tav tm="100000">
                                          <p:val>
                                            <p:fltVal val="0"/>
                                          </p:val>
                                        </p:tav>
                                      </p:tavLst>
                                    </p:anim>
                                    <p:animEffect transition="in" filter="fade">
                                      <p:cBhvr>
                                        <p:cTn id="21" dur="500"/>
                                        <p:tgtEl>
                                          <p:spTgt spid="472"/>
                                        </p:tgtEl>
                                      </p:cBhvr>
                                    </p:animEffect>
                                  </p:childTnLst>
                                </p:cTn>
                              </p:par>
                            </p:childTnLst>
                          </p:cTn>
                        </p:par>
                        <p:par>
                          <p:cTn id="22" fill="hold">
                            <p:stCondLst>
                              <p:cond delay="2200"/>
                            </p:stCondLst>
                            <p:childTnLst>
                              <p:par>
                                <p:cTn id="23" presetID="10" presetClass="entr" presetSubtype="0" fill="hold" grpId="0" nodeType="afterEffect">
                                  <p:stCondLst>
                                    <p:cond delay="0"/>
                                  </p:stCondLst>
                                  <p:childTnLst>
                                    <p:set>
                                      <p:cBhvr>
                                        <p:cTn id="24" dur="1" fill="hold">
                                          <p:stCondLst>
                                            <p:cond delay="0"/>
                                          </p:stCondLst>
                                        </p:cTn>
                                        <p:tgtEl>
                                          <p:spTgt spid="374"/>
                                        </p:tgtEl>
                                        <p:attrNameLst>
                                          <p:attrName>style.visibility</p:attrName>
                                        </p:attrNameLst>
                                      </p:cBhvr>
                                      <p:to>
                                        <p:strVal val="visible"/>
                                      </p:to>
                                    </p:set>
                                    <p:animEffect transition="in" filter="fade">
                                      <p:cBhvr>
                                        <p:cTn id="25" dur="500"/>
                                        <p:tgtEl>
                                          <p:spTgt spid="374"/>
                                        </p:tgtEl>
                                      </p:cBhvr>
                                    </p:animEffect>
                                  </p:childTnLst>
                                </p:cTn>
                              </p:par>
                            </p:childTnLst>
                          </p:cTn>
                        </p:par>
                        <p:par>
                          <p:cTn id="26" fill="hold">
                            <p:stCondLst>
                              <p:cond delay="2700"/>
                            </p:stCondLst>
                            <p:childTnLst>
                              <p:par>
                                <p:cTn id="27" presetID="10" presetClass="entr" presetSubtype="0" fill="hold" grpId="0" nodeType="afterEffect">
                                  <p:stCondLst>
                                    <p:cond delay="0"/>
                                  </p:stCondLst>
                                  <p:childTnLst>
                                    <p:set>
                                      <p:cBhvr>
                                        <p:cTn id="28" dur="1" fill="hold">
                                          <p:stCondLst>
                                            <p:cond delay="0"/>
                                          </p:stCondLst>
                                        </p:cTn>
                                        <p:tgtEl>
                                          <p:spTgt spid="375"/>
                                        </p:tgtEl>
                                        <p:attrNameLst>
                                          <p:attrName>style.visibility</p:attrName>
                                        </p:attrNameLst>
                                      </p:cBhvr>
                                      <p:to>
                                        <p:strVal val="visible"/>
                                      </p:to>
                                    </p:set>
                                    <p:animEffect transition="in" filter="fade">
                                      <p:cBhvr>
                                        <p:cTn id="29" dur="500"/>
                                        <p:tgtEl>
                                          <p:spTgt spid="375"/>
                                        </p:tgtEl>
                                      </p:cBhvr>
                                    </p:animEffect>
                                  </p:childTnLst>
                                </p:cTn>
                              </p:par>
                              <p:par>
                                <p:cTn id="30" presetID="21" presetClass="entr" presetSubtype="1" fill="hold" grpId="0" nodeType="withEffect">
                                  <p:stCondLst>
                                    <p:cond delay="0"/>
                                  </p:stCondLst>
                                  <p:childTnLst>
                                    <p:set>
                                      <p:cBhvr>
                                        <p:cTn id="31" dur="1" fill="hold">
                                          <p:stCondLst>
                                            <p:cond delay="0"/>
                                          </p:stCondLst>
                                        </p:cTn>
                                        <p:tgtEl>
                                          <p:spTgt spid="376"/>
                                        </p:tgtEl>
                                        <p:attrNameLst>
                                          <p:attrName>style.visibility</p:attrName>
                                        </p:attrNameLst>
                                      </p:cBhvr>
                                      <p:to>
                                        <p:strVal val="visible"/>
                                      </p:to>
                                    </p:set>
                                    <p:animEffect transition="in" filter="wheel(1)">
                                      <p:cBhvr>
                                        <p:cTn id="32" dur="500"/>
                                        <p:tgtEl>
                                          <p:spTgt spid="376"/>
                                        </p:tgtEl>
                                      </p:cBhvr>
                                    </p:animEffect>
                                  </p:childTnLst>
                                </p:cTn>
                              </p:par>
                              <p:par>
                                <p:cTn id="33" presetID="21" presetClass="entr" presetSubtype="1" fill="hold" grpId="0" nodeType="withEffect">
                                  <p:stCondLst>
                                    <p:cond delay="0"/>
                                  </p:stCondLst>
                                  <p:childTnLst>
                                    <p:set>
                                      <p:cBhvr>
                                        <p:cTn id="34" dur="1" fill="hold">
                                          <p:stCondLst>
                                            <p:cond delay="0"/>
                                          </p:stCondLst>
                                        </p:cTn>
                                        <p:tgtEl>
                                          <p:spTgt spid="377"/>
                                        </p:tgtEl>
                                        <p:attrNameLst>
                                          <p:attrName>style.visibility</p:attrName>
                                        </p:attrNameLst>
                                      </p:cBhvr>
                                      <p:to>
                                        <p:strVal val="visible"/>
                                      </p:to>
                                    </p:set>
                                    <p:animEffect transition="in" filter="wheel(1)">
                                      <p:cBhvr>
                                        <p:cTn id="35" dur="500"/>
                                        <p:tgtEl>
                                          <p:spTgt spid="377"/>
                                        </p:tgtEl>
                                      </p:cBhvr>
                                    </p:animEffect>
                                  </p:childTnLst>
                                </p:cTn>
                              </p:par>
                              <p:par>
                                <p:cTn id="36" presetID="21" presetClass="entr" presetSubtype="1" fill="hold" grpId="0" nodeType="withEffect">
                                  <p:stCondLst>
                                    <p:cond delay="0"/>
                                  </p:stCondLst>
                                  <p:childTnLst>
                                    <p:set>
                                      <p:cBhvr>
                                        <p:cTn id="37" dur="1" fill="hold">
                                          <p:stCondLst>
                                            <p:cond delay="0"/>
                                          </p:stCondLst>
                                        </p:cTn>
                                        <p:tgtEl>
                                          <p:spTgt spid="378"/>
                                        </p:tgtEl>
                                        <p:attrNameLst>
                                          <p:attrName>style.visibility</p:attrName>
                                        </p:attrNameLst>
                                      </p:cBhvr>
                                      <p:to>
                                        <p:strVal val="visible"/>
                                      </p:to>
                                    </p:set>
                                    <p:animEffect transition="in" filter="wheel(1)">
                                      <p:cBhvr>
                                        <p:cTn id="38" dur="500"/>
                                        <p:tgtEl>
                                          <p:spTgt spid="378"/>
                                        </p:tgtEl>
                                      </p:cBhvr>
                                    </p:animEffect>
                                  </p:childTnLst>
                                </p:cTn>
                              </p:par>
                              <p:par>
                                <p:cTn id="39" presetID="21" presetClass="entr" presetSubtype="1" fill="hold" grpId="0" nodeType="withEffect">
                                  <p:stCondLst>
                                    <p:cond delay="0"/>
                                  </p:stCondLst>
                                  <p:childTnLst>
                                    <p:set>
                                      <p:cBhvr>
                                        <p:cTn id="40" dur="1" fill="hold">
                                          <p:stCondLst>
                                            <p:cond delay="0"/>
                                          </p:stCondLst>
                                        </p:cTn>
                                        <p:tgtEl>
                                          <p:spTgt spid="379"/>
                                        </p:tgtEl>
                                        <p:attrNameLst>
                                          <p:attrName>style.visibility</p:attrName>
                                        </p:attrNameLst>
                                      </p:cBhvr>
                                      <p:to>
                                        <p:strVal val="visible"/>
                                      </p:to>
                                    </p:set>
                                    <p:animEffect transition="in" filter="wheel(1)">
                                      <p:cBhvr>
                                        <p:cTn id="41" dur="500"/>
                                        <p:tgtEl>
                                          <p:spTgt spid="379"/>
                                        </p:tgtEl>
                                      </p:cBhvr>
                                    </p:animEffect>
                                  </p:childTnLst>
                                </p:cTn>
                              </p:par>
                              <p:par>
                                <p:cTn id="42" presetID="21" presetClass="entr" presetSubtype="1" fill="hold" grpId="0" nodeType="withEffect">
                                  <p:stCondLst>
                                    <p:cond delay="0"/>
                                  </p:stCondLst>
                                  <p:childTnLst>
                                    <p:set>
                                      <p:cBhvr>
                                        <p:cTn id="43" dur="1" fill="hold">
                                          <p:stCondLst>
                                            <p:cond delay="0"/>
                                          </p:stCondLst>
                                        </p:cTn>
                                        <p:tgtEl>
                                          <p:spTgt spid="380"/>
                                        </p:tgtEl>
                                        <p:attrNameLst>
                                          <p:attrName>style.visibility</p:attrName>
                                        </p:attrNameLst>
                                      </p:cBhvr>
                                      <p:to>
                                        <p:strVal val="visible"/>
                                      </p:to>
                                    </p:set>
                                    <p:animEffect transition="in" filter="wheel(1)">
                                      <p:cBhvr>
                                        <p:cTn id="44" dur="500"/>
                                        <p:tgtEl>
                                          <p:spTgt spid="380"/>
                                        </p:tgtEl>
                                      </p:cBhvr>
                                    </p:animEffect>
                                  </p:childTnLst>
                                </p:cTn>
                              </p:par>
                              <p:par>
                                <p:cTn id="45" presetID="21" presetClass="entr" presetSubtype="1" fill="hold" grpId="0" nodeType="withEffect">
                                  <p:stCondLst>
                                    <p:cond delay="0"/>
                                  </p:stCondLst>
                                  <p:childTnLst>
                                    <p:set>
                                      <p:cBhvr>
                                        <p:cTn id="46" dur="1" fill="hold">
                                          <p:stCondLst>
                                            <p:cond delay="0"/>
                                          </p:stCondLst>
                                        </p:cTn>
                                        <p:tgtEl>
                                          <p:spTgt spid="381"/>
                                        </p:tgtEl>
                                        <p:attrNameLst>
                                          <p:attrName>style.visibility</p:attrName>
                                        </p:attrNameLst>
                                      </p:cBhvr>
                                      <p:to>
                                        <p:strVal val="visible"/>
                                      </p:to>
                                    </p:set>
                                    <p:animEffect transition="in" filter="wheel(1)">
                                      <p:cBhvr>
                                        <p:cTn id="47" dur="500"/>
                                        <p:tgtEl>
                                          <p:spTgt spid="381"/>
                                        </p:tgtEl>
                                      </p:cBhvr>
                                    </p:animEffect>
                                  </p:childTnLst>
                                </p:cTn>
                              </p:par>
                              <p:par>
                                <p:cTn id="48" presetID="10" presetClass="entr" presetSubtype="0" fill="hold" nodeType="withEffect">
                                  <p:stCondLst>
                                    <p:cond delay="0"/>
                                  </p:stCondLst>
                                  <p:childTnLst>
                                    <p:set>
                                      <p:cBhvr>
                                        <p:cTn id="49" dur="1" fill="hold">
                                          <p:stCondLst>
                                            <p:cond delay="0"/>
                                          </p:stCondLst>
                                        </p:cTn>
                                        <p:tgtEl>
                                          <p:spTgt spid="382"/>
                                        </p:tgtEl>
                                        <p:attrNameLst>
                                          <p:attrName>style.visibility</p:attrName>
                                        </p:attrNameLst>
                                      </p:cBhvr>
                                      <p:to>
                                        <p:strVal val="visible"/>
                                      </p:to>
                                    </p:set>
                                    <p:animEffect transition="in" filter="fade">
                                      <p:cBhvr>
                                        <p:cTn id="50" dur="500"/>
                                        <p:tgtEl>
                                          <p:spTgt spid="382"/>
                                        </p:tgtEl>
                                      </p:cBhvr>
                                    </p:animEffect>
                                  </p:childTnLst>
                                </p:cTn>
                              </p:par>
                              <p:par>
                                <p:cTn id="51" presetID="21" presetClass="entr" presetSubtype="1" fill="hold" grpId="0" nodeType="withEffect">
                                  <p:stCondLst>
                                    <p:cond delay="0"/>
                                  </p:stCondLst>
                                  <p:childTnLst>
                                    <p:set>
                                      <p:cBhvr>
                                        <p:cTn id="52" dur="1" fill="hold">
                                          <p:stCondLst>
                                            <p:cond delay="0"/>
                                          </p:stCondLst>
                                        </p:cTn>
                                        <p:tgtEl>
                                          <p:spTgt spid="392"/>
                                        </p:tgtEl>
                                        <p:attrNameLst>
                                          <p:attrName>style.visibility</p:attrName>
                                        </p:attrNameLst>
                                      </p:cBhvr>
                                      <p:to>
                                        <p:strVal val="visible"/>
                                      </p:to>
                                    </p:set>
                                    <p:animEffect transition="in" filter="wheel(1)">
                                      <p:cBhvr>
                                        <p:cTn id="53" dur="500"/>
                                        <p:tgtEl>
                                          <p:spTgt spid="392"/>
                                        </p:tgtEl>
                                      </p:cBhvr>
                                    </p:animEffect>
                                  </p:childTnLst>
                                </p:cTn>
                              </p:par>
                              <p:par>
                                <p:cTn id="54" presetID="21" presetClass="entr" presetSubtype="1" fill="hold" grpId="0" nodeType="withEffect">
                                  <p:stCondLst>
                                    <p:cond delay="0"/>
                                  </p:stCondLst>
                                  <p:childTnLst>
                                    <p:set>
                                      <p:cBhvr>
                                        <p:cTn id="55" dur="1" fill="hold">
                                          <p:stCondLst>
                                            <p:cond delay="0"/>
                                          </p:stCondLst>
                                        </p:cTn>
                                        <p:tgtEl>
                                          <p:spTgt spid="393"/>
                                        </p:tgtEl>
                                        <p:attrNameLst>
                                          <p:attrName>style.visibility</p:attrName>
                                        </p:attrNameLst>
                                      </p:cBhvr>
                                      <p:to>
                                        <p:strVal val="visible"/>
                                      </p:to>
                                    </p:set>
                                    <p:animEffect transition="in" filter="wheel(1)">
                                      <p:cBhvr>
                                        <p:cTn id="56" dur="500"/>
                                        <p:tgtEl>
                                          <p:spTgt spid="393"/>
                                        </p:tgtEl>
                                      </p:cBhvr>
                                    </p:animEffect>
                                  </p:childTnLst>
                                </p:cTn>
                              </p:par>
                              <p:par>
                                <p:cTn id="57" presetID="21" presetClass="entr" presetSubtype="1" fill="hold" grpId="0" nodeType="withEffect">
                                  <p:stCondLst>
                                    <p:cond delay="0"/>
                                  </p:stCondLst>
                                  <p:childTnLst>
                                    <p:set>
                                      <p:cBhvr>
                                        <p:cTn id="58" dur="1" fill="hold">
                                          <p:stCondLst>
                                            <p:cond delay="0"/>
                                          </p:stCondLst>
                                        </p:cTn>
                                        <p:tgtEl>
                                          <p:spTgt spid="394"/>
                                        </p:tgtEl>
                                        <p:attrNameLst>
                                          <p:attrName>style.visibility</p:attrName>
                                        </p:attrNameLst>
                                      </p:cBhvr>
                                      <p:to>
                                        <p:strVal val="visible"/>
                                      </p:to>
                                    </p:set>
                                    <p:animEffect transition="in" filter="wheel(1)">
                                      <p:cBhvr>
                                        <p:cTn id="59" dur="500"/>
                                        <p:tgtEl>
                                          <p:spTgt spid="394"/>
                                        </p:tgtEl>
                                      </p:cBhvr>
                                    </p:animEffect>
                                  </p:childTnLst>
                                </p:cTn>
                              </p:par>
                              <p:par>
                                <p:cTn id="60" presetID="21" presetClass="entr" presetSubtype="1" fill="hold" grpId="0" nodeType="withEffect">
                                  <p:stCondLst>
                                    <p:cond delay="0"/>
                                  </p:stCondLst>
                                  <p:childTnLst>
                                    <p:set>
                                      <p:cBhvr>
                                        <p:cTn id="61" dur="1" fill="hold">
                                          <p:stCondLst>
                                            <p:cond delay="0"/>
                                          </p:stCondLst>
                                        </p:cTn>
                                        <p:tgtEl>
                                          <p:spTgt spid="395"/>
                                        </p:tgtEl>
                                        <p:attrNameLst>
                                          <p:attrName>style.visibility</p:attrName>
                                        </p:attrNameLst>
                                      </p:cBhvr>
                                      <p:to>
                                        <p:strVal val="visible"/>
                                      </p:to>
                                    </p:set>
                                    <p:animEffect transition="in" filter="wheel(1)">
                                      <p:cBhvr>
                                        <p:cTn id="62" dur="500"/>
                                        <p:tgtEl>
                                          <p:spTgt spid="395"/>
                                        </p:tgtEl>
                                      </p:cBhvr>
                                    </p:animEffect>
                                  </p:childTnLst>
                                </p:cTn>
                              </p:par>
                              <p:par>
                                <p:cTn id="63" presetID="21" presetClass="entr" presetSubtype="1" fill="hold" grpId="0" nodeType="withEffect">
                                  <p:stCondLst>
                                    <p:cond delay="0"/>
                                  </p:stCondLst>
                                  <p:childTnLst>
                                    <p:set>
                                      <p:cBhvr>
                                        <p:cTn id="64" dur="1" fill="hold">
                                          <p:stCondLst>
                                            <p:cond delay="0"/>
                                          </p:stCondLst>
                                        </p:cTn>
                                        <p:tgtEl>
                                          <p:spTgt spid="396"/>
                                        </p:tgtEl>
                                        <p:attrNameLst>
                                          <p:attrName>style.visibility</p:attrName>
                                        </p:attrNameLst>
                                      </p:cBhvr>
                                      <p:to>
                                        <p:strVal val="visible"/>
                                      </p:to>
                                    </p:set>
                                    <p:animEffect transition="in" filter="wheel(1)">
                                      <p:cBhvr>
                                        <p:cTn id="65" dur="500"/>
                                        <p:tgtEl>
                                          <p:spTgt spid="396"/>
                                        </p:tgtEl>
                                      </p:cBhvr>
                                    </p:animEffect>
                                  </p:childTnLst>
                                </p:cTn>
                              </p:par>
                              <p:par>
                                <p:cTn id="66" presetID="21" presetClass="entr" presetSubtype="1" fill="hold" grpId="0" nodeType="withEffect">
                                  <p:stCondLst>
                                    <p:cond delay="0"/>
                                  </p:stCondLst>
                                  <p:childTnLst>
                                    <p:set>
                                      <p:cBhvr>
                                        <p:cTn id="67" dur="1" fill="hold">
                                          <p:stCondLst>
                                            <p:cond delay="0"/>
                                          </p:stCondLst>
                                        </p:cTn>
                                        <p:tgtEl>
                                          <p:spTgt spid="397"/>
                                        </p:tgtEl>
                                        <p:attrNameLst>
                                          <p:attrName>style.visibility</p:attrName>
                                        </p:attrNameLst>
                                      </p:cBhvr>
                                      <p:to>
                                        <p:strVal val="visible"/>
                                      </p:to>
                                    </p:set>
                                    <p:animEffect transition="in" filter="wheel(1)">
                                      <p:cBhvr>
                                        <p:cTn id="68" dur="500"/>
                                        <p:tgtEl>
                                          <p:spTgt spid="397"/>
                                        </p:tgtEl>
                                      </p:cBhvr>
                                    </p:animEffect>
                                  </p:childTnLst>
                                </p:cTn>
                              </p:par>
                              <p:par>
                                <p:cTn id="69" presetID="21" presetClass="entr" presetSubtype="1" fill="hold" grpId="0" nodeType="withEffect">
                                  <p:stCondLst>
                                    <p:cond delay="0"/>
                                  </p:stCondLst>
                                  <p:childTnLst>
                                    <p:set>
                                      <p:cBhvr>
                                        <p:cTn id="70" dur="1" fill="hold">
                                          <p:stCondLst>
                                            <p:cond delay="0"/>
                                          </p:stCondLst>
                                        </p:cTn>
                                        <p:tgtEl>
                                          <p:spTgt spid="398"/>
                                        </p:tgtEl>
                                        <p:attrNameLst>
                                          <p:attrName>style.visibility</p:attrName>
                                        </p:attrNameLst>
                                      </p:cBhvr>
                                      <p:to>
                                        <p:strVal val="visible"/>
                                      </p:to>
                                    </p:set>
                                    <p:animEffect transition="in" filter="wheel(1)">
                                      <p:cBhvr>
                                        <p:cTn id="71" dur="500"/>
                                        <p:tgtEl>
                                          <p:spTgt spid="398"/>
                                        </p:tgtEl>
                                      </p:cBhvr>
                                    </p:animEffect>
                                  </p:childTnLst>
                                </p:cTn>
                              </p:par>
                              <p:par>
                                <p:cTn id="72" presetID="10" presetClass="entr" presetSubtype="0" fill="hold" nodeType="withEffect">
                                  <p:stCondLst>
                                    <p:cond delay="0"/>
                                  </p:stCondLst>
                                  <p:childTnLst>
                                    <p:set>
                                      <p:cBhvr>
                                        <p:cTn id="73" dur="1" fill="hold">
                                          <p:stCondLst>
                                            <p:cond delay="0"/>
                                          </p:stCondLst>
                                        </p:cTn>
                                        <p:tgtEl>
                                          <p:spTgt spid="399"/>
                                        </p:tgtEl>
                                        <p:attrNameLst>
                                          <p:attrName>style.visibility</p:attrName>
                                        </p:attrNameLst>
                                      </p:cBhvr>
                                      <p:to>
                                        <p:strVal val="visible"/>
                                      </p:to>
                                    </p:set>
                                    <p:animEffect transition="in" filter="fade">
                                      <p:cBhvr>
                                        <p:cTn id="74" dur="500"/>
                                        <p:tgtEl>
                                          <p:spTgt spid="399"/>
                                        </p:tgtEl>
                                      </p:cBhvr>
                                    </p:animEffect>
                                  </p:childTnLst>
                                </p:cTn>
                              </p:par>
                              <p:par>
                                <p:cTn id="75" presetID="21" presetClass="entr" presetSubtype="1" fill="hold" grpId="0" nodeType="withEffect">
                                  <p:stCondLst>
                                    <p:cond delay="0"/>
                                  </p:stCondLst>
                                  <p:childTnLst>
                                    <p:set>
                                      <p:cBhvr>
                                        <p:cTn id="76" dur="1" fill="hold">
                                          <p:stCondLst>
                                            <p:cond delay="0"/>
                                          </p:stCondLst>
                                        </p:cTn>
                                        <p:tgtEl>
                                          <p:spTgt spid="385"/>
                                        </p:tgtEl>
                                        <p:attrNameLst>
                                          <p:attrName>style.visibility</p:attrName>
                                        </p:attrNameLst>
                                      </p:cBhvr>
                                      <p:to>
                                        <p:strVal val="visible"/>
                                      </p:to>
                                    </p:set>
                                    <p:animEffect transition="in" filter="wheel(1)">
                                      <p:cBhvr>
                                        <p:cTn id="77" dur="500"/>
                                        <p:tgtEl>
                                          <p:spTgt spid="385"/>
                                        </p:tgtEl>
                                      </p:cBhvr>
                                    </p:animEffect>
                                  </p:childTnLst>
                                </p:cTn>
                              </p:par>
                              <p:par>
                                <p:cTn id="78" presetID="21" presetClass="entr" presetSubtype="1" fill="hold" grpId="0" nodeType="withEffect">
                                  <p:stCondLst>
                                    <p:cond delay="0"/>
                                  </p:stCondLst>
                                  <p:childTnLst>
                                    <p:set>
                                      <p:cBhvr>
                                        <p:cTn id="79" dur="1" fill="hold">
                                          <p:stCondLst>
                                            <p:cond delay="0"/>
                                          </p:stCondLst>
                                        </p:cTn>
                                        <p:tgtEl>
                                          <p:spTgt spid="386"/>
                                        </p:tgtEl>
                                        <p:attrNameLst>
                                          <p:attrName>style.visibility</p:attrName>
                                        </p:attrNameLst>
                                      </p:cBhvr>
                                      <p:to>
                                        <p:strVal val="visible"/>
                                      </p:to>
                                    </p:set>
                                    <p:animEffect transition="in" filter="wheel(1)">
                                      <p:cBhvr>
                                        <p:cTn id="80" dur="500"/>
                                        <p:tgtEl>
                                          <p:spTgt spid="386"/>
                                        </p:tgtEl>
                                      </p:cBhvr>
                                    </p:animEffect>
                                  </p:childTnLst>
                                </p:cTn>
                              </p:par>
                              <p:par>
                                <p:cTn id="81" presetID="21" presetClass="entr" presetSubtype="1" fill="hold" grpId="0" nodeType="withEffect">
                                  <p:stCondLst>
                                    <p:cond delay="0"/>
                                  </p:stCondLst>
                                  <p:childTnLst>
                                    <p:set>
                                      <p:cBhvr>
                                        <p:cTn id="82" dur="1" fill="hold">
                                          <p:stCondLst>
                                            <p:cond delay="0"/>
                                          </p:stCondLst>
                                        </p:cTn>
                                        <p:tgtEl>
                                          <p:spTgt spid="387"/>
                                        </p:tgtEl>
                                        <p:attrNameLst>
                                          <p:attrName>style.visibility</p:attrName>
                                        </p:attrNameLst>
                                      </p:cBhvr>
                                      <p:to>
                                        <p:strVal val="visible"/>
                                      </p:to>
                                    </p:set>
                                    <p:animEffect transition="in" filter="wheel(1)">
                                      <p:cBhvr>
                                        <p:cTn id="83" dur="500"/>
                                        <p:tgtEl>
                                          <p:spTgt spid="387"/>
                                        </p:tgtEl>
                                      </p:cBhvr>
                                    </p:animEffect>
                                  </p:childTnLst>
                                </p:cTn>
                              </p:par>
                              <p:par>
                                <p:cTn id="84" presetID="21" presetClass="entr" presetSubtype="1" fill="hold" grpId="0" nodeType="withEffect">
                                  <p:stCondLst>
                                    <p:cond delay="0"/>
                                  </p:stCondLst>
                                  <p:childTnLst>
                                    <p:set>
                                      <p:cBhvr>
                                        <p:cTn id="85" dur="1" fill="hold">
                                          <p:stCondLst>
                                            <p:cond delay="0"/>
                                          </p:stCondLst>
                                        </p:cTn>
                                        <p:tgtEl>
                                          <p:spTgt spid="388"/>
                                        </p:tgtEl>
                                        <p:attrNameLst>
                                          <p:attrName>style.visibility</p:attrName>
                                        </p:attrNameLst>
                                      </p:cBhvr>
                                      <p:to>
                                        <p:strVal val="visible"/>
                                      </p:to>
                                    </p:set>
                                    <p:animEffect transition="in" filter="wheel(1)">
                                      <p:cBhvr>
                                        <p:cTn id="86" dur="500"/>
                                        <p:tgtEl>
                                          <p:spTgt spid="388"/>
                                        </p:tgtEl>
                                      </p:cBhvr>
                                    </p:animEffect>
                                  </p:childTnLst>
                                </p:cTn>
                              </p:par>
                              <p:par>
                                <p:cTn id="87" presetID="21" presetClass="entr" presetSubtype="1" fill="hold" grpId="0" nodeType="withEffect">
                                  <p:stCondLst>
                                    <p:cond delay="0"/>
                                  </p:stCondLst>
                                  <p:childTnLst>
                                    <p:set>
                                      <p:cBhvr>
                                        <p:cTn id="88" dur="1" fill="hold">
                                          <p:stCondLst>
                                            <p:cond delay="0"/>
                                          </p:stCondLst>
                                        </p:cTn>
                                        <p:tgtEl>
                                          <p:spTgt spid="389"/>
                                        </p:tgtEl>
                                        <p:attrNameLst>
                                          <p:attrName>style.visibility</p:attrName>
                                        </p:attrNameLst>
                                      </p:cBhvr>
                                      <p:to>
                                        <p:strVal val="visible"/>
                                      </p:to>
                                    </p:set>
                                    <p:animEffect transition="in" filter="wheel(1)">
                                      <p:cBhvr>
                                        <p:cTn id="89" dur="500"/>
                                        <p:tgtEl>
                                          <p:spTgt spid="389"/>
                                        </p:tgtEl>
                                      </p:cBhvr>
                                    </p:animEffect>
                                  </p:childTnLst>
                                </p:cTn>
                              </p:par>
                              <p:par>
                                <p:cTn id="90" presetID="21" presetClass="entr" presetSubtype="1" fill="hold" grpId="0" nodeType="withEffect">
                                  <p:stCondLst>
                                    <p:cond delay="0"/>
                                  </p:stCondLst>
                                  <p:childTnLst>
                                    <p:set>
                                      <p:cBhvr>
                                        <p:cTn id="91" dur="1" fill="hold">
                                          <p:stCondLst>
                                            <p:cond delay="0"/>
                                          </p:stCondLst>
                                        </p:cTn>
                                        <p:tgtEl>
                                          <p:spTgt spid="390"/>
                                        </p:tgtEl>
                                        <p:attrNameLst>
                                          <p:attrName>style.visibility</p:attrName>
                                        </p:attrNameLst>
                                      </p:cBhvr>
                                      <p:to>
                                        <p:strVal val="visible"/>
                                      </p:to>
                                    </p:set>
                                    <p:animEffect transition="in" filter="wheel(1)">
                                      <p:cBhvr>
                                        <p:cTn id="92" dur="500"/>
                                        <p:tgtEl>
                                          <p:spTgt spid="390"/>
                                        </p:tgtEl>
                                      </p:cBhvr>
                                    </p:animEffect>
                                  </p:childTnLst>
                                </p:cTn>
                              </p:par>
                              <p:par>
                                <p:cTn id="93" presetID="21" presetClass="entr" presetSubtype="1" fill="hold" grpId="0" nodeType="withEffect">
                                  <p:stCondLst>
                                    <p:cond delay="0"/>
                                  </p:stCondLst>
                                  <p:childTnLst>
                                    <p:set>
                                      <p:cBhvr>
                                        <p:cTn id="94" dur="1" fill="hold">
                                          <p:stCondLst>
                                            <p:cond delay="0"/>
                                          </p:stCondLst>
                                        </p:cTn>
                                        <p:tgtEl>
                                          <p:spTgt spid="391"/>
                                        </p:tgtEl>
                                        <p:attrNameLst>
                                          <p:attrName>style.visibility</p:attrName>
                                        </p:attrNameLst>
                                      </p:cBhvr>
                                      <p:to>
                                        <p:strVal val="visible"/>
                                      </p:to>
                                    </p:set>
                                    <p:animEffect transition="in" filter="wheel(1)">
                                      <p:cBhvr>
                                        <p:cTn id="95" dur="500"/>
                                        <p:tgtEl>
                                          <p:spTgt spid="391"/>
                                        </p:tgtEl>
                                      </p:cBhvr>
                                    </p:animEffect>
                                  </p:childTnLst>
                                </p:cTn>
                              </p:par>
                              <p:par>
                                <p:cTn id="96" presetID="10" presetClass="entr" presetSubtype="0" fill="hold" nodeType="withEffect">
                                  <p:stCondLst>
                                    <p:cond delay="0"/>
                                  </p:stCondLst>
                                  <p:childTnLst>
                                    <p:set>
                                      <p:cBhvr>
                                        <p:cTn id="97" dur="1" fill="hold">
                                          <p:stCondLst>
                                            <p:cond delay="0"/>
                                          </p:stCondLst>
                                        </p:cTn>
                                        <p:tgtEl>
                                          <p:spTgt spid="402"/>
                                        </p:tgtEl>
                                        <p:attrNameLst>
                                          <p:attrName>style.visibility</p:attrName>
                                        </p:attrNameLst>
                                      </p:cBhvr>
                                      <p:to>
                                        <p:strVal val="visible"/>
                                      </p:to>
                                    </p:set>
                                    <p:animEffect transition="in" filter="fade">
                                      <p:cBhvr>
                                        <p:cTn id="98" dur="500"/>
                                        <p:tgtEl>
                                          <p:spTgt spid="4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P spid="374" grpId="0"/>
      <p:bldP spid="375" grpId="0"/>
      <p:bldP spid="376" grpId="0" animBg="1"/>
      <p:bldP spid="377" grpId="0" animBg="1"/>
      <p:bldP spid="378" grpId="0" animBg="1"/>
      <p:bldP spid="379" grpId="0" animBg="1"/>
      <p:bldP spid="380" grpId="0" animBg="1"/>
      <p:bldP spid="381" grpId="0" animBg="1"/>
      <p:bldP spid="385" grpId="0" animBg="1"/>
      <p:bldP spid="386" grpId="0" animBg="1"/>
      <p:bldP spid="387" grpId="0" animBg="1"/>
      <p:bldP spid="388" grpId="0" animBg="1"/>
      <p:bldP spid="389" grpId="0" animBg="1"/>
      <p:bldP spid="390" grpId="0" animBg="1"/>
      <p:bldP spid="391" grpId="0" animBg="1"/>
      <p:bldP spid="392" grpId="0" animBg="1"/>
      <p:bldP spid="393" grpId="0" animBg="1"/>
      <p:bldP spid="394" grpId="0" animBg="1"/>
      <p:bldP spid="395" grpId="0" animBg="1"/>
      <p:bldP spid="396" grpId="0" animBg="1"/>
      <p:bldP spid="397" grpId="0" animBg="1"/>
      <p:bldP spid="39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83BE5DC-3DF4-2548-B1FC-71E4D233985E}"/>
              </a:ext>
            </a:extLst>
          </p:cNvPr>
          <p:cNvSpPr txBox="1"/>
          <p:nvPr/>
        </p:nvSpPr>
        <p:spPr>
          <a:xfrm>
            <a:off x="2324884" y="408124"/>
            <a:ext cx="7553866" cy="584775"/>
          </a:xfrm>
          <a:prstGeom prst="rect">
            <a:avLst/>
          </a:prstGeom>
          <a:noFill/>
        </p:spPr>
        <p:txBody>
          <a:bodyPr wrap="square" rtlCol="0">
            <a:spAutoFit/>
          </a:bodyPr>
          <a:lstStyle/>
          <a:p>
            <a:pPr lvl="0" algn="ctr">
              <a:defRPr/>
            </a:pPr>
            <a:r>
              <a:rPr lang="ru-RU" sz="3200" dirty="0">
                <a:solidFill>
                  <a:srgbClr val="656D78"/>
                </a:solidFill>
                <a:latin typeface="Tahoma" panose="020B0604030504040204" pitchFamily="34" charset="0"/>
                <a:ea typeface="Tahoma" panose="020B0604030504040204" pitchFamily="34" charset="0"/>
                <a:cs typeface="Tahoma" panose="020B0604030504040204" pitchFamily="34" charset="0"/>
              </a:rPr>
              <a:t>Заголовок </a:t>
            </a:r>
            <a:r>
              <a:rPr lang="ru-RU" sz="3200" dirty="0">
                <a:solidFill>
                  <a:srgbClr val="26A69A"/>
                </a:solidFill>
                <a:latin typeface="Tahoma" panose="020B0604030504040204" pitchFamily="34" charset="0"/>
                <a:ea typeface="Tahoma" panose="020B0604030504040204" pitchFamily="34" charset="0"/>
                <a:cs typeface="Tahoma" panose="020B0604030504040204" pitchFamily="34" charset="0"/>
              </a:rPr>
              <a:t>слайда</a:t>
            </a:r>
            <a:endParaRPr lang="en-US" sz="3200" dirty="0">
              <a:solidFill>
                <a:srgbClr val="656D78"/>
              </a:solidFill>
              <a:latin typeface="Tahoma" panose="020B0604030504040204" pitchFamily="34" charset="0"/>
              <a:ea typeface="Tahoma" panose="020B0604030504040204" pitchFamily="34" charset="0"/>
              <a:cs typeface="Tahoma" panose="020B0604030504040204" pitchFamily="34" charset="0"/>
            </a:endParaRPr>
          </a:p>
        </p:txBody>
      </p:sp>
      <p:sp>
        <p:nvSpPr>
          <p:cNvPr id="3" name="Rectangle 2">
            <a:extLst>
              <a:ext uri="{FF2B5EF4-FFF2-40B4-BE49-F238E27FC236}">
                <a16:creationId xmlns:a16="http://schemas.microsoft.com/office/drawing/2014/main" id="{0F9AAF73-1C8A-FD4C-94F8-609C346D3384}"/>
              </a:ext>
            </a:extLst>
          </p:cNvPr>
          <p:cNvSpPr/>
          <p:nvPr/>
        </p:nvSpPr>
        <p:spPr>
          <a:xfrm>
            <a:off x="4117517" y="939038"/>
            <a:ext cx="4077582" cy="276999"/>
          </a:xfrm>
          <a:prstGeom prst="rect">
            <a:avLst/>
          </a:prstGeom>
        </p:spPr>
        <p:txBody>
          <a:bodyPr wrap="square">
            <a:spAutoFit/>
          </a:bodyPr>
          <a:lstStyle/>
          <a:p>
            <a:pPr algn="ctr">
              <a:defRPr/>
            </a:pPr>
            <a:r>
              <a:rPr lang="ru-RU" sz="1200" dirty="0">
                <a:solidFill>
                  <a:srgbClr val="656D78"/>
                </a:solidFill>
                <a:latin typeface="Tahoma" panose="020B0604030504040204" pitchFamily="34" charset="0"/>
              </a:rPr>
              <a:t>Краткое </a:t>
            </a:r>
            <a:r>
              <a:rPr lang="ru-RU" sz="1200" dirty="0">
                <a:solidFill>
                  <a:srgbClr val="26A69A"/>
                </a:solidFill>
                <a:latin typeface="Tahoma" panose="020B0604030504040204" pitchFamily="34" charset="0"/>
              </a:rPr>
              <a:t>описание.</a:t>
            </a:r>
            <a:endParaRPr lang="en-US" sz="1200" dirty="0">
              <a:solidFill>
                <a:srgbClr val="656D78"/>
              </a:solidFill>
              <a:latin typeface="Tahoma" panose="020B0604030504040204" pitchFamily="34" charset="0"/>
            </a:endParaRPr>
          </a:p>
        </p:txBody>
      </p:sp>
      <p:grpSp>
        <p:nvGrpSpPr>
          <p:cNvPr id="46" name="Group 45">
            <a:extLst>
              <a:ext uri="{FF2B5EF4-FFF2-40B4-BE49-F238E27FC236}">
                <a16:creationId xmlns:a16="http://schemas.microsoft.com/office/drawing/2014/main" id="{F184FE68-F4D0-D44A-A754-9E539DA89D0F}"/>
              </a:ext>
            </a:extLst>
          </p:cNvPr>
          <p:cNvGrpSpPr/>
          <p:nvPr/>
        </p:nvGrpSpPr>
        <p:grpSpPr>
          <a:xfrm>
            <a:off x="6587401" y="827369"/>
            <a:ext cx="5101275" cy="5883575"/>
            <a:chOff x="6587401" y="827369"/>
            <a:chExt cx="5101275" cy="5883575"/>
          </a:xfrm>
        </p:grpSpPr>
        <p:sp>
          <p:nvSpPr>
            <p:cNvPr id="5" name="AutoShape 3">
              <a:extLst>
                <a:ext uri="{FF2B5EF4-FFF2-40B4-BE49-F238E27FC236}">
                  <a16:creationId xmlns:a16="http://schemas.microsoft.com/office/drawing/2014/main" id="{0E4A95D8-2D62-034D-8864-7945850E2BB0}"/>
                </a:ext>
              </a:extLst>
            </p:cNvPr>
            <p:cNvSpPr>
              <a:spLocks noChangeAspect="1" noChangeArrowheads="1" noTextEdit="1"/>
            </p:cNvSpPr>
            <p:nvPr/>
          </p:nvSpPr>
          <p:spPr bwMode="auto">
            <a:xfrm>
              <a:off x="6822483" y="833899"/>
              <a:ext cx="4620663" cy="564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 name="Freeform 5">
              <a:extLst>
                <a:ext uri="{FF2B5EF4-FFF2-40B4-BE49-F238E27FC236}">
                  <a16:creationId xmlns:a16="http://schemas.microsoft.com/office/drawing/2014/main" id="{8747B035-E959-7142-962A-9DD0F7F8A964}"/>
                </a:ext>
              </a:extLst>
            </p:cNvPr>
            <p:cNvSpPr>
              <a:spLocks/>
            </p:cNvSpPr>
            <p:nvPr/>
          </p:nvSpPr>
          <p:spPr bwMode="auto">
            <a:xfrm>
              <a:off x="6587401" y="2096811"/>
              <a:ext cx="4614133" cy="4614133"/>
            </a:xfrm>
            <a:custGeom>
              <a:avLst/>
              <a:gdLst>
                <a:gd name="T0" fmla="*/ 1098 w 1318"/>
                <a:gd name="T1" fmla="*/ 1057 h 1318"/>
                <a:gd name="T2" fmla="*/ 261 w 1318"/>
                <a:gd name="T3" fmla="*/ 1098 h 1318"/>
                <a:gd name="T4" fmla="*/ 220 w 1318"/>
                <a:gd name="T5" fmla="*/ 261 h 1318"/>
                <a:gd name="T6" fmla="*/ 1057 w 1318"/>
                <a:gd name="T7" fmla="*/ 220 h 1318"/>
                <a:gd name="T8" fmla="*/ 1098 w 1318"/>
                <a:gd name="T9" fmla="*/ 1057 h 1318"/>
              </a:gdLst>
              <a:ahLst/>
              <a:cxnLst>
                <a:cxn ang="0">
                  <a:pos x="T0" y="T1"/>
                </a:cxn>
                <a:cxn ang="0">
                  <a:pos x="T2" y="T3"/>
                </a:cxn>
                <a:cxn ang="0">
                  <a:pos x="T4" y="T5"/>
                </a:cxn>
                <a:cxn ang="0">
                  <a:pos x="T6" y="T7"/>
                </a:cxn>
                <a:cxn ang="0">
                  <a:pos x="T8" y="T9"/>
                </a:cxn>
              </a:cxnLst>
              <a:rect l="0" t="0" r="r" b="b"/>
              <a:pathLst>
                <a:path w="1318" h="1318">
                  <a:moveTo>
                    <a:pt x="1098" y="1057"/>
                  </a:moveTo>
                  <a:cubicBezTo>
                    <a:pt x="878" y="1299"/>
                    <a:pt x="504" y="1318"/>
                    <a:pt x="261" y="1098"/>
                  </a:cubicBezTo>
                  <a:cubicBezTo>
                    <a:pt x="19" y="878"/>
                    <a:pt x="0" y="504"/>
                    <a:pt x="220" y="261"/>
                  </a:cubicBezTo>
                  <a:cubicBezTo>
                    <a:pt x="440" y="19"/>
                    <a:pt x="814" y="0"/>
                    <a:pt x="1057" y="220"/>
                  </a:cubicBezTo>
                  <a:cubicBezTo>
                    <a:pt x="1299" y="440"/>
                    <a:pt x="1318" y="814"/>
                    <a:pt x="1098" y="1057"/>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 name="Freeform 6">
              <a:extLst>
                <a:ext uri="{FF2B5EF4-FFF2-40B4-BE49-F238E27FC236}">
                  <a16:creationId xmlns:a16="http://schemas.microsoft.com/office/drawing/2014/main" id="{C519A3FC-CA0D-3541-9382-0ED890C2CEFA}"/>
                </a:ext>
              </a:extLst>
            </p:cNvPr>
            <p:cNvSpPr>
              <a:spLocks/>
            </p:cNvSpPr>
            <p:nvPr/>
          </p:nvSpPr>
          <p:spPr bwMode="auto">
            <a:xfrm>
              <a:off x="7043199" y="2661007"/>
              <a:ext cx="2285517" cy="2544107"/>
            </a:xfrm>
            <a:custGeom>
              <a:avLst/>
              <a:gdLst>
                <a:gd name="T0" fmla="*/ 295 w 653"/>
                <a:gd name="T1" fmla="*/ 659 h 727"/>
                <a:gd name="T2" fmla="*/ 265 w 653"/>
                <a:gd name="T3" fmla="*/ 630 h 727"/>
                <a:gd name="T4" fmla="*/ 214 w 653"/>
                <a:gd name="T5" fmla="*/ 601 h 727"/>
                <a:gd name="T6" fmla="*/ 265 w 653"/>
                <a:gd name="T7" fmla="*/ 505 h 727"/>
                <a:gd name="T8" fmla="*/ 287 w 653"/>
                <a:gd name="T9" fmla="*/ 498 h 727"/>
                <a:gd name="T10" fmla="*/ 337 w 653"/>
                <a:gd name="T11" fmla="*/ 503 h 727"/>
                <a:gd name="T12" fmla="*/ 371 w 653"/>
                <a:gd name="T13" fmla="*/ 489 h 727"/>
                <a:gd name="T14" fmla="*/ 424 w 653"/>
                <a:gd name="T15" fmla="*/ 436 h 727"/>
                <a:gd name="T16" fmla="*/ 438 w 653"/>
                <a:gd name="T17" fmla="*/ 398 h 727"/>
                <a:gd name="T18" fmla="*/ 486 w 653"/>
                <a:gd name="T19" fmla="*/ 353 h 727"/>
                <a:gd name="T20" fmla="*/ 508 w 653"/>
                <a:gd name="T21" fmla="*/ 317 h 727"/>
                <a:gd name="T22" fmla="*/ 537 w 653"/>
                <a:gd name="T23" fmla="*/ 318 h 727"/>
                <a:gd name="T24" fmla="*/ 607 w 653"/>
                <a:gd name="T25" fmla="*/ 294 h 727"/>
                <a:gd name="T26" fmla="*/ 578 w 653"/>
                <a:gd name="T27" fmla="*/ 295 h 727"/>
                <a:gd name="T28" fmla="*/ 556 w 653"/>
                <a:gd name="T29" fmla="*/ 270 h 727"/>
                <a:gd name="T30" fmla="*/ 511 w 653"/>
                <a:gd name="T31" fmla="*/ 269 h 727"/>
                <a:gd name="T32" fmla="*/ 541 w 653"/>
                <a:gd name="T33" fmla="*/ 238 h 727"/>
                <a:gd name="T34" fmla="*/ 639 w 653"/>
                <a:gd name="T35" fmla="*/ 223 h 727"/>
                <a:gd name="T36" fmla="*/ 633 w 653"/>
                <a:gd name="T37" fmla="*/ 182 h 727"/>
                <a:gd name="T38" fmla="*/ 583 w 653"/>
                <a:gd name="T39" fmla="*/ 144 h 727"/>
                <a:gd name="T40" fmla="*/ 519 w 653"/>
                <a:gd name="T41" fmla="*/ 132 h 727"/>
                <a:gd name="T42" fmla="*/ 507 w 653"/>
                <a:gd name="T43" fmla="*/ 102 h 727"/>
                <a:gd name="T44" fmla="*/ 422 w 653"/>
                <a:gd name="T45" fmla="*/ 85 h 727"/>
                <a:gd name="T46" fmla="*/ 425 w 653"/>
                <a:gd name="T47" fmla="*/ 116 h 727"/>
                <a:gd name="T48" fmla="*/ 397 w 653"/>
                <a:gd name="T49" fmla="*/ 183 h 727"/>
                <a:gd name="T50" fmla="*/ 380 w 653"/>
                <a:gd name="T51" fmla="*/ 219 h 727"/>
                <a:gd name="T52" fmla="*/ 301 w 653"/>
                <a:gd name="T53" fmla="*/ 158 h 727"/>
                <a:gd name="T54" fmla="*/ 258 w 653"/>
                <a:gd name="T55" fmla="*/ 129 h 727"/>
                <a:gd name="T56" fmla="*/ 300 w 653"/>
                <a:gd name="T57" fmla="*/ 82 h 727"/>
                <a:gd name="T58" fmla="*/ 343 w 653"/>
                <a:gd name="T59" fmla="*/ 57 h 727"/>
                <a:gd name="T60" fmla="*/ 376 w 653"/>
                <a:gd name="T61" fmla="*/ 41 h 727"/>
                <a:gd name="T62" fmla="*/ 398 w 653"/>
                <a:gd name="T63" fmla="*/ 14 h 727"/>
                <a:gd name="T64" fmla="*/ 352 w 653"/>
                <a:gd name="T65" fmla="*/ 32 h 727"/>
                <a:gd name="T66" fmla="*/ 321 w 653"/>
                <a:gd name="T67" fmla="*/ 20 h 727"/>
                <a:gd name="T68" fmla="*/ 307 w 653"/>
                <a:gd name="T69" fmla="*/ 7 h 727"/>
                <a:gd name="T70" fmla="*/ 280 w 653"/>
                <a:gd name="T71" fmla="*/ 28 h 727"/>
                <a:gd name="T72" fmla="*/ 291 w 653"/>
                <a:gd name="T73" fmla="*/ 34 h 727"/>
                <a:gd name="T74" fmla="*/ 272 w 653"/>
                <a:gd name="T75" fmla="*/ 45 h 727"/>
                <a:gd name="T76" fmla="*/ 187 w 653"/>
                <a:gd name="T77" fmla="*/ 80 h 727"/>
                <a:gd name="T78" fmla="*/ 98 w 653"/>
                <a:gd name="T79" fmla="*/ 104 h 727"/>
                <a:gd name="T80" fmla="*/ 65 w 653"/>
                <a:gd name="T81" fmla="*/ 130 h 727"/>
                <a:gd name="T82" fmla="*/ 38 w 653"/>
                <a:gd name="T83" fmla="*/ 245 h 727"/>
                <a:gd name="T84" fmla="*/ 38 w 653"/>
                <a:gd name="T85" fmla="*/ 273 h 727"/>
                <a:gd name="T86" fmla="*/ 36 w 653"/>
                <a:gd name="T87" fmla="*/ 366 h 727"/>
                <a:gd name="T88" fmla="*/ 71 w 653"/>
                <a:gd name="T89" fmla="*/ 500 h 727"/>
                <a:gd name="T90" fmla="*/ 110 w 653"/>
                <a:gd name="T91" fmla="*/ 560 h 727"/>
                <a:gd name="T92" fmla="*/ 97 w 653"/>
                <a:gd name="T93" fmla="*/ 512 h 727"/>
                <a:gd name="T94" fmla="*/ 145 w 653"/>
                <a:gd name="T95" fmla="*/ 610 h 727"/>
                <a:gd name="T96" fmla="*/ 239 w 653"/>
                <a:gd name="T97" fmla="*/ 654 h 727"/>
                <a:gd name="T98" fmla="*/ 330 w 653"/>
                <a:gd name="T99" fmla="*/ 725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3" h="727">
                  <a:moveTo>
                    <a:pt x="348" y="703"/>
                  </a:moveTo>
                  <a:cubicBezTo>
                    <a:pt x="349" y="698"/>
                    <a:pt x="355" y="675"/>
                    <a:pt x="351" y="672"/>
                  </a:cubicBezTo>
                  <a:cubicBezTo>
                    <a:pt x="342" y="666"/>
                    <a:pt x="339" y="659"/>
                    <a:pt x="325" y="659"/>
                  </a:cubicBezTo>
                  <a:cubicBezTo>
                    <a:pt x="314" y="660"/>
                    <a:pt x="306" y="661"/>
                    <a:pt x="295" y="659"/>
                  </a:cubicBezTo>
                  <a:cubicBezTo>
                    <a:pt x="305" y="641"/>
                    <a:pt x="301" y="625"/>
                    <a:pt x="312" y="607"/>
                  </a:cubicBezTo>
                  <a:cubicBezTo>
                    <a:pt x="321" y="593"/>
                    <a:pt x="285" y="599"/>
                    <a:pt x="280" y="601"/>
                  </a:cubicBezTo>
                  <a:cubicBezTo>
                    <a:pt x="272" y="603"/>
                    <a:pt x="274" y="607"/>
                    <a:pt x="273" y="615"/>
                  </a:cubicBezTo>
                  <a:cubicBezTo>
                    <a:pt x="272" y="620"/>
                    <a:pt x="264" y="626"/>
                    <a:pt x="265" y="630"/>
                  </a:cubicBezTo>
                  <a:cubicBezTo>
                    <a:pt x="261" y="629"/>
                    <a:pt x="257" y="630"/>
                    <a:pt x="253" y="630"/>
                  </a:cubicBezTo>
                  <a:cubicBezTo>
                    <a:pt x="247" y="631"/>
                    <a:pt x="241" y="631"/>
                    <a:pt x="237" y="628"/>
                  </a:cubicBezTo>
                  <a:cubicBezTo>
                    <a:pt x="230" y="622"/>
                    <a:pt x="225" y="631"/>
                    <a:pt x="220" y="622"/>
                  </a:cubicBezTo>
                  <a:cubicBezTo>
                    <a:pt x="217" y="616"/>
                    <a:pt x="217" y="607"/>
                    <a:pt x="214" y="601"/>
                  </a:cubicBezTo>
                  <a:cubicBezTo>
                    <a:pt x="206" y="589"/>
                    <a:pt x="203" y="565"/>
                    <a:pt x="211" y="553"/>
                  </a:cubicBezTo>
                  <a:cubicBezTo>
                    <a:pt x="218" y="542"/>
                    <a:pt x="206" y="531"/>
                    <a:pt x="218" y="522"/>
                  </a:cubicBezTo>
                  <a:cubicBezTo>
                    <a:pt x="223" y="518"/>
                    <a:pt x="229" y="503"/>
                    <a:pt x="229" y="495"/>
                  </a:cubicBezTo>
                  <a:cubicBezTo>
                    <a:pt x="238" y="494"/>
                    <a:pt x="256" y="505"/>
                    <a:pt x="265" y="505"/>
                  </a:cubicBezTo>
                  <a:cubicBezTo>
                    <a:pt x="267" y="511"/>
                    <a:pt x="280" y="516"/>
                    <a:pt x="281" y="508"/>
                  </a:cubicBezTo>
                  <a:cubicBezTo>
                    <a:pt x="284" y="510"/>
                    <a:pt x="287" y="515"/>
                    <a:pt x="291" y="512"/>
                  </a:cubicBezTo>
                  <a:cubicBezTo>
                    <a:pt x="291" y="509"/>
                    <a:pt x="289" y="507"/>
                    <a:pt x="286" y="506"/>
                  </a:cubicBezTo>
                  <a:cubicBezTo>
                    <a:pt x="288" y="503"/>
                    <a:pt x="288" y="501"/>
                    <a:pt x="287" y="498"/>
                  </a:cubicBezTo>
                  <a:cubicBezTo>
                    <a:pt x="294" y="494"/>
                    <a:pt x="300" y="499"/>
                    <a:pt x="303" y="499"/>
                  </a:cubicBezTo>
                  <a:cubicBezTo>
                    <a:pt x="308" y="497"/>
                    <a:pt x="312" y="498"/>
                    <a:pt x="316" y="499"/>
                  </a:cubicBezTo>
                  <a:cubicBezTo>
                    <a:pt x="319" y="500"/>
                    <a:pt x="327" y="495"/>
                    <a:pt x="330" y="494"/>
                  </a:cubicBezTo>
                  <a:cubicBezTo>
                    <a:pt x="329" y="501"/>
                    <a:pt x="333" y="506"/>
                    <a:pt x="337" y="503"/>
                  </a:cubicBezTo>
                  <a:cubicBezTo>
                    <a:pt x="344" y="498"/>
                    <a:pt x="346" y="506"/>
                    <a:pt x="351" y="511"/>
                  </a:cubicBezTo>
                  <a:cubicBezTo>
                    <a:pt x="358" y="518"/>
                    <a:pt x="349" y="534"/>
                    <a:pt x="363" y="543"/>
                  </a:cubicBezTo>
                  <a:cubicBezTo>
                    <a:pt x="362" y="549"/>
                    <a:pt x="372" y="566"/>
                    <a:pt x="375" y="566"/>
                  </a:cubicBezTo>
                  <a:cubicBezTo>
                    <a:pt x="401" y="562"/>
                    <a:pt x="366" y="504"/>
                    <a:pt x="371" y="489"/>
                  </a:cubicBezTo>
                  <a:cubicBezTo>
                    <a:pt x="374" y="478"/>
                    <a:pt x="378" y="474"/>
                    <a:pt x="387" y="469"/>
                  </a:cubicBezTo>
                  <a:cubicBezTo>
                    <a:pt x="394" y="465"/>
                    <a:pt x="386" y="447"/>
                    <a:pt x="394" y="444"/>
                  </a:cubicBezTo>
                  <a:cubicBezTo>
                    <a:pt x="402" y="442"/>
                    <a:pt x="414" y="446"/>
                    <a:pt x="422" y="443"/>
                  </a:cubicBezTo>
                  <a:cubicBezTo>
                    <a:pt x="426" y="441"/>
                    <a:pt x="429" y="438"/>
                    <a:pt x="424" y="436"/>
                  </a:cubicBezTo>
                  <a:cubicBezTo>
                    <a:pt x="425" y="434"/>
                    <a:pt x="435" y="428"/>
                    <a:pt x="435" y="428"/>
                  </a:cubicBezTo>
                  <a:cubicBezTo>
                    <a:pt x="435" y="422"/>
                    <a:pt x="425" y="412"/>
                    <a:pt x="426" y="408"/>
                  </a:cubicBezTo>
                  <a:cubicBezTo>
                    <a:pt x="427" y="409"/>
                    <a:pt x="431" y="406"/>
                    <a:pt x="430" y="408"/>
                  </a:cubicBezTo>
                  <a:cubicBezTo>
                    <a:pt x="431" y="411"/>
                    <a:pt x="438" y="399"/>
                    <a:pt x="438" y="398"/>
                  </a:cubicBezTo>
                  <a:cubicBezTo>
                    <a:pt x="443" y="390"/>
                    <a:pt x="431" y="386"/>
                    <a:pt x="433" y="379"/>
                  </a:cubicBezTo>
                  <a:cubicBezTo>
                    <a:pt x="437" y="380"/>
                    <a:pt x="448" y="383"/>
                    <a:pt x="450" y="377"/>
                  </a:cubicBezTo>
                  <a:cubicBezTo>
                    <a:pt x="452" y="372"/>
                    <a:pt x="445" y="342"/>
                    <a:pt x="442" y="343"/>
                  </a:cubicBezTo>
                  <a:cubicBezTo>
                    <a:pt x="452" y="332"/>
                    <a:pt x="477" y="362"/>
                    <a:pt x="486" y="353"/>
                  </a:cubicBezTo>
                  <a:cubicBezTo>
                    <a:pt x="493" y="354"/>
                    <a:pt x="497" y="355"/>
                    <a:pt x="497" y="347"/>
                  </a:cubicBezTo>
                  <a:cubicBezTo>
                    <a:pt x="494" y="343"/>
                    <a:pt x="489" y="347"/>
                    <a:pt x="487" y="342"/>
                  </a:cubicBezTo>
                  <a:cubicBezTo>
                    <a:pt x="488" y="333"/>
                    <a:pt x="494" y="330"/>
                    <a:pt x="503" y="327"/>
                  </a:cubicBezTo>
                  <a:cubicBezTo>
                    <a:pt x="506" y="326"/>
                    <a:pt x="507" y="320"/>
                    <a:pt x="508" y="317"/>
                  </a:cubicBezTo>
                  <a:cubicBezTo>
                    <a:pt x="514" y="317"/>
                    <a:pt x="517" y="313"/>
                    <a:pt x="522" y="312"/>
                  </a:cubicBezTo>
                  <a:cubicBezTo>
                    <a:pt x="535" y="306"/>
                    <a:pt x="526" y="308"/>
                    <a:pt x="530" y="306"/>
                  </a:cubicBezTo>
                  <a:cubicBezTo>
                    <a:pt x="531" y="306"/>
                    <a:pt x="552" y="304"/>
                    <a:pt x="551" y="302"/>
                  </a:cubicBezTo>
                  <a:cubicBezTo>
                    <a:pt x="553" y="306"/>
                    <a:pt x="536" y="311"/>
                    <a:pt x="537" y="318"/>
                  </a:cubicBezTo>
                  <a:cubicBezTo>
                    <a:pt x="539" y="330"/>
                    <a:pt x="552" y="315"/>
                    <a:pt x="560" y="314"/>
                  </a:cubicBezTo>
                  <a:cubicBezTo>
                    <a:pt x="566" y="301"/>
                    <a:pt x="583" y="308"/>
                    <a:pt x="596" y="305"/>
                  </a:cubicBezTo>
                  <a:cubicBezTo>
                    <a:pt x="598" y="301"/>
                    <a:pt x="593" y="303"/>
                    <a:pt x="594" y="299"/>
                  </a:cubicBezTo>
                  <a:cubicBezTo>
                    <a:pt x="600" y="300"/>
                    <a:pt x="605" y="297"/>
                    <a:pt x="607" y="294"/>
                  </a:cubicBezTo>
                  <a:cubicBezTo>
                    <a:pt x="610" y="292"/>
                    <a:pt x="608" y="289"/>
                    <a:pt x="602" y="290"/>
                  </a:cubicBezTo>
                  <a:cubicBezTo>
                    <a:pt x="602" y="286"/>
                    <a:pt x="596" y="260"/>
                    <a:pt x="586" y="272"/>
                  </a:cubicBezTo>
                  <a:cubicBezTo>
                    <a:pt x="582" y="278"/>
                    <a:pt x="590" y="290"/>
                    <a:pt x="590" y="296"/>
                  </a:cubicBezTo>
                  <a:cubicBezTo>
                    <a:pt x="586" y="295"/>
                    <a:pt x="582" y="295"/>
                    <a:pt x="578" y="295"/>
                  </a:cubicBezTo>
                  <a:cubicBezTo>
                    <a:pt x="575" y="295"/>
                    <a:pt x="572" y="296"/>
                    <a:pt x="569" y="295"/>
                  </a:cubicBezTo>
                  <a:cubicBezTo>
                    <a:pt x="566" y="291"/>
                    <a:pt x="565" y="291"/>
                    <a:pt x="560" y="290"/>
                  </a:cubicBezTo>
                  <a:cubicBezTo>
                    <a:pt x="556" y="288"/>
                    <a:pt x="553" y="278"/>
                    <a:pt x="551" y="278"/>
                  </a:cubicBezTo>
                  <a:cubicBezTo>
                    <a:pt x="553" y="276"/>
                    <a:pt x="554" y="273"/>
                    <a:pt x="556" y="270"/>
                  </a:cubicBezTo>
                  <a:cubicBezTo>
                    <a:pt x="555" y="269"/>
                    <a:pt x="544" y="267"/>
                    <a:pt x="541" y="267"/>
                  </a:cubicBezTo>
                  <a:cubicBezTo>
                    <a:pt x="548" y="267"/>
                    <a:pt x="568" y="263"/>
                    <a:pt x="558" y="254"/>
                  </a:cubicBezTo>
                  <a:cubicBezTo>
                    <a:pt x="551" y="248"/>
                    <a:pt x="540" y="255"/>
                    <a:pt x="532" y="258"/>
                  </a:cubicBezTo>
                  <a:cubicBezTo>
                    <a:pt x="525" y="260"/>
                    <a:pt x="517" y="264"/>
                    <a:pt x="511" y="269"/>
                  </a:cubicBezTo>
                  <a:cubicBezTo>
                    <a:pt x="509" y="270"/>
                    <a:pt x="500" y="270"/>
                    <a:pt x="496" y="271"/>
                  </a:cubicBezTo>
                  <a:cubicBezTo>
                    <a:pt x="496" y="266"/>
                    <a:pt x="510" y="256"/>
                    <a:pt x="514" y="254"/>
                  </a:cubicBezTo>
                  <a:cubicBezTo>
                    <a:pt x="521" y="250"/>
                    <a:pt x="526" y="253"/>
                    <a:pt x="530" y="245"/>
                  </a:cubicBezTo>
                  <a:cubicBezTo>
                    <a:pt x="531" y="239"/>
                    <a:pt x="535" y="237"/>
                    <a:pt x="541" y="238"/>
                  </a:cubicBezTo>
                  <a:cubicBezTo>
                    <a:pt x="548" y="237"/>
                    <a:pt x="560" y="233"/>
                    <a:pt x="569" y="233"/>
                  </a:cubicBezTo>
                  <a:cubicBezTo>
                    <a:pt x="583" y="234"/>
                    <a:pt x="595" y="240"/>
                    <a:pt x="608" y="237"/>
                  </a:cubicBezTo>
                  <a:cubicBezTo>
                    <a:pt x="614" y="235"/>
                    <a:pt x="618" y="229"/>
                    <a:pt x="622" y="224"/>
                  </a:cubicBezTo>
                  <a:cubicBezTo>
                    <a:pt x="627" y="224"/>
                    <a:pt x="633" y="224"/>
                    <a:pt x="639" y="223"/>
                  </a:cubicBezTo>
                  <a:cubicBezTo>
                    <a:pt x="647" y="223"/>
                    <a:pt x="653" y="216"/>
                    <a:pt x="651" y="210"/>
                  </a:cubicBezTo>
                  <a:cubicBezTo>
                    <a:pt x="648" y="204"/>
                    <a:pt x="651" y="186"/>
                    <a:pt x="637" y="194"/>
                  </a:cubicBezTo>
                  <a:cubicBezTo>
                    <a:pt x="634" y="193"/>
                    <a:pt x="635" y="185"/>
                    <a:pt x="625" y="186"/>
                  </a:cubicBezTo>
                  <a:cubicBezTo>
                    <a:pt x="628" y="185"/>
                    <a:pt x="631" y="183"/>
                    <a:pt x="633" y="182"/>
                  </a:cubicBezTo>
                  <a:cubicBezTo>
                    <a:pt x="630" y="176"/>
                    <a:pt x="605" y="174"/>
                    <a:pt x="599" y="177"/>
                  </a:cubicBezTo>
                  <a:cubicBezTo>
                    <a:pt x="598" y="173"/>
                    <a:pt x="602" y="167"/>
                    <a:pt x="595" y="162"/>
                  </a:cubicBezTo>
                  <a:cubicBezTo>
                    <a:pt x="592" y="159"/>
                    <a:pt x="581" y="159"/>
                    <a:pt x="582" y="152"/>
                  </a:cubicBezTo>
                  <a:cubicBezTo>
                    <a:pt x="588" y="159"/>
                    <a:pt x="597" y="148"/>
                    <a:pt x="583" y="144"/>
                  </a:cubicBezTo>
                  <a:cubicBezTo>
                    <a:pt x="582" y="141"/>
                    <a:pt x="593" y="143"/>
                    <a:pt x="582" y="137"/>
                  </a:cubicBezTo>
                  <a:cubicBezTo>
                    <a:pt x="580" y="135"/>
                    <a:pt x="572" y="130"/>
                    <a:pt x="574" y="128"/>
                  </a:cubicBezTo>
                  <a:cubicBezTo>
                    <a:pt x="577" y="122"/>
                    <a:pt x="554" y="101"/>
                    <a:pt x="548" y="124"/>
                  </a:cubicBezTo>
                  <a:cubicBezTo>
                    <a:pt x="547" y="127"/>
                    <a:pt x="521" y="137"/>
                    <a:pt x="519" y="132"/>
                  </a:cubicBezTo>
                  <a:cubicBezTo>
                    <a:pt x="516" y="125"/>
                    <a:pt x="515" y="129"/>
                    <a:pt x="511" y="130"/>
                  </a:cubicBezTo>
                  <a:cubicBezTo>
                    <a:pt x="509" y="131"/>
                    <a:pt x="505" y="129"/>
                    <a:pt x="501" y="127"/>
                  </a:cubicBezTo>
                  <a:cubicBezTo>
                    <a:pt x="500" y="123"/>
                    <a:pt x="508" y="124"/>
                    <a:pt x="506" y="115"/>
                  </a:cubicBezTo>
                  <a:cubicBezTo>
                    <a:pt x="504" y="105"/>
                    <a:pt x="503" y="109"/>
                    <a:pt x="507" y="102"/>
                  </a:cubicBezTo>
                  <a:cubicBezTo>
                    <a:pt x="511" y="96"/>
                    <a:pt x="482" y="101"/>
                    <a:pt x="484" y="91"/>
                  </a:cubicBezTo>
                  <a:cubicBezTo>
                    <a:pt x="477" y="87"/>
                    <a:pt x="469" y="79"/>
                    <a:pt x="460" y="82"/>
                  </a:cubicBezTo>
                  <a:cubicBezTo>
                    <a:pt x="453" y="85"/>
                    <a:pt x="447" y="90"/>
                    <a:pt x="439" y="88"/>
                  </a:cubicBezTo>
                  <a:cubicBezTo>
                    <a:pt x="434" y="87"/>
                    <a:pt x="426" y="80"/>
                    <a:pt x="422" y="85"/>
                  </a:cubicBezTo>
                  <a:cubicBezTo>
                    <a:pt x="418" y="89"/>
                    <a:pt x="418" y="94"/>
                    <a:pt x="424" y="96"/>
                  </a:cubicBezTo>
                  <a:cubicBezTo>
                    <a:pt x="421" y="99"/>
                    <a:pt x="418" y="103"/>
                    <a:pt x="416" y="106"/>
                  </a:cubicBezTo>
                  <a:cubicBezTo>
                    <a:pt x="418" y="108"/>
                    <a:pt x="420" y="108"/>
                    <a:pt x="423" y="107"/>
                  </a:cubicBezTo>
                  <a:cubicBezTo>
                    <a:pt x="422" y="110"/>
                    <a:pt x="423" y="113"/>
                    <a:pt x="425" y="116"/>
                  </a:cubicBezTo>
                  <a:cubicBezTo>
                    <a:pt x="423" y="118"/>
                    <a:pt x="423" y="122"/>
                    <a:pt x="420" y="123"/>
                  </a:cubicBezTo>
                  <a:cubicBezTo>
                    <a:pt x="419" y="132"/>
                    <a:pt x="406" y="132"/>
                    <a:pt x="418" y="139"/>
                  </a:cubicBezTo>
                  <a:cubicBezTo>
                    <a:pt x="428" y="144"/>
                    <a:pt x="444" y="155"/>
                    <a:pt x="438" y="166"/>
                  </a:cubicBezTo>
                  <a:cubicBezTo>
                    <a:pt x="434" y="175"/>
                    <a:pt x="408" y="181"/>
                    <a:pt x="397" y="183"/>
                  </a:cubicBezTo>
                  <a:cubicBezTo>
                    <a:pt x="396" y="192"/>
                    <a:pt x="402" y="192"/>
                    <a:pt x="402" y="200"/>
                  </a:cubicBezTo>
                  <a:cubicBezTo>
                    <a:pt x="402" y="205"/>
                    <a:pt x="405" y="211"/>
                    <a:pt x="405" y="215"/>
                  </a:cubicBezTo>
                  <a:cubicBezTo>
                    <a:pt x="404" y="226"/>
                    <a:pt x="400" y="221"/>
                    <a:pt x="395" y="226"/>
                  </a:cubicBezTo>
                  <a:cubicBezTo>
                    <a:pt x="389" y="232"/>
                    <a:pt x="385" y="221"/>
                    <a:pt x="380" y="219"/>
                  </a:cubicBezTo>
                  <a:cubicBezTo>
                    <a:pt x="372" y="215"/>
                    <a:pt x="370" y="209"/>
                    <a:pt x="371" y="202"/>
                  </a:cubicBezTo>
                  <a:cubicBezTo>
                    <a:pt x="372" y="194"/>
                    <a:pt x="374" y="181"/>
                    <a:pt x="366" y="180"/>
                  </a:cubicBezTo>
                  <a:cubicBezTo>
                    <a:pt x="351" y="177"/>
                    <a:pt x="334" y="182"/>
                    <a:pt x="321" y="172"/>
                  </a:cubicBezTo>
                  <a:cubicBezTo>
                    <a:pt x="314" y="168"/>
                    <a:pt x="310" y="159"/>
                    <a:pt x="301" y="158"/>
                  </a:cubicBezTo>
                  <a:cubicBezTo>
                    <a:pt x="296" y="157"/>
                    <a:pt x="290" y="162"/>
                    <a:pt x="287" y="163"/>
                  </a:cubicBezTo>
                  <a:cubicBezTo>
                    <a:pt x="284" y="164"/>
                    <a:pt x="279" y="162"/>
                    <a:pt x="277" y="165"/>
                  </a:cubicBezTo>
                  <a:cubicBezTo>
                    <a:pt x="280" y="161"/>
                    <a:pt x="276" y="144"/>
                    <a:pt x="266" y="144"/>
                  </a:cubicBezTo>
                  <a:cubicBezTo>
                    <a:pt x="257" y="145"/>
                    <a:pt x="256" y="133"/>
                    <a:pt x="258" y="129"/>
                  </a:cubicBezTo>
                  <a:cubicBezTo>
                    <a:pt x="260" y="123"/>
                    <a:pt x="277" y="118"/>
                    <a:pt x="278" y="112"/>
                  </a:cubicBezTo>
                  <a:cubicBezTo>
                    <a:pt x="278" y="110"/>
                    <a:pt x="296" y="97"/>
                    <a:pt x="290" y="97"/>
                  </a:cubicBezTo>
                  <a:cubicBezTo>
                    <a:pt x="308" y="91"/>
                    <a:pt x="304" y="91"/>
                    <a:pt x="288" y="87"/>
                  </a:cubicBezTo>
                  <a:cubicBezTo>
                    <a:pt x="290" y="85"/>
                    <a:pt x="295" y="82"/>
                    <a:pt x="300" y="82"/>
                  </a:cubicBezTo>
                  <a:cubicBezTo>
                    <a:pt x="308" y="83"/>
                    <a:pt x="316" y="87"/>
                    <a:pt x="312" y="78"/>
                  </a:cubicBezTo>
                  <a:cubicBezTo>
                    <a:pt x="323" y="82"/>
                    <a:pt x="336" y="74"/>
                    <a:pt x="339" y="63"/>
                  </a:cubicBezTo>
                  <a:cubicBezTo>
                    <a:pt x="337" y="62"/>
                    <a:pt x="313" y="62"/>
                    <a:pt x="315" y="57"/>
                  </a:cubicBezTo>
                  <a:cubicBezTo>
                    <a:pt x="324" y="61"/>
                    <a:pt x="334" y="64"/>
                    <a:pt x="343" y="57"/>
                  </a:cubicBezTo>
                  <a:cubicBezTo>
                    <a:pt x="350" y="52"/>
                    <a:pt x="355" y="50"/>
                    <a:pt x="346" y="47"/>
                  </a:cubicBezTo>
                  <a:cubicBezTo>
                    <a:pt x="354" y="45"/>
                    <a:pt x="364" y="44"/>
                    <a:pt x="372" y="45"/>
                  </a:cubicBezTo>
                  <a:cubicBezTo>
                    <a:pt x="371" y="41"/>
                    <a:pt x="368" y="39"/>
                    <a:pt x="364" y="39"/>
                  </a:cubicBezTo>
                  <a:cubicBezTo>
                    <a:pt x="368" y="36"/>
                    <a:pt x="372" y="40"/>
                    <a:pt x="376" y="41"/>
                  </a:cubicBezTo>
                  <a:cubicBezTo>
                    <a:pt x="383" y="42"/>
                    <a:pt x="389" y="39"/>
                    <a:pt x="393" y="34"/>
                  </a:cubicBezTo>
                  <a:cubicBezTo>
                    <a:pt x="404" y="22"/>
                    <a:pt x="380" y="27"/>
                    <a:pt x="384" y="17"/>
                  </a:cubicBezTo>
                  <a:cubicBezTo>
                    <a:pt x="386" y="16"/>
                    <a:pt x="390" y="16"/>
                    <a:pt x="392" y="17"/>
                  </a:cubicBezTo>
                  <a:cubicBezTo>
                    <a:pt x="395" y="17"/>
                    <a:pt x="397" y="18"/>
                    <a:pt x="398" y="14"/>
                  </a:cubicBezTo>
                  <a:cubicBezTo>
                    <a:pt x="399" y="7"/>
                    <a:pt x="393" y="9"/>
                    <a:pt x="388" y="8"/>
                  </a:cubicBezTo>
                  <a:cubicBezTo>
                    <a:pt x="379" y="5"/>
                    <a:pt x="351" y="13"/>
                    <a:pt x="369" y="17"/>
                  </a:cubicBezTo>
                  <a:cubicBezTo>
                    <a:pt x="366" y="18"/>
                    <a:pt x="363" y="20"/>
                    <a:pt x="360" y="20"/>
                  </a:cubicBezTo>
                  <a:cubicBezTo>
                    <a:pt x="358" y="25"/>
                    <a:pt x="355" y="28"/>
                    <a:pt x="352" y="32"/>
                  </a:cubicBezTo>
                  <a:cubicBezTo>
                    <a:pt x="346" y="38"/>
                    <a:pt x="340" y="40"/>
                    <a:pt x="335" y="32"/>
                  </a:cubicBezTo>
                  <a:cubicBezTo>
                    <a:pt x="335" y="30"/>
                    <a:pt x="347" y="15"/>
                    <a:pt x="333" y="20"/>
                  </a:cubicBezTo>
                  <a:cubicBezTo>
                    <a:pt x="328" y="22"/>
                    <a:pt x="324" y="28"/>
                    <a:pt x="319" y="31"/>
                  </a:cubicBezTo>
                  <a:cubicBezTo>
                    <a:pt x="322" y="27"/>
                    <a:pt x="316" y="23"/>
                    <a:pt x="321" y="20"/>
                  </a:cubicBezTo>
                  <a:cubicBezTo>
                    <a:pt x="319" y="18"/>
                    <a:pt x="316" y="19"/>
                    <a:pt x="312" y="20"/>
                  </a:cubicBezTo>
                  <a:cubicBezTo>
                    <a:pt x="311" y="21"/>
                    <a:pt x="309" y="22"/>
                    <a:pt x="307" y="21"/>
                  </a:cubicBezTo>
                  <a:cubicBezTo>
                    <a:pt x="307" y="16"/>
                    <a:pt x="313" y="19"/>
                    <a:pt x="315" y="15"/>
                  </a:cubicBezTo>
                  <a:cubicBezTo>
                    <a:pt x="311" y="10"/>
                    <a:pt x="306" y="14"/>
                    <a:pt x="307" y="7"/>
                  </a:cubicBezTo>
                  <a:cubicBezTo>
                    <a:pt x="308" y="0"/>
                    <a:pt x="294" y="5"/>
                    <a:pt x="292" y="6"/>
                  </a:cubicBezTo>
                  <a:cubicBezTo>
                    <a:pt x="286" y="9"/>
                    <a:pt x="282" y="15"/>
                    <a:pt x="276" y="20"/>
                  </a:cubicBezTo>
                  <a:cubicBezTo>
                    <a:pt x="277" y="21"/>
                    <a:pt x="278" y="21"/>
                    <a:pt x="280" y="21"/>
                  </a:cubicBezTo>
                  <a:cubicBezTo>
                    <a:pt x="279" y="23"/>
                    <a:pt x="271" y="28"/>
                    <a:pt x="280" y="28"/>
                  </a:cubicBezTo>
                  <a:cubicBezTo>
                    <a:pt x="283" y="29"/>
                    <a:pt x="287" y="28"/>
                    <a:pt x="290" y="27"/>
                  </a:cubicBezTo>
                  <a:cubicBezTo>
                    <a:pt x="293" y="27"/>
                    <a:pt x="297" y="26"/>
                    <a:pt x="300" y="26"/>
                  </a:cubicBezTo>
                  <a:cubicBezTo>
                    <a:pt x="299" y="28"/>
                    <a:pt x="287" y="32"/>
                    <a:pt x="286" y="33"/>
                  </a:cubicBezTo>
                  <a:cubicBezTo>
                    <a:pt x="287" y="36"/>
                    <a:pt x="289" y="35"/>
                    <a:pt x="291" y="34"/>
                  </a:cubicBezTo>
                  <a:cubicBezTo>
                    <a:pt x="292" y="34"/>
                    <a:pt x="293" y="33"/>
                    <a:pt x="294" y="34"/>
                  </a:cubicBezTo>
                  <a:cubicBezTo>
                    <a:pt x="291" y="39"/>
                    <a:pt x="282" y="41"/>
                    <a:pt x="278" y="44"/>
                  </a:cubicBezTo>
                  <a:cubicBezTo>
                    <a:pt x="271" y="49"/>
                    <a:pt x="277" y="49"/>
                    <a:pt x="274" y="54"/>
                  </a:cubicBezTo>
                  <a:cubicBezTo>
                    <a:pt x="266" y="55"/>
                    <a:pt x="271" y="48"/>
                    <a:pt x="272" y="45"/>
                  </a:cubicBezTo>
                  <a:cubicBezTo>
                    <a:pt x="267" y="44"/>
                    <a:pt x="253" y="44"/>
                    <a:pt x="254" y="52"/>
                  </a:cubicBezTo>
                  <a:cubicBezTo>
                    <a:pt x="249" y="54"/>
                    <a:pt x="226" y="65"/>
                    <a:pt x="221" y="62"/>
                  </a:cubicBezTo>
                  <a:cubicBezTo>
                    <a:pt x="209" y="56"/>
                    <a:pt x="194" y="73"/>
                    <a:pt x="187" y="81"/>
                  </a:cubicBezTo>
                  <a:cubicBezTo>
                    <a:pt x="187" y="81"/>
                    <a:pt x="187" y="81"/>
                    <a:pt x="187" y="80"/>
                  </a:cubicBezTo>
                  <a:cubicBezTo>
                    <a:pt x="172" y="80"/>
                    <a:pt x="163" y="93"/>
                    <a:pt x="149" y="96"/>
                  </a:cubicBezTo>
                  <a:cubicBezTo>
                    <a:pt x="152" y="93"/>
                    <a:pt x="155" y="91"/>
                    <a:pt x="158" y="88"/>
                  </a:cubicBezTo>
                  <a:cubicBezTo>
                    <a:pt x="152" y="84"/>
                    <a:pt x="127" y="105"/>
                    <a:pt x="123" y="110"/>
                  </a:cubicBezTo>
                  <a:cubicBezTo>
                    <a:pt x="105" y="130"/>
                    <a:pt x="117" y="106"/>
                    <a:pt x="98" y="104"/>
                  </a:cubicBezTo>
                  <a:cubicBezTo>
                    <a:pt x="96" y="107"/>
                    <a:pt x="102" y="109"/>
                    <a:pt x="101" y="112"/>
                  </a:cubicBezTo>
                  <a:cubicBezTo>
                    <a:pt x="98" y="112"/>
                    <a:pt x="89" y="116"/>
                    <a:pt x="86" y="118"/>
                  </a:cubicBezTo>
                  <a:cubicBezTo>
                    <a:pt x="82" y="119"/>
                    <a:pt x="74" y="121"/>
                    <a:pt x="69" y="125"/>
                  </a:cubicBezTo>
                  <a:cubicBezTo>
                    <a:pt x="68" y="126"/>
                    <a:pt x="67" y="128"/>
                    <a:pt x="65" y="130"/>
                  </a:cubicBezTo>
                  <a:cubicBezTo>
                    <a:pt x="65" y="130"/>
                    <a:pt x="65" y="131"/>
                    <a:pt x="65" y="131"/>
                  </a:cubicBezTo>
                  <a:cubicBezTo>
                    <a:pt x="39" y="162"/>
                    <a:pt x="18" y="196"/>
                    <a:pt x="0" y="231"/>
                  </a:cubicBezTo>
                  <a:cubicBezTo>
                    <a:pt x="8" y="231"/>
                    <a:pt x="16" y="232"/>
                    <a:pt x="18" y="233"/>
                  </a:cubicBezTo>
                  <a:cubicBezTo>
                    <a:pt x="15" y="242"/>
                    <a:pt x="38" y="240"/>
                    <a:pt x="38" y="245"/>
                  </a:cubicBezTo>
                  <a:cubicBezTo>
                    <a:pt x="40" y="244"/>
                    <a:pt x="36" y="256"/>
                    <a:pt x="36" y="256"/>
                  </a:cubicBezTo>
                  <a:cubicBezTo>
                    <a:pt x="35" y="260"/>
                    <a:pt x="34" y="265"/>
                    <a:pt x="33" y="268"/>
                  </a:cubicBezTo>
                  <a:cubicBezTo>
                    <a:pt x="38" y="266"/>
                    <a:pt x="34" y="259"/>
                    <a:pt x="39" y="257"/>
                  </a:cubicBezTo>
                  <a:cubicBezTo>
                    <a:pt x="39" y="259"/>
                    <a:pt x="38" y="273"/>
                    <a:pt x="38" y="273"/>
                  </a:cubicBezTo>
                  <a:cubicBezTo>
                    <a:pt x="39" y="280"/>
                    <a:pt x="32" y="301"/>
                    <a:pt x="35" y="304"/>
                  </a:cubicBezTo>
                  <a:cubicBezTo>
                    <a:pt x="36" y="306"/>
                    <a:pt x="44" y="315"/>
                    <a:pt x="42" y="317"/>
                  </a:cubicBezTo>
                  <a:cubicBezTo>
                    <a:pt x="39" y="321"/>
                    <a:pt x="41" y="336"/>
                    <a:pt x="40" y="342"/>
                  </a:cubicBezTo>
                  <a:cubicBezTo>
                    <a:pt x="39" y="350"/>
                    <a:pt x="37" y="358"/>
                    <a:pt x="36" y="366"/>
                  </a:cubicBezTo>
                  <a:cubicBezTo>
                    <a:pt x="34" y="378"/>
                    <a:pt x="31" y="392"/>
                    <a:pt x="33" y="404"/>
                  </a:cubicBezTo>
                  <a:cubicBezTo>
                    <a:pt x="35" y="420"/>
                    <a:pt x="41" y="434"/>
                    <a:pt x="45" y="450"/>
                  </a:cubicBezTo>
                  <a:cubicBezTo>
                    <a:pt x="48" y="460"/>
                    <a:pt x="53" y="454"/>
                    <a:pt x="57" y="463"/>
                  </a:cubicBezTo>
                  <a:cubicBezTo>
                    <a:pt x="62" y="473"/>
                    <a:pt x="65" y="488"/>
                    <a:pt x="71" y="500"/>
                  </a:cubicBezTo>
                  <a:cubicBezTo>
                    <a:pt x="73" y="504"/>
                    <a:pt x="88" y="525"/>
                    <a:pt x="75" y="523"/>
                  </a:cubicBezTo>
                  <a:cubicBezTo>
                    <a:pt x="75" y="535"/>
                    <a:pt x="93" y="536"/>
                    <a:pt x="94" y="547"/>
                  </a:cubicBezTo>
                  <a:cubicBezTo>
                    <a:pt x="96" y="561"/>
                    <a:pt x="107" y="565"/>
                    <a:pt x="111" y="577"/>
                  </a:cubicBezTo>
                  <a:cubicBezTo>
                    <a:pt x="121" y="578"/>
                    <a:pt x="110" y="563"/>
                    <a:pt x="110" y="560"/>
                  </a:cubicBezTo>
                  <a:cubicBezTo>
                    <a:pt x="103" y="560"/>
                    <a:pt x="100" y="543"/>
                    <a:pt x="99" y="536"/>
                  </a:cubicBezTo>
                  <a:cubicBezTo>
                    <a:pt x="93" y="533"/>
                    <a:pt x="90" y="520"/>
                    <a:pt x="87" y="515"/>
                  </a:cubicBezTo>
                  <a:cubicBezTo>
                    <a:pt x="81" y="505"/>
                    <a:pt x="76" y="497"/>
                    <a:pt x="77" y="485"/>
                  </a:cubicBezTo>
                  <a:cubicBezTo>
                    <a:pt x="90" y="488"/>
                    <a:pt x="92" y="500"/>
                    <a:pt x="97" y="512"/>
                  </a:cubicBezTo>
                  <a:cubicBezTo>
                    <a:pt x="99" y="517"/>
                    <a:pt x="102" y="527"/>
                    <a:pt x="105" y="530"/>
                  </a:cubicBezTo>
                  <a:cubicBezTo>
                    <a:pt x="112" y="536"/>
                    <a:pt x="112" y="540"/>
                    <a:pt x="113" y="547"/>
                  </a:cubicBezTo>
                  <a:cubicBezTo>
                    <a:pt x="127" y="555"/>
                    <a:pt x="136" y="576"/>
                    <a:pt x="143" y="590"/>
                  </a:cubicBezTo>
                  <a:cubicBezTo>
                    <a:pt x="146" y="598"/>
                    <a:pt x="141" y="603"/>
                    <a:pt x="145" y="610"/>
                  </a:cubicBezTo>
                  <a:cubicBezTo>
                    <a:pt x="149" y="617"/>
                    <a:pt x="158" y="620"/>
                    <a:pt x="161" y="628"/>
                  </a:cubicBezTo>
                  <a:cubicBezTo>
                    <a:pt x="175" y="632"/>
                    <a:pt x="188" y="641"/>
                    <a:pt x="200" y="648"/>
                  </a:cubicBezTo>
                  <a:cubicBezTo>
                    <a:pt x="207" y="652"/>
                    <a:pt x="213" y="657"/>
                    <a:pt x="222" y="659"/>
                  </a:cubicBezTo>
                  <a:cubicBezTo>
                    <a:pt x="228" y="660"/>
                    <a:pt x="233" y="654"/>
                    <a:pt x="239" y="654"/>
                  </a:cubicBezTo>
                  <a:cubicBezTo>
                    <a:pt x="251" y="654"/>
                    <a:pt x="262" y="674"/>
                    <a:pt x="271" y="680"/>
                  </a:cubicBezTo>
                  <a:cubicBezTo>
                    <a:pt x="275" y="680"/>
                    <a:pt x="307" y="694"/>
                    <a:pt x="307" y="689"/>
                  </a:cubicBezTo>
                  <a:cubicBezTo>
                    <a:pt x="308" y="689"/>
                    <a:pt x="323" y="712"/>
                    <a:pt x="328" y="714"/>
                  </a:cubicBezTo>
                  <a:cubicBezTo>
                    <a:pt x="329" y="720"/>
                    <a:pt x="324" y="720"/>
                    <a:pt x="330" y="725"/>
                  </a:cubicBezTo>
                  <a:cubicBezTo>
                    <a:pt x="329" y="724"/>
                    <a:pt x="331" y="726"/>
                    <a:pt x="333" y="727"/>
                  </a:cubicBezTo>
                  <a:cubicBezTo>
                    <a:pt x="340" y="724"/>
                    <a:pt x="346" y="722"/>
                    <a:pt x="353" y="719"/>
                  </a:cubicBezTo>
                  <a:cubicBezTo>
                    <a:pt x="349" y="714"/>
                    <a:pt x="347" y="709"/>
                    <a:pt x="348" y="70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 name="Freeform 7">
              <a:extLst>
                <a:ext uri="{FF2B5EF4-FFF2-40B4-BE49-F238E27FC236}">
                  <a16:creationId xmlns:a16="http://schemas.microsoft.com/office/drawing/2014/main" id="{28A0BDEE-5FF2-FE48-A034-F2CEC15B5D0D}"/>
                </a:ext>
              </a:extLst>
            </p:cNvPr>
            <p:cNvSpPr>
              <a:spLocks/>
            </p:cNvSpPr>
            <p:nvPr/>
          </p:nvSpPr>
          <p:spPr bwMode="auto">
            <a:xfrm>
              <a:off x="8205547" y="5177688"/>
              <a:ext cx="1666469" cy="1302092"/>
            </a:xfrm>
            <a:custGeom>
              <a:avLst/>
              <a:gdLst>
                <a:gd name="T0" fmla="*/ 442 w 476"/>
                <a:gd name="T1" fmla="*/ 176 h 372"/>
                <a:gd name="T2" fmla="*/ 393 w 476"/>
                <a:gd name="T3" fmla="*/ 161 h 372"/>
                <a:gd name="T4" fmla="*/ 356 w 476"/>
                <a:gd name="T5" fmla="*/ 157 h 372"/>
                <a:gd name="T6" fmla="*/ 340 w 476"/>
                <a:gd name="T7" fmla="*/ 151 h 372"/>
                <a:gd name="T8" fmla="*/ 304 w 476"/>
                <a:gd name="T9" fmla="*/ 161 h 372"/>
                <a:gd name="T10" fmla="*/ 316 w 476"/>
                <a:gd name="T11" fmla="*/ 123 h 372"/>
                <a:gd name="T12" fmla="*/ 271 w 476"/>
                <a:gd name="T13" fmla="*/ 93 h 372"/>
                <a:gd name="T14" fmla="*/ 230 w 476"/>
                <a:gd name="T15" fmla="*/ 88 h 372"/>
                <a:gd name="T16" fmla="*/ 211 w 476"/>
                <a:gd name="T17" fmla="*/ 62 h 372"/>
                <a:gd name="T18" fmla="*/ 207 w 476"/>
                <a:gd name="T19" fmla="*/ 46 h 372"/>
                <a:gd name="T20" fmla="*/ 196 w 476"/>
                <a:gd name="T21" fmla="*/ 48 h 372"/>
                <a:gd name="T22" fmla="*/ 143 w 476"/>
                <a:gd name="T23" fmla="*/ 46 h 372"/>
                <a:gd name="T24" fmla="*/ 115 w 476"/>
                <a:gd name="T25" fmla="*/ 38 h 372"/>
                <a:gd name="T26" fmla="*/ 108 w 476"/>
                <a:gd name="T27" fmla="*/ 37 h 372"/>
                <a:gd name="T28" fmla="*/ 92 w 476"/>
                <a:gd name="T29" fmla="*/ 35 h 372"/>
                <a:gd name="T30" fmla="*/ 76 w 476"/>
                <a:gd name="T31" fmla="*/ 14 h 372"/>
                <a:gd name="T32" fmla="*/ 21 w 476"/>
                <a:gd name="T33" fmla="*/ 0 h 372"/>
                <a:gd name="T34" fmla="*/ 6 w 476"/>
                <a:gd name="T35" fmla="*/ 7 h 372"/>
                <a:gd name="T36" fmla="*/ 30 w 476"/>
                <a:gd name="T37" fmla="*/ 25 h 372"/>
                <a:gd name="T38" fmla="*/ 46 w 476"/>
                <a:gd name="T39" fmla="*/ 32 h 372"/>
                <a:gd name="T40" fmla="*/ 54 w 476"/>
                <a:gd name="T41" fmla="*/ 25 h 372"/>
                <a:gd name="T42" fmla="*/ 75 w 476"/>
                <a:gd name="T43" fmla="*/ 37 h 372"/>
                <a:gd name="T44" fmla="*/ 48 w 476"/>
                <a:gd name="T45" fmla="*/ 56 h 372"/>
                <a:gd name="T46" fmla="*/ 33 w 476"/>
                <a:gd name="T47" fmla="*/ 62 h 372"/>
                <a:gd name="T48" fmla="*/ 29 w 476"/>
                <a:gd name="T49" fmla="*/ 75 h 372"/>
                <a:gd name="T50" fmla="*/ 36 w 476"/>
                <a:gd name="T51" fmla="*/ 114 h 372"/>
                <a:gd name="T52" fmla="*/ 18 w 476"/>
                <a:gd name="T53" fmla="*/ 131 h 372"/>
                <a:gd name="T54" fmla="*/ 9 w 476"/>
                <a:gd name="T55" fmla="*/ 162 h 372"/>
                <a:gd name="T56" fmla="*/ 6 w 476"/>
                <a:gd name="T57" fmla="*/ 175 h 372"/>
                <a:gd name="T58" fmla="*/ 21 w 476"/>
                <a:gd name="T59" fmla="*/ 195 h 372"/>
                <a:gd name="T60" fmla="*/ 47 w 476"/>
                <a:gd name="T61" fmla="*/ 232 h 372"/>
                <a:gd name="T62" fmla="*/ 94 w 476"/>
                <a:gd name="T63" fmla="*/ 272 h 372"/>
                <a:gd name="T64" fmla="*/ 125 w 476"/>
                <a:gd name="T65" fmla="*/ 310 h 372"/>
                <a:gd name="T66" fmla="*/ 123 w 476"/>
                <a:gd name="T67" fmla="*/ 349 h 372"/>
                <a:gd name="T68" fmla="*/ 114 w 476"/>
                <a:gd name="T69" fmla="*/ 361 h 372"/>
                <a:gd name="T70" fmla="*/ 246 w 476"/>
                <a:gd name="T71" fmla="*/ 369 h 372"/>
                <a:gd name="T72" fmla="*/ 280 w 476"/>
                <a:gd name="T73" fmla="*/ 362 h 372"/>
                <a:gd name="T74" fmla="*/ 292 w 476"/>
                <a:gd name="T75" fmla="*/ 352 h 372"/>
                <a:gd name="T76" fmla="*/ 356 w 476"/>
                <a:gd name="T77" fmla="*/ 299 h 372"/>
                <a:gd name="T78" fmla="*/ 415 w 476"/>
                <a:gd name="T79" fmla="*/ 264 h 372"/>
                <a:gd name="T80" fmla="*/ 438 w 476"/>
                <a:gd name="T81" fmla="*/ 224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6" h="372">
                  <a:moveTo>
                    <a:pt x="471" y="182"/>
                  </a:moveTo>
                  <a:cubicBezTo>
                    <a:pt x="468" y="171"/>
                    <a:pt x="450" y="181"/>
                    <a:pt x="442" y="176"/>
                  </a:cubicBezTo>
                  <a:cubicBezTo>
                    <a:pt x="436" y="172"/>
                    <a:pt x="429" y="164"/>
                    <a:pt x="421" y="165"/>
                  </a:cubicBezTo>
                  <a:cubicBezTo>
                    <a:pt x="410" y="165"/>
                    <a:pt x="403" y="163"/>
                    <a:pt x="393" y="161"/>
                  </a:cubicBezTo>
                  <a:cubicBezTo>
                    <a:pt x="385" y="160"/>
                    <a:pt x="383" y="169"/>
                    <a:pt x="377" y="168"/>
                  </a:cubicBezTo>
                  <a:cubicBezTo>
                    <a:pt x="378" y="159"/>
                    <a:pt x="367" y="155"/>
                    <a:pt x="356" y="157"/>
                  </a:cubicBezTo>
                  <a:cubicBezTo>
                    <a:pt x="352" y="152"/>
                    <a:pt x="344" y="152"/>
                    <a:pt x="338" y="156"/>
                  </a:cubicBezTo>
                  <a:cubicBezTo>
                    <a:pt x="339" y="155"/>
                    <a:pt x="339" y="153"/>
                    <a:pt x="340" y="151"/>
                  </a:cubicBezTo>
                  <a:cubicBezTo>
                    <a:pt x="334" y="146"/>
                    <a:pt x="329" y="151"/>
                    <a:pt x="323" y="151"/>
                  </a:cubicBezTo>
                  <a:cubicBezTo>
                    <a:pt x="318" y="155"/>
                    <a:pt x="313" y="161"/>
                    <a:pt x="304" y="161"/>
                  </a:cubicBezTo>
                  <a:cubicBezTo>
                    <a:pt x="308" y="150"/>
                    <a:pt x="319" y="147"/>
                    <a:pt x="325" y="138"/>
                  </a:cubicBezTo>
                  <a:cubicBezTo>
                    <a:pt x="328" y="133"/>
                    <a:pt x="317" y="127"/>
                    <a:pt x="316" y="123"/>
                  </a:cubicBezTo>
                  <a:cubicBezTo>
                    <a:pt x="310" y="109"/>
                    <a:pt x="312" y="111"/>
                    <a:pt x="299" y="102"/>
                  </a:cubicBezTo>
                  <a:cubicBezTo>
                    <a:pt x="292" y="97"/>
                    <a:pt x="281" y="93"/>
                    <a:pt x="271" y="93"/>
                  </a:cubicBezTo>
                  <a:cubicBezTo>
                    <a:pt x="262" y="92"/>
                    <a:pt x="261" y="96"/>
                    <a:pt x="253" y="93"/>
                  </a:cubicBezTo>
                  <a:cubicBezTo>
                    <a:pt x="248" y="91"/>
                    <a:pt x="237" y="87"/>
                    <a:pt x="230" y="88"/>
                  </a:cubicBezTo>
                  <a:cubicBezTo>
                    <a:pt x="233" y="72"/>
                    <a:pt x="213" y="68"/>
                    <a:pt x="203" y="69"/>
                  </a:cubicBezTo>
                  <a:cubicBezTo>
                    <a:pt x="205" y="67"/>
                    <a:pt x="208" y="64"/>
                    <a:pt x="211" y="62"/>
                  </a:cubicBezTo>
                  <a:cubicBezTo>
                    <a:pt x="209" y="59"/>
                    <a:pt x="206" y="58"/>
                    <a:pt x="203" y="57"/>
                  </a:cubicBezTo>
                  <a:cubicBezTo>
                    <a:pt x="208" y="56"/>
                    <a:pt x="205" y="49"/>
                    <a:pt x="207" y="46"/>
                  </a:cubicBezTo>
                  <a:cubicBezTo>
                    <a:pt x="199" y="45"/>
                    <a:pt x="195" y="57"/>
                    <a:pt x="190" y="52"/>
                  </a:cubicBezTo>
                  <a:cubicBezTo>
                    <a:pt x="191" y="50"/>
                    <a:pt x="196" y="51"/>
                    <a:pt x="196" y="48"/>
                  </a:cubicBezTo>
                  <a:cubicBezTo>
                    <a:pt x="188" y="43"/>
                    <a:pt x="175" y="46"/>
                    <a:pt x="169" y="50"/>
                  </a:cubicBezTo>
                  <a:cubicBezTo>
                    <a:pt x="160" y="56"/>
                    <a:pt x="152" y="45"/>
                    <a:pt x="143" y="46"/>
                  </a:cubicBezTo>
                  <a:cubicBezTo>
                    <a:pt x="135" y="47"/>
                    <a:pt x="132" y="49"/>
                    <a:pt x="128" y="43"/>
                  </a:cubicBezTo>
                  <a:cubicBezTo>
                    <a:pt x="125" y="38"/>
                    <a:pt x="120" y="37"/>
                    <a:pt x="115" y="38"/>
                  </a:cubicBezTo>
                  <a:cubicBezTo>
                    <a:pt x="113" y="36"/>
                    <a:pt x="112" y="26"/>
                    <a:pt x="107" y="30"/>
                  </a:cubicBezTo>
                  <a:cubicBezTo>
                    <a:pt x="104" y="32"/>
                    <a:pt x="103" y="36"/>
                    <a:pt x="108" y="37"/>
                  </a:cubicBezTo>
                  <a:cubicBezTo>
                    <a:pt x="104" y="40"/>
                    <a:pt x="97" y="39"/>
                    <a:pt x="93" y="42"/>
                  </a:cubicBezTo>
                  <a:cubicBezTo>
                    <a:pt x="91" y="42"/>
                    <a:pt x="89" y="36"/>
                    <a:pt x="92" y="35"/>
                  </a:cubicBezTo>
                  <a:cubicBezTo>
                    <a:pt x="108" y="31"/>
                    <a:pt x="87" y="27"/>
                    <a:pt x="84" y="22"/>
                  </a:cubicBezTo>
                  <a:cubicBezTo>
                    <a:pt x="82" y="18"/>
                    <a:pt x="79" y="16"/>
                    <a:pt x="76" y="14"/>
                  </a:cubicBezTo>
                  <a:cubicBezTo>
                    <a:pt x="64" y="9"/>
                    <a:pt x="46" y="15"/>
                    <a:pt x="35" y="16"/>
                  </a:cubicBezTo>
                  <a:cubicBezTo>
                    <a:pt x="31" y="11"/>
                    <a:pt x="25" y="6"/>
                    <a:pt x="21" y="0"/>
                  </a:cubicBezTo>
                  <a:cubicBezTo>
                    <a:pt x="14" y="3"/>
                    <a:pt x="8" y="5"/>
                    <a:pt x="1" y="8"/>
                  </a:cubicBezTo>
                  <a:cubicBezTo>
                    <a:pt x="4" y="10"/>
                    <a:pt x="7" y="11"/>
                    <a:pt x="6" y="7"/>
                  </a:cubicBezTo>
                  <a:cubicBezTo>
                    <a:pt x="10" y="16"/>
                    <a:pt x="17" y="10"/>
                    <a:pt x="18" y="21"/>
                  </a:cubicBezTo>
                  <a:cubicBezTo>
                    <a:pt x="19" y="24"/>
                    <a:pt x="28" y="26"/>
                    <a:pt x="30" y="25"/>
                  </a:cubicBezTo>
                  <a:cubicBezTo>
                    <a:pt x="32" y="25"/>
                    <a:pt x="34" y="26"/>
                    <a:pt x="36" y="26"/>
                  </a:cubicBezTo>
                  <a:cubicBezTo>
                    <a:pt x="39" y="28"/>
                    <a:pt x="43" y="30"/>
                    <a:pt x="46" y="32"/>
                  </a:cubicBezTo>
                  <a:cubicBezTo>
                    <a:pt x="51" y="36"/>
                    <a:pt x="50" y="35"/>
                    <a:pt x="58" y="35"/>
                  </a:cubicBezTo>
                  <a:cubicBezTo>
                    <a:pt x="57" y="32"/>
                    <a:pt x="56" y="28"/>
                    <a:pt x="54" y="25"/>
                  </a:cubicBezTo>
                  <a:cubicBezTo>
                    <a:pt x="63" y="25"/>
                    <a:pt x="62" y="21"/>
                    <a:pt x="71" y="22"/>
                  </a:cubicBezTo>
                  <a:cubicBezTo>
                    <a:pt x="71" y="26"/>
                    <a:pt x="77" y="34"/>
                    <a:pt x="75" y="37"/>
                  </a:cubicBezTo>
                  <a:cubicBezTo>
                    <a:pt x="68" y="39"/>
                    <a:pt x="59" y="36"/>
                    <a:pt x="53" y="43"/>
                  </a:cubicBezTo>
                  <a:cubicBezTo>
                    <a:pt x="51" y="45"/>
                    <a:pt x="51" y="55"/>
                    <a:pt x="48" y="56"/>
                  </a:cubicBezTo>
                  <a:cubicBezTo>
                    <a:pt x="43" y="56"/>
                    <a:pt x="39" y="61"/>
                    <a:pt x="38" y="66"/>
                  </a:cubicBezTo>
                  <a:cubicBezTo>
                    <a:pt x="37" y="64"/>
                    <a:pt x="35" y="63"/>
                    <a:pt x="33" y="62"/>
                  </a:cubicBezTo>
                  <a:cubicBezTo>
                    <a:pt x="29" y="65"/>
                    <a:pt x="38" y="67"/>
                    <a:pt x="35" y="70"/>
                  </a:cubicBezTo>
                  <a:cubicBezTo>
                    <a:pt x="32" y="71"/>
                    <a:pt x="30" y="72"/>
                    <a:pt x="29" y="75"/>
                  </a:cubicBezTo>
                  <a:cubicBezTo>
                    <a:pt x="29" y="80"/>
                    <a:pt x="35" y="84"/>
                    <a:pt x="36" y="90"/>
                  </a:cubicBezTo>
                  <a:cubicBezTo>
                    <a:pt x="36" y="96"/>
                    <a:pt x="39" y="109"/>
                    <a:pt x="36" y="114"/>
                  </a:cubicBezTo>
                  <a:cubicBezTo>
                    <a:pt x="35" y="116"/>
                    <a:pt x="22" y="123"/>
                    <a:pt x="26" y="124"/>
                  </a:cubicBezTo>
                  <a:cubicBezTo>
                    <a:pt x="20" y="124"/>
                    <a:pt x="25" y="131"/>
                    <a:pt x="18" y="131"/>
                  </a:cubicBezTo>
                  <a:cubicBezTo>
                    <a:pt x="13" y="130"/>
                    <a:pt x="11" y="132"/>
                    <a:pt x="13" y="138"/>
                  </a:cubicBezTo>
                  <a:cubicBezTo>
                    <a:pt x="12" y="142"/>
                    <a:pt x="0" y="158"/>
                    <a:pt x="9" y="162"/>
                  </a:cubicBezTo>
                  <a:cubicBezTo>
                    <a:pt x="10" y="162"/>
                    <a:pt x="18" y="163"/>
                    <a:pt x="19" y="162"/>
                  </a:cubicBezTo>
                  <a:cubicBezTo>
                    <a:pt x="19" y="171"/>
                    <a:pt x="9" y="169"/>
                    <a:pt x="6" y="175"/>
                  </a:cubicBezTo>
                  <a:cubicBezTo>
                    <a:pt x="5" y="181"/>
                    <a:pt x="17" y="187"/>
                    <a:pt x="8" y="187"/>
                  </a:cubicBezTo>
                  <a:cubicBezTo>
                    <a:pt x="11" y="192"/>
                    <a:pt x="17" y="193"/>
                    <a:pt x="21" y="195"/>
                  </a:cubicBezTo>
                  <a:cubicBezTo>
                    <a:pt x="23" y="199"/>
                    <a:pt x="26" y="203"/>
                    <a:pt x="30" y="207"/>
                  </a:cubicBezTo>
                  <a:cubicBezTo>
                    <a:pt x="37" y="215"/>
                    <a:pt x="44" y="222"/>
                    <a:pt x="47" y="232"/>
                  </a:cubicBezTo>
                  <a:cubicBezTo>
                    <a:pt x="57" y="239"/>
                    <a:pt x="60" y="250"/>
                    <a:pt x="69" y="257"/>
                  </a:cubicBezTo>
                  <a:cubicBezTo>
                    <a:pt x="76" y="264"/>
                    <a:pt x="85" y="268"/>
                    <a:pt x="94" y="272"/>
                  </a:cubicBezTo>
                  <a:cubicBezTo>
                    <a:pt x="105" y="276"/>
                    <a:pt x="113" y="280"/>
                    <a:pt x="122" y="285"/>
                  </a:cubicBezTo>
                  <a:cubicBezTo>
                    <a:pt x="124" y="290"/>
                    <a:pt x="129" y="306"/>
                    <a:pt x="125" y="310"/>
                  </a:cubicBezTo>
                  <a:cubicBezTo>
                    <a:pt x="124" y="312"/>
                    <a:pt x="123" y="341"/>
                    <a:pt x="124" y="341"/>
                  </a:cubicBezTo>
                  <a:cubicBezTo>
                    <a:pt x="123" y="348"/>
                    <a:pt x="117" y="338"/>
                    <a:pt x="123" y="349"/>
                  </a:cubicBezTo>
                  <a:cubicBezTo>
                    <a:pt x="124" y="350"/>
                    <a:pt x="125" y="352"/>
                    <a:pt x="124" y="354"/>
                  </a:cubicBezTo>
                  <a:cubicBezTo>
                    <a:pt x="124" y="354"/>
                    <a:pt x="119" y="364"/>
                    <a:pt x="114" y="361"/>
                  </a:cubicBezTo>
                  <a:cubicBezTo>
                    <a:pt x="115" y="363"/>
                    <a:pt x="116" y="364"/>
                    <a:pt x="118" y="365"/>
                  </a:cubicBezTo>
                  <a:cubicBezTo>
                    <a:pt x="160" y="371"/>
                    <a:pt x="203" y="372"/>
                    <a:pt x="246" y="369"/>
                  </a:cubicBezTo>
                  <a:cubicBezTo>
                    <a:pt x="242" y="367"/>
                    <a:pt x="242" y="364"/>
                    <a:pt x="236" y="365"/>
                  </a:cubicBezTo>
                  <a:cubicBezTo>
                    <a:pt x="252" y="362"/>
                    <a:pt x="265" y="370"/>
                    <a:pt x="280" y="362"/>
                  </a:cubicBezTo>
                  <a:cubicBezTo>
                    <a:pt x="283" y="361"/>
                    <a:pt x="288" y="354"/>
                    <a:pt x="292" y="352"/>
                  </a:cubicBezTo>
                  <a:cubicBezTo>
                    <a:pt x="292" y="352"/>
                    <a:pt x="292" y="352"/>
                    <a:pt x="292" y="352"/>
                  </a:cubicBezTo>
                  <a:cubicBezTo>
                    <a:pt x="300" y="353"/>
                    <a:pt x="320" y="337"/>
                    <a:pt x="321" y="330"/>
                  </a:cubicBezTo>
                  <a:cubicBezTo>
                    <a:pt x="323" y="313"/>
                    <a:pt x="348" y="311"/>
                    <a:pt x="356" y="299"/>
                  </a:cubicBezTo>
                  <a:cubicBezTo>
                    <a:pt x="374" y="296"/>
                    <a:pt x="383" y="303"/>
                    <a:pt x="396" y="292"/>
                  </a:cubicBezTo>
                  <a:cubicBezTo>
                    <a:pt x="406" y="283"/>
                    <a:pt x="409" y="273"/>
                    <a:pt x="415" y="264"/>
                  </a:cubicBezTo>
                  <a:cubicBezTo>
                    <a:pt x="420" y="257"/>
                    <a:pt x="408" y="243"/>
                    <a:pt x="412" y="235"/>
                  </a:cubicBezTo>
                  <a:cubicBezTo>
                    <a:pt x="421" y="233"/>
                    <a:pt x="435" y="232"/>
                    <a:pt x="438" y="224"/>
                  </a:cubicBezTo>
                  <a:cubicBezTo>
                    <a:pt x="454" y="217"/>
                    <a:pt x="476" y="200"/>
                    <a:pt x="471" y="1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 name="Freeform 8">
              <a:extLst>
                <a:ext uri="{FF2B5EF4-FFF2-40B4-BE49-F238E27FC236}">
                  <a16:creationId xmlns:a16="http://schemas.microsoft.com/office/drawing/2014/main" id="{7E4A4756-8731-6D49-B6B8-C1C556763ABF}"/>
                </a:ext>
              </a:extLst>
            </p:cNvPr>
            <p:cNvSpPr>
              <a:spLocks/>
            </p:cNvSpPr>
            <p:nvPr/>
          </p:nvSpPr>
          <p:spPr bwMode="auto">
            <a:xfrm>
              <a:off x="7428472" y="2744592"/>
              <a:ext cx="475388" cy="262508"/>
            </a:xfrm>
            <a:custGeom>
              <a:avLst/>
              <a:gdLst>
                <a:gd name="T0" fmla="*/ 9 w 136"/>
                <a:gd name="T1" fmla="*/ 64 h 75"/>
                <a:gd name="T2" fmla="*/ 23 w 136"/>
                <a:gd name="T3" fmla="*/ 75 h 75"/>
                <a:gd name="T4" fmla="*/ 47 w 136"/>
                <a:gd name="T5" fmla="*/ 52 h 75"/>
                <a:gd name="T6" fmla="*/ 42 w 136"/>
                <a:gd name="T7" fmla="*/ 56 h 75"/>
                <a:gd name="T8" fmla="*/ 45 w 136"/>
                <a:gd name="T9" fmla="*/ 56 h 75"/>
                <a:gd name="T10" fmla="*/ 38 w 136"/>
                <a:gd name="T11" fmla="*/ 64 h 75"/>
                <a:gd name="T12" fmla="*/ 57 w 136"/>
                <a:gd name="T13" fmla="*/ 58 h 75"/>
                <a:gd name="T14" fmla="*/ 82 w 136"/>
                <a:gd name="T15" fmla="*/ 42 h 75"/>
                <a:gd name="T16" fmla="*/ 101 w 136"/>
                <a:gd name="T17" fmla="*/ 34 h 75"/>
                <a:gd name="T18" fmla="*/ 125 w 136"/>
                <a:gd name="T19" fmla="*/ 22 h 75"/>
                <a:gd name="T20" fmla="*/ 116 w 136"/>
                <a:gd name="T21" fmla="*/ 24 h 75"/>
                <a:gd name="T22" fmla="*/ 134 w 136"/>
                <a:gd name="T23" fmla="*/ 13 h 75"/>
                <a:gd name="T24" fmla="*/ 115 w 136"/>
                <a:gd name="T25" fmla="*/ 13 h 75"/>
                <a:gd name="T26" fmla="*/ 117 w 136"/>
                <a:gd name="T27" fmla="*/ 0 h 75"/>
                <a:gd name="T28" fmla="*/ 98 w 136"/>
                <a:gd name="T29" fmla="*/ 17 h 75"/>
                <a:gd name="T30" fmla="*/ 96 w 136"/>
                <a:gd name="T31" fmla="*/ 12 h 75"/>
                <a:gd name="T32" fmla="*/ 82 w 136"/>
                <a:gd name="T33" fmla="*/ 22 h 75"/>
                <a:gd name="T34" fmla="*/ 52 w 136"/>
                <a:gd name="T35" fmla="*/ 32 h 75"/>
                <a:gd name="T36" fmla="*/ 34 w 136"/>
                <a:gd name="T37" fmla="*/ 28 h 75"/>
                <a:gd name="T38" fmla="*/ 29 w 136"/>
                <a:gd name="T39" fmla="*/ 28 h 75"/>
                <a:gd name="T40" fmla="*/ 17 w 136"/>
                <a:gd name="T41" fmla="*/ 39 h 75"/>
                <a:gd name="T42" fmla="*/ 16 w 136"/>
                <a:gd name="T43" fmla="*/ 43 h 75"/>
                <a:gd name="T44" fmla="*/ 10 w 136"/>
                <a:gd name="T45" fmla="*/ 57 h 75"/>
                <a:gd name="T46" fmla="*/ 9 w 136"/>
                <a:gd name="T47" fmla="*/ 6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6" h="75">
                  <a:moveTo>
                    <a:pt x="9" y="64"/>
                  </a:moveTo>
                  <a:cubicBezTo>
                    <a:pt x="18" y="65"/>
                    <a:pt x="17" y="69"/>
                    <a:pt x="23" y="75"/>
                  </a:cubicBezTo>
                  <a:cubicBezTo>
                    <a:pt x="24" y="72"/>
                    <a:pt x="45" y="49"/>
                    <a:pt x="47" y="52"/>
                  </a:cubicBezTo>
                  <a:cubicBezTo>
                    <a:pt x="45" y="53"/>
                    <a:pt x="43" y="55"/>
                    <a:pt x="42" y="56"/>
                  </a:cubicBezTo>
                  <a:cubicBezTo>
                    <a:pt x="43" y="56"/>
                    <a:pt x="44" y="56"/>
                    <a:pt x="45" y="56"/>
                  </a:cubicBezTo>
                  <a:cubicBezTo>
                    <a:pt x="42" y="58"/>
                    <a:pt x="40" y="61"/>
                    <a:pt x="38" y="64"/>
                  </a:cubicBezTo>
                  <a:cubicBezTo>
                    <a:pt x="44" y="64"/>
                    <a:pt x="54" y="60"/>
                    <a:pt x="57" y="58"/>
                  </a:cubicBezTo>
                  <a:cubicBezTo>
                    <a:pt x="66" y="54"/>
                    <a:pt x="74" y="48"/>
                    <a:pt x="82" y="42"/>
                  </a:cubicBezTo>
                  <a:cubicBezTo>
                    <a:pt x="88" y="43"/>
                    <a:pt x="94" y="34"/>
                    <a:pt x="101" y="34"/>
                  </a:cubicBezTo>
                  <a:cubicBezTo>
                    <a:pt x="110" y="33"/>
                    <a:pt x="120" y="29"/>
                    <a:pt x="125" y="22"/>
                  </a:cubicBezTo>
                  <a:cubicBezTo>
                    <a:pt x="122" y="19"/>
                    <a:pt x="118" y="26"/>
                    <a:pt x="116" y="24"/>
                  </a:cubicBezTo>
                  <a:cubicBezTo>
                    <a:pt x="120" y="20"/>
                    <a:pt x="136" y="19"/>
                    <a:pt x="134" y="13"/>
                  </a:cubicBezTo>
                  <a:cubicBezTo>
                    <a:pt x="127" y="11"/>
                    <a:pt x="121" y="17"/>
                    <a:pt x="115" y="13"/>
                  </a:cubicBezTo>
                  <a:cubicBezTo>
                    <a:pt x="119" y="9"/>
                    <a:pt x="117" y="5"/>
                    <a:pt x="117" y="0"/>
                  </a:cubicBezTo>
                  <a:cubicBezTo>
                    <a:pt x="105" y="0"/>
                    <a:pt x="102" y="9"/>
                    <a:pt x="98" y="17"/>
                  </a:cubicBezTo>
                  <a:cubicBezTo>
                    <a:pt x="94" y="17"/>
                    <a:pt x="97" y="12"/>
                    <a:pt x="96" y="12"/>
                  </a:cubicBezTo>
                  <a:cubicBezTo>
                    <a:pt x="89" y="13"/>
                    <a:pt x="87" y="19"/>
                    <a:pt x="82" y="22"/>
                  </a:cubicBezTo>
                  <a:cubicBezTo>
                    <a:pt x="82" y="23"/>
                    <a:pt x="59" y="33"/>
                    <a:pt x="52" y="32"/>
                  </a:cubicBezTo>
                  <a:cubicBezTo>
                    <a:pt x="43" y="31"/>
                    <a:pt x="43" y="27"/>
                    <a:pt x="34" y="28"/>
                  </a:cubicBezTo>
                  <a:cubicBezTo>
                    <a:pt x="32" y="28"/>
                    <a:pt x="31" y="28"/>
                    <a:pt x="29" y="28"/>
                  </a:cubicBezTo>
                  <a:cubicBezTo>
                    <a:pt x="25" y="32"/>
                    <a:pt x="21" y="35"/>
                    <a:pt x="17" y="39"/>
                  </a:cubicBezTo>
                  <a:cubicBezTo>
                    <a:pt x="17" y="40"/>
                    <a:pt x="17" y="41"/>
                    <a:pt x="16" y="43"/>
                  </a:cubicBezTo>
                  <a:cubicBezTo>
                    <a:pt x="11" y="51"/>
                    <a:pt x="10" y="48"/>
                    <a:pt x="10" y="57"/>
                  </a:cubicBezTo>
                  <a:cubicBezTo>
                    <a:pt x="9" y="60"/>
                    <a:pt x="0" y="63"/>
                    <a:pt x="9" y="6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 name="Freeform 9">
              <a:extLst>
                <a:ext uri="{FF2B5EF4-FFF2-40B4-BE49-F238E27FC236}">
                  <a16:creationId xmlns:a16="http://schemas.microsoft.com/office/drawing/2014/main" id="{3F20F3E0-01F5-E94E-85CB-B493A39132CF}"/>
                </a:ext>
              </a:extLst>
            </p:cNvPr>
            <p:cNvSpPr>
              <a:spLocks/>
            </p:cNvSpPr>
            <p:nvPr/>
          </p:nvSpPr>
          <p:spPr bwMode="auto">
            <a:xfrm>
              <a:off x="7340969" y="3007100"/>
              <a:ext cx="37874" cy="24814"/>
            </a:xfrm>
            <a:custGeom>
              <a:avLst/>
              <a:gdLst>
                <a:gd name="T0" fmla="*/ 6 w 11"/>
                <a:gd name="T1" fmla="*/ 0 h 7"/>
                <a:gd name="T2" fmla="*/ 0 w 11"/>
                <a:gd name="T3" fmla="*/ 7 h 7"/>
                <a:gd name="T4" fmla="*/ 11 w 11"/>
                <a:gd name="T5" fmla="*/ 2 h 7"/>
                <a:gd name="T6" fmla="*/ 6 w 11"/>
                <a:gd name="T7" fmla="*/ 0 h 7"/>
              </a:gdLst>
              <a:ahLst/>
              <a:cxnLst>
                <a:cxn ang="0">
                  <a:pos x="T0" y="T1"/>
                </a:cxn>
                <a:cxn ang="0">
                  <a:pos x="T2" y="T3"/>
                </a:cxn>
                <a:cxn ang="0">
                  <a:pos x="T4" y="T5"/>
                </a:cxn>
                <a:cxn ang="0">
                  <a:pos x="T6" y="T7"/>
                </a:cxn>
              </a:cxnLst>
              <a:rect l="0" t="0" r="r" b="b"/>
              <a:pathLst>
                <a:path w="11" h="7">
                  <a:moveTo>
                    <a:pt x="6" y="0"/>
                  </a:moveTo>
                  <a:cubicBezTo>
                    <a:pt x="4" y="2"/>
                    <a:pt x="2" y="5"/>
                    <a:pt x="0" y="7"/>
                  </a:cubicBezTo>
                  <a:cubicBezTo>
                    <a:pt x="5" y="5"/>
                    <a:pt x="10" y="4"/>
                    <a:pt x="11" y="2"/>
                  </a:cubicBezTo>
                  <a:cubicBezTo>
                    <a:pt x="11" y="0"/>
                    <a:pt x="9"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 name="Freeform 10">
              <a:extLst>
                <a:ext uri="{FF2B5EF4-FFF2-40B4-BE49-F238E27FC236}">
                  <a16:creationId xmlns:a16="http://schemas.microsoft.com/office/drawing/2014/main" id="{A217BD13-95CF-D343-9112-53ED7A5B2135}"/>
                </a:ext>
              </a:extLst>
            </p:cNvPr>
            <p:cNvSpPr>
              <a:spLocks/>
            </p:cNvSpPr>
            <p:nvPr/>
          </p:nvSpPr>
          <p:spPr bwMode="auto">
            <a:xfrm>
              <a:off x="10844993" y="3769809"/>
              <a:ext cx="20896" cy="56158"/>
            </a:xfrm>
            <a:custGeom>
              <a:avLst/>
              <a:gdLst>
                <a:gd name="T0" fmla="*/ 6 w 6"/>
                <a:gd name="T1" fmla="*/ 16 h 16"/>
                <a:gd name="T2" fmla="*/ 3 w 6"/>
                <a:gd name="T3" fmla="*/ 0 h 16"/>
                <a:gd name="T4" fmla="*/ 6 w 6"/>
                <a:gd name="T5" fmla="*/ 16 h 16"/>
              </a:gdLst>
              <a:ahLst/>
              <a:cxnLst>
                <a:cxn ang="0">
                  <a:pos x="T0" y="T1"/>
                </a:cxn>
                <a:cxn ang="0">
                  <a:pos x="T2" y="T3"/>
                </a:cxn>
                <a:cxn ang="0">
                  <a:pos x="T4" y="T5"/>
                </a:cxn>
              </a:cxnLst>
              <a:rect l="0" t="0" r="r" b="b"/>
              <a:pathLst>
                <a:path w="6" h="16">
                  <a:moveTo>
                    <a:pt x="6" y="16"/>
                  </a:moveTo>
                  <a:cubicBezTo>
                    <a:pt x="6" y="9"/>
                    <a:pt x="5" y="4"/>
                    <a:pt x="3" y="0"/>
                  </a:cubicBezTo>
                  <a:cubicBezTo>
                    <a:pt x="0" y="5"/>
                    <a:pt x="1" y="13"/>
                    <a:pt x="6"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 name="Freeform 11">
              <a:extLst>
                <a:ext uri="{FF2B5EF4-FFF2-40B4-BE49-F238E27FC236}">
                  <a16:creationId xmlns:a16="http://schemas.microsoft.com/office/drawing/2014/main" id="{0B61D655-B0AB-8443-BF89-2169C53E1255}"/>
                </a:ext>
              </a:extLst>
            </p:cNvPr>
            <p:cNvSpPr>
              <a:spLocks/>
            </p:cNvSpPr>
            <p:nvPr/>
          </p:nvSpPr>
          <p:spPr bwMode="auto">
            <a:xfrm>
              <a:off x="10487147" y="3140313"/>
              <a:ext cx="195901" cy="314748"/>
            </a:xfrm>
            <a:custGeom>
              <a:avLst/>
              <a:gdLst>
                <a:gd name="T0" fmla="*/ 10 w 56"/>
                <a:gd name="T1" fmla="*/ 31 h 90"/>
                <a:gd name="T2" fmla="*/ 12 w 56"/>
                <a:gd name="T3" fmla="*/ 27 h 90"/>
                <a:gd name="T4" fmla="*/ 28 w 56"/>
                <a:gd name="T5" fmla="*/ 55 h 90"/>
                <a:gd name="T6" fmla="*/ 21 w 56"/>
                <a:gd name="T7" fmla="*/ 55 h 90"/>
                <a:gd name="T8" fmla="*/ 25 w 56"/>
                <a:gd name="T9" fmla="*/ 63 h 90"/>
                <a:gd name="T10" fmla="*/ 20 w 56"/>
                <a:gd name="T11" fmla="*/ 64 h 90"/>
                <a:gd name="T12" fmla="*/ 33 w 56"/>
                <a:gd name="T13" fmla="*/ 76 h 90"/>
                <a:gd name="T14" fmla="*/ 27 w 56"/>
                <a:gd name="T15" fmla="*/ 73 h 90"/>
                <a:gd name="T16" fmla="*/ 34 w 56"/>
                <a:gd name="T17" fmla="*/ 86 h 90"/>
                <a:gd name="T18" fmla="*/ 35 w 56"/>
                <a:gd name="T19" fmla="*/ 82 h 90"/>
                <a:gd name="T20" fmla="*/ 55 w 56"/>
                <a:gd name="T21" fmla="*/ 90 h 90"/>
                <a:gd name="T22" fmla="*/ 54 w 56"/>
                <a:gd name="T23" fmla="*/ 77 h 90"/>
                <a:gd name="T24" fmla="*/ 38 w 56"/>
                <a:gd name="T25" fmla="*/ 53 h 90"/>
                <a:gd name="T26" fmla="*/ 21 w 56"/>
                <a:gd name="T27" fmla="*/ 30 h 90"/>
                <a:gd name="T28" fmla="*/ 9 w 56"/>
                <a:gd name="T29" fmla="*/ 11 h 90"/>
                <a:gd name="T30" fmla="*/ 12 w 56"/>
                <a:gd name="T31" fmla="*/ 8 h 90"/>
                <a:gd name="T32" fmla="*/ 0 w 56"/>
                <a:gd name="T33" fmla="*/ 0 h 90"/>
                <a:gd name="T34" fmla="*/ 2 w 56"/>
                <a:gd name="T35" fmla="*/ 7 h 90"/>
                <a:gd name="T36" fmla="*/ 0 w 56"/>
                <a:gd name="T37" fmla="*/ 6 h 90"/>
                <a:gd name="T38" fmla="*/ 10 w 56"/>
                <a:gd name="T39" fmla="*/ 3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6" h="90">
                  <a:moveTo>
                    <a:pt x="10" y="31"/>
                  </a:moveTo>
                  <a:cubicBezTo>
                    <a:pt x="8" y="30"/>
                    <a:pt x="9" y="24"/>
                    <a:pt x="12" y="27"/>
                  </a:cubicBezTo>
                  <a:cubicBezTo>
                    <a:pt x="4" y="34"/>
                    <a:pt x="28" y="46"/>
                    <a:pt x="28" y="55"/>
                  </a:cubicBezTo>
                  <a:cubicBezTo>
                    <a:pt x="25" y="54"/>
                    <a:pt x="23" y="54"/>
                    <a:pt x="21" y="55"/>
                  </a:cubicBezTo>
                  <a:cubicBezTo>
                    <a:pt x="22" y="58"/>
                    <a:pt x="24" y="60"/>
                    <a:pt x="25" y="63"/>
                  </a:cubicBezTo>
                  <a:cubicBezTo>
                    <a:pt x="23" y="63"/>
                    <a:pt x="22" y="63"/>
                    <a:pt x="20" y="64"/>
                  </a:cubicBezTo>
                  <a:cubicBezTo>
                    <a:pt x="21" y="71"/>
                    <a:pt x="30" y="70"/>
                    <a:pt x="33" y="76"/>
                  </a:cubicBezTo>
                  <a:cubicBezTo>
                    <a:pt x="31" y="75"/>
                    <a:pt x="29" y="74"/>
                    <a:pt x="27" y="73"/>
                  </a:cubicBezTo>
                  <a:cubicBezTo>
                    <a:pt x="22" y="90"/>
                    <a:pt x="21" y="77"/>
                    <a:pt x="34" y="86"/>
                  </a:cubicBezTo>
                  <a:cubicBezTo>
                    <a:pt x="34" y="85"/>
                    <a:pt x="34" y="83"/>
                    <a:pt x="35" y="82"/>
                  </a:cubicBezTo>
                  <a:cubicBezTo>
                    <a:pt x="42" y="85"/>
                    <a:pt x="46" y="89"/>
                    <a:pt x="55" y="90"/>
                  </a:cubicBezTo>
                  <a:cubicBezTo>
                    <a:pt x="56" y="89"/>
                    <a:pt x="55" y="78"/>
                    <a:pt x="54" y="77"/>
                  </a:cubicBezTo>
                  <a:cubicBezTo>
                    <a:pt x="51" y="69"/>
                    <a:pt x="43" y="60"/>
                    <a:pt x="38" y="53"/>
                  </a:cubicBezTo>
                  <a:cubicBezTo>
                    <a:pt x="33" y="45"/>
                    <a:pt x="26" y="38"/>
                    <a:pt x="21" y="30"/>
                  </a:cubicBezTo>
                  <a:cubicBezTo>
                    <a:pt x="20" y="16"/>
                    <a:pt x="15" y="21"/>
                    <a:pt x="9" y="11"/>
                  </a:cubicBezTo>
                  <a:cubicBezTo>
                    <a:pt x="11" y="10"/>
                    <a:pt x="12" y="10"/>
                    <a:pt x="12" y="8"/>
                  </a:cubicBezTo>
                  <a:cubicBezTo>
                    <a:pt x="8" y="5"/>
                    <a:pt x="4" y="3"/>
                    <a:pt x="0" y="0"/>
                  </a:cubicBezTo>
                  <a:cubicBezTo>
                    <a:pt x="0" y="3"/>
                    <a:pt x="1" y="5"/>
                    <a:pt x="2" y="7"/>
                  </a:cubicBezTo>
                  <a:cubicBezTo>
                    <a:pt x="1" y="7"/>
                    <a:pt x="1" y="6"/>
                    <a:pt x="0" y="6"/>
                  </a:cubicBezTo>
                  <a:cubicBezTo>
                    <a:pt x="1" y="11"/>
                    <a:pt x="5" y="30"/>
                    <a:pt x="10" y="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 name="Freeform 12">
              <a:extLst>
                <a:ext uri="{FF2B5EF4-FFF2-40B4-BE49-F238E27FC236}">
                  <a16:creationId xmlns:a16="http://schemas.microsoft.com/office/drawing/2014/main" id="{B5E36C13-F767-8745-99A7-309B5F679D82}"/>
                </a:ext>
              </a:extLst>
            </p:cNvPr>
            <p:cNvSpPr>
              <a:spLocks/>
            </p:cNvSpPr>
            <p:nvPr/>
          </p:nvSpPr>
          <p:spPr bwMode="auto">
            <a:xfrm>
              <a:off x="10353934" y="3417187"/>
              <a:ext cx="645169" cy="1718709"/>
            </a:xfrm>
            <a:custGeom>
              <a:avLst/>
              <a:gdLst>
                <a:gd name="T0" fmla="*/ 171 w 184"/>
                <a:gd name="T1" fmla="*/ 201 h 491"/>
                <a:gd name="T2" fmla="*/ 160 w 184"/>
                <a:gd name="T3" fmla="*/ 188 h 491"/>
                <a:gd name="T4" fmla="*/ 151 w 184"/>
                <a:gd name="T5" fmla="*/ 153 h 491"/>
                <a:gd name="T6" fmla="*/ 134 w 184"/>
                <a:gd name="T7" fmla="*/ 151 h 491"/>
                <a:gd name="T8" fmla="*/ 114 w 184"/>
                <a:gd name="T9" fmla="*/ 157 h 491"/>
                <a:gd name="T10" fmla="*/ 86 w 184"/>
                <a:gd name="T11" fmla="*/ 153 h 491"/>
                <a:gd name="T12" fmla="*/ 98 w 184"/>
                <a:gd name="T13" fmla="*/ 147 h 491"/>
                <a:gd name="T14" fmla="*/ 112 w 184"/>
                <a:gd name="T15" fmla="*/ 131 h 491"/>
                <a:gd name="T16" fmla="*/ 110 w 184"/>
                <a:gd name="T17" fmla="*/ 121 h 491"/>
                <a:gd name="T18" fmla="*/ 114 w 184"/>
                <a:gd name="T19" fmla="*/ 107 h 491"/>
                <a:gd name="T20" fmla="*/ 123 w 184"/>
                <a:gd name="T21" fmla="*/ 88 h 491"/>
                <a:gd name="T22" fmla="*/ 133 w 184"/>
                <a:gd name="T23" fmla="*/ 96 h 491"/>
                <a:gd name="T24" fmla="*/ 139 w 184"/>
                <a:gd name="T25" fmla="*/ 88 h 491"/>
                <a:gd name="T26" fmla="*/ 154 w 184"/>
                <a:gd name="T27" fmla="*/ 122 h 491"/>
                <a:gd name="T28" fmla="*/ 154 w 184"/>
                <a:gd name="T29" fmla="*/ 122 h 491"/>
                <a:gd name="T30" fmla="*/ 105 w 184"/>
                <a:gd name="T31" fmla="*/ 0 h 491"/>
                <a:gd name="T32" fmla="*/ 102 w 184"/>
                <a:gd name="T33" fmla="*/ 11 h 491"/>
                <a:gd name="T34" fmla="*/ 92 w 184"/>
                <a:gd name="T35" fmla="*/ 19 h 491"/>
                <a:gd name="T36" fmla="*/ 86 w 184"/>
                <a:gd name="T37" fmla="*/ 17 h 491"/>
                <a:gd name="T38" fmla="*/ 82 w 184"/>
                <a:gd name="T39" fmla="*/ 15 h 491"/>
                <a:gd name="T40" fmla="*/ 85 w 184"/>
                <a:gd name="T41" fmla="*/ 25 h 491"/>
                <a:gd name="T42" fmla="*/ 69 w 184"/>
                <a:gd name="T43" fmla="*/ 20 h 491"/>
                <a:gd name="T44" fmla="*/ 91 w 184"/>
                <a:gd name="T45" fmla="*/ 49 h 491"/>
                <a:gd name="T46" fmla="*/ 95 w 184"/>
                <a:gd name="T47" fmla="*/ 78 h 491"/>
                <a:gd name="T48" fmla="*/ 52 w 184"/>
                <a:gd name="T49" fmla="*/ 69 h 491"/>
                <a:gd name="T50" fmla="*/ 58 w 184"/>
                <a:gd name="T51" fmla="*/ 96 h 491"/>
                <a:gd name="T52" fmla="*/ 56 w 184"/>
                <a:gd name="T53" fmla="*/ 119 h 491"/>
                <a:gd name="T54" fmla="*/ 75 w 184"/>
                <a:gd name="T55" fmla="*/ 138 h 491"/>
                <a:gd name="T56" fmla="*/ 72 w 184"/>
                <a:gd name="T57" fmla="*/ 173 h 491"/>
                <a:gd name="T58" fmla="*/ 60 w 184"/>
                <a:gd name="T59" fmla="*/ 193 h 491"/>
                <a:gd name="T60" fmla="*/ 56 w 184"/>
                <a:gd name="T61" fmla="*/ 220 h 491"/>
                <a:gd name="T62" fmla="*/ 39 w 184"/>
                <a:gd name="T63" fmla="*/ 238 h 491"/>
                <a:gd name="T64" fmla="*/ 25 w 184"/>
                <a:gd name="T65" fmla="*/ 267 h 491"/>
                <a:gd name="T66" fmla="*/ 10 w 184"/>
                <a:gd name="T67" fmla="*/ 288 h 491"/>
                <a:gd name="T68" fmla="*/ 8 w 184"/>
                <a:gd name="T69" fmla="*/ 308 h 491"/>
                <a:gd name="T70" fmla="*/ 12 w 184"/>
                <a:gd name="T71" fmla="*/ 309 h 491"/>
                <a:gd name="T72" fmla="*/ 15 w 184"/>
                <a:gd name="T73" fmla="*/ 335 h 491"/>
                <a:gd name="T74" fmla="*/ 8 w 184"/>
                <a:gd name="T75" fmla="*/ 363 h 491"/>
                <a:gd name="T76" fmla="*/ 7 w 184"/>
                <a:gd name="T77" fmla="*/ 385 h 491"/>
                <a:gd name="T78" fmla="*/ 18 w 184"/>
                <a:gd name="T79" fmla="*/ 401 h 491"/>
                <a:gd name="T80" fmla="*/ 32 w 184"/>
                <a:gd name="T81" fmla="*/ 434 h 491"/>
                <a:gd name="T82" fmla="*/ 58 w 184"/>
                <a:gd name="T83" fmla="*/ 460 h 491"/>
                <a:gd name="T84" fmla="*/ 79 w 184"/>
                <a:gd name="T85" fmla="*/ 457 h 491"/>
                <a:gd name="T86" fmla="*/ 99 w 184"/>
                <a:gd name="T87" fmla="*/ 453 h 491"/>
                <a:gd name="T88" fmla="*/ 132 w 184"/>
                <a:gd name="T89" fmla="*/ 431 h 491"/>
                <a:gd name="T90" fmla="*/ 136 w 184"/>
                <a:gd name="T91" fmla="*/ 446 h 491"/>
                <a:gd name="T92" fmla="*/ 146 w 184"/>
                <a:gd name="T93" fmla="*/ 440 h 491"/>
                <a:gd name="T94" fmla="*/ 138 w 184"/>
                <a:gd name="T95" fmla="*/ 490 h 491"/>
                <a:gd name="T96" fmla="*/ 138 w 184"/>
                <a:gd name="T97" fmla="*/ 491 h 491"/>
                <a:gd name="T98" fmla="*/ 171 w 184"/>
                <a:gd name="T99" fmla="*/ 201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491">
                  <a:moveTo>
                    <a:pt x="171" y="201"/>
                  </a:moveTo>
                  <a:cubicBezTo>
                    <a:pt x="167" y="194"/>
                    <a:pt x="164" y="189"/>
                    <a:pt x="160" y="188"/>
                  </a:cubicBezTo>
                  <a:cubicBezTo>
                    <a:pt x="153" y="187"/>
                    <a:pt x="166" y="154"/>
                    <a:pt x="151" y="153"/>
                  </a:cubicBezTo>
                  <a:cubicBezTo>
                    <a:pt x="147" y="156"/>
                    <a:pt x="138" y="152"/>
                    <a:pt x="134" y="151"/>
                  </a:cubicBezTo>
                  <a:cubicBezTo>
                    <a:pt x="125" y="149"/>
                    <a:pt x="120" y="151"/>
                    <a:pt x="114" y="157"/>
                  </a:cubicBezTo>
                  <a:cubicBezTo>
                    <a:pt x="115" y="159"/>
                    <a:pt x="91" y="163"/>
                    <a:pt x="86" y="153"/>
                  </a:cubicBezTo>
                  <a:cubicBezTo>
                    <a:pt x="83" y="146"/>
                    <a:pt x="96" y="147"/>
                    <a:pt x="98" y="147"/>
                  </a:cubicBezTo>
                  <a:cubicBezTo>
                    <a:pt x="109" y="147"/>
                    <a:pt x="107" y="138"/>
                    <a:pt x="112" y="131"/>
                  </a:cubicBezTo>
                  <a:cubicBezTo>
                    <a:pt x="115" y="127"/>
                    <a:pt x="112" y="125"/>
                    <a:pt x="110" y="121"/>
                  </a:cubicBezTo>
                  <a:cubicBezTo>
                    <a:pt x="112" y="116"/>
                    <a:pt x="113" y="112"/>
                    <a:pt x="114" y="107"/>
                  </a:cubicBezTo>
                  <a:cubicBezTo>
                    <a:pt x="129" y="109"/>
                    <a:pt x="116" y="92"/>
                    <a:pt x="123" y="88"/>
                  </a:cubicBezTo>
                  <a:cubicBezTo>
                    <a:pt x="126" y="92"/>
                    <a:pt x="129" y="94"/>
                    <a:pt x="133" y="96"/>
                  </a:cubicBezTo>
                  <a:cubicBezTo>
                    <a:pt x="134" y="93"/>
                    <a:pt x="136" y="90"/>
                    <a:pt x="139" y="88"/>
                  </a:cubicBezTo>
                  <a:cubicBezTo>
                    <a:pt x="146" y="98"/>
                    <a:pt x="148" y="111"/>
                    <a:pt x="154" y="122"/>
                  </a:cubicBezTo>
                  <a:cubicBezTo>
                    <a:pt x="154" y="122"/>
                    <a:pt x="154" y="122"/>
                    <a:pt x="154" y="122"/>
                  </a:cubicBezTo>
                  <a:cubicBezTo>
                    <a:pt x="143" y="80"/>
                    <a:pt x="126" y="39"/>
                    <a:pt x="105" y="0"/>
                  </a:cubicBezTo>
                  <a:cubicBezTo>
                    <a:pt x="103" y="2"/>
                    <a:pt x="101" y="7"/>
                    <a:pt x="102" y="11"/>
                  </a:cubicBezTo>
                  <a:cubicBezTo>
                    <a:pt x="94" y="7"/>
                    <a:pt x="96" y="16"/>
                    <a:pt x="92" y="19"/>
                  </a:cubicBezTo>
                  <a:cubicBezTo>
                    <a:pt x="89" y="21"/>
                    <a:pt x="88" y="19"/>
                    <a:pt x="86" y="17"/>
                  </a:cubicBezTo>
                  <a:cubicBezTo>
                    <a:pt x="85" y="16"/>
                    <a:pt x="84" y="15"/>
                    <a:pt x="82" y="15"/>
                  </a:cubicBezTo>
                  <a:cubicBezTo>
                    <a:pt x="83" y="18"/>
                    <a:pt x="84" y="22"/>
                    <a:pt x="85" y="25"/>
                  </a:cubicBezTo>
                  <a:cubicBezTo>
                    <a:pt x="78" y="20"/>
                    <a:pt x="77" y="21"/>
                    <a:pt x="69" y="20"/>
                  </a:cubicBezTo>
                  <a:cubicBezTo>
                    <a:pt x="68" y="28"/>
                    <a:pt x="86" y="42"/>
                    <a:pt x="91" y="49"/>
                  </a:cubicBezTo>
                  <a:cubicBezTo>
                    <a:pt x="94" y="54"/>
                    <a:pt x="99" y="72"/>
                    <a:pt x="95" y="78"/>
                  </a:cubicBezTo>
                  <a:cubicBezTo>
                    <a:pt x="86" y="72"/>
                    <a:pt x="59" y="61"/>
                    <a:pt x="52" y="69"/>
                  </a:cubicBezTo>
                  <a:cubicBezTo>
                    <a:pt x="51" y="73"/>
                    <a:pt x="57" y="91"/>
                    <a:pt x="58" y="96"/>
                  </a:cubicBezTo>
                  <a:cubicBezTo>
                    <a:pt x="59" y="101"/>
                    <a:pt x="57" y="114"/>
                    <a:pt x="56" y="119"/>
                  </a:cubicBezTo>
                  <a:cubicBezTo>
                    <a:pt x="69" y="126"/>
                    <a:pt x="52" y="142"/>
                    <a:pt x="75" y="138"/>
                  </a:cubicBezTo>
                  <a:cubicBezTo>
                    <a:pt x="84" y="149"/>
                    <a:pt x="84" y="164"/>
                    <a:pt x="72" y="173"/>
                  </a:cubicBezTo>
                  <a:cubicBezTo>
                    <a:pt x="62" y="180"/>
                    <a:pt x="66" y="185"/>
                    <a:pt x="60" y="193"/>
                  </a:cubicBezTo>
                  <a:cubicBezTo>
                    <a:pt x="54" y="201"/>
                    <a:pt x="65" y="210"/>
                    <a:pt x="56" y="220"/>
                  </a:cubicBezTo>
                  <a:cubicBezTo>
                    <a:pt x="51" y="227"/>
                    <a:pt x="42" y="230"/>
                    <a:pt x="39" y="238"/>
                  </a:cubicBezTo>
                  <a:cubicBezTo>
                    <a:pt x="35" y="249"/>
                    <a:pt x="25" y="253"/>
                    <a:pt x="25" y="267"/>
                  </a:cubicBezTo>
                  <a:cubicBezTo>
                    <a:pt x="14" y="272"/>
                    <a:pt x="17" y="280"/>
                    <a:pt x="10" y="288"/>
                  </a:cubicBezTo>
                  <a:cubicBezTo>
                    <a:pt x="4" y="293"/>
                    <a:pt x="9" y="301"/>
                    <a:pt x="8" y="308"/>
                  </a:cubicBezTo>
                  <a:cubicBezTo>
                    <a:pt x="9" y="308"/>
                    <a:pt x="11" y="308"/>
                    <a:pt x="12" y="309"/>
                  </a:cubicBezTo>
                  <a:cubicBezTo>
                    <a:pt x="14" y="313"/>
                    <a:pt x="15" y="331"/>
                    <a:pt x="15" y="335"/>
                  </a:cubicBezTo>
                  <a:cubicBezTo>
                    <a:pt x="14" y="342"/>
                    <a:pt x="12" y="358"/>
                    <a:pt x="8" y="363"/>
                  </a:cubicBezTo>
                  <a:cubicBezTo>
                    <a:pt x="0" y="373"/>
                    <a:pt x="10" y="376"/>
                    <a:pt x="7" y="385"/>
                  </a:cubicBezTo>
                  <a:cubicBezTo>
                    <a:pt x="5" y="393"/>
                    <a:pt x="9" y="403"/>
                    <a:pt x="18" y="401"/>
                  </a:cubicBezTo>
                  <a:cubicBezTo>
                    <a:pt x="13" y="412"/>
                    <a:pt x="35" y="419"/>
                    <a:pt x="32" y="434"/>
                  </a:cubicBezTo>
                  <a:cubicBezTo>
                    <a:pt x="35" y="443"/>
                    <a:pt x="50" y="453"/>
                    <a:pt x="58" y="460"/>
                  </a:cubicBezTo>
                  <a:cubicBezTo>
                    <a:pt x="66" y="467"/>
                    <a:pt x="73" y="462"/>
                    <a:pt x="79" y="457"/>
                  </a:cubicBezTo>
                  <a:cubicBezTo>
                    <a:pt x="85" y="453"/>
                    <a:pt x="91" y="448"/>
                    <a:pt x="99" y="453"/>
                  </a:cubicBezTo>
                  <a:cubicBezTo>
                    <a:pt x="102" y="455"/>
                    <a:pt x="127" y="434"/>
                    <a:pt x="132" y="431"/>
                  </a:cubicBezTo>
                  <a:cubicBezTo>
                    <a:pt x="136" y="435"/>
                    <a:pt x="135" y="442"/>
                    <a:pt x="136" y="446"/>
                  </a:cubicBezTo>
                  <a:cubicBezTo>
                    <a:pt x="140" y="445"/>
                    <a:pt x="144" y="443"/>
                    <a:pt x="146" y="440"/>
                  </a:cubicBezTo>
                  <a:cubicBezTo>
                    <a:pt x="150" y="458"/>
                    <a:pt x="136" y="472"/>
                    <a:pt x="138" y="490"/>
                  </a:cubicBezTo>
                  <a:cubicBezTo>
                    <a:pt x="138" y="490"/>
                    <a:pt x="138" y="491"/>
                    <a:pt x="138" y="491"/>
                  </a:cubicBezTo>
                  <a:cubicBezTo>
                    <a:pt x="173" y="398"/>
                    <a:pt x="184" y="298"/>
                    <a:pt x="171" y="20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 name="Freeform 13">
              <a:extLst>
                <a:ext uri="{FF2B5EF4-FFF2-40B4-BE49-F238E27FC236}">
                  <a16:creationId xmlns:a16="http://schemas.microsoft.com/office/drawing/2014/main" id="{7DC3CA86-D7C2-AE45-8B5E-3527FD2F267B}"/>
                </a:ext>
              </a:extLst>
            </p:cNvPr>
            <p:cNvSpPr>
              <a:spLocks/>
            </p:cNvSpPr>
            <p:nvPr/>
          </p:nvSpPr>
          <p:spPr bwMode="auto">
            <a:xfrm>
              <a:off x="10428376" y="3223897"/>
              <a:ext cx="143661" cy="151497"/>
            </a:xfrm>
            <a:custGeom>
              <a:avLst/>
              <a:gdLst>
                <a:gd name="T0" fmla="*/ 4 w 41"/>
                <a:gd name="T1" fmla="*/ 27 h 43"/>
                <a:gd name="T2" fmla="*/ 27 w 41"/>
                <a:gd name="T3" fmla="*/ 20 h 43"/>
                <a:gd name="T4" fmla="*/ 12 w 41"/>
                <a:gd name="T5" fmla="*/ 1 h 43"/>
                <a:gd name="T6" fmla="*/ 8 w 41"/>
                <a:gd name="T7" fmla="*/ 6 h 43"/>
                <a:gd name="T8" fmla="*/ 11 w 41"/>
                <a:gd name="T9" fmla="*/ 8 h 43"/>
                <a:gd name="T10" fmla="*/ 2 w 41"/>
                <a:gd name="T11" fmla="*/ 6 h 43"/>
                <a:gd name="T12" fmla="*/ 4 w 41"/>
                <a:gd name="T13" fmla="*/ 27 h 43"/>
              </a:gdLst>
              <a:ahLst/>
              <a:cxnLst>
                <a:cxn ang="0">
                  <a:pos x="T0" y="T1"/>
                </a:cxn>
                <a:cxn ang="0">
                  <a:pos x="T2" y="T3"/>
                </a:cxn>
                <a:cxn ang="0">
                  <a:pos x="T4" y="T5"/>
                </a:cxn>
                <a:cxn ang="0">
                  <a:pos x="T6" y="T7"/>
                </a:cxn>
                <a:cxn ang="0">
                  <a:pos x="T8" y="T9"/>
                </a:cxn>
                <a:cxn ang="0">
                  <a:pos x="T10" y="T11"/>
                </a:cxn>
                <a:cxn ang="0">
                  <a:pos x="T12" y="T13"/>
                </a:cxn>
              </a:cxnLst>
              <a:rect l="0" t="0" r="r" b="b"/>
              <a:pathLst>
                <a:path w="41" h="43">
                  <a:moveTo>
                    <a:pt x="4" y="27"/>
                  </a:moveTo>
                  <a:cubicBezTo>
                    <a:pt x="14" y="43"/>
                    <a:pt x="41" y="40"/>
                    <a:pt x="27" y="20"/>
                  </a:cubicBezTo>
                  <a:cubicBezTo>
                    <a:pt x="34" y="19"/>
                    <a:pt x="17" y="0"/>
                    <a:pt x="12" y="1"/>
                  </a:cubicBezTo>
                  <a:cubicBezTo>
                    <a:pt x="10" y="2"/>
                    <a:pt x="9" y="4"/>
                    <a:pt x="8" y="6"/>
                  </a:cubicBezTo>
                  <a:cubicBezTo>
                    <a:pt x="10" y="6"/>
                    <a:pt x="11" y="7"/>
                    <a:pt x="11" y="8"/>
                  </a:cubicBezTo>
                  <a:cubicBezTo>
                    <a:pt x="8" y="8"/>
                    <a:pt x="6" y="6"/>
                    <a:pt x="2" y="6"/>
                  </a:cubicBezTo>
                  <a:cubicBezTo>
                    <a:pt x="0" y="10"/>
                    <a:pt x="15" y="29"/>
                    <a:pt x="4" y="2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 name="Freeform 14">
              <a:extLst>
                <a:ext uri="{FF2B5EF4-FFF2-40B4-BE49-F238E27FC236}">
                  <a16:creationId xmlns:a16="http://schemas.microsoft.com/office/drawing/2014/main" id="{2DAA8634-B05E-EA4A-B01A-A371A9BE534E}"/>
                </a:ext>
              </a:extLst>
            </p:cNvPr>
            <p:cNvSpPr>
              <a:spLocks/>
            </p:cNvSpPr>
            <p:nvPr/>
          </p:nvSpPr>
          <p:spPr bwMode="auto">
            <a:xfrm>
              <a:off x="8887285" y="2335810"/>
              <a:ext cx="1116638" cy="646475"/>
            </a:xfrm>
            <a:custGeom>
              <a:avLst/>
              <a:gdLst>
                <a:gd name="T0" fmla="*/ 30 w 319"/>
                <a:gd name="T1" fmla="*/ 0 h 185"/>
                <a:gd name="T2" fmla="*/ 15 w 319"/>
                <a:gd name="T3" fmla="*/ 7 h 185"/>
                <a:gd name="T4" fmla="*/ 0 w 319"/>
                <a:gd name="T5" fmla="*/ 9 h 185"/>
                <a:gd name="T6" fmla="*/ 13 w 319"/>
                <a:gd name="T7" fmla="*/ 17 h 185"/>
                <a:gd name="T8" fmla="*/ 67 w 319"/>
                <a:gd name="T9" fmla="*/ 33 h 185"/>
                <a:gd name="T10" fmla="*/ 78 w 319"/>
                <a:gd name="T11" fmla="*/ 33 h 185"/>
                <a:gd name="T12" fmla="*/ 79 w 319"/>
                <a:gd name="T13" fmla="*/ 38 h 185"/>
                <a:gd name="T14" fmla="*/ 79 w 319"/>
                <a:gd name="T15" fmla="*/ 42 h 185"/>
                <a:gd name="T16" fmla="*/ 77 w 319"/>
                <a:gd name="T17" fmla="*/ 43 h 185"/>
                <a:gd name="T18" fmla="*/ 99 w 319"/>
                <a:gd name="T19" fmla="*/ 45 h 185"/>
                <a:gd name="T20" fmla="*/ 96 w 319"/>
                <a:gd name="T21" fmla="*/ 46 h 185"/>
                <a:gd name="T22" fmla="*/ 116 w 319"/>
                <a:gd name="T23" fmla="*/ 54 h 185"/>
                <a:gd name="T24" fmla="*/ 87 w 319"/>
                <a:gd name="T25" fmla="*/ 53 h 185"/>
                <a:gd name="T26" fmla="*/ 81 w 319"/>
                <a:gd name="T27" fmla="*/ 69 h 185"/>
                <a:gd name="T28" fmla="*/ 105 w 319"/>
                <a:gd name="T29" fmla="*/ 59 h 185"/>
                <a:gd name="T30" fmla="*/ 115 w 319"/>
                <a:gd name="T31" fmla="*/ 63 h 185"/>
                <a:gd name="T32" fmla="*/ 121 w 319"/>
                <a:gd name="T33" fmla="*/ 64 h 185"/>
                <a:gd name="T34" fmla="*/ 95 w 319"/>
                <a:gd name="T35" fmla="*/ 83 h 185"/>
                <a:gd name="T36" fmla="*/ 94 w 319"/>
                <a:gd name="T37" fmla="*/ 89 h 185"/>
                <a:gd name="T38" fmla="*/ 116 w 319"/>
                <a:gd name="T39" fmla="*/ 105 h 185"/>
                <a:gd name="T40" fmla="*/ 117 w 319"/>
                <a:gd name="T41" fmla="*/ 122 h 185"/>
                <a:gd name="T42" fmla="*/ 128 w 319"/>
                <a:gd name="T43" fmla="*/ 134 h 185"/>
                <a:gd name="T44" fmla="*/ 138 w 319"/>
                <a:gd name="T45" fmla="*/ 155 h 185"/>
                <a:gd name="T46" fmla="*/ 158 w 319"/>
                <a:gd name="T47" fmla="*/ 158 h 185"/>
                <a:gd name="T48" fmla="*/ 158 w 319"/>
                <a:gd name="T49" fmla="*/ 158 h 185"/>
                <a:gd name="T50" fmla="*/ 177 w 319"/>
                <a:gd name="T51" fmla="*/ 169 h 185"/>
                <a:gd name="T52" fmla="*/ 197 w 319"/>
                <a:gd name="T53" fmla="*/ 170 h 185"/>
                <a:gd name="T54" fmla="*/ 201 w 319"/>
                <a:gd name="T55" fmla="*/ 169 h 185"/>
                <a:gd name="T56" fmla="*/ 206 w 319"/>
                <a:gd name="T57" fmla="*/ 176 h 185"/>
                <a:gd name="T58" fmla="*/ 229 w 319"/>
                <a:gd name="T59" fmla="*/ 185 h 185"/>
                <a:gd name="T60" fmla="*/ 247 w 319"/>
                <a:gd name="T61" fmla="*/ 183 h 185"/>
                <a:gd name="T62" fmla="*/ 245 w 319"/>
                <a:gd name="T63" fmla="*/ 179 h 185"/>
                <a:gd name="T64" fmla="*/ 247 w 319"/>
                <a:gd name="T65" fmla="*/ 163 h 185"/>
                <a:gd name="T66" fmla="*/ 245 w 319"/>
                <a:gd name="T67" fmla="*/ 145 h 185"/>
                <a:gd name="T68" fmla="*/ 254 w 319"/>
                <a:gd name="T69" fmla="*/ 133 h 185"/>
                <a:gd name="T70" fmla="*/ 251 w 319"/>
                <a:gd name="T71" fmla="*/ 126 h 185"/>
                <a:gd name="T72" fmla="*/ 251 w 319"/>
                <a:gd name="T73" fmla="*/ 118 h 185"/>
                <a:gd name="T74" fmla="*/ 280 w 319"/>
                <a:gd name="T75" fmla="*/ 123 h 185"/>
                <a:gd name="T76" fmla="*/ 287 w 319"/>
                <a:gd name="T77" fmla="*/ 108 h 185"/>
                <a:gd name="T78" fmla="*/ 305 w 319"/>
                <a:gd name="T79" fmla="*/ 92 h 185"/>
                <a:gd name="T80" fmla="*/ 46 w 319"/>
                <a:gd name="T81"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19" h="185">
                  <a:moveTo>
                    <a:pt x="46" y="0"/>
                  </a:moveTo>
                  <a:cubicBezTo>
                    <a:pt x="40" y="0"/>
                    <a:pt x="35" y="0"/>
                    <a:pt x="30" y="0"/>
                  </a:cubicBezTo>
                  <a:cubicBezTo>
                    <a:pt x="20" y="0"/>
                    <a:pt x="10" y="0"/>
                    <a:pt x="2" y="4"/>
                  </a:cubicBezTo>
                  <a:cubicBezTo>
                    <a:pt x="7" y="4"/>
                    <a:pt x="11" y="5"/>
                    <a:pt x="15" y="7"/>
                  </a:cubicBezTo>
                  <a:cubicBezTo>
                    <a:pt x="13" y="7"/>
                    <a:pt x="12" y="7"/>
                    <a:pt x="10" y="7"/>
                  </a:cubicBezTo>
                  <a:cubicBezTo>
                    <a:pt x="7" y="6"/>
                    <a:pt x="2" y="6"/>
                    <a:pt x="0" y="9"/>
                  </a:cubicBezTo>
                  <a:cubicBezTo>
                    <a:pt x="3" y="10"/>
                    <a:pt x="4" y="9"/>
                    <a:pt x="5" y="9"/>
                  </a:cubicBezTo>
                  <a:cubicBezTo>
                    <a:pt x="6" y="9"/>
                    <a:pt x="14" y="14"/>
                    <a:pt x="13" y="17"/>
                  </a:cubicBezTo>
                  <a:cubicBezTo>
                    <a:pt x="37" y="21"/>
                    <a:pt x="54" y="8"/>
                    <a:pt x="75" y="24"/>
                  </a:cubicBezTo>
                  <a:cubicBezTo>
                    <a:pt x="75" y="25"/>
                    <a:pt x="65" y="32"/>
                    <a:pt x="67" y="33"/>
                  </a:cubicBezTo>
                  <a:cubicBezTo>
                    <a:pt x="74" y="31"/>
                    <a:pt x="76" y="30"/>
                    <a:pt x="82" y="31"/>
                  </a:cubicBezTo>
                  <a:cubicBezTo>
                    <a:pt x="80" y="32"/>
                    <a:pt x="79" y="32"/>
                    <a:pt x="78" y="33"/>
                  </a:cubicBezTo>
                  <a:cubicBezTo>
                    <a:pt x="82" y="34"/>
                    <a:pt x="85" y="35"/>
                    <a:pt x="87" y="37"/>
                  </a:cubicBezTo>
                  <a:cubicBezTo>
                    <a:pt x="87" y="37"/>
                    <a:pt x="78" y="37"/>
                    <a:pt x="79" y="38"/>
                  </a:cubicBezTo>
                  <a:cubicBezTo>
                    <a:pt x="81" y="37"/>
                    <a:pt x="82" y="38"/>
                    <a:pt x="84" y="39"/>
                  </a:cubicBezTo>
                  <a:cubicBezTo>
                    <a:pt x="82" y="39"/>
                    <a:pt x="80" y="40"/>
                    <a:pt x="79" y="42"/>
                  </a:cubicBezTo>
                  <a:cubicBezTo>
                    <a:pt x="80" y="42"/>
                    <a:pt x="81" y="42"/>
                    <a:pt x="82" y="43"/>
                  </a:cubicBezTo>
                  <a:cubicBezTo>
                    <a:pt x="80" y="43"/>
                    <a:pt x="79" y="43"/>
                    <a:pt x="77" y="43"/>
                  </a:cubicBezTo>
                  <a:cubicBezTo>
                    <a:pt x="73" y="45"/>
                    <a:pt x="90" y="46"/>
                    <a:pt x="96" y="46"/>
                  </a:cubicBezTo>
                  <a:cubicBezTo>
                    <a:pt x="97" y="45"/>
                    <a:pt x="97" y="44"/>
                    <a:pt x="99" y="45"/>
                  </a:cubicBezTo>
                  <a:cubicBezTo>
                    <a:pt x="99" y="45"/>
                    <a:pt x="98" y="45"/>
                    <a:pt x="96" y="46"/>
                  </a:cubicBezTo>
                  <a:cubicBezTo>
                    <a:pt x="96" y="46"/>
                    <a:pt x="96" y="46"/>
                    <a:pt x="96" y="46"/>
                  </a:cubicBezTo>
                  <a:cubicBezTo>
                    <a:pt x="103" y="49"/>
                    <a:pt x="113" y="48"/>
                    <a:pt x="117" y="53"/>
                  </a:cubicBezTo>
                  <a:cubicBezTo>
                    <a:pt x="115" y="53"/>
                    <a:pt x="115" y="53"/>
                    <a:pt x="116" y="54"/>
                  </a:cubicBezTo>
                  <a:cubicBezTo>
                    <a:pt x="117" y="55"/>
                    <a:pt x="117" y="57"/>
                    <a:pt x="110" y="54"/>
                  </a:cubicBezTo>
                  <a:cubicBezTo>
                    <a:pt x="103" y="52"/>
                    <a:pt x="93" y="48"/>
                    <a:pt x="87" y="53"/>
                  </a:cubicBezTo>
                  <a:cubicBezTo>
                    <a:pt x="88" y="54"/>
                    <a:pt x="90" y="54"/>
                    <a:pt x="90" y="56"/>
                  </a:cubicBezTo>
                  <a:cubicBezTo>
                    <a:pt x="84" y="55"/>
                    <a:pt x="81" y="69"/>
                    <a:pt x="81" y="69"/>
                  </a:cubicBezTo>
                  <a:cubicBezTo>
                    <a:pt x="85" y="73"/>
                    <a:pt x="109" y="71"/>
                    <a:pt x="113" y="63"/>
                  </a:cubicBezTo>
                  <a:cubicBezTo>
                    <a:pt x="110" y="61"/>
                    <a:pt x="108" y="60"/>
                    <a:pt x="105" y="59"/>
                  </a:cubicBezTo>
                  <a:cubicBezTo>
                    <a:pt x="109" y="59"/>
                    <a:pt x="113" y="60"/>
                    <a:pt x="118" y="62"/>
                  </a:cubicBezTo>
                  <a:cubicBezTo>
                    <a:pt x="117" y="61"/>
                    <a:pt x="116" y="62"/>
                    <a:pt x="115" y="63"/>
                  </a:cubicBezTo>
                  <a:cubicBezTo>
                    <a:pt x="115" y="64"/>
                    <a:pt x="117" y="64"/>
                    <a:pt x="119" y="64"/>
                  </a:cubicBezTo>
                  <a:cubicBezTo>
                    <a:pt x="120" y="64"/>
                    <a:pt x="121" y="64"/>
                    <a:pt x="121" y="64"/>
                  </a:cubicBezTo>
                  <a:cubicBezTo>
                    <a:pt x="124" y="76"/>
                    <a:pt x="105" y="73"/>
                    <a:pt x="99" y="77"/>
                  </a:cubicBezTo>
                  <a:cubicBezTo>
                    <a:pt x="104" y="78"/>
                    <a:pt x="96" y="81"/>
                    <a:pt x="95" y="83"/>
                  </a:cubicBezTo>
                  <a:cubicBezTo>
                    <a:pt x="93" y="87"/>
                    <a:pt x="94" y="88"/>
                    <a:pt x="97" y="87"/>
                  </a:cubicBezTo>
                  <a:cubicBezTo>
                    <a:pt x="96" y="88"/>
                    <a:pt x="95" y="89"/>
                    <a:pt x="94" y="89"/>
                  </a:cubicBezTo>
                  <a:cubicBezTo>
                    <a:pt x="98" y="93"/>
                    <a:pt x="105" y="90"/>
                    <a:pt x="108" y="93"/>
                  </a:cubicBezTo>
                  <a:cubicBezTo>
                    <a:pt x="92" y="93"/>
                    <a:pt x="102" y="103"/>
                    <a:pt x="116" y="105"/>
                  </a:cubicBezTo>
                  <a:cubicBezTo>
                    <a:pt x="116" y="112"/>
                    <a:pt x="112" y="114"/>
                    <a:pt x="119" y="116"/>
                  </a:cubicBezTo>
                  <a:cubicBezTo>
                    <a:pt x="113" y="115"/>
                    <a:pt x="114" y="119"/>
                    <a:pt x="117" y="122"/>
                  </a:cubicBezTo>
                  <a:cubicBezTo>
                    <a:pt x="119" y="125"/>
                    <a:pt x="123" y="129"/>
                    <a:pt x="123" y="129"/>
                  </a:cubicBezTo>
                  <a:cubicBezTo>
                    <a:pt x="125" y="133"/>
                    <a:pt x="123" y="131"/>
                    <a:pt x="128" y="134"/>
                  </a:cubicBezTo>
                  <a:cubicBezTo>
                    <a:pt x="130" y="136"/>
                    <a:pt x="137" y="136"/>
                    <a:pt x="138" y="137"/>
                  </a:cubicBezTo>
                  <a:cubicBezTo>
                    <a:pt x="136" y="143"/>
                    <a:pt x="137" y="148"/>
                    <a:pt x="138" y="155"/>
                  </a:cubicBezTo>
                  <a:cubicBezTo>
                    <a:pt x="145" y="158"/>
                    <a:pt x="150" y="150"/>
                    <a:pt x="154" y="155"/>
                  </a:cubicBezTo>
                  <a:cubicBezTo>
                    <a:pt x="154" y="156"/>
                    <a:pt x="157" y="158"/>
                    <a:pt x="158" y="158"/>
                  </a:cubicBezTo>
                  <a:cubicBezTo>
                    <a:pt x="159" y="158"/>
                    <a:pt x="159" y="158"/>
                    <a:pt x="159" y="158"/>
                  </a:cubicBezTo>
                  <a:cubicBezTo>
                    <a:pt x="159" y="158"/>
                    <a:pt x="159" y="158"/>
                    <a:pt x="158" y="158"/>
                  </a:cubicBezTo>
                  <a:cubicBezTo>
                    <a:pt x="152" y="164"/>
                    <a:pt x="170" y="164"/>
                    <a:pt x="173" y="165"/>
                  </a:cubicBezTo>
                  <a:cubicBezTo>
                    <a:pt x="173" y="167"/>
                    <a:pt x="175" y="169"/>
                    <a:pt x="177" y="169"/>
                  </a:cubicBezTo>
                  <a:cubicBezTo>
                    <a:pt x="181" y="169"/>
                    <a:pt x="181" y="170"/>
                    <a:pt x="177" y="172"/>
                  </a:cubicBezTo>
                  <a:cubicBezTo>
                    <a:pt x="184" y="173"/>
                    <a:pt x="190" y="172"/>
                    <a:pt x="197" y="170"/>
                  </a:cubicBezTo>
                  <a:cubicBezTo>
                    <a:pt x="195" y="171"/>
                    <a:pt x="195" y="173"/>
                    <a:pt x="196" y="174"/>
                  </a:cubicBezTo>
                  <a:cubicBezTo>
                    <a:pt x="202" y="175"/>
                    <a:pt x="200" y="169"/>
                    <a:pt x="201" y="169"/>
                  </a:cubicBezTo>
                  <a:cubicBezTo>
                    <a:pt x="202" y="169"/>
                    <a:pt x="212" y="170"/>
                    <a:pt x="212" y="171"/>
                  </a:cubicBezTo>
                  <a:cubicBezTo>
                    <a:pt x="209" y="172"/>
                    <a:pt x="207" y="174"/>
                    <a:pt x="206" y="176"/>
                  </a:cubicBezTo>
                  <a:cubicBezTo>
                    <a:pt x="211" y="177"/>
                    <a:pt x="216" y="178"/>
                    <a:pt x="220" y="179"/>
                  </a:cubicBezTo>
                  <a:cubicBezTo>
                    <a:pt x="215" y="185"/>
                    <a:pt x="223" y="182"/>
                    <a:pt x="229" y="185"/>
                  </a:cubicBezTo>
                  <a:cubicBezTo>
                    <a:pt x="232" y="184"/>
                    <a:pt x="235" y="184"/>
                    <a:pt x="238" y="184"/>
                  </a:cubicBezTo>
                  <a:cubicBezTo>
                    <a:pt x="241" y="184"/>
                    <a:pt x="244" y="184"/>
                    <a:pt x="247" y="183"/>
                  </a:cubicBezTo>
                  <a:cubicBezTo>
                    <a:pt x="249" y="178"/>
                    <a:pt x="247" y="179"/>
                    <a:pt x="245" y="179"/>
                  </a:cubicBezTo>
                  <a:cubicBezTo>
                    <a:pt x="244" y="181"/>
                    <a:pt x="245" y="180"/>
                    <a:pt x="245" y="179"/>
                  </a:cubicBezTo>
                  <a:cubicBezTo>
                    <a:pt x="246" y="179"/>
                    <a:pt x="247" y="177"/>
                    <a:pt x="250" y="175"/>
                  </a:cubicBezTo>
                  <a:cubicBezTo>
                    <a:pt x="248" y="170"/>
                    <a:pt x="244" y="173"/>
                    <a:pt x="247" y="163"/>
                  </a:cubicBezTo>
                  <a:cubicBezTo>
                    <a:pt x="250" y="152"/>
                    <a:pt x="243" y="155"/>
                    <a:pt x="239" y="146"/>
                  </a:cubicBezTo>
                  <a:cubicBezTo>
                    <a:pt x="241" y="147"/>
                    <a:pt x="243" y="146"/>
                    <a:pt x="245" y="145"/>
                  </a:cubicBezTo>
                  <a:cubicBezTo>
                    <a:pt x="245" y="143"/>
                    <a:pt x="244" y="142"/>
                    <a:pt x="242" y="141"/>
                  </a:cubicBezTo>
                  <a:cubicBezTo>
                    <a:pt x="247" y="140"/>
                    <a:pt x="252" y="141"/>
                    <a:pt x="254" y="133"/>
                  </a:cubicBezTo>
                  <a:cubicBezTo>
                    <a:pt x="251" y="131"/>
                    <a:pt x="248" y="129"/>
                    <a:pt x="245" y="127"/>
                  </a:cubicBezTo>
                  <a:cubicBezTo>
                    <a:pt x="247" y="127"/>
                    <a:pt x="249" y="127"/>
                    <a:pt x="251" y="126"/>
                  </a:cubicBezTo>
                  <a:cubicBezTo>
                    <a:pt x="249" y="123"/>
                    <a:pt x="247" y="121"/>
                    <a:pt x="245" y="119"/>
                  </a:cubicBezTo>
                  <a:cubicBezTo>
                    <a:pt x="247" y="119"/>
                    <a:pt x="249" y="119"/>
                    <a:pt x="251" y="118"/>
                  </a:cubicBezTo>
                  <a:cubicBezTo>
                    <a:pt x="251" y="116"/>
                    <a:pt x="250" y="114"/>
                    <a:pt x="248" y="112"/>
                  </a:cubicBezTo>
                  <a:cubicBezTo>
                    <a:pt x="260" y="117"/>
                    <a:pt x="268" y="123"/>
                    <a:pt x="280" y="123"/>
                  </a:cubicBezTo>
                  <a:cubicBezTo>
                    <a:pt x="279" y="122"/>
                    <a:pt x="279" y="106"/>
                    <a:pt x="279" y="105"/>
                  </a:cubicBezTo>
                  <a:cubicBezTo>
                    <a:pt x="281" y="107"/>
                    <a:pt x="284" y="108"/>
                    <a:pt x="287" y="108"/>
                  </a:cubicBezTo>
                  <a:cubicBezTo>
                    <a:pt x="289" y="101"/>
                    <a:pt x="284" y="95"/>
                    <a:pt x="290" y="90"/>
                  </a:cubicBezTo>
                  <a:cubicBezTo>
                    <a:pt x="294" y="92"/>
                    <a:pt x="301" y="95"/>
                    <a:pt x="305" y="92"/>
                  </a:cubicBezTo>
                  <a:cubicBezTo>
                    <a:pt x="305" y="92"/>
                    <a:pt x="314" y="91"/>
                    <a:pt x="319" y="89"/>
                  </a:cubicBezTo>
                  <a:cubicBezTo>
                    <a:pt x="235" y="36"/>
                    <a:pt x="141" y="6"/>
                    <a:pt x="4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 name="Freeform 15">
              <a:extLst>
                <a:ext uri="{FF2B5EF4-FFF2-40B4-BE49-F238E27FC236}">
                  <a16:creationId xmlns:a16="http://schemas.microsoft.com/office/drawing/2014/main" id="{759C9576-08AB-934F-ADFF-59D5A908AFFD}"/>
                </a:ext>
              </a:extLst>
            </p:cNvPr>
            <p:cNvSpPr>
              <a:spLocks/>
            </p:cNvSpPr>
            <p:nvPr/>
          </p:nvSpPr>
          <p:spPr bwMode="auto">
            <a:xfrm>
              <a:off x="10914212" y="3942203"/>
              <a:ext cx="14366" cy="41792"/>
            </a:xfrm>
            <a:custGeom>
              <a:avLst/>
              <a:gdLst>
                <a:gd name="T0" fmla="*/ 2 w 4"/>
                <a:gd name="T1" fmla="*/ 1 h 12"/>
                <a:gd name="T2" fmla="*/ 0 w 4"/>
                <a:gd name="T3" fmla="*/ 1 h 12"/>
                <a:gd name="T4" fmla="*/ 4 w 4"/>
                <a:gd name="T5" fmla="*/ 12 h 12"/>
                <a:gd name="T6" fmla="*/ 2 w 4"/>
                <a:gd name="T7" fmla="*/ 1 h 12"/>
              </a:gdLst>
              <a:ahLst/>
              <a:cxnLst>
                <a:cxn ang="0">
                  <a:pos x="T0" y="T1"/>
                </a:cxn>
                <a:cxn ang="0">
                  <a:pos x="T2" y="T3"/>
                </a:cxn>
                <a:cxn ang="0">
                  <a:pos x="T4" y="T5"/>
                </a:cxn>
                <a:cxn ang="0">
                  <a:pos x="T6" y="T7"/>
                </a:cxn>
              </a:cxnLst>
              <a:rect l="0" t="0" r="r" b="b"/>
              <a:pathLst>
                <a:path w="4" h="12">
                  <a:moveTo>
                    <a:pt x="2" y="1"/>
                  </a:moveTo>
                  <a:cubicBezTo>
                    <a:pt x="1" y="0"/>
                    <a:pt x="1" y="0"/>
                    <a:pt x="0" y="1"/>
                  </a:cubicBezTo>
                  <a:cubicBezTo>
                    <a:pt x="0" y="5"/>
                    <a:pt x="2" y="9"/>
                    <a:pt x="4" y="12"/>
                  </a:cubicBezTo>
                  <a:cubicBezTo>
                    <a:pt x="3" y="8"/>
                    <a:pt x="2" y="4"/>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 name="Freeform 16">
              <a:extLst>
                <a:ext uri="{FF2B5EF4-FFF2-40B4-BE49-F238E27FC236}">
                  <a16:creationId xmlns:a16="http://schemas.microsoft.com/office/drawing/2014/main" id="{CC66348F-96E6-CF42-8937-C9391CF6309F}"/>
                </a:ext>
              </a:extLst>
            </p:cNvPr>
            <p:cNvSpPr>
              <a:spLocks/>
            </p:cNvSpPr>
            <p:nvPr/>
          </p:nvSpPr>
          <p:spPr bwMode="auto">
            <a:xfrm>
              <a:off x="10855442" y="3829886"/>
              <a:ext cx="23508" cy="73137"/>
            </a:xfrm>
            <a:custGeom>
              <a:avLst/>
              <a:gdLst>
                <a:gd name="T0" fmla="*/ 7 w 7"/>
                <a:gd name="T1" fmla="*/ 20 h 21"/>
                <a:gd name="T2" fmla="*/ 0 w 7"/>
                <a:gd name="T3" fmla="*/ 0 h 21"/>
                <a:gd name="T4" fmla="*/ 5 w 7"/>
                <a:gd name="T5" fmla="*/ 21 h 21"/>
                <a:gd name="T6" fmla="*/ 7 w 7"/>
                <a:gd name="T7" fmla="*/ 20 h 21"/>
              </a:gdLst>
              <a:ahLst/>
              <a:cxnLst>
                <a:cxn ang="0">
                  <a:pos x="T0" y="T1"/>
                </a:cxn>
                <a:cxn ang="0">
                  <a:pos x="T2" y="T3"/>
                </a:cxn>
                <a:cxn ang="0">
                  <a:pos x="T4" y="T5"/>
                </a:cxn>
                <a:cxn ang="0">
                  <a:pos x="T6" y="T7"/>
                </a:cxn>
              </a:cxnLst>
              <a:rect l="0" t="0" r="r" b="b"/>
              <a:pathLst>
                <a:path w="7" h="21">
                  <a:moveTo>
                    <a:pt x="7" y="20"/>
                  </a:moveTo>
                  <a:cubicBezTo>
                    <a:pt x="7" y="9"/>
                    <a:pt x="5" y="5"/>
                    <a:pt x="0" y="0"/>
                  </a:cubicBezTo>
                  <a:cubicBezTo>
                    <a:pt x="1" y="6"/>
                    <a:pt x="1" y="15"/>
                    <a:pt x="5" y="21"/>
                  </a:cubicBezTo>
                  <a:cubicBezTo>
                    <a:pt x="5" y="19"/>
                    <a:pt x="6" y="19"/>
                    <a:pt x="7"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 name="Freeform 17">
              <a:extLst>
                <a:ext uri="{FF2B5EF4-FFF2-40B4-BE49-F238E27FC236}">
                  <a16:creationId xmlns:a16="http://schemas.microsoft.com/office/drawing/2014/main" id="{8B318031-CF46-9E4D-BE0E-278AA41E786E}"/>
                </a:ext>
              </a:extLst>
            </p:cNvPr>
            <p:cNvSpPr>
              <a:spLocks/>
            </p:cNvSpPr>
            <p:nvPr/>
          </p:nvSpPr>
          <p:spPr bwMode="auto">
            <a:xfrm>
              <a:off x="8272154" y="2327974"/>
              <a:ext cx="660841" cy="185453"/>
            </a:xfrm>
            <a:custGeom>
              <a:avLst/>
              <a:gdLst>
                <a:gd name="T0" fmla="*/ 56 w 189"/>
                <a:gd name="T1" fmla="*/ 21 h 53"/>
                <a:gd name="T2" fmla="*/ 73 w 189"/>
                <a:gd name="T3" fmla="*/ 18 h 53"/>
                <a:gd name="T4" fmla="*/ 56 w 189"/>
                <a:gd name="T5" fmla="*/ 21 h 53"/>
                <a:gd name="T6" fmla="*/ 45 w 189"/>
                <a:gd name="T7" fmla="*/ 23 h 53"/>
                <a:gd name="T8" fmla="*/ 38 w 189"/>
                <a:gd name="T9" fmla="*/ 27 h 53"/>
                <a:gd name="T10" fmla="*/ 37 w 189"/>
                <a:gd name="T11" fmla="*/ 30 h 53"/>
                <a:gd name="T12" fmla="*/ 40 w 189"/>
                <a:gd name="T13" fmla="*/ 27 h 53"/>
                <a:gd name="T14" fmla="*/ 61 w 189"/>
                <a:gd name="T15" fmla="*/ 27 h 53"/>
                <a:gd name="T16" fmla="*/ 27 w 189"/>
                <a:gd name="T17" fmla="*/ 37 h 53"/>
                <a:gd name="T18" fmla="*/ 51 w 189"/>
                <a:gd name="T19" fmla="*/ 36 h 53"/>
                <a:gd name="T20" fmla="*/ 2 w 189"/>
                <a:gd name="T21" fmla="*/ 53 h 53"/>
                <a:gd name="T22" fmla="*/ 28 w 189"/>
                <a:gd name="T23" fmla="*/ 47 h 53"/>
                <a:gd name="T24" fmla="*/ 56 w 189"/>
                <a:gd name="T25" fmla="*/ 40 h 53"/>
                <a:gd name="T26" fmla="*/ 94 w 189"/>
                <a:gd name="T27" fmla="*/ 31 h 53"/>
                <a:gd name="T28" fmla="*/ 63 w 189"/>
                <a:gd name="T29" fmla="*/ 33 h 53"/>
                <a:gd name="T30" fmla="*/ 87 w 189"/>
                <a:gd name="T31" fmla="*/ 30 h 53"/>
                <a:gd name="T32" fmla="*/ 99 w 189"/>
                <a:gd name="T33" fmla="*/ 24 h 53"/>
                <a:gd name="T34" fmla="*/ 121 w 189"/>
                <a:gd name="T35" fmla="*/ 15 h 53"/>
                <a:gd name="T36" fmla="*/ 104 w 189"/>
                <a:gd name="T37" fmla="*/ 16 h 53"/>
                <a:gd name="T38" fmla="*/ 135 w 189"/>
                <a:gd name="T39" fmla="*/ 11 h 53"/>
                <a:gd name="T40" fmla="*/ 129 w 189"/>
                <a:gd name="T41" fmla="*/ 10 h 53"/>
                <a:gd name="T42" fmla="*/ 189 w 189"/>
                <a:gd name="T43" fmla="*/ 0 h 53"/>
                <a:gd name="T44" fmla="*/ 186 w 189"/>
                <a:gd name="T45" fmla="*/ 0 h 53"/>
                <a:gd name="T46" fmla="*/ 135 w 189"/>
                <a:gd name="T47" fmla="*/ 2 h 53"/>
                <a:gd name="T48" fmla="*/ 89 w 189"/>
                <a:gd name="T49" fmla="*/ 10 h 53"/>
                <a:gd name="T50" fmla="*/ 41 w 189"/>
                <a:gd name="T51" fmla="*/ 23 h 53"/>
                <a:gd name="T52" fmla="*/ 45 w 189"/>
                <a:gd name="T53" fmla="*/ 23 h 53"/>
                <a:gd name="T54" fmla="*/ 56 w 189"/>
                <a:gd name="T55" fmla="*/ 2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9" h="53">
                  <a:moveTo>
                    <a:pt x="56" y="21"/>
                  </a:moveTo>
                  <a:cubicBezTo>
                    <a:pt x="62" y="19"/>
                    <a:pt x="67" y="18"/>
                    <a:pt x="73" y="18"/>
                  </a:cubicBezTo>
                  <a:cubicBezTo>
                    <a:pt x="69" y="19"/>
                    <a:pt x="62" y="19"/>
                    <a:pt x="56" y="21"/>
                  </a:cubicBezTo>
                  <a:cubicBezTo>
                    <a:pt x="52" y="21"/>
                    <a:pt x="49" y="22"/>
                    <a:pt x="45" y="23"/>
                  </a:cubicBezTo>
                  <a:cubicBezTo>
                    <a:pt x="42" y="24"/>
                    <a:pt x="39" y="25"/>
                    <a:pt x="38" y="27"/>
                  </a:cubicBezTo>
                  <a:cubicBezTo>
                    <a:pt x="39" y="26"/>
                    <a:pt x="38" y="29"/>
                    <a:pt x="37" y="30"/>
                  </a:cubicBezTo>
                  <a:cubicBezTo>
                    <a:pt x="39" y="30"/>
                    <a:pt x="44" y="29"/>
                    <a:pt x="40" y="27"/>
                  </a:cubicBezTo>
                  <a:cubicBezTo>
                    <a:pt x="43" y="26"/>
                    <a:pt x="58" y="25"/>
                    <a:pt x="61" y="27"/>
                  </a:cubicBezTo>
                  <a:cubicBezTo>
                    <a:pt x="56" y="27"/>
                    <a:pt x="28" y="30"/>
                    <a:pt x="27" y="37"/>
                  </a:cubicBezTo>
                  <a:cubicBezTo>
                    <a:pt x="32" y="36"/>
                    <a:pt x="47" y="32"/>
                    <a:pt x="51" y="36"/>
                  </a:cubicBezTo>
                  <a:cubicBezTo>
                    <a:pt x="45" y="37"/>
                    <a:pt x="0" y="40"/>
                    <a:pt x="2" y="53"/>
                  </a:cubicBezTo>
                  <a:cubicBezTo>
                    <a:pt x="10" y="53"/>
                    <a:pt x="20" y="48"/>
                    <a:pt x="28" y="47"/>
                  </a:cubicBezTo>
                  <a:cubicBezTo>
                    <a:pt x="37" y="45"/>
                    <a:pt x="47" y="43"/>
                    <a:pt x="56" y="40"/>
                  </a:cubicBezTo>
                  <a:cubicBezTo>
                    <a:pt x="66" y="37"/>
                    <a:pt x="87" y="42"/>
                    <a:pt x="94" y="31"/>
                  </a:cubicBezTo>
                  <a:cubicBezTo>
                    <a:pt x="84" y="31"/>
                    <a:pt x="72" y="36"/>
                    <a:pt x="63" y="33"/>
                  </a:cubicBezTo>
                  <a:cubicBezTo>
                    <a:pt x="71" y="31"/>
                    <a:pt x="79" y="32"/>
                    <a:pt x="87" y="30"/>
                  </a:cubicBezTo>
                  <a:cubicBezTo>
                    <a:pt x="93" y="28"/>
                    <a:pt x="93" y="25"/>
                    <a:pt x="99" y="24"/>
                  </a:cubicBezTo>
                  <a:cubicBezTo>
                    <a:pt x="104" y="24"/>
                    <a:pt x="119" y="20"/>
                    <a:pt x="121" y="15"/>
                  </a:cubicBezTo>
                  <a:cubicBezTo>
                    <a:pt x="116" y="14"/>
                    <a:pt x="110" y="17"/>
                    <a:pt x="104" y="16"/>
                  </a:cubicBezTo>
                  <a:cubicBezTo>
                    <a:pt x="114" y="12"/>
                    <a:pt x="125" y="15"/>
                    <a:pt x="135" y="11"/>
                  </a:cubicBezTo>
                  <a:cubicBezTo>
                    <a:pt x="133" y="12"/>
                    <a:pt x="131" y="11"/>
                    <a:pt x="129" y="10"/>
                  </a:cubicBezTo>
                  <a:cubicBezTo>
                    <a:pt x="135" y="10"/>
                    <a:pt x="171" y="2"/>
                    <a:pt x="189" y="0"/>
                  </a:cubicBezTo>
                  <a:cubicBezTo>
                    <a:pt x="188" y="0"/>
                    <a:pt x="187" y="0"/>
                    <a:pt x="186" y="0"/>
                  </a:cubicBezTo>
                  <a:cubicBezTo>
                    <a:pt x="169" y="0"/>
                    <a:pt x="152" y="0"/>
                    <a:pt x="135" y="2"/>
                  </a:cubicBezTo>
                  <a:cubicBezTo>
                    <a:pt x="120" y="4"/>
                    <a:pt x="104" y="7"/>
                    <a:pt x="89" y="10"/>
                  </a:cubicBezTo>
                  <a:cubicBezTo>
                    <a:pt x="75" y="14"/>
                    <a:pt x="54" y="15"/>
                    <a:pt x="41" y="23"/>
                  </a:cubicBezTo>
                  <a:cubicBezTo>
                    <a:pt x="42" y="23"/>
                    <a:pt x="44" y="23"/>
                    <a:pt x="45" y="23"/>
                  </a:cubicBezTo>
                  <a:cubicBezTo>
                    <a:pt x="49" y="22"/>
                    <a:pt x="52" y="21"/>
                    <a:pt x="56"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 name="Freeform 18">
              <a:extLst>
                <a:ext uri="{FF2B5EF4-FFF2-40B4-BE49-F238E27FC236}">
                  <a16:creationId xmlns:a16="http://schemas.microsoft.com/office/drawing/2014/main" id="{182F2D1F-8071-3840-AE43-C9B05CAE94FB}"/>
                </a:ext>
              </a:extLst>
            </p:cNvPr>
            <p:cNvSpPr>
              <a:spLocks/>
            </p:cNvSpPr>
            <p:nvPr/>
          </p:nvSpPr>
          <p:spPr bwMode="auto">
            <a:xfrm>
              <a:off x="8387083" y="2408947"/>
              <a:ext cx="18284" cy="6530"/>
            </a:xfrm>
            <a:custGeom>
              <a:avLst/>
              <a:gdLst>
                <a:gd name="T0" fmla="*/ 2 w 5"/>
                <a:gd name="T1" fmla="*/ 2 h 2"/>
                <a:gd name="T2" fmla="*/ 5 w 5"/>
                <a:gd name="T3" fmla="*/ 0 h 2"/>
                <a:gd name="T4" fmla="*/ 2 w 5"/>
                <a:gd name="T5" fmla="*/ 2 h 2"/>
              </a:gdLst>
              <a:ahLst/>
              <a:cxnLst>
                <a:cxn ang="0">
                  <a:pos x="T0" y="T1"/>
                </a:cxn>
                <a:cxn ang="0">
                  <a:pos x="T2" y="T3"/>
                </a:cxn>
                <a:cxn ang="0">
                  <a:pos x="T4" y="T5"/>
                </a:cxn>
              </a:cxnLst>
              <a:rect l="0" t="0" r="r" b="b"/>
              <a:pathLst>
                <a:path w="5" h="2">
                  <a:moveTo>
                    <a:pt x="2" y="2"/>
                  </a:moveTo>
                  <a:cubicBezTo>
                    <a:pt x="3" y="2"/>
                    <a:pt x="5" y="1"/>
                    <a:pt x="5" y="0"/>
                  </a:cubicBezTo>
                  <a:cubicBezTo>
                    <a:pt x="4" y="0"/>
                    <a:pt x="0"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 name="Freeform 19">
              <a:extLst>
                <a:ext uri="{FF2B5EF4-FFF2-40B4-BE49-F238E27FC236}">
                  <a16:creationId xmlns:a16="http://schemas.microsoft.com/office/drawing/2014/main" id="{2DD679B8-71E7-A544-A1D1-16CCAB40CF04}"/>
                </a:ext>
              </a:extLst>
            </p:cNvPr>
            <p:cNvSpPr>
              <a:spLocks/>
            </p:cNvSpPr>
            <p:nvPr/>
          </p:nvSpPr>
          <p:spPr bwMode="auto">
            <a:xfrm>
              <a:off x="7791542" y="2629663"/>
              <a:ext cx="161945" cy="83585"/>
            </a:xfrm>
            <a:custGeom>
              <a:avLst/>
              <a:gdLst>
                <a:gd name="T0" fmla="*/ 0 w 46"/>
                <a:gd name="T1" fmla="*/ 24 h 24"/>
                <a:gd name="T2" fmla="*/ 34 w 46"/>
                <a:gd name="T3" fmla="*/ 1 h 24"/>
                <a:gd name="T4" fmla="*/ 0 w 46"/>
                <a:gd name="T5" fmla="*/ 24 h 24"/>
              </a:gdLst>
              <a:ahLst/>
              <a:cxnLst>
                <a:cxn ang="0">
                  <a:pos x="T0" y="T1"/>
                </a:cxn>
                <a:cxn ang="0">
                  <a:pos x="T2" y="T3"/>
                </a:cxn>
                <a:cxn ang="0">
                  <a:pos x="T4" y="T5"/>
                </a:cxn>
              </a:cxnLst>
              <a:rect l="0" t="0" r="r" b="b"/>
              <a:pathLst>
                <a:path w="46" h="24">
                  <a:moveTo>
                    <a:pt x="0" y="24"/>
                  </a:moveTo>
                  <a:cubicBezTo>
                    <a:pt x="33" y="11"/>
                    <a:pt x="46" y="0"/>
                    <a:pt x="34" y="1"/>
                  </a:cubicBezTo>
                  <a:cubicBezTo>
                    <a:pt x="26" y="1"/>
                    <a:pt x="5" y="16"/>
                    <a:pt x="0"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 name="Freeform 20">
              <a:extLst>
                <a:ext uri="{FF2B5EF4-FFF2-40B4-BE49-F238E27FC236}">
                  <a16:creationId xmlns:a16="http://schemas.microsoft.com/office/drawing/2014/main" id="{5484E387-FB2A-794C-9036-758842660B7B}"/>
                </a:ext>
              </a:extLst>
            </p:cNvPr>
            <p:cNvSpPr>
              <a:spLocks/>
            </p:cNvSpPr>
            <p:nvPr/>
          </p:nvSpPr>
          <p:spPr bwMode="auto">
            <a:xfrm>
              <a:off x="8174203" y="2423313"/>
              <a:ext cx="216798" cy="83585"/>
            </a:xfrm>
            <a:custGeom>
              <a:avLst/>
              <a:gdLst>
                <a:gd name="T0" fmla="*/ 8 w 62"/>
                <a:gd name="T1" fmla="*/ 21 h 24"/>
                <a:gd name="T2" fmla="*/ 10 w 62"/>
                <a:gd name="T3" fmla="*/ 20 h 24"/>
                <a:gd name="T4" fmla="*/ 10 w 62"/>
                <a:gd name="T5" fmla="*/ 20 h 24"/>
                <a:gd name="T6" fmla="*/ 11 w 62"/>
                <a:gd name="T7" fmla="*/ 20 h 24"/>
                <a:gd name="T8" fmla="*/ 39 w 62"/>
                <a:gd name="T9" fmla="*/ 14 h 24"/>
                <a:gd name="T10" fmla="*/ 62 w 62"/>
                <a:gd name="T11" fmla="*/ 3 h 24"/>
                <a:gd name="T12" fmla="*/ 57 w 62"/>
                <a:gd name="T13" fmla="*/ 1 h 24"/>
                <a:gd name="T14" fmla="*/ 58 w 62"/>
                <a:gd name="T15" fmla="*/ 0 h 24"/>
                <a:gd name="T16" fmla="*/ 54 w 62"/>
                <a:gd name="T17" fmla="*/ 1 h 24"/>
                <a:gd name="T18" fmla="*/ 44 w 62"/>
                <a:gd name="T19" fmla="*/ 4 h 24"/>
                <a:gd name="T20" fmla="*/ 44 w 62"/>
                <a:gd name="T21" fmla="*/ 4 h 24"/>
                <a:gd name="T22" fmla="*/ 44 w 62"/>
                <a:gd name="T23" fmla="*/ 5 h 24"/>
                <a:gd name="T24" fmla="*/ 45 w 62"/>
                <a:gd name="T25" fmla="*/ 4 h 24"/>
                <a:gd name="T26" fmla="*/ 43 w 62"/>
                <a:gd name="T27" fmla="*/ 5 h 24"/>
                <a:gd name="T28" fmla="*/ 45 w 62"/>
                <a:gd name="T29" fmla="*/ 4 h 24"/>
                <a:gd name="T30" fmla="*/ 1 w 62"/>
                <a:gd name="T31" fmla="*/ 24 h 24"/>
                <a:gd name="T32" fmla="*/ 8 w 62"/>
                <a:gd name="T3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24">
                  <a:moveTo>
                    <a:pt x="8" y="21"/>
                  </a:moveTo>
                  <a:cubicBezTo>
                    <a:pt x="9" y="21"/>
                    <a:pt x="9" y="20"/>
                    <a:pt x="10" y="20"/>
                  </a:cubicBezTo>
                  <a:cubicBezTo>
                    <a:pt x="10" y="20"/>
                    <a:pt x="10" y="20"/>
                    <a:pt x="10" y="20"/>
                  </a:cubicBezTo>
                  <a:cubicBezTo>
                    <a:pt x="10" y="20"/>
                    <a:pt x="11" y="20"/>
                    <a:pt x="11" y="20"/>
                  </a:cubicBezTo>
                  <a:cubicBezTo>
                    <a:pt x="21" y="17"/>
                    <a:pt x="33" y="14"/>
                    <a:pt x="39" y="14"/>
                  </a:cubicBezTo>
                  <a:cubicBezTo>
                    <a:pt x="45" y="9"/>
                    <a:pt x="55" y="6"/>
                    <a:pt x="62" y="3"/>
                  </a:cubicBezTo>
                  <a:cubicBezTo>
                    <a:pt x="61" y="4"/>
                    <a:pt x="57" y="2"/>
                    <a:pt x="57" y="1"/>
                  </a:cubicBezTo>
                  <a:cubicBezTo>
                    <a:pt x="57" y="1"/>
                    <a:pt x="57" y="0"/>
                    <a:pt x="58" y="0"/>
                  </a:cubicBezTo>
                  <a:cubicBezTo>
                    <a:pt x="57" y="0"/>
                    <a:pt x="56" y="1"/>
                    <a:pt x="54" y="1"/>
                  </a:cubicBezTo>
                  <a:cubicBezTo>
                    <a:pt x="52" y="1"/>
                    <a:pt x="47" y="4"/>
                    <a:pt x="44" y="4"/>
                  </a:cubicBezTo>
                  <a:cubicBezTo>
                    <a:pt x="44" y="4"/>
                    <a:pt x="44" y="4"/>
                    <a:pt x="44" y="4"/>
                  </a:cubicBezTo>
                  <a:cubicBezTo>
                    <a:pt x="45" y="4"/>
                    <a:pt x="43" y="5"/>
                    <a:pt x="44" y="5"/>
                  </a:cubicBezTo>
                  <a:cubicBezTo>
                    <a:pt x="45" y="4"/>
                    <a:pt x="45" y="4"/>
                    <a:pt x="45" y="4"/>
                  </a:cubicBezTo>
                  <a:cubicBezTo>
                    <a:pt x="46" y="4"/>
                    <a:pt x="41" y="5"/>
                    <a:pt x="43" y="5"/>
                  </a:cubicBezTo>
                  <a:cubicBezTo>
                    <a:pt x="41" y="5"/>
                    <a:pt x="46" y="4"/>
                    <a:pt x="45" y="4"/>
                  </a:cubicBezTo>
                  <a:cubicBezTo>
                    <a:pt x="27" y="9"/>
                    <a:pt x="0" y="18"/>
                    <a:pt x="1" y="24"/>
                  </a:cubicBezTo>
                  <a:cubicBezTo>
                    <a:pt x="3" y="23"/>
                    <a:pt x="5" y="22"/>
                    <a:pt x="8"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 name="Freeform 21">
              <a:extLst>
                <a:ext uri="{FF2B5EF4-FFF2-40B4-BE49-F238E27FC236}">
                  <a16:creationId xmlns:a16="http://schemas.microsoft.com/office/drawing/2014/main" id="{DFEA966D-6302-C246-93A7-6D17B11B67ED}"/>
                </a:ext>
              </a:extLst>
            </p:cNvPr>
            <p:cNvSpPr>
              <a:spLocks/>
            </p:cNvSpPr>
            <p:nvPr/>
          </p:nvSpPr>
          <p:spPr bwMode="auto">
            <a:xfrm>
              <a:off x="9966049" y="2738062"/>
              <a:ext cx="272956" cy="164557"/>
            </a:xfrm>
            <a:custGeom>
              <a:avLst/>
              <a:gdLst>
                <a:gd name="T0" fmla="*/ 67 w 78"/>
                <a:gd name="T1" fmla="*/ 28 h 47"/>
                <a:gd name="T2" fmla="*/ 55 w 78"/>
                <a:gd name="T3" fmla="*/ 16 h 47"/>
                <a:gd name="T4" fmla="*/ 52 w 78"/>
                <a:gd name="T5" fmla="*/ 16 h 47"/>
                <a:gd name="T6" fmla="*/ 45 w 78"/>
                <a:gd name="T7" fmla="*/ 15 h 47"/>
                <a:gd name="T8" fmla="*/ 27 w 78"/>
                <a:gd name="T9" fmla="*/ 9 h 47"/>
                <a:gd name="T10" fmla="*/ 28 w 78"/>
                <a:gd name="T11" fmla="*/ 13 h 47"/>
                <a:gd name="T12" fmla="*/ 8 w 78"/>
                <a:gd name="T13" fmla="*/ 0 h 47"/>
                <a:gd name="T14" fmla="*/ 10 w 78"/>
                <a:gd name="T15" fmla="*/ 4 h 47"/>
                <a:gd name="T16" fmla="*/ 0 w 78"/>
                <a:gd name="T17" fmla="*/ 5 h 47"/>
                <a:gd name="T18" fmla="*/ 18 w 78"/>
                <a:gd name="T19" fmla="*/ 13 h 47"/>
                <a:gd name="T20" fmla="*/ 14 w 78"/>
                <a:gd name="T21" fmla="*/ 13 h 47"/>
                <a:gd name="T22" fmla="*/ 7 w 78"/>
                <a:gd name="T23" fmla="*/ 14 h 47"/>
                <a:gd name="T24" fmla="*/ 23 w 78"/>
                <a:gd name="T25" fmla="*/ 22 h 47"/>
                <a:gd name="T26" fmla="*/ 18 w 78"/>
                <a:gd name="T27" fmla="*/ 25 h 47"/>
                <a:gd name="T28" fmla="*/ 77 w 78"/>
                <a:gd name="T29" fmla="*/ 37 h 47"/>
                <a:gd name="T30" fmla="*/ 74 w 78"/>
                <a:gd name="T31" fmla="*/ 33 h 47"/>
                <a:gd name="T32" fmla="*/ 67 w 78"/>
                <a:gd name="T33"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 h="47">
                  <a:moveTo>
                    <a:pt x="67" y="28"/>
                  </a:moveTo>
                  <a:cubicBezTo>
                    <a:pt x="67" y="25"/>
                    <a:pt x="58" y="18"/>
                    <a:pt x="55" y="16"/>
                  </a:cubicBezTo>
                  <a:cubicBezTo>
                    <a:pt x="53" y="15"/>
                    <a:pt x="53" y="15"/>
                    <a:pt x="52" y="16"/>
                  </a:cubicBezTo>
                  <a:cubicBezTo>
                    <a:pt x="52" y="17"/>
                    <a:pt x="51" y="18"/>
                    <a:pt x="45" y="15"/>
                  </a:cubicBezTo>
                  <a:cubicBezTo>
                    <a:pt x="43" y="14"/>
                    <a:pt x="27" y="8"/>
                    <a:pt x="27" y="9"/>
                  </a:cubicBezTo>
                  <a:cubicBezTo>
                    <a:pt x="28" y="11"/>
                    <a:pt x="29" y="12"/>
                    <a:pt x="28" y="13"/>
                  </a:cubicBezTo>
                  <a:cubicBezTo>
                    <a:pt x="28" y="11"/>
                    <a:pt x="13" y="1"/>
                    <a:pt x="8" y="0"/>
                  </a:cubicBezTo>
                  <a:cubicBezTo>
                    <a:pt x="7" y="2"/>
                    <a:pt x="11" y="3"/>
                    <a:pt x="10" y="4"/>
                  </a:cubicBezTo>
                  <a:cubicBezTo>
                    <a:pt x="6" y="3"/>
                    <a:pt x="1" y="0"/>
                    <a:pt x="0" y="5"/>
                  </a:cubicBezTo>
                  <a:cubicBezTo>
                    <a:pt x="3" y="12"/>
                    <a:pt x="16" y="6"/>
                    <a:pt x="18" y="13"/>
                  </a:cubicBezTo>
                  <a:cubicBezTo>
                    <a:pt x="17" y="14"/>
                    <a:pt x="16" y="13"/>
                    <a:pt x="14" y="13"/>
                  </a:cubicBezTo>
                  <a:cubicBezTo>
                    <a:pt x="11" y="12"/>
                    <a:pt x="8" y="11"/>
                    <a:pt x="7" y="14"/>
                  </a:cubicBezTo>
                  <a:cubicBezTo>
                    <a:pt x="12" y="17"/>
                    <a:pt x="19" y="17"/>
                    <a:pt x="23" y="22"/>
                  </a:cubicBezTo>
                  <a:cubicBezTo>
                    <a:pt x="20" y="21"/>
                    <a:pt x="19" y="22"/>
                    <a:pt x="18" y="25"/>
                  </a:cubicBezTo>
                  <a:cubicBezTo>
                    <a:pt x="24" y="26"/>
                    <a:pt x="78" y="47"/>
                    <a:pt x="77" y="37"/>
                  </a:cubicBezTo>
                  <a:cubicBezTo>
                    <a:pt x="77" y="37"/>
                    <a:pt x="76" y="35"/>
                    <a:pt x="74" y="33"/>
                  </a:cubicBezTo>
                  <a:cubicBezTo>
                    <a:pt x="73" y="30"/>
                    <a:pt x="70" y="28"/>
                    <a:pt x="67" y="28"/>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 name="Freeform 22">
              <a:extLst>
                <a:ext uri="{FF2B5EF4-FFF2-40B4-BE49-F238E27FC236}">
                  <a16:creationId xmlns:a16="http://schemas.microsoft.com/office/drawing/2014/main" id="{C74175D4-7FA4-A14E-8841-F3FE56DFE73A}"/>
                </a:ext>
              </a:extLst>
            </p:cNvPr>
            <p:cNvSpPr>
              <a:spLocks/>
            </p:cNvSpPr>
            <p:nvPr/>
          </p:nvSpPr>
          <p:spPr bwMode="auto">
            <a:xfrm>
              <a:off x="8195099" y="4687934"/>
              <a:ext cx="416617" cy="146273"/>
            </a:xfrm>
            <a:custGeom>
              <a:avLst/>
              <a:gdLst>
                <a:gd name="T0" fmla="*/ 119 w 119"/>
                <a:gd name="T1" fmla="*/ 40 h 42"/>
                <a:gd name="T2" fmla="*/ 103 w 119"/>
                <a:gd name="T3" fmla="*/ 32 h 42"/>
                <a:gd name="T4" fmla="*/ 103 w 119"/>
                <a:gd name="T5" fmla="*/ 27 h 42"/>
                <a:gd name="T6" fmla="*/ 84 w 119"/>
                <a:gd name="T7" fmla="*/ 21 h 42"/>
                <a:gd name="T8" fmla="*/ 73 w 119"/>
                <a:gd name="T9" fmla="*/ 13 h 42"/>
                <a:gd name="T10" fmla="*/ 50 w 119"/>
                <a:gd name="T11" fmla="*/ 4 h 42"/>
                <a:gd name="T12" fmla="*/ 20 w 119"/>
                <a:gd name="T13" fmla="*/ 3 h 42"/>
                <a:gd name="T14" fmla="*/ 5 w 119"/>
                <a:gd name="T15" fmla="*/ 20 h 42"/>
                <a:gd name="T16" fmla="*/ 31 w 119"/>
                <a:gd name="T17" fmla="*/ 8 h 42"/>
                <a:gd name="T18" fmla="*/ 53 w 119"/>
                <a:gd name="T19" fmla="*/ 20 h 42"/>
                <a:gd name="T20" fmla="*/ 70 w 119"/>
                <a:gd name="T21" fmla="*/ 27 h 42"/>
                <a:gd name="T22" fmla="*/ 85 w 119"/>
                <a:gd name="T23" fmla="*/ 35 h 42"/>
                <a:gd name="T24" fmla="*/ 79 w 119"/>
                <a:gd name="T25" fmla="*/ 42 h 42"/>
                <a:gd name="T26" fmla="*/ 119 w 119"/>
                <a:gd name="T27"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9" h="42">
                  <a:moveTo>
                    <a:pt x="119" y="40"/>
                  </a:moveTo>
                  <a:cubicBezTo>
                    <a:pt x="119" y="32"/>
                    <a:pt x="109" y="32"/>
                    <a:pt x="103" y="32"/>
                  </a:cubicBezTo>
                  <a:cubicBezTo>
                    <a:pt x="102" y="30"/>
                    <a:pt x="105" y="29"/>
                    <a:pt x="103" y="27"/>
                  </a:cubicBezTo>
                  <a:cubicBezTo>
                    <a:pt x="97" y="24"/>
                    <a:pt x="90" y="23"/>
                    <a:pt x="84" y="21"/>
                  </a:cubicBezTo>
                  <a:cubicBezTo>
                    <a:pt x="82" y="17"/>
                    <a:pt x="77" y="15"/>
                    <a:pt x="73" y="13"/>
                  </a:cubicBezTo>
                  <a:cubicBezTo>
                    <a:pt x="64" y="11"/>
                    <a:pt x="57" y="4"/>
                    <a:pt x="50" y="4"/>
                  </a:cubicBezTo>
                  <a:cubicBezTo>
                    <a:pt x="39" y="4"/>
                    <a:pt x="31" y="0"/>
                    <a:pt x="20" y="3"/>
                  </a:cubicBezTo>
                  <a:cubicBezTo>
                    <a:pt x="15" y="4"/>
                    <a:pt x="0" y="12"/>
                    <a:pt x="5" y="20"/>
                  </a:cubicBezTo>
                  <a:cubicBezTo>
                    <a:pt x="10" y="21"/>
                    <a:pt x="26" y="11"/>
                    <a:pt x="31" y="8"/>
                  </a:cubicBezTo>
                  <a:cubicBezTo>
                    <a:pt x="33" y="17"/>
                    <a:pt x="44" y="15"/>
                    <a:pt x="53" y="20"/>
                  </a:cubicBezTo>
                  <a:cubicBezTo>
                    <a:pt x="61" y="23"/>
                    <a:pt x="67" y="19"/>
                    <a:pt x="70" y="27"/>
                  </a:cubicBezTo>
                  <a:cubicBezTo>
                    <a:pt x="73" y="34"/>
                    <a:pt x="79" y="31"/>
                    <a:pt x="85" y="35"/>
                  </a:cubicBezTo>
                  <a:cubicBezTo>
                    <a:pt x="83" y="38"/>
                    <a:pt x="78" y="37"/>
                    <a:pt x="79" y="42"/>
                  </a:cubicBezTo>
                  <a:cubicBezTo>
                    <a:pt x="92" y="40"/>
                    <a:pt x="105" y="42"/>
                    <a:pt x="119"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 name="Freeform 23">
              <a:extLst>
                <a:ext uri="{FF2B5EF4-FFF2-40B4-BE49-F238E27FC236}">
                  <a16:creationId xmlns:a16="http://schemas.microsoft.com/office/drawing/2014/main" id="{633612B4-B684-E943-818C-E525E9BE9C1B}"/>
                </a:ext>
              </a:extLst>
            </p:cNvPr>
            <p:cNvSpPr>
              <a:spLocks/>
            </p:cNvSpPr>
            <p:nvPr/>
          </p:nvSpPr>
          <p:spPr bwMode="auto">
            <a:xfrm>
              <a:off x="8411897" y="4873388"/>
              <a:ext cx="122765" cy="48322"/>
            </a:xfrm>
            <a:custGeom>
              <a:avLst/>
              <a:gdLst>
                <a:gd name="T0" fmla="*/ 16 w 35"/>
                <a:gd name="T1" fmla="*/ 10 h 14"/>
                <a:gd name="T2" fmla="*/ 34 w 35"/>
                <a:gd name="T3" fmla="*/ 9 h 14"/>
                <a:gd name="T4" fmla="*/ 16 w 35"/>
                <a:gd name="T5" fmla="*/ 10 h 14"/>
              </a:gdLst>
              <a:ahLst/>
              <a:cxnLst>
                <a:cxn ang="0">
                  <a:pos x="T0" y="T1"/>
                </a:cxn>
                <a:cxn ang="0">
                  <a:pos x="T2" y="T3"/>
                </a:cxn>
                <a:cxn ang="0">
                  <a:pos x="T4" y="T5"/>
                </a:cxn>
              </a:cxnLst>
              <a:rect l="0" t="0" r="r" b="b"/>
              <a:pathLst>
                <a:path w="35" h="14">
                  <a:moveTo>
                    <a:pt x="16" y="10"/>
                  </a:moveTo>
                  <a:cubicBezTo>
                    <a:pt x="17" y="10"/>
                    <a:pt x="35" y="14"/>
                    <a:pt x="34" y="9"/>
                  </a:cubicBezTo>
                  <a:cubicBezTo>
                    <a:pt x="29" y="0"/>
                    <a:pt x="0" y="1"/>
                    <a:pt x="16"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 name="Freeform 24">
              <a:extLst>
                <a:ext uri="{FF2B5EF4-FFF2-40B4-BE49-F238E27FC236}">
                  <a16:creationId xmlns:a16="http://schemas.microsoft.com/office/drawing/2014/main" id="{82CA711F-4A95-1E43-8596-8CB11F56E9EE}"/>
                </a:ext>
              </a:extLst>
            </p:cNvPr>
            <p:cNvSpPr>
              <a:spLocks/>
            </p:cNvSpPr>
            <p:nvPr/>
          </p:nvSpPr>
          <p:spPr bwMode="auto">
            <a:xfrm>
              <a:off x="8590820" y="4813311"/>
              <a:ext cx="248142" cy="118847"/>
            </a:xfrm>
            <a:custGeom>
              <a:avLst/>
              <a:gdLst>
                <a:gd name="T0" fmla="*/ 17 w 71"/>
                <a:gd name="T1" fmla="*/ 25 h 34"/>
                <a:gd name="T2" fmla="*/ 29 w 71"/>
                <a:gd name="T3" fmla="*/ 26 h 34"/>
                <a:gd name="T4" fmla="*/ 38 w 71"/>
                <a:gd name="T5" fmla="*/ 32 h 34"/>
                <a:gd name="T6" fmla="*/ 71 w 71"/>
                <a:gd name="T7" fmla="*/ 20 h 34"/>
                <a:gd name="T8" fmla="*/ 37 w 71"/>
                <a:gd name="T9" fmla="*/ 5 h 34"/>
                <a:gd name="T10" fmla="*/ 11 w 71"/>
                <a:gd name="T11" fmla="*/ 7 h 34"/>
                <a:gd name="T12" fmla="*/ 23 w 71"/>
                <a:gd name="T13" fmla="*/ 19 h 34"/>
                <a:gd name="T14" fmla="*/ 2 w 71"/>
                <a:gd name="T15" fmla="*/ 18 h 34"/>
                <a:gd name="T16" fmla="*/ 17 w 71"/>
                <a:gd name="T17"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34">
                  <a:moveTo>
                    <a:pt x="17" y="25"/>
                  </a:moveTo>
                  <a:cubicBezTo>
                    <a:pt x="21" y="26"/>
                    <a:pt x="25" y="27"/>
                    <a:pt x="29" y="26"/>
                  </a:cubicBezTo>
                  <a:cubicBezTo>
                    <a:pt x="31" y="29"/>
                    <a:pt x="34" y="31"/>
                    <a:pt x="38" y="32"/>
                  </a:cubicBezTo>
                  <a:cubicBezTo>
                    <a:pt x="40" y="13"/>
                    <a:pt x="71" y="34"/>
                    <a:pt x="71" y="20"/>
                  </a:cubicBezTo>
                  <a:cubicBezTo>
                    <a:pt x="63" y="11"/>
                    <a:pt x="47" y="4"/>
                    <a:pt x="37" y="5"/>
                  </a:cubicBezTo>
                  <a:cubicBezTo>
                    <a:pt x="32" y="6"/>
                    <a:pt x="13" y="0"/>
                    <a:pt x="11" y="7"/>
                  </a:cubicBezTo>
                  <a:cubicBezTo>
                    <a:pt x="11" y="7"/>
                    <a:pt x="23" y="20"/>
                    <a:pt x="23" y="19"/>
                  </a:cubicBezTo>
                  <a:cubicBezTo>
                    <a:pt x="16" y="23"/>
                    <a:pt x="9" y="15"/>
                    <a:pt x="2" y="18"/>
                  </a:cubicBezTo>
                  <a:cubicBezTo>
                    <a:pt x="0" y="30"/>
                    <a:pt x="13" y="25"/>
                    <a:pt x="17"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 name="Freeform 25">
              <a:extLst>
                <a:ext uri="{FF2B5EF4-FFF2-40B4-BE49-F238E27FC236}">
                  <a16:creationId xmlns:a16="http://schemas.microsoft.com/office/drawing/2014/main" id="{7CB21B24-7E9E-744D-9DF6-28A75384214A}"/>
                </a:ext>
              </a:extLst>
            </p:cNvPr>
            <p:cNvSpPr>
              <a:spLocks/>
            </p:cNvSpPr>
            <p:nvPr/>
          </p:nvSpPr>
          <p:spPr bwMode="auto">
            <a:xfrm>
              <a:off x="8876837" y="4865552"/>
              <a:ext cx="74443" cy="63994"/>
            </a:xfrm>
            <a:custGeom>
              <a:avLst/>
              <a:gdLst>
                <a:gd name="T0" fmla="*/ 0 w 21"/>
                <a:gd name="T1" fmla="*/ 9 h 18"/>
                <a:gd name="T2" fmla="*/ 19 w 21"/>
                <a:gd name="T3" fmla="*/ 8 h 18"/>
                <a:gd name="T4" fmla="*/ 0 w 21"/>
                <a:gd name="T5" fmla="*/ 9 h 18"/>
              </a:gdLst>
              <a:ahLst/>
              <a:cxnLst>
                <a:cxn ang="0">
                  <a:pos x="T0" y="T1"/>
                </a:cxn>
                <a:cxn ang="0">
                  <a:pos x="T2" y="T3"/>
                </a:cxn>
                <a:cxn ang="0">
                  <a:pos x="T4" y="T5"/>
                </a:cxn>
              </a:cxnLst>
              <a:rect l="0" t="0" r="r" b="b"/>
              <a:pathLst>
                <a:path w="21" h="18">
                  <a:moveTo>
                    <a:pt x="0" y="9"/>
                  </a:moveTo>
                  <a:cubicBezTo>
                    <a:pt x="0" y="18"/>
                    <a:pt x="21" y="13"/>
                    <a:pt x="19" y="8"/>
                  </a:cubicBezTo>
                  <a:cubicBezTo>
                    <a:pt x="17" y="8"/>
                    <a:pt x="0" y="0"/>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 name="Freeform 26">
              <a:extLst>
                <a:ext uri="{FF2B5EF4-FFF2-40B4-BE49-F238E27FC236}">
                  <a16:creationId xmlns:a16="http://schemas.microsoft.com/office/drawing/2014/main" id="{3E1E5ED2-5638-D040-95F8-E90FE8F65054}"/>
                </a:ext>
              </a:extLst>
            </p:cNvPr>
            <p:cNvSpPr>
              <a:spLocks/>
            </p:cNvSpPr>
            <p:nvPr/>
          </p:nvSpPr>
          <p:spPr bwMode="auto">
            <a:xfrm>
              <a:off x="7939121" y="2611379"/>
              <a:ext cx="108399" cy="60076"/>
            </a:xfrm>
            <a:custGeom>
              <a:avLst/>
              <a:gdLst>
                <a:gd name="T0" fmla="*/ 9 w 31"/>
                <a:gd name="T1" fmla="*/ 8 h 17"/>
                <a:gd name="T2" fmla="*/ 31 w 31"/>
                <a:gd name="T3" fmla="*/ 2 h 17"/>
                <a:gd name="T4" fmla="*/ 9 w 31"/>
                <a:gd name="T5" fmla="*/ 8 h 17"/>
              </a:gdLst>
              <a:ahLst/>
              <a:cxnLst>
                <a:cxn ang="0">
                  <a:pos x="T0" y="T1"/>
                </a:cxn>
                <a:cxn ang="0">
                  <a:pos x="T2" y="T3"/>
                </a:cxn>
                <a:cxn ang="0">
                  <a:pos x="T4" y="T5"/>
                </a:cxn>
              </a:cxnLst>
              <a:rect l="0" t="0" r="r" b="b"/>
              <a:pathLst>
                <a:path w="31" h="17">
                  <a:moveTo>
                    <a:pt x="9" y="8"/>
                  </a:moveTo>
                  <a:cubicBezTo>
                    <a:pt x="20" y="17"/>
                    <a:pt x="28" y="2"/>
                    <a:pt x="31" y="2"/>
                  </a:cubicBezTo>
                  <a:cubicBezTo>
                    <a:pt x="28" y="2"/>
                    <a:pt x="0" y="0"/>
                    <a:pt x="9"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 name="Freeform 27">
              <a:extLst>
                <a:ext uri="{FF2B5EF4-FFF2-40B4-BE49-F238E27FC236}">
                  <a16:creationId xmlns:a16="http://schemas.microsoft.com/office/drawing/2014/main" id="{487EFF09-9DE8-AE4C-BC63-1FA9F39A4A72}"/>
                </a:ext>
              </a:extLst>
            </p:cNvPr>
            <p:cNvSpPr>
              <a:spLocks/>
            </p:cNvSpPr>
            <p:nvPr/>
          </p:nvSpPr>
          <p:spPr bwMode="auto">
            <a:xfrm>
              <a:off x="7630903" y="2738062"/>
              <a:ext cx="112317" cy="77055"/>
            </a:xfrm>
            <a:custGeom>
              <a:avLst/>
              <a:gdLst>
                <a:gd name="T0" fmla="*/ 15 w 32"/>
                <a:gd name="T1" fmla="*/ 12 h 22"/>
                <a:gd name="T2" fmla="*/ 0 w 32"/>
                <a:gd name="T3" fmla="*/ 16 h 22"/>
                <a:gd name="T4" fmla="*/ 30 w 32"/>
                <a:gd name="T5" fmla="*/ 4 h 22"/>
                <a:gd name="T6" fmla="*/ 22 w 32"/>
                <a:gd name="T7" fmla="*/ 0 h 22"/>
                <a:gd name="T8" fmla="*/ 8 w 32"/>
                <a:gd name="T9" fmla="*/ 4 h 22"/>
                <a:gd name="T10" fmla="*/ 15 w 32"/>
                <a:gd name="T11" fmla="*/ 12 h 22"/>
              </a:gdLst>
              <a:ahLst/>
              <a:cxnLst>
                <a:cxn ang="0">
                  <a:pos x="T0" y="T1"/>
                </a:cxn>
                <a:cxn ang="0">
                  <a:pos x="T2" y="T3"/>
                </a:cxn>
                <a:cxn ang="0">
                  <a:pos x="T4" y="T5"/>
                </a:cxn>
                <a:cxn ang="0">
                  <a:pos x="T6" y="T7"/>
                </a:cxn>
                <a:cxn ang="0">
                  <a:pos x="T8" y="T9"/>
                </a:cxn>
                <a:cxn ang="0">
                  <a:pos x="T10" y="T11"/>
                </a:cxn>
              </a:cxnLst>
              <a:rect l="0" t="0" r="r" b="b"/>
              <a:pathLst>
                <a:path w="32" h="22">
                  <a:moveTo>
                    <a:pt x="15" y="12"/>
                  </a:moveTo>
                  <a:cubicBezTo>
                    <a:pt x="11" y="12"/>
                    <a:pt x="1" y="10"/>
                    <a:pt x="0" y="16"/>
                  </a:cubicBezTo>
                  <a:cubicBezTo>
                    <a:pt x="7" y="22"/>
                    <a:pt x="32" y="14"/>
                    <a:pt x="30" y="4"/>
                  </a:cubicBezTo>
                  <a:cubicBezTo>
                    <a:pt x="27" y="4"/>
                    <a:pt x="24" y="2"/>
                    <a:pt x="22" y="0"/>
                  </a:cubicBezTo>
                  <a:cubicBezTo>
                    <a:pt x="17" y="0"/>
                    <a:pt x="12" y="1"/>
                    <a:pt x="8" y="4"/>
                  </a:cubicBezTo>
                  <a:cubicBezTo>
                    <a:pt x="6" y="4"/>
                    <a:pt x="14" y="11"/>
                    <a:pt x="15"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 name="Freeform 28">
              <a:extLst>
                <a:ext uri="{FF2B5EF4-FFF2-40B4-BE49-F238E27FC236}">
                  <a16:creationId xmlns:a16="http://schemas.microsoft.com/office/drawing/2014/main" id="{DF73CBD6-077A-2F4C-93B2-FA3B44B37BF8}"/>
                </a:ext>
              </a:extLst>
            </p:cNvPr>
            <p:cNvSpPr>
              <a:spLocks/>
            </p:cNvSpPr>
            <p:nvPr/>
          </p:nvSpPr>
          <p:spPr bwMode="auto">
            <a:xfrm>
              <a:off x="8180733" y="2469023"/>
              <a:ext cx="360459" cy="108399"/>
            </a:xfrm>
            <a:custGeom>
              <a:avLst/>
              <a:gdLst>
                <a:gd name="T0" fmla="*/ 1 w 103"/>
                <a:gd name="T1" fmla="*/ 31 h 31"/>
                <a:gd name="T2" fmla="*/ 53 w 103"/>
                <a:gd name="T3" fmla="*/ 19 h 31"/>
                <a:gd name="T4" fmla="*/ 70 w 103"/>
                <a:gd name="T5" fmla="*/ 13 h 31"/>
                <a:gd name="T6" fmla="*/ 87 w 103"/>
                <a:gd name="T7" fmla="*/ 13 h 31"/>
                <a:gd name="T8" fmla="*/ 103 w 103"/>
                <a:gd name="T9" fmla="*/ 5 h 31"/>
                <a:gd name="T10" fmla="*/ 52 w 103"/>
                <a:gd name="T11" fmla="*/ 12 h 31"/>
                <a:gd name="T12" fmla="*/ 34 w 103"/>
                <a:gd name="T13" fmla="*/ 16 h 31"/>
                <a:gd name="T14" fmla="*/ 14 w 103"/>
                <a:gd name="T15" fmla="*/ 20 h 31"/>
                <a:gd name="T16" fmla="*/ 25 w 103"/>
                <a:gd name="T17" fmla="*/ 14 h 31"/>
                <a:gd name="T18" fmla="*/ 0 w 103"/>
                <a:gd name="T19" fmla="*/ 21 h 31"/>
                <a:gd name="T20" fmla="*/ 4 w 103"/>
                <a:gd name="T21" fmla="*/ 23 h 31"/>
                <a:gd name="T22" fmla="*/ 1 w 103"/>
                <a:gd name="T23"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3" h="31">
                  <a:moveTo>
                    <a:pt x="1" y="31"/>
                  </a:moveTo>
                  <a:cubicBezTo>
                    <a:pt x="19" y="29"/>
                    <a:pt x="36" y="19"/>
                    <a:pt x="53" y="19"/>
                  </a:cubicBezTo>
                  <a:cubicBezTo>
                    <a:pt x="59" y="19"/>
                    <a:pt x="67" y="18"/>
                    <a:pt x="70" y="13"/>
                  </a:cubicBezTo>
                  <a:cubicBezTo>
                    <a:pt x="74" y="18"/>
                    <a:pt x="82" y="15"/>
                    <a:pt x="87" y="13"/>
                  </a:cubicBezTo>
                  <a:cubicBezTo>
                    <a:pt x="94" y="12"/>
                    <a:pt x="96" y="9"/>
                    <a:pt x="103" y="5"/>
                  </a:cubicBezTo>
                  <a:cubicBezTo>
                    <a:pt x="87" y="0"/>
                    <a:pt x="68" y="6"/>
                    <a:pt x="52" y="12"/>
                  </a:cubicBezTo>
                  <a:cubicBezTo>
                    <a:pt x="45" y="14"/>
                    <a:pt x="41" y="13"/>
                    <a:pt x="34" y="16"/>
                  </a:cubicBezTo>
                  <a:cubicBezTo>
                    <a:pt x="30" y="18"/>
                    <a:pt x="17" y="16"/>
                    <a:pt x="14" y="20"/>
                  </a:cubicBezTo>
                  <a:cubicBezTo>
                    <a:pt x="16" y="16"/>
                    <a:pt x="22" y="17"/>
                    <a:pt x="25" y="14"/>
                  </a:cubicBezTo>
                  <a:cubicBezTo>
                    <a:pt x="16" y="14"/>
                    <a:pt x="8" y="17"/>
                    <a:pt x="0" y="21"/>
                  </a:cubicBezTo>
                  <a:cubicBezTo>
                    <a:pt x="0" y="25"/>
                    <a:pt x="4" y="21"/>
                    <a:pt x="4" y="23"/>
                  </a:cubicBezTo>
                  <a:cubicBezTo>
                    <a:pt x="2" y="27"/>
                    <a:pt x="0" y="26"/>
                    <a:pt x="1" y="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 name="Freeform 29">
              <a:extLst>
                <a:ext uri="{FF2B5EF4-FFF2-40B4-BE49-F238E27FC236}">
                  <a16:creationId xmlns:a16="http://schemas.microsoft.com/office/drawing/2014/main" id="{33A4ECD5-5DB0-EE4E-BA4B-002E0E0738A3}"/>
                </a:ext>
              </a:extLst>
            </p:cNvPr>
            <p:cNvSpPr>
              <a:spLocks/>
            </p:cNvSpPr>
            <p:nvPr/>
          </p:nvSpPr>
          <p:spPr bwMode="auto">
            <a:xfrm>
              <a:off x="8558170" y="2698881"/>
              <a:ext cx="84891" cy="63994"/>
            </a:xfrm>
            <a:custGeom>
              <a:avLst/>
              <a:gdLst>
                <a:gd name="T0" fmla="*/ 23 w 24"/>
                <a:gd name="T1" fmla="*/ 3 h 18"/>
                <a:gd name="T2" fmla="*/ 0 w 24"/>
                <a:gd name="T3" fmla="*/ 15 h 18"/>
                <a:gd name="T4" fmla="*/ 23 w 24"/>
                <a:gd name="T5" fmla="*/ 3 h 18"/>
              </a:gdLst>
              <a:ahLst/>
              <a:cxnLst>
                <a:cxn ang="0">
                  <a:pos x="T0" y="T1"/>
                </a:cxn>
                <a:cxn ang="0">
                  <a:pos x="T2" y="T3"/>
                </a:cxn>
                <a:cxn ang="0">
                  <a:pos x="T4" y="T5"/>
                </a:cxn>
              </a:cxnLst>
              <a:rect l="0" t="0" r="r" b="b"/>
              <a:pathLst>
                <a:path w="24" h="18">
                  <a:moveTo>
                    <a:pt x="23" y="3"/>
                  </a:moveTo>
                  <a:cubicBezTo>
                    <a:pt x="13" y="0"/>
                    <a:pt x="0" y="3"/>
                    <a:pt x="0" y="15"/>
                  </a:cubicBezTo>
                  <a:cubicBezTo>
                    <a:pt x="9" y="18"/>
                    <a:pt x="24" y="16"/>
                    <a:pt x="2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 name="Freeform 30">
              <a:extLst>
                <a:ext uri="{FF2B5EF4-FFF2-40B4-BE49-F238E27FC236}">
                  <a16:creationId xmlns:a16="http://schemas.microsoft.com/office/drawing/2014/main" id="{6EF50705-B34D-9D47-834D-9A9D5A10B166}"/>
                </a:ext>
              </a:extLst>
            </p:cNvPr>
            <p:cNvSpPr>
              <a:spLocks/>
            </p:cNvSpPr>
            <p:nvPr/>
          </p:nvSpPr>
          <p:spPr bwMode="auto">
            <a:xfrm>
              <a:off x="8197711" y="2521264"/>
              <a:ext cx="920737" cy="447961"/>
            </a:xfrm>
            <a:custGeom>
              <a:avLst/>
              <a:gdLst>
                <a:gd name="T0" fmla="*/ 179 w 263"/>
                <a:gd name="T1" fmla="*/ 31 h 128"/>
                <a:gd name="T2" fmla="*/ 174 w 263"/>
                <a:gd name="T3" fmla="*/ 23 h 128"/>
                <a:gd name="T4" fmla="*/ 145 w 263"/>
                <a:gd name="T5" fmla="*/ 21 h 128"/>
                <a:gd name="T6" fmla="*/ 129 w 263"/>
                <a:gd name="T7" fmla="*/ 18 h 128"/>
                <a:gd name="T8" fmla="*/ 96 w 263"/>
                <a:gd name="T9" fmla="*/ 19 h 128"/>
                <a:gd name="T10" fmla="*/ 78 w 263"/>
                <a:gd name="T11" fmla="*/ 19 h 128"/>
                <a:gd name="T12" fmla="*/ 47 w 263"/>
                <a:gd name="T13" fmla="*/ 15 h 128"/>
                <a:gd name="T14" fmla="*/ 39 w 263"/>
                <a:gd name="T15" fmla="*/ 22 h 128"/>
                <a:gd name="T16" fmla="*/ 38 w 263"/>
                <a:gd name="T17" fmla="*/ 28 h 128"/>
                <a:gd name="T18" fmla="*/ 35 w 263"/>
                <a:gd name="T19" fmla="*/ 35 h 128"/>
                <a:gd name="T20" fmla="*/ 31 w 263"/>
                <a:gd name="T21" fmla="*/ 22 h 128"/>
                <a:gd name="T22" fmla="*/ 6 w 263"/>
                <a:gd name="T23" fmla="*/ 34 h 128"/>
                <a:gd name="T24" fmla="*/ 7 w 263"/>
                <a:gd name="T25" fmla="*/ 39 h 128"/>
                <a:gd name="T26" fmla="*/ 4 w 263"/>
                <a:gd name="T27" fmla="*/ 45 h 128"/>
                <a:gd name="T28" fmla="*/ 27 w 263"/>
                <a:gd name="T29" fmla="*/ 46 h 128"/>
                <a:gd name="T30" fmla="*/ 75 w 263"/>
                <a:gd name="T31" fmla="*/ 44 h 128"/>
                <a:gd name="T32" fmla="*/ 91 w 263"/>
                <a:gd name="T33" fmla="*/ 41 h 128"/>
                <a:gd name="T34" fmla="*/ 120 w 263"/>
                <a:gd name="T35" fmla="*/ 44 h 128"/>
                <a:gd name="T36" fmla="*/ 122 w 263"/>
                <a:gd name="T37" fmla="*/ 48 h 128"/>
                <a:gd name="T38" fmla="*/ 129 w 263"/>
                <a:gd name="T39" fmla="*/ 76 h 128"/>
                <a:gd name="T40" fmla="*/ 106 w 263"/>
                <a:gd name="T41" fmla="*/ 88 h 128"/>
                <a:gd name="T42" fmla="*/ 124 w 263"/>
                <a:gd name="T43" fmla="*/ 92 h 128"/>
                <a:gd name="T44" fmla="*/ 152 w 263"/>
                <a:gd name="T45" fmla="*/ 111 h 128"/>
                <a:gd name="T46" fmla="*/ 212 w 263"/>
                <a:gd name="T47" fmla="*/ 128 h 128"/>
                <a:gd name="T48" fmla="*/ 213 w 263"/>
                <a:gd name="T49" fmla="*/ 109 h 128"/>
                <a:gd name="T50" fmla="*/ 224 w 263"/>
                <a:gd name="T51" fmla="*/ 109 h 128"/>
                <a:gd name="T52" fmla="*/ 219 w 263"/>
                <a:gd name="T53" fmla="*/ 96 h 128"/>
                <a:gd name="T54" fmla="*/ 192 w 263"/>
                <a:gd name="T55" fmla="*/ 76 h 128"/>
                <a:gd name="T56" fmla="*/ 196 w 263"/>
                <a:gd name="T57" fmla="*/ 71 h 128"/>
                <a:gd name="T58" fmla="*/ 238 w 263"/>
                <a:gd name="T59" fmla="*/ 88 h 128"/>
                <a:gd name="T60" fmla="*/ 251 w 263"/>
                <a:gd name="T61" fmla="*/ 78 h 128"/>
                <a:gd name="T62" fmla="*/ 254 w 263"/>
                <a:gd name="T63" fmla="*/ 65 h 128"/>
                <a:gd name="T64" fmla="*/ 226 w 263"/>
                <a:gd name="T65" fmla="*/ 61 h 128"/>
                <a:gd name="T66" fmla="*/ 189 w 263"/>
                <a:gd name="T67" fmla="*/ 45 h 128"/>
                <a:gd name="T68" fmla="*/ 191 w 263"/>
                <a:gd name="T69" fmla="*/ 39 h 128"/>
                <a:gd name="T70" fmla="*/ 200 w 263"/>
                <a:gd name="T71" fmla="*/ 37 h 128"/>
                <a:gd name="T72" fmla="*/ 192 w 263"/>
                <a:gd name="T73" fmla="*/ 2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3" h="128">
                  <a:moveTo>
                    <a:pt x="192" y="29"/>
                  </a:moveTo>
                  <a:cubicBezTo>
                    <a:pt x="188" y="29"/>
                    <a:pt x="183" y="32"/>
                    <a:pt x="179" y="31"/>
                  </a:cubicBezTo>
                  <a:cubicBezTo>
                    <a:pt x="182" y="30"/>
                    <a:pt x="186" y="29"/>
                    <a:pt x="189" y="27"/>
                  </a:cubicBezTo>
                  <a:cubicBezTo>
                    <a:pt x="188" y="22"/>
                    <a:pt x="181" y="23"/>
                    <a:pt x="174" y="23"/>
                  </a:cubicBezTo>
                  <a:cubicBezTo>
                    <a:pt x="168" y="24"/>
                    <a:pt x="159" y="29"/>
                    <a:pt x="158" y="26"/>
                  </a:cubicBezTo>
                  <a:cubicBezTo>
                    <a:pt x="163" y="26"/>
                    <a:pt x="150" y="11"/>
                    <a:pt x="145" y="21"/>
                  </a:cubicBezTo>
                  <a:cubicBezTo>
                    <a:pt x="144" y="15"/>
                    <a:pt x="140" y="17"/>
                    <a:pt x="135" y="18"/>
                  </a:cubicBezTo>
                  <a:cubicBezTo>
                    <a:pt x="133" y="18"/>
                    <a:pt x="131" y="19"/>
                    <a:pt x="129" y="18"/>
                  </a:cubicBezTo>
                  <a:cubicBezTo>
                    <a:pt x="133" y="18"/>
                    <a:pt x="135" y="16"/>
                    <a:pt x="138" y="14"/>
                  </a:cubicBezTo>
                  <a:cubicBezTo>
                    <a:pt x="131" y="9"/>
                    <a:pt x="97" y="5"/>
                    <a:pt x="96" y="19"/>
                  </a:cubicBezTo>
                  <a:cubicBezTo>
                    <a:pt x="92" y="16"/>
                    <a:pt x="89" y="17"/>
                    <a:pt x="86" y="18"/>
                  </a:cubicBezTo>
                  <a:cubicBezTo>
                    <a:pt x="84" y="19"/>
                    <a:pt x="81" y="20"/>
                    <a:pt x="78" y="19"/>
                  </a:cubicBezTo>
                  <a:cubicBezTo>
                    <a:pt x="81" y="16"/>
                    <a:pt x="83" y="13"/>
                    <a:pt x="85" y="10"/>
                  </a:cubicBezTo>
                  <a:cubicBezTo>
                    <a:pt x="75" y="0"/>
                    <a:pt x="57" y="9"/>
                    <a:pt x="47" y="15"/>
                  </a:cubicBezTo>
                  <a:cubicBezTo>
                    <a:pt x="49" y="14"/>
                    <a:pt x="50" y="15"/>
                    <a:pt x="52" y="16"/>
                  </a:cubicBezTo>
                  <a:cubicBezTo>
                    <a:pt x="48" y="16"/>
                    <a:pt x="40" y="16"/>
                    <a:pt x="39" y="22"/>
                  </a:cubicBezTo>
                  <a:cubicBezTo>
                    <a:pt x="41" y="22"/>
                    <a:pt x="42" y="23"/>
                    <a:pt x="43" y="24"/>
                  </a:cubicBezTo>
                  <a:cubicBezTo>
                    <a:pt x="40" y="24"/>
                    <a:pt x="38" y="25"/>
                    <a:pt x="38" y="28"/>
                  </a:cubicBezTo>
                  <a:cubicBezTo>
                    <a:pt x="39" y="31"/>
                    <a:pt x="44" y="28"/>
                    <a:pt x="45" y="32"/>
                  </a:cubicBezTo>
                  <a:cubicBezTo>
                    <a:pt x="42" y="35"/>
                    <a:pt x="39" y="36"/>
                    <a:pt x="35" y="35"/>
                  </a:cubicBezTo>
                  <a:cubicBezTo>
                    <a:pt x="37" y="35"/>
                    <a:pt x="39" y="34"/>
                    <a:pt x="40" y="32"/>
                  </a:cubicBezTo>
                  <a:cubicBezTo>
                    <a:pt x="37" y="27"/>
                    <a:pt x="32" y="27"/>
                    <a:pt x="31" y="22"/>
                  </a:cubicBezTo>
                  <a:cubicBezTo>
                    <a:pt x="35" y="16"/>
                    <a:pt x="43" y="15"/>
                    <a:pt x="47" y="10"/>
                  </a:cubicBezTo>
                  <a:cubicBezTo>
                    <a:pt x="35" y="12"/>
                    <a:pt x="1" y="20"/>
                    <a:pt x="6" y="34"/>
                  </a:cubicBezTo>
                  <a:cubicBezTo>
                    <a:pt x="3" y="34"/>
                    <a:pt x="1" y="36"/>
                    <a:pt x="0" y="40"/>
                  </a:cubicBezTo>
                  <a:cubicBezTo>
                    <a:pt x="2" y="40"/>
                    <a:pt x="5" y="39"/>
                    <a:pt x="7" y="39"/>
                  </a:cubicBezTo>
                  <a:cubicBezTo>
                    <a:pt x="11" y="39"/>
                    <a:pt x="15" y="38"/>
                    <a:pt x="19" y="40"/>
                  </a:cubicBezTo>
                  <a:cubicBezTo>
                    <a:pt x="15" y="43"/>
                    <a:pt x="6" y="40"/>
                    <a:pt x="4" y="45"/>
                  </a:cubicBezTo>
                  <a:cubicBezTo>
                    <a:pt x="8" y="50"/>
                    <a:pt x="16" y="47"/>
                    <a:pt x="20" y="46"/>
                  </a:cubicBezTo>
                  <a:cubicBezTo>
                    <a:pt x="26" y="44"/>
                    <a:pt x="25" y="45"/>
                    <a:pt x="27" y="46"/>
                  </a:cubicBezTo>
                  <a:cubicBezTo>
                    <a:pt x="27" y="47"/>
                    <a:pt x="29" y="47"/>
                    <a:pt x="35" y="47"/>
                  </a:cubicBezTo>
                  <a:cubicBezTo>
                    <a:pt x="49" y="45"/>
                    <a:pt x="61" y="44"/>
                    <a:pt x="75" y="44"/>
                  </a:cubicBezTo>
                  <a:cubicBezTo>
                    <a:pt x="75" y="39"/>
                    <a:pt x="78" y="40"/>
                    <a:pt x="82" y="41"/>
                  </a:cubicBezTo>
                  <a:cubicBezTo>
                    <a:pt x="85" y="41"/>
                    <a:pt x="88" y="42"/>
                    <a:pt x="91" y="41"/>
                  </a:cubicBezTo>
                  <a:cubicBezTo>
                    <a:pt x="101" y="37"/>
                    <a:pt x="89" y="35"/>
                    <a:pt x="89" y="34"/>
                  </a:cubicBezTo>
                  <a:cubicBezTo>
                    <a:pt x="93" y="31"/>
                    <a:pt x="116" y="42"/>
                    <a:pt x="120" y="44"/>
                  </a:cubicBezTo>
                  <a:cubicBezTo>
                    <a:pt x="117" y="46"/>
                    <a:pt x="113" y="46"/>
                    <a:pt x="110" y="46"/>
                  </a:cubicBezTo>
                  <a:cubicBezTo>
                    <a:pt x="108" y="54"/>
                    <a:pt x="118" y="49"/>
                    <a:pt x="122" y="48"/>
                  </a:cubicBezTo>
                  <a:cubicBezTo>
                    <a:pt x="131" y="46"/>
                    <a:pt x="130" y="51"/>
                    <a:pt x="138" y="52"/>
                  </a:cubicBezTo>
                  <a:cubicBezTo>
                    <a:pt x="158" y="57"/>
                    <a:pt x="141" y="73"/>
                    <a:pt x="129" y="76"/>
                  </a:cubicBezTo>
                  <a:cubicBezTo>
                    <a:pt x="128" y="80"/>
                    <a:pt x="137" y="82"/>
                    <a:pt x="135" y="85"/>
                  </a:cubicBezTo>
                  <a:cubicBezTo>
                    <a:pt x="124" y="86"/>
                    <a:pt x="116" y="87"/>
                    <a:pt x="106" y="88"/>
                  </a:cubicBezTo>
                  <a:cubicBezTo>
                    <a:pt x="101" y="88"/>
                    <a:pt x="89" y="93"/>
                    <a:pt x="91" y="101"/>
                  </a:cubicBezTo>
                  <a:cubicBezTo>
                    <a:pt x="97" y="101"/>
                    <a:pt x="124" y="97"/>
                    <a:pt x="124" y="92"/>
                  </a:cubicBezTo>
                  <a:cubicBezTo>
                    <a:pt x="124" y="89"/>
                    <a:pt x="152" y="104"/>
                    <a:pt x="156" y="107"/>
                  </a:cubicBezTo>
                  <a:cubicBezTo>
                    <a:pt x="154" y="108"/>
                    <a:pt x="153" y="109"/>
                    <a:pt x="152" y="111"/>
                  </a:cubicBezTo>
                  <a:cubicBezTo>
                    <a:pt x="160" y="117"/>
                    <a:pt x="173" y="116"/>
                    <a:pt x="179" y="125"/>
                  </a:cubicBezTo>
                  <a:cubicBezTo>
                    <a:pt x="190" y="124"/>
                    <a:pt x="201" y="127"/>
                    <a:pt x="212" y="128"/>
                  </a:cubicBezTo>
                  <a:cubicBezTo>
                    <a:pt x="212" y="113"/>
                    <a:pt x="201" y="113"/>
                    <a:pt x="182" y="109"/>
                  </a:cubicBezTo>
                  <a:cubicBezTo>
                    <a:pt x="194" y="111"/>
                    <a:pt x="211" y="108"/>
                    <a:pt x="213" y="109"/>
                  </a:cubicBezTo>
                  <a:cubicBezTo>
                    <a:pt x="218" y="113"/>
                    <a:pt x="218" y="119"/>
                    <a:pt x="224" y="120"/>
                  </a:cubicBezTo>
                  <a:cubicBezTo>
                    <a:pt x="225" y="118"/>
                    <a:pt x="225" y="110"/>
                    <a:pt x="224" y="109"/>
                  </a:cubicBezTo>
                  <a:cubicBezTo>
                    <a:pt x="225" y="110"/>
                    <a:pt x="227" y="110"/>
                    <a:pt x="228" y="110"/>
                  </a:cubicBezTo>
                  <a:cubicBezTo>
                    <a:pt x="230" y="101"/>
                    <a:pt x="223" y="101"/>
                    <a:pt x="219" y="96"/>
                  </a:cubicBezTo>
                  <a:cubicBezTo>
                    <a:pt x="220" y="96"/>
                    <a:pt x="221" y="96"/>
                    <a:pt x="221" y="94"/>
                  </a:cubicBezTo>
                  <a:cubicBezTo>
                    <a:pt x="216" y="94"/>
                    <a:pt x="190" y="78"/>
                    <a:pt x="192" y="76"/>
                  </a:cubicBezTo>
                  <a:cubicBezTo>
                    <a:pt x="194" y="78"/>
                    <a:pt x="197" y="79"/>
                    <a:pt x="200" y="78"/>
                  </a:cubicBezTo>
                  <a:cubicBezTo>
                    <a:pt x="201" y="73"/>
                    <a:pt x="196" y="75"/>
                    <a:pt x="196" y="71"/>
                  </a:cubicBezTo>
                  <a:cubicBezTo>
                    <a:pt x="205" y="68"/>
                    <a:pt x="216" y="67"/>
                    <a:pt x="223" y="73"/>
                  </a:cubicBezTo>
                  <a:cubicBezTo>
                    <a:pt x="229" y="77"/>
                    <a:pt x="231" y="88"/>
                    <a:pt x="238" y="88"/>
                  </a:cubicBezTo>
                  <a:cubicBezTo>
                    <a:pt x="239" y="85"/>
                    <a:pt x="235" y="82"/>
                    <a:pt x="237" y="80"/>
                  </a:cubicBezTo>
                  <a:cubicBezTo>
                    <a:pt x="241" y="79"/>
                    <a:pt x="247" y="78"/>
                    <a:pt x="251" y="78"/>
                  </a:cubicBezTo>
                  <a:cubicBezTo>
                    <a:pt x="254" y="76"/>
                    <a:pt x="247" y="75"/>
                    <a:pt x="251" y="73"/>
                  </a:cubicBezTo>
                  <a:cubicBezTo>
                    <a:pt x="258" y="74"/>
                    <a:pt x="263" y="68"/>
                    <a:pt x="254" y="65"/>
                  </a:cubicBezTo>
                  <a:cubicBezTo>
                    <a:pt x="246" y="62"/>
                    <a:pt x="245" y="66"/>
                    <a:pt x="241" y="61"/>
                  </a:cubicBezTo>
                  <a:cubicBezTo>
                    <a:pt x="237" y="61"/>
                    <a:pt x="230" y="64"/>
                    <a:pt x="226" y="61"/>
                  </a:cubicBezTo>
                  <a:cubicBezTo>
                    <a:pt x="229" y="62"/>
                    <a:pt x="231" y="61"/>
                    <a:pt x="233" y="59"/>
                  </a:cubicBezTo>
                  <a:cubicBezTo>
                    <a:pt x="226" y="48"/>
                    <a:pt x="200" y="51"/>
                    <a:pt x="189" y="45"/>
                  </a:cubicBezTo>
                  <a:cubicBezTo>
                    <a:pt x="190" y="44"/>
                    <a:pt x="192" y="43"/>
                    <a:pt x="194" y="44"/>
                  </a:cubicBezTo>
                  <a:cubicBezTo>
                    <a:pt x="195" y="41"/>
                    <a:pt x="189" y="40"/>
                    <a:pt x="191" y="39"/>
                  </a:cubicBezTo>
                  <a:cubicBezTo>
                    <a:pt x="196" y="41"/>
                    <a:pt x="201" y="42"/>
                    <a:pt x="206" y="41"/>
                  </a:cubicBezTo>
                  <a:cubicBezTo>
                    <a:pt x="207" y="37"/>
                    <a:pt x="203" y="37"/>
                    <a:pt x="200" y="37"/>
                  </a:cubicBezTo>
                  <a:cubicBezTo>
                    <a:pt x="197" y="37"/>
                    <a:pt x="194" y="37"/>
                    <a:pt x="193" y="34"/>
                  </a:cubicBezTo>
                  <a:cubicBezTo>
                    <a:pt x="211" y="34"/>
                    <a:pt x="199" y="28"/>
                    <a:pt x="192" y="2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 name="Freeform 31">
              <a:extLst>
                <a:ext uri="{FF2B5EF4-FFF2-40B4-BE49-F238E27FC236}">
                  <a16:creationId xmlns:a16="http://schemas.microsoft.com/office/drawing/2014/main" id="{E9B14A48-27F7-7046-955E-C8018994820D}"/>
                </a:ext>
              </a:extLst>
            </p:cNvPr>
            <p:cNvSpPr>
              <a:spLocks/>
            </p:cNvSpPr>
            <p:nvPr/>
          </p:nvSpPr>
          <p:spPr bwMode="auto">
            <a:xfrm>
              <a:off x="8197711" y="2856908"/>
              <a:ext cx="235082" cy="118847"/>
            </a:xfrm>
            <a:custGeom>
              <a:avLst/>
              <a:gdLst>
                <a:gd name="T0" fmla="*/ 38 w 67"/>
                <a:gd name="T1" fmla="*/ 19 h 34"/>
                <a:gd name="T2" fmla="*/ 67 w 67"/>
                <a:gd name="T3" fmla="*/ 19 h 34"/>
                <a:gd name="T4" fmla="*/ 52 w 67"/>
                <a:gd name="T5" fmla="*/ 17 h 34"/>
                <a:gd name="T6" fmla="*/ 35 w 67"/>
                <a:gd name="T7" fmla="*/ 12 h 34"/>
                <a:gd name="T8" fmla="*/ 24 w 67"/>
                <a:gd name="T9" fmla="*/ 7 h 34"/>
                <a:gd name="T10" fmla="*/ 20 w 67"/>
                <a:gd name="T11" fmla="*/ 0 h 34"/>
                <a:gd name="T12" fmla="*/ 11 w 67"/>
                <a:gd name="T13" fmla="*/ 15 h 34"/>
                <a:gd name="T14" fmla="*/ 0 w 67"/>
                <a:gd name="T15" fmla="*/ 31 h 34"/>
                <a:gd name="T16" fmla="*/ 15 w 67"/>
                <a:gd name="T17" fmla="*/ 28 h 34"/>
                <a:gd name="T18" fmla="*/ 15 w 67"/>
                <a:gd name="T19" fmla="*/ 34 h 34"/>
                <a:gd name="T20" fmla="*/ 36 w 67"/>
                <a:gd name="T21" fmla="*/ 25 h 34"/>
                <a:gd name="T22" fmla="*/ 38 w 67"/>
                <a:gd name="T23"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34">
                  <a:moveTo>
                    <a:pt x="38" y="19"/>
                  </a:moveTo>
                  <a:cubicBezTo>
                    <a:pt x="42" y="19"/>
                    <a:pt x="67" y="34"/>
                    <a:pt x="67" y="19"/>
                  </a:cubicBezTo>
                  <a:cubicBezTo>
                    <a:pt x="62" y="17"/>
                    <a:pt x="57" y="17"/>
                    <a:pt x="52" y="17"/>
                  </a:cubicBezTo>
                  <a:cubicBezTo>
                    <a:pt x="55" y="9"/>
                    <a:pt x="41" y="14"/>
                    <a:pt x="35" y="12"/>
                  </a:cubicBezTo>
                  <a:cubicBezTo>
                    <a:pt x="22" y="7"/>
                    <a:pt x="34" y="8"/>
                    <a:pt x="24" y="7"/>
                  </a:cubicBezTo>
                  <a:cubicBezTo>
                    <a:pt x="25" y="3"/>
                    <a:pt x="23" y="1"/>
                    <a:pt x="20" y="0"/>
                  </a:cubicBezTo>
                  <a:cubicBezTo>
                    <a:pt x="17" y="6"/>
                    <a:pt x="12" y="9"/>
                    <a:pt x="11" y="15"/>
                  </a:cubicBezTo>
                  <a:cubicBezTo>
                    <a:pt x="8" y="25"/>
                    <a:pt x="4" y="22"/>
                    <a:pt x="0" y="31"/>
                  </a:cubicBezTo>
                  <a:cubicBezTo>
                    <a:pt x="5" y="32"/>
                    <a:pt x="10" y="27"/>
                    <a:pt x="15" y="28"/>
                  </a:cubicBezTo>
                  <a:cubicBezTo>
                    <a:pt x="14" y="30"/>
                    <a:pt x="14" y="32"/>
                    <a:pt x="15" y="34"/>
                  </a:cubicBezTo>
                  <a:cubicBezTo>
                    <a:pt x="23" y="33"/>
                    <a:pt x="28" y="26"/>
                    <a:pt x="36" y="25"/>
                  </a:cubicBezTo>
                  <a:cubicBezTo>
                    <a:pt x="38" y="23"/>
                    <a:pt x="34" y="20"/>
                    <a:pt x="38"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3" name="Freeform 32">
              <a:extLst>
                <a:ext uri="{FF2B5EF4-FFF2-40B4-BE49-F238E27FC236}">
                  <a16:creationId xmlns:a16="http://schemas.microsoft.com/office/drawing/2014/main" id="{4A015FB2-AE84-A646-9048-140D6016A4DA}"/>
                </a:ext>
              </a:extLst>
            </p:cNvPr>
            <p:cNvSpPr>
              <a:spLocks/>
            </p:cNvSpPr>
            <p:nvPr/>
          </p:nvSpPr>
          <p:spPr bwMode="auto">
            <a:xfrm>
              <a:off x="8349209" y="2790302"/>
              <a:ext cx="154109" cy="101869"/>
            </a:xfrm>
            <a:custGeom>
              <a:avLst/>
              <a:gdLst>
                <a:gd name="T0" fmla="*/ 44 w 44"/>
                <a:gd name="T1" fmla="*/ 8 h 29"/>
                <a:gd name="T2" fmla="*/ 31 w 44"/>
                <a:gd name="T3" fmla="*/ 9 h 29"/>
                <a:gd name="T4" fmla="*/ 44 w 44"/>
                <a:gd name="T5" fmla="*/ 0 h 29"/>
                <a:gd name="T6" fmla="*/ 15 w 44"/>
                <a:gd name="T7" fmla="*/ 13 h 29"/>
                <a:gd name="T8" fmla="*/ 19 w 44"/>
                <a:gd name="T9" fmla="*/ 13 h 29"/>
                <a:gd name="T10" fmla="*/ 0 w 44"/>
                <a:gd name="T11" fmla="*/ 24 h 29"/>
                <a:gd name="T12" fmla="*/ 44 w 44"/>
                <a:gd name="T13" fmla="*/ 8 h 29"/>
              </a:gdLst>
              <a:ahLst/>
              <a:cxnLst>
                <a:cxn ang="0">
                  <a:pos x="T0" y="T1"/>
                </a:cxn>
                <a:cxn ang="0">
                  <a:pos x="T2" y="T3"/>
                </a:cxn>
                <a:cxn ang="0">
                  <a:pos x="T4" y="T5"/>
                </a:cxn>
                <a:cxn ang="0">
                  <a:pos x="T6" y="T7"/>
                </a:cxn>
                <a:cxn ang="0">
                  <a:pos x="T8" y="T9"/>
                </a:cxn>
                <a:cxn ang="0">
                  <a:pos x="T10" y="T11"/>
                </a:cxn>
                <a:cxn ang="0">
                  <a:pos x="T12" y="T13"/>
                </a:cxn>
              </a:cxnLst>
              <a:rect l="0" t="0" r="r" b="b"/>
              <a:pathLst>
                <a:path w="44" h="29">
                  <a:moveTo>
                    <a:pt x="44" y="8"/>
                  </a:moveTo>
                  <a:cubicBezTo>
                    <a:pt x="40" y="7"/>
                    <a:pt x="34" y="11"/>
                    <a:pt x="31" y="9"/>
                  </a:cubicBezTo>
                  <a:cubicBezTo>
                    <a:pt x="36" y="7"/>
                    <a:pt x="40" y="4"/>
                    <a:pt x="44" y="0"/>
                  </a:cubicBezTo>
                  <a:cubicBezTo>
                    <a:pt x="36" y="0"/>
                    <a:pt x="20" y="7"/>
                    <a:pt x="15" y="13"/>
                  </a:cubicBezTo>
                  <a:cubicBezTo>
                    <a:pt x="17" y="12"/>
                    <a:pt x="18" y="12"/>
                    <a:pt x="19" y="13"/>
                  </a:cubicBezTo>
                  <a:cubicBezTo>
                    <a:pt x="14" y="15"/>
                    <a:pt x="3" y="20"/>
                    <a:pt x="0" y="24"/>
                  </a:cubicBezTo>
                  <a:cubicBezTo>
                    <a:pt x="8" y="29"/>
                    <a:pt x="44" y="24"/>
                    <a:pt x="44"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4" name="Freeform 33">
              <a:extLst>
                <a:ext uri="{FF2B5EF4-FFF2-40B4-BE49-F238E27FC236}">
                  <a16:creationId xmlns:a16="http://schemas.microsoft.com/office/drawing/2014/main" id="{C3B1A7F3-B8A5-A44B-817B-91798EE24375}"/>
                </a:ext>
              </a:extLst>
            </p:cNvPr>
            <p:cNvSpPr>
              <a:spLocks/>
            </p:cNvSpPr>
            <p:nvPr/>
          </p:nvSpPr>
          <p:spPr bwMode="auto">
            <a:xfrm>
              <a:off x="8097149" y="2517346"/>
              <a:ext cx="73137" cy="28732"/>
            </a:xfrm>
            <a:custGeom>
              <a:avLst/>
              <a:gdLst>
                <a:gd name="T0" fmla="*/ 0 w 21"/>
                <a:gd name="T1" fmla="*/ 8 h 8"/>
                <a:gd name="T2" fmla="*/ 21 w 21"/>
                <a:gd name="T3" fmla="*/ 0 h 8"/>
                <a:gd name="T4" fmla="*/ 0 w 21"/>
                <a:gd name="T5" fmla="*/ 8 h 8"/>
              </a:gdLst>
              <a:ahLst/>
              <a:cxnLst>
                <a:cxn ang="0">
                  <a:pos x="T0" y="T1"/>
                </a:cxn>
                <a:cxn ang="0">
                  <a:pos x="T2" y="T3"/>
                </a:cxn>
                <a:cxn ang="0">
                  <a:pos x="T4" y="T5"/>
                </a:cxn>
              </a:cxnLst>
              <a:rect l="0" t="0" r="r" b="b"/>
              <a:pathLst>
                <a:path w="21" h="8">
                  <a:moveTo>
                    <a:pt x="0" y="8"/>
                  </a:moveTo>
                  <a:cubicBezTo>
                    <a:pt x="9" y="7"/>
                    <a:pt x="15" y="4"/>
                    <a:pt x="21" y="0"/>
                  </a:cubicBezTo>
                  <a:cubicBezTo>
                    <a:pt x="13" y="2"/>
                    <a:pt x="6" y="4"/>
                    <a:pt x="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5" name="Freeform 34">
              <a:extLst>
                <a:ext uri="{FF2B5EF4-FFF2-40B4-BE49-F238E27FC236}">
                  <a16:creationId xmlns:a16="http://schemas.microsoft.com/office/drawing/2014/main" id="{29675F99-D601-664B-83FC-D3A73108DC53}"/>
                </a:ext>
              </a:extLst>
            </p:cNvPr>
            <p:cNvSpPr>
              <a:spLocks/>
            </p:cNvSpPr>
            <p:nvPr/>
          </p:nvSpPr>
          <p:spPr bwMode="auto">
            <a:xfrm>
              <a:off x="7918225" y="2769406"/>
              <a:ext cx="104481" cy="52240"/>
            </a:xfrm>
            <a:custGeom>
              <a:avLst/>
              <a:gdLst>
                <a:gd name="T0" fmla="*/ 30 w 30"/>
                <a:gd name="T1" fmla="*/ 5 h 15"/>
                <a:gd name="T2" fmla="*/ 14 w 30"/>
                <a:gd name="T3" fmla="*/ 0 h 15"/>
                <a:gd name="T4" fmla="*/ 0 w 30"/>
                <a:gd name="T5" fmla="*/ 13 h 15"/>
                <a:gd name="T6" fmla="*/ 30 w 30"/>
                <a:gd name="T7" fmla="*/ 5 h 15"/>
              </a:gdLst>
              <a:ahLst/>
              <a:cxnLst>
                <a:cxn ang="0">
                  <a:pos x="T0" y="T1"/>
                </a:cxn>
                <a:cxn ang="0">
                  <a:pos x="T2" y="T3"/>
                </a:cxn>
                <a:cxn ang="0">
                  <a:pos x="T4" y="T5"/>
                </a:cxn>
                <a:cxn ang="0">
                  <a:pos x="T6" y="T7"/>
                </a:cxn>
              </a:cxnLst>
              <a:rect l="0" t="0" r="r" b="b"/>
              <a:pathLst>
                <a:path w="30" h="15">
                  <a:moveTo>
                    <a:pt x="30" y="5"/>
                  </a:moveTo>
                  <a:cubicBezTo>
                    <a:pt x="26" y="5"/>
                    <a:pt x="18" y="0"/>
                    <a:pt x="14" y="0"/>
                  </a:cubicBezTo>
                  <a:cubicBezTo>
                    <a:pt x="11" y="3"/>
                    <a:pt x="2" y="10"/>
                    <a:pt x="0" y="13"/>
                  </a:cubicBezTo>
                  <a:cubicBezTo>
                    <a:pt x="11" y="12"/>
                    <a:pt x="23" y="15"/>
                    <a:pt x="3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6" name="Freeform 35">
              <a:extLst>
                <a:ext uri="{FF2B5EF4-FFF2-40B4-BE49-F238E27FC236}">
                  <a16:creationId xmlns:a16="http://schemas.microsoft.com/office/drawing/2014/main" id="{F1BBF5F7-8AE6-E14B-9170-E8E1D41B440A}"/>
                </a:ext>
              </a:extLst>
            </p:cNvPr>
            <p:cNvSpPr>
              <a:spLocks/>
            </p:cNvSpPr>
            <p:nvPr/>
          </p:nvSpPr>
          <p:spPr bwMode="auto">
            <a:xfrm>
              <a:off x="8376635" y="2419395"/>
              <a:ext cx="6530" cy="3918"/>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0"/>
                    <a:pt x="2" y="0"/>
                  </a:cubicBezTo>
                  <a:cubicBezTo>
                    <a:pt x="1" y="0"/>
                    <a:pt x="1"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7" name="Freeform 36">
              <a:extLst>
                <a:ext uri="{FF2B5EF4-FFF2-40B4-BE49-F238E27FC236}">
                  <a16:creationId xmlns:a16="http://schemas.microsoft.com/office/drawing/2014/main" id="{8D7AA161-D762-5144-B947-C9DB70D04D75}"/>
                </a:ext>
              </a:extLst>
            </p:cNvPr>
            <p:cNvSpPr>
              <a:spLocks/>
            </p:cNvSpPr>
            <p:nvPr/>
          </p:nvSpPr>
          <p:spPr bwMode="auto">
            <a:xfrm>
              <a:off x="8097149" y="2563056"/>
              <a:ext cx="77055" cy="35262"/>
            </a:xfrm>
            <a:custGeom>
              <a:avLst/>
              <a:gdLst>
                <a:gd name="T0" fmla="*/ 0 w 22"/>
                <a:gd name="T1" fmla="*/ 7 h 10"/>
                <a:gd name="T2" fmla="*/ 20 w 22"/>
                <a:gd name="T3" fmla="*/ 0 h 10"/>
                <a:gd name="T4" fmla="*/ 0 w 22"/>
                <a:gd name="T5" fmla="*/ 7 h 10"/>
              </a:gdLst>
              <a:ahLst/>
              <a:cxnLst>
                <a:cxn ang="0">
                  <a:pos x="T0" y="T1"/>
                </a:cxn>
                <a:cxn ang="0">
                  <a:pos x="T2" y="T3"/>
                </a:cxn>
                <a:cxn ang="0">
                  <a:pos x="T4" y="T5"/>
                </a:cxn>
              </a:cxnLst>
              <a:rect l="0" t="0" r="r" b="b"/>
              <a:pathLst>
                <a:path w="22" h="10">
                  <a:moveTo>
                    <a:pt x="0" y="7"/>
                  </a:moveTo>
                  <a:cubicBezTo>
                    <a:pt x="5" y="10"/>
                    <a:pt x="22" y="1"/>
                    <a:pt x="20" y="0"/>
                  </a:cubicBezTo>
                  <a:cubicBezTo>
                    <a:pt x="13" y="3"/>
                    <a:pt x="5" y="2"/>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8" name="Freeform 37">
              <a:extLst>
                <a:ext uri="{FF2B5EF4-FFF2-40B4-BE49-F238E27FC236}">
                  <a16:creationId xmlns:a16="http://schemas.microsoft.com/office/drawing/2014/main" id="{3398A02F-8729-0943-9542-F93F038665FD}"/>
                </a:ext>
              </a:extLst>
            </p:cNvPr>
            <p:cNvSpPr>
              <a:spLocks/>
            </p:cNvSpPr>
            <p:nvPr/>
          </p:nvSpPr>
          <p:spPr bwMode="auto">
            <a:xfrm>
              <a:off x="8072334" y="2563056"/>
              <a:ext cx="139743" cy="97951"/>
            </a:xfrm>
            <a:custGeom>
              <a:avLst/>
              <a:gdLst>
                <a:gd name="T0" fmla="*/ 0 w 40"/>
                <a:gd name="T1" fmla="*/ 24 h 28"/>
                <a:gd name="T2" fmla="*/ 33 w 40"/>
                <a:gd name="T3" fmla="*/ 7 h 28"/>
                <a:gd name="T4" fmla="*/ 0 w 40"/>
                <a:gd name="T5" fmla="*/ 24 h 28"/>
              </a:gdLst>
              <a:ahLst/>
              <a:cxnLst>
                <a:cxn ang="0">
                  <a:pos x="T0" y="T1"/>
                </a:cxn>
                <a:cxn ang="0">
                  <a:pos x="T2" y="T3"/>
                </a:cxn>
                <a:cxn ang="0">
                  <a:pos x="T4" y="T5"/>
                </a:cxn>
              </a:cxnLst>
              <a:rect l="0" t="0" r="r" b="b"/>
              <a:pathLst>
                <a:path w="40" h="28">
                  <a:moveTo>
                    <a:pt x="0" y="24"/>
                  </a:moveTo>
                  <a:cubicBezTo>
                    <a:pt x="7" y="28"/>
                    <a:pt x="14" y="23"/>
                    <a:pt x="33" y="7"/>
                  </a:cubicBezTo>
                  <a:cubicBezTo>
                    <a:pt x="40" y="0"/>
                    <a:pt x="11" y="14"/>
                    <a:pt x="0"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9" name="Freeform 38">
              <a:extLst>
                <a:ext uri="{FF2B5EF4-FFF2-40B4-BE49-F238E27FC236}">
                  <a16:creationId xmlns:a16="http://schemas.microsoft.com/office/drawing/2014/main" id="{44DD63EE-FEDA-AE49-A3BD-36D2D420B4B2}"/>
                </a:ext>
              </a:extLst>
            </p:cNvPr>
            <p:cNvSpPr>
              <a:spLocks/>
            </p:cNvSpPr>
            <p:nvPr/>
          </p:nvSpPr>
          <p:spPr bwMode="auto">
            <a:xfrm>
              <a:off x="7991362" y="2556526"/>
              <a:ext cx="80973" cy="37874"/>
            </a:xfrm>
            <a:custGeom>
              <a:avLst/>
              <a:gdLst>
                <a:gd name="T0" fmla="*/ 23 w 23"/>
                <a:gd name="T1" fmla="*/ 1 h 11"/>
                <a:gd name="T2" fmla="*/ 0 w 23"/>
                <a:gd name="T3" fmla="*/ 6 h 11"/>
                <a:gd name="T4" fmla="*/ 23 w 23"/>
                <a:gd name="T5" fmla="*/ 1 h 11"/>
              </a:gdLst>
              <a:ahLst/>
              <a:cxnLst>
                <a:cxn ang="0">
                  <a:pos x="T0" y="T1"/>
                </a:cxn>
                <a:cxn ang="0">
                  <a:pos x="T2" y="T3"/>
                </a:cxn>
                <a:cxn ang="0">
                  <a:pos x="T4" y="T5"/>
                </a:cxn>
              </a:cxnLst>
              <a:rect l="0" t="0" r="r" b="b"/>
              <a:pathLst>
                <a:path w="23" h="11">
                  <a:moveTo>
                    <a:pt x="23" y="1"/>
                  </a:moveTo>
                  <a:cubicBezTo>
                    <a:pt x="20" y="0"/>
                    <a:pt x="0" y="4"/>
                    <a:pt x="0" y="6"/>
                  </a:cubicBezTo>
                  <a:cubicBezTo>
                    <a:pt x="5" y="5"/>
                    <a:pt x="21" y="11"/>
                    <a:pt x="2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0" name="Freeform 39">
              <a:extLst>
                <a:ext uri="{FF2B5EF4-FFF2-40B4-BE49-F238E27FC236}">
                  <a16:creationId xmlns:a16="http://schemas.microsoft.com/office/drawing/2014/main" id="{132AB268-3820-0B4C-98A0-07879E4FE77F}"/>
                </a:ext>
              </a:extLst>
            </p:cNvPr>
            <p:cNvSpPr>
              <a:spLocks/>
            </p:cNvSpPr>
            <p:nvPr/>
          </p:nvSpPr>
          <p:spPr bwMode="auto">
            <a:xfrm>
              <a:off x="7886881" y="2681903"/>
              <a:ext cx="87503" cy="62688"/>
            </a:xfrm>
            <a:custGeom>
              <a:avLst/>
              <a:gdLst>
                <a:gd name="T0" fmla="*/ 5 w 25"/>
                <a:gd name="T1" fmla="*/ 14 h 18"/>
                <a:gd name="T2" fmla="*/ 1 w 25"/>
                <a:gd name="T3" fmla="*/ 18 h 18"/>
                <a:gd name="T4" fmla="*/ 25 w 25"/>
                <a:gd name="T5" fmla="*/ 2 h 18"/>
                <a:gd name="T6" fmla="*/ 5 w 25"/>
                <a:gd name="T7" fmla="*/ 14 h 18"/>
              </a:gdLst>
              <a:ahLst/>
              <a:cxnLst>
                <a:cxn ang="0">
                  <a:pos x="T0" y="T1"/>
                </a:cxn>
                <a:cxn ang="0">
                  <a:pos x="T2" y="T3"/>
                </a:cxn>
                <a:cxn ang="0">
                  <a:pos x="T4" y="T5"/>
                </a:cxn>
                <a:cxn ang="0">
                  <a:pos x="T6" y="T7"/>
                </a:cxn>
              </a:cxnLst>
              <a:rect l="0" t="0" r="r" b="b"/>
              <a:pathLst>
                <a:path w="25" h="18">
                  <a:moveTo>
                    <a:pt x="5" y="14"/>
                  </a:moveTo>
                  <a:cubicBezTo>
                    <a:pt x="3" y="15"/>
                    <a:pt x="2" y="17"/>
                    <a:pt x="1" y="18"/>
                  </a:cubicBezTo>
                  <a:cubicBezTo>
                    <a:pt x="9" y="17"/>
                    <a:pt x="23" y="11"/>
                    <a:pt x="25" y="2"/>
                  </a:cubicBezTo>
                  <a:cubicBezTo>
                    <a:pt x="13" y="0"/>
                    <a:pt x="0" y="14"/>
                    <a:pt x="5"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1" name="Freeform 40">
              <a:extLst>
                <a:ext uri="{FF2B5EF4-FFF2-40B4-BE49-F238E27FC236}">
                  <a16:creationId xmlns:a16="http://schemas.microsoft.com/office/drawing/2014/main" id="{3BC6F623-B948-6547-87BD-719CA1B5E80E}"/>
                </a:ext>
              </a:extLst>
            </p:cNvPr>
            <p:cNvSpPr>
              <a:spLocks/>
            </p:cNvSpPr>
            <p:nvPr/>
          </p:nvSpPr>
          <p:spPr bwMode="auto">
            <a:xfrm>
              <a:off x="9192891" y="3455061"/>
              <a:ext cx="265120" cy="231164"/>
            </a:xfrm>
            <a:custGeom>
              <a:avLst/>
              <a:gdLst>
                <a:gd name="T0" fmla="*/ 37 w 76"/>
                <a:gd name="T1" fmla="*/ 0 h 66"/>
                <a:gd name="T2" fmla="*/ 34 w 76"/>
                <a:gd name="T3" fmla="*/ 1 h 66"/>
                <a:gd name="T4" fmla="*/ 20 w 76"/>
                <a:gd name="T5" fmla="*/ 15 h 66"/>
                <a:gd name="T6" fmla="*/ 11 w 76"/>
                <a:gd name="T7" fmla="*/ 33 h 66"/>
                <a:gd name="T8" fmla="*/ 10 w 76"/>
                <a:gd name="T9" fmla="*/ 33 h 66"/>
                <a:gd name="T10" fmla="*/ 9 w 76"/>
                <a:gd name="T11" fmla="*/ 41 h 66"/>
                <a:gd name="T12" fmla="*/ 1 w 76"/>
                <a:gd name="T13" fmla="*/ 47 h 66"/>
                <a:gd name="T14" fmla="*/ 0 w 76"/>
                <a:gd name="T15" fmla="*/ 49 h 66"/>
                <a:gd name="T16" fmla="*/ 7 w 76"/>
                <a:gd name="T17" fmla="*/ 53 h 66"/>
                <a:gd name="T18" fmla="*/ 10 w 76"/>
                <a:gd name="T19" fmla="*/ 53 h 66"/>
                <a:gd name="T20" fmla="*/ 13 w 76"/>
                <a:gd name="T21" fmla="*/ 53 h 66"/>
                <a:gd name="T22" fmla="*/ 16 w 76"/>
                <a:gd name="T23" fmla="*/ 53 h 66"/>
                <a:gd name="T24" fmla="*/ 17 w 76"/>
                <a:gd name="T25" fmla="*/ 53 h 66"/>
                <a:gd name="T26" fmla="*/ 19 w 76"/>
                <a:gd name="T27" fmla="*/ 53 h 66"/>
                <a:gd name="T28" fmla="*/ 28 w 76"/>
                <a:gd name="T29" fmla="*/ 53 h 66"/>
                <a:gd name="T30" fmla="*/ 37 w 76"/>
                <a:gd name="T31" fmla="*/ 53 h 66"/>
                <a:gd name="T32" fmla="*/ 43 w 76"/>
                <a:gd name="T33" fmla="*/ 53 h 66"/>
                <a:gd name="T34" fmla="*/ 47 w 76"/>
                <a:gd name="T35" fmla="*/ 53 h 66"/>
                <a:gd name="T36" fmla="*/ 45 w 76"/>
                <a:gd name="T37" fmla="*/ 54 h 66"/>
                <a:gd name="T38" fmla="*/ 37 w 76"/>
                <a:gd name="T39" fmla="*/ 61 h 66"/>
                <a:gd name="T40" fmla="*/ 42 w 76"/>
                <a:gd name="T41" fmla="*/ 62 h 66"/>
                <a:gd name="T42" fmla="*/ 50 w 76"/>
                <a:gd name="T43" fmla="*/ 58 h 66"/>
                <a:gd name="T44" fmla="*/ 50 w 76"/>
                <a:gd name="T45" fmla="*/ 58 h 66"/>
                <a:gd name="T46" fmla="*/ 57 w 76"/>
                <a:gd name="T47" fmla="*/ 54 h 66"/>
                <a:gd name="T48" fmla="*/ 59 w 76"/>
                <a:gd name="T49" fmla="*/ 54 h 66"/>
                <a:gd name="T50" fmla="*/ 66 w 76"/>
                <a:gd name="T51" fmla="*/ 65 h 66"/>
                <a:gd name="T52" fmla="*/ 69 w 76"/>
                <a:gd name="T53" fmla="*/ 66 h 66"/>
                <a:gd name="T54" fmla="*/ 74 w 76"/>
                <a:gd name="T55" fmla="*/ 58 h 66"/>
                <a:gd name="T56" fmla="*/ 63 w 76"/>
                <a:gd name="T57" fmla="*/ 49 h 66"/>
                <a:gd name="T58" fmla="*/ 66 w 76"/>
                <a:gd name="T59" fmla="*/ 44 h 66"/>
                <a:gd name="T60" fmla="*/ 69 w 76"/>
                <a:gd name="T61" fmla="*/ 39 h 66"/>
                <a:gd name="T62" fmla="*/ 67 w 76"/>
                <a:gd name="T63" fmla="*/ 39 h 66"/>
                <a:gd name="T64" fmla="*/ 65 w 76"/>
                <a:gd name="T65" fmla="*/ 39 h 66"/>
                <a:gd name="T66" fmla="*/ 62 w 76"/>
                <a:gd name="T67" fmla="*/ 40 h 66"/>
                <a:gd name="T68" fmla="*/ 61 w 76"/>
                <a:gd name="T69" fmla="*/ 40 h 66"/>
                <a:gd name="T70" fmla="*/ 59 w 76"/>
                <a:gd name="T71" fmla="*/ 28 h 66"/>
                <a:gd name="T72" fmla="*/ 56 w 76"/>
                <a:gd name="T73" fmla="*/ 28 h 66"/>
                <a:gd name="T74" fmla="*/ 51 w 76"/>
                <a:gd name="T75" fmla="*/ 28 h 66"/>
                <a:gd name="T76" fmla="*/ 47 w 76"/>
                <a:gd name="T77" fmla="*/ 29 h 66"/>
                <a:gd name="T78" fmla="*/ 39 w 76"/>
                <a:gd name="T79" fmla="*/ 25 h 66"/>
                <a:gd name="T80" fmla="*/ 32 w 76"/>
                <a:gd name="T81" fmla="*/ 21 h 66"/>
                <a:gd name="T82" fmla="*/ 30 w 76"/>
                <a:gd name="T83" fmla="*/ 21 h 66"/>
                <a:gd name="T84" fmla="*/ 42 w 76"/>
                <a:gd name="T85" fmla="*/ 5 h 66"/>
                <a:gd name="T86" fmla="*/ 44 w 76"/>
                <a:gd name="T87" fmla="*/ 1 h 66"/>
                <a:gd name="T88" fmla="*/ 37 w 76"/>
                <a:gd name="T89"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66">
                  <a:moveTo>
                    <a:pt x="37" y="0"/>
                  </a:moveTo>
                  <a:cubicBezTo>
                    <a:pt x="36" y="0"/>
                    <a:pt x="35" y="1"/>
                    <a:pt x="34" y="1"/>
                  </a:cubicBezTo>
                  <a:cubicBezTo>
                    <a:pt x="27" y="2"/>
                    <a:pt x="23" y="8"/>
                    <a:pt x="20" y="15"/>
                  </a:cubicBezTo>
                  <a:cubicBezTo>
                    <a:pt x="16" y="22"/>
                    <a:pt x="14" y="29"/>
                    <a:pt x="11" y="33"/>
                  </a:cubicBezTo>
                  <a:cubicBezTo>
                    <a:pt x="10" y="33"/>
                    <a:pt x="10" y="33"/>
                    <a:pt x="10" y="33"/>
                  </a:cubicBezTo>
                  <a:cubicBezTo>
                    <a:pt x="7" y="36"/>
                    <a:pt x="7" y="38"/>
                    <a:pt x="9" y="41"/>
                  </a:cubicBezTo>
                  <a:cubicBezTo>
                    <a:pt x="5" y="42"/>
                    <a:pt x="3" y="43"/>
                    <a:pt x="1" y="47"/>
                  </a:cubicBezTo>
                  <a:cubicBezTo>
                    <a:pt x="0" y="48"/>
                    <a:pt x="0" y="49"/>
                    <a:pt x="0" y="49"/>
                  </a:cubicBezTo>
                  <a:cubicBezTo>
                    <a:pt x="1" y="52"/>
                    <a:pt x="3" y="53"/>
                    <a:pt x="7" y="53"/>
                  </a:cubicBezTo>
                  <a:cubicBezTo>
                    <a:pt x="8" y="53"/>
                    <a:pt x="9" y="53"/>
                    <a:pt x="10" y="53"/>
                  </a:cubicBezTo>
                  <a:cubicBezTo>
                    <a:pt x="11" y="53"/>
                    <a:pt x="12" y="53"/>
                    <a:pt x="13" y="53"/>
                  </a:cubicBezTo>
                  <a:cubicBezTo>
                    <a:pt x="14" y="53"/>
                    <a:pt x="15" y="53"/>
                    <a:pt x="16" y="53"/>
                  </a:cubicBezTo>
                  <a:cubicBezTo>
                    <a:pt x="16" y="53"/>
                    <a:pt x="16" y="53"/>
                    <a:pt x="17" y="53"/>
                  </a:cubicBezTo>
                  <a:cubicBezTo>
                    <a:pt x="17" y="53"/>
                    <a:pt x="18" y="53"/>
                    <a:pt x="19" y="53"/>
                  </a:cubicBezTo>
                  <a:cubicBezTo>
                    <a:pt x="21" y="53"/>
                    <a:pt x="24" y="53"/>
                    <a:pt x="28" y="53"/>
                  </a:cubicBezTo>
                  <a:cubicBezTo>
                    <a:pt x="31" y="53"/>
                    <a:pt x="34" y="53"/>
                    <a:pt x="37" y="53"/>
                  </a:cubicBezTo>
                  <a:cubicBezTo>
                    <a:pt x="40" y="53"/>
                    <a:pt x="42" y="53"/>
                    <a:pt x="43" y="53"/>
                  </a:cubicBezTo>
                  <a:cubicBezTo>
                    <a:pt x="45" y="53"/>
                    <a:pt x="47" y="53"/>
                    <a:pt x="47" y="53"/>
                  </a:cubicBezTo>
                  <a:cubicBezTo>
                    <a:pt x="46" y="54"/>
                    <a:pt x="46" y="54"/>
                    <a:pt x="45" y="54"/>
                  </a:cubicBezTo>
                  <a:cubicBezTo>
                    <a:pt x="42" y="56"/>
                    <a:pt x="39" y="58"/>
                    <a:pt x="37" y="61"/>
                  </a:cubicBezTo>
                  <a:cubicBezTo>
                    <a:pt x="39" y="62"/>
                    <a:pt x="40" y="62"/>
                    <a:pt x="42" y="62"/>
                  </a:cubicBezTo>
                  <a:cubicBezTo>
                    <a:pt x="45" y="62"/>
                    <a:pt x="47" y="60"/>
                    <a:pt x="50" y="58"/>
                  </a:cubicBezTo>
                  <a:cubicBezTo>
                    <a:pt x="50" y="58"/>
                    <a:pt x="50" y="58"/>
                    <a:pt x="50" y="58"/>
                  </a:cubicBezTo>
                  <a:cubicBezTo>
                    <a:pt x="52" y="56"/>
                    <a:pt x="55" y="54"/>
                    <a:pt x="57" y="54"/>
                  </a:cubicBezTo>
                  <a:cubicBezTo>
                    <a:pt x="58" y="54"/>
                    <a:pt x="58" y="54"/>
                    <a:pt x="59" y="54"/>
                  </a:cubicBezTo>
                  <a:cubicBezTo>
                    <a:pt x="58" y="62"/>
                    <a:pt x="56" y="62"/>
                    <a:pt x="66" y="65"/>
                  </a:cubicBezTo>
                  <a:cubicBezTo>
                    <a:pt x="67" y="66"/>
                    <a:pt x="68" y="66"/>
                    <a:pt x="69" y="66"/>
                  </a:cubicBezTo>
                  <a:cubicBezTo>
                    <a:pt x="73" y="66"/>
                    <a:pt x="73" y="62"/>
                    <a:pt x="74" y="58"/>
                  </a:cubicBezTo>
                  <a:cubicBezTo>
                    <a:pt x="76" y="49"/>
                    <a:pt x="65" y="51"/>
                    <a:pt x="63" y="49"/>
                  </a:cubicBezTo>
                  <a:cubicBezTo>
                    <a:pt x="62" y="46"/>
                    <a:pt x="64" y="45"/>
                    <a:pt x="66" y="44"/>
                  </a:cubicBezTo>
                  <a:cubicBezTo>
                    <a:pt x="68" y="44"/>
                    <a:pt x="70" y="43"/>
                    <a:pt x="69" y="39"/>
                  </a:cubicBezTo>
                  <a:cubicBezTo>
                    <a:pt x="69" y="39"/>
                    <a:pt x="68" y="39"/>
                    <a:pt x="67" y="39"/>
                  </a:cubicBezTo>
                  <a:cubicBezTo>
                    <a:pt x="66" y="39"/>
                    <a:pt x="65" y="39"/>
                    <a:pt x="65" y="39"/>
                  </a:cubicBezTo>
                  <a:cubicBezTo>
                    <a:pt x="64" y="40"/>
                    <a:pt x="63" y="40"/>
                    <a:pt x="62" y="40"/>
                  </a:cubicBezTo>
                  <a:cubicBezTo>
                    <a:pt x="61" y="40"/>
                    <a:pt x="61" y="40"/>
                    <a:pt x="61" y="40"/>
                  </a:cubicBezTo>
                  <a:cubicBezTo>
                    <a:pt x="61" y="36"/>
                    <a:pt x="68" y="30"/>
                    <a:pt x="59" y="28"/>
                  </a:cubicBezTo>
                  <a:cubicBezTo>
                    <a:pt x="58" y="28"/>
                    <a:pt x="57" y="28"/>
                    <a:pt x="56" y="28"/>
                  </a:cubicBezTo>
                  <a:cubicBezTo>
                    <a:pt x="54" y="28"/>
                    <a:pt x="52" y="28"/>
                    <a:pt x="51" y="28"/>
                  </a:cubicBezTo>
                  <a:cubicBezTo>
                    <a:pt x="50" y="28"/>
                    <a:pt x="48" y="29"/>
                    <a:pt x="47" y="29"/>
                  </a:cubicBezTo>
                  <a:cubicBezTo>
                    <a:pt x="45" y="29"/>
                    <a:pt x="42" y="28"/>
                    <a:pt x="39" y="25"/>
                  </a:cubicBezTo>
                  <a:cubicBezTo>
                    <a:pt x="50" y="22"/>
                    <a:pt x="36" y="21"/>
                    <a:pt x="32" y="21"/>
                  </a:cubicBezTo>
                  <a:cubicBezTo>
                    <a:pt x="31" y="21"/>
                    <a:pt x="31" y="21"/>
                    <a:pt x="30" y="21"/>
                  </a:cubicBezTo>
                  <a:cubicBezTo>
                    <a:pt x="33" y="18"/>
                    <a:pt x="39" y="11"/>
                    <a:pt x="42" y="5"/>
                  </a:cubicBezTo>
                  <a:cubicBezTo>
                    <a:pt x="43" y="4"/>
                    <a:pt x="44" y="2"/>
                    <a:pt x="44" y="1"/>
                  </a:cubicBezTo>
                  <a:cubicBezTo>
                    <a:pt x="41" y="1"/>
                    <a:pt x="39" y="0"/>
                    <a:pt x="3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2" name="Freeform 41">
              <a:extLst>
                <a:ext uri="{FF2B5EF4-FFF2-40B4-BE49-F238E27FC236}">
                  <a16:creationId xmlns:a16="http://schemas.microsoft.com/office/drawing/2014/main" id="{A6516821-1E18-C142-89C4-3ED22E0F2EF6}"/>
                </a:ext>
              </a:extLst>
            </p:cNvPr>
            <p:cNvSpPr>
              <a:spLocks/>
            </p:cNvSpPr>
            <p:nvPr/>
          </p:nvSpPr>
          <p:spPr bwMode="auto">
            <a:xfrm>
              <a:off x="9697011" y="827369"/>
              <a:ext cx="1991665" cy="2554555"/>
            </a:xfrm>
            <a:custGeom>
              <a:avLst/>
              <a:gdLst>
                <a:gd name="T0" fmla="*/ 99 w 569"/>
                <a:gd name="T1" fmla="*/ 559 h 730"/>
                <a:gd name="T2" fmla="*/ 156 w 569"/>
                <a:gd name="T3" fmla="*/ 284 h 730"/>
                <a:gd name="T4" fmla="*/ 464 w 569"/>
                <a:gd name="T5" fmla="*/ 2 h 730"/>
                <a:gd name="T6" fmla="*/ 409 w 569"/>
                <a:gd name="T7" fmla="*/ 591 h 730"/>
                <a:gd name="T8" fmla="*/ 99 w 569"/>
                <a:gd name="T9" fmla="*/ 559 h 730"/>
              </a:gdLst>
              <a:ahLst/>
              <a:cxnLst>
                <a:cxn ang="0">
                  <a:pos x="T0" y="T1"/>
                </a:cxn>
                <a:cxn ang="0">
                  <a:pos x="T2" y="T3"/>
                </a:cxn>
                <a:cxn ang="0">
                  <a:pos x="T4" y="T5"/>
                </a:cxn>
                <a:cxn ang="0">
                  <a:pos x="T6" y="T7"/>
                </a:cxn>
                <a:cxn ang="0">
                  <a:pos x="T8" y="T9"/>
                </a:cxn>
              </a:cxnLst>
              <a:rect l="0" t="0" r="r" b="b"/>
              <a:pathLst>
                <a:path w="569" h="730">
                  <a:moveTo>
                    <a:pt x="99" y="559"/>
                  </a:moveTo>
                  <a:cubicBezTo>
                    <a:pt x="88" y="547"/>
                    <a:pt x="0" y="430"/>
                    <a:pt x="156" y="284"/>
                  </a:cubicBezTo>
                  <a:cubicBezTo>
                    <a:pt x="310" y="125"/>
                    <a:pt x="466" y="0"/>
                    <a:pt x="464" y="2"/>
                  </a:cubicBezTo>
                  <a:cubicBezTo>
                    <a:pt x="466" y="0"/>
                    <a:pt x="569" y="439"/>
                    <a:pt x="409" y="591"/>
                  </a:cubicBezTo>
                  <a:cubicBezTo>
                    <a:pt x="247" y="730"/>
                    <a:pt x="103" y="563"/>
                    <a:pt x="99" y="55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3" name="Freeform 42">
              <a:extLst>
                <a:ext uri="{FF2B5EF4-FFF2-40B4-BE49-F238E27FC236}">
                  <a16:creationId xmlns:a16="http://schemas.microsoft.com/office/drawing/2014/main" id="{BC8C1EE5-5761-CD41-93CC-B78997904A05}"/>
                </a:ext>
              </a:extLst>
            </p:cNvPr>
            <p:cNvSpPr>
              <a:spLocks/>
            </p:cNvSpPr>
            <p:nvPr/>
          </p:nvSpPr>
          <p:spPr bwMode="auto">
            <a:xfrm>
              <a:off x="10080978" y="948828"/>
              <a:ext cx="1274666" cy="2002113"/>
            </a:xfrm>
            <a:custGeom>
              <a:avLst/>
              <a:gdLst>
                <a:gd name="T0" fmla="*/ 155 w 364"/>
                <a:gd name="T1" fmla="*/ 490 h 572"/>
                <a:gd name="T2" fmla="*/ 303 w 364"/>
                <a:gd name="T3" fmla="*/ 499 h 572"/>
                <a:gd name="T4" fmla="*/ 155 w 364"/>
                <a:gd name="T5" fmla="*/ 499 h 572"/>
                <a:gd name="T6" fmla="*/ 106 w 364"/>
                <a:gd name="T7" fmla="*/ 477 h 572"/>
                <a:gd name="T8" fmla="*/ 40 w 364"/>
                <a:gd name="T9" fmla="*/ 511 h 572"/>
                <a:gd name="T10" fmla="*/ 93 w 364"/>
                <a:gd name="T11" fmla="*/ 535 h 572"/>
                <a:gd name="T12" fmla="*/ 257 w 364"/>
                <a:gd name="T13" fmla="*/ 560 h 572"/>
                <a:gd name="T14" fmla="*/ 91 w 364"/>
                <a:gd name="T15" fmla="*/ 543 h 572"/>
                <a:gd name="T16" fmla="*/ 34 w 364"/>
                <a:gd name="T17" fmla="*/ 513 h 572"/>
                <a:gd name="T18" fmla="*/ 0 w 364"/>
                <a:gd name="T19" fmla="*/ 521 h 572"/>
                <a:gd name="T20" fmla="*/ 27 w 364"/>
                <a:gd name="T21" fmla="*/ 504 h 572"/>
                <a:gd name="T22" fmla="*/ 16 w 364"/>
                <a:gd name="T23" fmla="*/ 452 h 572"/>
                <a:gd name="T24" fmla="*/ 42 w 364"/>
                <a:gd name="T25" fmla="*/ 299 h 572"/>
                <a:gd name="T26" fmla="*/ 26 w 364"/>
                <a:gd name="T27" fmla="*/ 454 h 572"/>
                <a:gd name="T28" fmla="*/ 32 w 364"/>
                <a:gd name="T29" fmla="*/ 502 h 572"/>
                <a:gd name="T30" fmla="*/ 94 w 364"/>
                <a:gd name="T31" fmla="*/ 462 h 572"/>
                <a:gd name="T32" fmla="*/ 83 w 364"/>
                <a:gd name="T33" fmla="*/ 412 h 572"/>
                <a:gd name="T34" fmla="*/ 98 w 364"/>
                <a:gd name="T35" fmla="*/ 249 h 572"/>
                <a:gd name="T36" fmla="*/ 92 w 364"/>
                <a:gd name="T37" fmla="*/ 413 h 572"/>
                <a:gd name="T38" fmla="*/ 99 w 364"/>
                <a:gd name="T39" fmla="*/ 458 h 572"/>
                <a:gd name="T40" fmla="*/ 161 w 364"/>
                <a:gd name="T41" fmla="*/ 403 h 572"/>
                <a:gd name="T42" fmla="*/ 150 w 364"/>
                <a:gd name="T43" fmla="*/ 356 h 572"/>
                <a:gd name="T44" fmla="*/ 153 w 364"/>
                <a:gd name="T45" fmla="*/ 194 h 572"/>
                <a:gd name="T46" fmla="*/ 158 w 364"/>
                <a:gd name="T47" fmla="*/ 356 h 572"/>
                <a:gd name="T48" fmla="*/ 166 w 364"/>
                <a:gd name="T49" fmla="*/ 398 h 572"/>
                <a:gd name="T50" fmla="*/ 218 w 364"/>
                <a:gd name="T51" fmla="*/ 333 h 572"/>
                <a:gd name="T52" fmla="*/ 209 w 364"/>
                <a:gd name="T53" fmla="*/ 297 h 572"/>
                <a:gd name="T54" fmla="*/ 203 w 364"/>
                <a:gd name="T55" fmla="*/ 158 h 572"/>
                <a:gd name="T56" fmla="*/ 214 w 364"/>
                <a:gd name="T57" fmla="*/ 296 h 572"/>
                <a:gd name="T58" fmla="*/ 222 w 364"/>
                <a:gd name="T59" fmla="*/ 328 h 572"/>
                <a:gd name="T60" fmla="*/ 267 w 364"/>
                <a:gd name="T61" fmla="*/ 250 h 572"/>
                <a:gd name="T62" fmla="*/ 258 w 364"/>
                <a:gd name="T63" fmla="*/ 220 h 572"/>
                <a:gd name="T64" fmla="*/ 247 w 364"/>
                <a:gd name="T65" fmla="*/ 101 h 572"/>
                <a:gd name="T66" fmla="*/ 262 w 364"/>
                <a:gd name="T67" fmla="*/ 219 h 572"/>
                <a:gd name="T68" fmla="*/ 269 w 364"/>
                <a:gd name="T69" fmla="*/ 245 h 572"/>
                <a:gd name="T70" fmla="*/ 307 w 364"/>
                <a:gd name="T71" fmla="*/ 152 h 572"/>
                <a:gd name="T72" fmla="*/ 302 w 364"/>
                <a:gd name="T73" fmla="*/ 136 h 572"/>
                <a:gd name="T74" fmla="*/ 290 w 364"/>
                <a:gd name="T75" fmla="*/ 60 h 572"/>
                <a:gd name="T76" fmla="*/ 304 w 364"/>
                <a:gd name="T77" fmla="*/ 135 h 572"/>
                <a:gd name="T78" fmla="*/ 308 w 364"/>
                <a:gd name="T79" fmla="*/ 148 h 572"/>
                <a:gd name="T80" fmla="*/ 341 w 364"/>
                <a:gd name="T81" fmla="*/ 1 h 572"/>
                <a:gd name="T82" fmla="*/ 315 w 364"/>
                <a:gd name="T83" fmla="*/ 157 h 572"/>
                <a:gd name="T84" fmla="*/ 323 w 364"/>
                <a:gd name="T85" fmla="*/ 158 h 572"/>
                <a:gd name="T86" fmla="*/ 359 w 364"/>
                <a:gd name="T87" fmla="*/ 144 h 572"/>
                <a:gd name="T88" fmla="*/ 323 w 364"/>
                <a:gd name="T89" fmla="*/ 162 h 572"/>
                <a:gd name="T90" fmla="*/ 314 w 364"/>
                <a:gd name="T91" fmla="*/ 161 h 572"/>
                <a:gd name="T92" fmla="*/ 280 w 364"/>
                <a:gd name="T93" fmla="*/ 258 h 572"/>
                <a:gd name="T94" fmla="*/ 297 w 364"/>
                <a:gd name="T95" fmla="*/ 261 h 572"/>
                <a:gd name="T96" fmla="*/ 364 w 364"/>
                <a:gd name="T97" fmla="*/ 244 h 572"/>
                <a:gd name="T98" fmla="*/ 298 w 364"/>
                <a:gd name="T99" fmla="*/ 268 h 572"/>
                <a:gd name="T100" fmla="*/ 278 w 364"/>
                <a:gd name="T101" fmla="*/ 263 h 572"/>
                <a:gd name="T102" fmla="*/ 235 w 364"/>
                <a:gd name="T103" fmla="*/ 344 h 572"/>
                <a:gd name="T104" fmla="*/ 258 w 364"/>
                <a:gd name="T105" fmla="*/ 350 h 572"/>
                <a:gd name="T106" fmla="*/ 350 w 364"/>
                <a:gd name="T107" fmla="*/ 336 h 572"/>
                <a:gd name="T108" fmla="*/ 259 w 364"/>
                <a:gd name="T109" fmla="*/ 357 h 572"/>
                <a:gd name="T110" fmla="*/ 231 w 364"/>
                <a:gd name="T111" fmla="*/ 349 h 572"/>
                <a:gd name="T112" fmla="*/ 180 w 364"/>
                <a:gd name="T113" fmla="*/ 414 h 572"/>
                <a:gd name="T114" fmla="*/ 215 w 364"/>
                <a:gd name="T115" fmla="*/ 425 h 572"/>
                <a:gd name="T116" fmla="*/ 339 w 364"/>
                <a:gd name="T117" fmla="*/ 420 h 572"/>
                <a:gd name="T118" fmla="*/ 215 w 364"/>
                <a:gd name="T119" fmla="*/ 434 h 572"/>
                <a:gd name="T120" fmla="*/ 175 w 364"/>
                <a:gd name="T121" fmla="*/ 419 h 572"/>
                <a:gd name="T122" fmla="*/ 112 w 364"/>
                <a:gd name="T123" fmla="*/ 473 h 572"/>
                <a:gd name="T124" fmla="*/ 155 w 364"/>
                <a:gd name="T125" fmla="*/ 49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4" h="572">
                  <a:moveTo>
                    <a:pt x="155" y="490"/>
                  </a:moveTo>
                  <a:cubicBezTo>
                    <a:pt x="215" y="513"/>
                    <a:pt x="294" y="503"/>
                    <a:pt x="303" y="499"/>
                  </a:cubicBezTo>
                  <a:cubicBezTo>
                    <a:pt x="294" y="504"/>
                    <a:pt x="217" y="521"/>
                    <a:pt x="155" y="499"/>
                  </a:cubicBezTo>
                  <a:cubicBezTo>
                    <a:pt x="128" y="489"/>
                    <a:pt x="114" y="482"/>
                    <a:pt x="106" y="477"/>
                  </a:cubicBezTo>
                  <a:cubicBezTo>
                    <a:pt x="78" y="495"/>
                    <a:pt x="56" y="505"/>
                    <a:pt x="40" y="511"/>
                  </a:cubicBezTo>
                  <a:cubicBezTo>
                    <a:pt x="49" y="515"/>
                    <a:pt x="64" y="522"/>
                    <a:pt x="93" y="535"/>
                  </a:cubicBezTo>
                  <a:cubicBezTo>
                    <a:pt x="158" y="564"/>
                    <a:pt x="246" y="563"/>
                    <a:pt x="257" y="560"/>
                  </a:cubicBezTo>
                  <a:cubicBezTo>
                    <a:pt x="246" y="564"/>
                    <a:pt x="160" y="572"/>
                    <a:pt x="91" y="543"/>
                  </a:cubicBezTo>
                  <a:cubicBezTo>
                    <a:pt x="57" y="528"/>
                    <a:pt x="41" y="518"/>
                    <a:pt x="34" y="513"/>
                  </a:cubicBezTo>
                  <a:cubicBezTo>
                    <a:pt x="5" y="523"/>
                    <a:pt x="0" y="521"/>
                    <a:pt x="0" y="521"/>
                  </a:cubicBezTo>
                  <a:cubicBezTo>
                    <a:pt x="0" y="520"/>
                    <a:pt x="1" y="518"/>
                    <a:pt x="27" y="504"/>
                  </a:cubicBezTo>
                  <a:cubicBezTo>
                    <a:pt x="24" y="497"/>
                    <a:pt x="19" y="483"/>
                    <a:pt x="16" y="452"/>
                  </a:cubicBezTo>
                  <a:cubicBezTo>
                    <a:pt x="12" y="393"/>
                    <a:pt x="38" y="312"/>
                    <a:pt x="42" y="299"/>
                  </a:cubicBezTo>
                  <a:cubicBezTo>
                    <a:pt x="39" y="312"/>
                    <a:pt x="20" y="396"/>
                    <a:pt x="26" y="454"/>
                  </a:cubicBezTo>
                  <a:cubicBezTo>
                    <a:pt x="29" y="480"/>
                    <a:pt x="31" y="494"/>
                    <a:pt x="32" y="502"/>
                  </a:cubicBezTo>
                  <a:cubicBezTo>
                    <a:pt x="46" y="493"/>
                    <a:pt x="67" y="482"/>
                    <a:pt x="94" y="462"/>
                  </a:cubicBezTo>
                  <a:cubicBezTo>
                    <a:pt x="91" y="454"/>
                    <a:pt x="87" y="439"/>
                    <a:pt x="83" y="412"/>
                  </a:cubicBezTo>
                  <a:cubicBezTo>
                    <a:pt x="77" y="350"/>
                    <a:pt x="95" y="263"/>
                    <a:pt x="98" y="249"/>
                  </a:cubicBezTo>
                  <a:cubicBezTo>
                    <a:pt x="96" y="263"/>
                    <a:pt x="83" y="353"/>
                    <a:pt x="92" y="413"/>
                  </a:cubicBezTo>
                  <a:cubicBezTo>
                    <a:pt x="96" y="436"/>
                    <a:pt x="98" y="449"/>
                    <a:pt x="99" y="458"/>
                  </a:cubicBezTo>
                  <a:cubicBezTo>
                    <a:pt x="117" y="444"/>
                    <a:pt x="138" y="427"/>
                    <a:pt x="161" y="403"/>
                  </a:cubicBezTo>
                  <a:cubicBezTo>
                    <a:pt x="158" y="394"/>
                    <a:pt x="155" y="380"/>
                    <a:pt x="150" y="356"/>
                  </a:cubicBezTo>
                  <a:cubicBezTo>
                    <a:pt x="141" y="295"/>
                    <a:pt x="152" y="208"/>
                    <a:pt x="153" y="194"/>
                  </a:cubicBezTo>
                  <a:cubicBezTo>
                    <a:pt x="152" y="208"/>
                    <a:pt x="147" y="297"/>
                    <a:pt x="158" y="356"/>
                  </a:cubicBezTo>
                  <a:cubicBezTo>
                    <a:pt x="162" y="376"/>
                    <a:pt x="164" y="389"/>
                    <a:pt x="166" y="398"/>
                  </a:cubicBezTo>
                  <a:cubicBezTo>
                    <a:pt x="185" y="378"/>
                    <a:pt x="202" y="356"/>
                    <a:pt x="218" y="333"/>
                  </a:cubicBezTo>
                  <a:cubicBezTo>
                    <a:pt x="216" y="326"/>
                    <a:pt x="213" y="315"/>
                    <a:pt x="209" y="297"/>
                  </a:cubicBezTo>
                  <a:cubicBezTo>
                    <a:pt x="199" y="244"/>
                    <a:pt x="203" y="169"/>
                    <a:pt x="203" y="158"/>
                  </a:cubicBezTo>
                  <a:cubicBezTo>
                    <a:pt x="203" y="169"/>
                    <a:pt x="203" y="245"/>
                    <a:pt x="214" y="296"/>
                  </a:cubicBezTo>
                  <a:cubicBezTo>
                    <a:pt x="218" y="311"/>
                    <a:pt x="220" y="321"/>
                    <a:pt x="222" y="328"/>
                  </a:cubicBezTo>
                  <a:cubicBezTo>
                    <a:pt x="239" y="303"/>
                    <a:pt x="254" y="276"/>
                    <a:pt x="267" y="250"/>
                  </a:cubicBezTo>
                  <a:cubicBezTo>
                    <a:pt x="265" y="244"/>
                    <a:pt x="262" y="235"/>
                    <a:pt x="258" y="220"/>
                  </a:cubicBezTo>
                  <a:cubicBezTo>
                    <a:pt x="248" y="175"/>
                    <a:pt x="247" y="110"/>
                    <a:pt x="247" y="101"/>
                  </a:cubicBezTo>
                  <a:cubicBezTo>
                    <a:pt x="247" y="111"/>
                    <a:pt x="251" y="176"/>
                    <a:pt x="262" y="219"/>
                  </a:cubicBezTo>
                  <a:cubicBezTo>
                    <a:pt x="265" y="231"/>
                    <a:pt x="268" y="239"/>
                    <a:pt x="269" y="245"/>
                  </a:cubicBezTo>
                  <a:cubicBezTo>
                    <a:pt x="285" y="213"/>
                    <a:pt x="297" y="181"/>
                    <a:pt x="307" y="152"/>
                  </a:cubicBezTo>
                  <a:cubicBezTo>
                    <a:pt x="305" y="148"/>
                    <a:pt x="304" y="143"/>
                    <a:pt x="302" y="136"/>
                  </a:cubicBezTo>
                  <a:cubicBezTo>
                    <a:pt x="294" y="107"/>
                    <a:pt x="290" y="66"/>
                    <a:pt x="290" y="60"/>
                  </a:cubicBezTo>
                  <a:cubicBezTo>
                    <a:pt x="291" y="66"/>
                    <a:pt x="296" y="108"/>
                    <a:pt x="304" y="135"/>
                  </a:cubicBezTo>
                  <a:cubicBezTo>
                    <a:pt x="306" y="141"/>
                    <a:pt x="307" y="145"/>
                    <a:pt x="308" y="148"/>
                  </a:cubicBezTo>
                  <a:cubicBezTo>
                    <a:pt x="335" y="64"/>
                    <a:pt x="340" y="0"/>
                    <a:pt x="341" y="1"/>
                  </a:cubicBezTo>
                  <a:cubicBezTo>
                    <a:pt x="340" y="0"/>
                    <a:pt x="338" y="69"/>
                    <a:pt x="315" y="157"/>
                  </a:cubicBezTo>
                  <a:cubicBezTo>
                    <a:pt x="317" y="157"/>
                    <a:pt x="320" y="158"/>
                    <a:pt x="323" y="158"/>
                  </a:cubicBezTo>
                  <a:cubicBezTo>
                    <a:pt x="339" y="160"/>
                    <a:pt x="357" y="146"/>
                    <a:pt x="359" y="144"/>
                  </a:cubicBezTo>
                  <a:cubicBezTo>
                    <a:pt x="357" y="146"/>
                    <a:pt x="340" y="163"/>
                    <a:pt x="323" y="162"/>
                  </a:cubicBezTo>
                  <a:cubicBezTo>
                    <a:pt x="319" y="162"/>
                    <a:pt x="317" y="161"/>
                    <a:pt x="314" y="161"/>
                  </a:cubicBezTo>
                  <a:cubicBezTo>
                    <a:pt x="306" y="192"/>
                    <a:pt x="295" y="225"/>
                    <a:pt x="280" y="258"/>
                  </a:cubicBezTo>
                  <a:cubicBezTo>
                    <a:pt x="284" y="259"/>
                    <a:pt x="290" y="260"/>
                    <a:pt x="297" y="261"/>
                  </a:cubicBezTo>
                  <a:cubicBezTo>
                    <a:pt x="326" y="267"/>
                    <a:pt x="360" y="248"/>
                    <a:pt x="364" y="244"/>
                  </a:cubicBezTo>
                  <a:cubicBezTo>
                    <a:pt x="360" y="248"/>
                    <a:pt x="328" y="272"/>
                    <a:pt x="298" y="268"/>
                  </a:cubicBezTo>
                  <a:cubicBezTo>
                    <a:pt x="289" y="267"/>
                    <a:pt x="282" y="265"/>
                    <a:pt x="278" y="263"/>
                  </a:cubicBezTo>
                  <a:cubicBezTo>
                    <a:pt x="266" y="291"/>
                    <a:pt x="252" y="318"/>
                    <a:pt x="235" y="344"/>
                  </a:cubicBezTo>
                  <a:cubicBezTo>
                    <a:pt x="240" y="345"/>
                    <a:pt x="248" y="347"/>
                    <a:pt x="258" y="350"/>
                  </a:cubicBezTo>
                  <a:cubicBezTo>
                    <a:pt x="297" y="360"/>
                    <a:pt x="345" y="341"/>
                    <a:pt x="350" y="336"/>
                  </a:cubicBezTo>
                  <a:cubicBezTo>
                    <a:pt x="345" y="341"/>
                    <a:pt x="299" y="366"/>
                    <a:pt x="259" y="357"/>
                  </a:cubicBezTo>
                  <a:cubicBezTo>
                    <a:pt x="246" y="355"/>
                    <a:pt x="237" y="352"/>
                    <a:pt x="231" y="349"/>
                  </a:cubicBezTo>
                  <a:cubicBezTo>
                    <a:pt x="216" y="372"/>
                    <a:pt x="199" y="394"/>
                    <a:pt x="180" y="414"/>
                  </a:cubicBezTo>
                  <a:cubicBezTo>
                    <a:pt x="187" y="417"/>
                    <a:pt x="198" y="420"/>
                    <a:pt x="215" y="425"/>
                  </a:cubicBezTo>
                  <a:cubicBezTo>
                    <a:pt x="266" y="442"/>
                    <a:pt x="331" y="425"/>
                    <a:pt x="339" y="420"/>
                  </a:cubicBezTo>
                  <a:cubicBezTo>
                    <a:pt x="331" y="425"/>
                    <a:pt x="268" y="449"/>
                    <a:pt x="215" y="434"/>
                  </a:cubicBezTo>
                  <a:cubicBezTo>
                    <a:pt x="194" y="429"/>
                    <a:pt x="182" y="423"/>
                    <a:pt x="175" y="419"/>
                  </a:cubicBezTo>
                  <a:cubicBezTo>
                    <a:pt x="152" y="443"/>
                    <a:pt x="131" y="460"/>
                    <a:pt x="112" y="473"/>
                  </a:cubicBezTo>
                  <a:cubicBezTo>
                    <a:pt x="120" y="476"/>
                    <a:pt x="134" y="482"/>
                    <a:pt x="155" y="490"/>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4" name="Freeform 43">
              <a:extLst>
                <a:ext uri="{FF2B5EF4-FFF2-40B4-BE49-F238E27FC236}">
                  <a16:creationId xmlns:a16="http://schemas.microsoft.com/office/drawing/2014/main" id="{AE33107E-547E-154C-A221-F9DEC3A62DDD}"/>
                </a:ext>
              </a:extLst>
            </p:cNvPr>
            <p:cNvSpPr>
              <a:spLocks/>
            </p:cNvSpPr>
            <p:nvPr/>
          </p:nvSpPr>
          <p:spPr bwMode="auto">
            <a:xfrm>
              <a:off x="8810230" y="1306675"/>
              <a:ext cx="1368698" cy="1752665"/>
            </a:xfrm>
            <a:custGeom>
              <a:avLst/>
              <a:gdLst>
                <a:gd name="T0" fmla="*/ 323 w 391"/>
                <a:gd name="T1" fmla="*/ 383 h 501"/>
                <a:gd name="T2" fmla="*/ 284 w 391"/>
                <a:gd name="T3" fmla="*/ 195 h 501"/>
                <a:gd name="T4" fmla="*/ 73 w 391"/>
                <a:gd name="T5" fmla="*/ 2 h 501"/>
                <a:gd name="T6" fmla="*/ 110 w 391"/>
                <a:gd name="T7" fmla="*/ 406 h 501"/>
                <a:gd name="T8" fmla="*/ 323 w 391"/>
                <a:gd name="T9" fmla="*/ 383 h 501"/>
              </a:gdLst>
              <a:ahLst/>
              <a:cxnLst>
                <a:cxn ang="0">
                  <a:pos x="T0" y="T1"/>
                </a:cxn>
                <a:cxn ang="0">
                  <a:pos x="T2" y="T3"/>
                </a:cxn>
                <a:cxn ang="0">
                  <a:pos x="T4" y="T5"/>
                </a:cxn>
                <a:cxn ang="0">
                  <a:pos x="T6" y="T7"/>
                </a:cxn>
                <a:cxn ang="0">
                  <a:pos x="T8" y="T9"/>
                </a:cxn>
              </a:cxnLst>
              <a:rect l="0" t="0" r="r" b="b"/>
              <a:pathLst>
                <a:path w="391" h="501">
                  <a:moveTo>
                    <a:pt x="323" y="383"/>
                  </a:moveTo>
                  <a:cubicBezTo>
                    <a:pt x="330" y="375"/>
                    <a:pt x="391" y="295"/>
                    <a:pt x="284" y="195"/>
                  </a:cubicBezTo>
                  <a:cubicBezTo>
                    <a:pt x="178" y="86"/>
                    <a:pt x="71" y="0"/>
                    <a:pt x="73" y="2"/>
                  </a:cubicBezTo>
                  <a:cubicBezTo>
                    <a:pt x="71" y="0"/>
                    <a:pt x="0" y="302"/>
                    <a:pt x="110" y="406"/>
                  </a:cubicBezTo>
                  <a:cubicBezTo>
                    <a:pt x="221" y="501"/>
                    <a:pt x="320" y="386"/>
                    <a:pt x="323" y="38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5" name="Freeform 44">
              <a:extLst>
                <a:ext uri="{FF2B5EF4-FFF2-40B4-BE49-F238E27FC236}">
                  <a16:creationId xmlns:a16="http://schemas.microsoft.com/office/drawing/2014/main" id="{D6EA47DB-88CE-B245-8539-E34EDE8340CD}"/>
                </a:ext>
              </a:extLst>
            </p:cNvPr>
            <p:cNvSpPr>
              <a:spLocks/>
            </p:cNvSpPr>
            <p:nvPr/>
          </p:nvSpPr>
          <p:spPr bwMode="auto">
            <a:xfrm>
              <a:off x="9038782" y="1394177"/>
              <a:ext cx="875027" cy="1371310"/>
            </a:xfrm>
            <a:custGeom>
              <a:avLst/>
              <a:gdLst>
                <a:gd name="T0" fmla="*/ 143 w 250"/>
                <a:gd name="T1" fmla="*/ 335 h 392"/>
                <a:gd name="T2" fmla="*/ 42 w 250"/>
                <a:gd name="T3" fmla="*/ 341 h 392"/>
                <a:gd name="T4" fmla="*/ 144 w 250"/>
                <a:gd name="T5" fmla="*/ 341 h 392"/>
                <a:gd name="T6" fmla="*/ 177 w 250"/>
                <a:gd name="T7" fmla="*/ 326 h 392"/>
                <a:gd name="T8" fmla="*/ 223 w 250"/>
                <a:gd name="T9" fmla="*/ 350 h 392"/>
                <a:gd name="T10" fmla="*/ 186 w 250"/>
                <a:gd name="T11" fmla="*/ 366 h 392"/>
                <a:gd name="T12" fmla="*/ 74 w 250"/>
                <a:gd name="T13" fmla="*/ 383 h 392"/>
                <a:gd name="T14" fmla="*/ 187 w 250"/>
                <a:gd name="T15" fmla="*/ 371 h 392"/>
                <a:gd name="T16" fmla="*/ 226 w 250"/>
                <a:gd name="T17" fmla="*/ 351 h 392"/>
                <a:gd name="T18" fmla="*/ 250 w 250"/>
                <a:gd name="T19" fmla="*/ 356 h 392"/>
                <a:gd name="T20" fmla="*/ 231 w 250"/>
                <a:gd name="T21" fmla="*/ 345 h 392"/>
                <a:gd name="T22" fmla="*/ 239 w 250"/>
                <a:gd name="T23" fmla="*/ 309 h 392"/>
                <a:gd name="T24" fmla="*/ 221 w 250"/>
                <a:gd name="T25" fmla="*/ 204 h 392"/>
                <a:gd name="T26" fmla="*/ 232 w 250"/>
                <a:gd name="T27" fmla="*/ 311 h 392"/>
                <a:gd name="T28" fmla="*/ 228 w 250"/>
                <a:gd name="T29" fmla="*/ 343 h 392"/>
                <a:gd name="T30" fmla="*/ 186 w 250"/>
                <a:gd name="T31" fmla="*/ 316 h 392"/>
                <a:gd name="T32" fmla="*/ 193 w 250"/>
                <a:gd name="T33" fmla="*/ 282 h 392"/>
                <a:gd name="T34" fmla="*/ 183 w 250"/>
                <a:gd name="T35" fmla="*/ 170 h 392"/>
                <a:gd name="T36" fmla="*/ 187 w 250"/>
                <a:gd name="T37" fmla="*/ 282 h 392"/>
                <a:gd name="T38" fmla="*/ 182 w 250"/>
                <a:gd name="T39" fmla="*/ 313 h 392"/>
                <a:gd name="T40" fmla="*/ 140 w 250"/>
                <a:gd name="T41" fmla="*/ 275 h 392"/>
                <a:gd name="T42" fmla="*/ 147 w 250"/>
                <a:gd name="T43" fmla="*/ 244 h 392"/>
                <a:gd name="T44" fmla="*/ 145 w 250"/>
                <a:gd name="T45" fmla="*/ 132 h 392"/>
                <a:gd name="T46" fmla="*/ 142 w 250"/>
                <a:gd name="T47" fmla="*/ 244 h 392"/>
                <a:gd name="T48" fmla="*/ 136 w 250"/>
                <a:gd name="T49" fmla="*/ 272 h 392"/>
                <a:gd name="T50" fmla="*/ 101 w 250"/>
                <a:gd name="T51" fmla="*/ 228 h 392"/>
                <a:gd name="T52" fmla="*/ 107 w 250"/>
                <a:gd name="T53" fmla="*/ 203 h 392"/>
                <a:gd name="T54" fmla="*/ 111 w 250"/>
                <a:gd name="T55" fmla="*/ 108 h 392"/>
                <a:gd name="T56" fmla="*/ 103 w 250"/>
                <a:gd name="T57" fmla="*/ 202 h 392"/>
                <a:gd name="T58" fmla="*/ 98 w 250"/>
                <a:gd name="T59" fmla="*/ 224 h 392"/>
                <a:gd name="T60" fmla="*/ 67 w 250"/>
                <a:gd name="T61" fmla="*/ 171 h 392"/>
                <a:gd name="T62" fmla="*/ 73 w 250"/>
                <a:gd name="T63" fmla="*/ 150 h 392"/>
                <a:gd name="T64" fmla="*/ 81 w 250"/>
                <a:gd name="T65" fmla="*/ 69 h 392"/>
                <a:gd name="T66" fmla="*/ 70 w 250"/>
                <a:gd name="T67" fmla="*/ 150 h 392"/>
                <a:gd name="T68" fmla="*/ 65 w 250"/>
                <a:gd name="T69" fmla="*/ 167 h 392"/>
                <a:gd name="T70" fmla="*/ 40 w 250"/>
                <a:gd name="T71" fmla="*/ 103 h 392"/>
                <a:gd name="T72" fmla="*/ 43 w 250"/>
                <a:gd name="T73" fmla="*/ 93 h 392"/>
                <a:gd name="T74" fmla="*/ 51 w 250"/>
                <a:gd name="T75" fmla="*/ 41 h 392"/>
                <a:gd name="T76" fmla="*/ 42 w 250"/>
                <a:gd name="T77" fmla="*/ 92 h 392"/>
                <a:gd name="T78" fmla="*/ 39 w 250"/>
                <a:gd name="T79" fmla="*/ 101 h 392"/>
                <a:gd name="T80" fmla="*/ 16 w 250"/>
                <a:gd name="T81" fmla="*/ 0 h 392"/>
                <a:gd name="T82" fmla="*/ 34 w 250"/>
                <a:gd name="T83" fmla="*/ 107 h 392"/>
                <a:gd name="T84" fmla="*/ 29 w 250"/>
                <a:gd name="T85" fmla="*/ 108 h 392"/>
                <a:gd name="T86" fmla="*/ 4 w 250"/>
                <a:gd name="T87" fmla="*/ 98 h 392"/>
                <a:gd name="T88" fmla="*/ 28 w 250"/>
                <a:gd name="T89" fmla="*/ 111 h 392"/>
                <a:gd name="T90" fmla="*/ 35 w 250"/>
                <a:gd name="T91" fmla="*/ 110 h 392"/>
                <a:gd name="T92" fmla="*/ 58 w 250"/>
                <a:gd name="T93" fmla="*/ 176 h 392"/>
                <a:gd name="T94" fmla="*/ 46 w 250"/>
                <a:gd name="T95" fmla="*/ 179 h 392"/>
                <a:gd name="T96" fmla="*/ 0 w 250"/>
                <a:gd name="T97" fmla="*/ 167 h 392"/>
                <a:gd name="T98" fmla="*/ 46 w 250"/>
                <a:gd name="T99" fmla="*/ 183 h 392"/>
                <a:gd name="T100" fmla="*/ 59 w 250"/>
                <a:gd name="T101" fmla="*/ 180 h 392"/>
                <a:gd name="T102" fmla="*/ 89 w 250"/>
                <a:gd name="T103" fmla="*/ 235 h 392"/>
                <a:gd name="T104" fmla="*/ 73 w 250"/>
                <a:gd name="T105" fmla="*/ 239 h 392"/>
                <a:gd name="T106" fmla="*/ 10 w 250"/>
                <a:gd name="T107" fmla="*/ 230 h 392"/>
                <a:gd name="T108" fmla="*/ 73 w 250"/>
                <a:gd name="T109" fmla="*/ 244 h 392"/>
                <a:gd name="T110" fmla="*/ 91 w 250"/>
                <a:gd name="T111" fmla="*/ 239 h 392"/>
                <a:gd name="T112" fmla="*/ 127 w 250"/>
                <a:gd name="T113" fmla="*/ 283 h 392"/>
                <a:gd name="T114" fmla="*/ 103 w 250"/>
                <a:gd name="T115" fmla="*/ 291 h 392"/>
                <a:gd name="T116" fmla="*/ 18 w 250"/>
                <a:gd name="T117" fmla="*/ 287 h 392"/>
                <a:gd name="T118" fmla="*/ 103 w 250"/>
                <a:gd name="T119" fmla="*/ 297 h 392"/>
                <a:gd name="T120" fmla="*/ 130 w 250"/>
                <a:gd name="T121" fmla="*/ 287 h 392"/>
                <a:gd name="T122" fmla="*/ 173 w 250"/>
                <a:gd name="T123" fmla="*/ 324 h 392"/>
                <a:gd name="T124" fmla="*/ 143 w 250"/>
                <a:gd name="T125" fmla="*/ 335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0" h="392">
                  <a:moveTo>
                    <a:pt x="143" y="335"/>
                  </a:moveTo>
                  <a:cubicBezTo>
                    <a:pt x="102" y="351"/>
                    <a:pt x="49" y="344"/>
                    <a:pt x="42" y="341"/>
                  </a:cubicBezTo>
                  <a:cubicBezTo>
                    <a:pt x="49" y="345"/>
                    <a:pt x="101" y="357"/>
                    <a:pt x="144" y="341"/>
                  </a:cubicBezTo>
                  <a:cubicBezTo>
                    <a:pt x="162" y="335"/>
                    <a:pt x="172" y="330"/>
                    <a:pt x="177" y="326"/>
                  </a:cubicBezTo>
                  <a:cubicBezTo>
                    <a:pt x="197" y="339"/>
                    <a:pt x="212" y="345"/>
                    <a:pt x="223" y="350"/>
                  </a:cubicBezTo>
                  <a:cubicBezTo>
                    <a:pt x="217" y="352"/>
                    <a:pt x="206" y="357"/>
                    <a:pt x="186" y="366"/>
                  </a:cubicBezTo>
                  <a:cubicBezTo>
                    <a:pt x="142" y="386"/>
                    <a:pt x="81" y="386"/>
                    <a:pt x="74" y="383"/>
                  </a:cubicBezTo>
                  <a:cubicBezTo>
                    <a:pt x="81" y="386"/>
                    <a:pt x="140" y="392"/>
                    <a:pt x="187" y="371"/>
                  </a:cubicBezTo>
                  <a:cubicBezTo>
                    <a:pt x="211" y="361"/>
                    <a:pt x="222" y="355"/>
                    <a:pt x="226" y="351"/>
                  </a:cubicBezTo>
                  <a:cubicBezTo>
                    <a:pt x="247" y="358"/>
                    <a:pt x="250" y="356"/>
                    <a:pt x="250" y="356"/>
                  </a:cubicBezTo>
                  <a:cubicBezTo>
                    <a:pt x="250" y="356"/>
                    <a:pt x="249" y="355"/>
                    <a:pt x="231" y="345"/>
                  </a:cubicBezTo>
                  <a:cubicBezTo>
                    <a:pt x="234" y="340"/>
                    <a:pt x="237" y="331"/>
                    <a:pt x="239" y="309"/>
                  </a:cubicBezTo>
                  <a:cubicBezTo>
                    <a:pt x="242" y="269"/>
                    <a:pt x="224" y="213"/>
                    <a:pt x="221" y="204"/>
                  </a:cubicBezTo>
                  <a:cubicBezTo>
                    <a:pt x="223" y="213"/>
                    <a:pt x="237" y="271"/>
                    <a:pt x="232" y="311"/>
                  </a:cubicBezTo>
                  <a:cubicBezTo>
                    <a:pt x="230" y="329"/>
                    <a:pt x="229" y="338"/>
                    <a:pt x="228" y="343"/>
                  </a:cubicBezTo>
                  <a:cubicBezTo>
                    <a:pt x="218" y="338"/>
                    <a:pt x="204" y="330"/>
                    <a:pt x="186" y="316"/>
                  </a:cubicBezTo>
                  <a:cubicBezTo>
                    <a:pt x="188" y="310"/>
                    <a:pt x="190" y="300"/>
                    <a:pt x="193" y="282"/>
                  </a:cubicBezTo>
                  <a:cubicBezTo>
                    <a:pt x="198" y="240"/>
                    <a:pt x="185" y="180"/>
                    <a:pt x="183" y="170"/>
                  </a:cubicBezTo>
                  <a:cubicBezTo>
                    <a:pt x="184" y="180"/>
                    <a:pt x="193" y="241"/>
                    <a:pt x="187" y="282"/>
                  </a:cubicBezTo>
                  <a:cubicBezTo>
                    <a:pt x="184" y="298"/>
                    <a:pt x="183" y="307"/>
                    <a:pt x="182" y="313"/>
                  </a:cubicBezTo>
                  <a:cubicBezTo>
                    <a:pt x="170" y="304"/>
                    <a:pt x="155" y="292"/>
                    <a:pt x="140" y="275"/>
                  </a:cubicBezTo>
                  <a:cubicBezTo>
                    <a:pt x="142" y="270"/>
                    <a:pt x="144" y="260"/>
                    <a:pt x="147" y="244"/>
                  </a:cubicBezTo>
                  <a:cubicBezTo>
                    <a:pt x="153" y="202"/>
                    <a:pt x="146" y="142"/>
                    <a:pt x="145" y="132"/>
                  </a:cubicBezTo>
                  <a:cubicBezTo>
                    <a:pt x="146" y="142"/>
                    <a:pt x="149" y="203"/>
                    <a:pt x="142" y="244"/>
                  </a:cubicBezTo>
                  <a:cubicBezTo>
                    <a:pt x="139" y="257"/>
                    <a:pt x="137" y="266"/>
                    <a:pt x="136" y="272"/>
                  </a:cubicBezTo>
                  <a:cubicBezTo>
                    <a:pt x="123" y="258"/>
                    <a:pt x="111" y="243"/>
                    <a:pt x="101" y="228"/>
                  </a:cubicBezTo>
                  <a:cubicBezTo>
                    <a:pt x="102" y="223"/>
                    <a:pt x="104" y="215"/>
                    <a:pt x="107" y="203"/>
                  </a:cubicBezTo>
                  <a:cubicBezTo>
                    <a:pt x="114" y="167"/>
                    <a:pt x="111" y="115"/>
                    <a:pt x="111" y="108"/>
                  </a:cubicBezTo>
                  <a:cubicBezTo>
                    <a:pt x="111" y="115"/>
                    <a:pt x="111" y="168"/>
                    <a:pt x="103" y="202"/>
                  </a:cubicBezTo>
                  <a:cubicBezTo>
                    <a:pt x="101" y="212"/>
                    <a:pt x="99" y="219"/>
                    <a:pt x="98" y="224"/>
                  </a:cubicBezTo>
                  <a:cubicBezTo>
                    <a:pt x="86" y="207"/>
                    <a:pt x="76" y="189"/>
                    <a:pt x="67" y="171"/>
                  </a:cubicBezTo>
                  <a:cubicBezTo>
                    <a:pt x="69" y="167"/>
                    <a:pt x="70" y="160"/>
                    <a:pt x="73" y="150"/>
                  </a:cubicBezTo>
                  <a:cubicBezTo>
                    <a:pt x="80" y="120"/>
                    <a:pt x="81" y="75"/>
                    <a:pt x="81" y="69"/>
                  </a:cubicBezTo>
                  <a:cubicBezTo>
                    <a:pt x="81" y="75"/>
                    <a:pt x="78" y="120"/>
                    <a:pt x="70" y="150"/>
                  </a:cubicBezTo>
                  <a:cubicBezTo>
                    <a:pt x="68" y="158"/>
                    <a:pt x="67" y="163"/>
                    <a:pt x="65" y="167"/>
                  </a:cubicBezTo>
                  <a:cubicBezTo>
                    <a:pt x="55" y="146"/>
                    <a:pt x="46" y="124"/>
                    <a:pt x="40" y="103"/>
                  </a:cubicBezTo>
                  <a:cubicBezTo>
                    <a:pt x="41" y="101"/>
                    <a:pt x="42" y="97"/>
                    <a:pt x="43" y="93"/>
                  </a:cubicBezTo>
                  <a:cubicBezTo>
                    <a:pt x="49" y="73"/>
                    <a:pt x="51" y="45"/>
                    <a:pt x="51" y="41"/>
                  </a:cubicBezTo>
                  <a:cubicBezTo>
                    <a:pt x="51" y="45"/>
                    <a:pt x="47" y="73"/>
                    <a:pt x="42" y="92"/>
                  </a:cubicBezTo>
                  <a:cubicBezTo>
                    <a:pt x="41" y="96"/>
                    <a:pt x="40" y="99"/>
                    <a:pt x="39" y="101"/>
                  </a:cubicBezTo>
                  <a:cubicBezTo>
                    <a:pt x="21" y="43"/>
                    <a:pt x="17" y="0"/>
                    <a:pt x="16" y="0"/>
                  </a:cubicBezTo>
                  <a:cubicBezTo>
                    <a:pt x="17" y="0"/>
                    <a:pt x="18" y="46"/>
                    <a:pt x="34" y="107"/>
                  </a:cubicBezTo>
                  <a:cubicBezTo>
                    <a:pt x="33" y="107"/>
                    <a:pt x="31" y="107"/>
                    <a:pt x="29" y="108"/>
                  </a:cubicBezTo>
                  <a:cubicBezTo>
                    <a:pt x="18" y="109"/>
                    <a:pt x="5" y="100"/>
                    <a:pt x="4" y="98"/>
                  </a:cubicBezTo>
                  <a:cubicBezTo>
                    <a:pt x="5" y="100"/>
                    <a:pt x="17" y="111"/>
                    <a:pt x="28" y="111"/>
                  </a:cubicBezTo>
                  <a:cubicBezTo>
                    <a:pt x="31" y="110"/>
                    <a:pt x="33" y="110"/>
                    <a:pt x="35" y="110"/>
                  </a:cubicBezTo>
                  <a:cubicBezTo>
                    <a:pt x="40" y="131"/>
                    <a:pt x="48" y="154"/>
                    <a:pt x="58" y="176"/>
                  </a:cubicBezTo>
                  <a:cubicBezTo>
                    <a:pt x="55" y="177"/>
                    <a:pt x="51" y="178"/>
                    <a:pt x="46" y="179"/>
                  </a:cubicBezTo>
                  <a:cubicBezTo>
                    <a:pt x="26" y="182"/>
                    <a:pt x="3" y="169"/>
                    <a:pt x="0" y="167"/>
                  </a:cubicBezTo>
                  <a:cubicBezTo>
                    <a:pt x="3" y="170"/>
                    <a:pt x="25" y="186"/>
                    <a:pt x="46" y="183"/>
                  </a:cubicBezTo>
                  <a:cubicBezTo>
                    <a:pt x="52" y="182"/>
                    <a:pt x="56" y="181"/>
                    <a:pt x="59" y="180"/>
                  </a:cubicBezTo>
                  <a:cubicBezTo>
                    <a:pt x="68" y="199"/>
                    <a:pt x="78" y="217"/>
                    <a:pt x="89" y="235"/>
                  </a:cubicBezTo>
                  <a:cubicBezTo>
                    <a:pt x="85" y="236"/>
                    <a:pt x="80" y="237"/>
                    <a:pt x="73" y="239"/>
                  </a:cubicBezTo>
                  <a:cubicBezTo>
                    <a:pt x="46" y="246"/>
                    <a:pt x="14" y="233"/>
                    <a:pt x="10" y="230"/>
                  </a:cubicBezTo>
                  <a:cubicBezTo>
                    <a:pt x="14" y="233"/>
                    <a:pt x="45" y="250"/>
                    <a:pt x="73" y="244"/>
                  </a:cubicBezTo>
                  <a:cubicBezTo>
                    <a:pt x="82" y="242"/>
                    <a:pt x="87" y="240"/>
                    <a:pt x="91" y="239"/>
                  </a:cubicBezTo>
                  <a:cubicBezTo>
                    <a:pt x="102" y="255"/>
                    <a:pt x="114" y="270"/>
                    <a:pt x="127" y="283"/>
                  </a:cubicBezTo>
                  <a:cubicBezTo>
                    <a:pt x="122" y="285"/>
                    <a:pt x="114" y="288"/>
                    <a:pt x="103" y="291"/>
                  </a:cubicBezTo>
                  <a:cubicBezTo>
                    <a:pt x="67" y="302"/>
                    <a:pt x="23" y="290"/>
                    <a:pt x="18" y="287"/>
                  </a:cubicBezTo>
                  <a:cubicBezTo>
                    <a:pt x="23" y="291"/>
                    <a:pt x="66" y="307"/>
                    <a:pt x="103" y="297"/>
                  </a:cubicBezTo>
                  <a:cubicBezTo>
                    <a:pt x="117" y="293"/>
                    <a:pt x="125" y="290"/>
                    <a:pt x="130" y="287"/>
                  </a:cubicBezTo>
                  <a:cubicBezTo>
                    <a:pt x="146" y="303"/>
                    <a:pt x="160" y="315"/>
                    <a:pt x="173" y="324"/>
                  </a:cubicBezTo>
                  <a:cubicBezTo>
                    <a:pt x="167" y="326"/>
                    <a:pt x="158" y="330"/>
                    <a:pt x="143" y="335"/>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sp>
        <p:nvSpPr>
          <p:cNvPr id="49" name="Rectangle 48">
            <a:extLst>
              <a:ext uri="{FF2B5EF4-FFF2-40B4-BE49-F238E27FC236}">
                <a16:creationId xmlns:a16="http://schemas.microsoft.com/office/drawing/2014/main" id="{9C695B94-C18C-F24B-84FC-6A250D847696}"/>
              </a:ext>
            </a:extLst>
          </p:cNvPr>
          <p:cNvSpPr/>
          <p:nvPr/>
        </p:nvSpPr>
        <p:spPr>
          <a:xfrm>
            <a:off x="1166677" y="1924934"/>
            <a:ext cx="4864539" cy="1897764"/>
          </a:xfrm>
          <a:prstGeom prst="rect">
            <a:avLst/>
          </a:prstGeom>
        </p:spPr>
        <p:txBody>
          <a:bodyPr wrap="square">
            <a:spAutoFit/>
          </a:bodyPr>
          <a:lstStyle/>
          <a:p>
            <a:pPr>
              <a:lnSpc>
                <a:spcPct val="150000"/>
              </a:lnSpc>
              <a:defRPr/>
            </a:pPr>
            <a:r>
              <a:rPr lang="ru-RU" sz="1600" dirty="0">
                <a:solidFill>
                  <a:srgbClr val="656D78"/>
                </a:solidFill>
                <a:latin typeface="Tahoma" panose="020B0604030504040204"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endParaRPr lang="en-US" sz="1600" dirty="0">
              <a:solidFill>
                <a:srgbClr val="656D78"/>
              </a:solidFill>
              <a:latin typeface="Tahoma" panose="020B0604030504040204" pitchFamily="34" charset="0"/>
            </a:endParaRPr>
          </a:p>
        </p:txBody>
      </p:sp>
      <p:grpSp>
        <p:nvGrpSpPr>
          <p:cNvPr id="50" name="Group 49">
            <a:extLst>
              <a:ext uri="{FF2B5EF4-FFF2-40B4-BE49-F238E27FC236}">
                <a16:creationId xmlns:a16="http://schemas.microsoft.com/office/drawing/2014/main" id="{FAE2689B-CD5C-0E49-88CE-B972FA732888}"/>
              </a:ext>
            </a:extLst>
          </p:cNvPr>
          <p:cNvGrpSpPr/>
          <p:nvPr/>
        </p:nvGrpSpPr>
        <p:grpSpPr>
          <a:xfrm>
            <a:off x="1264370" y="4316261"/>
            <a:ext cx="276224" cy="276224"/>
            <a:chOff x="1460006" y="1642203"/>
            <a:chExt cx="479425" cy="479425"/>
          </a:xfrm>
          <a:noFill/>
        </p:grpSpPr>
        <p:sp>
          <p:nvSpPr>
            <p:cNvPr id="51" name="Oval 8">
              <a:extLst>
                <a:ext uri="{FF2B5EF4-FFF2-40B4-BE49-F238E27FC236}">
                  <a16:creationId xmlns:a16="http://schemas.microsoft.com/office/drawing/2014/main" id="{B55A47CA-C07F-F14C-BD4A-D314ADE58CCD}"/>
                </a:ext>
              </a:extLst>
            </p:cNvPr>
            <p:cNvSpPr>
              <a:spLocks noChangeArrowheads="1"/>
            </p:cNvSpPr>
            <p:nvPr/>
          </p:nvSpPr>
          <p:spPr bwMode="auto">
            <a:xfrm>
              <a:off x="1460006" y="1642203"/>
              <a:ext cx="479425" cy="479425"/>
            </a:xfrm>
            <a:prstGeom prst="ellipse">
              <a:avLst/>
            </a:prstGeom>
            <a:grpFill/>
            <a:ln w="17463" cap="rnd">
              <a:solidFill>
                <a:schemeClr val="accent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2" name="Freeform 9">
              <a:extLst>
                <a:ext uri="{FF2B5EF4-FFF2-40B4-BE49-F238E27FC236}">
                  <a16:creationId xmlns:a16="http://schemas.microsoft.com/office/drawing/2014/main" id="{1F552C6D-AA4D-E344-A0D8-88B77B3C9429}"/>
                </a:ext>
              </a:extLst>
            </p:cNvPr>
            <p:cNvSpPr>
              <a:spLocks/>
            </p:cNvSpPr>
            <p:nvPr/>
          </p:nvSpPr>
          <p:spPr bwMode="auto">
            <a:xfrm>
              <a:off x="1575894" y="1799366"/>
              <a:ext cx="247650" cy="165100"/>
            </a:xfrm>
            <a:custGeom>
              <a:avLst/>
              <a:gdLst>
                <a:gd name="T0" fmla="*/ 0 w 156"/>
                <a:gd name="T1" fmla="*/ 45 h 104"/>
                <a:gd name="T2" fmla="*/ 60 w 156"/>
                <a:gd name="T3" fmla="*/ 104 h 104"/>
                <a:gd name="T4" fmla="*/ 156 w 156"/>
                <a:gd name="T5" fmla="*/ 0 h 104"/>
              </a:gdLst>
              <a:ahLst/>
              <a:cxnLst>
                <a:cxn ang="0">
                  <a:pos x="T0" y="T1"/>
                </a:cxn>
                <a:cxn ang="0">
                  <a:pos x="T2" y="T3"/>
                </a:cxn>
                <a:cxn ang="0">
                  <a:pos x="T4" y="T5"/>
                </a:cxn>
              </a:cxnLst>
              <a:rect l="0" t="0" r="r" b="b"/>
              <a:pathLst>
                <a:path w="156" h="104">
                  <a:moveTo>
                    <a:pt x="0" y="45"/>
                  </a:moveTo>
                  <a:lnTo>
                    <a:pt x="60" y="104"/>
                  </a:lnTo>
                  <a:lnTo>
                    <a:pt x="156" y="0"/>
                  </a:lnTo>
                </a:path>
              </a:pathLst>
            </a:custGeom>
            <a:grpFill/>
            <a:ln w="17463" cap="rnd">
              <a:solidFill>
                <a:schemeClr val="accent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grpSp>
        <p:nvGrpSpPr>
          <p:cNvPr id="53" name="Group 52">
            <a:extLst>
              <a:ext uri="{FF2B5EF4-FFF2-40B4-BE49-F238E27FC236}">
                <a16:creationId xmlns:a16="http://schemas.microsoft.com/office/drawing/2014/main" id="{003EB921-EFD8-5E4C-878B-EBF786D35590}"/>
              </a:ext>
            </a:extLst>
          </p:cNvPr>
          <p:cNvGrpSpPr/>
          <p:nvPr/>
        </p:nvGrpSpPr>
        <p:grpSpPr>
          <a:xfrm>
            <a:off x="1264370" y="4769795"/>
            <a:ext cx="276224" cy="276224"/>
            <a:chOff x="1460006" y="1642203"/>
            <a:chExt cx="479425" cy="479425"/>
          </a:xfrm>
          <a:noFill/>
        </p:grpSpPr>
        <p:sp>
          <p:nvSpPr>
            <p:cNvPr id="54" name="Oval 8">
              <a:extLst>
                <a:ext uri="{FF2B5EF4-FFF2-40B4-BE49-F238E27FC236}">
                  <a16:creationId xmlns:a16="http://schemas.microsoft.com/office/drawing/2014/main" id="{C09601B3-34C2-8B43-A3CD-0A94DAC1A7AF}"/>
                </a:ext>
              </a:extLst>
            </p:cNvPr>
            <p:cNvSpPr>
              <a:spLocks noChangeArrowheads="1"/>
            </p:cNvSpPr>
            <p:nvPr/>
          </p:nvSpPr>
          <p:spPr bwMode="auto">
            <a:xfrm>
              <a:off x="1460006" y="1642203"/>
              <a:ext cx="479425" cy="479425"/>
            </a:xfrm>
            <a:prstGeom prst="ellipse">
              <a:avLst/>
            </a:prstGeom>
            <a:grpFill/>
            <a:ln w="17463" cap="rnd">
              <a:solidFill>
                <a:schemeClr val="accent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5" name="Freeform 9">
              <a:extLst>
                <a:ext uri="{FF2B5EF4-FFF2-40B4-BE49-F238E27FC236}">
                  <a16:creationId xmlns:a16="http://schemas.microsoft.com/office/drawing/2014/main" id="{974424FB-4EAC-5944-9544-EB753FD14F0B}"/>
                </a:ext>
              </a:extLst>
            </p:cNvPr>
            <p:cNvSpPr>
              <a:spLocks/>
            </p:cNvSpPr>
            <p:nvPr/>
          </p:nvSpPr>
          <p:spPr bwMode="auto">
            <a:xfrm>
              <a:off x="1575894" y="1799366"/>
              <a:ext cx="247650" cy="165100"/>
            </a:xfrm>
            <a:custGeom>
              <a:avLst/>
              <a:gdLst>
                <a:gd name="T0" fmla="*/ 0 w 156"/>
                <a:gd name="T1" fmla="*/ 45 h 104"/>
                <a:gd name="T2" fmla="*/ 60 w 156"/>
                <a:gd name="T3" fmla="*/ 104 h 104"/>
                <a:gd name="T4" fmla="*/ 156 w 156"/>
                <a:gd name="T5" fmla="*/ 0 h 104"/>
              </a:gdLst>
              <a:ahLst/>
              <a:cxnLst>
                <a:cxn ang="0">
                  <a:pos x="T0" y="T1"/>
                </a:cxn>
                <a:cxn ang="0">
                  <a:pos x="T2" y="T3"/>
                </a:cxn>
                <a:cxn ang="0">
                  <a:pos x="T4" y="T5"/>
                </a:cxn>
              </a:cxnLst>
              <a:rect l="0" t="0" r="r" b="b"/>
              <a:pathLst>
                <a:path w="156" h="104">
                  <a:moveTo>
                    <a:pt x="0" y="45"/>
                  </a:moveTo>
                  <a:lnTo>
                    <a:pt x="60" y="104"/>
                  </a:lnTo>
                  <a:lnTo>
                    <a:pt x="156" y="0"/>
                  </a:lnTo>
                </a:path>
              </a:pathLst>
            </a:custGeom>
            <a:grpFill/>
            <a:ln w="17463" cap="rnd">
              <a:solidFill>
                <a:schemeClr val="accent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sp>
        <p:nvSpPr>
          <p:cNvPr id="56" name="Rectangle 55">
            <a:extLst>
              <a:ext uri="{FF2B5EF4-FFF2-40B4-BE49-F238E27FC236}">
                <a16:creationId xmlns:a16="http://schemas.microsoft.com/office/drawing/2014/main" id="{E774D202-D713-7D4D-B393-F74D050915E8}"/>
              </a:ext>
            </a:extLst>
          </p:cNvPr>
          <p:cNvSpPr/>
          <p:nvPr/>
        </p:nvSpPr>
        <p:spPr>
          <a:xfrm>
            <a:off x="1607364" y="4288173"/>
            <a:ext cx="2018501" cy="310726"/>
          </a:xfrm>
          <a:prstGeom prst="rect">
            <a:avLst/>
          </a:prstGeom>
        </p:spPr>
        <p:txBody>
          <a:bodyPr wrap="none">
            <a:spAutoFit/>
          </a:bodyPr>
          <a:lstStyle/>
          <a:p>
            <a:pPr lvl="0">
              <a:lnSpc>
                <a:spcPct val="130000"/>
              </a:lnSpc>
              <a:defRPr/>
            </a:pPr>
            <a:r>
              <a:rPr lang="ru-RU" sz="1200" dirty="0">
                <a:solidFill>
                  <a:srgbClr val="656D78"/>
                </a:solidFill>
                <a:latin typeface="Tahoma" panose="020B0604030504040204" pitchFamily="34" charset="0"/>
              </a:rPr>
              <a:t>Место для вашего текста.</a:t>
            </a: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57" name="Rectangle 56">
            <a:extLst>
              <a:ext uri="{FF2B5EF4-FFF2-40B4-BE49-F238E27FC236}">
                <a16:creationId xmlns:a16="http://schemas.microsoft.com/office/drawing/2014/main" id="{FDB90D29-65F1-BB42-B949-633C55206A3D}"/>
              </a:ext>
            </a:extLst>
          </p:cNvPr>
          <p:cNvSpPr/>
          <p:nvPr/>
        </p:nvSpPr>
        <p:spPr>
          <a:xfrm>
            <a:off x="1607364" y="4741707"/>
            <a:ext cx="2018501" cy="310726"/>
          </a:xfrm>
          <a:prstGeom prst="rect">
            <a:avLst/>
          </a:prstGeom>
        </p:spPr>
        <p:txBody>
          <a:bodyPr wrap="none">
            <a:spAutoFit/>
          </a:bodyPr>
          <a:lstStyle/>
          <a:p>
            <a:pPr lvl="0">
              <a:lnSpc>
                <a:spcPct val="130000"/>
              </a:lnSpc>
              <a:defRPr/>
            </a:pPr>
            <a:r>
              <a:rPr lang="ru-RU" sz="1200" dirty="0">
                <a:solidFill>
                  <a:srgbClr val="656D78"/>
                </a:solidFill>
                <a:latin typeface="Tahoma" panose="020B0604030504040204" pitchFamily="34" charset="0"/>
              </a:rPr>
              <a:t>Место для вашего текста.</a:t>
            </a: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nvGrpSpPr>
          <p:cNvPr id="58" name="Group 57">
            <a:extLst>
              <a:ext uri="{FF2B5EF4-FFF2-40B4-BE49-F238E27FC236}">
                <a16:creationId xmlns:a16="http://schemas.microsoft.com/office/drawing/2014/main" id="{EBA785A9-ADB3-B640-ADAD-0B0B3DC97361}"/>
              </a:ext>
            </a:extLst>
          </p:cNvPr>
          <p:cNvGrpSpPr/>
          <p:nvPr/>
        </p:nvGrpSpPr>
        <p:grpSpPr>
          <a:xfrm>
            <a:off x="1264370" y="5228238"/>
            <a:ext cx="276224" cy="276224"/>
            <a:chOff x="1460006" y="1642203"/>
            <a:chExt cx="479425" cy="479425"/>
          </a:xfrm>
          <a:noFill/>
        </p:grpSpPr>
        <p:sp>
          <p:nvSpPr>
            <p:cNvPr id="59" name="Oval 8">
              <a:extLst>
                <a:ext uri="{FF2B5EF4-FFF2-40B4-BE49-F238E27FC236}">
                  <a16:creationId xmlns:a16="http://schemas.microsoft.com/office/drawing/2014/main" id="{98495C5A-FE5E-564C-8C20-6A47E102D09D}"/>
                </a:ext>
              </a:extLst>
            </p:cNvPr>
            <p:cNvSpPr>
              <a:spLocks noChangeArrowheads="1"/>
            </p:cNvSpPr>
            <p:nvPr/>
          </p:nvSpPr>
          <p:spPr bwMode="auto">
            <a:xfrm>
              <a:off x="1460006" y="1642203"/>
              <a:ext cx="479425" cy="479425"/>
            </a:xfrm>
            <a:prstGeom prst="ellipse">
              <a:avLst/>
            </a:prstGeom>
            <a:grpFill/>
            <a:ln w="17463" cap="rnd">
              <a:solidFill>
                <a:schemeClr val="accent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0" name="Freeform 9">
              <a:extLst>
                <a:ext uri="{FF2B5EF4-FFF2-40B4-BE49-F238E27FC236}">
                  <a16:creationId xmlns:a16="http://schemas.microsoft.com/office/drawing/2014/main" id="{3E24B812-F297-B748-9D48-0351572DECC9}"/>
                </a:ext>
              </a:extLst>
            </p:cNvPr>
            <p:cNvSpPr>
              <a:spLocks/>
            </p:cNvSpPr>
            <p:nvPr/>
          </p:nvSpPr>
          <p:spPr bwMode="auto">
            <a:xfrm>
              <a:off x="1575894" y="1799366"/>
              <a:ext cx="247650" cy="165100"/>
            </a:xfrm>
            <a:custGeom>
              <a:avLst/>
              <a:gdLst>
                <a:gd name="T0" fmla="*/ 0 w 156"/>
                <a:gd name="T1" fmla="*/ 45 h 104"/>
                <a:gd name="T2" fmla="*/ 60 w 156"/>
                <a:gd name="T3" fmla="*/ 104 h 104"/>
                <a:gd name="T4" fmla="*/ 156 w 156"/>
                <a:gd name="T5" fmla="*/ 0 h 104"/>
              </a:gdLst>
              <a:ahLst/>
              <a:cxnLst>
                <a:cxn ang="0">
                  <a:pos x="T0" y="T1"/>
                </a:cxn>
                <a:cxn ang="0">
                  <a:pos x="T2" y="T3"/>
                </a:cxn>
                <a:cxn ang="0">
                  <a:pos x="T4" y="T5"/>
                </a:cxn>
              </a:cxnLst>
              <a:rect l="0" t="0" r="r" b="b"/>
              <a:pathLst>
                <a:path w="156" h="104">
                  <a:moveTo>
                    <a:pt x="0" y="45"/>
                  </a:moveTo>
                  <a:lnTo>
                    <a:pt x="60" y="104"/>
                  </a:lnTo>
                  <a:lnTo>
                    <a:pt x="156" y="0"/>
                  </a:lnTo>
                </a:path>
              </a:pathLst>
            </a:custGeom>
            <a:grpFill/>
            <a:ln w="17463" cap="rnd">
              <a:solidFill>
                <a:schemeClr val="accent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sp>
        <p:nvSpPr>
          <p:cNvPr id="61" name="Rectangle 60">
            <a:extLst>
              <a:ext uri="{FF2B5EF4-FFF2-40B4-BE49-F238E27FC236}">
                <a16:creationId xmlns:a16="http://schemas.microsoft.com/office/drawing/2014/main" id="{E2EAF91A-A7F8-4E46-A368-2A1B9B02C973}"/>
              </a:ext>
            </a:extLst>
          </p:cNvPr>
          <p:cNvSpPr/>
          <p:nvPr/>
        </p:nvSpPr>
        <p:spPr>
          <a:xfrm>
            <a:off x="1607364" y="5195241"/>
            <a:ext cx="2018501" cy="310726"/>
          </a:xfrm>
          <a:prstGeom prst="rect">
            <a:avLst/>
          </a:prstGeom>
        </p:spPr>
        <p:txBody>
          <a:bodyPr wrap="none">
            <a:spAutoFit/>
          </a:bodyPr>
          <a:lstStyle/>
          <a:p>
            <a:pPr lvl="0">
              <a:lnSpc>
                <a:spcPct val="130000"/>
              </a:lnSpc>
              <a:defRPr/>
            </a:pPr>
            <a:r>
              <a:rPr lang="ru-RU" sz="1200" dirty="0">
                <a:solidFill>
                  <a:srgbClr val="656D78"/>
                </a:solidFill>
                <a:latin typeface="Tahoma" panose="020B0604030504040204" pitchFamily="34" charset="0"/>
              </a:rPr>
              <a:t>Место для вашего текста.</a:t>
            </a: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290844041"/>
      </p:ext>
    </p:extLst>
  </p:cSld>
  <p:clrMapOvr>
    <a:masterClrMapping/>
  </p:clrMapOvr>
  <mc:AlternateContent xmlns:mc="http://schemas.openxmlformats.org/markup-compatibility/2006" xmlns:p14="http://schemas.microsoft.com/office/powerpoint/2010/main">
    <mc:Choice Requires="p14">
      <p:transition spd="slow" p14:dur="1250" advTm="1000">
        <p14:switch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by="(-#ppt_w*2)" calcmode="lin" valueType="num">
                                      <p:cBhvr rctx="PPT">
                                        <p:cTn id="7" dur="250" autoRev="1" fill="hold">
                                          <p:stCondLst>
                                            <p:cond delay="0"/>
                                          </p:stCondLst>
                                        </p:cTn>
                                        <p:tgtEl>
                                          <p:spTgt spid="2">
                                            <p:txEl>
                                              <p:pRg st="0" end="0"/>
                                            </p:txEl>
                                          </p:spTgt>
                                        </p:tgtEl>
                                        <p:attrNameLst>
                                          <p:attrName>ppt_w</p:attrName>
                                        </p:attrNameLst>
                                      </p:cBhvr>
                                    </p:anim>
                                    <p:anim by="(#ppt_w*0.50)" calcmode="lin" valueType="num">
                                      <p:cBhvr>
                                        <p:cTn id="8" dur="250" decel="50000" autoRev="1" fill="hold">
                                          <p:stCondLst>
                                            <p:cond delay="0"/>
                                          </p:stCondLst>
                                        </p:cTn>
                                        <p:tgtEl>
                                          <p:spTgt spid="2">
                                            <p:txEl>
                                              <p:pRg st="0" end="0"/>
                                            </p:txEl>
                                          </p:spTgt>
                                        </p:tgtEl>
                                        <p:attrNameLst>
                                          <p:attrName>ppt_x</p:attrName>
                                        </p:attrNameLst>
                                      </p:cBhvr>
                                    </p:anim>
                                    <p:anim from="(-#ppt_h/2)" to="(#ppt_y)" calcmode="lin" valueType="num">
                                      <p:cBhvr>
                                        <p:cTn id="9" dur="500" fill="hold">
                                          <p:stCondLst>
                                            <p:cond delay="0"/>
                                          </p:stCondLst>
                                        </p:cTn>
                                        <p:tgtEl>
                                          <p:spTgt spid="2">
                                            <p:txEl>
                                              <p:pRg st="0" end="0"/>
                                            </p:txEl>
                                          </p:spTgt>
                                        </p:tgtEl>
                                        <p:attrNameLst>
                                          <p:attrName>ppt_y</p:attrName>
                                        </p:attrNameLst>
                                      </p:cBhvr>
                                    </p:anim>
                                    <p:animRot by="21600000">
                                      <p:cBhvr>
                                        <p:cTn id="10" dur="500" fill="hold">
                                          <p:stCondLst>
                                            <p:cond delay="0"/>
                                          </p:stCondLst>
                                        </p:cTn>
                                        <p:tgtEl>
                                          <p:spTgt spid="2">
                                            <p:txEl>
                                              <p:pRg st="0" end="0"/>
                                            </p:txEl>
                                          </p:spTgt>
                                        </p:tgtEl>
                                        <p:attrNameLst>
                                          <p:attrName>r</p:attrName>
                                        </p:attrNameLst>
                                      </p:cBhvr>
                                    </p:animRot>
                                  </p:childTnLst>
                                </p:cTn>
                              </p:par>
                            </p:childTnLst>
                          </p:cTn>
                        </p:par>
                        <p:par>
                          <p:cTn id="11" fill="hold">
                            <p:stCondLst>
                              <p:cond delay="1200"/>
                            </p:stCondLst>
                            <p:childTnLst>
                              <p:par>
                                <p:cTn id="12" presetID="16" presetClass="entr" presetSubtype="21"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par>
                          <p:cTn id="15" fill="hold">
                            <p:stCondLst>
                              <p:cond delay="1700"/>
                            </p:stCondLst>
                            <p:childTnLst>
                              <p:par>
                                <p:cTn id="16" presetID="15" presetClass="entr" presetSubtype="0" fill="hold" nodeType="afterEffect">
                                  <p:stCondLst>
                                    <p:cond delay="0"/>
                                  </p:stCondLst>
                                  <p:childTnLst>
                                    <p:set>
                                      <p:cBhvr>
                                        <p:cTn id="17" dur="1" fill="hold">
                                          <p:stCondLst>
                                            <p:cond delay="0"/>
                                          </p:stCondLst>
                                        </p:cTn>
                                        <p:tgtEl>
                                          <p:spTgt spid="46"/>
                                        </p:tgtEl>
                                        <p:attrNameLst>
                                          <p:attrName>style.visibility</p:attrName>
                                        </p:attrNameLst>
                                      </p:cBhvr>
                                      <p:to>
                                        <p:strVal val="visible"/>
                                      </p:to>
                                    </p:set>
                                    <p:anim calcmode="lin" valueType="num">
                                      <p:cBhvr>
                                        <p:cTn id="18" dur="1000" fill="hold"/>
                                        <p:tgtEl>
                                          <p:spTgt spid="46"/>
                                        </p:tgtEl>
                                        <p:attrNameLst>
                                          <p:attrName>ppt_w</p:attrName>
                                        </p:attrNameLst>
                                      </p:cBhvr>
                                      <p:tavLst>
                                        <p:tav tm="0">
                                          <p:val>
                                            <p:fltVal val="0"/>
                                          </p:val>
                                        </p:tav>
                                        <p:tav tm="100000">
                                          <p:val>
                                            <p:strVal val="#ppt_w"/>
                                          </p:val>
                                        </p:tav>
                                      </p:tavLst>
                                    </p:anim>
                                    <p:anim calcmode="lin" valueType="num">
                                      <p:cBhvr>
                                        <p:cTn id="19" dur="1000" fill="hold"/>
                                        <p:tgtEl>
                                          <p:spTgt spid="46"/>
                                        </p:tgtEl>
                                        <p:attrNameLst>
                                          <p:attrName>ppt_h</p:attrName>
                                        </p:attrNameLst>
                                      </p:cBhvr>
                                      <p:tavLst>
                                        <p:tav tm="0">
                                          <p:val>
                                            <p:fltVal val="0"/>
                                          </p:val>
                                        </p:tav>
                                        <p:tav tm="100000">
                                          <p:val>
                                            <p:strVal val="#ppt_h"/>
                                          </p:val>
                                        </p:tav>
                                      </p:tavLst>
                                    </p:anim>
                                    <p:anim calcmode="lin" valueType="num">
                                      <p:cBhvr>
                                        <p:cTn id="20" dur="1000" fill="hold"/>
                                        <p:tgtEl>
                                          <p:spTgt spid="46"/>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46"/>
                                        </p:tgtEl>
                                        <p:attrNameLst>
                                          <p:attrName>ppt_y</p:attrName>
                                        </p:attrNameLst>
                                      </p:cBhvr>
                                      <p:tavLst>
                                        <p:tav tm="0" fmla="#ppt_y+(sin(-2*pi*(1-$))*-#ppt_x+cos(-2*pi*(1-$))*(1-#ppt_y))*(1-$)">
                                          <p:val>
                                            <p:fltVal val="0"/>
                                          </p:val>
                                        </p:tav>
                                        <p:tav tm="100000">
                                          <p:val>
                                            <p:fltVal val="1"/>
                                          </p:val>
                                        </p:tav>
                                      </p:tavLst>
                                    </p:anim>
                                  </p:childTnLst>
                                </p:cTn>
                              </p:par>
                            </p:childTnLst>
                          </p:cTn>
                        </p:par>
                        <p:par>
                          <p:cTn id="22" fill="hold">
                            <p:stCondLst>
                              <p:cond delay="2700"/>
                            </p:stCondLst>
                            <p:childTnLst>
                              <p:par>
                                <p:cTn id="23" presetID="10" presetClass="entr" presetSubtype="0" fill="hold" grpId="0" nodeType="after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fade">
                                      <p:cBhvr>
                                        <p:cTn id="25" dur="500"/>
                                        <p:tgtEl>
                                          <p:spTgt spid="49"/>
                                        </p:tgtEl>
                                      </p:cBhvr>
                                    </p:animEffect>
                                  </p:childTnLst>
                                </p:cTn>
                              </p:par>
                            </p:childTnLst>
                          </p:cTn>
                        </p:par>
                        <p:par>
                          <p:cTn id="26" fill="hold">
                            <p:stCondLst>
                              <p:cond delay="3200"/>
                            </p:stCondLst>
                            <p:childTnLst>
                              <p:par>
                                <p:cTn id="27" presetID="10" presetClass="entr" presetSubtype="0" fill="hold" nodeType="after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fade">
                                      <p:cBhvr>
                                        <p:cTn id="29" dur="500"/>
                                        <p:tgtEl>
                                          <p:spTgt spid="50"/>
                                        </p:tgtEl>
                                      </p:cBhvr>
                                    </p:animEffect>
                                  </p:childTnLst>
                                </p:cTn>
                              </p:par>
                            </p:childTnLst>
                          </p:cTn>
                        </p:par>
                        <p:par>
                          <p:cTn id="30" fill="hold">
                            <p:stCondLst>
                              <p:cond delay="3700"/>
                            </p:stCondLst>
                            <p:childTnLst>
                              <p:par>
                                <p:cTn id="31" presetID="10" presetClass="entr" presetSubtype="0" fill="hold" grpId="0" nodeType="after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fade">
                                      <p:cBhvr>
                                        <p:cTn id="33" dur="500"/>
                                        <p:tgtEl>
                                          <p:spTgt spid="56"/>
                                        </p:tgtEl>
                                      </p:cBhvr>
                                    </p:animEffect>
                                  </p:childTnLst>
                                </p:cTn>
                              </p:par>
                            </p:childTnLst>
                          </p:cTn>
                        </p:par>
                        <p:par>
                          <p:cTn id="34" fill="hold">
                            <p:stCondLst>
                              <p:cond delay="4200"/>
                            </p:stCondLst>
                            <p:childTnLst>
                              <p:par>
                                <p:cTn id="35" presetID="10" presetClass="entr" presetSubtype="0" fill="hold" nodeType="after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fade">
                                      <p:cBhvr>
                                        <p:cTn id="37" dur="500"/>
                                        <p:tgtEl>
                                          <p:spTgt spid="53"/>
                                        </p:tgtEl>
                                      </p:cBhvr>
                                    </p:animEffect>
                                  </p:childTnLst>
                                </p:cTn>
                              </p:par>
                            </p:childTnLst>
                          </p:cTn>
                        </p:par>
                        <p:par>
                          <p:cTn id="38" fill="hold">
                            <p:stCondLst>
                              <p:cond delay="4700"/>
                            </p:stCondLst>
                            <p:childTnLst>
                              <p:par>
                                <p:cTn id="39" presetID="10" presetClass="entr" presetSubtype="0" fill="hold" grpId="0" nodeType="afterEffect">
                                  <p:stCondLst>
                                    <p:cond delay="0"/>
                                  </p:stCondLst>
                                  <p:childTnLst>
                                    <p:set>
                                      <p:cBhvr>
                                        <p:cTn id="40" dur="1" fill="hold">
                                          <p:stCondLst>
                                            <p:cond delay="0"/>
                                          </p:stCondLst>
                                        </p:cTn>
                                        <p:tgtEl>
                                          <p:spTgt spid="57"/>
                                        </p:tgtEl>
                                        <p:attrNameLst>
                                          <p:attrName>style.visibility</p:attrName>
                                        </p:attrNameLst>
                                      </p:cBhvr>
                                      <p:to>
                                        <p:strVal val="visible"/>
                                      </p:to>
                                    </p:set>
                                    <p:animEffect transition="in" filter="fade">
                                      <p:cBhvr>
                                        <p:cTn id="41" dur="500"/>
                                        <p:tgtEl>
                                          <p:spTgt spid="57"/>
                                        </p:tgtEl>
                                      </p:cBhvr>
                                    </p:animEffect>
                                  </p:childTnLst>
                                </p:cTn>
                              </p:par>
                            </p:childTnLst>
                          </p:cTn>
                        </p:par>
                        <p:par>
                          <p:cTn id="42" fill="hold">
                            <p:stCondLst>
                              <p:cond delay="5200"/>
                            </p:stCondLst>
                            <p:childTnLst>
                              <p:par>
                                <p:cTn id="43" presetID="10" presetClass="entr" presetSubtype="0" fill="hold" nodeType="after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500"/>
                                        <p:tgtEl>
                                          <p:spTgt spid="58"/>
                                        </p:tgtEl>
                                      </p:cBhvr>
                                    </p:animEffect>
                                  </p:childTnLst>
                                </p:cTn>
                              </p:par>
                            </p:childTnLst>
                          </p:cTn>
                        </p:par>
                        <p:par>
                          <p:cTn id="46" fill="hold">
                            <p:stCondLst>
                              <p:cond delay="5700"/>
                            </p:stCondLst>
                            <p:childTnLst>
                              <p:par>
                                <p:cTn id="47" presetID="10" presetClass="entr" presetSubtype="0" fill="hold" grpId="0" nodeType="afterEffect">
                                  <p:stCondLst>
                                    <p:cond delay="0"/>
                                  </p:stCondLst>
                                  <p:childTnLst>
                                    <p:set>
                                      <p:cBhvr>
                                        <p:cTn id="48" dur="1" fill="hold">
                                          <p:stCondLst>
                                            <p:cond delay="0"/>
                                          </p:stCondLst>
                                        </p:cTn>
                                        <p:tgtEl>
                                          <p:spTgt spid="61"/>
                                        </p:tgtEl>
                                        <p:attrNameLst>
                                          <p:attrName>style.visibility</p:attrName>
                                        </p:attrNameLst>
                                      </p:cBhvr>
                                      <p:to>
                                        <p:strVal val="visible"/>
                                      </p:to>
                                    </p:set>
                                    <p:animEffect transition="in" filter="fade">
                                      <p:cBhvr>
                                        <p:cTn id="49"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P spid="49" grpId="0"/>
      <p:bldP spid="56" grpId="0"/>
      <p:bldP spid="57" grpId="0"/>
      <p:bldP spid="6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83BE5DC-3DF4-2548-B1FC-71E4D233985E}"/>
              </a:ext>
            </a:extLst>
          </p:cNvPr>
          <p:cNvSpPr txBox="1"/>
          <p:nvPr/>
        </p:nvSpPr>
        <p:spPr>
          <a:xfrm>
            <a:off x="2324884" y="408124"/>
            <a:ext cx="7553866" cy="584775"/>
          </a:xfrm>
          <a:prstGeom prst="rect">
            <a:avLst/>
          </a:prstGeom>
          <a:noFill/>
        </p:spPr>
        <p:txBody>
          <a:bodyPr wrap="square" rtlCol="0">
            <a:spAutoFit/>
          </a:bodyPr>
          <a:lstStyle/>
          <a:p>
            <a:pPr lvl="0" algn="ctr">
              <a:defRPr/>
            </a:pPr>
            <a:r>
              <a:rPr lang="ru-RU" sz="3200" dirty="0">
                <a:solidFill>
                  <a:srgbClr val="656D78"/>
                </a:solidFill>
                <a:latin typeface="Tahoma" panose="020B0604030504040204" pitchFamily="34" charset="0"/>
                <a:ea typeface="Tahoma" panose="020B0604030504040204" pitchFamily="34" charset="0"/>
                <a:cs typeface="Tahoma" panose="020B0604030504040204" pitchFamily="34" charset="0"/>
              </a:rPr>
              <a:t>Заголовок </a:t>
            </a:r>
            <a:r>
              <a:rPr lang="ru-RU" sz="3200" dirty="0">
                <a:solidFill>
                  <a:srgbClr val="26A69A"/>
                </a:solidFill>
                <a:latin typeface="Tahoma" panose="020B0604030504040204" pitchFamily="34" charset="0"/>
                <a:ea typeface="Tahoma" panose="020B0604030504040204" pitchFamily="34" charset="0"/>
                <a:cs typeface="Tahoma" panose="020B0604030504040204" pitchFamily="34" charset="0"/>
              </a:rPr>
              <a:t>слайда</a:t>
            </a:r>
            <a:endParaRPr lang="en-US" sz="3200" dirty="0">
              <a:solidFill>
                <a:srgbClr val="656D78"/>
              </a:solidFill>
              <a:latin typeface="Tahoma" panose="020B0604030504040204" pitchFamily="34" charset="0"/>
              <a:ea typeface="Tahoma" panose="020B0604030504040204" pitchFamily="34" charset="0"/>
              <a:cs typeface="Tahoma" panose="020B0604030504040204" pitchFamily="34" charset="0"/>
            </a:endParaRPr>
          </a:p>
        </p:txBody>
      </p:sp>
      <p:sp>
        <p:nvSpPr>
          <p:cNvPr id="3" name="Rectangle 2">
            <a:extLst>
              <a:ext uri="{FF2B5EF4-FFF2-40B4-BE49-F238E27FC236}">
                <a16:creationId xmlns:a16="http://schemas.microsoft.com/office/drawing/2014/main" id="{0F9AAF73-1C8A-FD4C-94F8-609C346D3384}"/>
              </a:ext>
            </a:extLst>
          </p:cNvPr>
          <p:cNvSpPr/>
          <p:nvPr/>
        </p:nvSpPr>
        <p:spPr>
          <a:xfrm>
            <a:off x="5320572" y="939038"/>
            <a:ext cx="1561646" cy="276999"/>
          </a:xfrm>
          <a:prstGeom prst="rect">
            <a:avLst/>
          </a:prstGeom>
        </p:spPr>
        <p:txBody>
          <a:bodyPr wrap="none">
            <a:spAutoFit/>
          </a:bodyPr>
          <a:lstStyle/>
          <a:p>
            <a:pPr lvl="0" algn="ctr">
              <a:defRPr/>
            </a:pPr>
            <a:r>
              <a:rPr kumimoji="0" lang="ru-RU" sz="12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rPr>
              <a:t>Краткое </a:t>
            </a:r>
            <a:r>
              <a:rPr lang="ru-RU" sz="1200" dirty="0">
                <a:solidFill>
                  <a:srgbClr val="26A69A"/>
                </a:solidFill>
                <a:latin typeface="Tahoma" panose="020B0604030504040204" pitchFamily="34" charset="0"/>
              </a:rPr>
              <a:t>описание.</a:t>
            </a:r>
            <a:r>
              <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rPr>
              <a:t> </a:t>
            </a:r>
          </a:p>
        </p:txBody>
      </p:sp>
      <p:grpSp>
        <p:nvGrpSpPr>
          <p:cNvPr id="369" name="Group 368">
            <a:extLst>
              <a:ext uri="{FF2B5EF4-FFF2-40B4-BE49-F238E27FC236}">
                <a16:creationId xmlns:a16="http://schemas.microsoft.com/office/drawing/2014/main" id="{CD3EF1AF-B346-AA4C-974D-FA04E957693A}"/>
              </a:ext>
            </a:extLst>
          </p:cNvPr>
          <p:cNvGrpSpPr/>
          <p:nvPr/>
        </p:nvGrpSpPr>
        <p:grpSpPr>
          <a:xfrm>
            <a:off x="807229" y="1523813"/>
            <a:ext cx="5294164" cy="4987089"/>
            <a:chOff x="3377179" y="1499750"/>
            <a:chExt cx="5294164" cy="4987089"/>
          </a:xfrm>
        </p:grpSpPr>
        <p:sp>
          <p:nvSpPr>
            <p:cNvPr id="169" name="Freeform 5">
              <a:extLst>
                <a:ext uri="{FF2B5EF4-FFF2-40B4-BE49-F238E27FC236}">
                  <a16:creationId xmlns:a16="http://schemas.microsoft.com/office/drawing/2014/main" id="{53B18102-1219-C148-86C3-19787239F417}"/>
                </a:ext>
              </a:extLst>
            </p:cNvPr>
            <p:cNvSpPr>
              <a:spLocks/>
            </p:cNvSpPr>
            <p:nvPr/>
          </p:nvSpPr>
          <p:spPr bwMode="auto">
            <a:xfrm>
              <a:off x="5884576" y="3076686"/>
              <a:ext cx="995109" cy="686879"/>
            </a:xfrm>
            <a:custGeom>
              <a:avLst/>
              <a:gdLst>
                <a:gd name="T0" fmla="*/ 310 w 310"/>
                <a:gd name="T1" fmla="*/ 214 h 214"/>
                <a:gd name="T2" fmla="*/ 0 w 310"/>
                <a:gd name="T3" fmla="*/ 214 h 214"/>
                <a:gd name="T4" fmla="*/ 140 w 310"/>
                <a:gd name="T5" fmla="*/ 8 h 214"/>
                <a:gd name="T6" fmla="*/ 155 w 310"/>
                <a:gd name="T7" fmla="*/ 0 h 214"/>
                <a:gd name="T8" fmla="*/ 170 w 310"/>
                <a:gd name="T9" fmla="*/ 8 h 214"/>
                <a:gd name="T10" fmla="*/ 310 w 310"/>
                <a:gd name="T11" fmla="*/ 214 h 214"/>
              </a:gdLst>
              <a:ahLst/>
              <a:cxnLst>
                <a:cxn ang="0">
                  <a:pos x="T0" y="T1"/>
                </a:cxn>
                <a:cxn ang="0">
                  <a:pos x="T2" y="T3"/>
                </a:cxn>
                <a:cxn ang="0">
                  <a:pos x="T4" y="T5"/>
                </a:cxn>
                <a:cxn ang="0">
                  <a:pos x="T6" y="T7"/>
                </a:cxn>
                <a:cxn ang="0">
                  <a:pos x="T8" y="T9"/>
                </a:cxn>
                <a:cxn ang="0">
                  <a:pos x="T10" y="T11"/>
                </a:cxn>
              </a:cxnLst>
              <a:rect l="0" t="0" r="r" b="b"/>
              <a:pathLst>
                <a:path w="310" h="214">
                  <a:moveTo>
                    <a:pt x="310" y="214"/>
                  </a:moveTo>
                  <a:cubicBezTo>
                    <a:pt x="0" y="214"/>
                    <a:pt x="0" y="214"/>
                    <a:pt x="0" y="214"/>
                  </a:cubicBezTo>
                  <a:cubicBezTo>
                    <a:pt x="140" y="8"/>
                    <a:pt x="140" y="8"/>
                    <a:pt x="140" y="8"/>
                  </a:cubicBezTo>
                  <a:cubicBezTo>
                    <a:pt x="143" y="3"/>
                    <a:pt x="149" y="0"/>
                    <a:pt x="155" y="0"/>
                  </a:cubicBezTo>
                  <a:cubicBezTo>
                    <a:pt x="161" y="0"/>
                    <a:pt x="167" y="3"/>
                    <a:pt x="170" y="8"/>
                  </a:cubicBezTo>
                  <a:lnTo>
                    <a:pt x="310" y="21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0" name="Freeform 6">
              <a:extLst>
                <a:ext uri="{FF2B5EF4-FFF2-40B4-BE49-F238E27FC236}">
                  <a16:creationId xmlns:a16="http://schemas.microsoft.com/office/drawing/2014/main" id="{93D8DEB4-435D-B543-843A-32878E31D9BC}"/>
                </a:ext>
              </a:extLst>
            </p:cNvPr>
            <p:cNvSpPr>
              <a:spLocks/>
            </p:cNvSpPr>
            <p:nvPr/>
          </p:nvSpPr>
          <p:spPr bwMode="auto">
            <a:xfrm>
              <a:off x="5884576" y="3076686"/>
              <a:ext cx="497554" cy="686879"/>
            </a:xfrm>
            <a:custGeom>
              <a:avLst/>
              <a:gdLst>
                <a:gd name="T0" fmla="*/ 155 w 155"/>
                <a:gd name="T1" fmla="*/ 0 h 214"/>
                <a:gd name="T2" fmla="*/ 155 w 155"/>
                <a:gd name="T3" fmla="*/ 213 h 214"/>
                <a:gd name="T4" fmla="*/ 0 w 155"/>
                <a:gd name="T5" fmla="*/ 214 h 214"/>
                <a:gd name="T6" fmla="*/ 140 w 155"/>
                <a:gd name="T7" fmla="*/ 8 h 214"/>
                <a:gd name="T8" fmla="*/ 155 w 155"/>
                <a:gd name="T9" fmla="*/ 0 h 214"/>
              </a:gdLst>
              <a:ahLst/>
              <a:cxnLst>
                <a:cxn ang="0">
                  <a:pos x="T0" y="T1"/>
                </a:cxn>
                <a:cxn ang="0">
                  <a:pos x="T2" y="T3"/>
                </a:cxn>
                <a:cxn ang="0">
                  <a:pos x="T4" y="T5"/>
                </a:cxn>
                <a:cxn ang="0">
                  <a:pos x="T6" y="T7"/>
                </a:cxn>
                <a:cxn ang="0">
                  <a:pos x="T8" y="T9"/>
                </a:cxn>
              </a:cxnLst>
              <a:rect l="0" t="0" r="r" b="b"/>
              <a:pathLst>
                <a:path w="155" h="214">
                  <a:moveTo>
                    <a:pt x="155" y="0"/>
                  </a:moveTo>
                  <a:cubicBezTo>
                    <a:pt x="155" y="213"/>
                    <a:pt x="155" y="213"/>
                    <a:pt x="155" y="213"/>
                  </a:cubicBezTo>
                  <a:cubicBezTo>
                    <a:pt x="0" y="214"/>
                    <a:pt x="0" y="214"/>
                    <a:pt x="0" y="214"/>
                  </a:cubicBezTo>
                  <a:cubicBezTo>
                    <a:pt x="140" y="8"/>
                    <a:pt x="140" y="8"/>
                    <a:pt x="140" y="8"/>
                  </a:cubicBezTo>
                  <a:cubicBezTo>
                    <a:pt x="143" y="3"/>
                    <a:pt x="149" y="0"/>
                    <a:pt x="155"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1" name="Freeform 7">
              <a:extLst>
                <a:ext uri="{FF2B5EF4-FFF2-40B4-BE49-F238E27FC236}">
                  <a16:creationId xmlns:a16="http://schemas.microsoft.com/office/drawing/2014/main" id="{5DEF1F53-5F21-EC4F-A018-FA5B7D6DB2A5}"/>
                </a:ext>
              </a:extLst>
            </p:cNvPr>
            <p:cNvSpPr>
              <a:spLocks/>
            </p:cNvSpPr>
            <p:nvPr/>
          </p:nvSpPr>
          <p:spPr bwMode="auto">
            <a:xfrm>
              <a:off x="4590473" y="2640316"/>
              <a:ext cx="1586171" cy="1123249"/>
            </a:xfrm>
            <a:custGeom>
              <a:avLst/>
              <a:gdLst>
                <a:gd name="T0" fmla="*/ 494 w 494"/>
                <a:gd name="T1" fmla="*/ 350 h 350"/>
                <a:gd name="T2" fmla="*/ 0 w 494"/>
                <a:gd name="T3" fmla="*/ 350 h 350"/>
                <a:gd name="T4" fmla="*/ 222 w 494"/>
                <a:gd name="T5" fmla="*/ 14 h 350"/>
                <a:gd name="T6" fmla="*/ 247 w 494"/>
                <a:gd name="T7" fmla="*/ 0 h 350"/>
                <a:gd name="T8" fmla="*/ 272 w 494"/>
                <a:gd name="T9" fmla="*/ 14 h 350"/>
                <a:gd name="T10" fmla="*/ 493 w 494"/>
                <a:gd name="T11" fmla="*/ 349 h 350"/>
                <a:gd name="T12" fmla="*/ 494 w 494"/>
                <a:gd name="T13" fmla="*/ 350 h 350"/>
              </a:gdLst>
              <a:ahLst/>
              <a:cxnLst>
                <a:cxn ang="0">
                  <a:pos x="T0" y="T1"/>
                </a:cxn>
                <a:cxn ang="0">
                  <a:pos x="T2" y="T3"/>
                </a:cxn>
                <a:cxn ang="0">
                  <a:pos x="T4" y="T5"/>
                </a:cxn>
                <a:cxn ang="0">
                  <a:pos x="T6" y="T7"/>
                </a:cxn>
                <a:cxn ang="0">
                  <a:pos x="T8" y="T9"/>
                </a:cxn>
                <a:cxn ang="0">
                  <a:pos x="T10" y="T11"/>
                </a:cxn>
                <a:cxn ang="0">
                  <a:pos x="T12" y="T13"/>
                </a:cxn>
              </a:cxnLst>
              <a:rect l="0" t="0" r="r" b="b"/>
              <a:pathLst>
                <a:path w="494" h="350">
                  <a:moveTo>
                    <a:pt x="494" y="350"/>
                  </a:moveTo>
                  <a:cubicBezTo>
                    <a:pt x="0" y="350"/>
                    <a:pt x="0" y="350"/>
                    <a:pt x="0" y="350"/>
                  </a:cubicBezTo>
                  <a:cubicBezTo>
                    <a:pt x="222" y="14"/>
                    <a:pt x="222" y="14"/>
                    <a:pt x="222" y="14"/>
                  </a:cubicBezTo>
                  <a:cubicBezTo>
                    <a:pt x="228" y="5"/>
                    <a:pt x="237" y="0"/>
                    <a:pt x="247" y="0"/>
                  </a:cubicBezTo>
                  <a:cubicBezTo>
                    <a:pt x="256" y="0"/>
                    <a:pt x="266" y="5"/>
                    <a:pt x="272" y="14"/>
                  </a:cubicBezTo>
                  <a:cubicBezTo>
                    <a:pt x="493" y="349"/>
                    <a:pt x="493" y="349"/>
                    <a:pt x="493" y="349"/>
                  </a:cubicBezTo>
                  <a:cubicBezTo>
                    <a:pt x="494" y="350"/>
                    <a:pt x="494" y="350"/>
                    <a:pt x="494" y="350"/>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2" name="Freeform 8">
              <a:extLst>
                <a:ext uri="{FF2B5EF4-FFF2-40B4-BE49-F238E27FC236}">
                  <a16:creationId xmlns:a16="http://schemas.microsoft.com/office/drawing/2014/main" id="{2F93A15C-BC48-1244-90ED-E01C73D1D3D7}"/>
                </a:ext>
              </a:extLst>
            </p:cNvPr>
            <p:cNvSpPr>
              <a:spLocks/>
            </p:cNvSpPr>
            <p:nvPr/>
          </p:nvSpPr>
          <p:spPr bwMode="auto">
            <a:xfrm>
              <a:off x="5383559" y="2640316"/>
              <a:ext cx="793086" cy="1119786"/>
            </a:xfrm>
            <a:custGeom>
              <a:avLst/>
              <a:gdLst>
                <a:gd name="T0" fmla="*/ 247 w 247"/>
                <a:gd name="T1" fmla="*/ 349 h 349"/>
                <a:gd name="T2" fmla="*/ 0 w 247"/>
                <a:gd name="T3" fmla="*/ 349 h 349"/>
                <a:gd name="T4" fmla="*/ 0 w 247"/>
                <a:gd name="T5" fmla="*/ 0 h 349"/>
                <a:gd name="T6" fmla="*/ 25 w 247"/>
                <a:gd name="T7" fmla="*/ 14 h 349"/>
                <a:gd name="T8" fmla="*/ 247 w 247"/>
                <a:gd name="T9" fmla="*/ 349 h 349"/>
              </a:gdLst>
              <a:ahLst/>
              <a:cxnLst>
                <a:cxn ang="0">
                  <a:pos x="T0" y="T1"/>
                </a:cxn>
                <a:cxn ang="0">
                  <a:pos x="T2" y="T3"/>
                </a:cxn>
                <a:cxn ang="0">
                  <a:pos x="T4" y="T5"/>
                </a:cxn>
                <a:cxn ang="0">
                  <a:pos x="T6" y="T7"/>
                </a:cxn>
                <a:cxn ang="0">
                  <a:pos x="T8" y="T9"/>
                </a:cxn>
              </a:cxnLst>
              <a:rect l="0" t="0" r="r" b="b"/>
              <a:pathLst>
                <a:path w="247" h="349">
                  <a:moveTo>
                    <a:pt x="247" y="349"/>
                  </a:moveTo>
                  <a:cubicBezTo>
                    <a:pt x="0" y="349"/>
                    <a:pt x="0" y="349"/>
                    <a:pt x="0" y="349"/>
                  </a:cubicBezTo>
                  <a:cubicBezTo>
                    <a:pt x="0" y="0"/>
                    <a:pt x="0" y="0"/>
                    <a:pt x="0" y="0"/>
                  </a:cubicBezTo>
                  <a:cubicBezTo>
                    <a:pt x="9" y="0"/>
                    <a:pt x="19" y="5"/>
                    <a:pt x="25" y="14"/>
                  </a:cubicBezTo>
                  <a:lnTo>
                    <a:pt x="247" y="34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3" name="Oval 9">
              <a:extLst>
                <a:ext uri="{FF2B5EF4-FFF2-40B4-BE49-F238E27FC236}">
                  <a16:creationId xmlns:a16="http://schemas.microsoft.com/office/drawing/2014/main" id="{3264D26F-6594-3A42-9E90-07DD91AFB065}"/>
                </a:ext>
              </a:extLst>
            </p:cNvPr>
            <p:cNvSpPr>
              <a:spLocks noChangeArrowheads="1"/>
            </p:cNvSpPr>
            <p:nvPr/>
          </p:nvSpPr>
          <p:spPr bwMode="auto">
            <a:xfrm>
              <a:off x="6895847" y="3195591"/>
              <a:ext cx="414436" cy="414436"/>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4" name="Freeform 10">
              <a:extLst>
                <a:ext uri="{FF2B5EF4-FFF2-40B4-BE49-F238E27FC236}">
                  <a16:creationId xmlns:a16="http://schemas.microsoft.com/office/drawing/2014/main" id="{8D1DA27E-4473-8548-BE69-C5BF649F0E21}"/>
                </a:ext>
              </a:extLst>
            </p:cNvPr>
            <p:cNvSpPr>
              <a:spLocks/>
            </p:cNvSpPr>
            <p:nvPr/>
          </p:nvSpPr>
          <p:spPr bwMode="auto">
            <a:xfrm>
              <a:off x="7104797" y="3195591"/>
              <a:ext cx="205487" cy="414436"/>
            </a:xfrm>
            <a:custGeom>
              <a:avLst/>
              <a:gdLst>
                <a:gd name="T0" fmla="*/ 39 w 64"/>
                <a:gd name="T1" fmla="*/ 14 h 129"/>
                <a:gd name="T2" fmla="*/ 49 w 64"/>
                <a:gd name="T3" fmla="*/ 2 h 129"/>
                <a:gd name="T4" fmla="*/ 48 w 64"/>
                <a:gd name="T5" fmla="*/ 17 h 129"/>
                <a:gd name="T6" fmla="*/ 62 w 64"/>
                <a:gd name="T7" fmla="*/ 17 h 129"/>
                <a:gd name="T8" fmla="*/ 51 w 64"/>
                <a:gd name="T9" fmla="*/ 26 h 129"/>
                <a:gd name="T10" fmla="*/ 64 w 64"/>
                <a:gd name="T11" fmla="*/ 65 h 129"/>
                <a:gd name="T12" fmla="*/ 0 w 64"/>
                <a:gd name="T13" fmla="*/ 129 h 129"/>
                <a:gd name="T14" fmla="*/ 0 w 64"/>
                <a:gd name="T15" fmla="*/ 0 h 129"/>
                <a:gd name="T16" fmla="*/ 39 w 64"/>
                <a:gd name="T17" fmla="*/ 1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129">
                  <a:moveTo>
                    <a:pt x="39" y="14"/>
                  </a:moveTo>
                  <a:cubicBezTo>
                    <a:pt x="41" y="9"/>
                    <a:pt x="43" y="5"/>
                    <a:pt x="49" y="2"/>
                  </a:cubicBezTo>
                  <a:cubicBezTo>
                    <a:pt x="49" y="2"/>
                    <a:pt x="52" y="10"/>
                    <a:pt x="48" y="17"/>
                  </a:cubicBezTo>
                  <a:cubicBezTo>
                    <a:pt x="51" y="16"/>
                    <a:pt x="56" y="15"/>
                    <a:pt x="62" y="17"/>
                  </a:cubicBezTo>
                  <a:cubicBezTo>
                    <a:pt x="62" y="17"/>
                    <a:pt x="59" y="24"/>
                    <a:pt x="51" y="26"/>
                  </a:cubicBezTo>
                  <a:cubicBezTo>
                    <a:pt x="60" y="37"/>
                    <a:pt x="64" y="50"/>
                    <a:pt x="64" y="65"/>
                  </a:cubicBezTo>
                  <a:cubicBezTo>
                    <a:pt x="64" y="100"/>
                    <a:pt x="36" y="129"/>
                    <a:pt x="0" y="129"/>
                  </a:cubicBezTo>
                  <a:cubicBezTo>
                    <a:pt x="0" y="0"/>
                    <a:pt x="0" y="0"/>
                    <a:pt x="0" y="0"/>
                  </a:cubicBezTo>
                  <a:cubicBezTo>
                    <a:pt x="15" y="0"/>
                    <a:pt x="28" y="5"/>
                    <a:pt x="39" y="1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5" name="Freeform 11">
              <a:extLst>
                <a:ext uri="{FF2B5EF4-FFF2-40B4-BE49-F238E27FC236}">
                  <a16:creationId xmlns:a16="http://schemas.microsoft.com/office/drawing/2014/main" id="{917FEC24-EB5C-014D-83D4-226CC5C275AE}"/>
                </a:ext>
              </a:extLst>
            </p:cNvPr>
            <p:cNvSpPr>
              <a:spLocks/>
            </p:cNvSpPr>
            <p:nvPr/>
          </p:nvSpPr>
          <p:spPr bwMode="auto">
            <a:xfrm>
              <a:off x="7023988" y="3487659"/>
              <a:ext cx="129295" cy="259744"/>
            </a:xfrm>
            <a:custGeom>
              <a:avLst/>
              <a:gdLst>
                <a:gd name="T0" fmla="*/ 1 w 40"/>
                <a:gd name="T1" fmla="*/ 9 h 81"/>
                <a:gd name="T2" fmla="*/ 7 w 40"/>
                <a:gd name="T3" fmla="*/ 9 h 81"/>
                <a:gd name="T4" fmla="*/ 21 w 40"/>
                <a:gd name="T5" fmla="*/ 21 h 81"/>
                <a:gd name="T6" fmla="*/ 21 w 40"/>
                <a:gd name="T7" fmla="*/ 4 h 81"/>
                <a:gd name="T8" fmla="*/ 25 w 40"/>
                <a:gd name="T9" fmla="*/ 0 h 81"/>
                <a:gd name="T10" fmla="*/ 29 w 40"/>
                <a:gd name="T11" fmla="*/ 4 h 81"/>
                <a:gd name="T12" fmla="*/ 29 w 40"/>
                <a:gd name="T13" fmla="*/ 10 h 81"/>
                <a:gd name="T14" fmla="*/ 34 w 40"/>
                <a:gd name="T15" fmla="*/ 5 h 81"/>
                <a:gd name="T16" fmla="*/ 39 w 40"/>
                <a:gd name="T17" fmla="*/ 6 h 81"/>
                <a:gd name="T18" fmla="*/ 40 w 40"/>
                <a:gd name="T19" fmla="*/ 8 h 81"/>
                <a:gd name="T20" fmla="*/ 39 w 40"/>
                <a:gd name="T21" fmla="*/ 11 h 81"/>
                <a:gd name="T22" fmla="*/ 29 w 40"/>
                <a:gd name="T23" fmla="*/ 20 h 81"/>
                <a:gd name="T24" fmla="*/ 29 w 40"/>
                <a:gd name="T25" fmla="*/ 81 h 81"/>
                <a:gd name="T26" fmla="*/ 21 w 40"/>
                <a:gd name="T27" fmla="*/ 81 h 81"/>
                <a:gd name="T28" fmla="*/ 21 w 40"/>
                <a:gd name="T29" fmla="*/ 31 h 81"/>
                <a:gd name="T30" fmla="*/ 2 w 40"/>
                <a:gd name="T31" fmla="*/ 14 h 81"/>
                <a:gd name="T32" fmla="*/ 0 w 40"/>
                <a:gd name="T33" fmla="*/ 12 h 81"/>
                <a:gd name="T34" fmla="*/ 1 w 40"/>
                <a:gd name="T35" fmla="*/ 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 h="81">
                  <a:moveTo>
                    <a:pt x="1" y="9"/>
                  </a:moveTo>
                  <a:cubicBezTo>
                    <a:pt x="3" y="7"/>
                    <a:pt x="5" y="7"/>
                    <a:pt x="7" y="9"/>
                  </a:cubicBezTo>
                  <a:cubicBezTo>
                    <a:pt x="21" y="21"/>
                    <a:pt x="21" y="21"/>
                    <a:pt x="21" y="21"/>
                  </a:cubicBezTo>
                  <a:cubicBezTo>
                    <a:pt x="21" y="4"/>
                    <a:pt x="21" y="4"/>
                    <a:pt x="21" y="4"/>
                  </a:cubicBezTo>
                  <a:cubicBezTo>
                    <a:pt x="21" y="2"/>
                    <a:pt x="23" y="0"/>
                    <a:pt x="25" y="0"/>
                  </a:cubicBezTo>
                  <a:cubicBezTo>
                    <a:pt x="27" y="0"/>
                    <a:pt x="29" y="2"/>
                    <a:pt x="29" y="4"/>
                  </a:cubicBezTo>
                  <a:cubicBezTo>
                    <a:pt x="29" y="10"/>
                    <a:pt x="29" y="10"/>
                    <a:pt x="29" y="10"/>
                  </a:cubicBezTo>
                  <a:cubicBezTo>
                    <a:pt x="34" y="5"/>
                    <a:pt x="34" y="5"/>
                    <a:pt x="34" y="5"/>
                  </a:cubicBezTo>
                  <a:cubicBezTo>
                    <a:pt x="35" y="4"/>
                    <a:pt x="38" y="4"/>
                    <a:pt x="39" y="6"/>
                  </a:cubicBezTo>
                  <a:cubicBezTo>
                    <a:pt x="40" y="6"/>
                    <a:pt x="40" y="7"/>
                    <a:pt x="40" y="8"/>
                  </a:cubicBezTo>
                  <a:cubicBezTo>
                    <a:pt x="40" y="9"/>
                    <a:pt x="39" y="10"/>
                    <a:pt x="39" y="11"/>
                  </a:cubicBezTo>
                  <a:cubicBezTo>
                    <a:pt x="29" y="20"/>
                    <a:pt x="29" y="20"/>
                    <a:pt x="29" y="20"/>
                  </a:cubicBezTo>
                  <a:cubicBezTo>
                    <a:pt x="29" y="81"/>
                    <a:pt x="29" y="81"/>
                    <a:pt x="29" y="81"/>
                  </a:cubicBezTo>
                  <a:cubicBezTo>
                    <a:pt x="21" y="81"/>
                    <a:pt x="21" y="81"/>
                    <a:pt x="21" y="81"/>
                  </a:cubicBezTo>
                  <a:cubicBezTo>
                    <a:pt x="21" y="31"/>
                    <a:pt x="21" y="31"/>
                    <a:pt x="21" y="31"/>
                  </a:cubicBezTo>
                  <a:cubicBezTo>
                    <a:pt x="2" y="14"/>
                    <a:pt x="2" y="14"/>
                    <a:pt x="2" y="14"/>
                  </a:cubicBezTo>
                  <a:cubicBezTo>
                    <a:pt x="1" y="14"/>
                    <a:pt x="0" y="13"/>
                    <a:pt x="0" y="12"/>
                  </a:cubicBezTo>
                  <a:cubicBezTo>
                    <a:pt x="0" y="11"/>
                    <a:pt x="1" y="10"/>
                    <a:pt x="1" y="9"/>
                  </a:cubicBezTo>
                  <a:close/>
                </a:path>
              </a:pathLst>
            </a:custGeom>
            <a:solidFill>
              <a:srgbClr val="9E57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6" name="Freeform 12">
              <a:extLst>
                <a:ext uri="{FF2B5EF4-FFF2-40B4-BE49-F238E27FC236}">
                  <a16:creationId xmlns:a16="http://schemas.microsoft.com/office/drawing/2014/main" id="{139E47C3-9AA0-7D46-9C74-FFE9038F14AD}"/>
                </a:ext>
              </a:extLst>
            </p:cNvPr>
            <p:cNvSpPr>
              <a:spLocks/>
            </p:cNvSpPr>
            <p:nvPr/>
          </p:nvSpPr>
          <p:spPr bwMode="auto">
            <a:xfrm>
              <a:off x="7104797" y="3487659"/>
              <a:ext cx="48486" cy="259744"/>
            </a:xfrm>
            <a:custGeom>
              <a:avLst/>
              <a:gdLst>
                <a:gd name="T0" fmla="*/ 0 w 15"/>
                <a:gd name="T1" fmla="*/ 0 h 81"/>
                <a:gd name="T2" fmla="*/ 0 w 15"/>
                <a:gd name="T3" fmla="*/ 81 h 81"/>
                <a:gd name="T4" fmla="*/ 4 w 15"/>
                <a:gd name="T5" fmla="*/ 81 h 81"/>
                <a:gd name="T6" fmla="*/ 4 w 15"/>
                <a:gd name="T7" fmla="*/ 20 h 81"/>
                <a:gd name="T8" fmla="*/ 14 w 15"/>
                <a:gd name="T9" fmla="*/ 11 h 81"/>
                <a:gd name="T10" fmla="*/ 15 w 15"/>
                <a:gd name="T11" fmla="*/ 8 h 81"/>
                <a:gd name="T12" fmla="*/ 14 w 15"/>
                <a:gd name="T13" fmla="*/ 6 h 81"/>
                <a:gd name="T14" fmla="*/ 9 w 15"/>
                <a:gd name="T15" fmla="*/ 5 h 81"/>
                <a:gd name="T16" fmla="*/ 4 w 15"/>
                <a:gd name="T17" fmla="*/ 10 h 81"/>
                <a:gd name="T18" fmla="*/ 4 w 15"/>
                <a:gd name="T19" fmla="*/ 4 h 81"/>
                <a:gd name="T20" fmla="*/ 0 w 15"/>
                <a:gd name="T21"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81">
                  <a:moveTo>
                    <a:pt x="0" y="0"/>
                  </a:moveTo>
                  <a:cubicBezTo>
                    <a:pt x="0" y="81"/>
                    <a:pt x="0" y="81"/>
                    <a:pt x="0" y="81"/>
                  </a:cubicBezTo>
                  <a:cubicBezTo>
                    <a:pt x="4" y="81"/>
                    <a:pt x="4" y="81"/>
                    <a:pt x="4" y="81"/>
                  </a:cubicBezTo>
                  <a:cubicBezTo>
                    <a:pt x="4" y="20"/>
                    <a:pt x="4" y="20"/>
                    <a:pt x="4" y="20"/>
                  </a:cubicBezTo>
                  <a:cubicBezTo>
                    <a:pt x="14" y="11"/>
                    <a:pt x="14" y="11"/>
                    <a:pt x="14" y="11"/>
                  </a:cubicBezTo>
                  <a:cubicBezTo>
                    <a:pt x="14" y="10"/>
                    <a:pt x="15" y="9"/>
                    <a:pt x="15" y="8"/>
                  </a:cubicBezTo>
                  <a:cubicBezTo>
                    <a:pt x="15" y="7"/>
                    <a:pt x="15" y="6"/>
                    <a:pt x="14" y="6"/>
                  </a:cubicBezTo>
                  <a:cubicBezTo>
                    <a:pt x="13" y="4"/>
                    <a:pt x="10" y="4"/>
                    <a:pt x="9" y="5"/>
                  </a:cubicBezTo>
                  <a:cubicBezTo>
                    <a:pt x="4" y="10"/>
                    <a:pt x="4" y="10"/>
                    <a:pt x="4" y="10"/>
                  </a:cubicBezTo>
                  <a:cubicBezTo>
                    <a:pt x="4" y="4"/>
                    <a:pt x="4" y="4"/>
                    <a:pt x="4" y="4"/>
                  </a:cubicBezTo>
                  <a:cubicBezTo>
                    <a:pt x="4" y="2"/>
                    <a:pt x="2" y="0"/>
                    <a:pt x="0" y="0"/>
                  </a:cubicBezTo>
                  <a:close/>
                </a:path>
              </a:pathLst>
            </a:custGeom>
            <a:solidFill>
              <a:srgbClr val="BF69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7" name="Freeform 13">
              <a:extLst>
                <a:ext uri="{FF2B5EF4-FFF2-40B4-BE49-F238E27FC236}">
                  <a16:creationId xmlns:a16="http://schemas.microsoft.com/office/drawing/2014/main" id="{2BC59B19-AC98-DF46-8504-5BF7CCD70170}"/>
                </a:ext>
              </a:extLst>
            </p:cNvPr>
            <p:cNvSpPr>
              <a:spLocks/>
            </p:cNvSpPr>
            <p:nvPr/>
          </p:nvSpPr>
          <p:spPr bwMode="auto">
            <a:xfrm>
              <a:off x="4350354" y="3002803"/>
              <a:ext cx="324392" cy="609533"/>
            </a:xfrm>
            <a:custGeom>
              <a:avLst/>
              <a:gdLst>
                <a:gd name="T0" fmla="*/ 50 w 101"/>
                <a:gd name="T1" fmla="*/ 190 h 190"/>
                <a:gd name="T2" fmla="*/ 0 w 101"/>
                <a:gd name="T3" fmla="*/ 139 h 190"/>
                <a:gd name="T4" fmla="*/ 0 w 101"/>
                <a:gd name="T5" fmla="*/ 50 h 190"/>
                <a:gd name="T6" fmla="*/ 50 w 101"/>
                <a:gd name="T7" fmla="*/ 0 h 190"/>
                <a:gd name="T8" fmla="*/ 101 w 101"/>
                <a:gd name="T9" fmla="*/ 50 h 190"/>
                <a:gd name="T10" fmla="*/ 101 w 101"/>
                <a:gd name="T11" fmla="*/ 139 h 190"/>
                <a:gd name="T12" fmla="*/ 50 w 101"/>
                <a:gd name="T13" fmla="*/ 190 h 190"/>
              </a:gdLst>
              <a:ahLst/>
              <a:cxnLst>
                <a:cxn ang="0">
                  <a:pos x="T0" y="T1"/>
                </a:cxn>
                <a:cxn ang="0">
                  <a:pos x="T2" y="T3"/>
                </a:cxn>
                <a:cxn ang="0">
                  <a:pos x="T4" y="T5"/>
                </a:cxn>
                <a:cxn ang="0">
                  <a:pos x="T6" y="T7"/>
                </a:cxn>
                <a:cxn ang="0">
                  <a:pos x="T8" y="T9"/>
                </a:cxn>
                <a:cxn ang="0">
                  <a:pos x="T10" y="T11"/>
                </a:cxn>
                <a:cxn ang="0">
                  <a:pos x="T12" y="T13"/>
                </a:cxn>
              </a:cxnLst>
              <a:rect l="0" t="0" r="r" b="b"/>
              <a:pathLst>
                <a:path w="101" h="190">
                  <a:moveTo>
                    <a:pt x="50" y="190"/>
                  </a:moveTo>
                  <a:cubicBezTo>
                    <a:pt x="23" y="190"/>
                    <a:pt x="0" y="167"/>
                    <a:pt x="0" y="139"/>
                  </a:cubicBezTo>
                  <a:cubicBezTo>
                    <a:pt x="0" y="50"/>
                    <a:pt x="0" y="50"/>
                    <a:pt x="0" y="50"/>
                  </a:cubicBezTo>
                  <a:cubicBezTo>
                    <a:pt x="0" y="23"/>
                    <a:pt x="23" y="0"/>
                    <a:pt x="50" y="0"/>
                  </a:cubicBezTo>
                  <a:cubicBezTo>
                    <a:pt x="78" y="0"/>
                    <a:pt x="101" y="23"/>
                    <a:pt x="101" y="50"/>
                  </a:cubicBezTo>
                  <a:cubicBezTo>
                    <a:pt x="101" y="139"/>
                    <a:pt x="101" y="139"/>
                    <a:pt x="101" y="139"/>
                  </a:cubicBezTo>
                  <a:cubicBezTo>
                    <a:pt x="101" y="167"/>
                    <a:pt x="78" y="190"/>
                    <a:pt x="50" y="19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8" name="Freeform 14">
              <a:extLst>
                <a:ext uri="{FF2B5EF4-FFF2-40B4-BE49-F238E27FC236}">
                  <a16:creationId xmlns:a16="http://schemas.microsoft.com/office/drawing/2014/main" id="{A1A54E37-320C-524E-8CB2-AD1FA9AA8ED4}"/>
                </a:ext>
              </a:extLst>
            </p:cNvPr>
            <p:cNvSpPr>
              <a:spLocks/>
            </p:cNvSpPr>
            <p:nvPr/>
          </p:nvSpPr>
          <p:spPr bwMode="auto">
            <a:xfrm>
              <a:off x="4350354" y="3002803"/>
              <a:ext cx="160464" cy="609533"/>
            </a:xfrm>
            <a:custGeom>
              <a:avLst/>
              <a:gdLst>
                <a:gd name="T0" fmla="*/ 50 w 50"/>
                <a:gd name="T1" fmla="*/ 0 h 190"/>
                <a:gd name="T2" fmla="*/ 50 w 50"/>
                <a:gd name="T3" fmla="*/ 190 h 190"/>
                <a:gd name="T4" fmla="*/ 0 w 50"/>
                <a:gd name="T5" fmla="*/ 139 h 190"/>
                <a:gd name="T6" fmla="*/ 0 w 50"/>
                <a:gd name="T7" fmla="*/ 50 h 190"/>
                <a:gd name="T8" fmla="*/ 50 w 50"/>
                <a:gd name="T9" fmla="*/ 0 h 190"/>
              </a:gdLst>
              <a:ahLst/>
              <a:cxnLst>
                <a:cxn ang="0">
                  <a:pos x="T0" y="T1"/>
                </a:cxn>
                <a:cxn ang="0">
                  <a:pos x="T2" y="T3"/>
                </a:cxn>
                <a:cxn ang="0">
                  <a:pos x="T4" y="T5"/>
                </a:cxn>
                <a:cxn ang="0">
                  <a:pos x="T6" y="T7"/>
                </a:cxn>
                <a:cxn ang="0">
                  <a:pos x="T8" y="T9"/>
                </a:cxn>
              </a:cxnLst>
              <a:rect l="0" t="0" r="r" b="b"/>
              <a:pathLst>
                <a:path w="50" h="190">
                  <a:moveTo>
                    <a:pt x="50" y="0"/>
                  </a:moveTo>
                  <a:cubicBezTo>
                    <a:pt x="50" y="190"/>
                    <a:pt x="50" y="190"/>
                    <a:pt x="50" y="190"/>
                  </a:cubicBezTo>
                  <a:cubicBezTo>
                    <a:pt x="23" y="190"/>
                    <a:pt x="0" y="167"/>
                    <a:pt x="0" y="139"/>
                  </a:cubicBezTo>
                  <a:cubicBezTo>
                    <a:pt x="0" y="50"/>
                    <a:pt x="0" y="50"/>
                    <a:pt x="0" y="50"/>
                  </a:cubicBezTo>
                  <a:cubicBezTo>
                    <a:pt x="0" y="23"/>
                    <a:pt x="23" y="0"/>
                    <a:pt x="5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9" name="Freeform 15">
              <a:extLst>
                <a:ext uri="{FF2B5EF4-FFF2-40B4-BE49-F238E27FC236}">
                  <a16:creationId xmlns:a16="http://schemas.microsoft.com/office/drawing/2014/main" id="{CD4A0EFD-0C6B-5F46-B137-D551DE354C3F}"/>
                </a:ext>
              </a:extLst>
            </p:cNvPr>
            <p:cNvSpPr>
              <a:spLocks/>
            </p:cNvSpPr>
            <p:nvPr/>
          </p:nvSpPr>
          <p:spPr bwMode="auto">
            <a:xfrm>
              <a:off x="4498120" y="3462262"/>
              <a:ext cx="105052" cy="301303"/>
            </a:xfrm>
            <a:custGeom>
              <a:avLst/>
              <a:gdLst>
                <a:gd name="T0" fmla="*/ 33 w 33"/>
                <a:gd name="T1" fmla="*/ 13 h 94"/>
                <a:gd name="T2" fmla="*/ 31 w 33"/>
                <a:gd name="T3" fmla="*/ 17 h 94"/>
                <a:gd name="T4" fmla="*/ 9 w 33"/>
                <a:gd name="T5" fmla="*/ 36 h 94"/>
                <a:gd name="T6" fmla="*/ 9 w 33"/>
                <a:gd name="T7" fmla="*/ 94 h 94"/>
                <a:gd name="T8" fmla="*/ 0 w 33"/>
                <a:gd name="T9" fmla="*/ 94 h 94"/>
                <a:gd name="T10" fmla="*/ 0 w 33"/>
                <a:gd name="T11" fmla="*/ 4 h 94"/>
                <a:gd name="T12" fmla="*/ 4 w 33"/>
                <a:gd name="T13" fmla="*/ 0 h 94"/>
                <a:gd name="T14" fmla="*/ 9 w 33"/>
                <a:gd name="T15" fmla="*/ 4 h 94"/>
                <a:gd name="T16" fmla="*/ 9 w 33"/>
                <a:gd name="T17" fmla="*/ 24 h 94"/>
                <a:gd name="T18" fmla="*/ 25 w 33"/>
                <a:gd name="T19" fmla="*/ 10 h 94"/>
                <a:gd name="T20" fmla="*/ 31 w 33"/>
                <a:gd name="T21" fmla="*/ 10 h 94"/>
                <a:gd name="T22" fmla="*/ 33 w 33"/>
                <a:gd name="T23"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94">
                  <a:moveTo>
                    <a:pt x="33" y="13"/>
                  </a:moveTo>
                  <a:cubicBezTo>
                    <a:pt x="33" y="15"/>
                    <a:pt x="32" y="16"/>
                    <a:pt x="31" y="17"/>
                  </a:cubicBezTo>
                  <a:cubicBezTo>
                    <a:pt x="9" y="36"/>
                    <a:pt x="9" y="36"/>
                    <a:pt x="9" y="36"/>
                  </a:cubicBezTo>
                  <a:cubicBezTo>
                    <a:pt x="9" y="94"/>
                    <a:pt x="9" y="94"/>
                    <a:pt x="9" y="94"/>
                  </a:cubicBezTo>
                  <a:cubicBezTo>
                    <a:pt x="0" y="94"/>
                    <a:pt x="0" y="94"/>
                    <a:pt x="0" y="94"/>
                  </a:cubicBezTo>
                  <a:cubicBezTo>
                    <a:pt x="0" y="4"/>
                    <a:pt x="0" y="4"/>
                    <a:pt x="0" y="4"/>
                  </a:cubicBezTo>
                  <a:cubicBezTo>
                    <a:pt x="0" y="2"/>
                    <a:pt x="2" y="0"/>
                    <a:pt x="4" y="0"/>
                  </a:cubicBezTo>
                  <a:cubicBezTo>
                    <a:pt x="7" y="0"/>
                    <a:pt x="9" y="2"/>
                    <a:pt x="9" y="4"/>
                  </a:cubicBezTo>
                  <a:cubicBezTo>
                    <a:pt x="9" y="24"/>
                    <a:pt x="9" y="24"/>
                    <a:pt x="9" y="24"/>
                  </a:cubicBezTo>
                  <a:cubicBezTo>
                    <a:pt x="25" y="10"/>
                    <a:pt x="25" y="10"/>
                    <a:pt x="25" y="10"/>
                  </a:cubicBezTo>
                  <a:cubicBezTo>
                    <a:pt x="27" y="8"/>
                    <a:pt x="30" y="9"/>
                    <a:pt x="31" y="10"/>
                  </a:cubicBezTo>
                  <a:cubicBezTo>
                    <a:pt x="32" y="11"/>
                    <a:pt x="33" y="12"/>
                    <a:pt x="33" y="13"/>
                  </a:cubicBezTo>
                  <a:close/>
                </a:path>
              </a:pathLst>
            </a:custGeom>
            <a:solidFill>
              <a:srgbClr val="9E57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0" name="Freeform 16">
              <a:extLst>
                <a:ext uri="{FF2B5EF4-FFF2-40B4-BE49-F238E27FC236}">
                  <a16:creationId xmlns:a16="http://schemas.microsoft.com/office/drawing/2014/main" id="{C8B32A51-1FBE-7A4F-B7EF-DD6A5F534129}"/>
                </a:ext>
              </a:extLst>
            </p:cNvPr>
            <p:cNvSpPr>
              <a:spLocks/>
            </p:cNvSpPr>
            <p:nvPr/>
          </p:nvSpPr>
          <p:spPr bwMode="auto">
            <a:xfrm>
              <a:off x="4420773" y="3249849"/>
              <a:ext cx="106207" cy="180089"/>
            </a:xfrm>
            <a:custGeom>
              <a:avLst/>
              <a:gdLst>
                <a:gd name="T0" fmla="*/ 0 w 33"/>
                <a:gd name="T1" fmla="*/ 13 h 56"/>
                <a:gd name="T2" fmla="*/ 2 w 33"/>
                <a:gd name="T3" fmla="*/ 16 h 56"/>
                <a:gd name="T4" fmla="*/ 24 w 33"/>
                <a:gd name="T5" fmla="*/ 36 h 56"/>
                <a:gd name="T6" fmla="*/ 24 w 33"/>
                <a:gd name="T7" fmla="*/ 52 h 56"/>
                <a:gd name="T8" fmla="*/ 29 w 33"/>
                <a:gd name="T9" fmla="*/ 56 h 56"/>
                <a:gd name="T10" fmla="*/ 33 w 33"/>
                <a:gd name="T11" fmla="*/ 52 h 56"/>
                <a:gd name="T12" fmla="*/ 33 w 33"/>
                <a:gd name="T13" fmla="*/ 4 h 56"/>
                <a:gd name="T14" fmla="*/ 29 w 33"/>
                <a:gd name="T15" fmla="*/ 0 h 56"/>
                <a:gd name="T16" fmla="*/ 24 w 33"/>
                <a:gd name="T17" fmla="*/ 4 h 56"/>
                <a:gd name="T18" fmla="*/ 24 w 33"/>
                <a:gd name="T19" fmla="*/ 24 h 56"/>
                <a:gd name="T20" fmla="*/ 8 w 33"/>
                <a:gd name="T21" fmla="*/ 10 h 56"/>
                <a:gd name="T22" fmla="*/ 2 w 33"/>
                <a:gd name="T23" fmla="*/ 10 h 56"/>
                <a:gd name="T24" fmla="*/ 0 w 33"/>
                <a:gd name="T25" fmla="*/ 1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56">
                  <a:moveTo>
                    <a:pt x="0" y="13"/>
                  </a:moveTo>
                  <a:cubicBezTo>
                    <a:pt x="0" y="14"/>
                    <a:pt x="1" y="15"/>
                    <a:pt x="2" y="16"/>
                  </a:cubicBezTo>
                  <a:cubicBezTo>
                    <a:pt x="24" y="36"/>
                    <a:pt x="24" y="36"/>
                    <a:pt x="24" y="36"/>
                  </a:cubicBezTo>
                  <a:cubicBezTo>
                    <a:pt x="24" y="52"/>
                    <a:pt x="24" y="52"/>
                    <a:pt x="24" y="52"/>
                  </a:cubicBezTo>
                  <a:cubicBezTo>
                    <a:pt x="24" y="54"/>
                    <a:pt x="26" y="56"/>
                    <a:pt x="29" y="56"/>
                  </a:cubicBezTo>
                  <a:cubicBezTo>
                    <a:pt x="31" y="56"/>
                    <a:pt x="33" y="54"/>
                    <a:pt x="33" y="52"/>
                  </a:cubicBezTo>
                  <a:cubicBezTo>
                    <a:pt x="33" y="4"/>
                    <a:pt x="33" y="4"/>
                    <a:pt x="33" y="4"/>
                  </a:cubicBezTo>
                  <a:cubicBezTo>
                    <a:pt x="33" y="2"/>
                    <a:pt x="31" y="0"/>
                    <a:pt x="29" y="0"/>
                  </a:cubicBezTo>
                  <a:cubicBezTo>
                    <a:pt x="26" y="0"/>
                    <a:pt x="24" y="2"/>
                    <a:pt x="24" y="4"/>
                  </a:cubicBezTo>
                  <a:cubicBezTo>
                    <a:pt x="24" y="24"/>
                    <a:pt x="24" y="24"/>
                    <a:pt x="24" y="24"/>
                  </a:cubicBezTo>
                  <a:cubicBezTo>
                    <a:pt x="8" y="10"/>
                    <a:pt x="8" y="10"/>
                    <a:pt x="8" y="10"/>
                  </a:cubicBezTo>
                  <a:cubicBezTo>
                    <a:pt x="6" y="8"/>
                    <a:pt x="3" y="8"/>
                    <a:pt x="2" y="10"/>
                  </a:cubicBezTo>
                  <a:cubicBezTo>
                    <a:pt x="1" y="11"/>
                    <a:pt x="0" y="12"/>
                    <a:pt x="0" y="13"/>
                  </a:cubicBezTo>
                  <a:close/>
                </a:path>
              </a:pathLst>
            </a:custGeom>
            <a:solidFill>
              <a:srgbClr val="9E57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1" name="Freeform 17">
              <a:extLst>
                <a:ext uri="{FF2B5EF4-FFF2-40B4-BE49-F238E27FC236}">
                  <a16:creationId xmlns:a16="http://schemas.microsoft.com/office/drawing/2014/main" id="{8E0C8ED4-F886-AF4B-9E93-7F1F58314B5A}"/>
                </a:ext>
              </a:extLst>
            </p:cNvPr>
            <p:cNvSpPr>
              <a:spLocks/>
            </p:cNvSpPr>
            <p:nvPr/>
          </p:nvSpPr>
          <p:spPr bwMode="auto">
            <a:xfrm>
              <a:off x="4498120" y="3462262"/>
              <a:ext cx="12699" cy="301303"/>
            </a:xfrm>
            <a:custGeom>
              <a:avLst/>
              <a:gdLst>
                <a:gd name="T0" fmla="*/ 4 w 4"/>
                <a:gd name="T1" fmla="*/ 0 h 94"/>
                <a:gd name="T2" fmla="*/ 4 w 4"/>
                <a:gd name="T3" fmla="*/ 94 h 94"/>
                <a:gd name="T4" fmla="*/ 0 w 4"/>
                <a:gd name="T5" fmla="*/ 94 h 94"/>
                <a:gd name="T6" fmla="*/ 0 w 4"/>
                <a:gd name="T7" fmla="*/ 4 h 94"/>
                <a:gd name="T8" fmla="*/ 4 w 4"/>
                <a:gd name="T9" fmla="*/ 0 h 94"/>
              </a:gdLst>
              <a:ahLst/>
              <a:cxnLst>
                <a:cxn ang="0">
                  <a:pos x="T0" y="T1"/>
                </a:cxn>
                <a:cxn ang="0">
                  <a:pos x="T2" y="T3"/>
                </a:cxn>
                <a:cxn ang="0">
                  <a:pos x="T4" y="T5"/>
                </a:cxn>
                <a:cxn ang="0">
                  <a:pos x="T6" y="T7"/>
                </a:cxn>
                <a:cxn ang="0">
                  <a:pos x="T8" y="T9"/>
                </a:cxn>
              </a:cxnLst>
              <a:rect l="0" t="0" r="r" b="b"/>
              <a:pathLst>
                <a:path w="4" h="94">
                  <a:moveTo>
                    <a:pt x="4" y="0"/>
                  </a:moveTo>
                  <a:cubicBezTo>
                    <a:pt x="4" y="94"/>
                    <a:pt x="4" y="94"/>
                    <a:pt x="4" y="94"/>
                  </a:cubicBezTo>
                  <a:cubicBezTo>
                    <a:pt x="0" y="94"/>
                    <a:pt x="0" y="94"/>
                    <a:pt x="0" y="94"/>
                  </a:cubicBezTo>
                  <a:cubicBezTo>
                    <a:pt x="0" y="4"/>
                    <a:pt x="0" y="4"/>
                    <a:pt x="0" y="4"/>
                  </a:cubicBezTo>
                  <a:cubicBezTo>
                    <a:pt x="0" y="2"/>
                    <a:pt x="2" y="0"/>
                    <a:pt x="4" y="0"/>
                  </a:cubicBezTo>
                  <a:close/>
                </a:path>
              </a:pathLst>
            </a:custGeom>
            <a:solidFill>
              <a:srgbClr val="BF69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2" name="Freeform 18">
              <a:extLst>
                <a:ext uri="{FF2B5EF4-FFF2-40B4-BE49-F238E27FC236}">
                  <a16:creationId xmlns:a16="http://schemas.microsoft.com/office/drawing/2014/main" id="{7B998F06-42D4-8145-845B-AAB32046BEC3}"/>
                </a:ext>
              </a:extLst>
            </p:cNvPr>
            <p:cNvSpPr>
              <a:spLocks/>
            </p:cNvSpPr>
            <p:nvPr/>
          </p:nvSpPr>
          <p:spPr bwMode="auto">
            <a:xfrm>
              <a:off x="4420773" y="3249849"/>
              <a:ext cx="90045" cy="180089"/>
            </a:xfrm>
            <a:custGeom>
              <a:avLst/>
              <a:gdLst>
                <a:gd name="T0" fmla="*/ 28 w 28"/>
                <a:gd name="T1" fmla="*/ 0 h 56"/>
                <a:gd name="T2" fmla="*/ 28 w 28"/>
                <a:gd name="T3" fmla="*/ 56 h 56"/>
                <a:gd name="T4" fmla="*/ 24 w 28"/>
                <a:gd name="T5" fmla="*/ 52 h 56"/>
                <a:gd name="T6" fmla="*/ 24 w 28"/>
                <a:gd name="T7" fmla="*/ 36 h 56"/>
                <a:gd name="T8" fmla="*/ 2 w 28"/>
                <a:gd name="T9" fmla="*/ 16 h 56"/>
                <a:gd name="T10" fmla="*/ 0 w 28"/>
                <a:gd name="T11" fmla="*/ 13 h 56"/>
                <a:gd name="T12" fmla="*/ 2 w 28"/>
                <a:gd name="T13" fmla="*/ 10 h 56"/>
                <a:gd name="T14" fmla="*/ 8 w 28"/>
                <a:gd name="T15" fmla="*/ 10 h 56"/>
                <a:gd name="T16" fmla="*/ 24 w 28"/>
                <a:gd name="T17" fmla="*/ 24 h 56"/>
                <a:gd name="T18" fmla="*/ 24 w 28"/>
                <a:gd name="T19" fmla="*/ 4 h 56"/>
                <a:gd name="T20" fmla="*/ 28 w 28"/>
                <a:gd name="T2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56">
                  <a:moveTo>
                    <a:pt x="28" y="0"/>
                  </a:moveTo>
                  <a:cubicBezTo>
                    <a:pt x="28" y="56"/>
                    <a:pt x="28" y="56"/>
                    <a:pt x="28" y="56"/>
                  </a:cubicBezTo>
                  <a:cubicBezTo>
                    <a:pt x="26" y="56"/>
                    <a:pt x="24" y="54"/>
                    <a:pt x="24" y="52"/>
                  </a:cubicBezTo>
                  <a:cubicBezTo>
                    <a:pt x="24" y="36"/>
                    <a:pt x="24" y="36"/>
                    <a:pt x="24" y="36"/>
                  </a:cubicBezTo>
                  <a:cubicBezTo>
                    <a:pt x="2" y="16"/>
                    <a:pt x="2" y="16"/>
                    <a:pt x="2" y="16"/>
                  </a:cubicBezTo>
                  <a:cubicBezTo>
                    <a:pt x="1" y="15"/>
                    <a:pt x="0" y="14"/>
                    <a:pt x="0" y="13"/>
                  </a:cubicBezTo>
                  <a:cubicBezTo>
                    <a:pt x="0" y="12"/>
                    <a:pt x="1" y="11"/>
                    <a:pt x="2" y="10"/>
                  </a:cubicBezTo>
                  <a:cubicBezTo>
                    <a:pt x="3" y="8"/>
                    <a:pt x="6" y="8"/>
                    <a:pt x="8" y="10"/>
                  </a:cubicBezTo>
                  <a:cubicBezTo>
                    <a:pt x="24" y="24"/>
                    <a:pt x="24" y="24"/>
                    <a:pt x="24" y="24"/>
                  </a:cubicBezTo>
                  <a:cubicBezTo>
                    <a:pt x="24" y="4"/>
                    <a:pt x="24" y="4"/>
                    <a:pt x="24" y="4"/>
                  </a:cubicBezTo>
                  <a:cubicBezTo>
                    <a:pt x="24" y="2"/>
                    <a:pt x="26" y="0"/>
                    <a:pt x="28" y="0"/>
                  </a:cubicBezTo>
                  <a:close/>
                </a:path>
              </a:pathLst>
            </a:custGeom>
            <a:solidFill>
              <a:srgbClr val="BF69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3" name="Freeform 19">
              <a:extLst>
                <a:ext uri="{FF2B5EF4-FFF2-40B4-BE49-F238E27FC236}">
                  <a16:creationId xmlns:a16="http://schemas.microsoft.com/office/drawing/2014/main" id="{D02EF531-416F-9D42-B280-6725D17EFEF7}"/>
                </a:ext>
              </a:extLst>
            </p:cNvPr>
            <p:cNvSpPr>
              <a:spLocks/>
            </p:cNvSpPr>
            <p:nvPr/>
          </p:nvSpPr>
          <p:spPr bwMode="auto">
            <a:xfrm>
              <a:off x="5502464" y="3073223"/>
              <a:ext cx="924689" cy="674181"/>
            </a:xfrm>
            <a:custGeom>
              <a:avLst/>
              <a:gdLst>
                <a:gd name="T0" fmla="*/ 288 w 288"/>
                <a:gd name="T1" fmla="*/ 210 h 210"/>
                <a:gd name="T2" fmla="*/ 0 w 288"/>
                <a:gd name="T3" fmla="*/ 210 h 210"/>
                <a:gd name="T4" fmla="*/ 61 w 288"/>
                <a:gd name="T5" fmla="*/ 105 h 210"/>
                <a:gd name="T6" fmla="*/ 93 w 288"/>
                <a:gd name="T7" fmla="*/ 49 h 210"/>
                <a:gd name="T8" fmla="*/ 103 w 288"/>
                <a:gd name="T9" fmla="*/ 32 h 210"/>
                <a:gd name="T10" fmla="*/ 185 w 288"/>
                <a:gd name="T11" fmla="*/ 32 h 210"/>
                <a:gd name="T12" fmla="*/ 195 w 288"/>
                <a:gd name="T13" fmla="*/ 49 h 210"/>
                <a:gd name="T14" fmla="*/ 288 w 288"/>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8" h="210">
                  <a:moveTo>
                    <a:pt x="288" y="210"/>
                  </a:moveTo>
                  <a:cubicBezTo>
                    <a:pt x="0" y="210"/>
                    <a:pt x="0" y="210"/>
                    <a:pt x="0" y="210"/>
                  </a:cubicBezTo>
                  <a:cubicBezTo>
                    <a:pt x="61" y="105"/>
                    <a:pt x="61" y="105"/>
                    <a:pt x="61" y="105"/>
                  </a:cubicBezTo>
                  <a:cubicBezTo>
                    <a:pt x="93" y="49"/>
                    <a:pt x="93" y="49"/>
                    <a:pt x="93" y="49"/>
                  </a:cubicBezTo>
                  <a:cubicBezTo>
                    <a:pt x="103" y="32"/>
                    <a:pt x="103" y="32"/>
                    <a:pt x="103" y="32"/>
                  </a:cubicBezTo>
                  <a:cubicBezTo>
                    <a:pt x="121" y="0"/>
                    <a:pt x="167" y="0"/>
                    <a:pt x="185" y="32"/>
                  </a:cubicBezTo>
                  <a:cubicBezTo>
                    <a:pt x="195" y="49"/>
                    <a:pt x="195" y="49"/>
                    <a:pt x="195" y="49"/>
                  </a:cubicBezTo>
                  <a:lnTo>
                    <a:pt x="288" y="21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4" name="Freeform 20">
              <a:extLst>
                <a:ext uri="{FF2B5EF4-FFF2-40B4-BE49-F238E27FC236}">
                  <a16:creationId xmlns:a16="http://schemas.microsoft.com/office/drawing/2014/main" id="{3C2E2B4A-47A9-2F4E-828A-431E84C53B48}"/>
                </a:ext>
              </a:extLst>
            </p:cNvPr>
            <p:cNvSpPr>
              <a:spLocks/>
            </p:cNvSpPr>
            <p:nvPr/>
          </p:nvSpPr>
          <p:spPr bwMode="auto">
            <a:xfrm>
              <a:off x="5502464" y="3098620"/>
              <a:ext cx="462922" cy="648783"/>
            </a:xfrm>
            <a:custGeom>
              <a:avLst/>
              <a:gdLst>
                <a:gd name="T0" fmla="*/ 144 w 144"/>
                <a:gd name="T1" fmla="*/ 0 h 202"/>
                <a:gd name="T2" fmla="*/ 144 w 144"/>
                <a:gd name="T3" fmla="*/ 202 h 202"/>
                <a:gd name="T4" fmla="*/ 0 w 144"/>
                <a:gd name="T5" fmla="*/ 202 h 202"/>
                <a:gd name="T6" fmla="*/ 103 w 144"/>
                <a:gd name="T7" fmla="*/ 24 h 202"/>
                <a:gd name="T8" fmla="*/ 144 w 144"/>
                <a:gd name="T9" fmla="*/ 0 h 202"/>
              </a:gdLst>
              <a:ahLst/>
              <a:cxnLst>
                <a:cxn ang="0">
                  <a:pos x="T0" y="T1"/>
                </a:cxn>
                <a:cxn ang="0">
                  <a:pos x="T2" y="T3"/>
                </a:cxn>
                <a:cxn ang="0">
                  <a:pos x="T4" y="T5"/>
                </a:cxn>
                <a:cxn ang="0">
                  <a:pos x="T6" y="T7"/>
                </a:cxn>
                <a:cxn ang="0">
                  <a:pos x="T8" y="T9"/>
                </a:cxn>
              </a:cxnLst>
              <a:rect l="0" t="0" r="r" b="b"/>
              <a:pathLst>
                <a:path w="144" h="202">
                  <a:moveTo>
                    <a:pt x="144" y="0"/>
                  </a:moveTo>
                  <a:cubicBezTo>
                    <a:pt x="144" y="202"/>
                    <a:pt x="144" y="202"/>
                    <a:pt x="144" y="202"/>
                  </a:cubicBezTo>
                  <a:cubicBezTo>
                    <a:pt x="0" y="202"/>
                    <a:pt x="0" y="202"/>
                    <a:pt x="0" y="202"/>
                  </a:cubicBezTo>
                  <a:cubicBezTo>
                    <a:pt x="103" y="24"/>
                    <a:pt x="103" y="24"/>
                    <a:pt x="103" y="24"/>
                  </a:cubicBezTo>
                  <a:cubicBezTo>
                    <a:pt x="112" y="8"/>
                    <a:pt x="128" y="0"/>
                    <a:pt x="144"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5" name="Freeform 21">
              <a:extLst>
                <a:ext uri="{FF2B5EF4-FFF2-40B4-BE49-F238E27FC236}">
                  <a16:creationId xmlns:a16="http://schemas.microsoft.com/office/drawing/2014/main" id="{2D3CA0C2-4298-4940-AE44-99777D1CAFE9}"/>
                </a:ext>
              </a:extLst>
            </p:cNvPr>
            <p:cNvSpPr>
              <a:spLocks/>
            </p:cNvSpPr>
            <p:nvPr/>
          </p:nvSpPr>
          <p:spPr bwMode="auto">
            <a:xfrm>
              <a:off x="5801458" y="3073223"/>
              <a:ext cx="326700" cy="176626"/>
            </a:xfrm>
            <a:custGeom>
              <a:avLst/>
              <a:gdLst>
                <a:gd name="T0" fmla="*/ 102 w 102"/>
                <a:gd name="T1" fmla="*/ 49 h 55"/>
                <a:gd name="T2" fmla="*/ 84 w 102"/>
                <a:gd name="T3" fmla="*/ 55 h 55"/>
                <a:gd name="T4" fmla="*/ 67 w 102"/>
                <a:gd name="T5" fmla="*/ 50 h 55"/>
                <a:gd name="T6" fmla="*/ 51 w 102"/>
                <a:gd name="T7" fmla="*/ 55 h 55"/>
                <a:gd name="T8" fmla="*/ 35 w 102"/>
                <a:gd name="T9" fmla="*/ 50 h 55"/>
                <a:gd name="T10" fmla="*/ 19 w 102"/>
                <a:gd name="T11" fmla="*/ 55 h 55"/>
                <a:gd name="T12" fmla="*/ 0 w 102"/>
                <a:gd name="T13" fmla="*/ 49 h 55"/>
                <a:gd name="T14" fmla="*/ 10 w 102"/>
                <a:gd name="T15" fmla="*/ 32 h 55"/>
                <a:gd name="T16" fmla="*/ 92 w 102"/>
                <a:gd name="T17" fmla="*/ 32 h 55"/>
                <a:gd name="T18" fmla="*/ 102 w 102"/>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55">
                  <a:moveTo>
                    <a:pt x="102" y="49"/>
                  </a:moveTo>
                  <a:cubicBezTo>
                    <a:pt x="97" y="53"/>
                    <a:pt x="91" y="55"/>
                    <a:pt x="84" y="55"/>
                  </a:cubicBezTo>
                  <a:cubicBezTo>
                    <a:pt x="78" y="55"/>
                    <a:pt x="72" y="53"/>
                    <a:pt x="67" y="50"/>
                  </a:cubicBezTo>
                  <a:cubicBezTo>
                    <a:pt x="63" y="53"/>
                    <a:pt x="57" y="55"/>
                    <a:pt x="51" y="55"/>
                  </a:cubicBezTo>
                  <a:cubicBezTo>
                    <a:pt x="45" y="55"/>
                    <a:pt x="40" y="53"/>
                    <a:pt x="35" y="50"/>
                  </a:cubicBezTo>
                  <a:cubicBezTo>
                    <a:pt x="30" y="53"/>
                    <a:pt x="25" y="55"/>
                    <a:pt x="19" y="55"/>
                  </a:cubicBezTo>
                  <a:cubicBezTo>
                    <a:pt x="12" y="55"/>
                    <a:pt x="5" y="53"/>
                    <a:pt x="0" y="49"/>
                  </a:cubicBezTo>
                  <a:cubicBezTo>
                    <a:pt x="10" y="32"/>
                    <a:pt x="10" y="32"/>
                    <a:pt x="10" y="32"/>
                  </a:cubicBezTo>
                  <a:cubicBezTo>
                    <a:pt x="28" y="0"/>
                    <a:pt x="74" y="0"/>
                    <a:pt x="92" y="32"/>
                  </a:cubicBezTo>
                  <a:lnTo>
                    <a:pt x="102" y="49"/>
                  </a:lnTo>
                  <a:close/>
                </a:path>
              </a:pathLst>
            </a:cu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6" name="Freeform 22">
              <a:extLst>
                <a:ext uri="{FF2B5EF4-FFF2-40B4-BE49-F238E27FC236}">
                  <a16:creationId xmlns:a16="http://schemas.microsoft.com/office/drawing/2014/main" id="{C302BCFF-7AE4-0147-A284-2F12F8B04738}"/>
                </a:ext>
              </a:extLst>
            </p:cNvPr>
            <p:cNvSpPr>
              <a:spLocks/>
            </p:cNvSpPr>
            <p:nvPr/>
          </p:nvSpPr>
          <p:spPr bwMode="auto">
            <a:xfrm>
              <a:off x="5801458" y="3098620"/>
              <a:ext cx="163927" cy="151229"/>
            </a:xfrm>
            <a:custGeom>
              <a:avLst/>
              <a:gdLst>
                <a:gd name="T0" fmla="*/ 51 w 51"/>
                <a:gd name="T1" fmla="*/ 0 h 47"/>
                <a:gd name="T2" fmla="*/ 51 w 51"/>
                <a:gd name="T3" fmla="*/ 47 h 47"/>
                <a:gd name="T4" fmla="*/ 35 w 51"/>
                <a:gd name="T5" fmla="*/ 42 h 47"/>
                <a:gd name="T6" fmla="*/ 19 w 51"/>
                <a:gd name="T7" fmla="*/ 47 h 47"/>
                <a:gd name="T8" fmla="*/ 0 w 51"/>
                <a:gd name="T9" fmla="*/ 41 h 47"/>
                <a:gd name="T10" fmla="*/ 10 w 51"/>
                <a:gd name="T11" fmla="*/ 24 h 47"/>
                <a:gd name="T12" fmla="*/ 51 w 51"/>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51" h="47">
                  <a:moveTo>
                    <a:pt x="51" y="0"/>
                  </a:moveTo>
                  <a:cubicBezTo>
                    <a:pt x="51" y="47"/>
                    <a:pt x="51" y="47"/>
                    <a:pt x="51" y="47"/>
                  </a:cubicBezTo>
                  <a:cubicBezTo>
                    <a:pt x="45" y="47"/>
                    <a:pt x="40" y="45"/>
                    <a:pt x="35" y="42"/>
                  </a:cubicBezTo>
                  <a:cubicBezTo>
                    <a:pt x="30" y="45"/>
                    <a:pt x="25" y="47"/>
                    <a:pt x="19" y="47"/>
                  </a:cubicBezTo>
                  <a:cubicBezTo>
                    <a:pt x="12" y="47"/>
                    <a:pt x="5" y="45"/>
                    <a:pt x="0" y="41"/>
                  </a:cubicBezTo>
                  <a:cubicBezTo>
                    <a:pt x="10" y="24"/>
                    <a:pt x="10" y="24"/>
                    <a:pt x="10" y="24"/>
                  </a:cubicBezTo>
                  <a:cubicBezTo>
                    <a:pt x="19" y="8"/>
                    <a:pt x="35" y="0"/>
                    <a:pt x="5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7" name="Rectangle 23">
              <a:extLst>
                <a:ext uri="{FF2B5EF4-FFF2-40B4-BE49-F238E27FC236}">
                  <a16:creationId xmlns:a16="http://schemas.microsoft.com/office/drawing/2014/main" id="{7F45BB9A-5E89-8444-AF88-56C9065C714C}"/>
                </a:ext>
              </a:extLst>
            </p:cNvPr>
            <p:cNvSpPr>
              <a:spLocks noChangeArrowheads="1"/>
            </p:cNvSpPr>
            <p:nvPr/>
          </p:nvSpPr>
          <p:spPr bwMode="auto">
            <a:xfrm>
              <a:off x="6086600" y="2633389"/>
              <a:ext cx="25397" cy="7734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8" name="Rectangle 24">
              <a:extLst>
                <a:ext uri="{FF2B5EF4-FFF2-40B4-BE49-F238E27FC236}">
                  <a16:creationId xmlns:a16="http://schemas.microsoft.com/office/drawing/2014/main" id="{E74D516C-C042-C548-BF3F-F22D8CB2115E}"/>
                </a:ext>
              </a:extLst>
            </p:cNvPr>
            <p:cNvSpPr>
              <a:spLocks noChangeArrowheads="1"/>
            </p:cNvSpPr>
            <p:nvPr/>
          </p:nvSpPr>
          <p:spPr bwMode="auto">
            <a:xfrm>
              <a:off x="6099298" y="2633389"/>
              <a:ext cx="12699" cy="77346"/>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9" name="Rectangle 25">
              <a:extLst>
                <a:ext uri="{FF2B5EF4-FFF2-40B4-BE49-F238E27FC236}">
                  <a16:creationId xmlns:a16="http://schemas.microsoft.com/office/drawing/2014/main" id="{64DC041A-FDD5-D746-8AB1-224E02E674B7}"/>
                </a:ext>
              </a:extLst>
            </p:cNvPr>
            <p:cNvSpPr>
              <a:spLocks noChangeArrowheads="1"/>
            </p:cNvSpPr>
            <p:nvPr/>
          </p:nvSpPr>
          <p:spPr bwMode="auto">
            <a:xfrm>
              <a:off x="6080828" y="2485624"/>
              <a:ext cx="34633" cy="9350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0" name="Rectangle 26">
              <a:extLst>
                <a:ext uri="{FF2B5EF4-FFF2-40B4-BE49-F238E27FC236}">
                  <a16:creationId xmlns:a16="http://schemas.microsoft.com/office/drawing/2014/main" id="{B89BD046-DDC0-424C-8F01-CCB277FFD6C8}"/>
                </a:ext>
              </a:extLst>
            </p:cNvPr>
            <p:cNvSpPr>
              <a:spLocks noChangeArrowheads="1"/>
            </p:cNvSpPr>
            <p:nvPr/>
          </p:nvSpPr>
          <p:spPr bwMode="auto">
            <a:xfrm>
              <a:off x="6099298" y="2485624"/>
              <a:ext cx="16162" cy="9350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1" name="Freeform 27">
              <a:extLst>
                <a:ext uri="{FF2B5EF4-FFF2-40B4-BE49-F238E27FC236}">
                  <a16:creationId xmlns:a16="http://schemas.microsoft.com/office/drawing/2014/main" id="{A1C57E19-BF19-2B4B-AB29-1DF4546AB631}"/>
                </a:ext>
              </a:extLst>
            </p:cNvPr>
            <p:cNvSpPr>
              <a:spLocks/>
            </p:cNvSpPr>
            <p:nvPr/>
          </p:nvSpPr>
          <p:spPr bwMode="auto">
            <a:xfrm>
              <a:off x="6057739" y="2090812"/>
              <a:ext cx="83118" cy="430598"/>
            </a:xfrm>
            <a:custGeom>
              <a:avLst/>
              <a:gdLst>
                <a:gd name="T0" fmla="*/ 21 w 26"/>
                <a:gd name="T1" fmla="*/ 8 h 134"/>
                <a:gd name="T2" fmla="*/ 13 w 26"/>
                <a:gd name="T3" fmla="*/ 0 h 134"/>
                <a:gd name="T4" fmla="*/ 5 w 26"/>
                <a:gd name="T5" fmla="*/ 8 h 134"/>
                <a:gd name="T6" fmla="*/ 0 w 26"/>
                <a:gd name="T7" fmla="*/ 119 h 134"/>
                <a:gd name="T8" fmla="*/ 10 w 26"/>
                <a:gd name="T9" fmla="*/ 134 h 134"/>
                <a:gd name="T10" fmla="*/ 16 w 26"/>
                <a:gd name="T11" fmla="*/ 134 h 134"/>
                <a:gd name="T12" fmla="*/ 26 w 26"/>
                <a:gd name="T13" fmla="*/ 119 h 134"/>
                <a:gd name="T14" fmla="*/ 21 w 26"/>
                <a:gd name="T15" fmla="*/ 8 h 1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34">
                  <a:moveTo>
                    <a:pt x="21" y="8"/>
                  </a:moveTo>
                  <a:cubicBezTo>
                    <a:pt x="20" y="4"/>
                    <a:pt x="17" y="0"/>
                    <a:pt x="13" y="0"/>
                  </a:cubicBezTo>
                  <a:cubicBezTo>
                    <a:pt x="8" y="0"/>
                    <a:pt x="5" y="4"/>
                    <a:pt x="5" y="8"/>
                  </a:cubicBezTo>
                  <a:cubicBezTo>
                    <a:pt x="0" y="119"/>
                    <a:pt x="0" y="119"/>
                    <a:pt x="0" y="119"/>
                  </a:cubicBezTo>
                  <a:cubicBezTo>
                    <a:pt x="0" y="127"/>
                    <a:pt x="4" y="134"/>
                    <a:pt x="10" y="134"/>
                  </a:cubicBezTo>
                  <a:cubicBezTo>
                    <a:pt x="16" y="134"/>
                    <a:pt x="16" y="134"/>
                    <a:pt x="16" y="134"/>
                  </a:cubicBezTo>
                  <a:cubicBezTo>
                    <a:pt x="22" y="134"/>
                    <a:pt x="26" y="127"/>
                    <a:pt x="26" y="119"/>
                  </a:cubicBezTo>
                  <a:lnTo>
                    <a:pt x="21" y="8"/>
                  </a:lnTo>
                  <a:close/>
                </a:path>
              </a:pathLst>
            </a:cu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2" name="Freeform 28">
              <a:extLst>
                <a:ext uri="{FF2B5EF4-FFF2-40B4-BE49-F238E27FC236}">
                  <a16:creationId xmlns:a16="http://schemas.microsoft.com/office/drawing/2014/main" id="{8706B0D5-395E-5A44-8DE3-087C52052801}"/>
                </a:ext>
              </a:extLst>
            </p:cNvPr>
            <p:cNvSpPr>
              <a:spLocks/>
            </p:cNvSpPr>
            <p:nvPr/>
          </p:nvSpPr>
          <p:spPr bwMode="auto">
            <a:xfrm>
              <a:off x="6057739" y="2090812"/>
              <a:ext cx="41559" cy="430598"/>
            </a:xfrm>
            <a:custGeom>
              <a:avLst/>
              <a:gdLst>
                <a:gd name="T0" fmla="*/ 13 w 13"/>
                <a:gd name="T1" fmla="*/ 0 h 134"/>
                <a:gd name="T2" fmla="*/ 13 w 13"/>
                <a:gd name="T3" fmla="*/ 134 h 134"/>
                <a:gd name="T4" fmla="*/ 10 w 13"/>
                <a:gd name="T5" fmla="*/ 134 h 134"/>
                <a:gd name="T6" fmla="*/ 0 w 13"/>
                <a:gd name="T7" fmla="*/ 119 h 134"/>
                <a:gd name="T8" fmla="*/ 5 w 13"/>
                <a:gd name="T9" fmla="*/ 8 h 134"/>
                <a:gd name="T10" fmla="*/ 13 w 13"/>
                <a:gd name="T11" fmla="*/ 0 h 134"/>
              </a:gdLst>
              <a:ahLst/>
              <a:cxnLst>
                <a:cxn ang="0">
                  <a:pos x="T0" y="T1"/>
                </a:cxn>
                <a:cxn ang="0">
                  <a:pos x="T2" y="T3"/>
                </a:cxn>
                <a:cxn ang="0">
                  <a:pos x="T4" y="T5"/>
                </a:cxn>
                <a:cxn ang="0">
                  <a:pos x="T6" y="T7"/>
                </a:cxn>
                <a:cxn ang="0">
                  <a:pos x="T8" y="T9"/>
                </a:cxn>
                <a:cxn ang="0">
                  <a:pos x="T10" y="T11"/>
                </a:cxn>
              </a:cxnLst>
              <a:rect l="0" t="0" r="r" b="b"/>
              <a:pathLst>
                <a:path w="13" h="134">
                  <a:moveTo>
                    <a:pt x="13" y="0"/>
                  </a:moveTo>
                  <a:cubicBezTo>
                    <a:pt x="13" y="134"/>
                    <a:pt x="13" y="134"/>
                    <a:pt x="13" y="134"/>
                  </a:cubicBezTo>
                  <a:cubicBezTo>
                    <a:pt x="10" y="134"/>
                    <a:pt x="10" y="134"/>
                    <a:pt x="10" y="134"/>
                  </a:cubicBezTo>
                  <a:cubicBezTo>
                    <a:pt x="4" y="134"/>
                    <a:pt x="0" y="127"/>
                    <a:pt x="0" y="119"/>
                  </a:cubicBezTo>
                  <a:cubicBezTo>
                    <a:pt x="5" y="8"/>
                    <a:pt x="5" y="8"/>
                    <a:pt x="5" y="8"/>
                  </a:cubicBezTo>
                  <a:cubicBezTo>
                    <a:pt x="5" y="4"/>
                    <a:pt x="8" y="0"/>
                    <a:pt x="1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3" name="Freeform 29">
              <a:extLst>
                <a:ext uri="{FF2B5EF4-FFF2-40B4-BE49-F238E27FC236}">
                  <a16:creationId xmlns:a16="http://schemas.microsoft.com/office/drawing/2014/main" id="{4FBE48CC-F56E-5A43-BC7B-D41E0B6AAFDC}"/>
                </a:ext>
              </a:extLst>
            </p:cNvPr>
            <p:cNvSpPr>
              <a:spLocks/>
            </p:cNvSpPr>
            <p:nvPr/>
          </p:nvSpPr>
          <p:spPr bwMode="auto">
            <a:xfrm>
              <a:off x="6115460" y="2601065"/>
              <a:ext cx="96971" cy="64647"/>
            </a:xfrm>
            <a:custGeom>
              <a:avLst/>
              <a:gdLst>
                <a:gd name="T0" fmla="*/ 0 w 84"/>
                <a:gd name="T1" fmla="*/ 28 h 56"/>
                <a:gd name="T2" fmla="*/ 11 w 84"/>
                <a:gd name="T3" fmla="*/ 0 h 56"/>
                <a:gd name="T4" fmla="*/ 84 w 84"/>
                <a:gd name="T5" fmla="*/ 28 h 56"/>
                <a:gd name="T6" fmla="*/ 73 w 84"/>
                <a:gd name="T7" fmla="*/ 56 h 56"/>
                <a:gd name="T8" fmla="*/ 0 w 84"/>
                <a:gd name="T9" fmla="*/ 28 h 56"/>
              </a:gdLst>
              <a:ahLst/>
              <a:cxnLst>
                <a:cxn ang="0">
                  <a:pos x="T0" y="T1"/>
                </a:cxn>
                <a:cxn ang="0">
                  <a:pos x="T2" y="T3"/>
                </a:cxn>
                <a:cxn ang="0">
                  <a:pos x="T4" y="T5"/>
                </a:cxn>
                <a:cxn ang="0">
                  <a:pos x="T6" y="T7"/>
                </a:cxn>
                <a:cxn ang="0">
                  <a:pos x="T8" y="T9"/>
                </a:cxn>
              </a:cxnLst>
              <a:rect l="0" t="0" r="r" b="b"/>
              <a:pathLst>
                <a:path w="84" h="56">
                  <a:moveTo>
                    <a:pt x="0" y="28"/>
                  </a:moveTo>
                  <a:lnTo>
                    <a:pt x="11" y="0"/>
                  </a:lnTo>
                  <a:lnTo>
                    <a:pt x="84" y="28"/>
                  </a:lnTo>
                  <a:lnTo>
                    <a:pt x="73" y="56"/>
                  </a:lnTo>
                  <a:lnTo>
                    <a:pt x="0"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4" name="Freeform 30">
              <a:extLst>
                <a:ext uri="{FF2B5EF4-FFF2-40B4-BE49-F238E27FC236}">
                  <a16:creationId xmlns:a16="http://schemas.microsoft.com/office/drawing/2014/main" id="{1A270356-9624-4C4A-95DD-F1A574355912}"/>
                </a:ext>
              </a:extLst>
            </p:cNvPr>
            <p:cNvSpPr>
              <a:spLocks/>
            </p:cNvSpPr>
            <p:nvPr/>
          </p:nvSpPr>
          <p:spPr bwMode="auto">
            <a:xfrm>
              <a:off x="6115460" y="2617227"/>
              <a:ext cx="90045" cy="48486"/>
            </a:xfrm>
            <a:custGeom>
              <a:avLst/>
              <a:gdLst>
                <a:gd name="T0" fmla="*/ 0 w 78"/>
                <a:gd name="T1" fmla="*/ 14 h 42"/>
                <a:gd name="T2" fmla="*/ 6 w 78"/>
                <a:gd name="T3" fmla="*/ 0 h 42"/>
                <a:gd name="T4" fmla="*/ 78 w 78"/>
                <a:gd name="T5" fmla="*/ 28 h 42"/>
                <a:gd name="T6" fmla="*/ 73 w 78"/>
                <a:gd name="T7" fmla="*/ 42 h 42"/>
                <a:gd name="T8" fmla="*/ 0 w 78"/>
                <a:gd name="T9" fmla="*/ 14 h 42"/>
              </a:gdLst>
              <a:ahLst/>
              <a:cxnLst>
                <a:cxn ang="0">
                  <a:pos x="T0" y="T1"/>
                </a:cxn>
                <a:cxn ang="0">
                  <a:pos x="T2" y="T3"/>
                </a:cxn>
                <a:cxn ang="0">
                  <a:pos x="T4" y="T5"/>
                </a:cxn>
                <a:cxn ang="0">
                  <a:pos x="T6" y="T7"/>
                </a:cxn>
                <a:cxn ang="0">
                  <a:pos x="T8" y="T9"/>
                </a:cxn>
              </a:cxnLst>
              <a:rect l="0" t="0" r="r" b="b"/>
              <a:pathLst>
                <a:path w="78" h="42">
                  <a:moveTo>
                    <a:pt x="0" y="14"/>
                  </a:moveTo>
                  <a:lnTo>
                    <a:pt x="6" y="0"/>
                  </a:lnTo>
                  <a:lnTo>
                    <a:pt x="78" y="28"/>
                  </a:lnTo>
                  <a:lnTo>
                    <a:pt x="73" y="42"/>
                  </a:lnTo>
                  <a:lnTo>
                    <a:pt x="0" y="14"/>
                  </a:lnTo>
                  <a:close/>
                </a:path>
              </a:pathLst>
            </a:custGeom>
            <a:solidFill>
              <a:srgbClr val="CECE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5" name="Freeform 31">
              <a:extLst>
                <a:ext uri="{FF2B5EF4-FFF2-40B4-BE49-F238E27FC236}">
                  <a16:creationId xmlns:a16="http://schemas.microsoft.com/office/drawing/2014/main" id="{E8E3C10D-C936-9E44-BFFE-BD374192A486}"/>
                </a:ext>
              </a:extLst>
            </p:cNvPr>
            <p:cNvSpPr>
              <a:spLocks/>
            </p:cNvSpPr>
            <p:nvPr/>
          </p:nvSpPr>
          <p:spPr bwMode="auto">
            <a:xfrm>
              <a:off x="6167409" y="2607992"/>
              <a:ext cx="410973" cy="208950"/>
            </a:xfrm>
            <a:custGeom>
              <a:avLst/>
              <a:gdLst>
                <a:gd name="T0" fmla="*/ 116 w 128"/>
                <a:gd name="T1" fmla="*/ 64 h 65"/>
                <a:gd name="T2" fmla="*/ 127 w 128"/>
                <a:gd name="T3" fmla="*/ 59 h 65"/>
                <a:gd name="T4" fmla="*/ 122 w 128"/>
                <a:gd name="T5" fmla="*/ 49 h 65"/>
                <a:gd name="T6" fmla="*/ 21 w 128"/>
                <a:gd name="T7" fmla="*/ 3 h 65"/>
                <a:gd name="T8" fmla="*/ 4 w 128"/>
                <a:gd name="T9" fmla="*/ 7 h 65"/>
                <a:gd name="T10" fmla="*/ 2 w 128"/>
                <a:gd name="T11" fmla="*/ 12 h 65"/>
                <a:gd name="T12" fmla="*/ 12 w 128"/>
                <a:gd name="T13" fmla="*/ 27 h 65"/>
                <a:gd name="T14" fmla="*/ 116 w 128"/>
                <a:gd name="T15" fmla="*/ 64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8" h="65">
                  <a:moveTo>
                    <a:pt x="116" y="64"/>
                  </a:moveTo>
                  <a:cubicBezTo>
                    <a:pt x="121" y="65"/>
                    <a:pt x="125" y="63"/>
                    <a:pt x="127" y="59"/>
                  </a:cubicBezTo>
                  <a:cubicBezTo>
                    <a:pt x="128" y="55"/>
                    <a:pt x="126" y="51"/>
                    <a:pt x="122" y="49"/>
                  </a:cubicBezTo>
                  <a:cubicBezTo>
                    <a:pt x="21" y="3"/>
                    <a:pt x="21" y="3"/>
                    <a:pt x="21" y="3"/>
                  </a:cubicBezTo>
                  <a:cubicBezTo>
                    <a:pt x="14" y="0"/>
                    <a:pt x="6" y="2"/>
                    <a:pt x="4" y="7"/>
                  </a:cubicBezTo>
                  <a:cubicBezTo>
                    <a:pt x="2" y="12"/>
                    <a:pt x="2" y="12"/>
                    <a:pt x="2" y="12"/>
                  </a:cubicBezTo>
                  <a:cubicBezTo>
                    <a:pt x="0" y="18"/>
                    <a:pt x="4" y="25"/>
                    <a:pt x="12" y="27"/>
                  </a:cubicBezTo>
                  <a:lnTo>
                    <a:pt x="116" y="64"/>
                  </a:lnTo>
                  <a:close/>
                </a:path>
              </a:pathLst>
            </a:cu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6" name="Freeform 32">
              <a:extLst>
                <a:ext uri="{FF2B5EF4-FFF2-40B4-BE49-F238E27FC236}">
                  <a16:creationId xmlns:a16="http://schemas.microsoft.com/office/drawing/2014/main" id="{3B78E529-BD8C-364E-9785-3459FDC8AD9F}"/>
                </a:ext>
              </a:extLst>
            </p:cNvPr>
            <p:cNvSpPr>
              <a:spLocks/>
            </p:cNvSpPr>
            <p:nvPr/>
          </p:nvSpPr>
          <p:spPr bwMode="auto">
            <a:xfrm>
              <a:off x="6176644" y="2607992"/>
              <a:ext cx="401738" cy="192788"/>
            </a:xfrm>
            <a:custGeom>
              <a:avLst/>
              <a:gdLst>
                <a:gd name="T0" fmla="*/ 124 w 125"/>
                <a:gd name="T1" fmla="*/ 60 h 60"/>
                <a:gd name="T2" fmla="*/ 0 w 125"/>
                <a:gd name="T3" fmla="*/ 10 h 60"/>
                <a:gd name="T4" fmla="*/ 1 w 125"/>
                <a:gd name="T5" fmla="*/ 7 h 60"/>
                <a:gd name="T6" fmla="*/ 18 w 125"/>
                <a:gd name="T7" fmla="*/ 3 h 60"/>
                <a:gd name="T8" fmla="*/ 119 w 125"/>
                <a:gd name="T9" fmla="*/ 49 h 60"/>
                <a:gd name="T10" fmla="*/ 124 w 125"/>
                <a:gd name="T11" fmla="*/ 59 h 60"/>
                <a:gd name="T12" fmla="*/ 124 w 125"/>
                <a:gd name="T13" fmla="*/ 60 h 60"/>
              </a:gdLst>
              <a:ahLst/>
              <a:cxnLst>
                <a:cxn ang="0">
                  <a:pos x="T0" y="T1"/>
                </a:cxn>
                <a:cxn ang="0">
                  <a:pos x="T2" y="T3"/>
                </a:cxn>
                <a:cxn ang="0">
                  <a:pos x="T4" y="T5"/>
                </a:cxn>
                <a:cxn ang="0">
                  <a:pos x="T6" y="T7"/>
                </a:cxn>
                <a:cxn ang="0">
                  <a:pos x="T8" y="T9"/>
                </a:cxn>
                <a:cxn ang="0">
                  <a:pos x="T10" y="T11"/>
                </a:cxn>
                <a:cxn ang="0">
                  <a:pos x="T12" y="T13"/>
                </a:cxn>
              </a:cxnLst>
              <a:rect l="0" t="0" r="r" b="b"/>
              <a:pathLst>
                <a:path w="125" h="60">
                  <a:moveTo>
                    <a:pt x="124" y="60"/>
                  </a:moveTo>
                  <a:cubicBezTo>
                    <a:pt x="0" y="10"/>
                    <a:pt x="0" y="10"/>
                    <a:pt x="0" y="10"/>
                  </a:cubicBezTo>
                  <a:cubicBezTo>
                    <a:pt x="1" y="7"/>
                    <a:pt x="1" y="7"/>
                    <a:pt x="1" y="7"/>
                  </a:cubicBezTo>
                  <a:cubicBezTo>
                    <a:pt x="3" y="2"/>
                    <a:pt x="11" y="0"/>
                    <a:pt x="18" y="3"/>
                  </a:cubicBezTo>
                  <a:cubicBezTo>
                    <a:pt x="119" y="49"/>
                    <a:pt x="119" y="49"/>
                    <a:pt x="119" y="49"/>
                  </a:cubicBezTo>
                  <a:cubicBezTo>
                    <a:pt x="123" y="51"/>
                    <a:pt x="125" y="55"/>
                    <a:pt x="124" y="59"/>
                  </a:cubicBezTo>
                  <a:lnTo>
                    <a:pt x="124"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7" name="Freeform 33">
              <a:extLst>
                <a:ext uri="{FF2B5EF4-FFF2-40B4-BE49-F238E27FC236}">
                  <a16:creationId xmlns:a16="http://schemas.microsoft.com/office/drawing/2014/main" id="{3FB34EB4-D340-3341-A3CC-DD091AEA4521}"/>
                </a:ext>
              </a:extLst>
            </p:cNvPr>
            <p:cNvSpPr>
              <a:spLocks/>
            </p:cNvSpPr>
            <p:nvPr/>
          </p:nvSpPr>
          <p:spPr bwMode="auto">
            <a:xfrm>
              <a:off x="5983856" y="2601065"/>
              <a:ext cx="96971" cy="64647"/>
            </a:xfrm>
            <a:custGeom>
              <a:avLst/>
              <a:gdLst>
                <a:gd name="T0" fmla="*/ 84 w 84"/>
                <a:gd name="T1" fmla="*/ 28 h 56"/>
                <a:gd name="T2" fmla="*/ 73 w 84"/>
                <a:gd name="T3" fmla="*/ 0 h 56"/>
                <a:gd name="T4" fmla="*/ 0 w 84"/>
                <a:gd name="T5" fmla="*/ 28 h 56"/>
                <a:gd name="T6" fmla="*/ 11 w 84"/>
                <a:gd name="T7" fmla="*/ 56 h 56"/>
                <a:gd name="T8" fmla="*/ 84 w 84"/>
                <a:gd name="T9" fmla="*/ 28 h 56"/>
              </a:gdLst>
              <a:ahLst/>
              <a:cxnLst>
                <a:cxn ang="0">
                  <a:pos x="T0" y="T1"/>
                </a:cxn>
                <a:cxn ang="0">
                  <a:pos x="T2" y="T3"/>
                </a:cxn>
                <a:cxn ang="0">
                  <a:pos x="T4" y="T5"/>
                </a:cxn>
                <a:cxn ang="0">
                  <a:pos x="T6" y="T7"/>
                </a:cxn>
                <a:cxn ang="0">
                  <a:pos x="T8" y="T9"/>
                </a:cxn>
              </a:cxnLst>
              <a:rect l="0" t="0" r="r" b="b"/>
              <a:pathLst>
                <a:path w="84" h="56">
                  <a:moveTo>
                    <a:pt x="84" y="28"/>
                  </a:moveTo>
                  <a:lnTo>
                    <a:pt x="73" y="0"/>
                  </a:lnTo>
                  <a:lnTo>
                    <a:pt x="0" y="28"/>
                  </a:lnTo>
                  <a:lnTo>
                    <a:pt x="11" y="56"/>
                  </a:lnTo>
                  <a:lnTo>
                    <a:pt x="84"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8" name="Freeform 34">
              <a:extLst>
                <a:ext uri="{FF2B5EF4-FFF2-40B4-BE49-F238E27FC236}">
                  <a16:creationId xmlns:a16="http://schemas.microsoft.com/office/drawing/2014/main" id="{005A2F21-3C1F-8E4F-B352-055AD8EC9F69}"/>
                </a:ext>
              </a:extLst>
            </p:cNvPr>
            <p:cNvSpPr>
              <a:spLocks/>
            </p:cNvSpPr>
            <p:nvPr/>
          </p:nvSpPr>
          <p:spPr bwMode="auto">
            <a:xfrm>
              <a:off x="5990783" y="2617227"/>
              <a:ext cx="90045" cy="48486"/>
            </a:xfrm>
            <a:custGeom>
              <a:avLst/>
              <a:gdLst>
                <a:gd name="T0" fmla="*/ 78 w 78"/>
                <a:gd name="T1" fmla="*/ 14 h 42"/>
                <a:gd name="T2" fmla="*/ 72 w 78"/>
                <a:gd name="T3" fmla="*/ 0 h 42"/>
                <a:gd name="T4" fmla="*/ 0 w 78"/>
                <a:gd name="T5" fmla="*/ 28 h 42"/>
                <a:gd name="T6" fmla="*/ 5 w 78"/>
                <a:gd name="T7" fmla="*/ 42 h 42"/>
                <a:gd name="T8" fmla="*/ 78 w 78"/>
                <a:gd name="T9" fmla="*/ 14 h 42"/>
              </a:gdLst>
              <a:ahLst/>
              <a:cxnLst>
                <a:cxn ang="0">
                  <a:pos x="T0" y="T1"/>
                </a:cxn>
                <a:cxn ang="0">
                  <a:pos x="T2" y="T3"/>
                </a:cxn>
                <a:cxn ang="0">
                  <a:pos x="T4" y="T5"/>
                </a:cxn>
                <a:cxn ang="0">
                  <a:pos x="T6" y="T7"/>
                </a:cxn>
                <a:cxn ang="0">
                  <a:pos x="T8" y="T9"/>
                </a:cxn>
              </a:cxnLst>
              <a:rect l="0" t="0" r="r" b="b"/>
              <a:pathLst>
                <a:path w="78" h="42">
                  <a:moveTo>
                    <a:pt x="78" y="14"/>
                  </a:moveTo>
                  <a:lnTo>
                    <a:pt x="72" y="0"/>
                  </a:lnTo>
                  <a:lnTo>
                    <a:pt x="0" y="28"/>
                  </a:lnTo>
                  <a:lnTo>
                    <a:pt x="5" y="42"/>
                  </a:lnTo>
                  <a:lnTo>
                    <a:pt x="78" y="14"/>
                  </a:lnTo>
                  <a:close/>
                </a:path>
              </a:pathLst>
            </a:custGeom>
            <a:solidFill>
              <a:srgbClr val="CECE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9" name="Freeform 35">
              <a:extLst>
                <a:ext uri="{FF2B5EF4-FFF2-40B4-BE49-F238E27FC236}">
                  <a16:creationId xmlns:a16="http://schemas.microsoft.com/office/drawing/2014/main" id="{A3E50EC5-B720-C742-8DCB-4BDB3A75640C}"/>
                </a:ext>
              </a:extLst>
            </p:cNvPr>
            <p:cNvSpPr>
              <a:spLocks/>
            </p:cNvSpPr>
            <p:nvPr/>
          </p:nvSpPr>
          <p:spPr bwMode="auto">
            <a:xfrm>
              <a:off x="5617906" y="2607992"/>
              <a:ext cx="414436" cy="208950"/>
            </a:xfrm>
            <a:custGeom>
              <a:avLst/>
              <a:gdLst>
                <a:gd name="T0" fmla="*/ 12 w 129"/>
                <a:gd name="T1" fmla="*/ 64 h 65"/>
                <a:gd name="T2" fmla="*/ 2 w 129"/>
                <a:gd name="T3" fmla="*/ 59 h 65"/>
                <a:gd name="T4" fmla="*/ 6 w 129"/>
                <a:gd name="T5" fmla="*/ 49 h 65"/>
                <a:gd name="T6" fmla="*/ 107 w 129"/>
                <a:gd name="T7" fmla="*/ 3 h 65"/>
                <a:gd name="T8" fmla="*/ 125 w 129"/>
                <a:gd name="T9" fmla="*/ 7 h 65"/>
                <a:gd name="T10" fmla="*/ 127 w 129"/>
                <a:gd name="T11" fmla="*/ 12 h 65"/>
                <a:gd name="T12" fmla="*/ 117 w 129"/>
                <a:gd name="T13" fmla="*/ 27 h 65"/>
                <a:gd name="T14" fmla="*/ 12 w 129"/>
                <a:gd name="T15" fmla="*/ 64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65">
                  <a:moveTo>
                    <a:pt x="12" y="64"/>
                  </a:moveTo>
                  <a:cubicBezTo>
                    <a:pt x="8" y="65"/>
                    <a:pt x="4" y="63"/>
                    <a:pt x="2" y="59"/>
                  </a:cubicBezTo>
                  <a:cubicBezTo>
                    <a:pt x="0" y="55"/>
                    <a:pt x="2" y="51"/>
                    <a:pt x="6" y="49"/>
                  </a:cubicBezTo>
                  <a:cubicBezTo>
                    <a:pt x="107" y="3"/>
                    <a:pt x="107" y="3"/>
                    <a:pt x="107" y="3"/>
                  </a:cubicBezTo>
                  <a:cubicBezTo>
                    <a:pt x="114" y="0"/>
                    <a:pt x="122" y="2"/>
                    <a:pt x="125" y="7"/>
                  </a:cubicBezTo>
                  <a:cubicBezTo>
                    <a:pt x="127" y="12"/>
                    <a:pt x="127" y="12"/>
                    <a:pt x="127" y="12"/>
                  </a:cubicBezTo>
                  <a:cubicBezTo>
                    <a:pt x="129" y="18"/>
                    <a:pt x="124" y="25"/>
                    <a:pt x="117" y="27"/>
                  </a:cubicBezTo>
                  <a:lnTo>
                    <a:pt x="12" y="64"/>
                  </a:lnTo>
                  <a:close/>
                </a:path>
              </a:pathLst>
            </a:cu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0" name="Freeform 36">
              <a:extLst>
                <a:ext uri="{FF2B5EF4-FFF2-40B4-BE49-F238E27FC236}">
                  <a16:creationId xmlns:a16="http://schemas.microsoft.com/office/drawing/2014/main" id="{3334AA2D-F457-604A-97B0-C33DB44694E9}"/>
                </a:ext>
              </a:extLst>
            </p:cNvPr>
            <p:cNvSpPr>
              <a:spLocks/>
            </p:cNvSpPr>
            <p:nvPr/>
          </p:nvSpPr>
          <p:spPr bwMode="auto">
            <a:xfrm>
              <a:off x="5617906" y="2607992"/>
              <a:ext cx="405201" cy="192788"/>
            </a:xfrm>
            <a:custGeom>
              <a:avLst/>
              <a:gdLst>
                <a:gd name="T0" fmla="*/ 2 w 126"/>
                <a:gd name="T1" fmla="*/ 60 h 60"/>
                <a:gd name="T2" fmla="*/ 126 w 126"/>
                <a:gd name="T3" fmla="*/ 10 h 60"/>
                <a:gd name="T4" fmla="*/ 125 w 126"/>
                <a:gd name="T5" fmla="*/ 7 h 60"/>
                <a:gd name="T6" fmla="*/ 107 w 126"/>
                <a:gd name="T7" fmla="*/ 3 h 60"/>
                <a:gd name="T8" fmla="*/ 6 w 126"/>
                <a:gd name="T9" fmla="*/ 49 h 60"/>
                <a:gd name="T10" fmla="*/ 2 w 126"/>
                <a:gd name="T11" fmla="*/ 59 h 60"/>
                <a:gd name="T12" fmla="*/ 2 w 126"/>
                <a:gd name="T13" fmla="*/ 60 h 60"/>
              </a:gdLst>
              <a:ahLst/>
              <a:cxnLst>
                <a:cxn ang="0">
                  <a:pos x="T0" y="T1"/>
                </a:cxn>
                <a:cxn ang="0">
                  <a:pos x="T2" y="T3"/>
                </a:cxn>
                <a:cxn ang="0">
                  <a:pos x="T4" y="T5"/>
                </a:cxn>
                <a:cxn ang="0">
                  <a:pos x="T6" y="T7"/>
                </a:cxn>
                <a:cxn ang="0">
                  <a:pos x="T8" y="T9"/>
                </a:cxn>
                <a:cxn ang="0">
                  <a:pos x="T10" y="T11"/>
                </a:cxn>
                <a:cxn ang="0">
                  <a:pos x="T12" y="T13"/>
                </a:cxn>
              </a:cxnLst>
              <a:rect l="0" t="0" r="r" b="b"/>
              <a:pathLst>
                <a:path w="126" h="60">
                  <a:moveTo>
                    <a:pt x="2" y="60"/>
                  </a:moveTo>
                  <a:cubicBezTo>
                    <a:pt x="126" y="10"/>
                    <a:pt x="126" y="10"/>
                    <a:pt x="126" y="10"/>
                  </a:cubicBezTo>
                  <a:cubicBezTo>
                    <a:pt x="125" y="7"/>
                    <a:pt x="125" y="7"/>
                    <a:pt x="125" y="7"/>
                  </a:cubicBezTo>
                  <a:cubicBezTo>
                    <a:pt x="122" y="2"/>
                    <a:pt x="114" y="0"/>
                    <a:pt x="107" y="3"/>
                  </a:cubicBezTo>
                  <a:cubicBezTo>
                    <a:pt x="6" y="49"/>
                    <a:pt x="6" y="49"/>
                    <a:pt x="6" y="49"/>
                  </a:cubicBezTo>
                  <a:cubicBezTo>
                    <a:pt x="2" y="51"/>
                    <a:pt x="0" y="55"/>
                    <a:pt x="2" y="59"/>
                  </a:cubicBezTo>
                  <a:lnTo>
                    <a:pt x="2"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1" name="Freeform 37">
              <a:extLst>
                <a:ext uri="{FF2B5EF4-FFF2-40B4-BE49-F238E27FC236}">
                  <a16:creationId xmlns:a16="http://schemas.microsoft.com/office/drawing/2014/main" id="{5CABE98E-C3D1-B34C-B28E-0FA030356C99}"/>
                </a:ext>
              </a:extLst>
            </p:cNvPr>
            <p:cNvSpPr>
              <a:spLocks/>
            </p:cNvSpPr>
            <p:nvPr/>
          </p:nvSpPr>
          <p:spPr bwMode="auto">
            <a:xfrm>
              <a:off x="6045041" y="2684184"/>
              <a:ext cx="106207" cy="1075918"/>
            </a:xfrm>
            <a:custGeom>
              <a:avLst/>
              <a:gdLst>
                <a:gd name="T0" fmla="*/ 33 w 33"/>
                <a:gd name="T1" fmla="*/ 335 h 335"/>
                <a:gd name="T2" fmla="*/ 0 w 33"/>
                <a:gd name="T3" fmla="*/ 335 h 335"/>
                <a:gd name="T4" fmla="*/ 8 w 33"/>
                <a:gd name="T5" fmla="*/ 8 h 335"/>
                <a:gd name="T6" fmla="*/ 17 w 33"/>
                <a:gd name="T7" fmla="*/ 0 h 335"/>
                <a:gd name="T8" fmla="*/ 25 w 33"/>
                <a:gd name="T9" fmla="*/ 8 h 335"/>
                <a:gd name="T10" fmla="*/ 33 w 33"/>
                <a:gd name="T11" fmla="*/ 335 h 335"/>
              </a:gdLst>
              <a:ahLst/>
              <a:cxnLst>
                <a:cxn ang="0">
                  <a:pos x="T0" y="T1"/>
                </a:cxn>
                <a:cxn ang="0">
                  <a:pos x="T2" y="T3"/>
                </a:cxn>
                <a:cxn ang="0">
                  <a:pos x="T4" y="T5"/>
                </a:cxn>
                <a:cxn ang="0">
                  <a:pos x="T6" y="T7"/>
                </a:cxn>
                <a:cxn ang="0">
                  <a:pos x="T8" y="T9"/>
                </a:cxn>
                <a:cxn ang="0">
                  <a:pos x="T10" y="T11"/>
                </a:cxn>
              </a:cxnLst>
              <a:rect l="0" t="0" r="r" b="b"/>
              <a:pathLst>
                <a:path w="33" h="335">
                  <a:moveTo>
                    <a:pt x="33" y="335"/>
                  </a:moveTo>
                  <a:cubicBezTo>
                    <a:pt x="0" y="335"/>
                    <a:pt x="0" y="335"/>
                    <a:pt x="0" y="335"/>
                  </a:cubicBezTo>
                  <a:cubicBezTo>
                    <a:pt x="8" y="8"/>
                    <a:pt x="8" y="8"/>
                    <a:pt x="8" y="8"/>
                  </a:cubicBezTo>
                  <a:cubicBezTo>
                    <a:pt x="9" y="4"/>
                    <a:pt x="12" y="0"/>
                    <a:pt x="17" y="0"/>
                  </a:cubicBezTo>
                  <a:cubicBezTo>
                    <a:pt x="21" y="0"/>
                    <a:pt x="25" y="4"/>
                    <a:pt x="25" y="8"/>
                  </a:cubicBezTo>
                  <a:lnTo>
                    <a:pt x="33" y="3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2" name="Freeform 38">
              <a:extLst>
                <a:ext uri="{FF2B5EF4-FFF2-40B4-BE49-F238E27FC236}">
                  <a16:creationId xmlns:a16="http://schemas.microsoft.com/office/drawing/2014/main" id="{F1A953EC-11E9-BF48-901E-DF201AF18DC0}"/>
                </a:ext>
              </a:extLst>
            </p:cNvPr>
            <p:cNvSpPr>
              <a:spLocks/>
            </p:cNvSpPr>
            <p:nvPr/>
          </p:nvSpPr>
          <p:spPr bwMode="auto">
            <a:xfrm>
              <a:off x="6099298" y="2684184"/>
              <a:ext cx="51949" cy="1075918"/>
            </a:xfrm>
            <a:custGeom>
              <a:avLst/>
              <a:gdLst>
                <a:gd name="T0" fmla="*/ 16 w 16"/>
                <a:gd name="T1" fmla="*/ 335 h 335"/>
                <a:gd name="T2" fmla="*/ 0 w 16"/>
                <a:gd name="T3" fmla="*/ 335 h 335"/>
                <a:gd name="T4" fmla="*/ 0 w 16"/>
                <a:gd name="T5" fmla="*/ 0 h 335"/>
                <a:gd name="T6" fmla="*/ 8 w 16"/>
                <a:gd name="T7" fmla="*/ 8 h 335"/>
                <a:gd name="T8" fmla="*/ 16 w 16"/>
                <a:gd name="T9" fmla="*/ 335 h 335"/>
              </a:gdLst>
              <a:ahLst/>
              <a:cxnLst>
                <a:cxn ang="0">
                  <a:pos x="T0" y="T1"/>
                </a:cxn>
                <a:cxn ang="0">
                  <a:pos x="T2" y="T3"/>
                </a:cxn>
                <a:cxn ang="0">
                  <a:pos x="T4" y="T5"/>
                </a:cxn>
                <a:cxn ang="0">
                  <a:pos x="T6" y="T7"/>
                </a:cxn>
                <a:cxn ang="0">
                  <a:pos x="T8" y="T9"/>
                </a:cxn>
              </a:cxnLst>
              <a:rect l="0" t="0" r="r" b="b"/>
              <a:pathLst>
                <a:path w="16" h="335">
                  <a:moveTo>
                    <a:pt x="16" y="335"/>
                  </a:moveTo>
                  <a:cubicBezTo>
                    <a:pt x="0" y="335"/>
                    <a:pt x="0" y="335"/>
                    <a:pt x="0" y="335"/>
                  </a:cubicBezTo>
                  <a:cubicBezTo>
                    <a:pt x="0" y="0"/>
                    <a:pt x="0" y="0"/>
                    <a:pt x="0" y="0"/>
                  </a:cubicBezTo>
                  <a:cubicBezTo>
                    <a:pt x="4" y="0"/>
                    <a:pt x="8" y="4"/>
                    <a:pt x="8" y="8"/>
                  </a:cubicBezTo>
                  <a:lnTo>
                    <a:pt x="16" y="335"/>
                  </a:lnTo>
                  <a:close/>
                </a:path>
              </a:pathLst>
            </a:cu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3" name="Oval 39">
              <a:extLst>
                <a:ext uri="{FF2B5EF4-FFF2-40B4-BE49-F238E27FC236}">
                  <a16:creationId xmlns:a16="http://schemas.microsoft.com/office/drawing/2014/main" id="{0974D2EE-AFB9-FC42-9C00-A2297A215362}"/>
                </a:ext>
              </a:extLst>
            </p:cNvPr>
            <p:cNvSpPr>
              <a:spLocks noChangeArrowheads="1"/>
            </p:cNvSpPr>
            <p:nvPr/>
          </p:nvSpPr>
          <p:spPr bwMode="auto">
            <a:xfrm>
              <a:off x="6051967" y="2556043"/>
              <a:ext cx="95817" cy="93508"/>
            </a:xfrm>
            <a:prstGeom prst="ellipse">
              <a:avLst/>
            </a:prstGeom>
            <a:solidFill>
              <a:srgbClr val="3E7B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4" name="Oval 40">
              <a:extLst>
                <a:ext uri="{FF2B5EF4-FFF2-40B4-BE49-F238E27FC236}">
                  <a16:creationId xmlns:a16="http://schemas.microsoft.com/office/drawing/2014/main" id="{BA35FEC7-8D6C-314F-AED9-E8723ED38A81}"/>
                </a:ext>
              </a:extLst>
            </p:cNvPr>
            <p:cNvSpPr>
              <a:spLocks noChangeArrowheads="1"/>
            </p:cNvSpPr>
            <p:nvPr/>
          </p:nvSpPr>
          <p:spPr bwMode="auto">
            <a:xfrm>
              <a:off x="6070438" y="2575668"/>
              <a:ext cx="57721" cy="54258"/>
            </a:xfrm>
            <a:prstGeom prst="ellipse">
              <a:avLst/>
            </a:prstGeom>
            <a:solidFill>
              <a:srgbClr val="5696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5" name="Rectangle 41">
              <a:extLst>
                <a:ext uri="{FF2B5EF4-FFF2-40B4-BE49-F238E27FC236}">
                  <a16:creationId xmlns:a16="http://schemas.microsoft.com/office/drawing/2014/main" id="{E2042A83-5688-A542-A00F-C8914CE54376}"/>
                </a:ext>
              </a:extLst>
            </p:cNvPr>
            <p:cNvSpPr>
              <a:spLocks noChangeArrowheads="1"/>
            </p:cNvSpPr>
            <p:nvPr/>
          </p:nvSpPr>
          <p:spPr bwMode="auto">
            <a:xfrm>
              <a:off x="5486302" y="2905832"/>
              <a:ext cx="19625" cy="5772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6" name="Rectangle 42">
              <a:extLst>
                <a:ext uri="{FF2B5EF4-FFF2-40B4-BE49-F238E27FC236}">
                  <a16:creationId xmlns:a16="http://schemas.microsoft.com/office/drawing/2014/main" id="{2E5CB79B-3A10-F043-A750-5F5EDF6F1C81}"/>
                </a:ext>
              </a:extLst>
            </p:cNvPr>
            <p:cNvSpPr>
              <a:spLocks noChangeArrowheads="1"/>
            </p:cNvSpPr>
            <p:nvPr/>
          </p:nvSpPr>
          <p:spPr bwMode="auto">
            <a:xfrm>
              <a:off x="5495537" y="2905832"/>
              <a:ext cx="10390" cy="57721"/>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7" name="Rectangle 43">
              <a:extLst>
                <a:ext uri="{FF2B5EF4-FFF2-40B4-BE49-F238E27FC236}">
                  <a16:creationId xmlns:a16="http://schemas.microsoft.com/office/drawing/2014/main" id="{AF648F3D-8433-3B46-BDE8-C68A06BF797E}"/>
                </a:ext>
              </a:extLst>
            </p:cNvPr>
            <p:cNvSpPr>
              <a:spLocks noChangeArrowheads="1"/>
            </p:cNvSpPr>
            <p:nvPr/>
          </p:nvSpPr>
          <p:spPr bwMode="auto">
            <a:xfrm>
              <a:off x="5482839" y="2793853"/>
              <a:ext cx="26552" cy="704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8" name="Rectangle 44">
              <a:extLst>
                <a:ext uri="{FF2B5EF4-FFF2-40B4-BE49-F238E27FC236}">
                  <a16:creationId xmlns:a16="http://schemas.microsoft.com/office/drawing/2014/main" id="{629ED7F5-03C0-0D4D-A58B-C7C2A96B480C}"/>
                </a:ext>
              </a:extLst>
            </p:cNvPr>
            <p:cNvSpPr>
              <a:spLocks noChangeArrowheads="1"/>
            </p:cNvSpPr>
            <p:nvPr/>
          </p:nvSpPr>
          <p:spPr bwMode="auto">
            <a:xfrm>
              <a:off x="5495537" y="2793853"/>
              <a:ext cx="13853" cy="70420"/>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9" name="Freeform 45">
              <a:extLst>
                <a:ext uri="{FF2B5EF4-FFF2-40B4-BE49-F238E27FC236}">
                  <a16:creationId xmlns:a16="http://schemas.microsoft.com/office/drawing/2014/main" id="{9A80BC5A-1903-4242-8CA1-45E3FA5C9607}"/>
                </a:ext>
              </a:extLst>
            </p:cNvPr>
            <p:cNvSpPr>
              <a:spLocks/>
            </p:cNvSpPr>
            <p:nvPr/>
          </p:nvSpPr>
          <p:spPr bwMode="auto">
            <a:xfrm>
              <a:off x="5464368" y="2494859"/>
              <a:ext cx="63493" cy="324392"/>
            </a:xfrm>
            <a:custGeom>
              <a:avLst/>
              <a:gdLst>
                <a:gd name="T0" fmla="*/ 16 w 20"/>
                <a:gd name="T1" fmla="*/ 6 h 101"/>
                <a:gd name="T2" fmla="*/ 10 w 20"/>
                <a:gd name="T3" fmla="*/ 0 h 101"/>
                <a:gd name="T4" fmla="*/ 4 w 20"/>
                <a:gd name="T5" fmla="*/ 6 h 101"/>
                <a:gd name="T6" fmla="*/ 0 w 20"/>
                <a:gd name="T7" fmla="*/ 90 h 101"/>
                <a:gd name="T8" fmla="*/ 8 w 20"/>
                <a:gd name="T9" fmla="*/ 101 h 101"/>
                <a:gd name="T10" fmla="*/ 12 w 20"/>
                <a:gd name="T11" fmla="*/ 101 h 101"/>
                <a:gd name="T12" fmla="*/ 20 w 20"/>
                <a:gd name="T13" fmla="*/ 90 h 101"/>
                <a:gd name="T14" fmla="*/ 16 w 20"/>
                <a:gd name="T15" fmla="*/ 6 h 1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01">
                  <a:moveTo>
                    <a:pt x="16" y="6"/>
                  </a:moveTo>
                  <a:cubicBezTo>
                    <a:pt x="15" y="3"/>
                    <a:pt x="13" y="0"/>
                    <a:pt x="10" y="0"/>
                  </a:cubicBezTo>
                  <a:cubicBezTo>
                    <a:pt x="6" y="0"/>
                    <a:pt x="4" y="3"/>
                    <a:pt x="4" y="6"/>
                  </a:cubicBezTo>
                  <a:cubicBezTo>
                    <a:pt x="0" y="90"/>
                    <a:pt x="0" y="90"/>
                    <a:pt x="0" y="90"/>
                  </a:cubicBezTo>
                  <a:cubicBezTo>
                    <a:pt x="0" y="96"/>
                    <a:pt x="3" y="101"/>
                    <a:pt x="8" y="101"/>
                  </a:cubicBezTo>
                  <a:cubicBezTo>
                    <a:pt x="12" y="101"/>
                    <a:pt x="12" y="101"/>
                    <a:pt x="12" y="101"/>
                  </a:cubicBezTo>
                  <a:cubicBezTo>
                    <a:pt x="16" y="101"/>
                    <a:pt x="20" y="96"/>
                    <a:pt x="20" y="90"/>
                  </a:cubicBezTo>
                  <a:lnTo>
                    <a:pt x="16" y="6"/>
                  </a:lnTo>
                  <a:close/>
                </a:path>
              </a:pathLst>
            </a:cu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0" name="Freeform 46">
              <a:extLst>
                <a:ext uri="{FF2B5EF4-FFF2-40B4-BE49-F238E27FC236}">
                  <a16:creationId xmlns:a16="http://schemas.microsoft.com/office/drawing/2014/main" id="{2670DB73-D5CF-8144-81D6-9187E9EEA79D}"/>
                </a:ext>
              </a:extLst>
            </p:cNvPr>
            <p:cNvSpPr>
              <a:spLocks/>
            </p:cNvSpPr>
            <p:nvPr/>
          </p:nvSpPr>
          <p:spPr bwMode="auto">
            <a:xfrm>
              <a:off x="5464368" y="2494859"/>
              <a:ext cx="31169" cy="324392"/>
            </a:xfrm>
            <a:custGeom>
              <a:avLst/>
              <a:gdLst>
                <a:gd name="T0" fmla="*/ 10 w 10"/>
                <a:gd name="T1" fmla="*/ 0 h 101"/>
                <a:gd name="T2" fmla="*/ 10 w 10"/>
                <a:gd name="T3" fmla="*/ 101 h 101"/>
                <a:gd name="T4" fmla="*/ 8 w 10"/>
                <a:gd name="T5" fmla="*/ 101 h 101"/>
                <a:gd name="T6" fmla="*/ 0 w 10"/>
                <a:gd name="T7" fmla="*/ 90 h 101"/>
                <a:gd name="T8" fmla="*/ 4 w 10"/>
                <a:gd name="T9" fmla="*/ 6 h 101"/>
                <a:gd name="T10" fmla="*/ 10 w 10"/>
                <a:gd name="T11" fmla="*/ 0 h 101"/>
              </a:gdLst>
              <a:ahLst/>
              <a:cxnLst>
                <a:cxn ang="0">
                  <a:pos x="T0" y="T1"/>
                </a:cxn>
                <a:cxn ang="0">
                  <a:pos x="T2" y="T3"/>
                </a:cxn>
                <a:cxn ang="0">
                  <a:pos x="T4" y="T5"/>
                </a:cxn>
                <a:cxn ang="0">
                  <a:pos x="T6" y="T7"/>
                </a:cxn>
                <a:cxn ang="0">
                  <a:pos x="T8" y="T9"/>
                </a:cxn>
                <a:cxn ang="0">
                  <a:pos x="T10" y="T11"/>
                </a:cxn>
              </a:cxnLst>
              <a:rect l="0" t="0" r="r" b="b"/>
              <a:pathLst>
                <a:path w="10" h="101">
                  <a:moveTo>
                    <a:pt x="10" y="0"/>
                  </a:moveTo>
                  <a:cubicBezTo>
                    <a:pt x="10" y="101"/>
                    <a:pt x="10" y="101"/>
                    <a:pt x="10" y="101"/>
                  </a:cubicBezTo>
                  <a:cubicBezTo>
                    <a:pt x="8" y="101"/>
                    <a:pt x="8" y="101"/>
                    <a:pt x="8" y="101"/>
                  </a:cubicBezTo>
                  <a:cubicBezTo>
                    <a:pt x="3" y="101"/>
                    <a:pt x="0" y="96"/>
                    <a:pt x="0" y="90"/>
                  </a:cubicBezTo>
                  <a:cubicBezTo>
                    <a:pt x="4" y="6"/>
                    <a:pt x="4" y="6"/>
                    <a:pt x="4" y="6"/>
                  </a:cubicBezTo>
                  <a:cubicBezTo>
                    <a:pt x="4" y="3"/>
                    <a:pt x="6" y="0"/>
                    <a:pt x="1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1" name="Freeform 47">
              <a:extLst>
                <a:ext uri="{FF2B5EF4-FFF2-40B4-BE49-F238E27FC236}">
                  <a16:creationId xmlns:a16="http://schemas.microsoft.com/office/drawing/2014/main" id="{B6660E2A-6608-734D-85D4-E33F05AC0531}"/>
                </a:ext>
              </a:extLst>
            </p:cNvPr>
            <p:cNvSpPr>
              <a:spLocks/>
            </p:cNvSpPr>
            <p:nvPr/>
          </p:nvSpPr>
          <p:spPr bwMode="auto">
            <a:xfrm>
              <a:off x="5509390" y="2880435"/>
              <a:ext cx="73883" cy="51949"/>
            </a:xfrm>
            <a:custGeom>
              <a:avLst/>
              <a:gdLst>
                <a:gd name="T0" fmla="*/ 0 w 64"/>
                <a:gd name="T1" fmla="*/ 22 h 45"/>
                <a:gd name="T2" fmla="*/ 8 w 64"/>
                <a:gd name="T3" fmla="*/ 0 h 45"/>
                <a:gd name="T4" fmla="*/ 64 w 64"/>
                <a:gd name="T5" fmla="*/ 22 h 45"/>
                <a:gd name="T6" fmla="*/ 55 w 64"/>
                <a:gd name="T7" fmla="*/ 45 h 45"/>
                <a:gd name="T8" fmla="*/ 0 w 64"/>
                <a:gd name="T9" fmla="*/ 22 h 45"/>
              </a:gdLst>
              <a:ahLst/>
              <a:cxnLst>
                <a:cxn ang="0">
                  <a:pos x="T0" y="T1"/>
                </a:cxn>
                <a:cxn ang="0">
                  <a:pos x="T2" y="T3"/>
                </a:cxn>
                <a:cxn ang="0">
                  <a:pos x="T4" y="T5"/>
                </a:cxn>
                <a:cxn ang="0">
                  <a:pos x="T6" y="T7"/>
                </a:cxn>
                <a:cxn ang="0">
                  <a:pos x="T8" y="T9"/>
                </a:cxn>
              </a:cxnLst>
              <a:rect l="0" t="0" r="r" b="b"/>
              <a:pathLst>
                <a:path w="64" h="45">
                  <a:moveTo>
                    <a:pt x="0" y="22"/>
                  </a:moveTo>
                  <a:lnTo>
                    <a:pt x="8" y="0"/>
                  </a:lnTo>
                  <a:lnTo>
                    <a:pt x="64" y="22"/>
                  </a:lnTo>
                  <a:lnTo>
                    <a:pt x="55" y="45"/>
                  </a:lnTo>
                  <a:lnTo>
                    <a:pt x="0" y="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2" name="Freeform 48">
              <a:extLst>
                <a:ext uri="{FF2B5EF4-FFF2-40B4-BE49-F238E27FC236}">
                  <a16:creationId xmlns:a16="http://schemas.microsoft.com/office/drawing/2014/main" id="{8CCA84FA-FF34-8047-8FB9-A58080DB3EDD}"/>
                </a:ext>
              </a:extLst>
            </p:cNvPr>
            <p:cNvSpPr>
              <a:spLocks/>
            </p:cNvSpPr>
            <p:nvPr/>
          </p:nvSpPr>
          <p:spPr bwMode="auto">
            <a:xfrm>
              <a:off x="5509390" y="2893133"/>
              <a:ext cx="66956" cy="39250"/>
            </a:xfrm>
            <a:custGeom>
              <a:avLst/>
              <a:gdLst>
                <a:gd name="T0" fmla="*/ 0 w 58"/>
                <a:gd name="T1" fmla="*/ 11 h 34"/>
                <a:gd name="T2" fmla="*/ 2 w 58"/>
                <a:gd name="T3" fmla="*/ 0 h 34"/>
                <a:gd name="T4" fmla="*/ 58 w 58"/>
                <a:gd name="T5" fmla="*/ 23 h 34"/>
                <a:gd name="T6" fmla="*/ 55 w 58"/>
                <a:gd name="T7" fmla="*/ 34 h 34"/>
                <a:gd name="T8" fmla="*/ 0 w 58"/>
                <a:gd name="T9" fmla="*/ 11 h 34"/>
              </a:gdLst>
              <a:ahLst/>
              <a:cxnLst>
                <a:cxn ang="0">
                  <a:pos x="T0" y="T1"/>
                </a:cxn>
                <a:cxn ang="0">
                  <a:pos x="T2" y="T3"/>
                </a:cxn>
                <a:cxn ang="0">
                  <a:pos x="T4" y="T5"/>
                </a:cxn>
                <a:cxn ang="0">
                  <a:pos x="T6" y="T7"/>
                </a:cxn>
                <a:cxn ang="0">
                  <a:pos x="T8" y="T9"/>
                </a:cxn>
              </a:cxnLst>
              <a:rect l="0" t="0" r="r" b="b"/>
              <a:pathLst>
                <a:path w="58" h="34">
                  <a:moveTo>
                    <a:pt x="0" y="11"/>
                  </a:moveTo>
                  <a:lnTo>
                    <a:pt x="2" y="0"/>
                  </a:lnTo>
                  <a:lnTo>
                    <a:pt x="58" y="23"/>
                  </a:lnTo>
                  <a:lnTo>
                    <a:pt x="55" y="34"/>
                  </a:lnTo>
                  <a:lnTo>
                    <a:pt x="0" y="11"/>
                  </a:lnTo>
                  <a:close/>
                </a:path>
              </a:pathLst>
            </a:custGeom>
            <a:solidFill>
              <a:srgbClr val="CECE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3" name="Freeform 49">
              <a:extLst>
                <a:ext uri="{FF2B5EF4-FFF2-40B4-BE49-F238E27FC236}">
                  <a16:creationId xmlns:a16="http://schemas.microsoft.com/office/drawing/2014/main" id="{7F5E3D6C-81FF-DD4A-AA27-3ED037D7BB1C}"/>
                </a:ext>
              </a:extLst>
            </p:cNvPr>
            <p:cNvSpPr>
              <a:spLocks/>
            </p:cNvSpPr>
            <p:nvPr/>
          </p:nvSpPr>
          <p:spPr bwMode="auto">
            <a:xfrm>
              <a:off x="5547486" y="2887361"/>
              <a:ext cx="311693" cy="157001"/>
            </a:xfrm>
            <a:custGeom>
              <a:avLst/>
              <a:gdLst>
                <a:gd name="T0" fmla="*/ 88 w 97"/>
                <a:gd name="T1" fmla="*/ 48 h 49"/>
                <a:gd name="T2" fmla="*/ 96 w 97"/>
                <a:gd name="T3" fmla="*/ 45 h 49"/>
                <a:gd name="T4" fmla="*/ 93 w 97"/>
                <a:gd name="T5" fmla="*/ 37 h 49"/>
                <a:gd name="T6" fmla="*/ 16 w 97"/>
                <a:gd name="T7" fmla="*/ 2 h 49"/>
                <a:gd name="T8" fmla="*/ 3 w 97"/>
                <a:gd name="T9" fmla="*/ 5 h 49"/>
                <a:gd name="T10" fmla="*/ 1 w 97"/>
                <a:gd name="T11" fmla="*/ 9 h 49"/>
                <a:gd name="T12" fmla="*/ 9 w 97"/>
                <a:gd name="T13" fmla="*/ 20 h 49"/>
                <a:gd name="T14" fmla="*/ 88 w 97"/>
                <a:gd name="T15" fmla="*/ 48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7" h="49">
                  <a:moveTo>
                    <a:pt x="88" y="48"/>
                  </a:moveTo>
                  <a:cubicBezTo>
                    <a:pt x="91" y="49"/>
                    <a:pt x="95" y="48"/>
                    <a:pt x="96" y="45"/>
                  </a:cubicBezTo>
                  <a:cubicBezTo>
                    <a:pt x="97" y="42"/>
                    <a:pt x="96" y="39"/>
                    <a:pt x="93" y="37"/>
                  </a:cubicBezTo>
                  <a:cubicBezTo>
                    <a:pt x="16" y="2"/>
                    <a:pt x="16" y="2"/>
                    <a:pt x="16" y="2"/>
                  </a:cubicBezTo>
                  <a:cubicBezTo>
                    <a:pt x="11" y="0"/>
                    <a:pt x="5" y="1"/>
                    <a:pt x="3" y="5"/>
                  </a:cubicBezTo>
                  <a:cubicBezTo>
                    <a:pt x="1" y="9"/>
                    <a:pt x="1" y="9"/>
                    <a:pt x="1" y="9"/>
                  </a:cubicBezTo>
                  <a:cubicBezTo>
                    <a:pt x="0" y="13"/>
                    <a:pt x="3" y="19"/>
                    <a:pt x="9" y="20"/>
                  </a:cubicBezTo>
                  <a:lnTo>
                    <a:pt x="88" y="48"/>
                  </a:lnTo>
                  <a:close/>
                </a:path>
              </a:pathLst>
            </a:cu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4" name="Freeform 50">
              <a:extLst>
                <a:ext uri="{FF2B5EF4-FFF2-40B4-BE49-F238E27FC236}">
                  <a16:creationId xmlns:a16="http://schemas.microsoft.com/office/drawing/2014/main" id="{B19596AC-ECA5-B54A-9962-ED5E5F75E431}"/>
                </a:ext>
              </a:extLst>
            </p:cNvPr>
            <p:cNvSpPr>
              <a:spLocks/>
            </p:cNvSpPr>
            <p:nvPr/>
          </p:nvSpPr>
          <p:spPr bwMode="auto">
            <a:xfrm>
              <a:off x="5554413" y="2887361"/>
              <a:ext cx="304767" cy="144302"/>
            </a:xfrm>
            <a:custGeom>
              <a:avLst/>
              <a:gdLst>
                <a:gd name="T0" fmla="*/ 94 w 95"/>
                <a:gd name="T1" fmla="*/ 45 h 45"/>
                <a:gd name="T2" fmla="*/ 0 w 95"/>
                <a:gd name="T3" fmla="*/ 7 h 45"/>
                <a:gd name="T4" fmla="*/ 1 w 95"/>
                <a:gd name="T5" fmla="*/ 5 h 45"/>
                <a:gd name="T6" fmla="*/ 14 w 95"/>
                <a:gd name="T7" fmla="*/ 2 h 45"/>
                <a:gd name="T8" fmla="*/ 91 w 95"/>
                <a:gd name="T9" fmla="*/ 37 h 45"/>
                <a:gd name="T10" fmla="*/ 94 w 95"/>
                <a:gd name="T11" fmla="*/ 45 h 45"/>
              </a:gdLst>
              <a:ahLst/>
              <a:cxnLst>
                <a:cxn ang="0">
                  <a:pos x="T0" y="T1"/>
                </a:cxn>
                <a:cxn ang="0">
                  <a:pos x="T2" y="T3"/>
                </a:cxn>
                <a:cxn ang="0">
                  <a:pos x="T4" y="T5"/>
                </a:cxn>
                <a:cxn ang="0">
                  <a:pos x="T6" y="T7"/>
                </a:cxn>
                <a:cxn ang="0">
                  <a:pos x="T8" y="T9"/>
                </a:cxn>
                <a:cxn ang="0">
                  <a:pos x="T10" y="T11"/>
                </a:cxn>
              </a:cxnLst>
              <a:rect l="0" t="0" r="r" b="b"/>
              <a:pathLst>
                <a:path w="95" h="45">
                  <a:moveTo>
                    <a:pt x="94" y="45"/>
                  </a:moveTo>
                  <a:cubicBezTo>
                    <a:pt x="0" y="7"/>
                    <a:pt x="0" y="7"/>
                    <a:pt x="0" y="7"/>
                  </a:cubicBezTo>
                  <a:cubicBezTo>
                    <a:pt x="1" y="5"/>
                    <a:pt x="1" y="5"/>
                    <a:pt x="1" y="5"/>
                  </a:cubicBezTo>
                  <a:cubicBezTo>
                    <a:pt x="3" y="1"/>
                    <a:pt x="9" y="0"/>
                    <a:pt x="14" y="2"/>
                  </a:cubicBezTo>
                  <a:cubicBezTo>
                    <a:pt x="91" y="37"/>
                    <a:pt x="91" y="37"/>
                    <a:pt x="91" y="37"/>
                  </a:cubicBezTo>
                  <a:cubicBezTo>
                    <a:pt x="94" y="38"/>
                    <a:pt x="95" y="42"/>
                    <a:pt x="94"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5" name="Freeform 51">
              <a:extLst>
                <a:ext uri="{FF2B5EF4-FFF2-40B4-BE49-F238E27FC236}">
                  <a16:creationId xmlns:a16="http://schemas.microsoft.com/office/drawing/2014/main" id="{6C7FF60F-332C-AC4E-879C-D06B28373553}"/>
                </a:ext>
              </a:extLst>
            </p:cNvPr>
            <p:cNvSpPr>
              <a:spLocks/>
            </p:cNvSpPr>
            <p:nvPr/>
          </p:nvSpPr>
          <p:spPr bwMode="auto">
            <a:xfrm>
              <a:off x="5408956" y="2880435"/>
              <a:ext cx="73883" cy="51949"/>
            </a:xfrm>
            <a:custGeom>
              <a:avLst/>
              <a:gdLst>
                <a:gd name="T0" fmla="*/ 64 w 64"/>
                <a:gd name="T1" fmla="*/ 22 h 45"/>
                <a:gd name="T2" fmla="*/ 56 w 64"/>
                <a:gd name="T3" fmla="*/ 0 h 45"/>
                <a:gd name="T4" fmla="*/ 0 w 64"/>
                <a:gd name="T5" fmla="*/ 22 h 45"/>
                <a:gd name="T6" fmla="*/ 9 w 64"/>
                <a:gd name="T7" fmla="*/ 45 h 45"/>
                <a:gd name="T8" fmla="*/ 64 w 64"/>
                <a:gd name="T9" fmla="*/ 22 h 45"/>
              </a:gdLst>
              <a:ahLst/>
              <a:cxnLst>
                <a:cxn ang="0">
                  <a:pos x="T0" y="T1"/>
                </a:cxn>
                <a:cxn ang="0">
                  <a:pos x="T2" y="T3"/>
                </a:cxn>
                <a:cxn ang="0">
                  <a:pos x="T4" y="T5"/>
                </a:cxn>
                <a:cxn ang="0">
                  <a:pos x="T6" y="T7"/>
                </a:cxn>
                <a:cxn ang="0">
                  <a:pos x="T8" y="T9"/>
                </a:cxn>
              </a:cxnLst>
              <a:rect l="0" t="0" r="r" b="b"/>
              <a:pathLst>
                <a:path w="64" h="45">
                  <a:moveTo>
                    <a:pt x="64" y="22"/>
                  </a:moveTo>
                  <a:lnTo>
                    <a:pt x="56" y="0"/>
                  </a:lnTo>
                  <a:lnTo>
                    <a:pt x="0" y="22"/>
                  </a:lnTo>
                  <a:lnTo>
                    <a:pt x="9" y="45"/>
                  </a:lnTo>
                  <a:lnTo>
                    <a:pt x="64" y="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6" name="Freeform 52">
              <a:extLst>
                <a:ext uri="{FF2B5EF4-FFF2-40B4-BE49-F238E27FC236}">
                  <a16:creationId xmlns:a16="http://schemas.microsoft.com/office/drawing/2014/main" id="{6FCFA44B-1649-7F49-97C6-CA121B2066C5}"/>
                </a:ext>
              </a:extLst>
            </p:cNvPr>
            <p:cNvSpPr>
              <a:spLocks/>
            </p:cNvSpPr>
            <p:nvPr/>
          </p:nvSpPr>
          <p:spPr bwMode="auto">
            <a:xfrm>
              <a:off x="5412419" y="2893133"/>
              <a:ext cx="70420" cy="39250"/>
            </a:xfrm>
            <a:custGeom>
              <a:avLst/>
              <a:gdLst>
                <a:gd name="T0" fmla="*/ 61 w 61"/>
                <a:gd name="T1" fmla="*/ 11 h 34"/>
                <a:gd name="T2" fmla="*/ 56 w 61"/>
                <a:gd name="T3" fmla="*/ 0 h 34"/>
                <a:gd name="T4" fmla="*/ 0 w 61"/>
                <a:gd name="T5" fmla="*/ 23 h 34"/>
                <a:gd name="T6" fmla="*/ 6 w 61"/>
                <a:gd name="T7" fmla="*/ 34 h 34"/>
                <a:gd name="T8" fmla="*/ 61 w 61"/>
                <a:gd name="T9" fmla="*/ 11 h 34"/>
              </a:gdLst>
              <a:ahLst/>
              <a:cxnLst>
                <a:cxn ang="0">
                  <a:pos x="T0" y="T1"/>
                </a:cxn>
                <a:cxn ang="0">
                  <a:pos x="T2" y="T3"/>
                </a:cxn>
                <a:cxn ang="0">
                  <a:pos x="T4" y="T5"/>
                </a:cxn>
                <a:cxn ang="0">
                  <a:pos x="T6" y="T7"/>
                </a:cxn>
                <a:cxn ang="0">
                  <a:pos x="T8" y="T9"/>
                </a:cxn>
              </a:cxnLst>
              <a:rect l="0" t="0" r="r" b="b"/>
              <a:pathLst>
                <a:path w="61" h="34">
                  <a:moveTo>
                    <a:pt x="61" y="11"/>
                  </a:moveTo>
                  <a:lnTo>
                    <a:pt x="56" y="0"/>
                  </a:lnTo>
                  <a:lnTo>
                    <a:pt x="0" y="23"/>
                  </a:lnTo>
                  <a:lnTo>
                    <a:pt x="6" y="34"/>
                  </a:lnTo>
                  <a:lnTo>
                    <a:pt x="61" y="11"/>
                  </a:lnTo>
                  <a:close/>
                </a:path>
              </a:pathLst>
            </a:custGeom>
            <a:solidFill>
              <a:srgbClr val="CECE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7" name="Freeform 53">
              <a:extLst>
                <a:ext uri="{FF2B5EF4-FFF2-40B4-BE49-F238E27FC236}">
                  <a16:creationId xmlns:a16="http://schemas.microsoft.com/office/drawing/2014/main" id="{083BCE3B-9139-5E4B-87E1-9DA4FCA05CDB}"/>
                </a:ext>
              </a:extLst>
            </p:cNvPr>
            <p:cNvSpPr>
              <a:spLocks/>
            </p:cNvSpPr>
            <p:nvPr/>
          </p:nvSpPr>
          <p:spPr bwMode="auto">
            <a:xfrm>
              <a:off x="5133050" y="2887361"/>
              <a:ext cx="311693" cy="157001"/>
            </a:xfrm>
            <a:custGeom>
              <a:avLst/>
              <a:gdLst>
                <a:gd name="T0" fmla="*/ 8 w 97"/>
                <a:gd name="T1" fmla="*/ 48 h 49"/>
                <a:gd name="T2" fmla="*/ 1 w 97"/>
                <a:gd name="T3" fmla="*/ 45 h 49"/>
                <a:gd name="T4" fmla="*/ 4 w 97"/>
                <a:gd name="T5" fmla="*/ 37 h 49"/>
                <a:gd name="T6" fmla="*/ 80 w 97"/>
                <a:gd name="T7" fmla="*/ 2 h 49"/>
                <a:gd name="T8" fmla="*/ 94 w 97"/>
                <a:gd name="T9" fmla="*/ 5 h 49"/>
                <a:gd name="T10" fmla="*/ 95 w 97"/>
                <a:gd name="T11" fmla="*/ 9 h 49"/>
                <a:gd name="T12" fmla="*/ 88 w 97"/>
                <a:gd name="T13" fmla="*/ 20 h 49"/>
                <a:gd name="T14" fmla="*/ 8 w 97"/>
                <a:gd name="T15" fmla="*/ 48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7" h="49">
                  <a:moveTo>
                    <a:pt x="8" y="48"/>
                  </a:moveTo>
                  <a:cubicBezTo>
                    <a:pt x="5" y="49"/>
                    <a:pt x="2" y="48"/>
                    <a:pt x="1" y="45"/>
                  </a:cubicBezTo>
                  <a:cubicBezTo>
                    <a:pt x="0" y="42"/>
                    <a:pt x="1" y="39"/>
                    <a:pt x="4" y="37"/>
                  </a:cubicBezTo>
                  <a:cubicBezTo>
                    <a:pt x="80" y="2"/>
                    <a:pt x="80" y="2"/>
                    <a:pt x="80" y="2"/>
                  </a:cubicBezTo>
                  <a:cubicBezTo>
                    <a:pt x="86" y="0"/>
                    <a:pt x="92" y="1"/>
                    <a:pt x="94" y="5"/>
                  </a:cubicBezTo>
                  <a:cubicBezTo>
                    <a:pt x="95" y="9"/>
                    <a:pt x="95" y="9"/>
                    <a:pt x="95" y="9"/>
                  </a:cubicBezTo>
                  <a:cubicBezTo>
                    <a:pt x="97" y="13"/>
                    <a:pt x="93" y="19"/>
                    <a:pt x="88" y="20"/>
                  </a:cubicBezTo>
                  <a:lnTo>
                    <a:pt x="8" y="48"/>
                  </a:lnTo>
                  <a:close/>
                </a:path>
              </a:pathLst>
            </a:cu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8" name="Freeform 54">
              <a:extLst>
                <a:ext uri="{FF2B5EF4-FFF2-40B4-BE49-F238E27FC236}">
                  <a16:creationId xmlns:a16="http://schemas.microsoft.com/office/drawing/2014/main" id="{2A17E6F3-E0D6-2D49-B54B-30BA1C652A85}"/>
                </a:ext>
              </a:extLst>
            </p:cNvPr>
            <p:cNvSpPr>
              <a:spLocks/>
            </p:cNvSpPr>
            <p:nvPr/>
          </p:nvSpPr>
          <p:spPr bwMode="auto">
            <a:xfrm>
              <a:off x="5133050" y="2887361"/>
              <a:ext cx="302458" cy="144302"/>
            </a:xfrm>
            <a:custGeom>
              <a:avLst/>
              <a:gdLst>
                <a:gd name="T0" fmla="*/ 1 w 94"/>
                <a:gd name="T1" fmla="*/ 45 h 45"/>
                <a:gd name="T2" fmla="*/ 94 w 94"/>
                <a:gd name="T3" fmla="*/ 7 h 45"/>
                <a:gd name="T4" fmla="*/ 94 w 94"/>
                <a:gd name="T5" fmla="*/ 5 h 45"/>
                <a:gd name="T6" fmla="*/ 80 w 94"/>
                <a:gd name="T7" fmla="*/ 2 h 45"/>
                <a:gd name="T8" fmla="*/ 4 w 94"/>
                <a:gd name="T9" fmla="*/ 37 h 45"/>
                <a:gd name="T10" fmla="*/ 1 w 94"/>
                <a:gd name="T11" fmla="*/ 45 h 45"/>
              </a:gdLst>
              <a:ahLst/>
              <a:cxnLst>
                <a:cxn ang="0">
                  <a:pos x="T0" y="T1"/>
                </a:cxn>
                <a:cxn ang="0">
                  <a:pos x="T2" y="T3"/>
                </a:cxn>
                <a:cxn ang="0">
                  <a:pos x="T4" y="T5"/>
                </a:cxn>
                <a:cxn ang="0">
                  <a:pos x="T6" y="T7"/>
                </a:cxn>
                <a:cxn ang="0">
                  <a:pos x="T8" y="T9"/>
                </a:cxn>
                <a:cxn ang="0">
                  <a:pos x="T10" y="T11"/>
                </a:cxn>
              </a:cxnLst>
              <a:rect l="0" t="0" r="r" b="b"/>
              <a:pathLst>
                <a:path w="94" h="45">
                  <a:moveTo>
                    <a:pt x="1" y="45"/>
                  </a:moveTo>
                  <a:cubicBezTo>
                    <a:pt x="94" y="7"/>
                    <a:pt x="94" y="7"/>
                    <a:pt x="94" y="7"/>
                  </a:cubicBezTo>
                  <a:cubicBezTo>
                    <a:pt x="94" y="5"/>
                    <a:pt x="94" y="5"/>
                    <a:pt x="94" y="5"/>
                  </a:cubicBezTo>
                  <a:cubicBezTo>
                    <a:pt x="92" y="1"/>
                    <a:pt x="86" y="0"/>
                    <a:pt x="80" y="2"/>
                  </a:cubicBezTo>
                  <a:cubicBezTo>
                    <a:pt x="4" y="37"/>
                    <a:pt x="4" y="37"/>
                    <a:pt x="4" y="37"/>
                  </a:cubicBezTo>
                  <a:cubicBezTo>
                    <a:pt x="1" y="38"/>
                    <a:pt x="0" y="42"/>
                    <a:pt x="1"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9" name="Freeform 55">
              <a:extLst>
                <a:ext uri="{FF2B5EF4-FFF2-40B4-BE49-F238E27FC236}">
                  <a16:creationId xmlns:a16="http://schemas.microsoft.com/office/drawing/2014/main" id="{E05DBBDF-D1E7-D146-8F05-47979D332A12}"/>
                </a:ext>
              </a:extLst>
            </p:cNvPr>
            <p:cNvSpPr>
              <a:spLocks/>
            </p:cNvSpPr>
            <p:nvPr/>
          </p:nvSpPr>
          <p:spPr bwMode="auto">
            <a:xfrm>
              <a:off x="5453978" y="2945082"/>
              <a:ext cx="80809" cy="815020"/>
            </a:xfrm>
            <a:custGeom>
              <a:avLst/>
              <a:gdLst>
                <a:gd name="T0" fmla="*/ 25 w 25"/>
                <a:gd name="T1" fmla="*/ 254 h 254"/>
                <a:gd name="T2" fmla="*/ 0 w 25"/>
                <a:gd name="T3" fmla="*/ 254 h 254"/>
                <a:gd name="T4" fmla="*/ 6 w 25"/>
                <a:gd name="T5" fmla="*/ 6 h 254"/>
                <a:gd name="T6" fmla="*/ 13 w 25"/>
                <a:gd name="T7" fmla="*/ 0 h 254"/>
                <a:gd name="T8" fmla="*/ 19 w 25"/>
                <a:gd name="T9" fmla="*/ 6 h 254"/>
                <a:gd name="T10" fmla="*/ 25 w 25"/>
                <a:gd name="T11" fmla="*/ 254 h 254"/>
              </a:gdLst>
              <a:ahLst/>
              <a:cxnLst>
                <a:cxn ang="0">
                  <a:pos x="T0" y="T1"/>
                </a:cxn>
                <a:cxn ang="0">
                  <a:pos x="T2" y="T3"/>
                </a:cxn>
                <a:cxn ang="0">
                  <a:pos x="T4" y="T5"/>
                </a:cxn>
                <a:cxn ang="0">
                  <a:pos x="T6" y="T7"/>
                </a:cxn>
                <a:cxn ang="0">
                  <a:pos x="T8" y="T9"/>
                </a:cxn>
                <a:cxn ang="0">
                  <a:pos x="T10" y="T11"/>
                </a:cxn>
              </a:cxnLst>
              <a:rect l="0" t="0" r="r" b="b"/>
              <a:pathLst>
                <a:path w="25" h="254">
                  <a:moveTo>
                    <a:pt x="25" y="254"/>
                  </a:moveTo>
                  <a:cubicBezTo>
                    <a:pt x="0" y="254"/>
                    <a:pt x="0" y="254"/>
                    <a:pt x="0" y="254"/>
                  </a:cubicBezTo>
                  <a:cubicBezTo>
                    <a:pt x="6" y="6"/>
                    <a:pt x="6" y="6"/>
                    <a:pt x="6" y="6"/>
                  </a:cubicBezTo>
                  <a:cubicBezTo>
                    <a:pt x="6" y="3"/>
                    <a:pt x="9" y="0"/>
                    <a:pt x="13" y="0"/>
                  </a:cubicBezTo>
                  <a:cubicBezTo>
                    <a:pt x="16" y="0"/>
                    <a:pt x="19" y="3"/>
                    <a:pt x="19" y="6"/>
                  </a:cubicBezTo>
                  <a:lnTo>
                    <a:pt x="25" y="2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0" name="Freeform 56">
              <a:extLst>
                <a:ext uri="{FF2B5EF4-FFF2-40B4-BE49-F238E27FC236}">
                  <a16:creationId xmlns:a16="http://schemas.microsoft.com/office/drawing/2014/main" id="{6CD1C8A1-B949-2B43-9A00-BDF398E83AFF}"/>
                </a:ext>
              </a:extLst>
            </p:cNvPr>
            <p:cNvSpPr>
              <a:spLocks/>
            </p:cNvSpPr>
            <p:nvPr/>
          </p:nvSpPr>
          <p:spPr bwMode="auto">
            <a:xfrm>
              <a:off x="5495537" y="2945082"/>
              <a:ext cx="39250" cy="815020"/>
            </a:xfrm>
            <a:custGeom>
              <a:avLst/>
              <a:gdLst>
                <a:gd name="T0" fmla="*/ 12 w 12"/>
                <a:gd name="T1" fmla="*/ 254 h 254"/>
                <a:gd name="T2" fmla="*/ 0 w 12"/>
                <a:gd name="T3" fmla="*/ 254 h 254"/>
                <a:gd name="T4" fmla="*/ 0 w 12"/>
                <a:gd name="T5" fmla="*/ 0 h 254"/>
                <a:gd name="T6" fmla="*/ 6 w 12"/>
                <a:gd name="T7" fmla="*/ 6 h 254"/>
                <a:gd name="T8" fmla="*/ 12 w 12"/>
                <a:gd name="T9" fmla="*/ 254 h 254"/>
              </a:gdLst>
              <a:ahLst/>
              <a:cxnLst>
                <a:cxn ang="0">
                  <a:pos x="T0" y="T1"/>
                </a:cxn>
                <a:cxn ang="0">
                  <a:pos x="T2" y="T3"/>
                </a:cxn>
                <a:cxn ang="0">
                  <a:pos x="T4" y="T5"/>
                </a:cxn>
                <a:cxn ang="0">
                  <a:pos x="T6" y="T7"/>
                </a:cxn>
                <a:cxn ang="0">
                  <a:pos x="T8" y="T9"/>
                </a:cxn>
              </a:cxnLst>
              <a:rect l="0" t="0" r="r" b="b"/>
              <a:pathLst>
                <a:path w="12" h="254">
                  <a:moveTo>
                    <a:pt x="12" y="254"/>
                  </a:moveTo>
                  <a:cubicBezTo>
                    <a:pt x="0" y="254"/>
                    <a:pt x="0" y="254"/>
                    <a:pt x="0" y="254"/>
                  </a:cubicBezTo>
                  <a:cubicBezTo>
                    <a:pt x="0" y="0"/>
                    <a:pt x="0" y="0"/>
                    <a:pt x="0" y="0"/>
                  </a:cubicBezTo>
                  <a:cubicBezTo>
                    <a:pt x="3" y="0"/>
                    <a:pt x="6" y="3"/>
                    <a:pt x="6" y="6"/>
                  </a:cubicBezTo>
                  <a:lnTo>
                    <a:pt x="12" y="254"/>
                  </a:lnTo>
                  <a:close/>
                </a:path>
              </a:pathLst>
            </a:cu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1" name="Oval 57">
              <a:extLst>
                <a:ext uri="{FF2B5EF4-FFF2-40B4-BE49-F238E27FC236}">
                  <a16:creationId xmlns:a16="http://schemas.microsoft.com/office/drawing/2014/main" id="{FA27FFBB-4742-344A-80C3-B30EAB743478}"/>
                </a:ext>
              </a:extLst>
            </p:cNvPr>
            <p:cNvSpPr>
              <a:spLocks noChangeArrowheads="1"/>
            </p:cNvSpPr>
            <p:nvPr/>
          </p:nvSpPr>
          <p:spPr bwMode="auto">
            <a:xfrm>
              <a:off x="5460905" y="2845802"/>
              <a:ext cx="70420" cy="73883"/>
            </a:xfrm>
            <a:prstGeom prst="ellipse">
              <a:avLst/>
            </a:prstGeom>
            <a:solidFill>
              <a:srgbClr val="3E7B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2" name="Oval 58">
              <a:extLst>
                <a:ext uri="{FF2B5EF4-FFF2-40B4-BE49-F238E27FC236}">
                  <a16:creationId xmlns:a16="http://schemas.microsoft.com/office/drawing/2014/main" id="{6A910E53-71D1-C143-B3E8-E03157E17E0F}"/>
                </a:ext>
              </a:extLst>
            </p:cNvPr>
            <p:cNvSpPr>
              <a:spLocks noChangeArrowheads="1"/>
            </p:cNvSpPr>
            <p:nvPr/>
          </p:nvSpPr>
          <p:spPr bwMode="auto">
            <a:xfrm>
              <a:off x="5473603" y="2860810"/>
              <a:ext cx="41559" cy="42713"/>
            </a:xfrm>
            <a:prstGeom prst="ellipse">
              <a:avLst/>
            </a:prstGeom>
            <a:solidFill>
              <a:srgbClr val="5696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3" name="Rectangle 59">
              <a:extLst>
                <a:ext uri="{FF2B5EF4-FFF2-40B4-BE49-F238E27FC236}">
                  <a16:creationId xmlns:a16="http://schemas.microsoft.com/office/drawing/2014/main" id="{9B743846-B464-974F-8C67-82FD0DB32CBB}"/>
                </a:ext>
              </a:extLst>
            </p:cNvPr>
            <p:cNvSpPr>
              <a:spLocks noChangeArrowheads="1"/>
            </p:cNvSpPr>
            <p:nvPr/>
          </p:nvSpPr>
          <p:spPr bwMode="auto">
            <a:xfrm>
              <a:off x="6648802" y="3089385"/>
              <a:ext cx="16162" cy="4502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4" name="Rectangle 60">
              <a:extLst>
                <a:ext uri="{FF2B5EF4-FFF2-40B4-BE49-F238E27FC236}">
                  <a16:creationId xmlns:a16="http://schemas.microsoft.com/office/drawing/2014/main" id="{FA14C563-2D11-B14D-98C9-C00E7E0BB9E3}"/>
                </a:ext>
              </a:extLst>
            </p:cNvPr>
            <p:cNvSpPr>
              <a:spLocks noChangeArrowheads="1"/>
            </p:cNvSpPr>
            <p:nvPr/>
          </p:nvSpPr>
          <p:spPr bwMode="auto">
            <a:xfrm>
              <a:off x="6654574" y="3089385"/>
              <a:ext cx="10390" cy="45022"/>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5" name="Rectangle 61">
              <a:extLst>
                <a:ext uri="{FF2B5EF4-FFF2-40B4-BE49-F238E27FC236}">
                  <a16:creationId xmlns:a16="http://schemas.microsoft.com/office/drawing/2014/main" id="{A7C954CB-9103-6C42-A42C-84404447DE09}"/>
                </a:ext>
              </a:extLst>
            </p:cNvPr>
            <p:cNvSpPr>
              <a:spLocks noChangeArrowheads="1"/>
            </p:cNvSpPr>
            <p:nvPr/>
          </p:nvSpPr>
          <p:spPr bwMode="auto">
            <a:xfrm>
              <a:off x="6645338" y="2999340"/>
              <a:ext cx="19625" cy="5425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6" name="Rectangle 62">
              <a:extLst>
                <a:ext uri="{FF2B5EF4-FFF2-40B4-BE49-F238E27FC236}">
                  <a16:creationId xmlns:a16="http://schemas.microsoft.com/office/drawing/2014/main" id="{517FA824-B1F0-6449-9EA0-975FB4ABEDB9}"/>
                </a:ext>
              </a:extLst>
            </p:cNvPr>
            <p:cNvSpPr>
              <a:spLocks noChangeArrowheads="1"/>
            </p:cNvSpPr>
            <p:nvPr/>
          </p:nvSpPr>
          <p:spPr bwMode="auto">
            <a:xfrm>
              <a:off x="6654574" y="2999340"/>
              <a:ext cx="10390" cy="5425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7" name="Freeform 63">
              <a:extLst>
                <a:ext uri="{FF2B5EF4-FFF2-40B4-BE49-F238E27FC236}">
                  <a16:creationId xmlns:a16="http://schemas.microsoft.com/office/drawing/2014/main" id="{F52F9D82-F782-8E4E-A56C-CA376598F613}"/>
                </a:ext>
              </a:extLst>
            </p:cNvPr>
            <p:cNvSpPr>
              <a:spLocks/>
            </p:cNvSpPr>
            <p:nvPr/>
          </p:nvSpPr>
          <p:spPr bwMode="auto">
            <a:xfrm>
              <a:off x="6629176" y="2764993"/>
              <a:ext cx="51949" cy="253972"/>
            </a:xfrm>
            <a:custGeom>
              <a:avLst/>
              <a:gdLst>
                <a:gd name="T0" fmla="*/ 13 w 16"/>
                <a:gd name="T1" fmla="*/ 4 h 79"/>
                <a:gd name="T2" fmla="*/ 8 w 16"/>
                <a:gd name="T3" fmla="*/ 0 h 79"/>
                <a:gd name="T4" fmla="*/ 3 w 16"/>
                <a:gd name="T5" fmla="*/ 4 h 79"/>
                <a:gd name="T6" fmla="*/ 0 w 16"/>
                <a:gd name="T7" fmla="*/ 70 h 79"/>
                <a:gd name="T8" fmla="*/ 6 w 16"/>
                <a:gd name="T9" fmla="*/ 79 h 79"/>
                <a:gd name="T10" fmla="*/ 10 w 16"/>
                <a:gd name="T11" fmla="*/ 79 h 79"/>
                <a:gd name="T12" fmla="*/ 16 w 16"/>
                <a:gd name="T13" fmla="*/ 70 h 79"/>
                <a:gd name="T14" fmla="*/ 13 w 16"/>
                <a:gd name="T15" fmla="*/ 4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79">
                  <a:moveTo>
                    <a:pt x="13" y="4"/>
                  </a:moveTo>
                  <a:cubicBezTo>
                    <a:pt x="12" y="2"/>
                    <a:pt x="10" y="0"/>
                    <a:pt x="8" y="0"/>
                  </a:cubicBezTo>
                  <a:cubicBezTo>
                    <a:pt x="5" y="0"/>
                    <a:pt x="3" y="2"/>
                    <a:pt x="3" y="4"/>
                  </a:cubicBezTo>
                  <a:cubicBezTo>
                    <a:pt x="0" y="70"/>
                    <a:pt x="0" y="70"/>
                    <a:pt x="0" y="70"/>
                  </a:cubicBezTo>
                  <a:cubicBezTo>
                    <a:pt x="0" y="75"/>
                    <a:pt x="3" y="79"/>
                    <a:pt x="6" y="79"/>
                  </a:cubicBezTo>
                  <a:cubicBezTo>
                    <a:pt x="10" y="79"/>
                    <a:pt x="10" y="79"/>
                    <a:pt x="10" y="79"/>
                  </a:cubicBezTo>
                  <a:cubicBezTo>
                    <a:pt x="13" y="79"/>
                    <a:pt x="16" y="75"/>
                    <a:pt x="16" y="70"/>
                  </a:cubicBezTo>
                  <a:lnTo>
                    <a:pt x="13" y="4"/>
                  </a:lnTo>
                  <a:close/>
                </a:path>
              </a:pathLst>
            </a:cu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8" name="Freeform 64">
              <a:extLst>
                <a:ext uri="{FF2B5EF4-FFF2-40B4-BE49-F238E27FC236}">
                  <a16:creationId xmlns:a16="http://schemas.microsoft.com/office/drawing/2014/main" id="{770D1722-405C-4A44-83CF-EA495B5F5E26}"/>
                </a:ext>
              </a:extLst>
            </p:cNvPr>
            <p:cNvSpPr>
              <a:spLocks/>
            </p:cNvSpPr>
            <p:nvPr/>
          </p:nvSpPr>
          <p:spPr bwMode="auto">
            <a:xfrm>
              <a:off x="6629176" y="2764993"/>
              <a:ext cx="25397" cy="253972"/>
            </a:xfrm>
            <a:custGeom>
              <a:avLst/>
              <a:gdLst>
                <a:gd name="T0" fmla="*/ 8 w 8"/>
                <a:gd name="T1" fmla="*/ 0 h 79"/>
                <a:gd name="T2" fmla="*/ 8 w 8"/>
                <a:gd name="T3" fmla="*/ 79 h 79"/>
                <a:gd name="T4" fmla="*/ 6 w 8"/>
                <a:gd name="T5" fmla="*/ 79 h 79"/>
                <a:gd name="T6" fmla="*/ 0 w 8"/>
                <a:gd name="T7" fmla="*/ 70 h 79"/>
                <a:gd name="T8" fmla="*/ 3 w 8"/>
                <a:gd name="T9" fmla="*/ 4 h 79"/>
                <a:gd name="T10" fmla="*/ 8 w 8"/>
                <a:gd name="T11" fmla="*/ 0 h 79"/>
              </a:gdLst>
              <a:ahLst/>
              <a:cxnLst>
                <a:cxn ang="0">
                  <a:pos x="T0" y="T1"/>
                </a:cxn>
                <a:cxn ang="0">
                  <a:pos x="T2" y="T3"/>
                </a:cxn>
                <a:cxn ang="0">
                  <a:pos x="T4" y="T5"/>
                </a:cxn>
                <a:cxn ang="0">
                  <a:pos x="T6" y="T7"/>
                </a:cxn>
                <a:cxn ang="0">
                  <a:pos x="T8" y="T9"/>
                </a:cxn>
                <a:cxn ang="0">
                  <a:pos x="T10" y="T11"/>
                </a:cxn>
              </a:cxnLst>
              <a:rect l="0" t="0" r="r" b="b"/>
              <a:pathLst>
                <a:path w="8" h="79">
                  <a:moveTo>
                    <a:pt x="8" y="0"/>
                  </a:moveTo>
                  <a:cubicBezTo>
                    <a:pt x="8" y="79"/>
                    <a:pt x="8" y="79"/>
                    <a:pt x="8" y="79"/>
                  </a:cubicBezTo>
                  <a:cubicBezTo>
                    <a:pt x="6" y="79"/>
                    <a:pt x="6" y="79"/>
                    <a:pt x="6" y="79"/>
                  </a:cubicBezTo>
                  <a:cubicBezTo>
                    <a:pt x="3" y="79"/>
                    <a:pt x="0" y="75"/>
                    <a:pt x="0" y="70"/>
                  </a:cubicBezTo>
                  <a:cubicBezTo>
                    <a:pt x="3" y="4"/>
                    <a:pt x="3" y="4"/>
                    <a:pt x="3" y="4"/>
                  </a:cubicBezTo>
                  <a:cubicBezTo>
                    <a:pt x="3" y="2"/>
                    <a:pt x="5" y="0"/>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9" name="Freeform 65">
              <a:extLst>
                <a:ext uri="{FF2B5EF4-FFF2-40B4-BE49-F238E27FC236}">
                  <a16:creationId xmlns:a16="http://schemas.microsoft.com/office/drawing/2014/main" id="{D1821B54-886C-D242-95E4-4C35624603FD}"/>
                </a:ext>
              </a:extLst>
            </p:cNvPr>
            <p:cNvSpPr>
              <a:spLocks/>
            </p:cNvSpPr>
            <p:nvPr/>
          </p:nvSpPr>
          <p:spPr bwMode="auto">
            <a:xfrm>
              <a:off x="6664963" y="3067451"/>
              <a:ext cx="57721" cy="41559"/>
            </a:xfrm>
            <a:custGeom>
              <a:avLst/>
              <a:gdLst>
                <a:gd name="T0" fmla="*/ 0 w 50"/>
                <a:gd name="T1" fmla="*/ 16 h 36"/>
                <a:gd name="T2" fmla="*/ 8 w 50"/>
                <a:gd name="T3" fmla="*/ 0 h 36"/>
                <a:gd name="T4" fmla="*/ 50 w 50"/>
                <a:gd name="T5" fmla="*/ 19 h 36"/>
                <a:gd name="T6" fmla="*/ 44 w 50"/>
                <a:gd name="T7" fmla="*/ 36 h 36"/>
                <a:gd name="T8" fmla="*/ 0 w 50"/>
                <a:gd name="T9" fmla="*/ 16 h 36"/>
              </a:gdLst>
              <a:ahLst/>
              <a:cxnLst>
                <a:cxn ang="0">
                  <a:pos x="T0" y="T1"/>
                </a:cxn>
                <a:cxn ang="0">
                  <a:pos x="T2" y="T3"/>
                </a:cxn>
                <a:cxn ang="0">
                  <a:pos x="T4" y="T5"/>
                </a:cxn>
                <a:cxn ang="0">
                  <a:pos x="T6" y="T7"/>
                </a:cxn>
                <a:cxn ang="0">
                  <a:pos x="T8" y="T9"/>
                </a:cxn>
              </a:cxnLst>
              <a:rect l="0" t="0" r="r" b="b"/>
              <a:pathLst>
                <a:path w="50" h="36">
                  <a:moveTo>
                    <a:pt x="0" y="16"/>
                  </a:moveTo>
                  <a:lnTo>
                    <a:pt x="8" y="0"/>
                  </a:lnTo>
                  <a:lnTo>
                    <a:pt x="50" y="19"/>
                  </a:lnTo>
                  <a:lnTo>
                    <a:pt x="44" y="36"/>
                  </a:lnTo>
                  <a:lnTo>
                    <a:pt x="0"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0" name="Freeform 66">
              <a:extLst>
                <a:ext uri="{FF2B5EF4-FFF2-40B4-BE49-F238E27FC236}">
                  <a16:creationId xmlns:a16="http://schemas.microsoft.com/office/drawing/2014/main" id="{ABCD1365-C824-D942-8034-3191A148EE7F}"/>
                </a:ext>
              </a:extLst>
            </p:cNvPr>
            <p:cNvSpPr>
              <a:spLocks/>
            </p:cNvSpPr>
            <p:nvPr/>
          </p:nvSpPr>
          <p:spPr bwMode="auto">
            <a:xfrm>
              <a:off x="6664963" y="3076686"/>
              <a:ext cx="54258" cy="32324"/>
            </a:xfrm>
            <a:custGeom>
              <a:avLst/>
              <a:gdLst>
                <a:gd name="T0" fmla="*/ 0 w 47"/>
                <a:gd name="T1" fmla="*/ 8 h 28"/>
                <a:gd name="T2" fmla="*/ 3 w 47"/>
                <a:gd name="T3" fmla="*/ 0 h 28"/>
                <a:gd name="T4" fmla="*/ 47 w 47"/>
                <a:gd name="T5" fmla="*/ 19 h 28"/>
                <a:gd name="T6" fmla="*/ 44 w 47"/>
                <a:gd name="T7" fmla="*/ 28 h 28"/>
                <a:gd name="T8" fmla="*/ 0 w 47"/>
                <a:gd name="T9" fmla="*/ 8 h 28"/>
              </a:gdLst>
              <a:ahLst/>
              <a:cxnLst>
                <a:cxn ang="0">
                  <a:pos x="T0" y="T1"/>
                </a:cxn>
                <a:cxn ang="0">
                  <a:pos x="T2" y="T3"/>
                </a:cxn>
                <a:cxn ang="0">
                  <a:pos x="T4" y="T5"/>
                </a:cxn>
                <a:cxn ang="0">
                  <a:pos x="T6" y="T7"/>
                </a:cxn>
                <a:cxn ang="0">
                  <a:pos x="T8" y="T9"/>
                </a:cxn>
              </a:cxnLst>
              <a:rect l="0" t="0" r="r" b="b"/>
              <a:pathLst>
                <a:path w="47" h="28">
                  <a:moveTo>
                    <a:pt x="0" y="8"/>
                  </a:moveTo>
                  <a:lnTo>
                    <a:pt x="3" y="0"/>
                  </a:lnTo>
                  <a:lnTo>
                    <a:pt x="47" y="19"/>
                  </a:lnTo>
                  <a:lnTo>
                    <a:pt x="44" y="28"/>
                  </a:lnTo>
                  <a:lnTo>
                    <a:pt x="0" y="8"/>
                  </a:lnTo>
                  <a:close/>
                </a:path>
              </a:pathLst>
            </a:custGeom>
            <a:solidFill>
              <a:srgbClr val="CECE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1" name="Freeform 67">
              <a:extLst>
                <a:ext uri="{FF2B5EF4-FFF2-40B4-BE49-F238E27FC236}">
                  <a16:creationId xmlns:a16="http://schemas.microsoft.com/office/drawing/2014/main" id="{853B5023-7841-F14B-A6EA-4AB832E77B84}"/>
                </a:ext>
              </a:extLst>
            </p:cNvPr>
            <p:cNvSpPr>
              <a:spLocks/>
            </p:cNvSpPr>
            <p:nvPr/>
          </p:nvSpPr>
          <p:spPr bwMode="auto">
            <a:xfrm>
              <a:off x="6697287" y="3069760"/>
              <a:ext cx="243582" cy="129295"/>
            </a:xfrm>
            <a:custGeom>
              <a:avLst/>
              <a:gdLst>
                <a:gd name="T0" fmla="*/ 69 w 76"/>
                <a:gd name="T1" fmla="*/ 39 h 40"/>
                <a:gd name="T2" fmla="*/ 75 w 76"/>
                <a:gd name="T3" fmla="*/ 36 h 40"/>
                <a:gd name="T4" fmla="*/ 73 w 76"/>
                <a:gd name="T5" fmla="*/ 30 h 40"/>
                <a:gd name="T6" fmla="*/ 12 w 76"/>
                <a:gd name="T7" fmla="*/ 2 h 40"/>
                <a:gd name="T8" fmla="*/ 2 w 76"/>
                <a:gd name="T9" fmla="*/ 5 h 40"/>
                <a:gd name="T10" fmla="*/ 1 w 76"/>
                <a:gd name="T11" fmla="*/ 8 h 40"/>
                <a:gd name="T12" fmla="*/ 7 w 76"/>
                <a:gd name="T13" fmla="*/ 17 h 40"/>
                <a:gd name="T14" fmla="*/ 69 w 76"/>
                <a:gd name="T15" fmla="*/ 39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40">
                  <a:moveTo>
                    <a:pt x="69" y="39"/>
                  </a:moveTo>
                  <a:cubicBezTo>
                    <a:pt x="72" y="40"/>
                    <a:pt x="74" y="38"/>
                    <a:pt x="75" y="36"/>
                  </a:cubicBezTo>
                  <a:cubicBezTo>
                    <a:pt x="76" y="34"/>
                    <a:pt x="75" y="31"/>
                    <a:pt x="73" y="30"/>
                  </a:cubicBezTo>
                  <a:cubicBezTo>
                    <a:pt x="12" y="2"/>
                    <a:pt x="12" y="2"/>
                    <a:pt x="12" y="2"/>
                  </a:cubicBezTo>
                  <a:cubicBezTo>
                    <a:pt x="8" y="0"/>
                    <a:pt x="3" y="2"/>
                    <a:pt x="2" y="5"/>
                  </a:cubicBezTo>
                  <a:cubicBezTo>
                    <a:pt x="1" y="8"/>
                    <a:pt x="1" y="8"/>
                    <a:pt x="1" y="8"/>
                  </a:cubicBezTo>
                  <a:cubicBezTo>
                    <a:pt x="0" y="11"/>
                    <a:pt x="2" y="15"/>
                    <a:pt x="7" y="17"/>
                  </a:cubicBezTo>
                  <a:lnTo>
                    <a:pt x="69" y="39"/>
                  </a:lnTo>
                  <a:close/>
                </a:path>
              </a:pathLst>
            </a:cu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2" name="Freeform 68">
              <a:extLst>
                <a:ext uri="{FF2B5EF4-FFF2-40B4-BE49-F238E27FC236}">
                  <a16:creationId xmlns:a16="http://schemas.microsoft.com/office/drawing/2014/main" id="{19A15A36-3834-824D-BD35-0320EDD687EC}"/>
                </a:ext>
              </a:extLst>
            </p:cNvPr>
            <p:cNvSpPr>
              <a:spLocks/>
            </p:cNvSpPr>
            <p:nvPr/>
          </p:nvSpPr>
          <p:spPr bwMode="auto">
            <a:xfrm>
              <a:off x="6699596" y="3069760"/>
              <a:ext cx="241274" cy="115442"/>
            </a:xfrm>
            <a:custGeom>
              <a:avLst/>
              <a:gdLst>
                <a:gd name="T0" fmla="*/ 74 w 75"/>
                <a:gd name="T1" fmla="*/ 36 h 36"/>
                <a:gd name="T2" fmla="*/ 0 w 75"/>
                <a:gd name="T3" fmla="*/ 6 h 36"/>
                <a:gd name="T4" fmla="*/ 1 w 75"/>
                <a:gd name="T5" fmla="*/ 5 h 36"/>
                <a:gd name="T6" fmla="*/ 11 w 75"/>
                <a:gd name="T7" fmla="*/ 2 h 36"/>
                <a:gd name="T8" fmla="*/ 72 w 75"/>
                <a:gd name="T9" fmla="*/ 30 h 36"/>
                <a:gd name="T10" fmla="*/ 74 w 75"/>
                <a:gd name="T11" fmla="*/ 36 h 36"/>
              </a:gdLst>
              <a:ahLst/>
              <a:cxnLst>
                <a:cxn ang="0">
                  <a:pos x="T0" y="T1"/>
                </a:cxn>
                <a:cxn ang="0">
                  <a:pos x="T2" y="T3"/>
                </a:cxn>
                <a:cxn ang="0">
                  <a:pos x="T4" y="T5"/>
                </a:cxn>
                <a:cxn ang="0">
                  <a:pos x="T6" y="T7"/>
                </a:cxn>
                <a:cxn ang="0">
                  <a:pos x="T8" y="T9"/>
                </a:cxn>
                <a:cxn ang="0">
                  <a:pos x="T10" y="T11"/>
                </a:cxn>
              </a:cxnLst>
              <a:rect l="0" t="0" r="r" b="b"/>
              <a:pathLst>
                <a:path w="75" h="36">
                  <a:moveTo>
                    <a:pt x="74" y="36"/>
                  </a:moveTo>
                  <a:cubicBezTo>
                    <a:pt x="0" y="6"/>
                    <a:pt x="0" y="6"/>
                    <a:pt x="0" y="6"/>
                  </a:cubicBezTo>
                  <a:cubicBezTo>
                    <a:pt x="1" y="5"/>
                    <a:pt x="1" y="5"/>
                    <a:pt x="1" y="5"/>
                  </a:cubicBezTo>
                  <a:cubicBezTo>
                    <a:pt x="2" y="2"/>
                    <a:pt x="7" y="0"/>
                    <a:pt x="11" y="2"/>
                  </a:cubicBezTo>
                  <a:cubicBezTo>
                    <a:pt x="72" y="30"/>
                    <a:pt x="72" y="30"/>
                    <a:pt x="72" y="30"/>
                  </a:cubicBezTo>
                  <a:cubicBezTo>
                    <a:pt x="74" y="31"/>
                    <a:pt x="75" y="34"/>
                    <a:pt x="74"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3" name="Freeform 69">
              <a:extLst>
                <a:ext uri="{FF2B5EF4-FFF2-40B4-BE49-F238E27FC236}">
                  <a16:creationId xmlns:a16="http://schemas.microsoft.com/office/drawing/2014/main" id="{37E0A9EF-BCA8-A64B-A9C9-592B5DB4A932}"/>
                </a:ext>
              </a:extLst>
            </p:cNvPr>
            <p:cNvSpPr>
              <a:spLocks/>
            </p:cNvSpPr>
            <p:nvPr/>
          </p:nvSpPr>
          <p:spPr bwMode="auto">
            <a:xfrm>
              <a:off x="6587617" y="3067451"/>
              <a:ext cx="57721" cy="41559"/>
            </a:xfrm>
            <a:custGeom>
              <a:avLst/>
              <a:gdLst>
                <a:gd name="T0" fmla="*/ 50 w 50"/>
                <a:gd name="T1" fmla="*/ 16 h 36"/>
                <a:gd name="T2" fmla="*/ 42 w 50"/>
                <a:gd name="T3" fmla="*/ 0 h 36"/>
                <a:gd name="T4" fmla="*/ 0 w 50"/>
                <a:gd name="T5" fmla="*/ 19 h 36"/>
                <a:gd name="T6" fmla="*/ 6 w 50"/>
                <a:gd name="T7" fmla="*/ 36 h 36"/>
                <a:gd name="T8" fmla="*/ 50 w 50"/>
                <a:gd name="T9" fmla="*/ 16 h 36"/>
              </a:gdLst>
              <a:ahLst/>
              <a:cxnLst>
                <a:cxn ang="0">
                  <a:pos x="T0" y="T1"/>
                </a:cxn>
                <a:cxn ang="0">
                  <a:pos x="T2" y="T3"/>
                </a:cxn>
                <a:cxn ang="0">
                  <a:pos x="T4" y="T5"/>
                </a:cxn>
                <a:cxn ang="0">
                  <a:pos x="T6" y="T7"/>
                </a:cxn>
                <a:cxn ang="0">
                  <a:pos x="T8" y="T9"/>
                </a:cxn>
              </a:cxnLst>
              <a:rect l="0" t="0" r="r" b="b"/>
              <a:pathLst>
                <a:path w="50" h="36">
                  <a:moveTo>
                    <a:pt x="50" y="16"/>
                  </a:moveTo>
                  <a:lnTo>
                    <a:pt x="42" y="0"/>
                  </a:lnTo>
                  <a:lnTo>
                    <a:pt x="0" y="19"/>
                  </a:lnTo>
                  <a:lnTo>
                    <a:pt x="6" y="36"/>
                  </a:lnTo>
                  <a:lnTo>
                    <a:pt x="50"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4" name="Freeform 70">
              <a:extLst>
                <a:ext uri="{FF2B5EF4-FFF2-40B4-BE49-F238E27FC236}">
                  <a16:creationId xmlns:a16="http://schemas.microsoft.com/office/drawing/2014/main" id="{F4D6ECE2-DC93-D941-92B5-5B2368936DFB}"/>
                </a:ext>
              </a:extLst>
            </p:cNvPr>
            <p:cNvSpPr>
              <a:spLocks/>
            </p:cNvSpPr>
            <p:nvPr/>
          </p:nvSpPr>
          <p:spPr bwMode="auto">
            <a:xfrm>
              <a:off x="6591081" y="3076686"/>
              <a:ext cx="54258" cy="32324"/>
            </a:xfrm>
            <a:custGeom>
              <a:avLst/>
              <a:gdLst>
                <a:gd name="T0" fmla="*/ 47 w 47"/>
                <a:gd name="T1" fmla="*/ 8 h 28"/>
                <a:gd name="T2" fmla="*/ 44 w 47"/>
                <a:gd name="T3" fmla="*/ 0 h 28"/>
                <a:gd name="T4" fmla="*/ 0 w 47"/>
                <a:gd name="T5" fmla="*/ 19 h 28"/>
                <a:gd name="T6" fmla="*/ 3 w 47"/>
                <a:gd name="T7" fmla="*/ 28 h 28"/>
                <a:gd name="T8" fmla="*/ 47 w 47"/>
                <a:gd name="T9" fmla="*/ 8 h 28"/>
              </a:gdLst>
              <a:ahLst/>
              <a:cxnLst>
                <a:cxn ang="0">
                  <a:pos x="T0" y="T1"/>
                </a:cxn>
                <a:cxn ang="0">
                  <a:pos x="T2" y="T3"/>
                </a:cxn>
                <a:cxn ang="0">
                  <a:pos x="T4" y="T5"/>
                </a:cxn>
                <a:cxn ang="0">
                  <a:pos x="T6" y="T7"/>
                </a:cxn>
                <a:cxn ang="0">
                  <a:pos x="T8" y="T9"/>
                </a:cxn>
              </a:cxnLst>
              <a:rect l="0" t="0" r="r" b="b"/>
              <a:pathLst>
                <a:path w="47" h="28">
                  <a:moveTo>
                    <a:pt x="47" y="8"/>
                  </a:moveTo>
                  <a:lnTo>
                    <a:pt x="44" y="0"/>
                  </a:lnTo>
                  <a:lnTo>
                    <a:pt x="0" y="19"/>
                  </a:lnTo>
                  <a:lnTo>
                    <a:pt x="3" y="28"/>
                  </a:lnTo>
                  <a:lnTo>
                    <a:pt x="47" y="8"/>
                  </a:lnTo>
                  <a:close/>
                </a:path>
              </a:pathLst>
            </a:custGeom>
            <a:solidFill>
              <a:srgbClr val="CECE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5" name="Freeform 71">
              <a:extLst>
                <a:ext uri="{FF2B5EF4-FFF2-40B4-BE49-F238E27FC236}">
                  <a16:creationId xmlns:a16="http://schemas.microsoft.com/office/drawing/2014/main" id="{B5BF2467-6227-DB48-B0D5-025C6C4127C6}"/>
                </a:ext>
              </a:extLst>
            </p:cNvPr>
            <p:cNvSpPr>
              <a:spLocks/>
            </p:cNvSpPr>
            <p:nvPr/>
          </p:nvSpPr>
          <p:spPr bwMode="auto">
            <a:xfrm>
              <a:off x="6369432" y="3069760"/>
              <a:ext cx="243582" cy="129295"/>
            </a:xfrm>
            <a:custGeom>
              <a:avLst/>
              <a:gdLst>
                <a:gd name="T0" fmla="*/ 7 w 76"/>
                <a:gd name="T1" fmla="*/ 39 h 40"/>
                <a:gd name="T2" fmla="*/ 1 w 76"/>
                <a:gd name="T3" fmla="*/ 36 h 40"/>
                <a:gd name="T4" fmla="*/ 3 w 76"/>
                <a:gd name="T5" fmla="*/ 30 h 40"/>
                <a:gd name="T6" fmla="*/ 64 w 76"/>
                <a:gd name="T7" fmla="*/ 2 h 40"/>
                <a:gd name="T8" fmla="*/ 74 w 76"/>
                <a:gd name="T9" fmla="*/ 5 h 40"/>
                <a:gd name="T10" fmla="*/ 75 w 76"/>
                <a:gd name="T11" fmla="*/ 8 h 40"/>
                <a:gd name="T12" fmla="*/ 69 w 76"/>
                <a:gd name="T13" fmla="*/ 17 h 40"/>
                <a:gd name="T14" fmla="*/ 7 w 76"/>
                <a:gd name="T15" fmla="*/ 39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40">
                  <a:moveTo>
                    <a:pt x="7" y="39"/>
                  </a:moveTo>
                  <a:cubicBezTo>
                    <a:pt x="4" y="40"/>
                    <a:pt x="2" y="38"/>
                    <a:pt x="1" y="36"/>
                  </a:cubicBezTo>
                  <a:cubicBezTo>
                    <a:pt x="0" y="34"/>
                    <a:pt x="1" y="31"/>
                    <a:pt x="3" y="30"/>
                  </a:cubicBezTo>
                  <a:cubicBezTo>
                    <a:pt x="64" y="2"/>
                    <a:pt x="64" y="2"/>
                    <a:pt x="64" y="2"/>
                  </a:cubicBezTo>
                  <a:cubicBezTo>
                    <a:pt x="68" y="0"/>
                    <a:pt x="73" y="2"/>
                    <a:pt x="74" y="5"/>
                  </a:cubicBezTo>
                  <a:cubicBezTo>
                    <a:pt x="75" y="8"/>
                    <a:pt x="75" y="8"/>
                    <a:pt x="75" y="8"/>
                  </a:cubicBezTo>
                  <a:cubicBezTo>
                    <a:pt x="76" y="11"/>
                    <a:pt x="74" y="15"/>
                    <a:pt x="69" y="17"/>
                  </a:cubicBezTo>
                  <a:lnTo>
                    <a:pt x="7" y="39"/>
                  </a:lnTo>
                  <a:close/>
                </a:path>
              </a:pathLst>
            </a:cu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6" name="Freeform 72">
              <a:extLst>
                <a:ext uri="{FF2B5EF4-FFF2-40B4-BE49-F238E27FC236}">
                  <a16:creationId xmlns:a16="http://schemas.microsoft.com/office/drawing/2014/main" id="{B9D20EA2-C2FC-B14A-BFA1-F6D72A77A181}"/>
                </a:ext>
              </a:extLst>
            </p:cNvPr>
            <p:cNvSpPr>
              <a:spLocks/>
            </p:cNvSpPr>
            <p:nvPr/>
          </p:nvSpPr>
          <p:spPr bwMode="auto">
            <a:xfrm>
              <a:off x="6369432" y="3069760"/>
              <a:ext cx="241274" cy="115442"/>
            </a:xfrm>
            <a:custGeom>
              <a:avLst/>
              <a:gdLst>
                <a:gd name="T0" fmla="*/ 1 w 75"/>
                <a:gd name="T1" fmla="*/ 36 h 36"/>
                <a:gd name="T2" fmla="*/ 75 w 75"/>
                <a:gd name="T3" fmla="*/ 6 h 36"/>
                <a:gd name="T4" fmla="*/ 74 w 75"/>
                <a:gd name="T5" fmla="*/ 5 h 36"/>
                <a:gd name="T6" fmla="*/ 64 w 75"/>
                <a:gd name="T7" fmla="*/ 2 h 36"/>
                <a:gd name="T8" fmla="*/ 3 w 75"/>
                <a:gd name="T9" fmla="*/ 30 h 36"/>
                <a:gd name="T10" fmla="*/ 1 w 75"/>
                <a:gd name="T11" fmla="*/ 36 h 36"/>
              </a:gdLst>
              <a:ahLst/>
              <a:cxnLst>
                <a:cxn ang="0">
                  <a:pos x="T0" y="T1"/>
                </a:cxn>
                <a:cxn ang="0">
                  <a:pos x="T2" y="T3"/>
                </a:cxn>
                <a:cxn ang="0">
                  <a:pos x="T4" y="T5"/>
                </a:cxn>
                <a:cxn ang="0">
                  <a:pos x="T6" y="T7"/>
                </a:cxn>
                <a:cxn ang="0">
                  <a:pos x="T8" y="T9"/>
                </a:cxn>
                <a:cxn ang="0">
                  <a:pos x="T10" y="T11"/>
                </a:cxn>
              </a:cxnLst>
              <a:rect l="0" t="0" r="r" b="b"/>
              <a:pathLst>
                <a:path w="75" h="36">
                  <a:moveTo>
                    <a:pt x="1" y="36"/>
                  </a:moveTo>
                  <a:cubicBezTo>
                    <a:pt x="75" y="6"/>
                    <a:pt x="75" y="6"/>
                    <a:pt x="75" y="6"/>
                  </a:cubicBezTo>
                  <a:cubicBezTo>
                    <a:pt x="74" y="5"/>
                    <a:pt x="74" y="5"/>
                    <a:pt x="74" y="5"/>
                  </a:cubicBezTo>
                  <a:cubicBezTo>
                    <a:pt x="73" y="2"/>
                    <a:pt x="68" y="0"/>
                    <a:pt x="64" y="2"/>
                  </a:cubicBezTo>
                  <a:cubicBezTo>
                    <a:pt x="3" y="30"/>
                    <a:pt x="3" y="30"/>
                    <a:pt x="3" y="30"/>
                  </a:cubicBezTo>
                  <a:cubicBezTo>
                    <a:pt x="1" y="31"/>
                    <a:pt x="0" y="34"/>
                    <a:pt x="1"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7" name="Freeform 73">
              <a:extLst>
                <a:ext uri="{FF2B5EF4-FFF2-40B4-BE49-F238E27FC236}">
                  <a16:creationId xmlns:a16="http://schemas.microsoft.com/office/drawing/2014/main" id="{3E36868E-8B5B-344E-8DBF-170336490C08}"/>
                </a:ext>
              </a:extLst>
            </p:cNvPr>
            <p:cNvSpPr>
              <a:spLocks/>
            </p:cNvSpPr>
            <p:nvPr/>
          </p:nvSpPr>
          <p:spPr bwMode="auto">
            <a:xfrm>
              <a:off x="6623404" y="3118245"/>
              <a:ext cx="63493" cy="641857"/>
            </a:xfrm>
            <a:custGeom>
              <a:avLst/>
              <a:gdLst>
                <a:gd name="T0" fmla="*/ 20 w 20"/>
                <a:gd name="T1" fmla="*/ 200 h 200"/>
                <a:gd name="T2" fmla="*/ 0 w 20"/>
                <a:gd name="T3" fmla="*/ 200 h 200"/>
                <a:gd name="T4" fmla="*/ 5 w 20"/>
                <a:gd name="T5" fmla="*/ 5 h 200"/>
                <a:gd name="T6" fmla="*/ 10 w 20"/>
                <a:gd name="T7" fmla="*/ 0 h 200"/>
                <a:gd name="T8" fmla="*/ 15 w 20"/>
                <a:gd name="T9" fmla="*/ 5 h 200"/>
                <a:gd name="T10" fmla="*/ 20 w 20"/>
                <a:gd name="T11" fmla="*/ 200 h 200"/>
              </a:gdLst>
              <a:ahLst/>
              <a:cxnLst>
                <a:cxn ang="0">
                  <a:pos x="T0" y="T1"/>
                </a:cxn>
                <a:cxn ang="0">
                  <a:pos x="T2" y="T3"/>
                </a:cxn>
                <a:cxn ang="0">
                  <a:pos x="T4" y="T5"/>
                </a:cxn>
                <a:cxn ang="0">
                  <a:pos x="T6" y="T7"/>
                </a:cxn>
                <a:cxn ang="0">
                  <a:pos x="T8" y="T9"/>
                </a:cxn>
                <a:cxn ang="0">
                  <a:pos x="T10" y="T11"/>
                </a:cxn>
              </a:cxnLst>
              <a:rect l="0" t="0" r="r" b="b"/>
              <a:pathLst>
                <a:path w="20" h="200">
                  <a:moveTo>
                    <a:pt x="20" y="200"/>
                  </a:moveTo>
                  <a:cubicBezTo>
                    <a:pt x="0" y="200"/>
                    <a:pt x="0" y="200"/>
                    <a:pt x="0" y="200"/>
                  </a:cubicBezTo>
                  <a:cubicBezTo>
                    <a:pt x="5" y="5"/>
                    <a:pt x="5" y="5"/>
                    <a:pt x="5" y="5"/>
                  </a:cubicBezTo>
                  <a:cubicBezTo>
                    <a:pt x="5" y="2"/>
                    <a:pt x="7" y="0"/>
                    <a:pt x="10" y="0"/>
                  </a:cubicBezTo>
                  <a:cubicBezTo>
                    <a:pt x="13" y="0"/>
                    <a:pt x="15" y="2"/>
                    <a:pt x="15" y="5"/>
                  </a:cubicBezTo>
                  <a:lnTo>
                    <a:pt x="20" y="2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8" name="Freeform 74">
              <a:extLst>
                <a:ext uri="{FF2B5EF4-FFF2-40B4-BE49-F238E27FC236}">
                  <a16:creationId xmlns:a16="http://schemas.microsoft.com/office/drawing/2014/main" id="{8CF92D8F-7007-9D4B-81CE-30BF294FF5E5}"/>
                </a:ext>
              </a:extLst>
            </p:cNvPr>
            <p:cNvSpPr>
              <a:spLocks/>
            </p:cNvSpPr>
            <p:nvPr/>
          </p:nvSpPr>
          <p:spPr bwMode="auto">
            <a:xfrm>
              <a:off x="6654574" y="3118245"/>
              <a:ext cx="32324" cy="641857"/>
            </a:xfrm>
            <a:custGeom>
              <a:avLst/>
              <a:gdLst>
                <a:gd name="T0" fmla="*/ 10 w 10"/>
                <a:gd name="T1" fmla="*/ 200 h 200"/>
                <a:gd name="T2" fmla="*/ 0 w 10"/>
                <a:gd name="T3" fmla="*/ 200 h 200"/>
                <a:gd name="T4" fmla="*/ 0 w 10"/>
                <a:gd name="T5" fmla="*/ 0 h 200"/>
                <a:gd name="T6" fmla="*/ 5 w 10"/>
                <a:gd name="T7" fmla="*/ 5 h 200"/>
                <a:gd name="T8" fmla="*/ 10 w 10"/>
                <a:gd name="T9" fmla="*/ 200 h 200"/>
              </a:gdLst>
              <a:ahLst/>
              <a:cxnLst>
                <a:cxn ang="0">
                  <a:pos x="T0" y="T1"/>
                </a:cxn>
                <a:cxn ang="0">
                  <a:pos x="T2" y="T3"/>
                </a:cxn>
                <a:cxn ang="0">
                  <a:pos x="T4" y="T5"/>
                </a:cxn>
                <a:cxn ang="0">
                  <a:pos x="T6" y="T7"/>
                </a:cxn>
                <a:cxn ang="0">
                  <a:pos x="T8" y="T9"/>
                </a:cxn>
              </a:cxnLst>
              <a:rect l="0" t="0" r="r" b="b"/>
              <a:pathLst>
                <a:path w="10" h="200">
                  <a:moveTo>
                    <a:pt x="10" y="200"/>
                  </a:moveTo>
                  <a:cubicBezTo>
                    <a:pt x="0" y="200"/>
                    <a:pt x="0" y="200"/>
                    <a:pt x="0" y="200"/>
                  </a:cubicBezTo>
                  <a:cubicBezTo>
                    <a:pt x="0" y="0"/>
                    <a:pt x="0" y="0"/>
                    <a:pt x="0" y="0"/>
                  </a:cubicBezTo>
                  <a:cubicBezTo>
                    <a:pt x="3" y="0"/>
                    <a:pt x="5" y="2"/>
                    <a:pt x="5" y="5"/>
                  </a:cubicBezTo>
                  <a:lnTo>
                    <a:pt x="10" y="200"/>
                  </a:lnTo>
                  <a:close/>
                </a:path>
              </a:pathLst>
            </a:cu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9" name="Oval 75">
              <a:extLst>
                <a:ext uri="{FF2B5EF4-FFF2-40B4-BE49-F238E27FC236}">
                  <a16:creationId xmlns:a16="http://schemas.microsoft.com/office/drawing/2014/main" id="{E1D6AA48-2CE6-C249-9631-7AC44D0B8E79}"/>
                </a:ext>
              </a:extLst>
            </p:cNvPr>
            <p:cNvSpPr>
              <a:spLocks noChangeArrowheads="1"/>
            </p:cNvSpPr>
            <p:nvPr/>
          </p:nvSpPr>
          <p:spPr bwMode="auto">
            <a:xfrm>
              <a:off x="6625713" y="3040899"/>
              <a:ext cx="57721" cy="55412"/>
            </a:xfrm>
            <a:prstGeom prst="ellipse">
              <a:avLst/>
            </a:prstGeom>
            <a:solidFill>
              <a:srgbClr val="3E7B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0" name="Oval 76">
              <a:extLst>
                <a:ext uri="{FF2B5EF4-FFF2-40B4-BE49-F238E27FC236}">
                  <a16:creationId xmlns:a16="http://schemas.microsoft.com/office/drawing/2014/main" id="{BE43329B-81BE-5A4F-BF0A-186215470B81}"/>
                </a:ext>
              </a:extLst>
            </p:cNvPr>
            <p:cNvSpPr>
              <a:spLocks noChangeArrowheads="1"/>
            </p:cNvSpPr>
            <p:nvPr/>
          </p:nvSpPr>
          <p:spPr bwMode="auto">
            <a:xfrm>
              <a:off x="6639566" y="3051289"/>
              <a:ext cx="31169" cy="34633"/>
            </a:xfrm>
            <a:prstGeom prst="ellipse">
              <a:avLst/>
            </a:prstGeom>
            <a:solidFill>
              <a:srgbClr val="5696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1" name="Freeform 77">
              <a:extLst>
                <a:ext uri="{FF2B5EF4-FFF2-40B4-BE49-F238E27FC236}">
                  <a16:creationId xmlns:a16="http://schemas.microsoft.com/office/drawing/2014/main" id="{A4775BC1-398A-9F45-9AEA-81BA6CDD2073}"/>
                </a:ext>
              </a:extLst>
            </p:cNvPr>
            <p:cNvSpPr>
              <a:spLocks/>
            </p:cNvSpPr>
            <p:nvPr/>
          </p:nvSpPr>
          <p:spPr bwMode="auto">
            <a:xfrm>
              <a:off x="7290658" y="2492550"/>
              <a:ext cx="344017" cy="384421"/>
            </a:xfrm>
            <a:custGeom>
              <a:avLst/>
              <a:gdLst>
                <a:gd name="T0" fmla="*/ 107 w 107"/>
                <a:gd name="T1" fmla="*/ 53 h 120"/>
                <a:gd name="T2" fmla="*/ 75 w 107"/>
                <a:gd name="T3" fmla="*/ 102 h 120"/>
                <a:gd name="T4" fmla="*/ 73 w 107"/>
                <a:gd name="T5" fmla="*/ 103 h 120"/>
                <a:gd name="T6" fmla="*/ 70 w 107"/>
                <a:gd name="T7" fmla="*/ 106 h 120"/>
                <a:gd name="T8" fmla="*/ 68 w 107"/>
                <a:gd name="T9" fmla="*/ 111 h 120"/>
                <a:gd name="T10" fmla="*/ 67 w 107"/>
                <a:gd name="T11" fmla="*/ 118 h 120"/>
                <a:gd name="T12" fmla="*/ 60 w 107"/>
                <a:gd name="T13" fmla="*/ 119 h 120"/>
                <a:gd name="T14" fmla="*/ 56 w 107"/>
                <a:gd name="T15" fmla="*/ 120 h 120"/>
                <a:gd name="T16" fmla="*/ 53 w 107"/>
                <a:gd name="T17" fmla="*/ 120 h 120"/>
                <a:gd name="T18" fmla="*/ 53 w 107"/>
                <a:gd name="T19" fmla="*/ 120 h 120"/>
                <a:gd name="T20" fmla="*/ 51 w 107"/>
                <a:gd name="T21" fmla="*/ 120 h 120"/>
                <a:gd name="T22" fmla="*/ 49 w 107"/>
                <a:gd name="T23" fmla="*/ 120 h 120"/>
                <a:gd name="T24" fmla="*/ 46 w 107"/>
                <a:gd name="T25" fmla="*/ 119 h 120"/>
                <a:gd name="T26" fmla="*/ 46 w 107"/>
                <a:gd name="T27" fmla="*/ 119 h 120"/>
                <a:gd name="T28" fmla="*/ 39 w 107"/>
                <a:gd name="T29" fmla="*/ 118 h 120"/>
                <a:gd name="T30" fmla="*/ 38 w 107"/>
                <a:gd name="T31" fmla="*/ 111 h 120"/>
                <a:gd name="T32" fmla="*/ 38 w 107"/>
                <a:gd name="T33" fmla="*/ 111 h 120"/>
                <a:gd name="T34" fmla="*/ 36 w 107"/>
                <a:gd name="T35" fmla="*/ 106 h 120"/>
                <a:gd name="T36" fmla="*/ 35 w 107"/>
                <a:gd name="T37" fmla="*/ 105 h 120"/>
                <a:gd name="T38" fmla="*/ 35 w 107"/>
                <a:gd name="T39" fmla="*/ 105 h 120"/>
                <a:gd name="T40" fmla="*/ 35 w 107"/>
                <a:gd name="T41" fmla="*/ 105 h 120"/>
                <a:gd name="T42" fmla="*/ 35 w 107"/>
                <a:gd name="T43" fmla="*/ 105 h 120"/>
                <a:gd name="T44" fmla="*/ 33 w 107"/>
                <a:gd name="T45" fmla="*/ 103 h 120"/>
                <a:gd name="T46" fmla="*/ 32 w 107"/>
                <a:gd name="T47" fmla="*/ 102 h 120"/>
                <a:gd name="T48" fmla="*/ 31 w 107"/>
                <a:gd name="T49" fmla="*/ 102 h 120"/>
                <a:gd name="T50" fmla="*/ 30 w 107"/>
                <a:gd name="T51" fmla="*/ 101 h 120"/>
                <a:gd name="T52" fmla="*/ 22 w 107"/>
                <a:gd name="T53" fmla="*/ 97 h 120"/>
                <a:gd name="T54" fmla="*/ 14 w 107"/>
                <a:gd name="T55" fmla="*/ 90 h 120"/>
                <a:gd name="T56" fmla="*/ 14 w 107"/>
                <a:gd name="T57" fmla="*/ 90 h 120"/>
                <a:gd name="T58" fmla="*/ 0 w 107"/>
                <a:gd name="T59" fmla="*/ 54 h 120"/>
                <a:gd name="T60" fmla="*/ 2 w 107"/>
                <a:gd name="T61" fmla="*/ 40 h 120"/>
                <a:gd name="T62" fmla="*/ 13 w 107"/>
                <a:gd name="T63" fmla="*/ 18 h 120"/>
                <a:gd name="T64" fmla="*/ 17 w 107"/>
                <a:gd name="T65" fmla="*/ 14 h 120"/>
                <a:gd name="T66" fmla="*/ 22 w 107"/>
                <a:gd name="T67" fmla="*/ 10 h 120"/>
                <a:gd name="T68" fmla="*/ 22 w 107"/>
                <a:gd name="T69" fmla="*/ 10 h 120"/>
                <a:gd name="T70" fmla="*/ 32 w 107"/>
                <a:gd name="T71" fmla="*/ 4 h 120"/>
                <a:gd name="T72" fmla="*/ 37 w 107"/>
                <a:gd name="T73" fmla="*/ 2 h 120"/>
                <a:gd name="T74" fmla="*/ 39 w 107"/>
                <a:gd name="T75" fmla="*/ 2 h 120"/>
                <a:gd name="T76" fmla="*/ 39 w 107"/>
                <a:gd name="T77" fmla="*/ 2 h 120"/>
                <a:gd name="T78" fmla="*/ 47 w 107"/>
                <a:gd name="T79" fmla="*/ 0 h 120"/>
                <a:gd name="T80" fmla="*/ 48 w 107"/>
                <a:gd name="T81" fmla="*/ 0 h 120"/>
                <a:gd name="T82" fmla="*/ 48 w 107"/>
                <a:gd name="T83" fmla="*/ 0 h 120"/>
                <a:gd name="T84" fmla="*/ 52 w 107"/>
                <a:gd name="T85" fmla="*/ 0 h 120"/>
                <a:gd name="T86" fmla="*/ 52 w 107"/>
                <a:gd name="T87" fmla="*/ 0 h 120"/>
                <a:gd name="T88" fmla="*/ 53 w 107"/>
                <a:gd name="T89" fmla="*/ 0 h 120"/>
                <a:gd name="T90" fmla="*/ 54 w 107"/>
                <a:gd name="T91" fmla="*/ 0 h 120"/>
                <a:gd name="T92" fmla="*/ 59 w 107"/>
                <a:gd name="T93" fmla="*/ 0 h 120"/>
                <a:gd name="T94" fmla="*/ 60 w 107"/>
                <a:gd name="T95" fmla="*/ 0 h 120"/>
                <a:gd name="T96" fmla="*/ 68 w 107"/>
                <a:gd name="T97" fmla="*/ 2 h 120"/>
                <a:gd name="T98" fmla="*/ 68 w 107"/>
                <a:gd name="T99" fmla="*/ 2 h 120"/>
                <a:gd name="T100" fmla="*/ 90 w 107"/>
                <a:gd name="T101" fmla="*/ 14 h 120"/>
                <a:gd name="T102" fmla="*/ 105 w 107"/>
                <a:gd name="T103" fmla="*/ 39 h 120"/>
                <a:gd name="T104" fmla="*/ 105 w 107"/>
                <a:gd name="T105" fmla="*/ 39 h 120"/>
                <a:gd name="T106" fmla="*/ 107 w 107"/>
                <a:gd name="T107" fmla="*/ 5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7" h="120">
                  <a:moveTo>
                    <a:pt x="107" y="53"/>
                  </a:moveTo>
                  <a:cubicBezTo>
                    <a:pt x="107" y="75"/>
                    <a:pt x="94" y="94"/>
                    <a:pt x="75" y="102"/>
                  </a:cubicBezTo>
                  <a:cubicBezTo>
                    <a:pt x="74" y="103"/>
                    <a:pt x="74" y="103"/>
                    <a:pt x="73" y="103"/>
                  </a:cubicBezTo>
                  <a:cubicBezTo>
                    <a:pt x="72" y="104"/>
                    <a:pt x="71" y="105"/>
                    <a:pt x="70" y="106"/>
                  </a:cubicBezTo>
                  <a:cubicBezTo>
                    <a:pt x="69" y="108"/>
                    <a:pt x="68" y="109"/>
                    <a:pt x="68" y="111"/>
                  </a:cubicBezTo>
                  <a:cubicBezTo>
                    <a:pt x="67" y="118"/>
                    <a:pt x="67" y="118"/>
                    <a:pt x="67" y="118"/>
                  </a:cubicBezTo>
                  <a:cubicBezTo>
                    <a:pt x="65" y="118"/>
                    <a:pt x="62" y="119"/>
                    <a:pt x="60" y="119"/>
                  </a:cubicBezTo>
                  <a:cubicBezTo>
                    <a:pt x="58" y="120"/>
                    <a:pt x="57" y="120"/>
                    <a:pt x="56" y="120"/>
                  </a:cubicBezTo>
                  <a:cubicBezTo>
                    <a:pt x="55" y="120"/>
                    <a:pt x="54" y="120"/>
                    <a:pt x="53" y="120"/>
                  </a:cubicBezTo>
                  <a:cubicBezTo>
                    <a:pt x="53" y="120"/>
                    <a:pt x="53" y="120"/>
                    <a:pt x="53" y="120"/>
                  </a:cubicBezTo>
                  <a:cubicBezTo>
                    <a:pt x="52" y="120"/>
                    <a:pt x="52" y="120"/>
                    <a:pt x="51" y="120"/>
                  </a:cubicBezTo>
                  <a:cubicBezTo>
                    <a:pt x="50" y="120"/>
                    <a:pt x="49" y="120"/>
                    <a:pt x="49" y="120"/>
                  </a:cubicBezTo>
                  <a:cubicBezTo>
                    <a:pt x="48" y="119"/>
                    <a:pt x="47" y="119"/>
                    <a:pt x="46" y="119"/>
                  </a:cubicBezTo>
                  <a:cubicBezTo>
                    <a:pt x="46" y="119"/>
                    <a:pt x="46" y="119"/>
                    <a:pt x="46" y="119"/>
                  </a:cubicBezTo>
                  <a:cubicBezTo>
                    <a:pt x="43" y="119"/>
                    <a:pt x="41" y="118"/>
                    <a:pt x="39" y="118"/>
                  </a:cubicBezTo>
                  <a:cubicBezTo>
                    <a:pt x="38" y="111"/>
                    <a:pt x="38" y="111"/>
                    <a:pt x="38" y="111"/>
                  </a:cubicBezTo>
                  <a:cubicBezTo>
                    <a:pt x="38" y="111"/>
                    <a:pt x="38" y="111"/>
                    <a:pt x="38" y="111"/>
                  </a:cubicBezTo>
                  <a:cubicBezTo>
                    <a:pt x="38" y="109"/>
                    <a:pt x="37" y="108"/>
                    <a:pt x="36" y="106"/>
                  </a:cubicBezTo>
                  <a:cubicBezTo>
                    <a:pt x="36" y="106"/>
                    <a:pt x="36" y="105"/>
                    <a:pt x="35" y="105"/>
                  </a:cubicBezTo>
                  <a:cubicBezTo>
                    <a:pt x="35" y="105"/>
                    <a:pt x="35" y="105"/>
                    <a:pt x="35" y="105"/>
                  </a:cubicBezTo>
                  <a:cubicBezTo>
                    <a:pt x="35" y="105"/>
                    <a:pt x="35" y="105"/>
                    <a:pt x="35" y="105"/>
                  </a:cubicBezTo>
                  <a:cubicBezTo>
                    <a:pt x="35" y="105"/>
                    <a:pt x="35" y="105"/>
                    <a:pt x="35" y="105"/>
                  </a:cubicBezTo>
                  <a:cubicBezTo>
                    <a:pt x="35" y="104"/>
                    <a:pt x="34" y="104"/>
                    <a:pt x="33" y="103"/>
                  </a:cubicBezTo>
                  <a:cubicBezTo>
                    <a:pt x="33" y="103"/>
                    <a:pt x="32" y="103"/>
                    <a:pt x="32" y="102"/>
                  </a:cubicBezTo>
                  <a:cubicBezTo>
                    <a:pt x="31" y="102"/>
                    <a:pt x="31" y="102"/>
                    <a:pt x="31" y="102"/>
                  </a:cubicBezTo>
                  <a:cubicBezTo>
                    <a:pt x="30" y="102"/>
                    <a:pt x="30" y="102"/>
                    <a:pt x="30" y="101"/>
                  </a:cubicBezTo>
                  <a:cubicBezTo>
                    <a:pt x="27" y="100"/>
                    <a:pt x="25" y="99"/>
                    <a:pt x="22" y="97"/>
                  </a:cubicBezTo>
                  <a:cubicBezTo>
                    <a:pt x="19" y="95"/>
                    <a:pt x="17" y="93"/>
                    <a:pt x="14" y="90"/>
                  </a:cubicBezTo>
                  <a:cubicBezTo>
                    <a:pt x="14" y="90"/>
                    <a:pt x="14" y="90"/>
                    <a:pt x="14" y="90"/>
                  </a:cubicBezTo>
                  <a:cubicBezTo>
                    <a:pt x="6" y="81"/>
                    <a:pt x="0" y="68"/>
                    <a:pt x="0" y="54"/>
                  </a:cubicBezTo>
                  <a:cubicBezTo>
                    <a:pt x="0" y="49"/>
                    <a:pt x="0" y="44"/>
                    <a:pt x="2" y="40"/>
                  </a:cubicBezTo>
                  <a:cubicBezTo>
                    <a:pt x="4" y="32"/>
                    <a:pt x="8" y="24"/>
                    <a:pt x="13" y="18"/>
                  </a:cubicBezTo>
                  <a:cubicBezTo>
                    <a:pt x="14" y="17"/>
                    <a:pt x="15" y="16"/>
                    <a:pt x="17" y="14"/>
                  </a:cubicBezTo>
                  <a:cubicBezTo>
                    <a:pt x="18" y="13"/>
                    <a:pt x="20" y="11"/>
                    <a:pt x="22" y="10"/>
                  </a:cubicBezTo>
                  <a:cubicBezTo>
                    <a:pt x="22" y="10"/>
                    <a:pt x="22" y="10"/>
                    <a:pt x="22" y="10"/>
                  </a:cubicBezTo>
                  <a:cubicBezTo>
                    <a:pt x="25" y="8"/>
                    <a:pt x="28" y="6"/>
                    <a:pt x="32" y="4"/>
                  </a:cubicBezTo>
                  <a:cubicBezTo>
                    <a:pt x="33" y="4"/>
                    <a:pt x="35" y="3"/>
                    <a:pt x="37" y="2"/>
                  </a:cubicBezTo>
                  <a:cubicBezTo>
                    <a:pt x="37" y="2"/>
                    <a:pt x="38" y="2"/>
                    <a:pt x="39" y="2"/>
                  </a:cubicBezTo>
                  <a:cubicBezTo>
                    <a:pt x="39" y="2"/>
                    <a:pt x="39" y="2"/>
                    <a:pt x="39" y="2"/>
                  </a:cubicBezTo>
                  <a:cubicBezTo>
                    <a:pt x="41" y="1"/>
                    <a:pt x="44" y="1"/>
                    <a:pt x="47" y="0"/>
                  </a:cubicBezTo>
                  <a:cubicBezTo>
                    <a:pt x="47" y="0"/>
                    <a:pt x="48" y="0"/>
                    <a:pt x="48" y="0"/>
                  </a:cubicBezTo>
                  <a:cubicBezTo>
                    <a:pt x="48" y="0"/>
                    <a:pt x="48" y="0"/>
                    <a:pt x="48" y="0"/>
                  </a:cubicBezTo>
                  <a:cubicBezTo>
                    <a:pt x="49" y="0"/>
                    <a:pt x="51" y="0"/>
                    <a:pt x="52" y="0"/>
                  </a:cubicBezTo>
                  <a:cubicBezTo>
                    <a:pt x="52" y="0"/>
                    <a:pt x="52" y="0"/>
                    <a:pt x="52" y="0"/>
                  </a:cubicBezTo>
                  <a:cubicBezTo>
                    <a:pt x="53" y="0"/>
                    <a:pt x="53" y="0"/>
                    <a:pt x="53" y="0"/>
                  </a:cubicBezTo>
                  <a:cubicBezTo>
                    <a:pt x="53" y="0"/>
                    <a:pt x="54" y="0"/>
                    <a:pt x="54" y="0"/>
                  </a:cubicBezTo>
                  <a:cubicBezTo>
                    <a:pt x="55" y="0"/>
                    <a:pt x="57" y="0"/>
                    <a:pt x="59" y="0"/>
                  </a:cubicBezTo>
                  <a:cubicBezTo>
                    <a:pt x="59" y="0"/>
                    <a:pt x="59" y="0"/>
                    <a:pt x="60" y="0"/>
                  </a:cubicBezTo>
                  <a:cubicBezTo>
                    <a:pt x="63" y="0"/>
                    <a:pt x="65" y="1"/>
                    <a:pt x="68" y="2"/>
                  </a:cubicBezTo>
                  <a:cubicBezTo>
                    <a:pt x="68" y="2"/>
                    <a:pt x="68" y="2"/>
                    <a:pt x="68" y="2"/>
                  </a:cubicBezTo>
                  <a:cubicBezTo>
                    <a:pt x="76" y="4"/>
                    <a:pt x="84" y="9"/>
                    <a:pt x="90" y="14"/>
                  </a:cubicBezTo>
                  <a:cubicBezTo>
                    <a:pt x="97" y="21"/>
                    <a:pt x="102" y="30"/>
                    <a:pt x="105" y="39"/>
                  </a:cubicBezTo>
                  <a:cubicBezTo>
                    <a:pt x="105" y="39"/>
                    <a:pt x="105" y="39"/>
                    <a:pt x="105" y="39"/>
                  </a:cubicBezTo>
                  <a:cubicBezTo>
                    <a:pt x="106" y="44"/>
                    <a:pt x="107" y="49"/>
                    <a:pt x="107"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2" name="Freeform 78">
              <a:extLst>
                <a:ext uri="{FF2B5EF4-FFF2-40B4-BE49-F238E27FC236}">
                  <a16:creationId xmlns:a16="http://schemas.microsoft.com/office/drawing/2014/main" id="{90C701F4-923E-364D-8C7C-B3A2E7B58187}"/>
                </a:ext>
              </a:extLst>
            </p:cNvPr>
            <p:cNvSpPr>
              <a:spLocks/>
            </p:cNvSpPr>
            <p:nvPr/>
          </p:nvSpPr>
          <p:spPr bwMode="auto">
            <a:xfrm>
              <a:off x="7326445" y="2492550"/>
              <a:ext cx="128140" cy="384421"/>
            </a:xfrm>
            <a:custGeom>
              <a:avLst/>
              <a:gdLst>
                <a:gd name="T0" fmla="*/ 40 w 40"/>
                <a:gd name="T1" fmla="*/ 120 h 120"/>
                <a:gd name="T2" fmla="*/ 39 w 40"/>
                <a:gd name="T3" fmla="*/ 120 h 120"/>
                <a:gd name="T4" fmla="*/ 38 w 40"/>
                <a:gd name="T5" fmla="*/ 120 h 120"/>
                <a:gd name="T6" fmla="*/ 35 w 40"/>
                <a:gd name="T7" fmla="*/ 119 h 120"/>
                <a:gd name="T8" fmla="*/ 35 w 40"/>
                <a:gd name="T9" fmla="*/ 119 h 120"/>
                <a:gd name="T10" fmla="*/ 28 w 40"/>
                <a:gd name="T11" fmla="*/ 118 h 120"/>
                <a:gd name="T12" fmla="*/ 27 w 40"/>
                <a:gd name="T13" fmla="*/ 111 h 120"/>
                <a:gd name="T14" fmla="*/ 27 w 40"/>
                <a:gd name="T15" fmla="*/ 111 h 120"/>
                <a:gd name="T16" fmla="*/ 25 w 40"/>
                <a:gd name="T17" fmla="*/ 106 h 120"/>
                <a:gd name="T18" fmla="*/ 24 w 40"/>
                <a:gd name="T19" fmla="*/ 105 h 120"/>
                <a:gd name="T20" fmla="*/ 24 w 40"/>
                <a:gd name="T21" fmla="*/ 105 h 120"/>
                <a:gd name="T22" fmla="*/ 24 w 40"/>
                <a:gd name="T23" fmla="*/ 105 h 120"/>
                <a:gd name="T24" fmla="*/ 24 w 40"/>
                <a:gd name="T25" fmla="*/ 105 h 120"/>
                <a:gd name="T26" fmla="*/ 22 w 40"/>
                <a:gd name="T27" fmla="*/ 103 h 120"/>
                <a:gd name="T28" fmla="*/ 21 w 40"/>
                <a:gd name="T29" fmla="*/ 102 h 120"/>
                <a:gd name="T30" fmla="*/ 20 w 40"/>
                <a:gd name="T31" fmla="*/ 102 h 120"/>
                <a:gd name="T32" fmla="*/ 20 w 40"/>
                <a:gd name="T33" fmla="*/ 101 h 120"/>
                <a:gd name="T34" fmla="*/ 26 w 40"/>
                <a:gd name="T35" fmla="*/ 2 h 120"/>
                <a:gd name="T36" fmla="*/ 26 w 40"/>
                <a:gd name="T37" fmla="*/ 2 h 120"/>
                <a:gd name="T38" fmla="*/ 28 w 40"/>
                <a:gd name="T39" fmla="*/ 2 h 120"/>
                <a:gd name="T40" fmla="*/ 28 w 40"/>
                <a:gd name="T41" fmla="*/ 2 h 120"/>
                <a:gd name="T42" fmla="*/ 36 w 40"/>
                <a:gd name="T43" fmla="*/ 0 h 120"/>
                <a:gd name="T44" fmla="*/ 37 w 40"/>
                <a:gd name="T45" fmla="*/ 0 h 120"/>
                <a:gd name="T46" fmla="*/ 37 w 40"/>
                <a:gd name="T47" fmla="*/ 0 h 120"/>
                <a:gd name="T48" fmla="*/ 37 w 40"/>
                <a:gd name="T49" fmla="*/ 0 h 120"/>
                <a:gd name="T50" fmla="*/ 40 w 40"/>
                <a:gd name="T5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120">
                  <a:moveTo>
                    <a:pt x="40" y="120"/>
                  </a:moveTo>
                  <a:cubicBezTo>
                    <a:pt x="39" y="120"/>
                    <a:pt x="39" y="120"/>
                    <a:pt x="39" y="120"/>
                  </a:cubicBezTo>
                  <a:cubicBezTo>
                    <a:pt x="38" y="120"/>
                    <a:pt x="38" y="120"/>
                    <a:pt x="38" y="120"/>
                  </a:cubicBezTo>
                  <a:cubicBezTo>
                    <a:pt x="37" y="119"/>
                    <a:pt x="36" y="119"/>
                    <a:pt x="35" y="119"/>
                  </a:cubicBezTo>
                  <a:cubicBezTo>
                    <a:pt x="35" y="119"/>
                    <a:pt x="35" y="119"/>
                    <a:pt x="35" y="119"/>
                  </a:cubicBezTo>
                  <a:cubicBezTo>
                    <a:pt x="32" y="119"/>
                    <a:pt x="30" y="118"/>
                    <a:pt x="28" y="118"/>
                  </a:cubicBezTo>
                  <a:cubicBezTo>
                    <a:pt x="27" y="111"/>
                    <a:pt x="27" y="111"/>
                    <a:pt x="27" y="111"/>
                  </a:cubicBezTo>
                  <a:cubicBezTo>
                    <a:pt x="27" y="111"/>
                    <a:pt x="27" y="111"/>
                    <a:pt x="27" y="111"/>
                  </a:cubicBezTo>
                  <a:cubicBezTo>
                    <a:pt x="27" y="109"/>
                    <a:pt x="26" y="108"/>
                    <a:pt x="25" y="106"/>
                  </a:cubicBezTo>
                  <a:cubicBezTo>
                    <a:pt x="25" y="106"/>
                    <a:pt x="25" y="105"/>
                    <a:pt x="24" y="105"/>
                  </a:cubicBezTo>
                  <a:cubicBezTo>
                    <a:pt x="24" y="105"/>
                    <a:pt x="24" y="105"/>
                    <a:pt x="24" y="105"/>
                  </a:cubicBezTo>
                  <a:cubicBezTo>
                    <a:pt x="24" y="105"/>
                    <a:pt x="24" y="105"/>
                    <a:pt x="24" y="105"/>
                  </a:cubicBezTo>
                  <a:cubicBezTo>
                    <a:pt x="24" y="105"/>
                    <a:pt x="24" y="105"/>
                    <a:pt x="24" y="105"/>
                  </a:cubicBezTo>
                  <a:cubicBezTo>
                    <a:pt x="24" y="104"/>
                    <a:pt x="23" y="104"/>
                    <a:pt x="22" y="103"/>
                  </a:cubicBezTo>
                  <a:cubicBezTo>
                    <a:pt x="22" y="103"/>
                    <a:pt x="21" y="103"/>
                    <a:pt x="21" y="102"/>
                  </a:cubicBezTo>
                  <a:cubicBezTo>
                    <a:pt x="21" y="102"/>
                    <a:pt x="20" y="102"/>
                    <a:pt x="20" y="102"/>
                  </a:cubicBezTo>
                  <a:cubicBezTo>
                    <a:pt x="20" y="102"/>
                    <a:pt x="20" y="102"/>
                    <a:pt x="20" y="101"/>
                  </a:cubicBezTo>
                  <a:cubicBezTo>
                    <a:pt x="11" y="75"/>
                    <a:pt x="0" y="29"/>
                    <a:pt x="26" y="2"/>
                  </a:cubicBezTo>
                  <a:cubicBezTo>
                    <a:pt x="26" y="2"/>
                    <a:pt x="26" y="2"/>
                    <a:pt x="26" y="2"/>
                  </a:cubicBezTo>
                  <a:cubicBezTo>
                    <a:pt x="26" y="2"/>
                    <a:pt x="27" y="2"/>
                    <a:pt x="28" y="2"/>
                  </a:cubicBezTo>
                  <a:cubicBezTo>
                    <a:pt x="28" y="2"/>
                    <a:pt x="28" y="2"/>
                    <a:pt x="28" y="2"/>
                  </a:cubicBezTo>
                  <a:cubicBezTo>
                    <a:pt x="30" y="1"/>
                    <a:pt x="33" y="1"/>
                    <a:pt x="36" y="0"/>
                  </a:cubicBezTo>
                  <a:cubicBezTo>
                    <a:pt x="36" y="0"/>
                    <a:pt x="37" y="0"/>
                    <a:pt x="37" y="0"/>
                  </a:cubicBezTo>
                  <a:cubicBezTo>
                    <a:pt x="37" y="0"/>
                    <a:pt x="37" y="0"/>
                    <a:pt x="37" y="0"/>
                  </a:cubicBezTo>
                  <a:cubicBezTo>
                    <a:pt x="37" y="0"/>
                    <a:pt x="37" y="0"/>
                    <a:pt x="37" y="0"/>
                  </a:cubicBezTo>
                  <a:cubicBezTo>
                    <a:pt x="37" y="1"/>
                    <a:pt x="15" y="40"/>
                    <a:pt x="40" y="12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3" name="Freeform 79">
              <a:extLst>
                <a:ext uri="{FF2B5EF4-FFF2-40B4-BE49-F238E27FC236}">
                  <a16:creationId xmlns:a16="http://schemas.microsoft.com/office/drawing/2014/main" id="{03BE311B-54C6-3A43-9AFB-ACED3DDEE0E1}"/>
                </a:ext>
              </a:extLst>
            </p:cNvPr>
            <p:cNvSpPr>
              <a:spLocks/>
            </p:cNvSpPr>
            <p:nvPr/>
          </p:nvSpPr>
          <p:spPr bwMode="auto">
            <a:xfrm>
              <a:off x="7268724" y="2523719"/>
              <a:ext cx="92353" cy="279369"/>
            </a:xfrm>
            <a:custGeom>
              <a:avLst/>
              <a:gdLst>
                <a:gd name="T0" fmla="*/ 29 w 29"/>
                <a:gd name="T1" fmla="*/ 87 h 87"/>
                <a:gd name="T2" fmla="*/ 29 w 29"/>
                <a:gd name="T3" fmla="*/ 87 h 87"/>
                <a:gd name="T4" fmla="*/ 7 w 29"/>
                <a:gd name="T5" fmla="*/ 44 h 87"/>
                <a:gd name="T6" fmla="*/ 9 w 29"/>
                <a:gd name="T7" fmla="*/ 30 h 87"/>
                <a:gd name="T8" fmla="*/ 24 w 29"/>
                <a:gd name="T9" fmla="*/ 4 h 87"/>
                <a:gd name="T10" fmla="*/ 29 w 29"/>
                <a:gd name="T11" fmla="*/ 0 h 87"/>
                <a:gd name="T12" fmla="*/ 29 w 29"/>
                <a:gd name="T13" fmla="*/ 0 h 87"/>
                <a:gd name="T14" fmla="*/ 29 w 29"/>
                <a:gd name="T15" fmla="*/ 87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87">
                  <a:moveTo>
                    <a:pt x="29" y="87"/>
                  </a:moveTo>
                  <a:cubicBezTo>
                    <a:pt x="29" y="87"/>
                    <a:pt x="29" y="87"/>
                    <a:pt x="29" y="87"/>
                  </a:cubicBezTo>
                  <a:cubicBezTo>
                    <a:pt x="16" y="77"/>
                    <a:pt x="7" y="62"/>
                    <a:pt x="7" y="44"/>
                  </a:cubicBezTo>
                  <a:cubicBezTo>
                    <a:pt x="7" y="39"/>
                    <a:pt x="7" y="34"/>
                    <a:pt x="9" y="30"/>
                  </a:cubicBezTo>
                  <a:cubicBezTo>
                    <a:pt x="11" y="20"/>
                    <a:pt x="16" y="11"/>
                    <a:pt x="24" y="4"/>
                  </a:cubicBezTo>
                  <a:cubicBezTo>
                    <a:pt x="25" y="3"/>
                    <a:pt x="27" y="1"/>
                    <a:pt x="29" y="0"/>
                  </a:cubicBezTo>
                  <a:cubicBezTo>
                    <a:pt x="29" y="0"/>
                    <a:pt x="29" y="0"/>
                    <a:pt x="29" y="0"/>
                  </a:cubicBezTo>
                  <a:cubicBezTo>
                    <a:pt x="28" y="1"/>
                    <a:pt x="0" y="34"/>
                    <a:pt x="29" y="8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4" name="Freeform 80">
              <a:extLst>
                <a:ext uri="{FF2B5EF4-FFF2-40B4-BE49-F238E27FC236}">
                  <a16:creationId xmlns:a16="http://schemas.microsoft.com/office/drawing/2014/main" id="{5447A8ED-EDEC-5649-BBEA-0C5F09D10843}"/>
                </a:ext>
              </a:extLst>
            </p:cNvPr>
            <p:cNvSpPr>
              <a:spLocks/>
            </p:cNvSpPr>
            <p:nvPr/>
          </p:nvSpPr>
          <p:spPr bwMode="auto">
            <a:xfrm>
              <a:off x="7470748" y="2492550"/>
              <a:ext cx="128140" cy="384421"/>
            </a:xfrm>
            <a:custGeom>
              <a:avLst/>
              <a:gdLst>
                <a:gd name="T0" fmla="*/ 0 w 40"/>
                <a:gd name="T1" fmla="*/ 120 h 120"/>
                <a:gd name="T2" fmla="*/ 0 w 40"/>
                <a:gd name="T3" fmla="*/ 120 h 120"/>
                <a:gd name="T4" fmla="*/ 2 w 40"/>
                <a:gd name="T5" fmla="*/ 120 h 120"/>
                <a:gd name="T6" fmla="*/ 5 w 40"/>
                <a:gd name="T7" fmla="*/ 119 h 120"/>
                <a:gd name="T8" fmla="*/ 5 w 40"/>
                <a:gd name="T9" fmla="*/ 119 h 120"/>
                <a:gd name="T10" fmla="*/ 11 w 40"/>
                <a:gd name="T11" fmla="*/ 118 h 120"/>
                <a:gd name="T12" fmla="*/ 12 w 40"/>
                <a:gd name="T13" fmla="*/ 111 h 120"/>
                <a:gd name="T14" fmla="*/ 12 w 40"/>
                <a:gd name="T15" fmla="*/ 111 h 120"/>
                <a:gd name="T16" fmla="*/ 14 w 40"/>
                <a:gd name="T17" fmla="*/ 106 h 120"/>
                <a:gd name="T18" fmla="*/ 15 w 40"/>
                <a:gd name="T19" fmla="*/ 105 h 120"/>
                <a:gd name="T20" fmla="*/ 15 w 40"/>
                <a:gd name="T21" fmla="*/ 105 h 120"/>
                <a:gd name="T22" fmla="*/ 15 w 40"/>
                <a:gd name="T23" fmla="*/ 105 h 120"/>
                <a:gd name="T24" fmla="*/ 15 w 40"/>
                <a:gd name="T25" fmla="*/ 105 h 120"/>
                <a:gd name="T26" fmla="*/ 17 w 40"/>
                <a:gd name="T27" fmla="*/ 103 h 120"/>
                <a:gd name="T28" fmla="*/ 19 w 40"/>
                <a:gd name="T29" fmla="*/ 102 h 120"/>
                <a:gd name="T30" fmla="*/ 20 w 40"/>
                <a:gd name="T31" fmla="*/ 101 h 120"/>
                <a:gd name="T32" fmla="*/ 14 w 40"/>
                <a:gd name="T33" fmla="*/ 2 h 120"/>
                <a:gd name="T34" fmla="*/ 12 w 40"/>
                <a:gd name="T35" fmla="*/ 2 h 120"/>
                <a:gd name="T36" fmla="*/ 12 w 40"/>
                <a:gd name="T37" fmla="*/ 2 h 120"/>
                <a:gd name="T38" fmla="*/ 4 w 40"/>
                <a:gd name="T39" fmla="*/ 0 h 120"/>
                <a:gd name="T40" fmla="*/ 3 w 40"/>
                <a:gd name="T41" fmla="*/ 0 h 120"/>
                <a:gd name="T42" fmla="*/ 3 w 40"/>
                <a:gd name="T43" fmla="*/ 0 h 120"/>
                <a:gd name="T44" fmla="*/ 0 w 40"/>
                <a:gd name="T45"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 h="120">
                  <a:moveTo>
                    <a:pt x="0" y="120"/>
                  </a:moveTo>
                  <a:cubicBezTo>
                    <a:pt x="0" y="120"/>
                    <a:pt x="0" y="120"/>
                    <a:pt x="0" y="120"/>
                  </a:cubicBezTo>
                  <a:cubicBezTo>
                    <a:pt x="1" y="120"/>
                    <a:pt x="1" y="120"/>
                    <a:pt x="2" y="120"/>
                  </a:cubicBezTo>
                  <a:cubicBezTo>
                    <a:pt x="3" y="119"/>
                    <a:pt x="4" y="119"/>
                    <a:pt x="5" y="119"/>
                  </a:cubicBezTo>
                  <a:cubicBezTo>
                    <a:pt x="5" y="119"/>
                    <a:pt x="5" y="119"/>
                    <a:pt x="5" y="119"/>
                  </a:cubicBezTo>
                  <a:cubicBezTo>
                    <a:pt x="7" y="119"/>
                    <a:pt x="9" y="118"/>
                    <a:pt x="11" y="118"/>
                  </a:cubicBezTo>
                  <a:cubicBezTo>
                    <a:pt x="12" y="111"/>
                    <a:pt x="12" y="111"/>
                    <a:pt x="12" y="111"/>
                  </a:cubicBezTo>
                  <a:cubicBezTo>
                    <a:pt x="12" y="111"/>
                    <a:pt x="12" y="111"/>
                    <a:pt x="12" y="111"/>
                  </a:cubicBezTo>
                  <a:cubicBezTo>
                    <a:pt x="12" y="109"/>
                    <a:pt x="13" y="108"/>
                    <a:pt x="14" y="106"/>
                  </a:cubicBezTo>
                  <a:cubicBezTo>
                    <a:pt x="15" y="106"/>
                    <a:pt x="15" y="105"/>
                    <a:pt x="15" y="105"/>
                  </a:cubicBezTo>
                  <a:cubicBezTo>
                    <a:pt x="15" y="105"/>
                    <a:pt x="15" y="105"/>
                    <a:pt x="15" y="105"/>
                  </a:cubicBezTo>
                  <a:cubicBezTo>
                    <a:pt x="15" y="105"/>
                    <a:pt x="15" y="105"/>
                    <a:pt x="15" y="105"/>
                  </a:cubicBezTo>
                  <a:cubicBezTo>
                    <a:pt x="15" y="105"/>
                    <a:pt x="15" y="105"/>
                    <a:pt x="15" y="105"/>
                  </a:cubicBezTo>
                  <a:cubicBezTo>
                    <a:pt x="16" y="104"/>
                    <a:pt x="17" y="104"/>
                    <a:pt x="17" y="103"/>
                  </a:cubicBezTo>
                  <a:cubicBezTo>
                    <a:pt x="18" y="103"/>
                    <a:pt x="19" y="102"/>
                    <a:pt x="19" y="102"/>
                  </a:cubicBezTo>
                  <a:cubicBezTo>
                    <a:pt x="20" y="102"/>
                    <a:pt x="20" y="102"/>
                    <a:pt x="20" y="101"/>
                  </a:cubicBezTo>
                  <a:cubicBezTo>
                    <a:pt x="29" y="75"/>
                    <a:pt x="40" y="29"/>
                    <a:pt x="14" y="2"/>
                  </a:cubicBezTo>
                  <a:cubicBezTo>
                    <a:pt x="13" y="2"/>
                    <a:pt x="13" y="2"/>
                    <a:pt x="12" y="2"/>
                  </a:cubicBezTo>
                  <a:cubicBezTo>
                    <a:pt x="12" y="2"/>
                    <a:pt x="12" y="2"/>
                    <a:pt x="12" y="2"/>
                  </a:cubicBezTo>
                  <a:cubicBezTo>
                    <a:pt x="9" y="1"/>
                    <a:pt x="7" y="1"/>
                    <a:pt x="4" y="0"/>
                  </a:cubicBezTo>
                  <a:cubicBezTo>
                    <a:pt x="3" y="0"/>
                    <a:pt x="3" y="0"/>
                    <a:pt x="3" y="0"/>
                  </a:cubicBezTo>
                  <a:cubicBezTo>
                    <a:pt x="3" y="0"/>
                    <a:pt x="3" y="0"/>
                    <a:pt x="3" y="0"/>
                  </a:cubicBezTo>
                  <a:cubicBezTo>
                    <a:pt x="3" y="0"/>
                    <a:pt x="24" y="39"/>
                    <a:pt x="0" y="12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5" name="Freeform 81">
              <a:extLst>
                <a:ext uri="{FF2B5EF4-FFF2-40B4-BE49-F238E27FC236}">
                  <a16:creationId xmlns:a16="http://schemas.microsoft.com/office/drawing/2014/main" id="{4398EBE1-6C0B-FD49-8895-AEC9CA7AD873}"/>
                </a:ext>
              </a:extLst>
            </p:cNvPr>
            <p:cNvSpPr>
              <a:spLocks/>
            </p:cNvSpPr>
            <p:nvPr/>
          </p:nvSpPr>
          <p:spPr bwMode="auto">
            <a:xfrm>
              <a:off x="7560792" y="2523719"/>
              <a:ext cx="95817" cy="279369"/>
            </a:xfrm>
            <a:custGeom>
              <a:avLst/>
              <a:gdLst>
                <a:gd name="T0" fmla="*/ 0 w 30"/>
                <a:gd name="T1" fmla="*/ 87 h 87"/>
                <a:gd name="T2" fmla="*/ 23 w 30"/>
                <a:gd name="T3" fmla="*/ 44 h 87"/>
                <a:gd name="T4" fmla="*/ 21 w 30"/>
                <a:gd name="T5" fmla="*/ 30 h 87"/>
                <a:gd name="T6" fmla="*/ 6 w 30"/>
                <a:gd name="T7" fmla="*/ 4 h 87"/>
                <a:gd name="T8" fmla="*/ 0 w 30"/>
                <a:gd name="T9" fmla="*/ 0 h 87"/>
                <a:gd name="T10" fmla="*/ 0 w 30"/>
                <a:gd name="T11" fmla="*/ 87 h 87"/>
              </a:gdLst>
              <a:ahLst/>
              <a:cxnLst>
                <a:cxn ang="0">
                  <a:pos x="T0" y="T1"/>
                </a:cxn>
                <a:cxn ang="0">
                  <a:pos x="T2" y="T3"/>
                </a:cxn>
                <a:cxn ang="0">
                  <a:pos x="T4" y="T5"/>
                </a:cxn>
                <a:cxn ang="0">
                  <a:pos x="T6" y="T7"/>
                </a:cxn>
                <a:cxn ang="0">
                  <a:pos x="T8" y="T9"/>
                </a:cxn>
                <a:cxn ang="0">
                  <a:pos x="T10" y="T11"/>
                </a:cxn>
              </a:cxnLst>
              <a:rect l="0" t="0" r="r" b="b"/>
              <a:pathLst>
                <a:path w="30" h="87">
                  <a:moveTo>
                    <a:pt x="0" y="87"/>
                  </a:moveTo>
                  <a:cubicBezTo>
                    <a:pt x="14" y="77"/>
                    <a:pt x="23" y="62"/>
                    <a:pt x="23" y="44"/>
                  </a:cubicBezTo>
                  <a:cubicBezTo>
                    <a:pt x="23" y="39"/>
                    <a:pt x="22" y="34"/>
                    <a:pt x="21" y="30"/>
                  </a:cubicBezTo>
                  <a:cubicBezTo>
                    <a:pt x="19" y="20"/>
                    <a:pt x="13" y="11"/>
                    <a:pt x="6" y="4"/>
                  </a:cubicBezTo>
                  <a:cubicBezTo>
                    <a:pt x="4" y="3"/>
                    <a:pt x="2" y="1"/>
                    <a:pt x="0" y="0"/>
                  </a:cubicBezTo>
                  <a:cubicBezTo>
                    <a:pt x="1" y="0"/>
                    <a:pt x="30" y="34"/>
                    <a:pt x="0" y="8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6" name="Freeform 82">
              <a:extLst>
                <a:ext uri="{FF2B5EF4-FFF2-40B4-BE49-F238E27FC236}">
                  <a16:creationId xmlns:a16="http://schemas.microsoft.com/office/drawing/2014/main" id="{A456C9C0-65AC-8E46-9E5E-2F4CDB32D093}"/>
                </a:ext>
              </a:extLst>
            </p:cNvPr>
            <p:cNvSpPr>
              <a:spLocks/>
            </p:cNvSpPr>
            <p:nvPr/>
          </p:nvSpPr>
          <p:spPr bwMode="auto">
            <a:xfrm>
              <a:off x="7413027" y="2867736"/>
              <a:ext cx="95817" cy="9235"/>
            </a:xfrm>
            <a:custGeom>
              <a:avLst/>
              <a:gdLst>
                <a:gd name="T0" fmla="*/ 29 w 30"/>
                <a:gd name="T1" fmla="*/ 3 h 3"/>
                <a:gd name="T2" fmla="*/ 2 w 30"/>
                <a:gd name="T3" fmla="*/ 3 h 3"/>
                <a:gd name="T4" fmla="*/ 0 w 30"/>
                <a:gd name="T5" fmla="*/ 2 h 3"/>
                <a:gd name="T6" fmla="*/ 2 w 30"/>
                <a:gd name="T7" fmla="*/ 0 h 3"/>
                <a:gd name="T8" fmla="*/ 29 w 30"/>
                <a:gd name="T9" fmla="*/ 0 h 3"/>
                <a:gd name="T10" fmla="*/ 30 w 30"/>
                <a:gd name="T11" fmla="*/ 2 h 3"/>
                <a:gd name="T12" fmla="*/ 29 w 3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30" h="3">
                  <a:moveTo>
                    <a:pt x="29" y="3"/>
                  </a:moveTo>
                  <a:cubicBezTo>
                    <a:pt x="2" y="3"/>
                    <a:pt x="2" y="3"/>
                    <a:pt x="2" y="3"/>
                  </a:cubicBezTo>
                  <a:cubicBezTo>
                    <a:pt x="1" y="3"/>
                    <a:pt x="0" y="2"/>
                    <a:pt x="0" y="2"/>
                  </a:cubicBezTo>
                  <a:cubicBezTo>
                    <a:pt x="0" y="1"/>
                    <a:pt x="1" y="0"/>
                    <a:pt x="2" y="0"/>
                  </a:cubicBezTo>
                  <a:cubicBezTo>
                    <a:pt x="29" y="0"/>
                    <a:pt x="29" y="0"/>
                    <a:pt x="29" y="0"/>
                  </a:cubicBezTo>
                  <a:cubicBezTo>
                    <a:pt x="29" y="0"/>
                    <a:pt x="30" y="1"/>
                    <a:pt x="30" y="2"/>
                  </a:cubicBezTo>
                  <a:cubicBezTo>
                    <a:pt x="30" y="2"/>
                    <a:pt x="29" y="3"/>
                    <a:pt x="29"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7" name="Freeform 83">
              <a:extLst>
                <a:ext uri="{FF2B5EF4-FFF2-40B4-BE49-F238E27FC236}">
                  <a16:creationId xmlns:a16="http://schemas.microsoft.com/office/drawing/2014/main" id="{5D9A2D29-CD48-3948-B0D2-9B93BC899758}"/>
                </a:ext>
              </a:extLst>
            </p:cNvPr>
            <p:cNvSpPr>
              <a:spLocks noEditPoints="1"/>
            </p:cNvSpPr>
            <p:nvPr/>
          </p:nvSpPr>
          <p:spPr bwMode="auto">
            <a:xfrm>
              <a:off x="7297585" y="2703809"/>
              <a:ext cx="330164" cy="311693"/>
            </a:xfrm>
            <a:custGeom>
              <a:avLst/>
              <a:gdLst>
                <a:gd name="T0" fmla="*/ 102 w 103"/>
                <a:gd name="T1" fmla="*/ 7 h 97"/>
                <a:gd name="T2" fmla="*/ 51 w 103"/>
                <a:gd name="T3" fmla="*/ 0 h 97"/>
                <a:gd name="T4" fmla="*/ 1 w 103"/>
                <a:gd name="T5" fmla="*/ 7 h 97"/>
                <a:gd name="T6" fmla="*/ 0 w 103"/>
                <a:gd name="T7" fmla="*/ 9 h 97"/>
                <a:gd name="T8" fmla="*/ 1 w 103"/>
                <a:gd name="T9" fmla="*/ 9 h 97"/>
                <a:gd name="T10" fmla="*/ 1 w 103"/>
                <a:gd name="T11" fmla="*/ 9 h 97"/>
                <a:gd name="T12" fmla="*/ 2 w 103"/>
                <a:gd name="T13" fmla="*/ 9 h 97"/>
                <a:gd name="T14" fmla="*/ 42 w 103"/>
                <a:gd name="T15" fmla="*/ 82 h 97"/>
                <a:gd name="T16" fmla="*/ 41 w 103"/>
                <a:gd name="T17" fmla="*/ 82 h 97"/>
                <a:gd name="T18" fmla="*/ 40 w 103"/>
                <a:gd name="T19" fmla="*/ 82 h 97"/>
                <a:gd name="T20" fmla="*/ 40 w 103"/>
                <a:gd name="T21" fmla="*/ 82 h 97"/>
                <a:gd name="T22" fmla="*/ 41 w 103"/>
                <a:gd name="T23" fmla="*/ 83 h 97"/>
                <a:gd name="T24" fmla="*/ 41 w 103"/>
                <a:gd name="T25" fmla="*/ 83 h 97"/>
                <a:gd name="T26" fmla="*/ 41 w 103"/>
                <a:gd name="T27" fmla="*/ 89 h 97"/>
                <a:gd name="T28" fmla="*/ 49 w 103"/>
                <a:gd name="T29" fmla="*/ 97 h 97"/>
                <a:gd name="T30" fmla="*/ 53 w 103"/>
                <a:gd name="T31" fmla="*/ 97 h 97"/>
                <a:gd name="T32" fmla="*/ 57 w 103"/>
                <a:gd name="T33" fmla="*/ 96 h 97"/>
                <a:gd name="T34" fmla="*/ 61 w 103"/>
                <a:gd name="T35" fmla="*/ 89 h 97"/>
                <a:gd name="T36" fmla="*/ 61 w 103"/>
                <a:gd name="T37" fmla="*/ 83 h 97"/>
                <a:gd name="T38" fmla="*/ 62 w 103"/>
                <a:gd name="T39" fmla="*/ 83 h 97"/>
                <a:gd name="T40" fmla="*/ 62 w 103"/>
                <a:gd name="T41" fmla="*/ 82 h 97"/>
                <a:gd name="T42" fmla="*/ 62 w 103"/>
                <a:gd name="T43" fmla="*/ 82 h 97"/>
                <a:gd name="T44" fmla="*/ 62 w 103"/>
                <a:gd name="T45" fmla="*/ 82 h 97"/>
                <a:gd name="T46" fmla="*/ 60 w 103"/>
                <a:gd name="T47" fmla="*/ 82 h 97"/>
                <a:gd name="T48" fmla="*/ 101 w 103"/>
                <a:gd name="T49" fmla="*/ 9 h 97"/>
                <a:gd name="T50" fmla="*/ 101 w 103"/>
                <a:gd name="T51" fmla="*/ 9 h 97"/>
                <a:gd name="T52" fmla="*/ 103 w 103"/>
                <a:gd name="T53" fmla="*/ 9 h 97"/>
                <a:gd name="T54" fmla="*/ 102 w 103"/>
                <a:gd name="T55" fmla="*/ 7 h 97"/>
                <a:gd name="T56" fmla="*/ 51 w 103"/>
                <a:gd name="T57" fmla="*/ 82 h 97"/>
                <a:gd name="T58" fmla="*/ 48 w 103"/>
                <a:gd name="T59" fmla="*/ 82 h 97"/>
                <a:gd name="T60" fmla="*/ 26 w 103"/>
                <a:gd name="T61" fmla="*/ 4 h 97"/>
                <a:gd name="T62" fmla="*/ 51 w 103"/>
                <a:gd name="T63" fmla="*/ 2 h 97"/>
                <a:gd name="T64" fmla="*/ 51 w 103"/>
                <a:gd name="T65" fmla="*/ 82 h 97"/>
                <a:gd name="T66" fmla="*/ 52 w 103"/>
                <a:gd name="T67" fmla="*/ 82 h 97"/>
                <a:gd name="T68" fmla="*/ 52 w 103"/>
                <a:gd name="T69" fmla="*/ 2 h 97"/>
                <a:gd name="T70" fmla="*/ 77 w 103"/>
                <a:gd name="T71" fmla="*/ 4 h 97"/>
                <a:gd name="T72" fmla="*/ 55 w 103"/>
                <a:gd name="T73" fmla="*/ 82 h 97"/>
                <a:gd name="T74" fmla="*/ 52 w 103"/>
                <a:gd name="T75" fmla="*/ 82 h 97"/>
                <a:gd name="T76" fmla="*/ 3 w 103"/>
                <a:gd name="T77" fmla="*/ 9 h 97"/>
                <a:gd name="T78" fmla="*/ 25 w 103"/>
                <a:gd name="T79" fmla="*/ 4 h 97"/>
                <a:gd name="T80" fmla="*/ 47 w 103"/>
                <a:gd name="T81" fmla="*/ 82 h 97"/>
                <a:gd name="T82" fmla="*/ 43 w 103"/>
                <a:gd name="T83" fmla="*/ 82 h 97"/>
                <a:gd name="T84" fmla="*/ 3 w 103"/>
                <a:gd name="T85" fmla="*/ 9 h 97"/>
                <a:gd name="T86" fmla="*/ 59 w 103"/>
                <a:gd name="T87" fmla="*/ 82 h 97"/>
                <a:gd name="T88" fmla="*/ 56 w 103"/>
                <a:gd name="T89" fmla="*/ 82 h 97"/>
                <a:gd name="T90" fmla="*/ 78 w 103"/>
                <a:gd name="T91" fmla="*/ 4 h 97"/>
                <a:gd name="T92" fmla="*/ 100 w 103"/>
                <a:gd name="T93" fmla="*/ 9 h 97"/>
                <a:gd name="T94" fmla="*/ 59 w 103"/>
                <a:gd name="T95" fmla="*/ 8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3" h="97">
                  <a:moveTo>
                    <a:pt x="102" y="7"/>
                  </a:moveTo>
                  <a:cubicBezTo>
                    <a:pt x="101" y="7"/>
                    <a:pt x="83" y="0"/>
                    <a:pt x="51" y="0"/>
                  </a:cubicBezTo>
                  <a:cubicBezTo>
                    <a:pt x="20" y="0"/>
                    <a:pt x="1" y="7"/>
                    <a:pt x="1" y="7"/>
                  </a:cubicBezTo>
                  <a:cubicBezTo>
                    <a:pt x="0" y="7"/>
                    <a:pt x="0" y="8"/>
                    <a:pt x="0" y="9"/>
                  </a:cubicBezTo>
                  <a:cubicBezTo>
                    <a:pt x="0" y="9"/>
                    <a:pt x="1" y="9"/>
                    <a:pt x="1" y="9"/>
                  </a:cubicBezTo>
                  <a:cubicBezTo>
                    <a:pt x="1" y="9"/>
                    <a:pt x="1" y="9"/>
                    <a:pt x="1" y="9"/>
                  </a:cubicBezTo>
                  <a:cubicBezTo>
                    <a:pt x="1" y="9"/>
                    <a:pt x="2" y="9"/>
                    <a:pt x="2" y="9"/>
                  </a:cubicBezTo>
                  <a:cubicBezTo>
                    <a:pt x="42" y="82"/>
                    <a:pt x="42" y="82"/>
                    <a:pt x="42" y="82"/>
                  </a:cubicBezTo>
                  <a:cubicBezTo>
                    <a:pt x="41" y="82"/>
                    <a:pt x="41" y="82"/>
                    <a:pt x="41" y="82"/>
                  </a:cubicBezTo>
                  <a:cubicBezTo>
                    <a:pt x="41" y="82"/>
                    <a:pt x="40" y="82"/>
                    <a:pt x="40" y="82"/>
                  </a:cubicBezTo>
                  <a:cubicBezTo>
                    <a:pt x="40" y="82"/>
                    <a:pt x="40" y="82"/>
                    <a:pt x="40" y="82"/>
                  </a:cubicBezTo>
                  <a:cubicBezTo>
                    <a:pt x="40" y="82"/>
                    <a:pt x="41" y="83"/>
                    <a:pt x="41" y="83"/>
                  </a:cubicBezTo>
                  <a:cubicBezTo>
                    <a:pt x="41" y="83"/>
                    <a:pt x="41" y="83"/>
                    <a:pt x="41" y="83"/>
                  </a:cubicBezTo>
                  <a:cubicBezTo>
                    <a:pt x="41" y="89"/>
                    <a:pt x="41" y="89"/>
                    <a:pt x="41" y="89"/>
                  </a:cubicBezTo>
                  <a:cubicBezTo>
                    <a:pt x="41" y="94"/>
                    <a:pt x="45" y="97"/>
                    <a:pt x="49" y="97"/>
                  </a:cubicBezTo>
                  <a:cubicBezTo>
                    <a:pt x="53" y="97"/>
                    <a:pt x="53" y="97"/>
                    <a:pt x="53" y="97"/>
                  </a:cubicBezTo>
                  <a:cubicBezTo>
                    <a:pt x="55" y="97"/>
                    <a:pt x="56" y="97"/>
                    <a:pt x="57" y="96"/>
                  </a:cubicBezTo>
                  <a:cubicBezTo>
                    <a:pt x="60" y="95"/>
                    <a:pt x="61" y="92"/>
                    <a:pt x="61" y="89"/>
                  </a:cubicBezTo>
                  <a:cubicBezTo>
                    <a:pt x="61" y="83"/>
                    <a:pt x="61" y="83"/>
                    <a:pt x="61" y="83"/>
                  </a:cubicBezTo>
                  <a:cubicBezTo>
                    <a:pt x="62" y="83"/>
                    <a:pt x="62" y="83"/>
                    <a:pt x="62" y="83"/>
                  </a:cubicBezTo>
                  <a:cubicBezTo>
                    <a:pt x="62" y="83"/>
                    <a:pt x="62" y="82"/>
                    <a:pt x="62" y="82"/>
                  </a:cubicBezTo>
                  <a:cubicBezTo>
                    <a:pt x="62" y="82"/>
                    <a:pt x="62" y="82"/>
                    <a:pt x="62" y="82"/>
                  </a:cubicBezTo>
                  <a:cubicBezTo>
                    <a:pt x="62" y="82"/>
                    <a:pt x="62" y="82"/>
                    <a:pt x="62" y="82"/>
                  </a:cubicBezTo>
                  <a:cubicBezTo>
                    <a:pt x="60" y="82"/>
                    <a:pt x="60" y="82"/>
                    <a:pt x="60" y="82"/>
                  </a:cubicBezTo>
                  <a:cubicBezTo>
                    <a:pt x="101" y="9"/>
                    <a:pt x="101" y="9"/>
                    <a:pt x="101" y="9"/>
                  </a:cubicBezTo>
                  <a:cubicBezTo>
                    <a:pt x="101" y="9"/>
                    <a:pt x="101" y="9"/>
                    <a:pt x="101" y="9"/>
                  </a:cubicBezTo>
                  <a:cubicBezTo>
                    <a:pt x="102" y="9"/>
                    <a:pt x="102" y="9"/>
                    <a:pt x="103" y="9"/>
                  </a:cubicBezTo>
                  <a:cubicBezTo>
                    <a:pt x="103" y="8"/>
                    <a:pt x="103" y="7"/>
                    <a:pt x="102" y="7"/>
                  </a:cubicBezTo>
                  <a:close/>
                  <a:moveTo>
                    <a:pt x="51" y="82"/>
                  </a:moveTo>
                  <a:cubicBezTo>
                    <a:pt x="48" y="82"/>
                    <a:pt x="48" y="82"/>
                    <a:pt x="48" y="82"/>
                  </a:cubicBezTo>
                  <a:cubicBezTo>
                    <a:pt x="26" y="4"/>
                    <a:pt x="26" y="4"/>
                    <a:pt x="26" y="4"/>
                  </a:cubicBezTo>
                  <a:cubicBezTo>
                    <a:pt x="33" y="3"/>
                    <a:pt x="41" y="2"/>
                    <a:pt x="51" y="2"/>
                  </a:cubicBezTo>
                  <a:lnTo>
                    <a:pt x="51" y="82"/>
                  </a:lnTo>
                  <a:close/>
                  <a:moveTo>
                    <a:pt x="52" y="82"/>
                  </a:moveTo>
                  <a:cubicBezTo>
                    <a:pt x="52" y="2"/>
                    <a:pt x="52" y="2"/>
                    <a:pt x="52" y="2"/>
                  </a:cubicBezTo>
                  <a:cubicBezTo>
                    <a:pt x="61" y="2"/>
                    <a:pt x="70" y="3"/>
                    <a:pt x="77" y="4"/>
                  </a:cubicBezTo>
                  <a:cubicBezTo>
                    <a:pt x="55" y="82"/>
                    <a:pt x="55" y="82"/>
                    <a:pt x="55" y="82"/>
                  </a:cubicBezTo>
                  <a:lnTo>
                    <a:pt x="52" y="82"/>
                  </a:lnTo>
                  <a:close/>
                  <a:moveTo>
                    <a:pt x="3" y="9"/>
                  </a:moveTo>
                  <a:cubicBezTo>
                    <a:pt x="6" y="8"/>
                    <a:pt x="13" y="5"/>
                    <a:pt x="25" y="4"/>
                  </a:cubicBezTo>
                  <a:cubicBezTo>
                    <a:pt x="47" y="82"/>
                    <a:pt x="47" y="82"/>
                    <a:pt x="47" y="82"/>
                  </a:cubicBezTo>
                  <a:cubicBezTo>
                    <a:pt x="43" y="82"/>
                    <a:pt x="43" y="82"/>
                    <a:pt x="43" y="82"/>
                  </a:cubicBezTo>
                  <a:lnTo>
                    <a:pt x="3" y="9"/>
                  </a:lnTo>
                  <a:close/>
                  <a:moveTo>
                    <a:pt x="59" y="82"/>
                  </a:moveTo>
                  <a:cubicBezTo>
                    <a:pt x="56" y="82"/>
                    <a:pt x="56" y="82"/>
                    <a:pt x="56" y="82"/>
                  </a:cubicBezTo>
                  <a:cubicBezTo>
                    <a:pt x="78" y="4"/>
                    <a:pt x="78" y="4"/>
                    <a:pt x="78" y="4"/>
                  </a:cubicBezTo>
                  <a:cubicBezTo>
                    <a:pt x="89" y="5"/>
                    <a:pt x="97" y="8"/>
                    <a:pt x="100" y="9"/>
                  </a:cubicBezTo>
                  <a:lnTo>
                    <a:pt x="59" y="82"/>
                  </a:lnTo>
                  <a:close/>
                </a:path>
              </a:pathLst>
            </a:custGeom>
            <a:solidFill>
              <a:srgbClr val="3E7B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8" name="Freeform 84">
              <a:extLst>
                <a:ext uri="{FF2B5EF4-FFF2-40B4-BE49-F238E27FC236}">
                  <a16:creationId xmlns:a16="http://schemas.microsoft.com/office/drawing/2014/main" id="{B4AF843D-6C45-6E4D-9D7F-62510824A60C}"/>
                </a:ext>
              </a:extLst>
            </p:cNvPr>
            <p:cNvSpPr>
              <a:spLocks/>
            </p:cNvSpPr>
            <p:nvPr/>
          </p:nvSpPr>
          <p:spPr bwMode="auto">
            <a:xfrm>
              <a:off x="4356126" y="1746796"/>
              <a:ext cx="450223" cy="507944"/>
            </a:xfrm>
            <a:custGeom>
              <a:avLst/>
              <a:gdLst>
                <a:gd name="T0" fmla="*/ 140 w 140"/>
                <a:gd name="T1" fmla="*/ 70 h 158"/>
                <a:gd name="T2" fmla="*/ 99 w 140"/>
                <a:gd name="T3" fmla="*/ 135 h 158"/>
                <a:gd name="T4" fmla="*/ 97 w 140"/>
                <a:gd name="T5" fmla="*/ 136 h 158"/>
                <a:gd name="T6" fmla="*/ 93 w 140"/>
                <a:gd name="T7" fmla="*/ 140 h 158"/>
                <a:gd name="T8" fmla="*/ 90 w 140"/>
                <a:gd name="T9" fmla="*/ 146 h 158"/>
                <a:gd name="T10" fmla="*/ 89 w 140"/>
                <a:gd name="T11" fmla="*/ 155 h 158"/>
                <a:gd name="T12" fmla="*/ 79 w 140"/>
                <a:gd name="T13" fmla="*/ 157 h 158"/>
                <a:gd name="T14" fmla="*/ 74 w 140"/>
                <a:gd name="T15" fmla="*/ 157 h 158"/>
                <a:gd name="T16" fmla="*/ 70 w 140"/>
                <a:gd name="T17" fmla="*/ 158 h 158"/>
                <a:gd name="T18" fmla="*/ 70 w 140"/>
                <a:gd name="T19" fmla="*/ 158 h 158"/>
                <a:gd name="T20" fmla="*/ 67 w 140"/>
                <a:gd name="T21" fmla="*/ 157 h 158"/>
                <a:gd name="T22" fmla="*/ 64 w 140"/>
                <a:gd name="T23" fmla="*/ 157 h 158"/>
                <a:gd name="T24" fmla="*/ 60 w 140"/>
                <a:gd name="T25" fmla="*/ 157 h 158"/>
                <a:gd name="T26" fmla="*/ 60 w 140"/>
                <a:gd name="T27" fmla="*/ 157 h 158"/>
                <a:gd name="T28" fmla="*/ 52 w 140"/>
                <a:gd name="T29" fmla="*/ 155 h 158"/>
                <a:gd name="T30" fmla="*/ 51 w 140"/>
                <a:gd name="T31" fmla="*/ 146 h 158"/>
                <a:gd name="T32" fmla="*/ 51 w 140"/>
                <a:gd name="T33" fmla="*/ 146 h 158"/>
                <a:gd name="T34" fmla="*/ 48 w 140"/>
                <a:gd name="T35" fmla="*/ 140 h 158"/>
                <a:gd name="T36" fmla="*/ 47 w 140"/>
                <a:gd name="T37" fmla="*/ 138 h 158"/>
                <a:gd name="T38" fmla="*/ 47 w 140"/>
                <a:gd name="T39" fmla="*/ 138 h 158"/>
                <a:gd name="T40" fmla="*/ 47 w 140"/>
                <a:gd name="T41" fmla="*/ 138 h 158"/>
                <a:gd name="T42" fmla="*/ 47 w 140"/>
                <a:gd name="T43" fmla="*/ 138 h 158"/>
                <a:gd name="T44" fmla="*/ 44 w 140"/>
                <a:gd name="T45" fmla="*/ 136 h 158"/>
                <a:gd name="T46" fmla="*/ 42 w 140"/>
                <a:gd name="T47" fmla="*/ 135 h 158"/>
                <a:gd name="T48" fmla="*/ 41 w 140"/>
                <a:gd name="T49" fmla="*/ 134 h 158"/>
                <a:gd name="T50" fmla="*/ 39 w 140"/>
                <a:gd name="T51" fmla="*/ 133 h 158"/>
                <a:gd name="T52" fmla="*/ 30 w 140"/>
                <a:gd name="T53" fmla="*/ 128 h 158"/>
                <a:gd name="T54" fmla="*/ 19 w 140"/>
                <a:gd name="T55" fmla="*/ 119 h 158"/>
                <a:gd name="T56" fmla="*/ 19 w 140"/>
                <a:gd name="T57" fmla="*/ 119 h 158"/>
                <a:gd name="T58" fmla="*/ 0 w 140"/>
                <a:gd name="T59" fmla="*/ 71 h 158"/>
                <a:gd name="T60" fmla="*/ 3 w 140"/>
                <a:gd name="T61" fmla="*/ 52 h 158"/>
                <a:gd name="T62" fmla="*/ 17 w 140"/>
                <a:gd name="T63" fmla="*/ 25 h 158"/>
                <a:gd name="T64" fmla="*/ 22 w 140"/>
                <a:gd name="T65" fmla="*/ 20 h 158"/>
                <a:gd name="T66" fmla="*/ 30 w 140"/>
                <a:gd name="T67" fmla="*/ 13 h 158"/>
                <a:gd name="T68" fmla="*/ 30 w 140"/>
                <a:gd name="T69" fmla="*/ 13 h 158"/>
                <a:gd name="T70" fmla="*/ 42 w 140"/>
                <a:gd name="T71" fmla="*/ 6 h 158"/>
                <a:gd name="T72" fmla="*/ 49 w 140"/>
                <a:gd name="T73" fmla="*/ 4 h 158"/>
                <a:gd name="T74" fmla="*/ 51 w 140"/>
                <a:gd name="T75" fmla="*/ 3 h 158"/>
                <a:gd name="T76" fmla="*/ 51 w 140"/>
                <a:gd name="T77" fmla="*/ 3 h 158"/>
                <a:gd name="T78" fmla="*/ 62 w 140"/>
                <a:gd name="T79" fmla="*/ 1 h 158"/>
                <a:gd name="T80" fmla="*/ 63 w 140"/>
                <a:gd name="T81" fmla="*/ 1 h 158"/>
                <a:gd name="T82" fmla="*/ 63 w 140"/>
                <a:gd name="T83" fmla="*/ 1 h 158"/>
                <a:gd name="T84" fmla="*/ 69 w 140"/>
                <a:gd name="T85" fmla="*/ 0 h 158"/>
                <a:gd name="T86" fmla="*/ 69 w 140"/>
                <a:gd name="T87" fmla="*/ 0 h 158"/>
                <a:gd name="T88" fmla="*/ 70 w 140"/>
                <a:gd name="T89" fmla="*/ 0 h 158"/>
                <a:gd name="T90" fmla="*/ 71 w 140"/>
                <a:gd name="T91" fmla="*/ 0 h 158"/>
                <a:gd name="T92" fmla="*/ 77 w 140"/>
                <a:gd name="T93" fmla="*/ 1 h 158"/>
                <a:gd name="T94" fmla="*/ 79 w 140"/>
                <a:gd name="T95" fmla="*/ 1 h 158"/>
                <a:gd name="T96" fmla="*/ 89 w 140"/>
                <a:gd name="T97" fmla="*/ 3 h 158"/>
                <a:gd name="T98" fmla="*/ 89 w 140"/>
                <a:gd name="T99" fmla="*/ 3 h 158"/>
                <a:gd name="T100" fmla="*/ 118 w 140"/>
                <a:gd name="T101" fmla="*/ 19 h 158"/>
                <a:gd name="T102" fmla="*/ 138 w 140"/>
                <a:gd name="T103" fmla="*/ 52 h 158"/>
                <a:gd name="T104" fmla="*/ 138 w 140"/>
                <a:gd name="T105" fmla="*/ 52 h 158"/>
                <a:gd name="T106" fmla="*/ 140 w 140"/>
                <a:gd name="T107" fmla="*/ 7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0" h="158">
                  <a:moveTo>
                    <a:pt x="140" y="70"/>
                  </a:moveTo>
                  <a:cubicBezTo>
                    <a:pt x="140" y="99"/>
                    <a:pt x="123" y="124"/>
                    <a:pt x="99" y="135"/>
                  </a:cubicBezTo>
                  <a:cubicBezTo>
                    <a:pt x="98" y="135"/>
                    <a:pt x="97" y="135"/>
                    <a:pt x="97" y="136"/>
                  </a:cubicBezTo>
                  <a:cubicBezTo>
                    <a:pt x="95" y="137"/>
                    <a:pt x="94" y="138"/>
                    <a:pt x="93" y="140"/>
                  </a:cubicBezTo>
                  <a:cubicBezTo>
                    <a:pt x="91" y="142"/>
                    <a:pt x="90" y="144"/>
                    <a:pt x="90" y="146"/>
                  </a:cubicBezTo>
                  <a:cubicBezTo>
                    <a:pt x="89" y="155"/>
                    <a:pt x="89" y="155"/>
                    <a:pt x="89" y="155"/>
                  </a:cubicBezTo>
                  <a:cubicBezTo>
                    <a:pt x="85" y="156"/>
                    <a:pt x="82" y="157"/>
                    <a:pt x="79" y="157"/>
                  </a:cubicBezTo>
                  <a:cubicBezTo>
                    <a:pt x="77" y="157"/>
                    <a:pt x="75" y="157"/>
                    <a:pt x="74" y="157"/>
                  </a:cubicBezTo>
                  <a:cubicBezTo>
                    <a:pt x="73" y="158"/>
                    <a:pt x="72" y="158"/>
                    <a:pt x="70" y="158"/>
                  </a:cubicBezTo>
                  <a:cubicBezTo>
                    <a:pt x="70" y="158"/>
                    <a:pt x="70" y="158"/>
                    <a:pt x="70" y="158"/>
                  </a:cubicBezTo>
                  <a:cubicBezTo>
                    <a:pt x="69" y="158"/>
                    <a:pt x="68" y="158"/>
                    <a:pt x="67" y="157"/>
                  </a:cubicBezTo>
                  <a:cubicBezTo>
                    <a:pt x="66" y="157"/>
                    <a:pt x="65" y="157"/>
                    <a:pt x="64" y="157"/>
                  </a:cubicBezTo>
                  <a:cubicBezTo>
                    <a:pt x="63" y="157"/>
                    <a:pt x="62" y="157"/>
                    <a:pt x="60" y="157"/>
                  </a:cubicBezTo>
                  <a:cubicBezTo>
                    <a:pt x="60" y="157"/>
                    <a:pt x="60" y="157"/>
                    <a:pt x="60" y="157"/>
                  </a:cubicBezTo>
                  <a:cubicBezTo>
                    <a:pt x="57" y="156"/>
                    <a:pt x="55" y="156"/>
                    <a:pt x="52" y="155"/>
                  </a:cubicBezTo>
                  <a:cubicBezTo>
                    <a:pt x="51" y="146"/>
                    <a:pt x="51" y="146"/>
                    <a:pt x="51" y="146"/>
                  </a:cubicBezTo>
                  <a:cubicBezTo>
                    <a:pt x="51" y="146"/>
                    <a:pt x="51" y="146"/>
                    <a:pt x="51" y="146"/>
                  </a:cubicBezTo>
                  <a:cubicBezTo>
                    <a:pt x="50" y="144"/>
                    <a:pt x="50" y="141"/>
                    <a:pt x="48" y="140"/>
                  </a:cubicBezTo>
                  <a:cubicBezTo>
                    <a:pt x="48" y="139"/>
                    <a:pt x="47" y="138"/>
                    <a:pt x="47" y="138"/>
                  </a:cubicBezTo>
                  <a:cubicBezTo>
                    <a:pt x="47" y="138"/>
                    <a:pt x="47" y="138"/>
                    <a:pt x="47" y="138"/>
                  </a:cubicBezTo>
                  <a:cubicBezTo>
                    <a:pt x="47" y="138"/>
                    <a:pt x="47" y="138"/>
                    <a:pt x="47" y="138"/>
                  </a:cubicBezTo>
                  <a:cubicBezTo>
                    <a:pt x="47" y="138"/>
                    <a:pt x="47" y="138"/>
                    <a:pt x="47" y="138"/>
                  </a:cubicBezTo>
                  <a:cubicBezTo>
                    <a:pt x="46" y="137"/>
                    <a:pt x="45" y="136"/>
                    <a:pt x="44" y="136"/>
                  </a:cubicBezTo>
                  <a:cubicBezTo>
                    <a:pt x="43" y="135"/>
                    <a:pt x="43" y="135"/>
                    <a:pt x="42" y="135"/>
                  </a:cubicBezTo>
                  <a:cubicBezTo>
                    <a:pt x="42" y="134"/>
                    <a:pt x="41" y="134"/>
                    <a:pt x="41" y="134"/>
                  </a:cubicBezTo>
                  <a:cubicBezTo>
                    <a:pt x="40" y="134"/>
                    <a:pt x="40" y="134"/>
                    <a:pt x="39" y="133"/>
                  </a:cubicBezTo>
                  <a:cubicBezTo>
                    <a:pt x="36" y="132"/>
                    <a:pt x="33" y="130"/>
                    <a:pt x="30" y="128"/>
                  </a:cubicBezTo>
                  <a:cubicBezTo>
                    <a:pt x="26" y="125"/>
                    <a:pt x="23" y="122"/>
                    <a:pt x="19" y="119"/>
                  </a:cubicBezTo>
                  <a:cubicBezTo>
                    <a:pt x="19" y="119"/>
                    <a:pt x="19" y="119"/>
                    <a:pt x="19" y="119"/>
                  </a:cubicBezTo>
                  <a:cubicBezTo>
                    <a:pt x="8" y="106"/>
                    <a:pt x="0" y="90"/>
                    <a:pt x="0" y="71"/>
                  </a:cubicBezTo>
                  <a:cubicBezTo>
                    <a:pt x="0" y="65"/>
                    <a:pt x="1" y="58"/>
                    <a:pt x="3" y="52"/>
                  </a:cubicBezTo>
                  <a:cubicBezTo>
                    <a:pt x="5" y="42"/>
                    <a:pt x="11" y="33"/>
                    <a:pt x="17" y="25"/>
                  </a:cubicBezTo>
                  <a:cubicBezTo>
                    <a:pt x="19" y="23"/>
                    <a:pt x="21" y="21"/>
                    <a:pt x="22" y="20"/>
                  </a:cubicBezTo>
                  <a:cubicBezTo>
                    <a:pt x="25" y="17"/>
                    <a:pt x="27" y="15"/>
                    <a:pt x="30" y="13"/>
                  </a:cubicBezTo>
                  <a:cubicBezTo>
                    <a:pt x="30" y="13"/>
                    <a:pt x="30" y="13"/>
                    <a:pt x="30" y="13"/>
                  </a:cubicBezTo>
                  <a:cubicBezTo>
                    <a:pt x="34" y="11"/>
                    <a:pt x="38" y="8"/>
                    <a:pt x="42" y="6"/>
                  </a:cubicBezTo>
                  <a:cubicBezTo>
                    <a:pt x="44" y="5"/>
                    <a:pt x="46" y="5"/>
                    <a:pt x="49" y="4"/>
                  </a:cubicBezTo>
                  <a:cubicBezTo>
                    <a:pt x="49" y="4"/>
                    <a:pt x="50" y="3"/>
                    <a:pt x="51" y="3"/>
                  </a:cubicBezTo>
                  <a:cubicBezTo>
                    <a:pt x="51" y="3"/>
                    <a:pt x="51" y="3"/>
                    <a:pt x="51" y="3"/>
                  </a:cubicBezTo>
                  <a:cubicBezTo>
                    <a:pt x="55" y="2"/>
                    <a:pt x="58" y="1"/>
                    <a:pt x="62" y="1"/>
                  </a:cubicBezTo>
                  <a:cubicBezTo>
                    <a:pt x="62" y="1"/>
                    <a:pt x="63" y="1"/>
                    <a:pt x="63" y="1"/>
                  </a:cubicBezTo>
                  <a:cubicBezTo>
                    <a:pt x="63" y="1"/>
                    <a:pt x="63" y="1"/>
                    <a:pt x="63" y="1"/>
                  </a:cubicBezTo>
                  <a:cubicBezTo>
                    <a:pt x="65" y="0"/>
                    <a:pt x="67" y="0"/>
                    <a:pt x="69" y="0"/>
                  </a:cubicBezTo>
                  <a:cubicBezTo>
                    <a:pt x="69" y="0"/>
                    <a:pt x="69" y="0"/>
                    <a:pt x="69" y="0"/>
                  </a:cubicBezTo>
                  <a:cubicBezTo>
                    <a:pt x="69" y="0"/>
                    <a:pt x="70" y="0"/>
                    <a:pt x="70" y="0"/>
                  </a:cubicBezTo>
                  <a:cubicBezTo>
                    <a:pt x="70" y="0"/>
                    <a:pt x="71" y="0"/>
                    <a:pt x="71" y="0"/>
                  </a:cubicBezTo>
                  <a:cubicBezTo>
                    <a:pt x="73" y="0"/>
                    <a:pt x="75" y="0"/>
                    <a:pt x="77" y="1"/>
                  </a:cubicBezTo>
                  <a:cubicBezTo>
                    <a:pt x="78" y="1"/>
                    <a:pt x="78" y="1"/>
                    <a:pt x="79" y="1"/>
                  </a:cubicBezTo>
                  <a:cubicBezTo>
                    <a:pt x="83" y="1"/>
                    <a:pt x="86" y="2"/>
                    <a:pt x="89" y="3"/>
                  </a:cubicBezTo>
                  <a:cubicBezTo>
                    <a:pt x="89" y="3"/>
                    <a:pt x="89" y="3"/>
                    <a:pt x="89" y="3"/>
                  </a:cubicBezTo>
                  <a:cubicBezTo>
                    <a:pt x="100" y="6"/>
                    <a:pt x="110" y="12"/>
                    <a:pt x="118" y="19"/>
                  </a:cubicBezTo>
                  <a:cubicBezTo>
                    <a:pt x="128" y="28"/>
                    <a:pt x="135" y="39"/>
                    <a:pt x="138" y="52"/>
                  </a:cubicBezTo>
                  <a:cubicBezTo>
                    <a:pt x="138" y="52"/>
                    <a:pt x="138" y="52"/>
                    <a:pt x="138" y="52"/>
                  </a:cubicBezTo>
                  <a:cubicBezTo>
                    <a:pt x="140" y="58"/>
                    <a:pt x="140" y="64"/>
                    <a:pt x="140" y="7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9" name="Freeform 85">
              <a:extLst>
                <a:ext uri="{FF2B5EF4-FFF2-40B4-BE49-F238E27FC236}">
                  <a16:creationId xmlns:a16="http://schemas.microsoft.com/office/drawing/2014/main" id="{D32D29A6-DBD1-6C4F-9376-61A95BE6E091}"/>
                </a:ext>
              </a:extLst>
            </p:cNvPr>
            <p:cNvSpPr>
              <a:spLocks/>
            </p:cNvSpPr>
            <p:nvPr/>
          </p:nvSpPr>
          <p:spPr bwMode="auto">
            <a:xfrm>
              <a:off x="4401148" y="1750259"/>
              <a:ext cx="170854" cy="501018"/>
            </a:xfrm>
            <a:custGeom>
              <a:avLst/>
              <a:gdLst>
                <a:gd name="T0" fmla="*/ 53 w 53"/>
                <a:gd name="T1" fmla="*/ 156 h 156"/>
                <a:gd name="T2" fmla="*/ 52 w 53"/>
                <a:gd name="T3" fmla="*/ 156 h 156"/>
                <a:gd name="T4" fmla="*/ 50 w 53"/>
                <a:gd name="T5" fmla="*/ 156 h 156"/>
                <a:gd name="T6" fmla="*/ 46 w 53"/>
                <a:gd name="T7" fmla="*/ 156 h 156"/>
                <a:gd name="T8" fmla="*/ 46 w 53"/>
                <a:gd name="T9" fmla="*/ 156 h 156"/>
                <a:gd name="T10" fmla="*/ 38 w 53"/>
                <a:gd name="T11" fmla="*/ 154 h 156"/>
                <a:gd name="T12" fmla="*/ 37 w 53"/>
                <a:gd name="T13" fmla="*/ 145 h 156"/>
                <a:gd name="T14" fmla="*/ 37 w 53"/>
                <a:gd name="T15" fmla="*/ 145 h 156"/>
                <a:gd name="T16" fmla="*/ 34 w 53"/>
                <a:gd name="T17" fmla="*/ 139 h 156"/>
                <a:gd name="T18" fmla="*/ 33 w 53"/>
                <a:gd name="T19" fmla="*/ 137 h 156"/>
                <a:gd name="T20" fmla="*/ 33 w 53"/>
                <a:gd name="T21" fmla="*/ 137 h 156"/>
                <a:gd name="T22" fmla="*/ 33 w 53"/>
                <a:gd name="T23" fmla="*/ 137 h 156"/>
                <a:gd name="T24" fmla="*/ 33 w 53"/>
                <a:gd name="T25" fmla="*/ 137 h 156"/>
                <a:gd name="T26" fmla="*/ 30 w 53"/>
                <a:gd name="T27" fmla="*/ 135 h 156"/>
                <a:gd name="T28" fmla="*/ 28 w 53"/>
                <a:gd name="T29" fmla="*/ 134 h 156"/>
                <a:gd name="T30" fmla="*/ 28 w 53"/>
                <a:gd name="T31" fmla="*/ 133 h 156"/>
                <a:gd name="T32" fmla="*/ 27 w 53"/>
                <a:gd name="T33" fmla="*/ 133 h 156"/>
                <a:gd name="T34" fmla="*/ 35 w 53"/>
                <a:gd name="T35" fmla="*/ 3 h 156"/>
                <a:gd name="T36" fmla="*/ 35 w 53"/>
                <a:gd name="T37" fmla="*/ 3 h 156"/>
                <a:gd name="T38" fmla="*/ 37 w 53"/>
                <a:gd name="T39" fmla="*/ 2 h 156"/>
                <a:gd name="T40" fmla="*/ 37 w 53"/>
                <a:gd name="T41" fmla="*/ 2 h 156"/>
                <a:gd name="T42" fmla="*/ 48 w 53"/>
                <a:gd name="T43" fmla="*/ 0 h 156"/>
                <a:gd name="T44" fmla="*/ 49 w 53"/>
                <a:gd name="T45" fmla="*/ 0 h 156"/>
                <a:gd name="T46" fmla="*/ 49 w 53"/>
                <a:gd name="T47" fmla="*/ 0 h 156"/>
                <a:gd name="T48" fmla="*/ 49 w 53"/>
                <a:gd name="T49" fmla="*/ 0 h 156"/>
                <a:gd name="T50" fmla="*/ 53 w 53"/>
                <a:gd name="T51"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156">
                  <a:moveTo>
                    <a:pt x="53" y="156"/>
                  </a:moveTo>
                  <a:cubicBezTo>
                    <a:pt x="52" y="156"/>
                    <a:pt x="52" y="156"/>
                    <a:pt x="52" y="156"/>
                  </a:cubicBezTo>
                  <a:cubicBezTo>
                    <a:pt x="51" y="156"/>
                    <a:pt x="51" y="156"/>
                    <a:pt x="50" y="156"/>
                  </a:cubicBezTo>
                  <a:cubicBezTo>
                    <a:pt x="49" y="156"/>
                    <a:pt x="48" y="156"/>
                    <a:pt x="46" y="156"/>
                  </a:cubicBezTo>
                  <a:cubicBezTo>
                    <a:pt x="46" y="156"/>
                    <a:pt x="46" y="156"/>
                    <a:pt x="46" y="156"/>
                  </a:cubicBezTo>
                  <a:cubicBezTo>
                    <a:pt x="43" y="155"/>
                    <a:pt x="41" y="155"/>
                    <a:pt x="38" y="154"/>
                  </a:cubicBezTo>
                  <a:cubicBezTo>
                    <a:pt x="37" y="145"/>
                    <a:pt x="37" y="145"/>
                    <a:pt x="37" y="145"/>
                  </a:cubicBezTo>
                  <a:cubicBezTo>
                    <a:pt x="37" y="145"/>
                    <a:pt x="37" y="145"/>
                    <a:pt x="37" y="145"/>
                  </a:cubicBezTo>
                  <a:cubicBezTo>
                    <a:pt x="36" y="143"/>
                    <a:pt x="36" y="140"/>
                    <a:pt x="34" y="139"/>
                  </a:cubicBezTo>
                  <a:cubicBezTo>
                    <a:pt x="34" y="138"/>
                    <a:pt x="33" y="137"/>
                    <a:pt x="33" y="137"/>
                  </a:cubicBezTo>
                  <a:cubicBezTo>
                    <a:pt x="33" y="137"/>
                    <a:pt x="33" y="137"/>
                    <a:pt x="33" y="137"/>
                  </a:cubicBezTo>
                  <a:cubicBezTo>
                    <a:pt x="33" y="137"/>
                    <a:pt x="33" y="137"/>
                    <a:pt x="33" y="137"/>
                  </a:cubicBezTo>
                  <a:cubicBezTo>
                    <a:pt x="33" y="137"/>
                    <a:pt x="33" y="137"/>
                    <a:pt x="33" y="137"/>
                  </a:cubicBezTo>
                  <a:cubicBezTo>
                    <a:pt x="32" y="136"/>
                    <a:pt x="31" y="135"/>
                    <a:pt x="30" y="135"/>
                  </a:cubicBezTo>
                  <a:cubicBezTo>
                    <a:pt x="29" y="134"/>
                    <a:pt x="29" y="134"/>
                    <a:pt x="28" y="134"/>
                  </a:cubicBezTo>
                  <a:cubicBezTo>
                    <a:pt x="28" y="134"/>
                    <a:pt x="28" y="133"/>
                    <a:pt x="28" y="133"/>
                  </a:cubicBezTo>
                  <a:cubicBezTo>
                    <a:pt x="27" y="133"/>
                    <a:pt x="27" y="133"/>
                    <a:pt x="27" y="133"/>
                  </a:cubicBezTo>
                  <a:cubicBezTo>
                    <a:pt x="15" y="98"/>
                    <a:pt x="0" y="38"/>
                    <a:pt x="35" y="3"/>
                  </a:cubicBezTo>
                  <a:cubicBezTo>
                    <a:pt x="35" y="3"/>
                    <a:pt x="35" y="3"/>
                    <a:pt x="35" y="3"/>
                  </a:cubicBezTo>
                  <a:cubicBezTo>
                    <a:pt x="35" y="3"/>
                    <a:pt x="36" y="2"/>
                    <a:pt x="37" y="2"/>
                  </a:cubicBezTo>
                  <a:cubicBezTo>
                    <a:pt x="37" y="2"/>
                    <a:pt x="37" y="2"/>
                    <a:pt x="37" y="2"/>
                  </a:cubicBezTo>
                  <a:cubicBezTo>
                    <a:pt x="41" y="1"/>
                    <a:pt x="44" y="0"/>
                    <a:pt x="48" y="0"/>
                  </a:cubicBezTo>
                  <a:cubicBezTo>
                    <a:pt x="48" y="0"/>
                    <a:pt x="49" y="0"/>
                    <a:pt x="49" y="0"/>
                  </a:cubicBezTo>
                  <a:cubicBezTo>
                    <a:pt x="49" y="0"/>
                    <a:pt x="49" y="0"/>
                    <a:pt x="49" y="0"/>
                  </a:cubicBezTo>
                  <a:cubicBezTo>
                    <a:pt x="49" y="0"/>
                    <a:pt x="49" y="0"/>
                    <a:pt x="49" y="0"/>
                  </a:cubicBezTo>
                  <a:cubicBezTo>
                    <a:pt x="49" y="1"/>
                    <a:pt x="21" y="52"/>
                    <a:pt x="53" y="1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0" name="Freeform 86">
              <a:extLst>
                <a:ext uri="{FF2B5EF4-FFF2-40B4-BE49-F238E27FC236}">
                  <a16:creationId xmlns:a16="http://schemas.microsoft.com/office/drawing/2014/main" id="{C6A4434D-6B17-5349-B2AB-5A7218F395D5}"/>
                </a:ext>
              </a:extLst>
            </p:cNvPr>
            <p:cNvSpPr>
              <a:spLocks/>
            </p:cNvSpPr>
            <p:nvPr/>
          </p:nvSpPr>
          <p:spPr bwMode="auto">
            <a:xfrm>
              <a:off x="4330729" y="1788355"/>
              <a:ext cx="122368" cy="369414"/>
            </a:xfrm>
            <a:custGeom>
              <a:avLst/>
              <a:gdLst>
                <a:gd name="T0" fmla="*/ 38 w 38"/>
                <a:gd name="T1" fmla="*/ 115 h 115"/>
                <a:gd name="T2" fmla="*/ 38 w 38"/>
                <a:gd name="T3" fmla="*/ 115 h 115"/>
                <a:gd name="T4" fmla="*/ 8 w 38"/>
                <a:gd name="T5" fmla="*/ 58 h 115"/>
                <a:gd name="T6" fmla="*/ 11 w 38"/>
                <a:gd name="T7" fmla="*/ 39 h 115"/>
                <a:gd name="T8" fmla="*/ 30 w 38"/>
                <a:gd name="T9" fmla="*/ 7 h 115"/>
                <a:gd name="T10" fmla="*/ 38 w 38"/>
                <a:gd name="T11" fmla="*/ 0 h 115"/>
                <a:gd name="T12" fmla="*/ 38 w 38"/>
                <a:gd name="T13" fmla="*/ 0 h 115"/>
                <a:gd name="T14" fmla="*/ 38 w 38"/>
                <a:gd name="T15" fmla="*/ 115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115">
                  <a:moveTo>
                    <a:pt x="38" y="115"/>
                  </a:moveTo>
                  <a:cubicBezTo>
                    <a:pt x="38" y="115"/>
                    <a:pt x="38" y="115"/>
                    <a:pt x="38" y="115"/>
                  </a:cubicBezTo>
                  <a:cubicBezTo>
                    <a:pt x="20" y="102"/>
                    <a:pt x="9" y="82"/>
                    <a:pt x="8" y="58"/>
                  </a:cubicBezTo>
                  <a:cubicBezTo>
                    <a:pt x="8" y="52"/>
                    <a:pt x="9" y="45"/>
                    <a:pt x="11" y="39"/>
                  </a:cubicBezTo>
                  <a:cubicBezTo>
                    <a:pt x="14" y="27"/>
                    <a:pt x="21" y="15"/>
                    <a:pt x="30" y="7"/>
                  </a:cubicBezTo>
                  <a:cubicBezTo>
                    <a:pt x="33" y="4"/>
                    <a:pt x="35" y="2"/>
                    <a:pt x="38" y="0"/>
                  </a:cubicBezTo>
                  <a:cubicBezTo>
                    <a:pt x="38" y="0"/>
                    <a:pt x="38" y="0"/>
                    <a:pt x="38" y="0"/>
                  </a:cubicBezTo>
                  <a:cubicBezTo>
                    <a:pt x="36" y="2"/>
                    <a:pt x="0" y="46"/>
                    <a:pt x="38" y="1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1" name="Freeform 87">
              <a:extLst>
                <a:ext uri="{FF2B5EF4-FFF2-40B4-BE49-F238E27FC236}">
                  <a16:creationId xmlns:a16="http://schemas.microsoft.com/office/drawing/2014/main" id="{BEBA9068-C991-AD43-9609-9F80428CF2B1}"/>
                </a:ext>
              </a:extLst>
            </p:cNvPr>
            <p:cNvSpPr>
              <a:spLocks/>
            </p:cNvSpPr>
            <p:nvPr/>
          </p:nvSpPr>
          <p:spPr bwMode="auto">
            <a:xfrm>
              <a:off x="4593936" y="1750259"/>
              <a:ext cx="167391" cy="501018"/>
            </a:xfrm>
            <a:custGeom>
              <a:avLst/>
              <a:gdLst>
                <a:gd name="T0" fmla="*/ 0 w 52"/>
                <a:gd name="T1" fmla="*/ 156 h 156"/>
                <a:gd name="T2" fmla="*/ 0 w 52"/>
                <a:gd name="T3" fmla="*/ 156 h 156"/>
                <a:gd name="T4" fmla="*/ 2 w 52"/>
                <a:gd name="T5" fmla="*/ 156 h 156"/>
                <a:gd name="T6" fmla="*/ 6 w 52"/>
                <a:gd name="T7" fmla="*/ 156 h 156"/>
                <a:gd name="T8" fmla="*/ 6 w 52"/>
                <a:gd name="T9" fmla="*/ 156 h 156"/>
                <a:gd name="T10" fmla="*/ 15 w 52"/>
                <a:gd name="T11" fmla="*/ 154 h 156"/>
                <a:gd name="T12" fmla="*/ 16 w 52"/>
                <a:gd name="T13" fmla="*/ 145 h 156"/>
                <a:gd name="T14" fmla="*/ 16 w 52"/>
                <a:gd name="T15" fmla="*/ 145 h 156"/>
                <a:gd name="T16" fmla="*/ 19 w 52"/>
                <a:gd name="T17" fmla="*/ 139 h 156"/>
                <a:gd name="T18" fmla="*/ 20 w 52"/>
                <a:gd name="T19" fmla="*/ 137 h 156"/>
                <a:gd name="T20" fmla="*/ 20 w 52"/>
                <a:gd name="T21" fmla="*/ 137 h 156"/>
                <a:gd name="T22" fmla="*/ 20 w 52"/>
                <a:gd name="T23" fmla="*/ 137 h 156"/>
                <a:gd name="T24" fmla="*/ 20 w 52"/>
                <a:gd name="T25" fmla="*/ 137 h 156"/>
                <a:gd name="T26" fmla="*/ 23 w 52"/>
                <a:gd name="T27" fmla="*/ 135 h 156"/>
                <a:gd name="T28" fmla="*/ 25 w 52"/>
                <a:gd name="T29" fmla="*/ 133 h 156"/>
                <a:gd name="T30" fmla="*/ 26 w 52"/>
                <a:gd name="T31" fmla="*/ 133 h 156"/>
                <a:gd name="T32" fmla="*/ 18 w 52"/>
                <a:gd name="T33" fmla="*/ 3 h 156"/>
                <a:gd name="T34" fmla="*/ 16 w 52"/>
                <a:gd name="T35" fmla="*/ 2 h 156"/>
                <a:gd name="T36" fmla="*/ 16 w 52"/>
                <a:gd name="T37" fmla="*/ 2 h 156"/>
                <a:gd name="T38" fmla="*/ 5 w 52"/>
                <a:gd name="T39" fmla="*/ 0 h 156"/>
                <a:gd name="T40" fmla="*/ 3 w 52"/>
                <a:gd name="T41" fmla="*/ 0 h 156"/>
                <a:gd name="T42" fmla="*/ 3 w 52"/>
                <a:gd name="T43" fmla="*/ 0 h 156"/>
                <a:gd name="T44" fmla="*/ 0 w 52"/>
                <a:gd name="T4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156">
                  <a:moveTo>
                    <a:pt x="0" y="156"/>
                  </a:moveTo>
                  <a:cubicBezTo>
                    <a:pt x="0" y="156"/>
                    <a:pt x="0" y="156"/>
                    <a:pt x="0" y="156"/>
                  </a:cubicBezTo>
                  <a:cubicBezTo>
                    <a:pt x="1" y="156"/>
                    <a:pt x="2" y="156"/>
                    <a:pt x="2" y="156"/>
                  </a:cubicBezTo>
                  <a:cubicBezTo>
                    <a:pt x="4" y="156"/>
                    <a:pt x="5" y="156"/>
                    <a:pt x="6" y="156"/>
                  </a:cubicBezTo>
                  <a:cubicBezTo>
                    <a:pt x="6" y="156"/>
                    <a:pt x="6" y="156"/>
                    <a:pt x="6" y="156"/>
                  </a:cubicBezTo>
                  <a:cubicBezTo>
                    <a:pt x="9" y="155"/>
                    <a:pt x="12" y="155"/>
                    <a:pt x="15" y="154"/>
                  </a:cubicBezTo>
                  <a:cubicBezTo>
                    <a:pt x="16" y="145"/>
                    <a:pt x="16" y="145"/>
                    <a:pt x="16" y="145"/>
                  </a:cubicBezTo>
                  <a:cubicBezTo>
                    <a:pt x="16" y="145"/>
                    <a:pt x="16" y="145"/>
                    <a:pt x="16" y="145"/>
                  </a:cubicBezTo>
                  <a:cubicBezTo>
                    <a:pt x="16" y="143"/>
                    <a:pt x="17" y="140"/>
                    <a:pt x="19" y="139"/>
                  </a:cubicBezTo>
                  <a:cubicBezTo>
                    <a:pt x="19" y="138"/>
                    <a:pt x="19" y="137"/>
                    <a:pt x="20" y="137"/>
                  </a:cubicBezTo>
                  <a:cubicBezTo>
                    <a:pt x="20" y="137"/>
                    <a:pt x="20" y="137"/>
                    <a:pt x="20" y="137"/>
                  </a:cubicBezTo>
                  <a:cubicBezTo>
                    <a:pt x="20" y="137"/>
                    <a:pt x="20" y="137"/>
                    <a:pt x="20" y="137"/>
                  </a:cubicBezTo>
                  <a:cubicBezTo>
                    <a:pt x="20" y="137"/>
                    <a:pt x="20" y="137"/>
                    <a:pt x="20" y="137"/>
                  </a:cubicBezTo>
                  <a:cubicBezTo>
                    <a:pt x="21" y="136"/>
                    <a:pt x="22" y="135"/>
                    <a:pt x="23" y="135"/>
                  </a:cubicBezTo>
                  <a:cubicBezTo>
                    <a:pt x="24" y="134"/>
                    <a:pt x="24" y="134"/>
                    <a:pt x="25" y="133"/>
                  </a:cubicBezTo>
                  <a:cubicBezTo>
                    <a:pt x="25" y="133"/>
                    <a:pt x="26" y="133"/>
                    <a:pt x="26" y="133"/>
                  </a:cubicBezTo>
                  <a:cubicBezTo>
                    <a:pt x="38" y="98"/>
                    <a:pt x="52" y="38"/>
                    <a:pt x="18" y="3"/>
                  </a:cubicBezTo>
                  <a:cubicBezTo>
                    <a:pt x="17" y="2"/>
                    <a:pt x="16" y="2"/>
                    <a:pt x="16" y="2"/>
                  </a:cubicBezTo>
                  <a:cubicBezTo>
                    <a:pt x="16" y="2"/>
                    <a:pt x="16" y="2"/>
                    <a:pt x="16" y="2"/>
                  </a:cubicBezTo>
                  <a:cubicBezTo>
                    <a:pt x="12" y="1"/>
                    <a:pt x="9" y="0"/>
                    <a:pt x="5" y="0"/>
                  </a:cubicBezTo>
                  <a:cubicBezTo>
                    <a:pt x="4" y="0"/>
                    <a:pt x="4" y="0"/>
                    <a:pt x="3" y="0"/>
                  </a:cubicBezTo>
                  <a:cubicBezTo>
                    <a:pt x="3" y="0"/>
                    <a:pt x="3" y="0"/>
                    <a:pt x="3" y="0"/>
                  </a:cubicBezTo>
                  <a:cubicBezTo>
                    <a:pt x="3" y="0"/>
                    <a:pt x="32" y="51"/>
                    <a:pt x="0" y="1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2" name="Freeform 88">
              <a:extLst>
                <a:ext uri="{FF2B5EF4-FFF2-40B4-BE49-F238E27FC236}">
                  <a16:creationId xmlns:a16="http://schemas.microsoft.com/office/drawing/2014/main" id="{FDDE75C1-4D59-524F-926A-99D634A53840}"/>
                </a:ext>
              </a:extLst>
            </p:cNvPr>
            <p:cNvSpPr>
              <a:spLocks/>
            </p:cNvSpPr>
            <p:nvPr/>
          </p:nvSpPr>
          <p:spPr bwMode="auto">
            <a:xfrm>
              <a:off x="4712841" y="1788355"/>
              <a:ext cx="124677" cy="369414"/>
            </a:xfrm>
            <a:custGeom>
              <a:avLst/>
              <a:gdLst>
                <a:gd name="T0" fmla="*/ 0 w 39"/>
                <a:gd name="T1" fmla="*/ 115 h 115"/>
                <a:gd name="T2" fmla="*/ 30 w 39"/>
                <a:gd name="T3" fmla="*/ 58 h 115"/>
                <a:gd name="T4" fmla="*/ 27 w 39"/>
                <a:gd name="T5" fmla="*/ 39 h 115"/>
                <a:gd name="T6" fmla="*/ 8 w 39"/>
                <a:gd name="T7" fmla="*/ 7 h 115"/>
                <a:gd name="T8" fmla="*/ 0 w 39"/>
                <a:gd name="T9" fmla="*/ 0 h 115"/>
                <a:gd name="T10" fmla="*/ 0 w 39"/>
                <a:gd name="T11" fmla="*/ 115 h 115"/>
              </a:gdLst>
              <a:ahLst/>
              <a:cxnLst>
                <a:cxn ang="0">
                  <a:pos x="T0" y="T1"/>
                </a:cxn>
                <a:cxn ang="0">
                  <a:pos x="T2" y="T3"/>
                </a:cxn>
                <a:cxn ang="0">
                  <a:pos x="T4" y="T5"/>
                </a:cxn>
                <a:cxn ang="0">
                  <a:pos x="T6" y="T7"/>
                </a:cxn>
                <a:cxn ang="0">
                  <a:pos x="T8" y="T9"/>
                </a:cxn>
                <a:cxn ang="0">
                  <a:pos x="T10" y="T11"/>
                </a:cxn>
              </a:cxnLst>
              <a:rect l="0" t="0" r="r" b="b"/>
              <a:pathLst>
                <a:path w="39" h="115">
                  <a:moveTo>
                    <a:pt x="0" y="115"/>
                  </a:moveTo>
                  <a:cubicBezTo>
                    <a:pt x="18" y="102"/>
                    <a:pt x="29" y="82"/>
                    <a:pt x="30" y="58"/>
                  </a:cubicBezTo>
                  <a:cubicBezTo>
                    <a:pt x="30" y="52"/>
                    <a:pt x="29" y="45"/>
                    <a:pt x="27" y="39"/>
                  </a:cubicBezTo>
                  <a:cubicBezTo>
                    <a:pt x="24" y="27"/>
                    <a:pt x="17" y="15"/>
                    <a:pt x="8" y="7"/>
                  </a:cubicBezTo>
                  <a:cubicBezTo>
                    <a:pt x="5" y="4"/>
                    <a:pt x="3" y="2"/>
                    <a:pt x="0" y="0"/>
                  </a:cubicBezTo>
                  <a:cubicBezTo>
                    <a:pt x="1" y="1"/>
                    <a:pt x="39" y="45"/>
                    <a:pt x="0" y="1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3" name="Freeform 89">
              <a:extLst>
                <a:ext uri="{FF2B5EF4-FFF2-40B4-BE49-F238E27FC236}">
                  <a16:creationId xmlns:a16="http://schemas.microsoft.com/office/drawing/2014/main" id="{31C48A03-23BD-7246-89D9-D7987562F5C4}"/>
                </a:ext>
              </a:extLst>
            </p:cNvPr>
            <p:cNvSpPr>
              <a:spLocks/>
            </p:cNvSpPr>
            <p:nvPr/>
          </p:nvSpPr>
          <p:spPr bwMode="auto">
            <a:xfrm>
              <a:off x="4520053" y="2242041"/>
              <a:ext cx="124677" cy="12699"/>
            </a:xfrm>
            <a:custGeom>
              <a:avLst/>
              <a:gdLst>
                <a:gd name="T0" fmla="*/ 37 w 39"/>
                <a:gd name="T1" fmla="*/ 4 h 4"/>
                <a:gd name="T2" fmla="*/ 2 w 39"/>
                <a:gd name="T3" fmla="*/ 4 h 4"/>
                <a:gd name="T4" fmla="*/ 0 w 39"/>
                <a:gd name="T5" fmla="*/ 2 h 4"/>
                <a:gd name="T6" fmla="*/ 2 w 39"/>
                <a:gd name="T7" fmla="*/ 0 h 4"/>
                <a:gd name="T8" fmla="*/ 37 w 39"/>
                <a:gd name="T9" fmla="*/ 0 h 4"/>
                <a:gd name="T10" fmla="*/ 39 w 39"/>
                <a:gd name="T11" fmla="*/ 2 h 4"/>
                <a:gd name="T12" fmla="*/ 37 w 39"/>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9" h="4">
                  <a:moveTo>
                    <a:pt x="37" y="4"/>
                  </a:moveTo>
                  <a:cubicBezTo>
                    <a:pt x="2" y="4"/>
                    <a:pt x="2" y="4"/>
                    <a:pt x="2" y="4"/>
                  </a:cubicBezTo>
                  <a:cubicBezTo>
                    <a:pt x="1" y="4"/>
                    <a:pt x="0" y="3"/>
                    <a:pt x="0" y="2"/>
                  </a:cubicBezTo>
                  <a:cubicBezTo>
                    <a:pt x="0" y="1"/>
                    <a:pt x="1" y="0"/>
                    <a:pt x="2" y="0"/>
                  </a:cubicBezTo>
                  <a:cubicBezTo>
                    <a:pt x="37" y="0"/>
                    <a:pt x="37" y="0"/>
                    <a:pt x="37" y="0"/>
                  </a:cubicBezTo>
                  <a:cubicBezTo>
                    <a:pt x="38" y="0"/>
                    <a:pt x="39" y="1"/>
                    <a:pt x="39" y="2"/>
                  </a:cubicBezTo>
                  <a:cubicBezTo>
                    <a:pt x="39" y="3"/>
                    <a:pt x="38" y="4"/>
                    <a:pt x="37"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4" name="Freeform 90">
              <a:extLst>
                <a:ext uri="{FF2B5EF4-FFF2-40B4-BE49-F238E27FC236}">
                  <a16:creationId xmlns:a16="http://schemas.microsoft.com/office/drawing/2014/main" id="{C47B712B-2166-DA4E-87E4-B39A6F0FAB3E}"/>
                </a:ext>
              </a:extLst>
            </p:cNvPr>
            <p:cNvSpPr>
              <a:spLocks noEditPoints="1"/>
            </p:cNvSpPr>
            <p:nvPr/>
          </p:nvSpPr>
          <p:spPr bwMode="auto">
            <a:xfrm>
              <a:off x="4366516" y="2026165"/>
              <a:ext cx="432907" cy="408664"/>
            </a:xfrm>
            <a:custGeom>
              <a:avLst/>
              <a:gdLst>
                <a:gd name="T0" fmla="*/ 134 w 135"/>
                <a:gd name="T1" fmla="*/ 9 h 127"/>
                <a:gd name="T2" fmla="*/ 67 w 135"/>
                <a:gd name="T3" fmla="*/ 0 h 127"/>
                <a:gd name="T4" fmla="*/ 1 w 135"/>
                <a:gd name="T5" fmla="*/ 9 h 127"/>
                <a:gd name="T6" fmla="*/ 0 w 135"/>
                <a:gd name="T7" fmla="*/ 11 h 127"/>
                <a:gd name="T8" fmla="*/ 1 w 135"/>
                <a:gd name="T9" fmla="*/ 12 h 127"/>
                <a:gd name="T10" fmla="*/ 2 w 135"/>
                <a:gd name="T11" fmla="*/ 12 h 127"/>
                <a:gd name="T12" fmla="*/ 3 w 135"/>
                <a:gd name="T13" fmla="*/ 12 h 127"/>
                <a:gd name="T14" fmla="*/ 55 w 135"/>
                <a:gd name="T15" fmla="*/ 107 h 127"/>
                <a:gd name="T16" fmla="*/ 54 w 135"/>
                <a:gd name="T17" fmla="*/ 107 h 127"/>
                <a:gd name="T18" fmla="*/ 53 w 135"/>
                <a:gd name="T19" fmla="*/ 108 h 127"/>
                <a:gd name="T20" fmla="*/ 53 w 135"/>
                <a:gd name="T21" fmla="*/ 108 h 127"/>
                <a:gd name="T22" fmla="*/ 54 w 135"/>
                <a:gd name="T23" fmla="*/ 108 h 127"/>
                <a:gd name="T24" fmla="*/ 54 w 135"/>
                <a:gd name="T25" fmla="*/ 108 h 127"/>
                <a:gd name="T26" fmla="*/ 54 w 135"/>
                <a:gd name="T27" fmla="*/ 117 h 127"/>
                <a:gd name="T28" fmla="*/ 65 w 135"/>
                <a:gd name="T29" fmla="*/ 127 h 127"/>
                <a:gd name="T30" fmla="*/ 70 w 135"/>
                <a:gd name="T31" fmla="*/ 127 h 127"/>
                <a:gd name="T32" fmla="*/ 75 w 135"/>
                <a:gd name="T33" fmla="*/ 126 h 127"/>
                <a:gd name="T34" fmla="*/ 80 w 135"/>
                <a:gd name="T35" fmla="*/ 117 h 127"/>
                <a:gd name="T36" fmla="*/ 80 w 135"/>
                <a:gd name="T37" fmla="*/ 108 h 127"/>
                <a:gd name="T38" fmla="*/ 81 w 135"/>
                <a:gd name="T39" fmla="*/ 108 h 127"/>
                <a:gd name="T40" fmla="*/ 82 w 135"/>
                <a:gd name="T41" fmla="*/ 108 h 127"/>
                <a:gd name="T42" fmla="*/ 82 w 135"/>
                <a:gd name="T43" fmla="*/ 108 h 127"/>
                <a:gd name="T44" fmla="*/ 81 w 135"/>
                <a:gd name="T45" fmla="*/ 107 h 127"/>
                <a:gd name="T46" fmla="*/ 79 w 135"/>
                <a:gd name="T47" fmla="*/ 107 h 127"/>
                <a:gd name="T48" fmla="*/ 132 w 135"/>
                <a:gd name="T49" fmla="*/ 12 h 127"/>
                <a:gd name="T50" fmla="*/ 133 w 135"/>
                <a:gd name="T51" fmla="*/ 12 h 127"/>
                <a:gd name="T52" fmla="*/ 135 w 135"/>
                <a:gd name="T53" fmla="*/ 11 h 127"/>
                <a:gd name="T54" fmla="*/ 134 w 135"/>
                <a:gd name="T55" fmla="*/ 9 h 127"/>
                <a:gd name="T56" fmla="*/ 67 w 135"/>
                <a:gd name="T57" fmla="*/ 107 h 127"/>
                <a:gd name="T58" fmla="*/ 63 w 135"/>
                <a:gd name="T59" fmla="*/ 107 h 127"/>
                <a:gd name="T60" fmla="*/ 34 w 135"/>
                <a:gd name="T61" fmla="*/ 5 h 127"/>
                <a:gd name="T62" fmla="*/ 67 w 135"/>
                <a:gd name="T63" fmla="*/ 3 h 127"/>
                <a:gd name="T64" fmla="*/ 67 w 135"/>
                <a:gd name="T65" fmla="*/ 107 h 127"/>
                <a:gd name="T66" fmla="*/ 68 w 135"/>
                <a:gd name="T67" fmla="*/ 107 h 127"/>
                <a:gd name="T68" fmla="*/ 68 w 135"/>
                <a:gd name="T69" fmla="*/ 3 h 127"/>
                <a:gd name="T70" fmla="*/ 101 w 135"/>
                <a:gd name="T71" fmla="*/ 5 h 127"/>
                <a:gd name="T72" fmla="*/ 72 w 135"/>
                <a:gd name="T73" fmla="*/ 107 h 127"/>
                <a:gd name="T74" fmla="*/ 68 w 135"/>
                <a:gd name="T75" fmla="*/ 107 h 127"/>
                <a:gd name="T76" fmla="*/ 4 w 135"/>
                <a:gd name="T77" fmla="*/ 12 h 127"/>
                <a:gd name="T78" fmla="*/ 33 w 135"/>
                <a:gd name="T79" fmla="*/ 5 h 127"/>
                <a:gd name="T80" fmla="*/ 61 w 135"/>
                <a:gd name="T81" fmla="*/ 107 h 127"/>
                <a:gd name="T82" fmla="*/ 57 w 135"/>
                <a:gd name="T83" fmla="*/ 107 h 127"/>
                <a:gd name="T84" fmla="*/ 4 w 135"/>
                <a:gd name="T85" fmla="*/ 12 h 127"/>
                <a:gd name="T86" fmla="*/ 78 w 135"/>
                <a:gd name="T87" fmla="*/ 107 h 127"/>
                <a:gd name="T88" fmla="*/ 73 w 135"/>
                <a:gd name="T89" fmla="*/ 107 h 127"/>
                <a:gd name="T90" fmla="*/ 102 w 135"/>
                <a:gd name="T91" fmla="*/ 5 h 127"/>
                <a:gd name="T92" fmla="*/ 131 w 135"/>
                <a:gd name="T93" fmla="*/ 11 h 127"/>
                <a:gd name="T94" fmla="*/ 78 w 135"/>
                <a:gd name="T95" fmla="*/ 10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27">
                  <a:moveTo>
                    <a:pt x="134" y="9"/>
                  </a:moveTo>
                  <a:cubicBezTo>
                    <a:pt x="133" y="9"/>
                    <a:pt x="109" y="0"/>
                    <a:pt x="67" y="0"/>
                  </a:cubicBezTo>
                  <a:cubicBezTo>
                    <a:pt x="26" y="0"/>
                    <a:pt x="1" y="9"/>
                    <a:pt x="1" y="9"/>
                  </a:cubicBezTo>
                  <a:cubicBezTo>
                    <a:pt x="0" y="10"/>
                    <a:pt x="0" y="11"/>
                    <a:pt x="0" y="11"/>
                  </a:cubicBezTo>
                  <a:cubicBezTo>
                    <a:pt x="0" y="12"/>
                    <a:pt x="1" y="12"/>
                    <a:pt x="1" y="12"/>
                  </a:cubicBezTo>
                  <a:cubicBezTo>
                    <a:pt x="2" y="12"/>
                    <a:pt x="2" y="12"/>
                    <a:pt x="2" y="12"/>
                  </a:cubicBezTo>
                  <a:cubicBezTo>
                    <a:pt x="2" y="12"/>
                    <a:pt x="2" y="12"/>
                    <a:pt x="3" y="12"/>
                  </a:cubicBezTo>
                  <a:cubicBezTo>
                    <a:pt x="55" y="107"/>
                    <a:pt x="55" y="107"/>
                    <a:pt x="55" y="107"/>
                  </a:cubicBezTo>
                  <a:cubicBezTo>
                    <a:pt x="54" y="107"/>
                    <a:pt x="54" y="107"/>
                    <a:pt x="54" y="107"/>
                  </a:cubicBezTo>
                  <a:cubicBezTo>
                    <a:pt x="53" y="107"/>
                    <a:pt x="53" y="107"/>
                    <a:pt x="53" y="108"/>
                  </a:cubicBezTo>
                  <a:cubicBezTo>
                    <a:pt x="53" y="108"/>
                    <a:pt x="53" y="108"/>
                    <a:pt x="53" y="108"/>
                  </a:cubicBezTo>
                  <a:cubicBezTo>
                    <a:pt x="53" y="108"/>
                    <a:pt x="53" y="108"/>
                    <a:pt x="54" y="108"/>
                  </a:cubicBezTo>
                  <a:cubicBezTo>
                    <a:pt x="54" y="108"/>
                    <a:pt x="54" y="108"/>
                    <a:pt x="54" y="108"/>
                  </a:cubicBezTo>
                  <a:cubicBezTo>
                    <a:pt x="54" y="117"/>
                    <a:pt x="54" y="117"/>
                    <a:pt x="54" y="117"/>
                  </a:cubicBezTo>
                  <a:cubicBezTo>
                    <a:pt x="54" y="123"/>
                    <a:pt x="59" y="127"/>
                    <a:pt x="65" y="127"/>
                  </a:cubicBezTo>
                  <a:cubicBezTo>
                    <a:pt x="70" y="127"/>
                    <a:pt x="70" y="127"/>
                    <a:pt x="70" y="127"/>
                  </a:cubicBezTo>
                  <a:cubicBezTo>
                    <a:pt x="72" y="127"/>
                    <a:pt x="73" y="127"/>
                    <a:pt x="75" y="126"/>
                  </a:cubicBezTo>
                  <a:cubicBezTo>
                    <a:pt x="78" y="124"/>
                    <a:pt x="80" y="121"/>
                    <a:pt x="80" y="117"/>
                  </a:cubicBezTo>
                  <a:cubicBezTo>
                    <a:pt x="80" y="108"/>
                    <a:pt x="80" y="108"/>
                    <a:pt x="80" y="108"/>
                  </a:cubicBezTo>
                  <a:cubicBezTo>
                    <a:pt x="81" y="108"/>
                    <a:pt x="81" y="108"/>
                    <a:pt x="81" y="108"/>
                  </a:cubicBezTo>
                  <a:cubicBezTo>
                    <a:pt x="81" y="108"/>
                    <a:pt x="82" y="108"/>
                    <a:pt x="82" y="108"/>
                  </a:cubicBezTo>
                  <a:cubicBezTo>
                    <a:pt x="82" y="108"/>
                    <a:pt x="82" y="108"/>
                    <a:pt x="82" y="108"/>
                  </a:cubicBezTo>
                  <a:cubicBezTo>
                    <a:pt x="82" y="107"/>
                    <a:pt x="81" y="107"/>
                    <a:pt x="81" y="107"/>
                  </a:cubicBezTo>
                  <a:cubicBezTo>
                    <a:pt x="79" y="107"/>
                    <a:pt x="79" y="107"/>
                    <a:pt x="79" y="107"/>
                  </a:cubicBezTo>
                  <a:cubicBezTo>
                    <a:pt x="132" y="12"/>
                    <a:pt x="132" y="12"/>
                    <a:pt x="132" y="12"/>
                  </a:cubicBezTo>
                  <a:cubicBezTo>
                    <a:pt x="132" y="12"/>
                    <a:pt x="133" y="12"/>
                    <a:pt x="133" y="12"/>
                  </a:cubicBezTo>
                  <a:cubicBezTo>
                    <a:pt x="133" y="13"/>
                    <a:pt x="134" y="12"/>
                    <a:pt x="135" y="11"/>
                  </a:cubicBezTo>
                  <a:cubicBezTo>
                    <a:pt x="135" y="11"/>
                    <a:pt x="135" y="10"/>
                    <a:pt x="134" y="9"/>
                  </a:cubicBezTo>
                  <a:close/>
                  <a:moveTo>
                    <a:pt x="67" y="107"/>
                  </a:moveTo>
                  <a:cubicBezTo>
                    <a:pt x="63" y="107"/>
                    <a:pt x="63" y="107"/>
                    <a:pt x="63" y="107"/>
                  </a:cubicBezTo>
                  <a:cubicBezTo>
                    <a:pt x="34" y="5"/>
                    <a:pt x="34" y="5"/>
                    <a:pt x="34" y="5"/>
                  </a:cubicBezTo>
                  <a:cubicBezTo>
                    <a:pt x="43" y="4"/>
                    <a:pt x="54" y="3"/>
                    <a:pt x="67" y="3"/>
                  </a:cubicBezTo>
                  <a:lnTo>
                    <a:pt x="67" y="107"/>
                  </a:lnTo>
                  <a:close/>
                  <a:moveTo>
                    <a:pt x="68" y="107"/>
                  </a:moveTo>
                  <a:cubicBezTo>
                    <a:pt x="68" y="3"/>
                    <a:pt x="68" y="3"/>
                    <a:pt x="68" y="3"/>
                  </a:cubicBezTo>
                  <a:cubicBezTo>
                    <a:pt x="80" y="3"/>
                    <a:pt x="91" y="4"/>
                    <a:pt x="101" y="5"/>
                  </a:cubicBezTo>
                  <a:cubicBezTo>
                    <a:pt x="72" y="107"/>
                    <a:pt x="72" y="107"/>
                    <a:pt x="72" y="107"/>
                  </a:cubicBezTo>
                  <a:lnTo>
                    <a:pt x="68" y="107"/>
                  </a:lnTo>
                  <a:close/>
                  <a:moveTo>
                    <a:pt x="4" y="12"/>
                  </a:moveTo>
                  <a:cubicBezTo>
                    <a:pt x="8" y="10"/>
                    <a:pt x="18" y="7"/>
                    <a:pt x="33" y="5"/>
                  </a:cubicBezTo>
                  <a:cubicBezTo>
                    <a:pt x="61" y="107"/>
                    <a:pt x="61" y="107"/>
                    <a:pt x="61" y="107"/>
                  </a:cubicBezTo>
                  <a:cubicBezTo>
                    <a:pt x="57" y="107"/>
                    <a:pt x="57" y="107"/>
                    <a:pt x="57" y="107"/>
                  </a:cubicBezTo>
                  <a:lnTo>
                    <a:pt x="4" y="12"/>
                  </a:lnTo>
                  <a:close/>
                  <a:moveTo>
                    <a:pt x="78" y="107"/>
                  </a:moveTo>
                  <a:cubicBezTo>
                    <a:pt x="73" y="107"/>
                    <a:pt x="73" y="107"/>
                    <a:pt x="73" y="107"/>
                  </a:cubicBezTo>
                  <a:cubicBezTo>
                    <a:pt x="102" y="5"/>
                    <a:pt x="102" y="5"/>
                    <a:pt x="102" y="5"/>
                  </a:cubicBezTo>
                  <a:cubicBezTo>
                    <a:pt x="117" y="7"/>
                    <a:pt x="127" y="10"/>
                    <a:pt x="131" y="11"/>
                  </a:cubicBezTo>
                  <a:lnTo>
                    <a:pt x="78" y="107"/>
                  </a:lnTo>
                  <a:close/>
                </a:path>
              </a:pathLst>
            </a:custGeom>
            <a:solidFill>
              <a:srgbClr val="3E7B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5" name="Oval 91">
              <a:extLst>
                <a:ext uri="{FF2B5EF4-FFF2-40B4-BE49-F238E27FC236}">
                  <a16:creationId xmlns:a16="http://schemas.microsoft.com/office/drawing/2014/main" id="{F235473E-D546-B244-8BA0-2E9253D567E6}"/>
                </a:ext>
              </a:extLst>
            </p:cNvPr>
            <p:cNvSpPr>
              <a:spLocks noChangeArrowheads="1"/>
            </p:cNvSpPr>
            <p:nvPr/>
          </p:nvSpPr>
          <p:spPr bwMode="auto">
            <a:xfrm>
              <a:off x="6288623" y="1589795"/>
              <a:ext cx="450223" cy="449069"/>
            </a:xfrm>
            <a:prstGeom prst="ellipse">
              <a:avLst/>
            </a:prstGeom>
            <a:solidFill>
              <a:srgbClr val="FFE9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6" name="Freeform 92">
              <a:extLst>
                <a:ext uri="{FF2B5EF4-FFF2-40B4-BE49-F238E27FC236}">
                  <a16:creationId xmlns:a16="http://schemas.microsoft.com/office/drawing/2014/main" id="{48A575BE-458D-F14D-BB32-FA80746DE855}"/>
                </a:ext>
              </a:extLst>
            </p:cNvPr>
            <p:cNvSpPr>
              <a:spLocks/>
            </p:cNvSpPr>
            <p:nvPr/>
          </p:nvSpPr>
          <p:spPr bwMode="auto">
            <a:xfrm>
              <a:off x="6288623" y="1589795"/>
              <a:ext cx="225112" cy="449069"/>
            </a:xfrm>
            <a:custGeom>
              <a:avLst/>
              <a:gdLst>
                <a:gd name="T0" fmla="*/ 70 w 70"/>
                <a:gd name="T1" fmla="*/ 0 h 140"/>
                <a:gd name="T2" fmla="*/ 70 w 70"/>
                <a:gd name="T3" fmla="*/ 140 h 140"/>
                <a:gd name="T4" fmla="*/ 0 w 70"/>
                <a:gd name="T5" fmla="*/ 70 h 140"/>
                <a:gd name="T6" fmla="*/ 70 w 70"/>
                <a:gd name="T7" fmla="*/ 0 h 140"/>
              </a:gdLst>
              <a:ahLst/>
              <a:cxnLst>
                <a:cxn ang="0">
                  <a:pos x="T0" y="T1"/>
                </a:cxn>
                <a:cxn ang="0">
                  <a:pos x="T2" y="T3"/>
                </a:cxn>
                <a:cxn ang="0">
                  <a:pos x="T4" y="T5"/>
                </a:cxn>
                <a:cxn ang="0">
                  <a:pos x="T6" y="T7"/>
                </a:cxn>
              </a:cxnLst>
              <a:rect l="0" t="0" r="r" b="b"/>
              <a:pathLst>
                <a:path w="70" h="140">
                  <a:moveTo>
                    <a:pt x="70" y="0"/>
                  </a:moveTo>
                  <a:cubicBezTo>
                    <a:pt x="70" y="140"/>
                    <a:pt x="70" y="140"/>
                    <a:pt x="70" y="140"/>
                  </a:cubicBezTo>
                  <a:cubicBezTo>
                    <a:pt x="32" y="140"/>
                    <a:pt x="0" y="109"/>
                    <a:pt x="0" y="70"/>
                  </a:cubicBezTo>
                  <a:cubicBezTo>
                    <a:pt x="0" y="32"/>
                    <a:pt x="32" y="0"/>
                    <a:pt x="70" y="0"/>
                  </a:cubicBezTo>
                  <a:close/>
                </a:path>
              </a:pathLst>
            </a:custGeom>
            <a:solidFill>
              <a:srgbClr val="FFF5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7" name="Freeform 93">
              <a:extLst>
                <a:ext uri="{FF2B5EF4-FFF2-40B4-BE49-F238E27FC236}">
                  <a16:creationId xmlns:a16="http://schemas.microsoft.com/office/drawing/2014/main" id="{4906F356-E73E-8D44-9F89-766B949DA084}"/>
                </a:ext>
              </a:extLst>
            </p:cNvPr>
            <p:cNvSpPr>
              <a:spLocks/>
            </p:cNvSpPr>
            <p:nvPr/>
          </p:nvSpPr>
          <p:spPr bwMode="auto">
            <a:xfrm>
              <a:off x="6479102" y="1499750"/>
              <a:ext cx="72728" cy="64647"/>
            </a:xfrm>
            <a:custGeom>
              <a:avLst/>
              <a:gdLst>
                <a:gd name="T0" fmla="*/ 0 w 63"/>
                <a:gd name="T1" fmla="*/ 56 h 56"/>
                <a:gd name="T2" fmla="*/ 30 w 63"/>
                <a:gd name="T3" fmla="*/ 0 h 56"/>
                <a:gd name="T4" fmla="*/ 63 w 63"/>
                <a:gd name="T5" fmla="*/ 56 h 56"/>
                <a:gd name="T6" fmla="*/ 0 w 63"/>
                <a:gd name="T7" fmla="*/ 56 h 56"/>
              </a:gdLst>
              <a:ahLst/>
              <a:cxnLst>
                <a:cxn ang="0">
                  <a:pos x="T0" y="T1"/>
                </a:cxn>
                <a:cxn ang="0">
                  <a:pos x="T2" y="T3"/>
                </a:cxn>
                <a:cxn ang="0">
                  <a:pos x="T4" y="T5"/>
                </a:cxn>
                <a:cxn ang="0">
                  <a:pos x="T6" y="T7"/>
                </a:cxn>
              </a:cxnLst>
              <a:rect l="0" t="0" r="r" b="b"/>
              <a:pathLst>
                <a:path w="63" h="56">
                  <a:moveTo>
                    <a:pt x="0" y="56"/>
                  </a:moveTo>
                  <a:lnTo>
                    <a:pt x="30" y="0"/>
                  </a:lnTo>
                  <a:lnTo>
                    <a:pt x="63" y="56"/>
                  </a:lnTo>
                  <a:lnTo>
                    <a:pt x="0" y="56"/>
                  </a:lnTo>
                  <a:close/>
                </a:path>
              </a:pathLst>
            </a:custGeom>
            <a:solidFill>
              <a:srgbClr val="FFF5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8" name="Freeform 94">
              <a:extLst>
                <a:ext uri="{FF2B5EF4-FFF2-40B4-BE49-F238E27FC236}">
                  <a16:creationId xmlns:a16="http://schemas.microsoft.com/office/drawing/2014/main" id="{F61786E8-B642-F34E-91BA-1CB1E0E7DDDF}"/>
                </a:ext>
              </a:extLst>
            </p:cNvPr>
            <p:cNvSpPr>
              <a:spLocks/>
            </p:cNvSpPr>
            <p:nvPr/>
          </p:nvSpPr>
          <p:spPr bwMode="auto">
            <a:xfrm>
              <a:off x="6668427" y="1593258"/>
              <a:ext cx="70420" cy="70420"/>
            </a:xfrm>
            <a:custGeom>
              <a:avLst/>
              <a:gdLst>
                <a:gd name="T0" fmla="*/ 0 w 61"/>
                <a:gd name="T1" fmla="*/ 16 h 61"/>
                <a:gd name="T2" fmla="*/ 61 w 61"/>
                <a:gd name="T3" fmla="*/ 0 h 61"/>
                <a:gd name="T4" fmla="*/ 44 w 61"/>
                <a:gd name="T5" fmla="*/ 61 h 61"/>
                <a:gd name="T6" fmla="*/ 0 w 61"/>
                <a:gd name="T7" fmla="*/ 16 h 61"/>
              </a:gdLst>
              <a:ahLst/>
              <a:cxnLst>
                <a:cxn ang="0">
                  <a:pos x="T0" y="T1"/>
                </a:cxn>
                <a:cxn ang="0">
                  <a:pos x="T2" y="T3"/>
                </a:cxn>
                <a:cxn ang="0">
                  <a:pos x="T4" y="T5"/>
                </a:cxn>
                <a:cxn ang="0">
                  <a:pos x="T6" y="T7"/>
                </a:cxn>
              </a:cxnLst>
              <a:rect l="0" t="0" r="r" b="b"/>
              <a:pathLst>
                <a:path w="61" h="61">
                  <a:moveTo>
                    <a:pt x="0" y="16"/>
                  </a:moveTo>
                  <a:lnTo>
                    <a:pt x="61" y="0"/>
                  </a:lnTo>
                  <a:lnTo>
                    <a:pt x="44" y="61"/>
                  </a:lnTo>
                  <a:lnTo>
                    <a:pt x="0" y="16"/>
                  </a:lnTo>
                  <a:close/>
                </a:path>
              </a:pathLst>
            </a:custGeom>
            <a:solidFill>
              <a:srgbClr val="FFF5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9" name="Freeform 95">
              <a:extLst>
                <a:ext uri="{FF2B5EF4-FFF2-40B4-BE49-F238E27FC236}">
                  <a16:creationId xmlns:a16="http://schemas.microsoft.com/office/drawing/2014/main" id="{F6B74CDB-FD82-F047-9F66-FF1A5B10B18B}"/>
                </a:ext>
              </a:extLst>
            </p:cNvPr>
            <p:cNvSpPr>
              <a:spLocks/>
            </p:cNvSpPr>
            <p:nvPr/>
          </p:nvSpPr>
          <p:spPr bwMode="auto">
            <a:xfrm>
              <a:off x="6767707" y="1779119"/>
              <a:ext cx="63493" cy="73883"/>
            </a:xfrm>
            <a:custGeom>
              <a:avLst/>
              <a:gdLst>
                <a:gd name="T0" fmla="*/ 0 w 55"/>
                <a:gd name="T1" fmla="*/ 0 h 64"/>
                <a:gd name="T2" fmla="*/ 55 w 55"/>
                <a:gd name="T3" fmla="*/ 31 h 64"/>
                <a:gd name="T4" fmla="*/ 0 w 55"/>
                <a:gd name="T5" fmla="*/ 64 h 64"/>
                <a:gd name="T6" fmla="*/ 0 w 55"/>
                <a:gd name="T7" fmla="*/ 0 h 64"/>
              </a:gdLst>
              <a:ahLst/>
              <a:cxnLst>
                <a:cxn ang="0">
                  <a:pos x="T0" y="T1"/>
                </a:cxn>
                <a:cxn ang="0">
                  <a:pos x="T2" y="T3"/>
                </a:cxn>
                <a:cxn ang="0">
                  <a:pos x="T4" y="T5"/>
                </a:cxn>
                <a:cxn ang="0">
                  <a:pos x="T6" y="T7"/>
                </a:cxn>
              </a:cxnLst>
              <a:rect l="0" t="0" r="r" b="b"/>
              <a:pathLst>
                <a:path w="55" h="64">
                  <a:moveTo>
                    <a:pt x="0" y="0"/>
                  </a:moveTo>
                  <a:lnTo>
                    <a:pt x="55" y="31"/>
                  </a:lnTo>
                  <a:lnTo>
                    <a:pt x="0" y="64"/>
                  </a:lnTo>
                  <a:lnTo>
                    <a:pt x="0" y="0"/>
                  </a:lnTo>
                  <a:close/>
                </a:path>
              </a:pathLst>
            </a:custGeom>
            <a:solidFill>
              <a:srgbClr val="FFF5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0" name="Freeform 96">
              <a:extLst>
                <a:ext uri="{FF2B5EF4-FFF2-40B4-BE49-F238E27FC236}">
                  <a16:creationId xmlns:a16="http://schemas.microsoft.com/office/drawing/2014/main" id="{A9AD26C4-EA63-0148-AE83-03330375E526}"/>
                </a:ext>
              </a:extLst>
            </p:cNvPr>
            <p:cNvSpPr>
              <a:spLocks/>
            </p:cNvSpPr>
            <p:nvPr/>
          </p:nvSpPr>
          <p:spPr bwMode="auto">
            <a:xfrm>
              <a:off x="6668427" y="1968444"/>
              <a:ext cx="70420" cy="70420"/>
            </a:xfrm>
            <a:custGeom>
              <a:avLst/>
              <a:gdLst>
                <a:gd name="T0" fmla="*/ 44 w 61"/>
                <a:gd name="T1" fmla="*/ 0 h 61"/>
                <a:gd name="T2" fmla="*/ 61 w 61"/>
                <a:gd name="T3" fmla="*/ 61 h 61"/>
                <a:gd name="T4" fmla="*/ 0 w 61"/>
                <a:gd name="T5" fmla="*/ 45 h 61"/>
                <a:gd name="T6" fmla="*/ 44 w 61"/>
                <a:gd name="T7" fmla="*/ 0 h 61"/>
              </a:gdLst>
              <a:ahLst/>
              <a:cxnLst>
                <a:cxn ang="0">
                  <a:pos x="T0" y="T1"/>
                </a:cxn>
                <a:cxn ang="0">
                  <a:pos x="T2" y="T3"/>
                </a:cxn>
                <a:cxn ang="0">
                  <a:pos x="T4" y="T5"/>
                </a:cxn>
                <a:cxn ang="0">
                  <a:pos x="T6" y="T7"/>
                </a:cxn>
              </a:cxnLst>
              <a:rect l="0" t="0" r="r" b="b"/>
              <a:pathLst>
                <a:path w="61" h="61">
                  <a:moveTo>
                    <a:pt x="44" y="0"/>
                  </a:moveTo>
                  <a:lnTo>
                    <a:pt x="61" y="61"/>
                  </a:lnTo>
                  <a:lnTo>
                    <a:pt x="0" y="45"/>
                  </a:lnTo>
                  <a:lnTo>
                    <a:pt x="44" y="0"/>
                  </a:lnTo>
                  <a:close/>
                </a:path>
              </a:pathLst>
            </a:custGeom>
            <a:solidFill>
              <a:srgbClr val="FFF5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1" name="Freeform 97">
              <a:extLst>
                <a:ext uri="{FF2B5EF4-FFF2-40B4-BE49-F238E27FC236}">
                  <a16:creationId xmlns:a16="http://schemas.microsoft.com/office/drawing/2014/main" id="{83EF6051-5C94-A044-AA19-C3974DCA9D53}"/>
                </a:ext>
              </a:extLst>
            </p:cNvPr>
            <p:cNvSpPr>
              <a:spLocks/>
            </p:cNvSpPr>
            <p:nvPr/>
          </p:nvSpPr>
          <p:spPr bwMode="auto">
            <a:xfrm>
              <a:off x="6479102" y="2067724"/>
              <a:ext cx="72728" cy="64647"/>
            </a:xfrm>
            <a:custGeom>
              <a:avLst/>
              <a:gdLst>
                <a:gd name="T0" fmla="*/ 63 w 63"/>
                <a:gd name="T1" fmla="*/ 0 h 56"/>
                <a:gd name="T2" fmla="*/ 30 w 63"/>
                <a:gd name="T3" fmla="*/ 56 h 56"/>
                <a:gd name="T4" fmla="*/ 0 w 63"/>
                <a:gd name="T5" fmla="*/ 0 h 56"/>
                <a:gd name="T6" fmla="*/ 63 w 63"/>
                <a:gd name="T7" fmla="*/ 0 h 56"/>
              </a:gdLst>
              <a:ahLst/>
              <a:cxnLst>
                <a:cxn ang="0">
                  <a:pos x="T0" y="T1"/>
                </a:cxn>
                <a:cxn ang="0">
                  <a:pos x="T2" y="T3"/>
                </a:cxn>
                <a:cxn ang="0">
                  <a:pos x="T4" y="T5"/>
                </a:cxn>
                <a:cxn ang="0">
                  <a:pos x="T6" y="T7"/>
                </a:cxn>
              </a:cxnLst>
              <a:rect l="0" t="0" r="r" b="b"/>
              <a:pathLst>
                <a:path w="63" h="56">
                  <a:moveTo>
                    <a:pt x="63" y="0"/>
                  </a:moveTo>
                  <a:lnTo>
                    <a:pt x="30" y="56"/>
                  </a:lnTo>
                  <a:lnTo>
                    <a:pt x="0" y="0"/>
                  </a:lnTo>
                  <a:lnTo>
                    <a:pt x="63" y="0"/>
                  </a:lnTo>
                  <a:close/>
                </a:path>
              </a:pathLst>
            </a:custGeom>
            <a:solidFill>
              <a:srgbClr val="FFF5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2" name="Freeform 98">
              <a:extLst>
                <a:ext uri="{FF2B5EF4-FFF2-40B4-BE49-F238E27FC236}">
                  <a16:creationId xmlns:a16="http://schemas.microsoft.com/office/drawing/2014/main" id="{370B5695-A1FD-2D4C-880C-790ED89F8213}"/>
                </a:ext>
              </a:extLst>
            </p:cNvPr>
            <p:cNvSpPr>
              <a:spLocks/>
            </p:cNvSpPr>
            <p:nvPr/>
          </p:nvSpPr>
          <p:spPr bwMode="auto">
            <a:xfrm>
              <a:off x="6292086" y="1968444"/>
              <a:ext cx="70420" cy="70420"/>
            </a:xfrm>
            <a:custGeom>
              <a:avLst/>
              <a:gdLst>
                <a:gd name="T0" fmla="*/ 61 w 61"/>
                <a:gd name="T1" fmla="*/ 45 h 61"/>
                <a:gd name="T2" fmla="*/ 0 w 61"/>
                <a:gd name="T3" fmla="*/ 61 h 61"/>
                <a:gd name="T4" fmla="*/ 17 w 61"/>
                <a:gd name="T5" fmla="*/ 0 h 61"/>
                <a:gd name="T6" fmla="*/ 61 w 61"/>
                <a:gd name="T7" fmla="*/ 45 h 61"/>
              </a:gdLst>
              <a:ahLst/>
              <a:cxnLst>
                <a:cxn ang="0">
                  <a:pos x="T0" y="T1"/>
                </a:cxn>
                <a:cxn ang="0">
                  <a:pos x="T2" y="T3"/>
                </a:cxn>
                <a:cxn ang="0">
                  <a:pos x="T4" y="T5"/>
                </a:cxn>
                <a:cxn ang="0">
                  <a:pos x="T6" y="T7"/>
                </a:cxn>
              </a:cxnLst>
              <a:rect l="0" t="0" r="r" b="b"/>
              <a:pathLst>
                <a:path w="61" h="61">
                  <a:moveTo>
                    <a:pt x="61" y="45"/>
                  </a:moveTo>
                  <a:lnTo>
                    <a:pt x="0" y="61"/>
                  </a:lnTo>
                  <a:lnTo>
                    <a:pt x="17" y="0"/>
                  </a:lnTo>
                  <a:lnTo>
                    <a:pt x="61" y="45"/>
                  </a:lnTo>
                  <a:close/>
                </a:path>
              </a:pathLst>
            </a:custGeom>
            <a:solidFill>
              <a:srgbClr val="FFF5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3" name="Freeform 99">
              <a:extLst>
                <a:ext uri="{FF2B5EF4-FFF2-40B4-BE49-F238E27FC236}">
                  <a16:creationId xmlns:a16="http://schemas.microsoft.com/office/drawing/2014/main" id="{76B97998-F7FD-C54B-8B64-CA658EBE561E}"/>
                </a:ext>
              </a:extLst>
            </p:cNvPr>
            <p:cNvSpPr>
              <a:spLocks/>
            </p:cNvSpPr>
            <p:nvPr/>
          </p:nvSpPr>
          <p:spPr bwMode="auto">
            <a:xfrm>
              <a:off x="6199733" y="1779119"/>
              <a:ext cx="63493" cy="73883"/>
            </a:xfrm>
            <a:custGeom>
              <a:avLst/>
              <a:gdLst>
                <a:gd name="T0" fmla="*/ 55 w 55"/>
                <a:gd name="T1" fmla="*/ 64 h 64"/>
                <a:gd name="T2" fmla="*/ 0 w 55"/>
                <a:gd name="T3" fmla="*/ 31 h 64"/>
                <a:gd name="T4" fmla="*/ 55 w 55"/>
                <a:gd name="T5" fmla="*/ 0 h 64"/>
                <a:gd name="T6" fmla="*/ 55 w 55"/>
                <a:gd name="T7" fmla="*/ 64 h 64"/>
              </a:gdLst>
              <a:ahLst/>
              <a:cxnLst>
                <a:cxn ang="0">
                  <a:pos x="T0" y="T1"/>
                </a:cxn>
                <a:cxn ang="0">
                  <a:pos x="T2" y="T3"/>
                </a:cxn>
                <a:cxn ang="0">
                  <a:pos x="T4" y="T5"/>
                </a:cxn>
                <a:cxn ang="0">
                  <a:pos x="T6" y="T7"/>
                </a:cxn>
              </a:cxnLst>
              <a:rect l="0" t="0" r="r" b="b"/>
              <a:pathLst>
                <a:path w="55" h="64">
                  <a:moveTo>
                    <a:pt x="55" y="64"/>
                  </a:moveTo>
                  <a:lnTo>
                    <a:pt x="0" y="31"/>
                  </a:lnTo>
                  <a:lnTo>
                    <a:pt x="55" y="0"/>
                  </a:lnTo>
                  <a:lnTo>
                    <a:pt x="55" y="64"/>
                  </a:lnTo>
                  <a:close/>
                </a:path>
              </a:pathLst>
            </a:custGeom>
            <a:solidFill>
              <a:srgbClr val="FFF5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4" name="Freeform 100">
              <a:extLst>
                <a:ext uri="{FF2B5EF4-FFF2-40B4-BE49-F238E27FC236}">
                  <a16:creationId xmlns:a16="http://schemas.microsoft.com/office/drawing/2014/main" id="{09A05210-CC45-704D-A56A-C102AC617B8C}"/>
                </a:ext>
              </a:extLst>
            </p:cNvPr>
            <p:cNvSpPr>
              <a:spLocks/>
            </p:cNvSpPr>
            <p:nvPr/>
          </p:nvSpPr>
          <p:spPr bwMode="auto">
            <a:xfrm>
              <a:off x="6292086" y="1593258"/>
              <a:ext cx="70420" cy="70420"/>
            </a:xfrm>
            <a:custGeom>
              <a:avLst/>
              <a:gdLst>
                <a:gd name="T0" fmla="*/ 17 w 61"/>
                <a:gd name="T1" fmla="*/ 61 h 61"/>
                <a:gd name="T2" fmla="*/ 0 w 61"/>
                <a:gd name="T3" fmla="*/ 0 h 61"/>
                <a:gd name="T4" fmla="*/ 61 w 61"/>
                <a:gd name="T5" fmla="*/ 16 h 61"/>
                <a:gd name="T6" fmla="*/ 17 w 61"/>
                <a:gd name="T7" fmla="*/ 61 h 61"/>
              </a:gdLst>
              <a:ahLst/>
              <a:cxnLst>
                <a:cxn ang="0">
                  <a:pos x="T0" y="T1"/>
                </a:cxn>
                <a:cxn ang="0">
                  <a:pos x="T2" y="T3"/>
                </a:cxn>
                <a:cxn ang="0">
                  <a:pos x="T4" y="T5"/>
                </a:cxn>
                <a:cxn ang="0">
                  <a:pos x="T6" y="T7"/>
                </a:cxn>
              </a:cxnLst>
              <a:rect l="0" t="0" r="r" b="b"/>
              <a:pathLst>
                <a:path w="61" h="61">
                  <a:moveTo>
                    <a:pt x="17" y="61"/>
                  </a:moveTo>
                  <a:lnTo>
                    <a:pt x="0" y="0"/>
                  </a:lnTo>
                  <a:lnTo>
                    <a:pt x="61" y="16"/>
                  </a:lnTo>
                  <a:lnTo>
                    <a:pt x="17" y="61"/>
                  </a:lnTo>
                  <a:close/>
                </a:path>
              </a:pathLst>
            </a:custGeom>
            <a:solidFill>
              <a:srgbClr val="FFF5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5" name="Freeform 101">
              <a:extLst>
                <a:ext uri="{FF2B5EF4-FFF2-40B4-BE49-F238E27FC236}">
                  <a16:creationId xmlns:a16="http://schemas.microsoft.com/office/drawing/2014/main" id="{12344CEF-88AE-9A4B-BAFC-15784667F56D}"/>
                </a:ext>
              </a:extLst>
            </p:cNvPr>
            <p:cNvSpPr>
              <a:spLocks/>
            </p:cNvSpPr>
            <p:nvPr/>
          </p:nvSpPr>
          <p:spPr bwMode="auto">
            <a:xfrm>
              <a:off x="4876769" y="2033091"/>
              <a:ext cx="821946" cy="317465"/>
            </a:xfrm>
            <a:custGeom>
              <a:avLst/>
              <a:gdLst>
                <a:gd name="T0" fmla="*/ 256 w 256"/>
                <a:gd name="T1" fmla="*/ 69 h 99"/>
                <a:gd name="T2" fmla="*/ 256 w 256"/>
                <a:gd name="T3" fmla="*/ 69 h 99"/>
                <a:gd name="T4" fmla="*/ 225 w 256"/>
                <a:gd name="T5" fmla="*/ 99 h 99"/>
                <a:gd name="T6" fmla="*/ 1 w 256"/>
                <a:gd name="T7" fmla="*/ 99 h 99"/>
                <a:gd name="T8" fmla="*/ 0 w 256"/>
                <a:gd name="T9" fmla="*/ 98 h 99"/>
                <a:gd name="T10" fmla="*/ 40 w 256"/>
                <a:gd name="T11" fmla="*/ 58 h 99"/>
                <a:gd name="T12" fmla="*/ 53 w 256"/>
                <a:gd name="T13" fmla="*/ 60 h 99"/>
                <a:gd name="T14" fmla="*/ 53 w 256"/>
                <a:gd name="T15" fmla="*/ 60 h 99"/>
                <a:gd name="T16" fmla="*/ 104 w 256"/>
                <a:gd name="T17" fmla="*/ 27 h 99"/>
                <a:gd name="T18" fmla="*/ 128 w 256"/>
                <a:gd name="T19" fmla="*/ 32 h 99"/>
                <a:gd name="T20" fmla="*/ 129 w 256"/>
                <a:gd name="T21" fmla="*/ 32 h 99"/>
                <a:gd name="T22" fmla="*/ 187 w 256"/>
                <a:gd name="T23" fmla="*/ 0 h 99"/>
                <a:gd name="T24" fmla="*/ 256 w 256"/>
                <a:gd name="T25" fmla="*/ 6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6" h="99">
                  <a:moveTo>
                    <a:pt x="256" y="69"/>
                  </a:moveTo>
                  <a:cubicBezTo>
                    <a:pt x="256" y="69"/>
                    <a:pt x="256" y="69"/>
                    <a:pt x="256" y="69"/>
                  </a:cubicBezTo>
                  <a:cubicBezTo>
                    <a:pt x="256" y="85"/>
                    <a:pt x="242" y="99"/>
                    <a:pt x="225" y="99"/>
                  </a:cubicBezTo>
                  <a:cubicBezTo>
                    <a:pt x="1" y="99"/>
                    <a:pt x="1" y="99"/>
                    <a:pt x="1" y="99"/>
                  </a:cubicBezTo>
                  <a:cubicBezTo>
                    <a:pt x="0" y="99"/>
                    <a:pt x="0" y="99"/>
                    <a:pt x="0" y="98"/>
                  </a:cubicBezTo>
                  <a:cubicBezTo>
                    <a:pt x="0" y="76"/>
                    <a:pt x="17" y="58"/>
                    <a:pt x="40" y="58"/>
                  </a:cubicBezTo>
                  <a:cubicBezTo>
                    <a:pt x="44" y="58"/>
                    <a:pt x="49" y="59"/>
                    <a:pt x="53" y="60"/>
                  </a:cubicBezTo>
                  <a:cubicBezTo>
                    <a:pt x="53" y="60"/>
                    <a:pt x="53" y="60"/>
                    <a:pt x="53" y="60"/>
                  </a:cubicBezTo>
                  <a:cubicBezTo>
                    <a:pt x="62" y="40"/>
                    <a:pt x="81" y="27"/>
                    <a:pt x="104" y="27"/>
                  </a:cubicBezTo>
                  <a:cubicBezTo>
                    <a:pt x="113" y="27"/>
                    <a:pt x="121" y="29"/>
                    <a:pt x="128" y="32"/>
                  </a:cubicBezTo>
                  <a:cubicBezTo>
                    <a:pt x="128" y="32"/>
                    <a:pt x="128" y="32"/>
                    <a:pt x="129" y="32"/>
                  </a:cubicBezTo>
                  <a:cubicBezTo>
                    <a:pt x="141" y="13"/>
                    <a:pt x="162" y="0"/>
                    <a:pt x="187" y="0"/>
                  </a:cubicBezTo>
                  <a:cubicBezTo>
                    <a:pt x="225" y="0"/>
                    <a:pt x="256" y="31"/>
                    <a:pt x="256" y="69"/>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6" name="Freeform 102">
              <a:extLst>
                <a:ext uri="{FF2B5EF4-FFF2-40B4-BE49-F238E27FC236}">
                  <a16:creationId xmlns:a16="http://schemas.microsoft.com/office/drawing/2014/main" id="{1A0E3B6A-E9CE-7548-8AE4-D29F6788EB7E}"/>
                </a:ext>
              </a:extLst>
            </p:cNvPr>
            <p:cNvSpPr>
              <a:spLocks/>
            </p:cNvSpPr>
            <p:nvPr/>
          </p:nvSpPr>
          <p:spPr bwMode="auto">
            <a:xfrm>
              <a:off x="6385594" y="2357483"/>
              <a:ext cx="571437" cy="221648"/>
            </a:xfrm>
            <a:custGeom>
              <a:avLst/>
              <a:gdLst>
                <a:gd name="T0" fmla="*/ 178 w 178"/>
                <a:gd name="T1" fmla="*/ 48 h 69"/>
                <a:gd name="T2" fmla="*/ 178 w 178"/>
                <a:gd name="T3" fmla="*/ 48 h 69"/>
                <a:gd name="T4" fmla="*/ 157 w 178"/>
                <a:gd name="T5" fmla="*/ 69 h 69"/>
                <a:gd name="T6" fmla="*/ 1 w 178"/>
                <a:gd name="T7" fmla="*/ 69 h 69"/>
                <a:gd name="T8" fmla="*/ 0 w 178"/>
                <a:gd name="T9" fmla="*/ 69 h 69"/>
                <a:gd name="T10" fmla="*/ 28 w 178"/>
                <a:gd name="T11" fmla="*/ 41 h 69"/>
                <a:gd name="T12" fmla="*/ 37 w 178"/>
                <a:gd name="T13" fmla="*/ 42 h 69"/>
                <a:gd name="T14" fmla="*/ 37 w 178"/>
                <a:gd name="T15" fmla="*/ 42 h 69"/>
                <a:gd name="T16" fmla="*/ 73 w 178"/>
                <a:gd name="T17" fmla="*/ 19 h 69"/>
                <a:gd name="T18" fmla="*/ 89 w 178"/>
                <a:gd name="T19" fmla="*/ 23 h 69"/>
                <a:gd name="T20" fmla="*/ 90 w 178"/>
                <a:gd name="T21" fmla="*/ 23 h 69"/>
                <a:gd name="T22" fmla="*/ 130 w 178"/>
                <a:gd name="T23" fmla="*/ 0 h 69"/>
                <a:gd name="T24" fmla="*/ 178 w 178"/>
                <a:gd name="T25" fmla="*/ 4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8" h="69">
                  <a:moveTo>
                    <a:pt x="178" y="48"/>
                  </a:moveTo>
                  <a:cubicBezTo>
                    <a:pt x="178" y="48"/>
                    <a:pt x="178" y="48"/>
                    <a:pt x="178" y="48"/>
                  </a:cubicBezTo>
                  <a:cubicBezTo>
                    <a:pt x="178" y="60"/>
                    <a:pt x="169" y="69"/>
                    <a:pt x="157" y="69"/>
                  </a:cubicBezTo>
                  <a:cubicBezTo>
                    <a:pt x="1" y="69"/>
                    <a:pt x="1" y="69"/>
                    <a:pt x="1" y="69"/>
                  </a:cubicBezTo>
                  <a:cubicBezTo>
                    <a:pt x="0" y="69"/>
                    <a:pt x="0" y="69"/>
                    <a:pt x="0" y="69"/>
                  </a:cubicBezTo>
                  <a:cubicBezTo>
                    <a:pt x="0" y="53"/>
                    <a:pt x="12" y="41"/>
                    <a:pt x="28" y="41"/>
                  </a:cubicBezTo>
                  <a:cubicBezTo>
                    <a:pt x="31" y="41"/>
                    <a:pt x="34" y="41"/>
                    <a:pt x="37" y="42"/>
                  </a:cubicBezTo>
                  <a:cubicBezTo>
                    <a:pt x="37" y="42"/>
                    <a:pt x="37" y="42"/>
                    <a:pt x="37" y="42"/>
                  </a:cubicBezTo>
                  <a:cubicBezTo>
                    <a:pt x="43" y="29"/>
                    <a:pt x="57" y="19"/>
                    <a:pt x="73" y="19"/>
                  </a:cubicBezTo>
                  <a:cubicBezTo>
                    <a:pt x="79" y="19"/>
                    <a:pt x="84" y="21"/>
                    <a:pt x="89" y="23"/>
                  </a:cubicBezTo>
                  <a:cubicBezTo>
                    <a:pt x="90" y="23"/>
                    <a:pt x="90" y="23"/>
                    <a:pt x="90" y="23"/>
                  </a:cubicBezTo>
                  <a:cubicBezTo>
                    <a:pt x="98" y="9"/>
                    <a:pt x="113" y="0"/>
                    <a:pt x="130" y="0"/>
                  </a:cubicBezTo>
                  <a:cubicBezTo>
                    <a:pt x="157" y="0"/>
                    <a:pt x="178" y="22"/>
                    <a:pt x="178" y="48"/>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7" name="Freeform 103">
              <a:extLst>
                <a:ext uri="{FF2B5EF4-FFF2-40B4-BE49-F238E27FC236}">
                  <a16:creationId xmlns:a16="http://schemas.microsoft.com/office/drawing/2014/main" id="{7C69EDD5-D084-DC45-8D92-19C3A93CB79C}"/>
                </a:ext>
              </a:extLst>
            </p:cNvPr>
            <p:cNvSpPr>
              <a:spLocks/>
            </p:cNvSpPr>
            <p:nvPr/>
          </p:nvSpPr>
          <p:spPr bwMode="auto">
            <a:xfrm>
              <a:off x="6783868" y="1907260"/>
              <a:ext cx="847343" cy="327855"/>
            </a:xfrm>
            <a:custGeom>
              <a:avLst/>
              <a:gdLst>
                <a:gd name="T0" fmla="*/ 264 w 264"/>
                <a:gd name="T1" fmla="*/ 71 h 102"/>
                <a:gd name="T2" fmla="*/ 264 w 264"/>
                <a:gd name="T3" fmla="*/ 71 h 102"/>
                <a:gd name="T4" fmla="*/ 233 w 264"/>
                <a:gd name="T5" fmla="*/ 102 h 102"/>
                <a:gd name="T6" fmla="*/ 1 w 264"/>
                <a:gd name="T7" fmla="*/ 102 h 102"/>
                <a:gd name="T8" fmla="*/ 0 w 264"/>
                <a:gd name="T9" fmla="*/ 102 h 102"/>
                <a:gd name="T10" fmla="*/ 41 w 264"/>
                <a:gd name="T11" fmla="*/ 60 h 102"/>
                <a:gd name="T12" fmla="*/ 55 w 264"/>
                <a:gd name="T13" fmla="*/ 63 h 102"/>
                <a:gd name="T14" fmla="*/ 55 w 264"/>
                <a:gd name="T15" fmla="*/ 62 h 102"/>
                <a:gd name="T16" fmla="*/ 108 w 264"/>
                <a:gd name="T17" fmla="*/ 28 h 102"/>
                <a:gd name="T18" fmla="*/ 132 w 264"/>
                <a:gd name="T19" fmla="*/ 34 h 102"/>
                <a:gd name="T20" fmla="*/ 133 w 264"/>
                <a:gd name="T21" fmla="*/ 33 h 102"/>
                <a:gd name="T22" fmla="*/ 193 w 264"/>
                <a:gd name="T23" fmla="*/ 0 h 102"/>
                <a:gd name="T24" fmla="*/ 264 w 264"/>
                <a:gd name="T25" fmla="*/ 7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4" h="102">
                  <a:moveTo>
                    <a:pt x="264" y="71"/>
                  </a:moveTo>
                  <a:cubicBezTo>
                    <a:pt x="264" y="71"/>
                    <a:pt x="264" y="71"/>
                    <a:pt x="264" y="71"/>
                  </a:cubicBezTo>
                  <a:cubicBezTo>
                    <a:pt x="264" y="88"/>
                    <a:pt x="250" y="102"/>
                    <a:pt x="233" y="102"/>
                  </a:cubicBezTo>
                  <a:cubicBezTo>
                    <a:pt x="1" y="102"/>
                    <a:pt x="1" y="102"/>
                    <a:pt x="1" y="102"/>
                  </a:cubicBezTo>
                  <a:cubicBezTo>
                    <a:pt x="1" y="102"/>
                    <a:pt x="0" y="102"/>
                    <a:pt x="0" y="102"/>
                  </a:cubicBezTo>
                  <a:cubicBezTo>
                    <a:pt x="0" y="79"/>
                    <a:pt x="18" y="60"/>
                    <a:pt x="41" y="60"/>
                  </a:cubicBezTo>
                  <a:cubicBezTo>
                    <a:pt x="46" y="60"/>
                    <a:pt x="50" y="61"/>
                    <a:pt x="55" y="63"/>
                  </a:cubicBezTo>
                  <a:cubicBezTo>
                    <a:pt x="55" y="63"/>
                    <a:pt x="55" y="63"/>
                    <a:pt x="55" y="62"/>
                  </a:cubicBezTo>
                  <a:cubicBezTo>
                    <a:pt x="64" y="42"/>
                    <a:pt x="84" y="28"/>
                    <a:pt x="108" y="28"/>
                  </a:cubicBezTo>
                  <a:cubicBezTo>
                    <a:pt x="117" y="28"/>
                    <a:pt x="125" y="30"/>
                    <a:pt x="132" y="34"/>
                  </a:cubicBezTo>
                  <a:cubicBezTo>
                    <a:pt x="133" y="34"/>
                    <a:pt x="133" y="34"/>
                    <a:pt x="133" y="33"/>
                  </a:cubicBezTo>
                  <a:cubicBezTo>
                    <a:pt x="145" y="13"/>
                    <a:pt x="168" y="0"/>
                    <a:pt x="193" y="0"/>
                  </a:cubicBezTo>
                  <a:cubicBezTo>
                    <a:pt x="232" y="0"/>
                    <a:pt x="264" y="32"/>
                    <a:pt x="264" y="71"/>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8" name="Rectangle 104">
              <a:extLst>
                <a:ext uri="{FF2B5EF4-FFF2-40B4-BE49-F238E27FC236}">
                  <a16:creationId xmlns:a16="http://schemas.microsoft.com/office/drawing/2014/main" id="{8086C121-2211-9A4B-A8D4-98F1BA57FB1B}"/>
                </a:ext>
              </a:extLst>
            </p:cNvPr>
            <p:cNvSpPr>
              <a:spLocks noChangeArrowheads="1"/>
            </p:cNvSpPr>
            <p:nvPr/>
          </p:nvSpPr>
          <p:spPr bwMode="auto">
            <a:xfrm>
              <a:off x="4799423" y="3670057"/>
              <a:ext cx="35787" cy="7157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9" name="Rectangle 105">
              <a:extLst>
                <a:ext uri="{FF2B5EF4-FFF2-40B4-BE49-F238E27FC236}">
                  <a16:creationId xmlns:a16="http://schemas.microsoft.com/office/drawing/2014/main" id="{240F8625-BAE0-7549-9AE8-6C9B6B9B1FDA}"/>
                </a:ext>
              </a:extLst>
            </p:cNvPr>
            <p:cNvSpPr>
              <a:spLocks noChangeArrowheads="1"/>
            </p:cNvSpPr>
            <p:nvPr/>
          </p:nvSpPr>
          <p:spPr bwMode="auto">
            <a:xfrm>
              <a:off x="4799423" y="3670057"/>
              <a:ext cx="35787" cy="71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0" name="Rectangle 106">
              <a:extLst>
                <a:ext uri="{FF2B5EF4-FFF2-40B4-BE49-F238E27FC236}">
                  <a16:creationId xmlns:a16="http://schemas.microsoft.com/office/drawing/2014/main" id="{709D449B-14C6-1C47-93B2-735C10632BEA}"/>
                </a:ext>
              </a:extLst>
            </p:cNvPr>
            <p:cNvSpPr>
              <a:spLocks noChangeArrowheads="1"/>
            </p:cNvSpPr>
            <p:nvPr/>
          </p:nvSpPr>
          <p:spPr bwMode="auto">
            <a:xfrm>
              <a:off x="4815585" y="3670057"/>
              <a:ext cx="19625" cy="71574"/>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1" name="Rectangle 107">
              <a:extLst>
                <a:ext uri="{FF2B5EF4-FFF2-40B4-BE49-F238E27FC236}">
                  <a16:creationId xmlns:a16="http://schemas.microsoft.com/office/drawing/2014/main" id="{9A598976-BDDE-554E-A9D2-AE99C1583A19}"/>
                </a:ext>
              </a:extLst>
            </p:cNvPr>
            <p:cNvSpPr>
              <a:spLocks noChangeArrowheads="1"/>
            </p:cNvSpPr>
            <p:nvPr/>
          </p:nvSpPr>
          <p:spPr bwMode="auto">
            <a:xfrm>
              <a:off x="4815585" y="3670057"/>
              <a:ext cx="19625" cy="71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2" name="Rectangle 108">
              <a:extLst>
                <a:ext uri="{FF2B5EF4-FFF2-40B4-BE49-F238E27FC236}">
                  <a16:creationId xmlns:a16="http://schemas.microsoft.com/office/drawing/2014/main" id="{5830940A-5EE9-574A-AC04-1E678A088C3F}"/>
                </a:ext>
              </a:extLst>
            </p:cNvPr>
            <p:cNvSpPr>
              <a:spLocks noChangeArrowheads="1"/>
            </p:cNvSpPr>
            <p:nvPr/>
          </p:nvSpPr>
          <p:spPr bwMode="auto">
            <a:xfrm>
              <a:off x="4638959" y="3458799"/>
              <a:ext cx="359024" cy="247046"/>
            </a:xfrm>
            <a:prstGeom prst="rect">
              <a:avLst/>
            </a:prstGeom>
            <a:solidFill>
              <a:srgbClr val="C9F3F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3" name="Rectangle 109">
              <a:extLst>
                <a:ext uri="{FF2B5EF4-FFF2-40B4-BE49-F238E27FC236}">
                  <a16:creationId xmlns:a16="http://schemas.microsoft.com/office/drawing/2014/main" id="{9C735F14-776A-264C-89B9-5D0F0AE60472}"/>
                </a:ext>
              </a:extLst>
            </p:cNvPr>
            <p:cNvSpPr>
              <a:spLocks noChangeArrowheads="1"/>
            </p:cNvSpPr>
            <p:nvPr/>
          </p:nvSpPr>
          <p:spPr bwMode="auto">
            <a:xfrm>
              <a:off x="4638959" y="3458799"/>
              <a:ext cx="359024" cy="24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4" name="Rectangle 110">
              <a:extLst>
                <a:ext uri="{FF2B5EF4-FFF2-40B4-BE49-F238E27FC236}">
                  <a16:creationId xmlns:a16="http://schemas.microsoft.com/office/drawing/2014/main" id="{9156F0A7-01BF-7F48-8173-03759D8440DA}"/>
                </a:ext>
              </a:extLst>
            </p:cNvPr>
            <p:cNvSpPr>
              <a:spLocks noChangeArrowheads="1"/>
            </p:cNvSpPr>
            <p:nvPr/>
          </p:nvSpPr>
          <p:spPr bwMode="auto">
            <a:xfrm>
              <a:off x="4651657" y="3471497"/>
              <a:ext cx="102743" cy="102743"/>
            </a:xfrm>
            <a:prstGeom prst="rect">
              <a:avLst/>
            </a:prstGeom>
            <a:solidFill>
              <a:srgbClr val="427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5" name="Rectangle 111">
              <a:extLst>
                <a:ext uri="{FF2B5EF4-FFF2-40B4-BE49-F238E27FC236}">
                  <a16:creationId xmlns:a16="http://schemas.microsoft.com/office/drawing/2014/main" id="{134AF82E-9A7A-C04B-BDF6-DE7CCBEAAE26}"/>
                </a:ext>
              </a:extLst>
            </p:cNvPr>
            <p:cNvSpPr>
              <a:spLocks noChangeArrowheads="1"/>
            </p:cNvSpPr>
            <p:nvPr/>
          </p:nvSpPr>
          <p:spPr bwMode="auto">
            <a:xfrm>
              <a:off x="4651657" y="3471497"/>
              <a:ext cx="102743" cy="102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6" name="Rectangle 112">
              <a:extLst>
                <a:ext uri="{FF2B5EF4-FFF2-40B4-BE49-F238E27FC236}">
                  <a16:creationId xmlns:a16="http://schemas.microsoft.com/office/drawing/2014/main" id="{131B0EB5-3B57-E144-BECD-9E5C4EE50D2F}"/>
                </a:ext>
              </a:extLst>
            </p:cNvPr>
            <p:cNvSpPr>
              <a:spLocks noChangeArrowheads="1"/>
            </p:cNvSpPr>
            <p:nvPr/>
          </p:nvSpPr>
          <p:spPr bwMode="auto">
            <a:xfrm>
              <a:off x="4763636" y="3471497"/>
              <a:ext cx="102743" cy="102743"/>
            </a:xfrm>
            <a:prstGeom prst="rect">
              <a:avLst/>
            </a:prstGeom>
            <a:solidFill>
              <a:srgbClr val="427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7" name="Rectangle 113">
              <a:extLst>
                <a:ext uri="{FF2B5EF4-FFF2-40B4-BE49-F238E27FC236}">
                  <a16:creationId xmlns:a16="http://schemas.microsoft.com/office/drawing/2014/main" id="{14C4E9F6-3082-514B-88B1-73786CF546E7}"/>
                </a:ext>
              </a:extLst>
            </p:cNvPr>
            <p:cNvSpPr>
              <a:spLocks noChangeArrowheads="1"/>
            </p:cNvSpPr>
            <p:nvPr/>
          </p:nvSpPr>
          <p:spPr bwMode="auto">
            <a:xfrm>
              <a:off x="4763636" y="3471497"/>
              <a:ext cx="102743" cy="102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8" name="Rectangle 114">
              <a:extLst>
                <a:ext uri="{FF2B5EF4-FFF2-40B4-BE49-F238E27FC236}">
                  <a16:creationId xmlns:a16="http://schemas.microsoft.com/office/drawing/2014/main" id="{D83F5115-1DCC-0A43-B7B8-DAF254F8D849}"/>
                </a:ext>
              </a:extLst>
            </p:cNvPr>
            <p:cNvSpPr>
              <a:spLocks noChangeArrowheads="1"/>
            </p:cNvSpPr>
            <p:nvPr/>
          </p:nvSpPr>
          <p:spPr bwMode="auto">
            <a:xfrm>
              <a:off x="4880232" y="3471497"/>
              <a:ext cx="102743" cy="102743"/>
            </a:xfrm>
            <a:prstGeom prst="rect">
              <a:avLst/>
            </a:prstGeom>
            <a:solidFill>
              <a:srgbClr val="427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9" name="Rectangle 115">
              <a:extLst>
                <a:ext uri="{FF2B5EF4-FFF2-40B4-BE49-F238E27FC236}">
                  <a16:creationId xmlns:a16="http://schemas.microsoft.com/office/drawing/2014/main" id="{8F32BC22-7B9E-EA43-8FFD-1AD9A2F0C0D1}"/>
                </a:ext>
              </a:extLst>
            </p:cNvPr>
            <p:cNvSpPr>
              <a:spLocks noChangeArrowheads="1"/>
            </p:cNvSpPr>
            <p:nvPr/>
          </p:nvSpPr>
          <p:spPr bwMode="auto">
            <a:xfrm>
              <a:off x="4651657" y="3586939"/>
              <a:ext cx="102743" cy="102743"/>
            </a:xfrm>
            <a:prstGeom prst="rect">
              <a:avLst/>
            </a:prstGeom>
            <a:solidFill>
              <a:srgbClr val="427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0" name="Rectangle 116">
              <a:extLst>
                <a:ext uri="{FF2B5EF4-FFF2-40B4-BE49-F238E27FC236}">
                  <a16:creationId xmlns:a16="http://schemas.microsoft.com/office/drawing/2014/main" id="{09408371-9D14-754C-8BD6-AB064EA59973}"/>
                </a:ext>
              </a:extLst>
            </p:cNvPr>
            <p:cNvSpPr>
              <a:spLocks noChangeArrowheads="1"/>
            </p:cNvSpPr>
            <p:nvPr/>
          </p:nvSpPr>
          <p:spPr bwMode="auto">
            <a:xfrm>
              <a:off x="4651657" y="3586939"/>
              <a:ext cx="102743" cy="102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1" name="Rectangle 117">
              <a:extLst>
                <a:ext uri="{FF2B5EF4-FFF2-40B4-BE49-F238E27FC236}">
                  <a16:creationId xmlns:a16="http://schemas.microsoft.com/office/drawing/2014/main" id="{F0CB302B-0AD0-8842-9C74-D4FCF09725F9}"/>
                </a:ext>
              </a:extLst>
            </p:cNvPr>
            <p:cNvSpPr>
              <a:spLocks noChangeArrowheads="1"/>
            </p:cNvSpPr>
            <p:nvPr/>
          </p:nvSpPr>
          <p:spPr bwMode="auto">
            <a:xfrm>
              <a:off x="4763636" y="3586939"/>
              <a:ext cx="102743" cy="102743"/>
            </a:xfrm>
            <a:prstGeom prst="rect">
              <a:avLst/>
            </a:prstGeom>
            <a:solidFill>
              <a:srgbClr val="427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2" name="Rectangle 118">
              <a:extLst>
                <a:ext uri="{FF2B5EF4-FFF2-40B4-BE49-F238E27FC236}">
                  <a16:creationId xmlns:a16="http://schemas.microsoft.com/office/drawing/2014/main" id="{6243432C-D159-A84A-A6AA-1FD7A3AC558D}"/>
                </a:ext>
              </a:extLst>
            </p:cNvPr>
            <p:cNvSpPr>
              <a:spLocks noChangeArrowheads="1"/>
            </p:cNvSpPr>
            <p:nvPr/>
          </p:nvSpPr>
          <p:spPr bwMode="auto">
            <a:xfrm>
              <a:off x="4763636" y="3586939"/>
              <a:ext cx="102743" cy="102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3" name="Rectangle 119">
              <a:extLst>
                <a:ext uri="{FF2B5EF4-FFF2-40B4-BE49-F238E27FC236}">
                  <a16:creationId xmlns:a16="http://schemas.microsoft.com/office/drawing/2014/main" id="{CFE4089A-0914-5F4A-9AEB-04A6D0FEDF9A}"/>
                </a:ext>
              </a:extLst>
            </p:cNvPr>
            <p:cNvSpPr>
              <a:spLocks noChangeArrowheads="1"/>
            </p:cNvSpPr>
            <p:nvPr/>
          </p:nvSpPr>
          <p:spPr bwMode="auto">
            <a:xfrm>
              <a:off x="4880232" y="3586939"/>
              <a:ext cx="102743" cy="102743"/>
            </a:xfrm>
            <a:prstGeom prst="rect">
              <a:avLst/>
            </a:prstGeom>
            <a:solidFill>
              <a:srgbClr val="427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4" name="Freeform 120">
              <a:extLst>
                <a:ext uri="{FF2B5EF4-FFF2-40B4-BE49-F238E27FC236}">
                  <a16:creationId xmlns:a16="http://schemas.microsoft.com/office/drawing/2014/main" id="{EF8AC618-9FB0-1C47-A438-263F63FC5869}"/>
                </a:ext>
              </a:extLst>
            </p:cNvPr>
            <p:cNvSpPr>
              <a:spLocks noEditPoints="1"/>
            </p:cNvSpPr>
            <p:nvPr/>
          </p:nvSpPr>
          <p:spPr bwMode="auto">
            <a:xfrm>
              <a:off x="4638959" y="3458799"/>
              <a:ext cx="198560" cy="247046"/>
            </a:xfrm>
            <a:custGeom>
              <a:avLst/>
              <a:gdLst>
                <a:gd name="T0" fmla="*/ 11 w 172"/>
                <a:gd name="T1" fmla="*/ 200 h 214"/>
                <a:gd name="T2" fmla="*/ 11 w 172"/>
                <a:gd name="T3" fmla="*/ 111 h 214"/>
                <a:gd name="T4" fmla="*/ 100 w 172"/>
                <a:gd name="T5" fmla="*/ 111 h 214"/>
                <a:gd name="T6" fmla="*/ 100 w 172"/>
                <a:gd name="T7" fmla="*/ 200 h 214"/>
                <a:gd name="T8" fmla="*/ 11 w 172"/>
                <a:gd name="T9" fmla="*/ 200 h 214"/>
                <a:gd name="T10" fmla="*/ 11 w 172"/>
                <a:gd name="T11" fmla="*/ 100 h 214"/>
                <a:gd name="T12" fmla="*/ 11 w 172"/>
                <a:gd name="T13" fmla="*/ 11 h 214"/>
                <a:gd name="T14" fmla="*/ 100 w 172"/>
                <a:gd name="T15" fmla="*/ 11 h 214"/>
                <a:gd name="T16" fmla="*/ 100 w 172"/>
                <a:gd name="T17" fmla="*/ 100 h 214"/>
                <a:gd name="T18" fmla="*/ 11 w 172"/>
                <a:gd name="T19" fmla="*/ 100 h 214"/>
                <a:gd name="T20" fmla="*/ 133 w 172"/>
                <a:gd name="T21" fmla="*/ 0 h 214"/>
                <a:gd name="T22" fmla="*/ 31 w 172"/>
                <a:gd name="T23" fmla="*/ 0 h 214"/>
                <a:gd name="T24" fmla="*/ 0 w 172"/>
                <a:gd name="T25" fmla="*/ 0 h 214"/>
                <a:gd name="T26" fmla="*/ 0 w 172"/>
                <a:gd name="T27" fmla="*/ 214 h 214"/>
                <a:gd name="T28" fmla="*/ 172 w 172"/>
                <a:gd name="T29" fmla="*/ 214 h 214"/>
                <a:gd name="T30" fmla="*/ 170 w 172"/>
                <a:gd name="T31" fmla="*/ 200 h 214"/>
                <a:gd name="T32" fmla="*/ 108 w 172"/>
                <a:gd name="T33" fmla="*/ 200 h 214"/>
                <a:gd name="T34" fmla="*/ 108 w 172"/>
                <a:gd name="T35" fmla="*/ 111 h 214"/>
                <a:gd name="T36" fmla="*/ 153 w 172"/>
                <a:gd name="T37" fmla="*/ 111 h 214"/>
                <a:gd name="T38" fmla="*/ 150 w 172"/>
                <a:gd name="T39" fmla="*/ 100 h 214"/>
                <a:gd name="T40" fmla="*/ 108 w 172"/>
                <a:gd name="T41" fmla="*/ 100 h 214"/>
                <a:gd name="T42" fmla="*/ 108 w 172"/>
                <a:gd name="T43" fmla="*/ 11 h 214"/>
                <a:gd name="T44" fmla="*/ 133 w 172"/>
                <a:gd name="T45" fmla="*/ 11 h 214"/>
                <a:gd name="T46" fmla="*/ 133 w 172"/>
                <a:gd name="T47"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4">
                  <a:moveTo>
                    <a:pt x="11" y="200"/>
                  </a:moveTo>
                  <a:lnTo>
                    <a:pt x="11" y="111"/>
                  </a:lnTo>
                  <a:lnTo>
                    <a:pt x="100" y="111"/>
                  </a:lnTo>
                  <a:lnTo>
                    <a:pt x="100" y="200"/>
                  </a:lnTo>
                  <a:lnTo>
                    <a:pt x="11" y="200"/>
                  </a:lnTo>
                  <a:close/>
                  <a:moveTo>
                    <a:pt x="11" y="100"/>
                  </a:moveTo>
                  <a:lnTo>
                    <a:pt x="11" y="11"/>
                  </a:lnTo>
                  <a:lnTo>
                    <a:pt x="100" y="11"/>
                  </a:lnTo>
                  <a:lnTo>
                    <a:pt x="100" y="100"/>
                  </a:lnTo>
                  <a:lnTo>
                    <a:pt x="11" y="100"/>
                  </a:lnTo>
                  <a:close/>
                  <a:moveTo>
                    <a:pt x="133" y="0"/>
                  </a:moveTo>
                  <a:lnTo>
                    <a:pt x="31" y="0"/>
                  </a:lnTo>
                  <a:lnTo>
                    <a:pt x="0" y="0"/>
                  </a:lnTo>
                  <a:lnTo>
                    <a:pt x="0" y="214"/>
                  </a:lnTo>
                  <a:lnTo>
                    <a:pt x="172" y="214"/>
                  </a:lnTo>
                  <a:lnTo>
                    <a:pt x="170" y="200"/>
                  </a:lnTo>
                  <a:lnTo>
                    <a:pt x="108" y="200"/>
                  </a:lnTo>
                  <a:lnTo>
                    <a:pt x="108" y="111"/>
                  </a:lnTo>
                  <a:lnTo>
                    <a:pt x="153" y="111"/>
                  </a:lnTo>
                  <a:lnTo>
                    <a:pt x="150" y="100"/>
                  </a:lnTo>
                  <a:lnTo>
                    <a:pt x="108" y="100"/>
                  </a:lnTo>
                  <a:lnTo>
                    <a:pt x="108" y="11"/>
                  </a:lnTo>
                  <a:lnTo>
                    <a:pt x="133" y="11"/>
                  </a:lnTo>
                  <a:lnTo>
                    <a:pt x="133" y="0"/>
                  </a:lnTo>
                  <a:close/>
                </a:path>
              </a:pathLst>
            </a:custGeom>
            <a:solidFill>
              <a:srgbClr val="D7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5" name="Freeform 121">
              <a:extLst>
                <a:ext uri="{FF2B5EF4-FFF2-40B4-BE49-F238E27FC236}">
                  <a16:creationId xmlns:a16="http://schemas.microsoft.com/office/drawing/2014/main" id="{5B632522-ED30-6D4A-AF5D-1E4D0116F496}"/>
                </a:ext>
              </a:extLst>
            </p:cNvPr>
            <p:cNvSpPr>
              <a:spLocks noEditPoints="1"/>
            </p:cNvSpPr>
            <p:nvPr/>
          </p:nvSpPr>
          <p:spPr bwMode="auto">
            <a:xfrm>
              <a:off x="4638959" y="3458799"/>
              <a:ext cx="198560" cy="247046"/>
            </a:xfrm>
            <a:custGeom>
              <a:avLst/>
              <a:gdLst>
                <a:gd name="T0" fmla="*/ 11 w 172"/>
                <a:gd name="T1" fmla="*/ 200 h 214"/>
                <a:gd name="T2" fmla="*/ 11 w 172"/>
                <a:gd name="T3" fmla="*/ 111 h 214"/>
                <a:gd name="T4" fmla="*/ 100 w 172"/>
                <a:gd name="T5" fmla="*/ 111 h 214"/>
                <a:gd name="T6" fmla="*/ 100 w 172"/>
                <a:gd name="T7" fmla="*/ 200 h 214"/>
                <a:gd name="T8" fmla="*/ 11 w 172"/>
                <a:gd name="T9" fmla="*/ 200 h 214"/>
                <a:gd name="T10" fmla="*/ 11 w 172"/>
                <a:gd name="T11" fmla="*/ 100 h 214"/>
                <a:gd name="T12" fmla="*/ 11 w 172"/>
                <a:gd name="T13" fmla="*/ 11 h 214"/>
                <a:gd name="T14" fmla="*/ 100 w 172"/>
                <a:gd name="T15" fmla="*/ 11 h 214"/>
                <a:gd name="T16" fmla="*/ 100 w 172"/>
                <a:gd name="T17" fmla="*/ 100 h 214"/>
                <a:gd name="T18" fmla="*/ 11 w 172"/>
                <a:gd name="T19" fmla="*/ 100 h 214"/>
                <a:gd name="T20" fmla="*/ 133 w 172"/>
                <a:gd name="T21" fmla="*/ 0 h 214"/>
                <a:gd name="T22" fmla="*/ 31 w 172"/>
                <a:gd name="T23" fmla="*/ 0 h 214"/>
                <a:gd name="T24" fmla="*/ 0 w 172"/>
                <a:gd name="T25" fmla="*/ 0 h 214"/>
                <a:gd name="T26" fmla="*/ 0 w 172"/>
                <a:gd name="T27" fmla="*/ 214 h 214"/>
                <a:gd name="T28" fmla="*/ 172 w 172"/>
                <a:gd name="T29" fmla="*/ 214 h 214"/>
                <a:gd name="T30" fmla="*/ 170 w 172"/>
                <a:gd name="T31" fmla="*/ 200 h 214"/>
                <a:gd name="T32" fmla="*/ 108 w 172"/>
                <a:gd name="T33" fmla="*/ 200 h 214"/>
                <a:gd name="T34" fmla="*/ 108 w 172"/>
                <a:gd name="T35" fmla="*/ 111 h 214"/>
                <a:gd name="T36" fmla="*/ 153 w 172"/>
                <a:gd name="T37" fmla="*/ 111 h 214"/>
                <a:gd name="T38" fmla="*/ 150 w 172"/>
                <a:gd name="T39" fmla="*/ 100 h 214"/>
                <a:gd name="T40" fmla="*/ 108 w 172"/>
                <a:gd name="T41" fmla="*/ 100 h 214"/>
                <a:gd name="T42" fmla="*/ 108 w 172"/>
                <a:gd name="T43" fmla="*/ 11 h 214"/>
                <a:gd name="T44" fmla="*/ 133 w 172"/>
                <a:gd name="T45" fmla="*/ 11 h 214"/>
                <a:gd name="T46" fmla="*/ 133 w 172"/>
                <a:gd name="T47"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4">
                  <a:moveTo>
                    <a:pt x="11" y="200"/>
                  </a:moveTo>
                  <a:lnTo>
                    <a:pt x="11" y="111"/>
                  </a:lnTo>
                  <a:lnTo>
                    <a:pt x="100" y="111"/>
                  </a:lnTo>
                  <a:lnTo>
                    <a:pt x="100" y="200"/>
                  </a:lnTo>
                  <a:lnTo>
                    <a:pt x="11" y="200"/>
                  </a:lnTo>
                  <a:moveTo>
                    <a:pt x="11" y="100"/>
                  </a:moveTo>
                  <a:lnTo>
                    <a:pt x="11" y="11"/>
                  </a:lnTo>
                  <a:lnTo>
                    <a:pt x="100" y="11"/>
                  </a:lnTo>
                  <a:lnTo>
                    <a:pt x="100" y="100"/>
                  </a:lnTo>
                  <a:lnTo>
                    <a:pt x="11" y="100"/>
                  </a:lnTo>
                  <a:moveTo>
                    <a:pt x="133" y="0"/>
                  </a:moveTo>
                  <a:lnTo>
                    <a:pt x="31" y="0"/>
                  </a:lnTo>
                  <a:lnTo>
                    <a:pt x="0" y="0"/>
                  </a:lnTo>
                  <a:lnTo>
                    <a:pt x="0" y="214"/>
                  </a:lnTo>
                  <a:lnTo>
                    <a:pt x="172" y="214"/>
                  </a:lnTo>
                  <a:lnTo>
                    <a:pt x="170" y="200"/>
                  </a:lnTo>
                  <a:lnTo>
                    <a:pt x="108" y="200"/>
                  </a:lnTo>
                  <a:lnTo>
                    <a:pt x="108" y="111"/>
                  </a:lnTo>
                  <a:lnTo>
                    <a:pt x="153" y="111"/>
                  </a:lnTo>
                  <a:lnTo>
                    <a:pt x="150" y="100"/>
                  </a:lnTo>
                  <a:lnTo>
                    <a:pt x="108" y="100"/>
                  </a:lnTo>
                  <a:lnTo>
                    <a:pt x="108" y="11"/>
                  </a:lnTo>
                  <a:lnTo>
                    <a:pt x="133" y="11"/>
                  </a:lnTo>
                  <a:lnTo>
                    <a:pt x="13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6" name="Rectangle 122">
              <a:extLst>
                <a:ext uri="{FF2B5EF4-FFF2-40B4-BE49-F238E27FC236}">
                  <a16:creationId xmlns:a16="http://schemas.microsoft.com/office/drawing/2014/main" id="{BBDBECDD-F5DA-1C48-83AE-1FF2672703B2}"/>
                </a:ext>
              </a:extLst>
            </p:cNvPr>
            <p:cNvSpPr>
              <a:spLocks noChangeArrowheads="1"/>
            </p:cNvSpPr>
            <p:nvPr/>
          </p:nvSpPr>
          <p:spPr bwMode="auto">
            <a:xfrm>
              <a:off x="4651657" y="3471497"/>
              <a:ext cx="102743" cy="102743"/>
            </a:xfrm>
            <a:prstGeom prst="rect">
              <a:avLst/>
            </a:prstGeom>
            <a:solidFill>
              <a:srgbClr val="66A9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7" name="Rectangle 123">
              <a:extLst>
                <a:ext uri="{FF2B5EF4-FFF2-40B4-BE49-F238E27FC236}">
                  <a16:creationId xmlns:a16="http://schemas.microsoft.com/office/drawing/2014/main" id="{C5D00F65-9C84-0248-9DF8-6DB417A65486}"/>
                </a:ext>
              </a:extLst>
            </p:cNvPr>
            <p:cNvSpPr>
              <a:spLocks noChangeArrowheads="1"/>
            </p:cNvSpPr>
            <p:nvPr/>
          </p:nvSpPr>
          <p:spPr bwMode="auto">
            <a:xfrm>
              <a:off x="4651657" y="3471497"/>
              <a:ext cx="102743" cy="102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8" name="Freeform 124">
              <a:extLst>
                <a:ext uri="{FF2B5EF4-FFF2-40B4-BE49-F238E27FC236}">
                  <a16:creationId xmlns:a16="http://schemas.microsoft.com/office/drawing/2014/main" id="{F65AA87C-BC13-5343-8077-AD678B86F41B}"/>
                </a:ext>
              </a:extLst>
            </p:cNvPr>
            <p:cNvSpPr>
              <a:spLocks/>
            </p:cNvSpPr>
            <p:nvPr/>
          </p:nvSpPr>
          <p:spPr bwMode="auto">
            <a:xfrm>
              <a:off x="4763636" y="3471497"/>
              <a:ext cx="48486" cy="102743"/>
            </a:xfrm>
            <a:custGeom>
              <a:avLst/>
              <a:gdLst>
                <a:gd name="T0" fmla="*/ 25 w 42"/>
                <a:gd name="T1" fmla="*/ 0 h 89"/>
                <a:gd name="T2" fmla="*/ 0 w 42"/>
                <a:gd name="T3" fmla="*/ 0 h 89"/>
                <a:gd name="T4" fmla="*/ 0 w 42"/>
                <a:gd name="T5" fmla="*/ 89 h 89"/>
                <a:gd name="T6" fmla="*/ 42 w 42"/>
                <a:gd name="T7" fmla="*/ 89 h 89"/>
                <a:gd name="T8" fmla="*/ 25 w 42"/>
                <a:gd name="T9" fmla="*/ 0 h 89"/>
              </a:gdLst>
              <a:ahLst/>
              <a:cxnLst>
                <a:cxn ang="0">
                  <a:pos x="T0" y="T1"/>
                </a:cxn>
                <a:cxn ang="0">
                  <a:pos x="T2" y="T3"/>
                </a:cxn>
                <a:cxn ang="0">
                  <a:pos x="T4" y="T5"/>
                </a:cxn>
                <a:cxn ang="0">
                  <a:pos x="T6" y="T7"/>
                </a:cxn>
                <a:cxn ang="0">
                  <a:pos x="T8" y="T9"/>
                </a:cxn>
              </a:cxnLst>
              <a:rect l="0" t="0" r="r" b="b"/>
              <a:pathLst>
                <a:path w="42" h="89">
                  <a:moveTo>
                    <a:pt x="25" y="0"/>
                  </a:moveTo>
                  <a:lnTo>
                    <a:pt x="0" y="0"/>
                  </a:lnTo>
                  <a:lnTo>
                    <a:pt x="0" y="89"/>
                  </a:lnTo>
                  <a:lnTo>
                    <a:pt x="42" y="89"/>
                  </a:lnTo>
                  <a:lnTo>
                    <a:pt x="25" y="0"/>
                  </a:lnTo>
                  <a:close/>
                </a:path>
              </a:pathLst>
            </a:custGeom>
            <a:solidFill>
              <a:srgbClr val="66A9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9" name="Freeform 125">
              <a:extLst>
                <a:ext uri="{FF2B5EF4-FFF2-40B4-BE49-F238E27FC236}">
                  <a16:creationId xmlns:a16="http://schemas.microsoft.com/office/drawing/2014/main" id="{A99C2A3B-E02B-944E-9CB3-AACDB65C8221}"/>
                </a:ext>
              </a:extLst>
            </p:cNvPr>
            <p:cNvSpPr>
              <a:spLocks/>
            </p:cNvSpPr>
            <p:nvPr/>
          </p:nvSpPr>
          <p:spPr bwMode="auto">
            <a:xfrm>
              <a:off x="4763636" y="3471497"/>
              <a:ext cx="48486" cy="102743"/>
            </a:xfrm>
            <a:custGeom>
              <a:avLst/>
              <a:gdLst>
                <a:gd name="T0" fmla="*/ 25 w 42"/>
                <a:gd name="T1" fmla="*/ 0 h 89"/>
                <a:gd name="T2" fmla="*/ 0 w 42"/>
                <a:gd name="T3" fmla="*/ 0 h 89"/>
                <a:gd name="T4" fmla="*/ 0 w 42"/>
                <a:gd name="T5" fmla="*/ 89 h 89"/>
                <a:gd name="T6" fmla="*/ 42 w 42"/>
                <a:gd name="T7" fmla="*/ 89 h 89"/>
                <a:gd name="T8" fmla="*/ 25 w 42"/>
                <a:gd name="T9" fmla="*/ 0 h 89"/>
              </a:gdLst>
              <a:ahLst/>
              <a:cxnLst>
                <a:cxn ang="0">
                  <a:pos x="T0" y="T1"/>
                </a:cxn>
                <a:cxn ang="0">
                  <a:pos x="T2" y="T3"/>
                </a:cxn>
                <a:cxn ang="0">
                  <a:pos x="T4" y="T5"/>
                </a:cxn>
                <a:cxn ang="0">
                  <a:pos x="T6" y="T7"/>
                </a:cxn>
                <a:cxn ang="0">
                  <a:pos x="T8" y="T9"/>
                </a:cxn>
              </a:cxnLst>
              <a:rect l="0" t="0" r="r" b="b"/>
              <a:pathLst>
                <a:path w="42" h="89">
                  <a:moveTo>
                    <a:pt x="25" y="0"/>
                  </a:moveTo>
                  <a:lnTo>
                    <a:pt x="0" y="0"/>
                  </a:lnTo>
                  <a:lnTo>
                    <a:pt x="0" y="89"/>
                  </a:lnTo>
                  <a:lnTo>
                    <a:pt x="42" y="89"/>
                  </a:lnTo>
                  <a:lnTo>
                    <a:pt x="2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0" name="Rectangle 126">
              <a:extLst>
                <a:ext uri="{FF2B5EF4-FFF2-40B4-BE49-F238E27FC236}">
                  <a16:creationId xmlns:a16="http://schemas.microsoft.com/office/drawing/2014/main" id="{81F38ECF-2F62-F94C-B2C4-20F8EB3AFD84}"/>
                </a:ext>
              </a:extLst>
            </p:cNvPr>
            <p:cNvSpPr>
              <a:spLocks noChangeArrowheads="1"/>
            </p:cNvSpPr>
            <p:nvPr/>
          </p:nvSpPr>
          <p:spPr bwMode="auto">
            <a:xfrm>
              <a:off x="4651657" y="3586939"/>
              <a:ext cx="102743" cy="102743"/>
            </a:xfrm>
            <a:prstGeom prst="rect">
              <a:avLst/>
            </a:prstGeom>
            <a:solidFill>
              <a:srgbClr val="66A9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1" name="Rectangle 127">
              <a:extLst>
                <a:ext uri="{FF2B5EF4-FFF2-40B4-BE49-F238E27FC236}">
                  <a16:creationId xmlns:a16="http://schemas.microsoft.com/office/drawing/2014/main" id="{8529D947-2A68-B04D-BB1A-446680B3A9A0}"/>
                </a:ext>
              </a:extLst>
            </p:cNvPr>
            <p:cNvSpPr>
              <a:spLocks noChangeArrowheads="1"/>
            </p:cNvSpPr>
            <p:nvPr/>
          </p:nvSpPr>
          <p:spPr bwMode="auto">
            <a:xfrm>
              <a:off x="4651657" y="3586939"/>
              <a:ext cx="102743" cy="102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2" name="Freeform 128">
              <a:extLst>
                <a:ext uri="{FF2B5EF4-FFF2-40B4-BE49-F238E27FC236}">
                  <a16:creationId xmlns:a16="http://schemas.microsoft.com/office/drawing/2014/main" id="{5A939DFC-1F01-6641-8E9E-2B8214027C36}"/>
                </a:ext>
              </a:extLst>
            </p:cNvPr>
            <p:cNvSpPr>
              <a:spLocks/>
            </p:cNvSpPr>
            <p:nvPr/>
          </p:nvSpPr>
          <p:spPr bwMode="auto">
            <a:xfrm>
              <a:off x="4763636" y="3586939"/>
              <a:ext cx="71574" cy="102743"/>
            </a:xfrm>
            <a:custGeom>
              <a:avLst/>
              <a:gdLst>
                <a:gd name="T0" fmla="*/ 45 w 62"/>
                <a:gd name="T1" fmla="*/ 0 h 89"/>
                <a:gd name="T2" fmla="*/ 0 w 62"/>
                <a:gd name="T3" fmla="*/ 0 h 89"/>
                <a:gd name="T4" fmla="*/ 0 w 62"/>
                <a:gd name="T5" fmla="*/ 89 h 89"/>
                <a:gd name="T6" fmla="*/ 62 w 62"/>
                <a:gd name="T7" fmla="*/ 89 h 89"/>
                <a:gd name="T8" fmla="*/ 45 w 62"/>
                <a:gd name="T9" fmla="*/ 0 h 89"/>
              </a:gdLst>
              <a:ahLst/>
              <a:cxnLst>
                <a:cxn ang="0">
                  <a:pos x="T0" y="T1"/>
                </a:cxn>
                <a:cxn ang="0">
                  <a:pos x="T2" y="T3"/>
                </a:cxn>
                <a:cxn ang="0">
                  <a:pos x="T4" y="T5"/>
                </a:cxn>
                <a:cxn ang="0">
                  <a:pos x="T6" y="T7"/>
                </a:cxn>
                <a:cxn ang="0">
                  <a:pos x="T8" y="T9"/>
                </a:cxn>
              </a:cxnLst>
              <a:rect l="0" t="0" r="r" b="b"/>
              <a:pathLst>
                <a:path w="62" h="89">
                  <a:moveTo>
                    <a:pt x="45" y="0"/>
                  </a:moveTo>
                  <a:lnTo>
                    <a:pt x="0" y="0"/>
                  </a:lnTo>
                  <a:lnTo>
                    <a:pt x="0" y="89"/>
                  </a:lnTo>
                  <a:lnTo>
                    <a:pt x="62" y="89"/>
                  </a:lnTo>
                  <a:lnTo>
                    <a:pt x="45" y="0"/>
                  </a:lnTo>
                  <a:close/>
                </a:path>
              </a:pathLst>
            </a:custGeom>
            <a:solidFill>
              <a:srgbClr val="66A9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3" name="Freeform 129">
              <a:extLst>
                <a:ext uri="{FF2B5EF4-FFF2-40B4-BE49-F238E27FC236}">
                  <a16:creationId xmlns:a16="http://schemas.microsoft.com/office/drawing/2014/main" id="{2B25C9E5-3388-FF42-9D1F-4A90583F2726}"/>
                </a:ext>
              </a:extLst>
            </p:cNvPr>
            <p:cNvSpPr>
              <a:spLocks/>
            </p:cNvSpPr>
            <p:nvPr/>
          </p:nvSpPr>
          <p:spPr bwMode="auto">
            <a:xfrm>
              <a:off x="4763636" y="3586939"/>
              <a:ext cx="71574" cy="102743"/>
            </a:xfrm>
            <a:custGeom>
              <a:avLst/>
              <a:gdLst>
                <a:gd name="T0" fmla="*/ 45 w 62"/>
                <a:gd name="T1" fmla="*/ 0 h 89"/>
                <a:gd name="T2" fmla="*/ 0 w 62"/>
                <a:gd name="T3" fmla="*/ 0 h 89"/>
                <a:gd name="T4" fmla="*/ 0 w 62"/>
                <a:gd name="T5" fmla="*/ 89 h 89"/>
                <a:gd name="T6" fmla="*/ 62 w 62"/>
                <a:gd name="T7" fmla="*/ 89 h 89"/>
                <a:gd name="T8" fmla="*/ 45 w 62"/>
                <a:gd name="T9" fmla="*/ 0 h 89"/>
              </a:gdLst>
              <a:ahLst/>
              <a:cxnLst>
                <a:cxn ang="0">
                  <a:pos x="T0" y="T1"/>
                </a:cxn>
                <a:cxn ang="0">
                  <a:pos x="T2" y="T3"/>
                </a:cxn>
                <a:cxn ang="0">
                  <a:pos x="T4" y="T5"/>
                </a:cxn>
                <a:cxn ang="0">
                  <a:pos x="T6" y="T7"/>
                </a:cxn>
                <a:cxn ang="0">
                  <a:pos x="T8" y="T9"/>
                </a:cxn>
              </a:cxnLst>
              <a:rect l="0" t="0" r="r" b="b"/>
              <a:pathLst>
                <a:path w="62" h="89">
                  <a:moveTo>
                    <a:pt x="45" y="0"/>
                  </a:moveTo>
                  <a:lnTo>
                    <a:pt x="0" y="0"/>
                  </a:lnTo>
                  <a:lnTo>
                    <a:pt x="0" y="89"/>
                  </a:lnTo>
                  <a:lnTo>
                    <a:pt x="62" y="89"/>
                  </a:lnTo>
                  <a:lnTo>
                    <a:pt x="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4" name="Rectangle 130">
              <a:extLst>
                <a:ext uri="{FF2B5EF4-FFF2-40B4-BE49-F238E27FC236}">
                  <a16:creationId xmlns:a16="http://schemas.microsoft.com/office/drawing/2014/main" id="{6FB25EAB-9408-724E-97CD-9D9311EDBB4C}"/>
                </a:ext>
              </a:extLst>
            </p:cNvPr>
            <p:cNvSpPr>
              <a:spLocks noChangeArrowheads="1"/>
            </p:cNvSpPr>
            <p:nvPr/>
          </p:nvSpPr>
          <p:spPr bwMode="auto">
            <a:xfrm>
              <a:off x="4790187" y="3741631"/>
              <a:ext cx="50794" cy="5772"/>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5" name="Rectangle 131">
              <a:extLst>
                <a:ext uri="{FF2B5EF4-FFF2-40B4-BE49-F238E27FC236}">
                  <a16:creationId xmlns:a16="http://schemas.microsoft.com/office/drawing/2014/main" id="{2B9CCC75-CB3A-7947-9519-8563F48479C2}"/>
                </a:ext>
              </a:extLst>
            </p:cNvPr>
            <p:cNvSpPr>
              <a:spLocks noChangeArrowheads="1"/>
            </p:cNvSpPr>
            <p:nvPr/>
          </p:nvSpPr>
          <p:spPr bwMode="auto">
            <a:xfrm>
              <a:off x="4815585" y="3741631"/>
              <a:ext cx="25397" cy="5772"/>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6" name="Rectangle 132">
              <a:extLst>
                <a:ext uri="{FF2B5EF4-FFF2-40B4-BE49-F238E27FC236}">
                  <a16:creationId xmlns:a16="http://schemas.microsoft.com/office/drawing/2014/main" id="{3F1E8FB4-07C6-C64B-94CA-0C3E26404E50}"/>
                </a:ext>
              </a:extLst>
            </p:cNvPr>
            <p:cNvSpPr>
              <a:spLocks noChangeArrowheads="1"/>
            </p:cNvSpPr>
            <p:nvPr/>
          </p:nvSpPr>
          <p:spPr bwMode="auto">
            <a:xfrm>
              <a:off x="5235793" y="3670057"/>
              <a:ext cx="39250" cy="7157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7" name="Rectangle 133">
              <a:extLst>
                <a:ext uri="{FF2B5EF4-FFF2-40B4-BE49-F238E27FC236}">
                  <a16:creationId xmlns:a16="http://schemas.microsoft.com/office/drawing/2014/main" id="{9F60B808-A727-6E48-A323-9A7BBE14B247}"/>
                </a:ext>
              </a:extLst>
            </p:cNvPr>
            <p:cNvSpPr>
              <a:spLocks noChangeArrowheads="1"/>
            </p:cNvSpPr>
            <p:nvPr/>
          </p:nvSpPr>
          <p:spPr bwMode="auto">
            <a:xfrm>
              <a:off x="5235793" y="3670057"/>
              <a:ext cx="39250" cy="71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8" name="Rectangle 134">
              <a:extLst>
                <a:ext uri="{FF2B5EF4-FFF2-40B4-BE49-F238E27FC236}">
                  <a16:creationId xmlns:a16="http://schemas.microsoft.com/office/drawing/2014/main" id="{A6A99C80-B0D7-ED4B-8682-71C6D829FB18}"/>
                </a:ext>
              </a:extLst>
            </p:cNvPr>
            <p:cNvSpPr>
              <a:spLocks noChangeArrowheads="1"/>
            </p:cNvSpPr>
            <p:nvPr/>
          </p:nvSpPr>
          <p:spPr bwMode="auto">
            <a:xfrm>
              <a:off x="5255418" y="3670057"/>
              <a:ext cx="19625" cy="71574"/>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9" name="Rectangle 135">
              <a:extLst>
                <a:ext uri="{FF2B5EF4-FFF2-40B4-BE49-F238E27FC236}">
                  <a16:creationId xmlns:a16="http://schemas.microsoft.com/office/drawing/2014/main" id="{1189D6CC-39F8-6644-8014-9CC7C25AB2D2}"/>
                </a:ext>
              </a:extLst>
            </p:cNvPr>
            <p:cNvSpPr>
              <a:spLocks noChangeArrowheads="1"/>
            </p:cNvSpPr>
            <p:nvPr/>
          </p:nvSpPr>
          <p:spPr bwMode="auto">
            <a:xfrm>
              <a:off x="5255418" y="3670057"/>
              <a:ext cx="19625" cy="71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0" name="Rectangle 136">
              <a:extLst>
                <a:ext uri="{FF2B5EF4-FFF2-40B4-BE49-F238E27FC236}">
                  <a16:creationId xmlns:a16="http://schemas.microsoft.com/office/drawing/2014/main" id="{28E1C15E-0269-6842-B7A6-ECC53AC84628}"/>
                </a:ext>
              </a:extLst>
            </p:cNvPr>
            <p:cNvSpPr>
              <a:spLocks noChangeArrowheads="1"/>
            </p:cNvSpPr>
            <p:nvPr/>
          </p:nvSpPr>
          <p:spPr bwMode="auto">
            <a:xfrm>
              <a:off x="5075329" y="3458799"/>
              <a:ext cx="360179" cy="247046"/>
            </a:xfrm>
            <a:prstGeom prst="rect">
              <a:avLst/>
            </a:prstGeom>
            <a:solidFill>
              <a:srgbClr val="C9F3F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1" name="Rectangle 137">
              <a:extLst>
                <a:ext uri="{FF2B5EF4-FFF2-40B4-BE49-F238E27FC236}">
                  <a16:creationId xmlns:a16="http://schemas.microsoft.com/office/drawing/2014/main" id="{A21B15AD-0CE9-E346-9E3E-BB310D02971A}"/>
                </a:ext>
              </a:extLst>
            </p:cNvPr>
            <p:cNvSpPr>
              <a:spLocks noChangeArrowheads="1"/>
            </p:cNvSpPr>
            <p:nvPr/>
          </p:nvSpPr>
          <p:spPr bwMode="auto">
            <a:xfrm>
              <a:off x="5075329" y="3458799"/>
              <a:ext cx="360179" cy="24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2" name="Rectangle 138">
              <a:extLst>
                <a:ext uri="{FF2B5EF4-FFF2-40B4-BE49-F238E27FC236}">
                  <a16:creationId xmlns:a16="http://schemas.microsoft.com/office/drawing/2014/main" id="{620AAAD6-6CF1-984D-BFFA-98C0E18ADB11}"/>
                </a:ext>
              </a:extLst>
            </p:cNvPr>
            <p:cNvSpPr>
              <a:spLocks noChangeArrowheads="1"/>
            </p:cNvSpPr>
            <p:nvPr/>
          </p:nvSpPr>
          <p:spPr bwMode="auto">
            <a:xfrm>
              <a:off x="5088027" y="3471497"/>
              <a:ext cx="102743" cy="102743"/>
            </a:xfrm>
            <a:prstGeom prst="rect">
              <a:avLst/>
            </a:prstGeom>
            <a:solidFill>
              <a:srgbClr val="427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3" name="Rectangle 139">
              <a:extLst>
                <a:ext uri="{FF2B5EF4-FFF2-40B4-BE49-F238E27FC236}">
                  <a16:creationId xmlns:a16="http://schemas.microsoft.com/office/drawing/2014/main" id="{DCABF622-8EBF-CC48-8DD3-92420729C33E}"/>
                </a:ext>
              </a:extLst>
            </p:cNvPr>
            <p:cNvSpPr>
              <a:spLocks noChangeArrowheads="1"/>
            </p:cNvSpPr>
            <p:nvPr/>
          </p:nvSpPr>
          <p:spPr bwMode="auto">
            <a:xfrm>
              <a:off x="5088027" y="3471497"/>
              <a:ext cx="102743" cy="102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4" name="Rectangle 140">
              <a:extLst>
                <a:ext uri="{FF2B5EF4-FFF2-40B4-BE49-F238E27FC236}">
                  <a16:creationId xmlns:a16="http://schemas.microsoft.com/office/drawing/2014/main" id="{E7D39D46-A87C-E44D-8B09-F136A120369A}"/>
                </a:ext>
              </a:extLst>
            </p:cNvPr>
            <p:cNvSpPr>
              <a:spLocks noChangeArrowheads="1"/>
            </p:cNvSpPr>
            <p:nvPr/>
          </p:nvSpPr>
          <p:spPr bwMode="auto">
            <a:xfrm>
              <a:off x="5203469" y="3471497"/>
              <a:ext cx="102743" cy="102743"/>
            </a:xfrm>
            <a:prstGeom prst="rect">
              <a:avLst/>
            </a:prstGeom>
            <a:solidFill>
              <a:srgbClr val="427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5" name="Rectangle 141">
              <a:extLst>
                <a:ext uri="{FF2B5EF4-FFF2-40B4-BE49-F238E27FC236}">
                  <a16:creationId xmlns:a16="http://schemas.microsoft.com/office/drawing/2014/main" id="{5786D18D-CC4D-2545-B24A-B5E654C06061}"/>
                </a:ext>
              </a:extLst>
            </p:cNvPr>
            <p:cNvSpPr>
              <a:spLocks noChangeArrowheads="1"/>
            </p:cNvSpPr>
            <p:nvPr/>
          </p:nvSpPr>
          <p:spPr bwMode="auto">
            <a:xfrm>
              <a:off x="5203469" y="3471497"/>
              <a:ext cx="102743" cy="102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6" name="Rectangle 142">
              <a:extLst>
                <a:ext uri="{FF2B5EF4-FFF2-40B4-BE49-F238E27FC236}">
                  <a16:creationId xmlns:a16="http://schemas.microsoft.com/office/drawing/2014/main" id="{90649C51-D6B7-F849-8030-ED6911E913BF}"/>
                </a:ext>
              </a:extLst>
            </p:cNvPr>
            <p:cNvSpPr>
              <a:spLocks noChangeArrowheads="1"/>
            </p:cNvSpPr>
            <p:nvPr/>
          </p:nvSpPr>
          <p:spPr bwMode="auto">
            <a:xfrm>
              <a:off x="5320066" y="3471497"/>
              <a:ext cx="102743" cy="102743"/>
            </a:xfrm>
            <a:prstGeom prst="rect">
              <a:avLst/>
            </a:prstGeom>
            <a:solidFill>
              <a:srgbClr val="427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7" name="Rectangle 143">
              <a:extLst>
                <a:ext uri="{FF2B5EF4-FFF2-40B4-BE49-F238E27FC236}">
                  <a16:creationId xmlns:a16="http://schemas.microsoft.com/office/drawing/2014/main" id="{7C078BD0-96EE-764E-BA9B-BC7749154E61}"/>
                </a:ext>
              </a:extLst>
            </p:cNvPr>
            <p:cNvSpPr>
              <a:spLocks noChangeArrowheads="1"/>
            </p:cNvSpPr>
            <p:nvPr/>
          </p:nvSpPr>
          <p:spPr bwMode="auto">
            <a:xfrm>
              <a:off x="5088027" y="3586939"/>
              <a:ext cx="102743" cy="102743"/>
            </a:xfrm>
            <a:prstGeom prst="rect">
              <a:avLst/>
            </a:prstGeom>
            <a:solidFill>
              <a:srgbClr val="427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8" name="Rectangle 144">
              <a:extLst>
                <a:ext uri="{FF2B5EF4-FFF2-40B4-BE49-F238E27FC236}">
                  <a16:creationId xmlns:a16="http://schemas.microsoft.com/office/drawing/2014/main" id="{A5B44A74-CAB1-834E-8F37-7A7DB1328A07}"/>
                </a:ext>
              </a:extLst>
            </p:cNvPr>
            <p:cNvSpPr>
              <a:spLocks noChangeArrowheads="1"/>
            </p:cNvSpPr>
            <p:nvPr/>
          </p:nvSpPr>
          <p:spPr bwMode="auto">
            <a:xfrm>
              <a:off x="5088027" y="3586939"/>
              <a:ext cx="102743" cy="102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9" name="Rectangle 145">
              <a:extLst>
                <a:ext uri="{FF2B5EF4-FFF2-40B4-BE49-F238E27FC236}">
                  <a16:creationId xmlns:a16="http://schemas.microsoft.com/office/drawing/2014/main" id="{335F1D7B-EC9F-A143-B413-BF1E7C9D767D}"/>
                </a:ext>
              </a:extLst>
            </p:cNvPr>
            <p:cNvSpPr>
              <a:spLocks noChangeArrowheads="1"/>
            </p:cNvSpPr>
            <p:nvPr/>
          </p:nvSpPr>
          <p:spPr bwMode="auto">
            <a:xfrm>
              <a:off x="5203469" y="3586939"/>
              <a:ext cx="102743" cy="102743"/>
            </a:xfrm>
            <a:prstGeom prst="rect">
              <a:avLst/>
            </a:prstGeom>
            <a:solidFill>
              <a:srgbClr val="427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0" name="Rectangle 146">
              <a:extLst>
                <a:ext uri="{FF2B5EF4-FFF2-40B4-BE49-F238E27FC236}">
                  <a16:creationId xmlns:a16="http://schemas.microsoft.com/office/drawing/2014/main" id="{A9B3F992-4F9B-EB48-98BB-376597B849BD}"/>
                </a:ext>
              </a:extLst>
            </p:cNvPr>
            <p:cNvSpPr>
              <a:spLocks noChangeArrowheads="1"/>
            </p:cNvSpPr>
            <p:nvPr/>
          </p:nvSpPr>
          <p:spPr bwMode="auto">
            <a:xfrm>
              <a:off x="5203469" y="3586939"/>
              <a:ext cx="102743" cy="102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1" name="Rectangle 147">
              <a:extLst>
                <a:ext uri="{FF2B5EF4-FFF2-40B4-BE49-F238E27FC236}">
                  <a16:creationId xmlns:a16="http://schemas.microsoft.com/office/drawing/2014/main" id="{6C316F92-B144-E14D-9624-AF6D684B930B}"/>
                </a:ext>
              </a:extLst>
            </p:cNvPr>
            <p:cNvSpPr>
              <a:spLocks noChangeArrowheads="1"/>
            </p:cNvSpPr>
            <p:nvPr/>
          </p:nvSpPr>
          <p:spPr bwMode="auto">
            <a:xfrm>
              <a:off x="5320066" y="3586939"/>
              <a:ext cx="102743" cy="102743"/>
            </a:xfrm>
            <a:prstGeom prst="rect">
              <a:avLst/>
            </a:prstGeom>
            <a:solidFill>
              <a:srgbClr val="427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2" name="Freeform 148">
              <a:extLst>
                <a:ext uri="{FF2B5EF4-FFF2-40B4-BE49-F238E27FC236}">
                  <a16:creationId xmlns:a16="http://schemas.microsoft.com/office/drawing/2014/main" id="{AF695CDA-F154-944C-85EA-8750BB0EB312}"/>
                </a:ext>
              </a:extLst>
            </p:cNvPr>
            <p:cNvSpPr>
              <a:spLocks noEditPoints="1"/>
            </p:cNvSpPr>
            <p:nvPr/>
          </p:nvSpPr>
          <p:spPr bwMode="auto">
            <a:xfrm>
              <a:off x="5075329" y="3458799"/>
              <a:ext cx="202023" cy="247046"/>
            </a:xfrm>
            <a:custGeom>
              <a:avLst/>
              <a:gdLst>
                <a:gd name="T0" fmla="*/ 11 w 175"/>
                <a:gd name="T1" fmla="*/ 200 h 214"/>
                <a:gd name="T2" fmla="*/ 11 w 175"/>
                <a:gd name="T3" fmla="*/ 111 h 214"/>
                <a:gd name="T4" fmla="*/ 100 w 175"/>
                <a:gd name="T5" fmla="*/ 111 h 214"/>
                <a:gd name="T6" fmla="*/ 100 w 175"/>
                <a:gd name="T7" fmla="*/ 200 h 214"/>
                <a:gd name="T8" fmla="*/ 11 w 175"/>
                <a:gd name="T9" fmla="*/ 200 h 214"/>
                <a:gd name="T10" fmla="*/ 11 w 175"/>
                <a:gd name="T11" fmla="*/ 100 h 214"/>
                <a:gd name="T12" fmla="*/ 11 w 175"/>
                <a:gd name="T13" fmla="*/ 11 h 214"/>
                <a:gd name="T14" fmla="*/ 100 w 175"/>
                <a:gd name="T15" fmla="*/ 11 h 214"/>
                <a:gd name="T16" fmla="*/ 100 w 175"/>
                <a:gd name="T17" fmla="*/ 100 h 214"/>
                <a:gd name="T18" fmla="*/ 11 w 175"/>
                <a:gd name="T19" fmla="*/ 100 h 214"/>
                <a:gd name="T20" fmla="*/ 134 w 175"/>
                <a:gd name="T21" fmla="*/ 0 h 214"/>
                <a:gd name="T22" fmla="*/ 0 w 175"/>
                <a:gd name="T23" fmla="*/ 0 h 214"/>
                <a:gd name="T24" fmla="*/ 0 w 175"/>
                <a:gd name="T25" fmla="*/ 214 h 214"/>
                <a:gd name="T26" fmla="*/ 175 w 175"/>
                <a:gd name="T27" fmla="*/ 214 h 214"/>
                <a:gd name="T28" fmla="*/ 173 w 175"/>
                <a:gd name="T29" fmla="*/ 200 h 214"/>
                <a:gd name="T30" fmla="*/ 111 w 175"/>
                <a:gd name="T31" fmla="*/ 200 h 214"/>
                <a:gd name="T32" fmla="*/ 111 w 175"/>
                <a:gd name="T33" fmla="*/ 111 h 214"/>
                <a:gd name="T34" fmla="*/ 156 w 175"/>
                <a:gd name="T35" fmla="*/ 111 h 214"/>
                <a:gd name="T36" fmla="*/ 153 w 175"/>
                <a:gd name="T37" fmla="*/ 100 h 214"/>
                <a:gd name="T38" fmla="*/ 111 w 175"/>
                <a:gd name="T39" fmla="*/ 100 h 214"/>
                <a:gd name="T40" fmla="*/ 111 w 175"/>
                <a:gd name="T41" fmla="*/ 11 h 214"/>
                <a:gd name="T42" fmla="*/ 136 w 175"/>
                <a:gd name="T43" fmla="*/ 11 h 214"/>
                <a:gd name="T44" fmla="*/ 134 w 175"/>
                <a:gd name="T45"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214">
                  <a:moveTo>
                    <a:pt x="11" y="200"/>
                  </a:moveTo>
                  <a:lnTo>
                    <a:pt x="11" y="111"/>
                  </a:lnTo>
                  <a:lnTo>
                    <a:pt x="100" y="111"/>
                  </a:lnTo>
                  <a:lnTo>
                    <a:pt x="100" y="200"/>
                  </a:lnTo>
                  <a:lnTo>
                    <a:pt x="11" y="200"/>
                  </a:lnTo>
                  <a:close/>
                  <a:moveTo>
                    <a:pt x="11" y="100"/>
                  </a:moveTo>
                  <a:lnTo>
                    <a:pt x="11" y="11"/>
                  </a:lnTo>
                  <a:lnTo>
                    <a:pt x="100" y="11"/>
                  </a:lnTo>
                  <a:lnTo>
                    <a:pt x="100" y="100"/>
                  </a:lnTo>
                  <a:lnTo>
                    <a:pt x="11" y="100"/>
                  </a:lnTo>
                  <a:close/>
                  <a:moveTo>
                    <a:pt x="134" y="0"/>
                  </a:moveTo>
                  <a:lnTo>
                    <a:pt x="0" y="0"/>
                  </a:lnTo>
                  <a:lnTo>
                    <a:pt x="0" y="214"/>
                  </a:lnTo>
                  <a:lnTo>
                    <a:pt x="175" y="214"/>
                  </a:lnTo>
                  <a:lnTo>
                    <a:pt x="173" y="200"/>
                  </a:lnTo>
                  <a:lnTo>
                    <a:pt x="111" y="200"/>
                  </a:lnTo>
                  <a:lnTo>
                    <a:pt x="111" y="111"/>
                  </a:lnTo>
                  <a:lnTo>
                    <a:pt x="156" y="111"/>
                  </a:lnTo>
                  <a:lnTo>
                    <a:pt x="153" y="100"/>
                  </a:lnTo>
                  <a:lnTo>
                    <a:pt x="111" y="100"/>
                  </a:lnTo>
                  <a:lnTo>
                    <a:pt x="111" y="11"/>
                  </a:lnTo>
                  <a:lnTo>
                    <a:pt x="136" y="11"/>
                  </a:lnTo>
                  <a:lnTo>
                    <a:pt x="134" y="0"/>
                  </a:lnTo>
                  <a:close/>
                </a:path>
              </a:pathLst>
            </a:custGeom>
            <a:solidFill>
              <a:srgbClr val="D7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3" name="Freeform 149">
              <a:extLst>
                <a:ext uri="{FF2B5EF4-FFF2-40B4-BE49-F238E27FC236}">
                  <a16:creationId xmlns:a16="http://schemas.microsoft.com/office/drawing/2014/main" id="{18083F41-74D2-6E4C-A0A1-C1BB8900A7F0}"/>
                </a:ext>
              </a:extLst>
            </p:cNvPr>
            <p:cNvSpPr>
              <a:spLocks noEditPoints="1"/>
            </p:cNvSpPr>
            <p:nvPr/>
          </p:nvSpPr>
          <p:spPr bwMode="auto">
            <a:xfrm>
              <a:off x="5075329" y="3458799"/>
              <a:ext cx="202023" cy="247046"/>
            </a:xfrm>
            <a:custGeom>
              <a:avLst/>
              <a:gdLst>
                <a:gd name="T0" fmla="*/ 11 w 175"/>
                <a:gd name="T1" fmla="*/ 200 h 214"/>
                <a:gd name="T2" fmla="*/ 11 w 175"/>
                <a:gd name="T3" fmla="*/ 111 h 214"/>
                <a:gd name="T4" fmla="*/ 100 w 175"/>
                <a:gd name="T5" fmla="*/ 111 h 214"/>
                <a:gd name="T6" fmla="*/ 100 w 175"/>
                <a:gd name="T7" fmla="*/ 200 h 214"/>
                <a:gd name="T8" fmla="*/ 11 w 175"/>
                <a:gd name="T9" fmla="*/ 200 h 214"/>
                <a:gd name="T10" fmla="*/ 11 w 175"/>
                <a:gd name="T11" fmla="*/ 100 h 214"/>
                <a:gd name="T12" fmla="*/ 11 w 175"/>
                <a:gd name="T13" fmla="*/ 11 h 214"/>
                <a:gd name="T14" fmla="*/ 100 w 175"/>
                <a:gd name="T15" fmla="*/ 11 h 214"/>
                <a:gd name="T16" fmla="*/ 100 w 175"/>
                <a:gd name="T17" fmla="*/ 100 h 214"/>
                <a:gd name="T18" fmla="*/ 11 w 175"/>
                <a:gd name="T19" fmla="*/ 100 h 214"/>
                <a:gd name="T20" fmla="*/ 134 w 175"/>
                <a:gd name="T21" fmla="*/ 0 h 214"/>
                <a:gd name="T22" fmla="*/ 0 w 175"/>
                <a:gd name="T23" fmla="*/ 0 h 214"/>
                <a:gd name="T24" fmla="*/ 0 w 175"/>
                <a:gd name="T25" fmla="*/ 214 h 214"/>
                <a:gd name="T26" fmla="*/ 175 w 175"/>
                <a:gd name="T27" fmla="*/ 214 h 214"/>
                <a:gd name="T28" fmla="*/ 173 w 175"/>
                <a:gd name="T29" fmla="*/ 200 h 214"/>
                <a:gd name="T30" fmla="*/ 111 w 175"/>
                <a:gd name="T31" fmla="*/ 200 h 214"/>
                <a:gd name="T32" fmla="*/ 111 w 175"/>
                <a:gd name="T33" fmla="*/ 111 h 214"/>
                <a:gd name="T34" fmla="*/ 156 w 175"/>
                <a:gd name="T35" fmla="*/ 111 h 214"/>
                <a:gd name="T36" fmla="*/ 153 w 175"/>
                <a:gd name="T37" fmla="*/ 100 h 214"/>
                <a:gd name="T38" fmla="*/ 111 w 175"/>
                <a:gd name="T39" fmla="*/ 100 h 214"/>
                <a:gd name="T40" fmla="*/ 111 w 175"/>
                <a:gd name="T41" fmla="*/ 11 h 214"/>
                <a:gd name="T42" fmla="*/ 136 w 175"/>
                <a:gd name="T43" fmla="*/ 11 h 214"/>
                <a:gd name="T44" fmla="*/ 134 w 175"/>
                <a:gd name="T45"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214">
                  <a:moveTo>
                    <a:pt x="11" y="200"/>
                  </a:moveTo>
                  <a:lnTo>
                    <a:pt x="11" y="111"/>
                  </a:lnTo>
                  <a:lnTo>
                    <a:pt x="100" y="111"/>
                  </a:lnTo>
                  <a:lnTo>
                    <a:pt x="100" y="200"/>
                  </a:lnTo>
                  <a:lnTo>
                    <a:pt x="11" y="200"/>
                  </a:lnTo>
                  <a:moveTo>
                    <a:pt x="11" y="100"/>
                  </a:moveTo>
                  <a:lnTo>
                    <a:pt x="11" y="11"/>
                  </a:lnTo>
                  <a:lnTo>
                    <a:pt x="100" y="11"/>
                  </a:lnTo>
                  <a:lnTo>
                    <a:pt x="100" y="100"/>
                  </a:lnTo>
                  <a:lnTo>
                    <a:pt x="11" y="100"/>
                  </a:lnTo>
                  <a:moveTo>
                    <a:pt x="134" y="0"/>
                  </a:moveTo>
                  <a:lnTo>
                    <a:pt x="0" y="0"/>
                  </a:lnTo>
                  <a:lnTo>
                    <a:pt x="0" y="214"/>
                  </a:lnTo>
                  <a:lnTo>
                    <a:pt x="175" y="214"/>
                  </a:lnTo>
                  <a:lnTo>
                    <a:pt x="173" y="200"/>
                  </a:lnTo>
                  <a:lnTo>
                    <a:pt x="111" y="200"/>
                  </a:lnTo>
                  <a:lnTo>
                    <a:pt x="111" y="111"/>
                  </a:lnTo>
                  <a:lnTo>
                    <a:pt x="156" y="111"/>
                  </a:lnTo>
                  <a:lnTo>
                    <a:pt x="153" y="100"/>
                  </a:lnTo>
                  <a:lnTo>
                    <a:pt x="111" y="100"/>
                  </a:lnTo>
                  <a:lnTo>
                    <a:pt x="111" y="11"/>
                  </a:lnTo>
                  <a:lnTo>
                    <a:pt x="136" y="11"/>
                  </a:lnTo>
                  <a:lnTo>
                    <a:pt x="1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4" name="Rectangle 150">
              <a:extLst>
                <a:ext uri="{FF2B5EF4-FFF2-40B4-BE49-F238E27FC236}">
                  <a16:creationId xmlns:a16="http://schemas.microsoft.com/office/drawing/2014/main" id="{68367C10-BFDE-1C4F-A488-1B1F36B117B6}"/>
                </a:ext>
              </a:extLst>
            </p:cNvPr>
            <p:cNvSpPr>
              <a:spLocks noChangeArrowheads="1"/>
            </p:cNvSpPr>
            <p:nvPr/>
          </p:nvSpPr>
          <p:spPr bwMode="auto">
            <a:xfrm>
              <a:off x="5088027" y="3471497"/>
              <a:ext cx="102743" cy="102743"/>
            </a:xfrm>
            <a:prstGeom prst="rect">
              <a:avLst/>
            </a:prstGeom>
            <a:solidFill>
              <a:srgbClr val="66A9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5" name="Rectangle 151">
              <a:extLst>
                <a:ext uri="{FF2B5EF4-FFF2-40B4-BE49-F238E27FC236}">
                  <a16:creationId xmlns:a16="http://schemas.microsoft.com/office/drawing/2014/main" id="{B1322BBA-3DF6-C044-B459-A8F82B209A42}"/>
                </a:ext>
              </a:extLst>
            </p:cNvPr>
            <p:cNvSpPr>
              <a:spLocks noChangeArrowheads="1"/>
            </p:cNvSpPr>
            <p:nvPr/>
          </p:nvSpPr>
          <p:spPr bwMode="auto">
            <a:xfrm>
              <a:off x="5088027" y="3471497"/>
              <a:ext cx="102743" cy="102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6" name="Freeform 152">
              <a:extLst>
                <a:ext uri="{FF2B5EF4-FFF2-40B4-BE49-F238E27FC236}">
                  <a16:creationId xmlns:a16="http://schemas.microsoft.com/office/drawing/2014/main" id="{5B21E908-81FA-2E40-A3A8-4DB8721D16B8}"/>
                </a:ext>
              </a:extLst>
            </p:cNvPr>
            <p:cNvSpPr>
              <a:spLocks/>
            </p:cNvSpPr>
            <p:nvPr/>
          </p:nvSpPr>
          <p:spPr bwMode="auto">
            <a:xfrm>
              <a:off x="5203469" y="3471497"/>
              <a:ext cx="48486" cy="102743"/>
            </a:xfrm>
            <a:custGeom>
              <a:avLst/>
              <a:gdLst>
                <a:gd name="T0" fmla="*/ 25 w 42"/>
                <a:gd name="T1" fmla="*/ 0 h 89"/>
                <a:gd name="T2" fmla="*/ 0 w 42"/>
                <a:gd name="T3" fmla="*/ 0 h 89"/>
                <a:gd name="T4" fmla="*/ 0 w 42"/>
                <a:gd name="T5" fmla="*/ 89 h 89"/>
                <a:gd name="T6" fmla="*/ 42 w 42"/>
                <a:gd name="T7" fmla="*/ 89 h 89"/>
                <a:gd name="T8" fmla="*/ 25 w 42"/>
                <a:gd name="T9" fmla="*/ 0 h 89"/>
              </a:gdLst>
              <a:ahLst/>
              <a:cxnLst>
                <a:cxn ang="0">
                  <a:pos x="T0" y="T1"/>
                </a:cxn>
                <a:cxn ang="0">
                  <a:pos x="T2" y="T3"/>
                </a:cxn>
                <a:cxn ang="0">
                  <a:pos x="T4" y="T5"/>
                </a:cxn>
                <a:cxn ang="0">
                  <a:pos x="T6" y="T7"/>
                </a:cxn>
                <a:cxn ang="0">
                  <a:pos x="T8" y="T9"/>
                </a:cxn>
              </a:cxnLst>
              <a:rect l="0" t="0" r="r" b="b"/>
              <a:pathLst>
                <a:path w="42" h="89">
                  <a:moveTo>
                    <a:pt x="25" y="0"/>
                  </a:moveTo>
                  <a:lnTo>
                    <a:pt x="0" y="0"/>
                  </a:lnTo>
                  <a:lnTo>
                    <a:pt x="0" y="89"/>
                  </a:lnTo>
                  <a:lnTo>
                    <a:pt x="42" y="89"/>
                  </a:lnTo>
                  <a:lnTo>
                    <a:pt x="25" y="0"/>
                  </a:lnTo>
                  <a:close/>
                </a:path>
              </a:pathLst>
            </a:custGeom>
            <a:solidFill>
              <a:srgbClr val="66A9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7" name="Freeform 153">
              <a:extLst>
                <a:ext uri="{FF2B5EF4-FFF2-40B4-BE49-F238E27FC236}">
                  <a16:creationId xmlns:a16="http://schemas.microsoft.com/office/drawing/2014/main" id="{872DF18E-1E5A-754E-AF97-C107E075BFD7}"/>
                </a:ext>
              </a:extLst>
            </p:cNvPr>
            <p:cNvSpPr>
              <a:spLocks/>
            </p:cNvSpPr>
            <p:nvPr/>
          </p:nvSpPr>
          <p:spPr bwMode="auto">
            <a:xfrm>
              <a:off x="5203469" y="3471497"/>
              <a:ext cx="48486" cy="102743"/>
            </a:xfrm>
            <a:custGeom>
              <a:avLst/>
              <a:gdLst>
                <a:gd name="T0" fmla="*/ 25 w 42"/>
                <a:gd name="T1" fmla="*/ 0 h 89"/>
                <a:gd name="T2" fmla="*/ 0 w 42"/>
                <a:gd name="T3" fmla="*/ 0 h 89"/>
                <a:gd name="T4" fmla="*/ 0 w 42"/>
                <a:gd name="T5" fmla="*/ 89 h 89"/>
                <a:gd name="T6" fmla="*/ 42 w 42"/>
                <a:gd name="T7" fmla="*/ 89 h 89"/>
                <a:gd name="T8" fmla="*/ 25 w 42"/>
                <a:gd name="T9" fmla="*/ 0 h 89"/>
              </a:gdLst>
              <a:ahLst/>
              <a:cxnLst>
                <a:cxn ang="0">
                  <a:pos x="T0" y="T1"/>
                </a:cxn>
                <a:cxn ang="0">
                  <a:pos x="T2" y="T3"/>
                </a:cxn>
                <a:cxn ang="0">
                  <a:pos x="T4" y="T5"/>
                </a:cxn>
                <a:cxn ang="0">
                  <a:pos x="T6" y="T7"/>
                </a:cxn>
                <a:cxn ang="0">
                  <a:pos x="T8" y="T9"/>
                </a:cxn>
              </a:cxnLst>
              <a:rect l="0" t="0" r="r" b="b"/>
              <a:pathLst>
                <a:path w="42" h="89">
                  <a:moveTo>
                    <a:pt x="25" y="0"/>
                  </a:moveTo>
                  <a:lnTo>
                    <a:pt x="0" y="0"/>
                  </a:lnTo>
                  <a:lnTo>
                    <a:pt x="0" y="89"/>
                  </a:lnTo>
                  <a:lnTo>
                    <a:pt x="42" y="89"/>
                  </a:lnTo>
                  <a:lnTo>
                    <a:pt x="2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8" name="Rectangle 154">
              <a:extLst>
                <a:ext uri="{FF2B5EF4-FFF2-40B4-BE49-F238E27FC236}">
                  <a16:creationId xmlns:a16="http://schemas.microsoft.com/office/drawing/2014/main" id="{5D3B205F-0DCF-B04D-A186-DDEE8ABD2777}"/>
                </a:ext>
              </a:extLst>
            </p:cNvPr>
            <p:cNvSpPr>
              <a:spLocks noChangeArrowheads="1"/>
            </p:cNvSpPr>
            <p:nvPr/>
          </p:nvSpPr>
          <p:spPr bwMode="auto">
            <a:xfrm>
              <a:off x="5088027" y="3586939"/>
              <a:ext cx="102743" cy="102743"/>
            </a:xfrm>
            <a:prstGeom prst="rect">
              <a:avLst/>
            </a:prstGeom>
            <a:solidFill>
              <a:srgbClr val="66A9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9" name="Rectangle 155">
              <a:extLst>
                <a:ext uri="{FF2B5EF4-FFF2-40B4-BE49-F238E27FC236}">
                  <a16:creationId xmlns:a16="http://schemas.microsoft.com/office/drawing/2014/main" id="{3FB0F8A8-F694-674E-A478-E8968204FC6C}"/>
                </a:ext>
              </a:extLst>
            </p:cNvPr>
            <p:cNvSpPr>
              <a:spLocks noChangeArrowheads="1"/>
            </p:cNvSpPr>
            <p:nvPr/>
          </p:nvSpPr>
          <p:spPr bwMode="auto">
            <a:xfrm>
              <a:off x="5088027" y="3586939"/>
              <a:ext cx="102743" cy="102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0" name="Freeform 156">
              <a:extLst>
                <a:ext uri="{FF2B5EF4-FFF2-40B4-BE49-F238E27FC236}">
                  <a16:creationId xmlns:a16="http://schemas.microsoft.com/office/drawing/2014/main" id="{4B972377-316B-A843-8B3B-5BD45C59C5F7}"/>
                </a:ext>
              </a:extLst>
            </p:cNvPr>
            <p:cNvSpPr>
              <a:spLocks/>
            </p:cNvSpPr>
            <p:nvPr/>
          </p:nvSpPr>
          <p:spPr bwMode="auto">
            <a:xfrm>
              <a:off x="5203469" y="3586939"/>
              <a:ext cx="71574" cy="102743"/>
            </a:xfrm>
            <a:custGeom>
              <a:avLst/>
              <a:gdLst>
                <a:gd name="T0" fmla="*/ 45 w 62"/>
                <a:gd name="T1" fmla="*/ 0 h 89"/>
                <a:gd name="T2" fmla="*/ 0 w 62"/>
                <a:gd name="T3" fmla="*/ 0 h 89"/>
                <a:gd name="T4" fmla="*/ 0 w 62"/>
                <a:gd name="T5" fmla="*/ 89 h 89"/>
                <a:gd name="T6" fmla="*/ 62 w 62"/>
                <a:gd name="T7" fmla="*/ 89 h 89"/>
                <a:gd name="T8" fmla="*/ 45 w 62"/>
                <a:gd name="T9" fmla="*/ 0 h 89"/>
              </a:gdLst>
              <a:ahLst/>
              <a:cxnLst>
                <a:cxn ang="0">
                  <a:pos x="T0" y="T1"/>
                </a:cxn>
                <a:cxn ang="0">
                  <a:pos x="T2" y="T3"/>
                </a:cxn>
                <a:cxn ang="0">
                  <a:pos x="T4" y="T5"/>
                </a:cxn>
                <a:cxn ang="0">
                  <a:pos x="T6" y="T7"/>
                </a:cxn>
                <a:cxn ang="0">
                  <a:pos x="T8" y="T9"/>
                </a:cxn>
              </a:cxnLst>
              <a:rect l="0" t="0" r="r" b="b"/>
              <a:pathLst>
                <a:path w="62" h="89">
                  <a:moveTo>
                    <a:pt x="45" y="0"/>
                  </a:moveTo>
                  <a:lnTo>
                    <a:pt x="0" y="0"/>
                  </a:lnTo>
                  <a:lnTo>
                    <a:pt x="0" y="89"/>
                  </a:lnTo>
                  <a:lnTo>
                    <a:pt x="62" y="89"/>
                  </a:lnTo>
                  <a:lnTo>
                    <a:pt x="45" y="0"/>
                  </a:lnTo>
                  <a:close/>
                </a:path>
              </a:pathLst>
            </a:custGeom>
            <a:solidFill>
              <a:srgbClr val="66A9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1" name="Freeform 157">
              <a:extLst>
                <a:ext uri="{FF2B5EF4-FFF2-40B4-BE49-F238E27FC236}">
                  <a16:creationId xmlns:a16="http://schemas.microsoft.com/office/drawing/2014/main" id="{695E3D68-915D-FC40-A0CB-5A9971A7F260}"/>
                </a:ext>
              </a:extLst>
            </p:cNvPr>
            <p:cNvSpPr>
              <a:spLocks/>
            </p:cNvSpPr>
            <p:nvPr/>
          </p:nvSpPr>
          <p:spPr bwMode="auto">
            <a:xfrm>
              <a:off x="5203469" y="3586939"/>
              <a:ext cx="71574" cy="102743"/>
            </a:xfrm>
            <a:custGeom>
              <a:avLst/>
              <a:gdLst>
                <a:gd name="T0" fmla="*/ 45 w 62"/>
                <a:gd name="T1" fmla="*/ 0 h 89"/>
                <a:gd name="T2" fmla="*/ 0 w 62"/>
                <a:gd name="T3" fmla="*/ 0 h 89"/>
                <a:gd name="T4" fmla="*/ 0 w 62"/>
                <a:gd name="T5" fmla="*/ 89 h 89"/>
                <a:gd name="T6" fmla="*/ 62 w 62"/>
                <a:gd name="T7" fmla="*/ 89 h 89"/>
                <a:gd name="T8" fmla="*/ 45 w 62"/>
                <a:gd name="T9" fmla="*/ 0 h 89"/>
              </a:gdLst>
              <a:ahLst/>
              <a:cxnLst>
                <a:cxn ang="0">
                  <a:pos x="T0" y="T1"/>
                </a:cxn>
                <a:cxn ang="0">
                  <a:pos x="T2" y="T3"/>
                </a:cxn>
                <a:cxn ang="0">
                  <a:pos x="T4" y="T5"/>
                </a:cxn>
                <a:cxn ang="0">
                  <a:pos x="T6" y="T7"/>
                </a:cxn>
                <a:cxn ang="0">
                  <a:pos x="T8" y="T9"/>
                </a:cxn>
              </a:cxnLst>
              <a:rect l="0" t="0" r="r" b="b"/>
              <a:pathLst>
                <a:path w="62" h="89">
                  <a:moveTo>
                    <a:pt x="45" y="0"/>
                  </a:moveTo>
                  <a:lnTo>
                    <a:pt x="0" y="0"/>
                  </a:lnTo>
                  <a:lnTo>
                    <a:pt x="0" y="89"/>
                  </a:lnTo>
                  <a:lnTo>
                    <a:pt x="62" y="89"/>
                  </a:lnTo>
                  <a:lnTo>
                    <a:pt x="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2" name="Rectangle 158">
              <a:extLst>
                <a:ext uri="{FF2B5EF4-FFF2-40B4-BE49-F238E27FC236}">
                  <a16:creationId xmlns:a16="http://schemas.microsoft.com/office/drawing/2014/main" id="{617E3EC4-B494-4745-8B6D-E7404BC6230C}"/>
                </a:ext>
              </a:extLst>
            </p:cNvPr>
            <p:cNvSpPr>
              <a:spLocks noChangeArrowheads="1"/>
            </p:cNvSpPr>
            <p:nvPr/>
          </p:nvSpPr>
          <p:spPr bwMode="auto">
            <a:xfrm>
              <a:off x="5230021" y="3741631"/>
              <a:ext cx="50794" cy="5772"/>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3" name="Rectangle 159">
              <a:extLst>
                <a:ext uri="{FF2B5EF4-FFF2-40B4-BE49-F238E27FC236}">
                  <a16:creationId xmlns:a16="http://schemas.microsoft.com/office/drawing/2014/main" id="{B9875651-B4F5-064B-9FEA-4144F25ED133}"/>
                </a:ext>
              </a:extLst>
            </p:cNvPr>
            <p:cNvSpPr>
              <a:spLocks noChangeArrowheads="1"/>
            </p:cNvSpPr>
            <p:nvPr/>
          </p:nvSpPr>
          <p:spPr bwMode="auto">
            <a:xfrm>
              <a:off x="5255418" y="3741631"/>
              <a:ext cx="25397" cy="5772"/>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4" name="Freeform 160">
              <a:extLst>
                <a:ext uri="{FF2B5EF4-FFF2-40B4-BE49-F238E27FC236}">
                  <a16:creationId xmlns:a16="http://schemas.microsoft.com/office/drawing/2014/main" id="{0C361AE8-22D8-BC4F-BCF1-D7F3926E47D9}"/>
                </a:ext>
              </a:extLst>
            </p:cNvPr>
            <p:cNvSpPr>
              <a:spLocks/>
            </p:cNvSpPr>
            <p:nvPr/>
          </p:nvSpPr>
          <p:spPr bwMode="auto">
            <a:xfrm>
              <a:off x="4824820" y="3599638"/>
              <a:ext cx="360179" cy="147766"/>
            </a:xfrm>
            <a:custGeom>
              <a:avLst/>
              <a:gdLst>
                <a:gd name="T0" fmla="*/ 112 w 112"/>
                <a:gd name="T1" fmla="*/ 41 h 46"/>
                <a:gd name="T2" fmla="*/ 111 w 112"/>
                <a:gd name="T3" fmla="*/ 46 h 46"/>
                <a:gd name="T4" fmla="*/ 1 w 112"/>
                <a:gd name="T5" fmla="*/ 46 h 46"/>
                <a:gd name="T6" fmla="*/ 0 w 112"/>
                <a:gd name="T7" fmla="*/ 41 h 46"/>
                <a:gd name="T8" fmla="*/ 3 w 112"/>
                <a:gd name="T9" fmla="*/ 30 h 46"/>
                <a:gd name="T10" fmla="*/ 22 w 112"/>
                <a:gd name="T11" fmla="*/ 19 h 46"/>
                <a:gd name="T12" fmla="*/ 31 w 112"/>
                <a:gd name="T13" fmla="*/ 21 h 46"/>
                <a:gd name="T14" fmla="*/ 59 w 112"/>
                <a:gd name="T15" fmla="*/ 0 h 46"/>
                <a:gd name="T16" fmla="*/ 79 w 112"/>
                <a:gd name="T17" fmla="*/ 8 h 46"/>
                <a:gd name="T18" fmla="*/ 86 w 112"/>
                <a:gd name="T19" fmla="*/ 19 h 46"/>
                <a:gd name="T20" fmla="*/ 90 w 112"/>
                <a:gd name="T21" fmla="*/ 19 h 46"/>
                <a:gd name="T22" fmla="*/ 112 w 112"/>
                <a:gd name="T23" fmla="*/ 4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 h="46">
                  <a:moveTo>
                    <a:pt x="112" y="41"/>
                  </a:moveTo>
                  <a:cubicBezTo>
                    <a:pt x="112" y="42"/>
                    <a:pt x="112" y="44"/>
                    <a:pt x="111" y="46"/>
                  </a:cubicBezTo>
                  <a:cubicBezTo>
                    <a:pt x="1" y="46"/>
                    <a:pt x="1" y="46"/>
                    <a:pt x="1" y="46"/>
                  </a:cubicBezTo>
                  <a:cubicBezTo>
                    <a:pt x="1" y="44"/>
                    <a:pt x="0" y="42"/>
                    <a:pt x="0" y="41"/>
                  </a:cubicBezTo>
                  <a:cubicBezTo>
                    <a:pt x="0" y="37"/>
                    <a:pt x="1" y="33"/>
                    <a:pt x="3" y="30"/>
                  </a:cubicBezTo>
                  <a:cubicBezTo>
                    <a:pt x="7" y="23"/>
                    <a:pt x="14" y="19"/>
                    <a:pt x="22" y="19"/>
                  </a:cubicBezTo>
                  <a:cubicBezTo>
                    <a:pt x="25" y="19"/>
                    <a:pt x="28" y="20"/>
                    <a:pt x="31" y="21"/>
                  </a:cubicBezTo>
                  <a:cubicBezTo>
                    <a:pt x="34" y="9"/>
                    <a:pt x="45" y="0"/>
                    <a:pt x="59" y="0"/>
                  </a:cubicBezTo>
                  <a:cubicBezTo>
                    <a:pt x="66" y="0"/>
                    <a:pt x="74" y="3"/>
                    <a:pt x="79" y="8"/>
                  </a:cubicBezTo>
                  <a:cubicBezTo>
                    <a:pt x="82" y="11"/>
                    <a:pt x="84" y="15"/>
                    <a:pt x="86" y="19"/>
                  </a:cubicBezTo>
                  <a:cubicBezTo>
                    <a:pt x="87" y="19"/>
                    <a:pt x="89" y="19"/>
                    <a:pt x="90" y="19"/>
                  </a:cubicBezTo>
                  <a:cubicBezTo>
                    <a:pt x="102" y="19"/>
                    <a:pt x="112" y="29"/>
                    <a:pt x="112" y="4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5" name="Freeform 161">
              <a:extLst>
                <a:ext uri="{FF2B5EF4-FFF2-40B4-BE49-F238E27FC236}">
                  <a16:creationId xmlns:a16="http://schemas.microsoft.com/office/drawing/2014/main" id="{5E3E2E2E-9635-C940-83F0-8A2D9E562CF4}"/>
                </a:ext>
              </a:extLst>
            </p:cNvPr>
            <p:cNvSpPr>
              <a:spLocks/>
            </p:cNvSpPr>
            <p:nvPr/>
          </p:nvSpPr>
          <p:spPr bwMode="auto">
            <a:xfrm>
              <a:off x="5004909" y="3628498"/>
              <a:ext cx="285141" cy="118905"/>
            </a:xfrm>
            <a:custGeom>
              <a:avLst/>
              <a:gdLst>
                <a:gd name="T0" fmla="*/ 89 w 89"/>
                <a:gd name="T1" fmla="*/ 33 h 37"/>
                <a:gd name="T2" fmla="*/ 88 w 89"/>
                <a:gd name="T3" fmla="*/ 37 h 37"/>
                <a:gd name="T4" fmla="*/ 1 w 89"/>
                <a:gd name="T5" fmla="*/ 37 h 37"/>
                <a:gd name="T6" fmla="*/ 0 w 89"/>
                <a:gd name="T7" fmla="*/ 33 h 37"/>
                <a:gd name="T8" fmla="*/ 2 w 89"/>
                <a:gd name="T9" fmla="*/ 24 h 37"/>
                <a:gd name="T10" fmla="*/ 17 w 89"/>
                <a:gd name="T11" fmla="*/ 15 h 37"/>
                <a:gd name="T12" fmla="*/ 25 w 89"/>
                <a:gd name="T13" fmla="*/ 17 h 37"/>
                <a:gd name="T14" fmla="*/ 47 w 89"/>
                <a:gd name="T15" fmla="*/ 0 h 37"/>
                <a:gd name="T16" fmla="*/ 62 w 89"/>
                <a:gd name="T17" fmla="*/ 7 h 37"/>
                <a:gd name="T18" fmla="*/ 68 w 89"/>
                <a:gd name="T19" fmla="*/ 16 h 37"/>
                <a:gd name="T20" fmla="*/ 72 w 89"/>
                <a:gd name="T21" fmla="*/ 15 h 37"/>
                <a:gd name="T22" fmla="*/ 89 w 89"/>
                <a:gd name="T23" fmla="*/ 3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 h="37">
                  <a:moveTo>
                    <a:pt x="89" y="33"/>
                  </a:moveTo>
                  <a:cubicBezTo>
                    <a:pt x="89" y="34"/>
                    <a:pt x="89" y="36"/>
                    <a:pt x="88" y="37"/>
                  </a:cubicBezTo>
                  <a:cubicBezTo>
                    <a:pt x="1" y="37"/>
                    <a:pt x="1" y="37"/>
                    <a:pt x="1" y="37"/>
                  </a:cubicBezTo>
                  <a:cubicBezTo>
                    <a:pt x="0" y="36"/>
                    <a:pt x="0" y="34"/>
                    <a:pt x="0" y="33"/>
                  </a:cubicBezTo>
                  <a:cubicBezTo>
                    <a:pt x="0" y="30"/>
                    <a:pt x="1" y="27"/>
                    <a:pt x="2" y="24"/>
                  </a:cubicBezTo>
                  <a:cubicBezTo>
                    <a:pt x="5" y="19"/>
                    <a:pt x="11" y="15"/>
                    <a:pt x="17" y="15"/>
                  </a:cubicBezTo>
                  <a:cubicBezTo>
                    <a:pt x="20" y="15"/>
                    <a:pt x="22" y="16"/>
                    <a:pt x="25" y="17"/>
                  </a:cubicBezTo>
                  <a:cubicBezTo>
                    <a:pt x="27" y="7"/>
                    <a:pt x="36" y="0"/>
                    <a:pt x="47" y="0"/>
                  </a:cubicBezTo>
                  <a:cubicBezTo>
                    <a:pt x="53" y="0"/>
                    <a:pt x="58" y="3"/>
                    <a:pt x="62" y="7"/>
                  </a:cubicBezTo>
                  <a:cubicBezTo>
                    <a:pt x="65" y="9"/>
                    <a:pt x="67" y="12"/>
                    <a:pt x="68" y="16"/>
                  </a:cubicBezTo>
                  <a:cubicBezTo>
                    <a:pt x="69" y="16"/>
                    <a:pt x="70" y="15"/>
                    <a:pt x="72" y="15"/>
                  </a:cubicBezTo>
                  <a:cubicBezTo>
                    <a:pt x="81" y="15"/>
                    <a:pt x="89" y="23"/>
                    <a:pt x="89" y="33"/>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6" name="Freeform 162">
              <a:extLst>
                <a:ext uri="{FF2B5EF4-FFF2-40B4-BE49-F238E27FC236}">
                  <a16:creationId xmlns:a16="http://schemas.microsoft.com/office/drawing/2014/main" id="{D7F81DAE-BEF9-E942-8553-B9CFB457A808}"/>
                </a:ext>
              </a:extLst>
            </p:cNvPr>
            <p:cNvSpPr>
              <a:spLocks/>
            </p:cNvSpPr>
            <p:nvPr/>
          </p:nvSpPr>
          <p:spPr bwMode="auto">
            <a:xfrm>
              <a:off x="6038114" y="3626189"/>
              <a:ext cx="302458" cy="121214"/>
            </a:xfrm>
            <a:custGeom>
              <a:avLst/>
              <a:gdLst>
                <a:gd name="T0" fmla="*/ 94 w 94"/>
                <a:gd name="T1" fmla="*/ 34 h 38"/>
                <a:gd name="T2" fmla="*/ 93 w 94"/>
                <a:gd name="T3" fmla="*/ 38 h 38"/>
                <a:gd name="T4" fmla="*/ 1 w 94"/>
                <a:gd name="T5" fmla="*/ 38 h 38"/>
                <a:gd name="T6" fmla="*/ 0 w 94"/>
                <a:gd name="T7" fmla="*/ 34 h 38"/>
                <a:gd name="T8" fmla="*/ 3 w 94"/>
                <a:gd name="T9" fmla="*/ 25 h 38"/>
                <a:gd name="T10" fmla="*/ 18 w 94"/>
                <a:gd name="T11" fmla="*/ 16 h 38"/>
                <a:gd name="T12" fmla="*/ 26 w 94"/>
                <a:gd name="T13" fmla="*/ 18 h 38"/>
                <a:gd name="T14" fmla="*/ 49 w 94"/>
                <a:gd name="T15" fmla="*/ 0 h 38"/>
                <a:gd name="T16" fmla="*/ 66 w 94"/>
                <a:gd name="T17" fmla="*/ 7 h 38"/>
                <a:gd name="T18" fmla="*/ 72 w 94"/>
                <a:gd name="T19" fmla="*/ 16 h 38"/>
                <a:gd name="T20" fmla="*/ 75 w 94"/>
                <a:gd name="T21" fmla="*/ 16 h 38"/>
                <a:gd name="T22" fmla="*/ 94 w 94"/>
                <a:gd name="T23" fmla="*/ 3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38">
                  <a:moveTo>
                    <a:pt x="94" y="34"/>
                  </a:moveTo>
                  <a:cubicBezTo>
                    <a:pt x="94" y="35"/>
                    <a:pt x="93" y="37"/>
                    <a:pt x="93" y="38"/>
                  </a:cubicBezTo>
                  <a:cubicBezTo>
                    <a:pt x="1" y="38"/>
                    <a:pt x="1" y="38"/>
                    <a:pt x="1" y="38"/>
                  </a:cubicBezTo>
                  <a:cubicBezTo>
                    <a:pt x="0" y="37"/>
                    <a:pt x="0" y="35"/>
                    <a:pt x="0" y="34"/>
                  </a:cubicBezTo>
                  <a:cubicBezTo>
                    <a:pt x="0" y="31"/>
                    <a:pt x="1" y="28"/>
                    <a:pt x="3" y="25"/>
                  </a:cubicBezTo>
                  <a:cubicBezTo>
                    <a:pt x="6" y="19"/>
                    <a:pt x="11" y="16"/>
                    <a:pt x="18" y="16"/>
                  </a:cubicBezTo>
                  <a:cubicBezTo>
                    <a:pt x="21" y="16"/>
                    <a:pt x="24" y="16"/>
                    <a:pt x="26" y="18"/>
                  </a:cubicBezTo>
                  <a:cubicBezTo>
                    <a:pt x="29" y="7"/>
                    <a:pt x="38" y="0"/>
                    <a:pt x="49" y="0"/>
                  </a:cubicBezTo>
                  <a:cubicBezTo>
                    <a:pt x="56" y="0"/>
                    <a:pt x="61" y="2"/>
                    <a:pt x="66" y="7"/>
                  </a:cubicBezTo>
                  <a:cubicBezTo>
                    <a:pt x="68" y="9"/>
                    <a:pt x="70" y="12"/>
                    <a:pt x="72" y="16"/>
                  </a:cubicBezTo>
                  <a:cubicBezTo>
                    <a:pt x="73" y="16"/>
                    <a:pt x="74" y="16"/>
                    <a:pt x="75" y="16"/>
                  </a:cubicBezTo>
                  <a:cubicBezTo>
                    <a:pt x="85" y="16"/>
                    <a:pt x="94" y="24"/>
                    <a:pt x="94" y="3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7" name="Freeform 163">
              <a:extLst>
                <a:ext uri="{FF2B5EF4-FFF2-40B4-BE49-F238E27FC236}">
                  <a16:creationId xmlns:a16="http://schemas.microsoft.com/office/drawing/2014/main" id="{11C185B3-7E3C-044E-A9AC-A8C2E40A9C7E}"/>
                </a:ext>
              </a:extLst>
            </p:cNvPr>
            <p:cNvSpPr>
              <a:spLocks/>
            </p:cNvSpPr>
            <p:nvPr/>
          </p:nvSpPr>
          <p:spPr bwMode="auto">
            <a:xfrm>
              <a:off x="6189343" y="3651587"/>
              <a:ext cx="237810" cy="95817"/>
            </a:xfrm>
            <a:custGeom>
              <a:avLst/>
              <a:gdLst>
                <a:gd name="T0" fmla="*/ 74 w 74"/>
                <a:gd name="T1" fmla="*/ 27 h 30"/>
                <a:gd name="T2" fmla="*/ 74 w 74"/>
                <a:gd name="T3" fmla="*/ 30 h 30"/>
                <a:gd name="T4" fmla="*/ 0 w 74"/>
                <a:gd name="T5" fmla="*/ 30 h 30"/>
                <a:gd name="T6" fmla="*/ 0 w 74"/>
                <a:gd name="T7" fmla="*/ 27 h 30"/>
                <a:gd name="T8" fmla="*/ 2 w 74"/>
                <a:gd name="T9" fmla="*/ 20 h 30"/>
                <a:gd name="T10" fmla="*/ 14 w 74"/>
                <a:gd name="T11" fmla="*/ 12 h 30"/>
                <a:gd name="T12" fmla="*/ 20 w 74"/>
                <a:gd name="T13" fmla="*/ 14 h 30"/>
                <a:gd name="T14" fmla="*/ 39 w 74"/>
                <a:gd name="T15" fmla="*/ 0 h 30"/>
                <a:gd name="T16" fmla="*/ 52 w 74"/>
                <a:gd name="T17" fmla="*/ 5 h 30"/>
                <a:gd name="T18" fmla="*/ 57 w 74"/>
                <a:gd name="T19" fmla="*/ 13 h 30"/>
                <a:gd name="T20" fmla="*/ 60 w 74"/>
                <a:gd name="T21" fmla="*/ 12 h 30"/>
                <a:gd name="T22" fmla="*/ 74 w 74"/>
                <a:gd name="T23"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 h="30">
                  <a:moveTo>
                    <a:pt x="74" y="27"/>
                  </a:moveTo>
                  <a:cubicBezTo>
                    <a:pt x="74" y="28"/>
                    <a:pt x="74" y="29"/>
                    <a:pt x="74" y="30"/>
                  </a:cubicBezTo>
                  <a:cubicBezTo>
                    <a:pt x="0" y="30"/>
                    <a:pt x="0" y="30"/>
                    <a:pt x="0" y="30"/>
                  </a:cubicBezTo>
                  <a:cubicBezTo>
                    <a:pt x="0" y="29"/>
                    <a:pt x="0" y="28"/>
                    <a:pt x="0" y="27"/>
                  </a:cubicBezTo>
                  <a:cubicBezTo>
                    <a:pt x="0" y="24"/>
                    <a:pt x="1" y="22"/>
                    <a:pt x="2" y="20"/>
                  </a:cubicBezTo>
                  <a:cubicBezTo>
                    <a:pt x="4" y="15"/>
                    <a:pt x="9" y="12"/>
                    <a:pt x="14" y="12"/>
                  </a:cubicBezTo>
                  <a:cubicBezTo>
                    <a:pt x="16" y="12"/>
                    <a:pt x="18" y="13"/>
                    <a:pt x="20" y="14"/>
                  </a:cubicBezTo>
                  <a:cubicBezTo>
                    <a:pt x="22" y="6"/>
                    <a:pt x="30" y="0"/>
                    <a:pt x="39" y="0"/>
                  </a:cubicBezTo>
                  <a:cubicBezTo>
                    <a:pt x="44" y="0"/>
                    <a:pt x="49" y="2"/>
                    <a:pt x="52" y="5"/>
                  </a:cubicBezTo>
                  <a:cubicBezTo>
                    <a:pt x="54" y="7"/>
                    <a:pt x="56" y="10"/>
                    <a:pt x="57" y="13"/>
                  </a:cubicBezTo>
                  <a:cubicBezTo>
                    <a:pt x="58" y="13"/>
                    <a:pt x="59" y="12"/>
                    <a:pt x="60" y="12"/>
                  </a:cubicBezTo>
                  <a:cubicBezTo>
                    <a:pt x="68" y="12"/>
                    <a:pt x="74" y="19"/>
                    <a:pt x="74" y="27"/>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8" name="Freeform 164">
              <a:extLst>
                <a:ext uri="{FF2B5EF4-FFF2-40B4-BE49-F238E27FC236}">
                  <a16:creationId xmlns:a16="http://schemas.microsoft.com/office/drawing/2014/main" id="{7831692C-4479-5F40-B19E-0B33CA18826F}"/>
                </a:ext>
              </a:extLst>
            </p:cNvPr>
            <p:cNvSpPr>
              <a:spLocks/>
            </p:cNvSpPr>
            <p:nvPr/>
          </p:nvSpPr>
          <p:spPr bwMode="auto">
            <a:xfrm>
              <a:off x="6742309" y="3596174"/>
              <a:ext cx="359024" cy="151229"/>
            </a:xfrm>
            <a:custGeom>
              <a:avLst/>
              <a:gdLst>
                <a:gd name="T0" fmla="*/ 112 w 112"/>
                <a:gd name="T1" fmla="*/ 42 h 47"/>
                <a:gd name="T2" fmla="*/ 112 w 112"/>
                <a:gd name="T3" fmla="*/ 47 h 47"/>
                <a:gd name="T4" fmla="*/ 1 w 112"/>
                <a:gd name="T5" fmla="*/ 47 h 47"/>
                <a:gd name="T6" fmla="*/ 0 w 112"/>
                <a:gd name="T7" fmla="*/ 42 h 47"/>
                <a:gd name="T8" fmla="*/ 3 w 112"/>
                <a:gd name="T9" fmla="*/ 31 h 47"/>
                <a:gd name="T10" fmla="*/ 22 w 112"/>
                <a:gd name="T11" fmla="*/ 20 h 47"/>
                <a:gd name="T12" fmla="*/ 31 w 112"/>
                <a:gd name="T13" fmla="*/ 22 h 47"/>
                <a:gd name="T14" fmla="*/ 59 w 112"/>
                <a:gd name="T15" fmla="*/ 0 h 47"/>
                <a:gd name="T16" fmla="*/ 79 w 112"/>
                <a:gd name="T17" fmla="*/ 9 h 47"/>
                <a:gd name="T18" fmla="*/ 86 w 112"/>
                <a:gd name="T19" fmla="*/ 20 h 47"/>
                <a:gd name="T20" fmla="*/ 91 w 112"/>
                <a:gd name="T21" fmla="*/ 20 h 47"/>
                <a:gd name="T22" fmla="*/ 112 w 112"/>
                <a:gd name="T23" fmla="*/ 4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 h="47">
                  <a:moveTo>
                    <a:pt x="112" y="42"/>
                  </a:moveTo>
                  <a:cubicBezTo>
                    <a:pt x="112" y="43"/>
                    <a:pt x="112" y="45"/>
                    <a:pt x="112" y="47"/>
                  </a:cubicBezTo>
                  <a:cubicBezTo>
                    <a:pt x="1" y="47"/>
                    <a:pt x="1" y="47"/>
                    <a:pt x="1" y="47"/>
                  </a:cubicBezTo>
                  <a:cubicBezTo>
                    <a:pt x="0" y="45"/>
                    <a:pt x="0" y="43"/>
                    <a:pt x="0" y="42"/>
                  </a:cubicBezTo>
                  <a:cubicBezTo>
                    <a:pt x="0" y="38"/>
                    <a:pt x="1" y="34"/>
                    <a:pt x="3" y="31"/>
                  </a:cubicBezTo>
                  <a:cubicBezTo>
                    <a:pt x="7" y="24"/>
                    <a:pt x="14" y="20"/>
                    <a:pt x="22" y="20"/>
                  </a:cubicBezTo>
                  <a:cubicBezTo>
                    <a:pt x="25" y="20"/>
                    <a:pt x="28" y="21"/>
                    <a:pt x="31" y="22"/>
                  </a:cubicBezTo>
                  <a:cubicBezTo>
                    <a:pt x="34" y="10"/>
                    <a:pt x="45" y="0"/>
                    <a:pt x="59" y="0"/>
                  </a:cubicBezTo>
                  <a:cubicBezTo>
                    <a:pt x="67" y="0"/>
                    <a:pt x="74" y="3"/>
                    <a:pt x="79" y="9"/>
                  </a:cubicBezTo>
                  <a:cubicBezTo>
                    <a:pt x="82" y="12"/>
                    <a:pt x="85" y="16"/>
                    <a:pt x="86" y="20"/>
                  </a:cubicBezTo>
                  <a:cubicBezTo>
                    <a:pt x="88" y="20"/>
                    <a:pt x="89" y="20"/>
                    <a:pt x="91" y="20"/>
                  </a:cubicBezTo>
                  <a:cubicBezTo>
                    <a:pt x="103" y="20"/>
                    <a:pt x="112" y="30"/>
                    <a:pt x="112" y="4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9" name="Freeform 165">
              <a:extLst>
                <a:ext uri="{FF2B5EF4-FFF2-40B4-BE49-F238E27FC236}">
                  <a16:creationId xmlns:a16="http://schemas.microsoft.com/office/drawing/2014/main" id="{7EDBE62C-6BB0-9942-85B5-121D7B0AD9CB}"/>
                </a:ext>
              </a:extLst>
            </p:cNvPr>
            <p:cNvSpPr>
              <a:spLocks/>
            </p:cNvSpPr>
            <p:nvPr/>
          </p:nvSpPr>
          <p:spPr bwMode="auto">
            <a:xfrm>
              <a:off x="6616478" y="3644660"/>
              <a:ext cx="250509" cy="102743"/>
            </a:xfrm>
            <a:custGeom>
              <a:avLst/>
              <a:gdLst>
                <a:gd name="T0" fmla="*/ 78 w 78"/>
                <a:gd name="T1" fmla="*/ 28 h 32"/>
                <a:gd name="T2" fmla="*/ 78 w 78"/>
                <a:gd name="T3" fmla="*/ 32 h 32"/>
                <a:gd name="T4" fmla="*/ 0 w 78"/>
                <a:gd name="T5" fmla="*/ 32 h 32"/>
                <a:gd name="T6" fmla="*/ 0 w 78"/>
                <a:gd name="T7" fmla="*/ 28 h 32"/>
                <a:gd name="T8" fmla="*/ 2 w 78"/>
                <a:gd name="T9" fmla="*/ 21 h 32"/>
                <a:gd name="T10" fmla="*/ 15 w 78"/>
                <a:gd name="T11" fmla="*/ 13 h 32"/>
                <a:gd name="T12" fmla="*/ 21 w 78"/>
                <a:gd name="T13" fmla="*/ 15 h 32"/>
                <a:gd name="T14" fmla="*/ 41 w 78"/>
                <a:gd name="T15" fmla="*/ 0 h 32"/>
                <a:gd name="T16" fmla="*/ 55 w 78"/>
                <a:gd name="T17" fmla="*/ 5 h 32"/>
                <a:gd name="T18" fmla="*/ 60 w 78"/>
                <a:gd name="T19" fmla="*/ 13 h 32"/>
                <a:gd name="T20" fmla="*/ 63 w 78"/>
                <a:gd name="T21" fmla="*/ 13 h 32"/>
                <a:gd name="T22" fmla="*/ 78 w 78"/>
                <a:gd name="T23"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8" h="32">
                  <a:moveTo>
                    <a:pt x="78" y="28"/>
                  </a:moveTo>
                  <a:cubicBezTo>
                    <a:pt x="78" y="30"/>
                    <a:pt x="78" y="31"/>
                    <a:pt x="78" y="32"/>
                  </a:cubicBezTo>
                  <a:cubicBezTo>
                    <a:pt x="0" y="32"/>
                    <a:pt x="0" y="32"/>
                    <a:pt x="0" y="32"/>
                  </a:cubicBezTo>
                  <a:cubicBezTo>
                    <a:pt x="0" y="31"/>
                    <a:pt x="0" y="30"/>
                    <a:pt x="0" y="28"/>
                  </a:cubicBezTo>
                  <a:cubicBezTo>
                    <a:pt x="0" y="25"/>
                    <a:pt x="1" y="23"/>
                    <a:pt x="2" y="21"/>
                  </a:cubicBezTo>
                  <a:cubicBezTo>
                    <a:pt x="4" y="16"/>
                    <a:pt x="9" y="13"/>
                    <a:pt x="15" y="13"/>
                  </a:cubicBezTo>
                  <a:cubicBezTo>
                    <a:pt x="17" y="13"/>
                    <a:pt x="19" y="14"/>
                    <a:pt x="21" y="15"/>
                  </a:cubicBezTo>
                  <a:cubicBezTo>
                    <a:pt x="24" y="6"/>
                    <a:pt x="31" y="0"/>
                    <a:pt x="41" y="0"/>
                  </a:cubicBezTo>
                  <a:cubicBezTo>
                    <a:pt x="46" y="0"/>
                    <a:pt x="51" y="2"/>
                    <a:pt x="55" y="5"/>
                  </a:cubicBezTo>
                  <a:cubicBezTo>
                    <a:pt x="57" y="8"/>
                    <a:pt x="59" y="10"/>
                    <a:pt x="60" y="13"/>
                  </a:cubicBezTo>
                  <a:cubicBezTo>
                    <a:pt x="61" y="13"/>
                    <a:pt x="62" y="13"/>
                    <a:pt x="63" y="13"/>
                  </a:cubicBezTo>
                  <a:cubicBezTo>
                    <a:pt x="71" y="13"/>
                    <a:pt x="78" y="20"/>
                    <a:pt x="78" y="28"/>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30" name="Freeform 166">
              <a:extLst>
                <a:ext uri="{FF2B5EF4-FFF2-40B4-BE49-F238E27FC236}">
                  <a16:creationId xmlns:a16="http://schemas.microsoft.com/office/drawing/2014/main" id="{5093EFDF-FC56-1346-9586-DCC8129EAC12}"/>
                </a:ext>
              </a:extLst>
            </p:cNvPr>
            <p:cNvSpPr>
              <a:spLocks/>
            </p:cNvSpPr>
            <p:nvPr/>
          </p:nvSpPr>
          <p:spPr bwMode="auto">
            <a:xfrm>
              <a:off x="3512246" y="6479912"/>
              <a:ext cx="5159097" cy="6927"/>
            </a:xfrm>
            <a:custGeom>
              <a:avLst/>
              <a:gdLst>
                <a:gd name="T0" fmla="*/ 1606 w 1607"/>
                <a:gd name="T1" fmla="*/ 0 h 2"/>
                <a:gd name="T2" fmla="*/ 1 w 1607"/>
                <a:gd name="T3" fmla="*/ 0 h 2"/>
                <a:gd name="T4" fmla="*/ 0 w 1607"/>
                <a:gd name="T5" fmla="*/ 1 h 2"/>
                <a:gd name="T6" fmla="*/ 1 w 1607"/>
                <a:gd name="T7" fmla="*/ 2 h 2"/>
                <a:gd name="T8" fmla="*/ 1606 w 1607"/>
                <a:gd name="T9" fmla="*/ 2 h 2"/>
                <a:gd name="T10" fmla="*/ 1607 w 1607"/>
                <a:gd name="T11" fmla="*/ 1 h 2"/>
                <a:gd name="T12" fmla="*/ 1606 w 1607"/>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607" h="2">
                  <a:moveTo>
                    <a:pt x="1606" y="0"/>
                  </a:moveTo>
                  <a:cubicBezTo>
                    <a:pt x="1" y="0"/>
                    <a:pt x="1" y="0"/>
                    <a:pt x="1" y="0"/>
                  </a:cubicBezTo>
                  <a:cubicBezTo>
                    <a:pt x="0" y="0"/>
                    <a:pt x="0" y="0"/>
                    <a:pt x="0" y="1"/>
                  </a:cubicBezTo>
                  <a:cubicBezTo>
                    <a:pt x="0" y="2"/>
                    <a:pt x="0" y="2"/>
                    <a:pt x="1" y="2"/>
                  </a:cubicBezTo>
                  <a:cubicBezTo>
                    <a:pt x="1606" y="2"/>
                    <a:pt x="1606" y="2"/>
                    <a:pt x="1606" y="2"/>
                  </a:cubicBezTo>
                  <a:cubicBezTo>
                    <a:pt x="1607" y="2"/>
                    <a:pt x="1607" y="2"/>
                    <a:pt x="1607" y="1"/>
                  </a:cubicBezTo>
                  <a:cubicBezTo>
                    <a:pt x="1607" y="0"/>
                    <a:pt x="1607" y="0"/>
                    <a:pt x="1606" y="0"/>
                  </a:cubicBezTo>
                </a:path>
              </a:pathLst>
            </a:custGeom>
            <a:solidFill>
              <a:srgbClr val="4C93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31" name="Oval 167">
              <a:extLst>
                <a:ext uri="{FF2B5EF4-FFF2-40B4-BE49-F238E27FC236}">
                  <a16:creationId xmlns:a16="http://schemas.microsoft.com/office/drawing/2014/main" id="{3ECC0EB7-2937-F44E-AEB5-0C37D6717E49}"/>
                </a:ext>
              </a:extLst>
            </p:cNvPr>
            <p:cNvSpPr>
              <a:spLocks noChangeArrowheads="1"/>
            </p:cNvSpPr>
            <p:nvPr/>
          </p:nvSpPr>
          <p:spPr bwMode="auto">
            <a:xfrm>
              <a:off x="6349807" y="5234295"/>
              <a:ext cx="414436" cy="414436"/>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32" name="Freeform 168">
              <a:extLst>
                <a:ext uri="{FF2B5EF4-FFF2-40B4-BE49-F238E27FC236}">
                  <a16:creationId xmlns:a16="http://schemas.microsoft.com/office/drawing/2014/main" id="{DB46D40C-5AB0-DF46-866B-01337FA8E584}"/>
                </a:ext>
              </a:extLst>
            </p:cNvPr>
            <p:cNvSpPr>
              <a:spLocks/>
            </p:cNvSpPr>
            <p:nvPr/>
          </p:nvSpPr>
          <p:spPr bwMode="auto">
            <a:xfrm>
              <a:off x="6558757" y="5234295"/>
              <a:ext cx="205487" cy="414436"/>
            </a:xfrm>
            <a:custGeom>
              <a:avLst/>
              <a:gdLst>
                <a:gd name="T0" fmla="*/ 39 w 64"/>
                <a:gd name="T1" fmla="*/ 14 h 129"/>
                <a:gd name="T2" fmla="*/ 49 w 64"/>
                <a:gd name="T3" fmla="*/ 3 h 129"/>
                <a:gd name="T4" fmla="*/ 47 w 64"/>
                <a:gd name="T5" fmla="*/ 17 h 129"/>
                <a:gd name="T6" fmla="*/ 62 w 64"/>
                <a:gd name="T7" fmla="*/ 18 h 129"/>
                <a:gd name="T8" fmla="*/ 51 w 64"/>
                <a:gd name="T9" fmla="*/ 26 h 129"/>
                <a:gd name="T10" fmla="*/ 64 w 64"/>
                <a:gd name="T11" fmla="*/ 65 h 129"/>
                <a:gd name="T12" fmla="*/ 0 w 64"/>
                <a:gd name="T13" fmla="*/ 129 h 129"/>
                <a:gd name="T14" fmla="*/ 0 w 64"/>
                <a:gd name="T15" fmla="*/ 0 h 129"/>
                <a:gd name="T16" fmla="*/ 39 w 64"/>
                <a:gd name="T17" fmla="*/ 1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129">
                  <a:moveTo>
                    <a:pt x="39" y="14"/>
                  </a:moveTo>
                  <a:cubicBezTo>
                    <a:pt x="40" y="10"/>
                    <a:pt x="43" y="5"/>
                    <a:pt x="49" y="3"/>
                  </a:cubicBezTo>
                  <a:cubicBezTo>
                    <a:pt x="49" y="3"/>
                    <a:pt x="52" y="10"/>
                    <a:pt x="47" y="17"/>
                  </a:cubicBezTo>
                  <a:cubicBezTo>
                    <a:pt x="51" y="16"/>
                    <a:pt x="56" y="15"/>
                    <a:pt x="62" y="18"/>
                  </a:cubicBezTo>
                  <a:cubicBezTo>
                    <a:pt x="62" y="18"/>
                    <a:pt x="59" y="24"/>
                    <a:pt x="51" y="26"/>
                  </a:cubicBezTo>
                  <a:cubicBezTo>
                    <a:pt x="59" y="37"/>
                    <a:pt x="64" y="50"/>
                    <a:pt x="64" y="65"/>
                  </a:cubicBezTo>
                  <a:cubicBezTo>
                    <a:pt x="64" y="100"/>
                    <a:pt x="35" y="129"/>
                    <a:pt x="0" y="129"/>
                  </a:cubicBezTo>
                  <a:cubicBezTo>
                    <a:pt x="0" y="0"/>
                    <a:pt x="0" y="0"/>
                    <a:pt x="0" y="0"/>
                  </a:cubicBezTo>
                  <a:cubicBezTo>
                    <a:pt x="15" y="0"/>
                    <a:pt x="28" y="5"/>
                    <a:pt x="39" y="1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33" name="Freeform 169">
              <a:extLst>
                <a:ext uri="{FF2B5EF4-FFF2-40B4-BE49-F238E27FC236}">
                  <a16:creationId xmlns:a16="http://schemas.microsoft.com/office/drawing/2014/main" id="{31772B96-E6E6-EB48-89A9-EAA771E1E114}"/>
                </a:ext>
              </a:extLst>
            </p:cNvPr>
            <p:cNvSpPr>
              <a:spLocks/>
            </p:cNvSpPr>
            <p:nvPr/>
          </p:nvSpPr>
          <p:spPr bwMode="auto">
            <a:xfrm>
              <a:off x="6479102" y="5526363"/>
              <a:ext cx="128140" cy="260899"/>
            </a:xfrm>
            <a:custGeom>
              <a:avLst/>
              <a:gdLst>
                <a:gd name="T0" fmla="*/ 1 w 40"/>
                <a:gd name="T1" fmla="*/ 9 h 81"/>
                <a:gd name="T2" fmla="*/ 7 w 40"/>
                <a:gd name="T3" fmla="*/ 9 h 81"/>
                <a:gd name="T4" fmla="*/ 21 w 40"/>
                <a:gd name="T5" fmla="*/ 21 h 81"/>
                <a:gd name="T6" fmla="*/ 21 w 40"/>
                <a:gd name="T7" fmla="*/ 4 h 81"/>
                <a:gd name="T8" fmla="*/ 25 w 40"/>
                <a:gd name="T9" fmla="*/ 0 h 81"/>
                <a:gd name="T10" fmla="*/ 29 w 40"/>
                <a:gd name="T11" fmla="*/ 4 h 81"/>
                <a:gd name="T12" fmla="*/ 29 w 40"/>
                <a:gd name="T13" fmla="*/ 10 h 81"/>
                <a:gd name="T14" fmla="*/ 33 w 40"/>
                <a:gd name="T15" fmla="*/ 5 h 81"/>
                <a:gd name="T16" fmla="*/ 39 w 40"/>
                <a:gd name="T17" fmla="*/ 6 h 81"/>
                <a:gd name="T18" fmla="*/ 40 w 40"/>
                <a:gd name="T19" fmla="*/ 8 h 81"/>
                <a:gd name="T20" fmla="*/ 38 w 40"/>
                <a:gd name="T21" fmla="*/ 11 h 81"/>
                <a:gd name="T22" fmla="*/ 29 w 40"/>
                <a:gd name="T23" fmla="*/ 20 h 81"/>
                <a:gd name="T24" fmla="*/ 29 w 40"/>
                <a:gd name="T25" fmla="*/ 81 h 81"/>
                <a:gd name="T26" fmla="*/ 21 w 40"/>
                <a:gd name="T27" fmla="*/ 81 h 81"/>
                <a:gd name="T28" fmla="*/ 21 w 40"/>
                <a:gd name="T29" fmla="*/ 31 h 81"/>
                <a:gd name="T30" fmla="*/ 1 w 40"/>
                <a:gd name="T31" fmla="*/ 14 h 81"/>
                <a:gd name="T32" fmla="*/ 0 w 40"/>
                <a:gd name="T33" fmla="*/ 12 h 81"/>
                <a:gd name="T34" fmla="*/ 1 w 40"/>
                <a:gd name="T35" fmla="*/ 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 h="81">
                  <a:moveTo>
                    <a:pt x="1" y="9"/>
                  </a:moveTo>
                  <a:cubicBezTo>
                    <a:pt x="3" y="7"/>
                    <a:pt x="5" y="7"/>
                    <a:pt x="7" y="9"/>
                  </a:cubicBezTo>
                  <a:cubicBezTo>
                    <a:pt x="21" y="21"/>
                    <a:pt x="21" y="21"/>
                    <a:pt x="21" y="21"/>
                  </a:cubicBezTo>
                  <a:cubicBezTo>
                    <a:pt x="21" y="4"/>
                    <a:pt x="21" y="4"/>
                    <a:pt x="21" y="4"/>
                  </a:cubicBezTo>
                  <a:cubicBezTo>
                    <a:pt x="21" y="2"/>
                    <a:pt x="23" y="0"/>
                    <a:pt x="25" y="0"/>
                  </a:cubicBezTo>
                  <a:cubicBezTo>
                    <a:pt x="27" y="0"/>
                    <a:pt x="29" y="2"/>
                    <a:pt x="29" y="4"/>
                  </a:cubicBezTo>
                  <a:cubicBezTo>
                    <a:pt x="29" y="10"/>
                    <a:pt x="29" y="10"/>
                    <a:pt x="29" y="10"/>
                  </a:cubicBezTo>
                  <a:cubicBezTo>
                    <a:pt x="33" y="5"/>
                    <a:pt x="33" y="5"/>
                    <a:pt x="33" y="5"/>
                  </a:cubicBezTo>
                  <a:cubicBezTo>
                    <a:pt x="35" y="4"/>
                    <a:pt x="37" y="4"/>
                    <a:pt x="39" y="6"/>
                  </a:cubicBezTo>
                  <a:cubicBezTo>
                    <a:pt x="39" y="6"/>
                    <a:pt x="40" y="7"/>
                    <a:pt x="40" y="8"/>
                  </a:cubicBezTo>
                  <a:cubicBezTo>
                    <a:pt x="40" y="9"/>
                    <a:pt x="39" y="10"/>
                    <a:pt x="38" y="11"/>
                  </a:cubicBezTo>
                  <a:cubicBezTo>
                    <a:pt x="29" y="20"/>
                    <a:pt x="29" y="20"/>
                    <a:pt x="29" y="20"/>
                  </a:cubicBezTo>
                  <a:cubicBezTo>
                    <a:pt x="29" y="81"/>
                    <a:pt x="29" y="81"/>
                    <a:pt x="29" y="81"/>
                  </a:cubicBezTo>
                  <a:cubicBezTo>
                    <a:pt x="21" y="81"/>
                    <a:pt x="21" y="81"/>
                    <a:pt x="21" y="81"/>
                  </a:cubicBezTo>
                  <a:cubicBezTo>
                    <a:pt x="21" y="31"/>
                    <a:pt x="21" y="31"/>
                    <a:pt x="21" y="31"/>
                  </a:cubicBezTo>
                  <a:cubicBezTo>
                    <a:pt x="1" y="14"/>
                    <a:pt x="1" y="14"/>
                    <a:pt x="1" y="14"/>
                  </a:cubicBezTo>
                  <a:cubicBezTo>
                    <a:pt x="1" y="14"/>
                    <a:pt x="0" y="13"/>
                    <a:pt x="0" y="12"/>
                  </a:cubicBezTo>
                  <a:cubicBezTo>
                    <a:pt x="0" y="11"/>
                    <a:pt x="1" y="10"/>
                    <a:pt x="1" y="9"/>
                  </a:cubicBezTo>
                  <a:close/>
                </a:path>
              </a:pathLst>
            </a:custGeom>
            <a:solidFill>
              <a:srgbClr val="9E57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34" name="Freeform 170">
              <a:extLst>
                <a:ext uri="{FF2B5EF4-FFF2-40B4-BE49-F238E27FC236}">
                  <a16:creationId xmlns:a16="http://schemas.microsoft.com/office/drawing/2014/main" id="{AE27C0F9-11AA-C240-8D0E-A758707393FE}"/>
                </a:ext>
              </a:extLst>
            </p:cNvPr>
            <p:cNvSpPr>
              <a:spLocks/>
            </p:cNvSpPr>
            <p:nvPr/>
          </p:nvSpPr>
          <p:spPr bwMode="auto">
            <a:xfrm>
              <a:off x="6558757" y="5526363"/>
              <a:ext cx="48486" cy="260899"/>
            </a:xfrm>
            <a:custGeom>
              <a:avLst/>
              <a:gdLst>
                <a:gd name="T0" fmla="*/ 0 w 15"/>
                <a:gd name="T1" fmla="*/ 0 h 81"/>
                <a:gd name="T2" fmla="*/ 0 w 15"/>
                <a:gd name="T3" fmla="*/ 81 h 81"/>
                <a:gd name="T4" fmla="*/ 4 w 15"/>
                <a:gd name="T5" fmla="*/ 81 h 81"/>
                <a:gd name="T6" fmla="*/ 4 w 15"/>
                <a:gd name="T7" fmla="*/ 20 h 81"/>
                <a:gd name="T8" fmla="*/ 13 w 15"/>
                <a:gd name="T9" fmla="*/ 11 h 81"/>
                <a:gd name="T10" fmla="*/ 15 w 15"/>
                <a:gd name="T11" fmla="*/ 8 h 81"/>
                <a:gd name="T12" fmla="*/ 14 w 15"/>
                <a:gd name="T13" fmla="*/ 6 h 81"/>
                <a:gd name="T14" fmla="*/ 8 w 15"/>
                <a:gd name="T15" fmla="*/ 5 h 81"/>
                <a:gd name="T16" fmla="*/ 4 w 15"/>
                <a:gd name="T17" fmla="*/ 10 h 81"/>
                <a:gd name="T18" fmla="*/ 4 w 15"/>
                <a:gd name="T19" fmla="*/ 4 h 81"/>
                <a:gd name="T20" fmla="*/ 0 w 15"/>
                <a:gd name="T21"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81">
                  <a:moveTo>
                    <a:pt x="0" y="0"/>
                  </a:moveTo>
                  <a:cubicBezTo>
                    <a:pt x="0" y="81"/>
                    <a:pt x="0" y="81"/>
                    <a:pt x="0" y="81"/>
                  </a:cubicBezTo>
                  <a:cubicBezTo>
                    <a:pt x="4" y="81"/>
                    <a:pt x="4" y="81"/>
                    <a:pt x="4" y="81"/>
                  </a:cubicBezTo>
                  <a:cubicBezTo>
                    <a:pt x="4" y="20"/>
                    <a:pt x="4" y="20"/>
                    <a:pt x="4" y="20"/>
                  </a:cubicBezTo>
                  <a:cubicBezTo>
                    <a:pt x="13" y="11"/>
                    <a:pt x="13" y="11"/>
                    <a:pt x="13" y="11"/>
                  </a:cubicBezTo>
                  <a:cubicBezTo>
                    <a:pt x="14" y="10"/>
                    <a:pt x="15" y="9"/>
                    <a:pt x="15" y="8"/>
                  </a:cubicBezTo>
                  <a:cubicBezTo>
                    <a:pt x="15" y="7"/>
                    <a:pt x="14" y="6"/>
                    <a:pt x="14" y="6"/>
                  </a:cubicBezTo>
                  <a:cubicBezTo>
                    <a:pt x="12" y="4"/>
                    <a:pt x="10" y="4"/>
                    <a:pt x="8" y="5"/>
                  </a:cubicBezTo>
                  <a:cubicBezTo>
                    <a:pt x="4" y="10"/>
                    <a:pt x="4" y="10"/>
                    <a:pt x="4" y="10"/>
                  </a:cubicBezTo>
                  <a:cubicBezTo>
                    <a:pt x="4" y="4"/>
                    <a:pt x="4" y="4"/>
                    <a:pt x="4" y="4"/>
                  </a:cubicBezTo>
                  <a:cubicBezTo>
                    <a:pt x="4" y="2"/>
                    <a:pt x="2" y="0"/>
                    <a:pt x="0" y="0"/>
                  </a:cubicBezTo>
                  <a:close/>
                </a:path>
              </a:pathLst>
            </a:custGeom>
            <a:solidFill>
              <a:srgbClr val="BF69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35" name="Oval 171">
              <a:extLst>
                <a:ext uri="{FF2B5EF4-FFF2-40B4-BE49-F238E27FC236}">
                  <a16:creationId xmlns:a16="http://schemas.microsoft.com/office/drawing/2014/main" id="{8BCD4AFB-E9A8-8F49-9FFB-51412013B51F}"/>
                </a:ext>
              </a:extLst>
            </p:cNvPr>
            <p:cNvSpPr>
              <a:spLocks noChangeArrowheads="1"/>
            </p:cNvSpPr>
            <p:nvPr/>
          </p:nvSpPr>
          <p:spPr bwMode="auto">
            <a:xfrm>
              <a:off x="4221059" y="5353200"/>
              <a:ext cx="327855" cy="327855"/>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36" name="Freeform 172">
              <a:extLst>
                <a:ext uri="{FF2B5EF4-FFF2-40B4-BE49-F238E27FC236}">
                  <a16:creationId xmlns:a16="http://schemas.microsoft.com/office/drawing/2014/main" id="{2BE2B484-8007-104E-9F2E-525CD3AA07EF}"/>
                </a:ext>
              </a:extLst>
            </p:cNvPr>
            <p:cNvSpPr>
              <a:spLocks/>
            </p:cNvSpPr>
            <p:nvPr/>
          </p:nvSpPr>
          <p:spPr bwMode="auto">
            <a:xfrm>
              <a:off x="4384987" y="5353200"/>
              <a:ext cx="163927" cy="327855"/>
            </a:xfrm>
            <a:custGeom>
              <a:avLst/>
              <a:gdLst>
                <a:gd name="T0" fmla="*/ 31 w 51"/>
                <a:gd name="T1" fmla="*/ 11 h 102"/>
                <a:gd name="T2" fmla="*/ 39 w 51"/>
                <a:gd name="T3" fmla="*/ 2 h 102"/>
                <a:gd name="T4" fmla="*/ 38 w 51"/>
                <a:gd name="T5" fmla="*/ 14 h 102"/>
                <a:gd name="T6" fmla="*/ 50 w 51"/>
                <a:gd name="T7" fmla="*/ 14 h 102"/>
                <a:gd name="T8" fmla="*/ 41 w 51"/>
                <a:gd name="T9" fmla="*/ 20 h 102"/>
                <a:gd name="T10" fmla="*/ 51 w 51"/>
                <a:gd name="T11" fmla="*/ 51 h 102"/>
                <a:gd name="T12" fmla="*/ 0 w 51"/>
                <a:gd name="T13" fmla="*/ 102 h 102"/>
                <a:gd name="T14" fmla="*/ 0 w 51"/>
                <a:gd name="T15" fmla="*/ 0 h 102"/>
                <a:gd name="T16" fmla="*/ 31 w 51"/>
                <a:gd name="T17" fmla="*/ 1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02">
                  <a:moveTo>
                    <a:pt x="31" y="11"/>
                  </a:moveTo>
                  <a:cubicBezTo>
                    <a:pt x="32" y="7"/>
                    <a:pt x="35" y="4"/>
                    <a:pt x="39" y="2"/>
                  </a:cubicBezTo>
                  <a:cubicBezTo>
                    <a:pt x="39" y="2"/>
                    <a:pt x="42" y="8"/>
                    <a:pt x="38" y="14"/>
                  </a:cubicBezTo>
                  <a:cubicBezTo>
                    <a:pt x="41" y="12"/>
                    <a:pt x="45" y="12"/>
                    <a:pt x="50" y="14"/>
                  </a:cubicBezTo>
                  <a:cubicBezTo>
                    <a:pt x="50" y="14"/>
                    <a:pt x="47" y="19"/>
                    <a:pt x="41" y="20"/>
                  </a:cubicBezTo>
                  <a:cubicBezTo>
                    <a:pt x="47" y="29"/>
                    <a:pt x="51" y="39"/>
                    <a:pt x="51" y="51"/>
                  </a:cubicBezTo>
                  <a:cubicBezTo>
                    <a:pt x="51" y="79"/>
                    <a:pt x="28" y="102"/>
                    <a:pt x="0" y="102"/>
                  </a:cubicBezTo>
                  <a:cubicBezTo>
                    <a:pt x="0" y="0"/>
                    <a:pt x="0" y="0"/>
                    <a:pt x="0" y="0"/>
                  </a:cubicBezTo>
                  <a:cubicBezTo>
                    <a:pt x="12" y="0"/>
                    <a:pt x="23" y="4"/>
                    <a:pt x="31" y="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37" name="Freeform 173">
              <a:extLst>
                <a:ext uri="{FF2B5EF4-FFF2-40B4-BE49-F238E27FC236}">
                  <a16:creationId xmlns:a16="http://schemas.microsoft.com/office/drawing/2014/main" id="{D85AC133-0007-8C45-B6FE-A3234C007C98}"/>
                </a:ext>
              </a:extLst>
            </p:cNvPr>
            <p:cNvSpPr>
              <a:spLocks/>
            </p:cNvSpPr>
            <p:nvPr/>
          </p:nvSpPr>
          <p:spPr bwMode="auto">
            <a:xfrm>
              <a:off x="4323802" y="5581775"/>
              <a:ext cx="100434" cy="205487"/>
            </a:xfrm>
            <a:custGeom>
              <a:avLst/>
              <a:gdLst>
                <a:gd name="T0" fmla="*/ 1 w 31"/>
                <a:gd name="T1" fmla="*/ 8 h 64"/>
                <a:gd name="T2" fmla="*/ 5 w 31"/>
                <a:gd name="T3" fmla="*/ 7 h 64"/>
                <a:gd name="T4" fmla="*/ 16 w 31"/>
                <a:gd name="T5" fmla="*/ 17 h 64"/>
                <a:gd name="T6" fmla="*/ 16 w 31"/>
                <a:gd name="T7" fmla="*/ 3 h 64"/>
                <a:gd name="T8" fmla="*/ 19 w 31"/>
                <a:gd name="T9" fmla="*/ 0 h 64"/>
                <a:gd name="T10" fmla="*/ 22 w 31"/>
                <a:gd name="T11" fmla="*/ 3 h 64"/>
                <a:gd name="T12" fmla="*/ 22 w 31"/>
                <a:gd name="T13" fmla="*/ 8 h 64"/>
                <a:gd name="T14" fmla="*/ 26 w 31"/>
                <a:gd name="T15" fmla="*/ 5 h 64"/>
                <a:gd name="T16" fmla="*/ 30 w 31"/>
                <a:gd name="T17" fmla="*/ 5 h 64"/>
                <a:gd name="T18" fmla="*/ 31 w 31"/>
                <a:gd name="T19" fmla="*/ 7 h 64"/>
                <a:gd name="T20" fmla="*/ 30 w 31"/>
                <a:gd name="T21" fmla="*/ 9 h 64"/>
                <a:gd name="T22" fmla="*/ 22 w 31"/>
                <a:gd name="T23" fmla="*/ 16 h 64"/>
                <a:gd name="T24" fmla="*/ 22 w 31"/>
                <a:gd name="T25" fmla="*/ 64 h 64"/>
                <a:gd name="T26" fmla="*/ 16 w 31"/>
                <a:gd name="T27" fmla="*/ 64 h 64"/>
                <a:gd name="T28" fmla="*/ 16 w 31"/>
                <a:gd name="T29" fmla="*/ 25 h 64"/>
                <a:gd name="T30" fmla="*/ 1 w 31"/>
                <a:gd name="T31" fmla="*/ 12 h 64"/>
                <a:gd name="T32" fmla="*/ 0 w 31"/>
                <a:gd name="T33" fmla="*/ 10 h 64"/>
                <a:gd name="T34" fmla="*/ 1 w 31"/>
                <a:gd name="T35" fmla="*/ 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 h="64">
                  <a:moveTo>
                    <a:pt x="1" y="8"/>
                  </a:moveTo>
                  <a:cubicBezTo>
                    <a:pt x="2" y="6"/>
                    <a:pt x="4" y="6"/>
                    <a:pt x="5" y="7"/>
                  </a:cubicBezTo>
                  <a:cubicBezTo>
                    <a:pt x="16" y="17"/>
                    <a:pt x="16" y="17"/>
                    <a:pt x="16" y="17"/>
                  </a:cubicBezTo>
                  <a:cubicBezTo>
                    <a:pt x="16" y="3"/>
                    <a:pt x="16" y="3"/>
                    <a:pt x="16" y="3"/>
                  </a:cubicBezTo>
                  <a:cubicBezTo>
                    <a:pt x="16" y="2"/>
                    <a:pt x="18" y="0"/>
                    <a:pt x="19" y="0"/>
                  </a:cubicBezTo>
                  <a:cubicBezTo>
                    <a:pt x="21" y="0"/>
                    <a:pt x="22" y="2"/>
                    <a:pt x="22" y="3"/>
                  </a:cubicBezTo>
                  <a:cubicBezTo>
                    <a:pt x="22" y="8"/>
                    <a:pt x="22" y="8"/>
                    <a:pt x="22" y="8"/>
                  </a:cubicBezTo>
                  <a:cubicBezTo>
                    <a:pt x="26" y="5"/>
                    <a:pt x="26" y="5"/>
                    <a:pt x="26" y="5"/>
                  </a:cubicBezTo>
                  <a:cubicBezTo>
                    <a:pt x="27" y="4"/>
                    <a:pt x="29" y="4"/>
                    <a:pt x="30" y="5"/>
                  </a:cubicBezTo>
                  <a:cubicBezTo>
                    <a:pt x="31" y="5"/>
                    <a:pt x="31" y="6"/>
                    <a:pt x="31" y="7"/>
                  </a:cubicBezTo>
                  <a:cubicBezTo>
                    <a:pt x="31" y="8"/>
                    <a:pt x="31" y="9"/>
                    <a:pt x="30" y="9"/>
                  </a:cubicBezTo>
                  <a:cubicBezTo>
                    <a:pt x="22" y="16"/>
                    <a:pt x="22" y="16"/>
                    <a:pt x="22" y="16"/>
                  </a:cubicBezTo>
                  <a:cubicBezTo>
                    <a:pt x="22" y="64"/>
                    <a:pt x="22" y="64"/>
                    <a:pt x="22" y="64"/>
                  </a:cubicBezTo>
                  <a:cubicBezTo>
                    <a:pt x="16" y="64"/>
                    <a:pt x="16" y="64"/>
                    <a:pt x="16" y="64"/>
                  </a:cubicBezTo>
                  <a:cubicBezTo>
                    <a:pt x="16" y="25"/>
                    <a:pt x="16" y="25"/>
                    <a:pt x="16" y="25"/>
                  </a:cubicBezTo>
                  <a:cubicBezTo>
                    <a:pt x="1" y="12"/>
                    <a:pt x="1" y="12"/>
                    <a:pt x="1" y="12"/>
                  </a:cubicBezTo>
                  <a:cubicBezTo>
                    <a:pt x="0" y="11"/>
                    <a:pt x="0" y="10"/>
                    <a:pt x="0" y="10"/>
                  </a:cubicBezTo>
                  <a:cubicBezTo>
                    <a:pt x="0" y="9"/>
                    <a:pt x="0" y="8"/>
                    <a:pt x="1" y="8"/>
                  </a:cubicBezTo>
                  <a:close/>
                </a:path>
              </a:pathLst>
            </a:custGeom>
            <a:solidFill>
              <a:srgbClr val="9E57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38" name="Freeform 174">
              <a:extLst>
                <a:ext uri="{FF2B5EF4-FFF2-40B4-BE49-F238E27FC236}">
                  <a16:creationId xmlns:a16="http://schemas.microsoft.com/office/drawing/2014/main" id="{136C7BE4-74EE-F547-A467-1C6BE23DF1D6}"/>
                </a:ext>
              </a:extLst>
            </p:cNvPr>
            <p:cNvSpPr>
              <a:spLocks/>
            </p:cNvSpPr>
            <p:nvPr/>
          </p:nvSpPr>
          <p:spPr bwMode="auto">
            <a:xfrm>
              <a:off x="4384987" y="5581775"/>
              <a:ext cx="39250" cy="205487"/>
            </a:xfrm>
            <a:custGeom>
              <a:avLst/>
              <a:gdLst>
                <a:gd name="T0" fmla="*/ 0 w 12"/>
                <a:gd name="T1" fmla="*/ 0 h 64"/>
                <a:gd name="T2" fmla="*/ 0 w 12"/>
                <a:gd name="T3" fmla="*/ 64 h 64"/>
                <a:gd name="T4" fmla="*/ 3 w 12"/>
                <a:gd name="T5" fmla="*/ 64 h 64"/>
                <a:gd name="T6" fmla="*/ 3 w 12"/>
                <a:gd name="T7" fmla="*/ 16 h 64"/>
                <a:gd name="T8" fmla="*/ 11 w 12"/>
                <a:gd name="T9" fmla="*/ 9 h 64"/>
                <a:gd name="T10" fmla="*/ 12 w 12"/>
                <a:gd name="T11" fmla="*/ 7 h 64"/>
                <a:gd name="T12" fmla="*/ 11 w 12"/>
                <a:gd name="T13" fmla="*/ 5 h 64"/>
                <a:gd name="T14" fmla="*/ 7 w 12"/>
                <a:gd name="T15" fmla="*/ 5 h 64"/>
                <a:gd name="T16" fmla="*/ 3 w 12"/>
                <a:gd name="T17" fmla="*/ 8 h 64"/>
                <a:gd name="T18" fmla="*/ 3 w 12"/>
                <a:gd name="T19" fmla="*/ 3 h 64"/>
                <a:gd name="T20" fmla="*/ 0 w 12"/>
                <a:gd name="T21"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64">
                  <a:moveTo>
                    <a:pt x="0" y="0"/>
                  </a:moveTo>
                  <a:cubicBezTo>
                    <a:pt x="0" y="64"/>
                    <a:pt x="0" y="64"/>
                    <a:pt x="0" y="64"/>
                  </a:cubicBezTo>
                  <a:cubicBezTo>
                    <a:pt x="3" y="64"/>
                    <a:pt x="3" y="64"/>
                    <a:pt x="3" y="64"/>
                  </a:cubicBezTo>
                  <a:cubicBezTo>
                    <a:pt x="3" y="16"/>
                    <a:pt x="3" y="16"/>
                    <a:pt x="3" y="16"/>
                  </a:cubicBezTo>
                  <a:cubicBezTo>
                    <a:pt x="11" y="9"/>
                    <a:pt x="11" y="9"/>
                    <a:pt x="11" y="9"/>
                  </a:cubicBezTo>
                  <a:cubicBezTo>
                    <a:pt x="12" y="9"/>
                    <a:pt x="12" y="8"/>
                    <a:pt x="12" y="7"/>
                  </a:cubicBezTo>
                  <a:cubicBezTo>
                    <a:pt x="12" y="6"/>
                    <a:pt x="12" y="5"/>
                    <a:pt x="11" y="5"/>
                  </a:cubicBezTo>
                  <a:cubicBezTo>
                    <a:pt x="10" y="4"/>
                    <a:pt x="8" y="4"/>
                    <a:pt x="7" y="5"/>
                  </a:cubicBezTo>
                  <a:cubicBezTo>
                    <a:pt x="3" y="8"/>
                    <a:pt x="3" y="8"/>
                    <a:pt x="3" y="8"/>
                  </a:cubicBezTo>
                  <a:cubicBezTo>
                    <a:pt x="3" y="3"/>
                    <a:pt x="3" y="3"/>
                    <a:pt x="3" y="3"/>
                  </a:cubicBezTo>
                  <a:cubicBezTo>
                    <a:pt x="3" y="2"/>
                    <a:pt x="2" y="0"/>
                    <a:pt x="0" y="0"/>
                  </a:cubicBezTo>
                  <a:close/>
                </a:path>
              </a:pathLst>
            </a:custGeom>
            <a:solidFill>
              <a:srgbClr val="BF69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39" name="Rectangle 175">
              <a:extLst>
                <a:ext uri="{FF2B5EF4-FFF2-40B4-BE49-F238E27FC236}">
                  <a16:creationId xmlns:a16="http://schemas.microsoft.com/office/drawing/2014/main" id="{092B6CBA-4D41-8544-99C5-F5860EF9EBAF}"/>
                </a:ext>
              </a:extLst>
            </p:cNvPr>
            <p:cNvSpPr>
              <a:spLocks noChangeArrowheads="1"/>
            </p:cNvSpPr>
            <p:nvPr/>
          </p:nvSpPr>
          <p:spPr bwMode="auto">
            <a:xfrm>
              <a:off x="6299013" y="5304714"/>
              <a:ext cx="83118" cy="129295"/>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40" name="Rectangle 176">
              <a:extLst>
                <a:ext uri="{FF2B5EF4-FFF2-40B4-BE49-F238E27FC236}">
                  <a16:creationId xmlns:a16="http://schemas.microsoft.com/office/drawing/2014/main" id="{4FB64AD4-6460-4D45-9B8C-080C828DA0E7}"/>
                </a:ext>
              </a:extLst>
            </p:cNvPr>
            <p:cNvSpPr>
              <a:spLocks noChangeArrowheads="1"/>
            </p:cNvSpPr>
            <p:nvPr/>
          </p:nvSpPr>
          <p:spPr bwMode="auto">
            <a:xfrm>
              <a:off x="6292086" y="5304714"/>
              <a:ext cx="96971" cy="16162"/>
            </a:xfrm>
            <a:prstGeom prst="rect">
              <a:avLst/>
            </a:prstGeom>
            <a:solidFill>
              <a:srgbClr val="3264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41" name="Freeform 177">
              <a:extLst>
                <a:ext uri="{FF2B5EF4-FFF2-40B4-BE49-F238E27FC236}">
                  <a16:creationId xmlns:a16="http://schemas.microsoft.com/office/drawing/2014/main" id="{F7853371-0EE9-FA46-A86F-A41DB15D28BC}"/>
                </a:ext>
              </a:extLst>
            </p:cNvPr>
            <p:cNvSpPr>
              <a:spLocks/>
            </p:cNvSpPr>
            <p:nvPr/>
          </p:nvSpPr>
          <p:spPr bwMode="auto">
            <a:xfrm>
              <a:off x="5945761" y="5327803"/>
              <a:ext cx="517180" cy="468694"/>
            </a:xfrm>
            <a:custGeom>
              <a:avLst/>
              <a:gdLst>
                <a:gd name="T0" fmla="*/ 448 w 448"/>
                <a:gd name="T1" fmla="*/ 406 h 406"/>
                <a:gd name="T2" fmla="*/ 0 w 448"/>
                <a:gd name="T3" fmla="*/ 406 h 406"/>
                <a:gd name="T4" fmla="*/ 0 w 448"/>
                <a:gd name="T5" fmla="*/ 108 h 406"/>
                <a:gd name="T6" fmla="*/ 225 w 448"/>
                <a:gd name="T7" fmla="*/ 0 h 406"/>
                <a:gd name="T8" fmla="*/ 448 w 448"/>
                <a:gd name="T9" fmla="*/ 108 h 406"/>
                <a:gd name="T10" fmla="*/ 448 w 448"/>
                <a:gd name="T11" fmla="*/ 406 h 406"/>
              </a:gdLst>
              <a:ahLst/>
              <a:cxnLst>
                <a:cxn ang="0">
                  <a:pos x="T0" y="T1"/>
                </a:cxn>
                <a:cxn ang="0">
                  <a:pos x="T2" y="T3"/>
                </a:cxn>
                <a:cxn ang="0">
                  <a:pos x="T4" y="T5"/>
                </a:cxn>
                <a:cxn ang="0">
                  <a:pos x="T6" y="T7"/>
                </a:cxn>
                <a:cxn ang="0">
                  <a:pos x="T8" y="T9"/>
                </a:cxn>
                <a:cxn ang="0">
                  <a:pos x="T10" y="T11"/>
                </a:cxn>
              </a:cxnLst>
              <a:rect l="0" t="0" r="r" b="b"/>
              <a:pathLst>
                <a:path w="448" h="406">
                  <a:moveTo>
                    <a:pt x="448" y="406"/>
                  </a:moveTo>
                  <a:lnTo>
                    <a:pt x="0" y="406"/>
                  </a:lnTo>
                  <a:lnTo>
                    <a:pt x="0" y="108"/>
                  </a:lnTo>
                  <a:lnTo>
                    <a:pt x="225" y="0"/>
                  </a:lnTo>
                  <a:lnTo>
                    <a:pt x="448" y="108"/>
                  </a:lnTo>
                  <a:lnTo>
                    <a:pt x="448" y="406"/>
                  </a:lnTo>
                  <a:close/>
                </a:path>
              </a:pathLst>
            </a:cu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42" name="Freeform 178">
              <a:extLst>
                <a:ext uri="{FF2B5EF4-FFF2-40B4-BE49-F238E27FC236}">
                  <a16:creationId xmlns:a16="http://schemas.microsoft.com/office/drawing/2014/main" id="{D52238D4-0FFE-7F48-8DAD-C46939204ACD}"/>
                </a:ext>
              </a:extLst>
            </p:cNvPr>
            <p:cNvSpPr>
              <a:spLocks/>
            </p:cNvSpPr>
            <p:nvPr/>
          </p:nvSpPr>
          <p:spPr bwMode="auto">
            <a:xfrm>
              <a:off x="5945761" y="5327803"/>
              <a:ext cx="517180" cy="468694"/>
            </a:xfrm>
            <a:custGeom>
              <a:avLst/>
              <a:gdLst>
                <a:gd name="T0" fmla="*/ 448 w 448"/>
                <a:gd name="T1" fmla="*/ 406 h 406"/>
                <a:gd name="T2" fmla="*/ 0 w 448"/>
                <a:gd name="T3" fmla="*/ 406 h 406"/>
                <a:gd name="T4" fmla="*/ 0 w 448"/>
                <a:gd name="T5" fmla="*/ 108 h 406"/>
                <a:gd name="T6" fmla="*/ 225 w 448"/>
                <a:gd name="T7" fmla="*/ 0 h 406"/>
                <a:gd name="T8" fmla="*/ 448 w 448"/>
                <a:gd name="T9" fmla="*/ 108 h 406"/>
                <a:gd name="T10" fmla="*/ 448 w 448"/>
                <a:gd name="T11" fmla="*/ 406 h 406"/>
              </a:gdLst>
              <a:ahLst/>
              <a:cxnLst>
                <a:cxn ang="0">
                  <a:pos x="T0" y="T1"/>
                </a:cxn>
                <a:cxn ang="0">
                  <a:pos x="T2" y="T3"/>
                </a:cxn>
                <a:cxn ang="0">
                  <a:pos x="T4" y="T5"/>
                </a:cxn>
                <a:cxn ang="0">
                  <a:pos x="T6" y="T7"/>
                </a:cxn>
                <a:cxn ang="0">
                  <a:pos x="T8" y="T9"/>
                </a:cxn>
                <a:cxn ang="0">
                  <a:pos x="T10" y="T11"/>
                </a:cxn>
              </a:cxnLst>
              <a:rect l="0" t="0" r="r" b="b"/>
              <a:pathLst>
                <a:path w="448" h="406">
                  <a:moveTo>
                    <a:pt x="448" y="406"/>
                  </a:moveTo>
                  <a:lnTo>
                    <a:pt x="0" y="406"/>
                  </a:lnTo>
                  <a:lnTo>
                    <a:pt x="0" y="108"/>
                  </a:lnTo>
                  <a:lnTo>
                    <a:pt x="225" y="0"/>
                  </a:lnTo>
                  <a:lnTo>
                    <a:pt x="448" y="108"/>
                  </a:lnTo>
                  <a:lnTo>
                    <a:pt x="448" y="40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43" name="Freeform 179">
              <a:extLst>
                <a:ext uri="{FF2B5EF4-FFF2-40B4-BE49-F238E27FC236}">
                  <a16:creationId xmlns:a16="http://schemas.microsoft.com/office/drawing/2014/main" id="{7C6A0AC5-18C8-8744-8188-79184C3DF6F0}"/>
                </a:ext>
              </a:extLst>
            </p:cNvPr>
            <p:cNvSpPr>
              <a:spLocks/>
            </p:cNvSpPr>
            <p:nvPr/>
          </p:nvSpPr>
          <p:spPr bwMode="auto">
            <a:xfrm>
              <a:off x="5945761" y="5327803"/>
              <a:ext cx="259744" cy="468694"/>
            </a:xfrm>
            <a:custGeom>
              <a:avLst/>
              <a:gdLst>
                <a:gd name="T0" fmla="*/ 225 w 225"/>
                <a:gd name="T1" fmla="*/ 0 h 406"/>
                <a:gd name="T2" fmla="*/ 225 w 225"/>
                <a:gd name="T3" fmla="*/ 406 h 406"/>
                <a:gd name="T4" fmla="*/ 0 w 225"/>
                <a:gd name="T5" fmla="*/ 406 h 406"/>
                <a:gd name="T6" fmla="*/ 0 w 225"/>
                <a:gd name="T7" fmla="*/ 108 h 406"/>
                <a:gd name="T8" fmla="*/ 225 w 225"/>
                <a:gd name="T9" fmla="*/ 0 h 406"/>
              </a:gdLst>
              <a:ahLst/>
              <a:cxnLst>
                <a:cxn ang="0">
                  <a:pos x="T0" y="T1"/>
                </a:cxn>
                <a:cxn ang="0">
                  <a:pos x="T2" y="T3"/>
                </a:cxn>
                <a:cxn ang="0">
                  <a:pos x="T4" y="T5"/>
                </a:cxn>
                <a:cxn ang="0">
                  <a:pos x="T6" y="T7"/>
                </a:cxn>
                <a:cxn ang="0">
                  <a:pos x="T8" y="T9"/>
                </a:cxn>
              </a:cxnLst>
              <a:rect l="0" t="0" r="r" b="b"/>
              <a:pathLst>
                <a:path w="225" h="406">
                  <a:moveTo>
                    <a:pt x="225" y="0"/>
                  </a:moveTo>
                  <a:lnTo>
                    <a:pt x="225" y="406"/>
                  </a:lnTo>
                  <a:lnTo>
                    <a:pt x="0" y="406"/>
                  </a:lnTo>
                  <a:lnTo>
                    <a:pt x="0" y="108"/>
                  </a:lnTo>
                  <a:lnTo>
                    <a:pt x="22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44" name="Freeform 180">
              <a:extLst>
                <a:ext uri="{FF2B5EF4-FFF2-40B4-BE49-F238E27FC236}">
                  <a16:creationId xmlns:a16="http://schemas.microsoft.com/office/drawing/2014/main" id="{B0E4C329-8324-7A41-8B4C-1608B0E602C4}"/>
                </a:ext>
              </a:extLst>
            </p:cNvPr>
            <p:cNvSpPr>
              <a:spLocks/>
            </p:cNvSpPr>
            <p:nvPr/>
          </p:nvSpPr>
          <p:spPr bwMode="auto">
            <a:xfrm>
              <a:off x="5945761" y="5327803"/>
              <a:ext cx="259744" cy="468694"/>
            </a:xfrm>
            <a:custGeom>
              <a:avLst/>
              <a:gdLst>
                <a:gd name="T0" fmla="*/ 225 w 225"/>
                <a:gd name="T1" fmla="*/ 0 h 406"/>
                <a:gd name="T2" fmla="*/ 225 w 225"/>
                <a:gd name="T3" fmla="*/ 406 h 406"/>
                <a:gd name="T4" fmla="*/ 0 w 225"/>
                <a:gd name="T5" fmla="*/ 406 h 406"/>
                <a:gd name="T6" fmla="*/ 0 w 225"/>
                <a:gd name="T7" fmla="*/ 108 h 406"/>
                <a:gd name="T8" fmla="*/ 225 w 225"/>
                <a:gd name="T9" fmla="*/ 0 h 406"/>
              </a:gdLst>
              <a:ahLst/>
              <a:cxnLst>
                <a:cxn ang="0">
                  <a:pos x="T0" y="T1"/>
                </a:cxn>
                <a:cxn ang="0">
                  <a:pos x="T2" y="T3"/>
                </a:cxn>
                <a:cxn ang="0">
                  <a:pos x="T4" y="T5"/>
                </a:cxn>
                <a:cxn ang="0">
                  <a:pos x="T6" y="T7"/>
                </a:cxn>
                <a:cxn ang="0">
                  <a:pos x="T8" y="T9"/>
                </a:cxn>
              </a:cxnLst>
              <a:rect l="0" t="0" r="r" b="b"/>
              <a:pathLst>
                <a:path w="225" h="406">
                  <a:moveTo>
                    <a:pt x="225" y="0"/>
                  </a:moveTo>
                  <a:lnTo>
                    <a:pt x="225" y="406"/>
                  </a:lnTo>
                  <a:lnTo>
                    <a:pt x="0" y="406"/>
                  </a:lnTo>
                  <a:lnTo>
                    <a:pt x="0" y="108"/>
                  </a:lnTo>
                  <a:lnTo>
                    <a:pt x="22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45" name="Freeform 181">
              <a:extLst>
                <a:ext uri="{FF2B5EF4-FFF2-40B4-BE49-F238E27FC236}">
                  <a16:creationId xmlns:a16="http://schemas.microsoft.com/office/drawing/2014/main" id="{CE802AB9-DAE9-094A-A6AB-5EDB81475D79}"/>
                </a:ext>
              </a:extLst>
            </p:cNvPr>
            <p:cNvSpPr>
              <a:spLocks/>
            </p:cNvSpPr>
            <p:nvPr/>
          </p:nvSpPr>
          <p:spPr bwMode="auto">
            <a:xfrm>
              <a:off x="5926135" y="5311641"/>
              <a:ext cx="562202" cy="160464"/>
            </a:xfrm>
            <a:custGeom>
              <a:avLst/>
              <a:gdLst>
                <a:gd name="T0" fmla="*/ 476 w 487"/>
                <a:gd name="T1" fmla="*/ 139 h 139"/>
                <a:gd name="T2" fmla="*/ 242 w 487"/>
                <a:gd name="T3" fmla="*/ 28 h 139"/>
                <a:gd name="T4" fmla="*/ 11 w 487"/>
                <a:gd name="T5" fmla="*/ 139 h 139"/>
                <a:gd name="T6" fmla="*/ 0 w 487"/>
                <a:gd name="T7" fmla="*/ 117 h 139"/>
                <a:gd name="T8" fmla="*/ 242 w 487"/>
                <a:gd name="T9" fmla="*/ 0 h 139"/>
                <a:gd name="T10" fmla="*/ 487 w 487"/>
                <a:gd name="T11" fmla="*/ 117 h 139"/>
                <a:gd name="T12" fmla="*/ 476 w 487"/>
                <a:gd name="T13" fmla="*/ 139 h 139"/>
              </a:gdLst>
              <a:ahLst/>
              <a:cxnLst>
                <a:cxn ang="0">
                  <a:pos x="T0" y="T1"/>
                </a:cxn>
                <a:cxn ang="0">
                  <a:pos x="T2" y="T3"/>
                </a:cxn>
                <a:cxn ang="0">
                  <a:pos x="T4" y="T5"/>
                </a:cxn>
                <a:cxn ang="0">
                  <a:pos x="T6" y="T7"/>
                </a:cxn>
                <a:cxn ang="0">
                  <a:pos x="T8" y="T9"/>
                </a:cxn>
                <a:cxn ang="0">
                  <a:pos x="T10" y="T11"/>
                </a:cxn>
                <a:cxn ang="0">
                  <a:pos x="T12" y="T13"/>
                </a:cxn>
              </a:cxnLst>
              <a:rect l="0" t="0" r="r" b="b"/>
              <a:pathLst>
                <a:path w="487" h="139">
                  <a:moveTo>
                    <a:pt x="476" y="139"/>
                  </a:moveTo>
                  <a:lnTo>
                    <a:pt x="242" y="28"/>
                  </a:lnTo>
                  <a:lnTo>
                    <a:pt x="11" y="139"/>
                  </a:lnTo>
                  <a:lnTo>
                    <a:pt x="0" y="117"/>
                  </a:lnTo>
                  <a:lnTo>
                    <a:pt x="242" y="0"/>
                  </a:lnTo>
                  <a:lnTo>
                    <a:pt x="487" y="117"/>
                  </a:lnTo>
                  <a:lnTo>
                    <a:pt x="476" y="139"/>
                  </a:lnTo>
                  <a:close/>
                </a:path>
              </a:pathLst>
            </a:custGeom>
            <a:solidFill>
              <a:srgbClr val="3264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46" name="Rectangle 182">
              <a:extLst>
                <a:ext uri="{FF2B5EF4-FFF2-40B4-BE49-F238E27FC236}">
                  <a16:creationId xmlns:a16="http://schemas.microsoft.com/office/drawing/2014/main" id="{76050F17-08DA-4749-B2AE-2A9B78D09FD4}"/>
                </a:ext>
              </a:extLst>
            </p:cNvPr>
            <p:cNvSpPr>
              <a:spLocks noChangeArrowheads="1"/>
            </p:cNvSpPr>
            <p:nvPr/>
          </p:nvSpPr>
          <p:spPr bwMode="auto">
            <a:xfrm>
              <a:off x="6016180" y="5500965"/>
              <a:ext cx="115442" cy="151229"/>
            </a:xfrm>
            <a:prstGeom prst="rect">
              <a:avLst/>
            </a:prstGeom>
            <a:solidFill>
              <a:srgbClr val="3264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47" name="Rectangle 183">
              <a:extLst>
                <a:ext uri="{FF2B5EF4-FFF2-40B4-BE49-F238E27FC236}">
                  <a16:creationId xmlns:a16="http://schemas.microsoft.com/office/drawing/2014/main" id="{485CAAC1-B3A1-C74E-B42D-40B31CDE7A14}"/>
                </a:ext>
              </a:extLst>
            </p:cNvPr>
            <p:cNvSpPr>
              <a:spLocks noChangeArrowheads="1"/>
            </p:cNvSpPr>
            <p:nvPr/>
          </p:nvSpPr>
          <p:spPr bwMode="auto">
            <a:xfrm>
              <a:off x="6016180" y="5500965"/>
              <a:ext cx="115442" cy="151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48" name="Rectangle 184">
              <a:extLst>
                <a:ext uri="{FF2B5EF4-FFF2-40B4-BE49-F238E27FC236}">
                  <a16:creationId xmlns:a16="http://schemas.microsoft.com/office/drawing/2014/main" id="{2334ED60-6FCA-F54A-8573-DCD4A9F7A6A4}"/>
                </a:ext>
              </a:extLst>
            </p:cNvPr>
            <p:cNvSpPr>
              <a:spLocks noChangeArrowheads="1"/>
            </p:cNvSpPr>
            <p:nvPr/>
          </p:nvSpPr>
          <p:spPr bwMode="auto">
            <a:xfrm>
              <a:off x="6025415" y="5507892"/>
              <a:ext cx="100434" cy="137376"/>
            </a:xfrm>
            <a:prstGeom prst="rect">
              <a:avLst/>
            </a:prstGeom>
            <a:solidFill>
              <a:srgbClr val="427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49" name="Rectangle 185">
              <a:extLst>
                <a:ext uri="{FF2B5EF4-FFF2-40B4-BE49-F238E27FC236}">
                  <a16:creationId xmlns:a16="http://schemas.microsoft.com/office/drawing/2014/main" id="{6072D7E9-1C92-5741-8B58-FF3AB7DF117E}"/>
                </a:ext>
              </a:extLst>
            </p:cNvPr>
            <p:cNvSpPr>
              <a:spLocks noChangeArrowheads="1"/>
            </p:cNvSpPr>
            <p:nvPr/>
          </p:nvSpPr>
          <p:spPr bwMode="auto">
            <a:xfrm>
              <a:off x="6025415" y="5507892"/>
              <a:ext cx="100434" cy="137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50" name="Rectangle 186">
              <a:extLst>
                <a:ext uri="{FF2B5EF4-FFF2-40B4-BE49-F238E27FC236}">
                  <a16:creationId xmlns:a16="http://schemas.microsoft.com/office/drawing/2014/main" id="{14943856-D862-2646-93CF-AC5E7CCD66B6}"/>
                </a:ext>
              </a:extLst>
            </p:cNvPr>
            <p:cNvSpPr>
              <a:spLocks noChangeArrowheads="1"/>
            </p:cNvSpPr>
            <p:nvPr/>
          </p:nvSpPr>
          <p:spPr bwMode="auto">
            <a:xfrm>
              <a:off x="6070438" y="5507892"/>
              <a:ext cx="10390" cy="140839"/>
            </a:xfrm>
            <a:prstGeom prst="rect">
              <a:avLst/>
            </a:prstGeom>
            <a:solidFill>
              <a:srgbClr val="3264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51" name="Rectangle 187">
              <a:extLst>
                <a:ext uri="{FF2B5EF4-FFF2-40B4-BE49-F238E27FC236}">
                  <a16:creationId xmlns:a16="http://schemas.microsoft.com/office/drawing/2014/main" id="{77DD63F7-59C6-2548-A682-356B1006A3FB}"/>
                </a:ext>
              </a:extLst>
            </p:cNvPr>
            <p:cNvSpPr>
              <a:spLocks noChangeArrowheads="1"/>
            </p:cNvSpPr>
            <p:nvPr/>
          </p:nvSpPr>
          <p:spPr bwMode="auto">
            <a:xfrm>
              <a:off x="6070438" y="5507892"/>
              <a:ext cx="10390" cy="140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52" name="Rectangle 188">
              <a:extLst>
                <a:ext uri="{FF2B5EF4-FFF2-40B4-BE49-F238E27FC236}">
                  <a16:creationId xmlns:a16="http://schemas.microsoft.com/office/drawing/2014/main" id="{F58BF41A-B113-8F47-AD3D-A9B8604A09DA}"/>
                </a:ext>
              </a:extLst>
            </p:cNvPr>
            <p:cNvSpPr>
              <a:spLocks noChangeArrowheads="1"/>
            </p:cNvSpPr>
            <p:nvPr/>
          </p:nvSpPr>
          <p:spPr bwMode="auto">
            <a:xfrm>
              <a:off x="6019643" y="5571385"/>
              <a:ext cx="108515" cy="10390"/>
            </a:xfrm>
            <a:prstGeom prst="rect">
              <a:avLst/>
            </a:prstGeom>
            <a:solidFill>
              <a:srgbClr val="3264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53" name="Rectangle 189">
              <a:extLst>
                <a:ext uri="{FF2B5EF4-FFF2-40B4-BE49-F238E27FC236}">
                  <a16:creationId xmlns:a16="http://schemas.microsoft.com/office/drawing/2014/main" id="{B8333EC3-AB80-0340-8C32-C20DE9105DA0}"/>
                </a:ext>
              </a:extLst>
            </p:cNvPr>
            <p:cNvSpPr>
              <a:spLocks noChangeArrowheads="1"/>
            </p:cNvSpPr>
            <p:nvPr/>
          </p:nvSpPr>
          <p:spPr bwMode="auto">
            <a:xfrm>
              <a:off x="6019643" y="5571385"/>
              <a:ext cx="108515" cy="10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54" name="Freeform 190">
              <a:extLst>
                <a:ext uri="{FF2B5EF4-FFF2-40B4-BE49-F238E27FC236}">
                  <a16:creationId xmlns:a16="http://schemas.microsoft.com/office/drawing/2014/main" id="{97AA459B-4C45-6645-89D4-77E388CF6824}"/>
                </a:ext>
              </a:extLst>
            </p:cNvPr>
            <p:cNvSpPr>
              <a:spLocks/>
            </p:cNvSpPr>
            <p:nvPr/>
          </p:nvSpPr>
          <p:spPr bwMode="auto">
            <a:xfrm>
              <a:off x="6016180" y="5500965"/>
              <a:ext cx="73883" cy="151229"/>
            </a:xfrm>
            <a:custGeom>
              <a:avLst/>
              <a:gdLst>
                <a:gd name="T0" fmla="*/ 36 w 64"/>
                <a:gd name="T1" fmla="*/ 0 h 131"/>
                <a:gd name="T2" fmla="*/ 0 w 64"/>
                <a:gd name="T3" fmla="*/ 0 h 131"/>
                <a:gd name="T4" fmla="*/ 0 w 64"/>
                <a:gd name="T5" fmla="*/ 131 h 131"/>
                <a:gd name="T6" fmla="*/ 64 w 64"/>
                <a:gd name="T7" fmla="*/ 131 h 131"/>
                <a:gd name="T8" fmla="*/ 61 w 64"/>
                <a:gd name="T9" fmla="*/ 125 h 131"/>
                <a:gd name="T10" fmla="*/ 56 w 64"/>
                <a:gd name="T11" fmla="*/ 125 h 131"/>
                <a:gd name="T12" fmla="*/ 56 w 64"/>
                <a:gd name="T13" fmla="*/ 128 h 131"/>
                <a:gd name="T14" fmla="*/ 47 w 64"/>
                <a:gd name="T15" fmla="*/ 128 h 131"/>
                <a:gd name="T16" fmla="*/ 47 w 64"/>
                <a:gd name="T17" fmla="*/ 125 h 131"/>
                <a:gd name="T18" fmla="*/ 8 w 64"/>
                <a:gd name="T19" fmla="*/ 125 h 131"/>
                <a:gd name="T20" fmla="*/ 8 w 64"/>
                <a:gd name="T21" fmla="*/ 70 h 131"/>
                <a:gd name="T22" fmla="*/ 3 w 64"/>
                <a:gd name="T23" fmla="*/ 70 h 131"/>
                <a:gd name="T24" fmla="*/ 3 w 64"/>
                <a:gd name="T25" fmla="*/ 61 h 131"/>
                <a:gd name="T26" fmla="*/ 8 w 64"/>
                <a:gd name="T27" fmla="*/ 61 h 131"/>
                <a:gd name="T28" fmla="*/ 8 w 64"/>
                <a:gd name="T29" fmla="*/ 6 h 131"/>
                <a:gd name="T30" fmla="*/ 39 w 64"/>
                <a:gd name="T31" fmla="*/ 6 h 131"/>
                <a:gd name="T32" fmla="*/ 36 w 64"/>
                <a:gd name="T33"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131">
                  <a:moveTo>
                    <a:pt x="36" y="0"/>
                  </a:moveTo>
                  <a:lnTo>
                    <a:pt x="0" y="0"/>
                  </a:lnTo>
                  <a:lnTo>
                    <a:pt x="0" y="131"/>
                  </a:lnTo>
                  <a:lnTo>
                    <a:pt x="64" y="131"/>
                  </a:lnTo>
                  <a:lnTo>
                    <a:pt x="61" y="125"/>
                  </a:lnTo>
                  <a:lnTo>
                    <a:pt x="56" y="125"/>
                  </a:lnTo>
                  <a:lnTo>
                    <a:pt x="56" y="128"/>
                  </a:lnTo>
                  <a:lnTo>
                    <a:pt x="47" y="128"/>
                  </a:lnTo>
                  <a:lnTo>
                    <a:pt x="47" y="125"/>
                  </a:lnTo>
                  <a:lnTo>
                    <a:pt x="8" y="125"/>
                  </a:lnTo>
                  <a:lnTo>
                    <a:pt x="8" y="70"/>
                  </a:lnTo>
                  <a:lnTo>
                    <a:pt x="3" y="70"/>
                  </a:lnTo>
                  <a:lnTo>
                    <a:pt x="3" y="61"/>
                  </a:lnTo>
                  <a:lnTo>
                    <a:pt x="8" y="61"/>
                  </a:lnTo>
                  <a:lnTo>
                    <a:pt x="8" y="6"/>
                  </a:lnTo>
                  <a:lnTo>
                    <a:pt x="39" y="6"/>
                  </a:lnTo>
                  <a:lnTo>
                    <a:pt x="36" y="0"/>
                  </a:lnTo>
                  <a:close/>
                </a:path>
              </a:pathLst>
            </a:custGeom>
            <a:solidFill>
              <a:srgbClr val="569A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55" name="Freeform 191">
              <a:extLst>
                <a:ext uri="{FF2B5EF4-FFF2-40B4-BE49-F238E27FC236}">
                  <a16:creationId xmlns:a16="http://schemas.microsoft.com/office/drawing/2014/main" id="{B806DC1B-4D6D-E64B-9768-CC4845DD42E2}"/>
                </a:ext>
              </a:extLst>
            </p:cNvPr>
            <p:cNvSpPr>
              <a:spLocks/>
            </p:cNvSpPr>
            <p:nvPr/>
          </p:nvSpPr>
          <p:spPr bwMode="auto">
            <a:xfrm>
              <a:off x="6016180" y="5500965"/>
              <a:ext cx="73883" cy="151229"/>
            </a:xfrm>
            <a:custGeom>
              <a:avLst/>
              <a:gdLst>
                <a:gd name="T0" fmla="*/ 36 w 64"/>
                <a:gd name="T1" fmla="*/ 0 h 131"/>
                <a:gd name="T2" fmla="*/ 0 w 64"/>
                <a:gd name="T3" fmla="*/ 0 h 131"/>
                <a:gd name="T4" fmla="*/ 0 w 64"/>
                <a:gd name="T5" fmla="*/ 131 h 131"/>
                <a:gd name="T6" fmla="*/ 64 w 64"/>
                <a:gd name="T7" fmla="*/ 131 h 131"/>
                <a:gd name="T8" fmla="*/ 61 w 64"/>
                <a:gd name="T9" fmla="*/ 125 h 131"/>
                <a:gd name="T10" fmla="*/ 56 w 64"/>
                <a:gd name="T11" fmla="*/ 125 h 131"/>
                <a:gd name="T12" fmla="*/ 56 w 64"/>
                <a:gd name="T13" fmla="*/ 128 h 131"/>
                <a:gd name="T14" fmla="*/ 47 w 64"/>
                <a:gd name="T15" fmla="*/ 128 h 131"/>
                <a:gd name="T16" fmla="*/ 47 w 64"/>
                <a:gd name="T17" fmla="*/ 125 h 131"/>
                <a:gd name="T18" fmla="*/ 8 w 64"/>
                <a:gd name="T19" fmla="*/ 125 h 131"/>
                <a:gd name="T20" fmla="*/ 8 w 64"/>
                <a:gd name="T21" fmla="*/ 70 h 131"/>
                <a:gd name="T22" fmla="*/ 3 w 64"/>
                <a:gd name="T23" fmla="*/ 70 h 131"/>
                <a:gd name="T24" fmla="*/ 3 w 64"/>
                <a:gd name="T25" fmla="*/ 61 h 131"/>
                <a:gd name="T26" fmla="*/ 8 w 64"/>
                <a:gd name="T27" fmla="*/ 61 h 131"/>
                <a:gd name="T28" fmla="*/ 8 w 64"/>
                <a:gd name="T29" fmla="*/ 6 h 131"/>
                <a:gd name="T30" fmla="*/ 39 w 64"/>
                <a:gd name="T31" fmla="*/ 6 h 131"/>
                <a:gd name="T32" fmla="*/ 36 w 64"/>
                <a:gd name="T33"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131">
                  <a:moveTo>
                    <a:pt x="36" y="0"/>
                  </a:moveTo>
                  <a:lnTo>
                    <a:pt x="0" y="0"/>
                  </a:lnTo>
                  <a:lnTo>
                    <a:pt x="0" y="131"/>
                  </a:lnTo>
                  <a:lnTo>
                    <a:pt x="64" y="131"/>
                  </a:lnTo>
                  <a:lnTo>
                    <a:pt x="61" y="125"/>
                  </a:lnTo>
                  <a:lnTo>
                    <a:pt x="56" y="125"/>
                  </a:lnTo>
                  <a:lnTo>
                    <a:pt x="56" y="128"/>
                  </a:lnTo>
                  <a:lnTo>
                    <a:pt x="47" y="128"/>
                  </a:lnTo>
                  <a:lnTo>
                    <a:pt x="47" y="125"/>
                  </a:lnTo>
                  <a:lnTo>
                    <a:pt x="8" y="125"/>
                  </a:lnTo>
                  <a:lnTo>
                    <a:pt x="8" y="70"/>
                  </a:lnTo>
                  <a:lnTo>
                    <a:pt x="3" y="70"/>
                  </a:lnTo>
                  <a:lnTo>
                    <a:pt x="3" y="61"/>
                  </a:lnTo>
                  <a:lnTo>
                    <a:pt x="8" y="61"/>
                  </a:lnTo>
                  <a:lnTo>
                    <a:pt x="8" y="6"/>
                  </a:lnTo>
                  <a:lnTo>
                    <a:pt x="39" y="6"/>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56" name="Freeform 192">
              <a:extLst>
                <a:ext uri="{FF2B5EF4-FFF2-40B4-BE49-F238E27FC236}">
                  <a16:creationId xmlns:a16="http://schemas.microsoft.com/office/drawing/2014/main" id="{AB488F87-C68B-FA49-8031-CBCD4543EC7C}"/>
                </a:ext>
              </a:extLst>
            </p:cNvPr>
            <p:cNvSpPr>
              <a:spLocks noEditPoints="1"/>
            </p:cNvSpPr>
            <p:nvPr/>
          </p:nvSpPr>
          <p:spPr bwMode="auto">
            <a:xfrm>
              <a:off x="6025415" y="5507892"/>
              <a:ext cx="61184" cy="137376"/>
            </a:xfrm>
            <a:custGeom>
              <a:avLst/>
              <a:gdLst>
                <a:gd name="T0" fmla="*/ 48 w 53"/>
                <a:gd name="T1" fmla="*/ 83 h 119"/>
                <a:gd name="T2" fmla="*/ 48 w 53"/>
                <a:gd name="T3" fmla="*/ 119 h 119"/>
                <a:gd name="T4" fmla="*/ 53 w 53"/>
                <a:gd name="T5" fmla="*/ 119 h 119"/>
                <a:gd name="T6" fmla="*/ 48 w 53"/>
                <a:gd name="T7" fmla="*/ 83 h 119"/>
                <a:gd name="T8" fmla="*/ 39 w 53"/>
                <a:gd name="T9" fmla="*/ 64 h 119"/>
                <a:gd name="T10" fmla="*/ 0 w 53"/>
                <a:gd name="T11" fmla="*/ 64 h 119"/>
                <a:gd name="T12" fmla="*/ 0 w 53"/>
                <a:gd name="T13" fmla="*/ 119 h 119"/>
                <a:gd name="T14" fmla="*/ 39 w 53"/>
                <a:gd name="T15" fmla="*/ 119 h 119"/>
                <a:gd name="T16" fmla="*/ 39 w 53"/>
                <a:gd name="T17" fmla="*/ 64 h 119"/>
                <a:gd name="T18" fmla="*/ 31 w 53"/>
                <a:gd name="T19" fmla="*/ 0 h 119"/>
                <a:gd name="T20" fmla="*/ 0 w 53"/>
                <a:gd name="T21" fmla="*/ 0 h 119"/>
                <a:gd name="T22" fmla="*/ 0 w 53"/>
                <a:gd name="T23" fmla="*/ 55 h 119"/>
                <a:gd name="T24" fmla="*/ 39 w 53"/>
                <a:gd name="T25" fmla="*/ 55 h 119"/>
                <a:gd name="T26" fmla="*/ 39 w 53"/>
                <a:gd name="T27" fmla="*/ 41 h 119"/>
                <a:gd name="T28" fmla="*/ 31 w 53"/>
                <a:gd name="T29"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119">
                  <a:moveTo>
                    <a:pt x="48" y="83"/>
                  </a:moveTo>
                  <a:lnTo>
                    <a:pt x="48" y="119"/>
                  </a:lnTo>
                  <a:lnTo>
                    <a:pt x="53" y="119"/>
                  </a:lnTo>
                  <a:lnTo>
                    <a:pt x="48" y="83"/>
                  </a:lnTo>
                  <a:close/>
                  <a:moveTo>
                    <a:pt x="39" y="64"/>
                  </a:moveTo>
                  <a:lnTo>
                    <a:pt x="0" y="64"/>
                  </a:lnTo>
                  <a:lnTo>
                    <a:pt x="0" y="119"/>
                  </a:lnTo>
                  <a:lnTo>
                    <a:pt x="39" y="119"/>
                  </a:lnTo>
                  <a:lnTo>
                    <a:pt x="39" y="64"/>
                  </a:lnTo>
                  <a:close/>
                  <a:moveTo>
                    <a:pt x="31" y="0"/>
                  </a:moveTo>
                  <a:lnTo>
                    <a:pt x="0" y="0"/>
                  </a:lnTo>
                  <a:lnTo>
                    <a:pt x="0" y="55"/>
                  </a:lnTo>
                  <a:lnTo>
                    <a:pt x="39" y="55"/>
                  </a:lnTo>
                  <a:lnTo>
                    <a:pt x="39" y="41"/>
                  </a:lnTo>
                  <a:lnTo>
                    <a:pt x="31" y="0"/>
                  </a:lnTo>
                  <a:close/>
                </a:path>
              </a:pathLst>
            </a:custGeom>
            <a:solidFill>
              <a:srgbClr val="66A9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57" name="Freeform 193">
              <a:extLst>
                <a:ext uri="{FF2B5EF4-FFF2-40B4-BE49-F238E27FC236}">
                  <a16:creationId xmlns:a16="http://schemas.microsoft.com/office/drawing/2014/main" id="{F692E426-8C6C-F04F-892E-686786D8E1BF}"/>
                </a:ext>
              </a:extLst>
            </p:cNvPr>
            <p:cNvSpPr>
              <a:spLocks noEditPoints="1"/>
            </p:cNvSpPr>
            <p:nvPr/>
          </p:nvSpPr>
          <p:spPr bwMode="auto">
            <a:xfrm>
              <a:off x="6025415" y="5507892"/>
              <a:ext cx="61184" cy="137376"/>
            </a:xfrm>
            <a:custGeom>
              <a:avLst/>
              <a:gdLst>
                <a:gd name="T0" fmla="*/ 48 w 53"/>
                <a:gd name="T1" fmla="*/ 83 h 119"/>
                <a:gd name="T2" fmla="*/ 48 w 53"/>
                <a:gd name="T3" fmla="*/ 119 h 119"/>
                <a:gd name="T4" fmla="*/ 53 w 53"/>
                <a:gd name="T5" fmla="*/ 119 h 119"/>
                <a:gd name="T6" fmla="*/ 48 w 53"/>
                <a:gd name="T7" fmla="*/ 83 h 119"/>
                <a:gd name="T8" fmla="*/ 39 w 53"/>
                <a:gd name="T9" fmla="*/ 64 h 119"/>
                <a:gd name="T10" fmla="*/ 0 w 53"/>
                <a:gd name="T11" fmla="*/ 64 h 119"/>
                <a:gd name="T12" fmla="*/ 0 w 53"/>
                <a:gd name="T13" fmla="*/ 119 h 119"/>
                <a:gd name="T14" fmla="*/ 39 w 53"/>
                <a:gd name="T15" fmla="*/ 119 h 119"/>
                <a:gd name="T16" fmla="*/ 39 w 53"/>
                <a:gd name="T17" fmla="*/ 64 h 119"/>
                <a:gd name="T18" fmla="*/ 31 w 53"/>
                <a:gd name="T19" fmla="*/ 0 h 119"/>
                <a:gd name="T20" fmla="*/ 0 w 53"/>
                <a:gd name="T21" fmla="*/ 0 h 119"/>
                <a:gd name="T22" fmla="*/ 0 w 53"/>
                <a:gd name="T23" fmla="*/ 55 h 119"/>
                <a:gd name="T24" fmla="*/ 39 w 53"/>
                <a:gd name="T25" fmla="*/ 55 h 119"/>
                <a:gd name="T26" fmla="*/ 39 w 53"/>
                <a:gd name="T27" fmla="*/ 41 h 119"/>
                <a:gd name="T28" fmla="*/ 31 w 53"/>
                <a:gd name="T29"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119">
                  <a:moveTo>
                    <a:pt x="48" y="83"/>
                  </a:moveTo>
                  <a:lnTo>
                    <a:pt x="48" y="119"/>
                  </a:lnTo>
                  <a:lnTo>
                    <a:pt x="53" y="119"/>
                  </a:lnTo>
                  <a:lnTo>
                    <a:pt x="48" y="83"/>
                  </a:lnTo>
                  <a:moveTo>
                    <a:pt x="39" y="64"/>
                  </a:moveTo>
                  <a:lnTo>
                    <a:pt x="0" y="64"/>
                  </a:lnTo>
                  <a:lnTo>
                    <a:pt x="0" y="119"/>
                  </a:lnTo>
                  <a:lnTo>
                    <a:pt x="39" y="119"/>
                  </a:lnTo>
                  <a:lnTo>
                    <a:pt x="39" y="64"/>
                  </a:lnTo>
                  <a:moveTo>
                    <a:pt x="31" y="0"/>
                  </a:moveTo>
                  <a:lnTo>
                    <a:pt x="0" y="0"/>
                  </a:lnTo>
                  <a:lnTo>
                    <a:pt x="0" y="55"/>
                  </a:lnTo>
                  <a:lnTo>
                    <a:pt x="39" y="55"/>
                  </a:lnTo>
                  <a:lnTo>
                    <a:pt x="39" y="41"/>
                  </a:lnTo>
                  <a:lnTo>
                    <a:pt x="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58" name="Freeform 194">
              <a:extLst>
                <a:ext uri="{FF2B5EF4-FFF2-40B4-BE49-F238E27FC236}">
                  <a16:creationId xmlns:a16="http://schemas.microsoft.com/office/drawing/2014/main" id="{3C7D5E42-EE0B-E243-8E7F-4BAFF09A2F4A}"/>
                </a:ext>
              </a:extLst>
            </p:cNvPr>
            <p:cNvSpPr>
              <a:spLocks noEditPoints="1"/>
            </p:cNvSpPr>
            <p:nvPr/>
          </p:nvSpPr>
          <p:spPr bwMode="auto">
            <a:xfrm>
              <a:off x="6070438" y="5555223"/>
              <a:ext cx="10390" cy="93508"/>
            </a:xfrm>
            <a:custGeom>
              <a:avLst/>
              <a:gdLst>
                <a:gd name="T0" fmla="*/ 6 w 9"/>
                <a:gd name="T1" fmla="*/ 23 h 81"/>
                <a:gd name="T2" fmla="*/ 0 w 9"/>
                <a:gd name="T3" fmla="*/ 23 h 81"/>
                <a:gd name="T4" fmla="*/ 0 w 9"/>
                <a:gd name="T5" fmla="*/ 78 h 81"/>
                <a:gd name="T6" fmla="*/ 0 w 9"/>
                <a:gd name="T7" fmla="*/ 81 h 81"/>
                <a:gd name="T8" fmla="*/ 9 w 9"/>
                <a:gd name="T9" fmla="*/ 81 h 81"/>
                <a:gd name="T10" fmla="*/ 9 w 9"/>
                <a:gd name="T11" fmla="*/ 78 h 81"/>
                <a:gd name="T12" fmla="*/ 9 w 9"/>
                <a:gd name="T13" fmla="*/ 42 h 81"/>
                <a:gd name="T14" fmla="*/ 6 w 9"/>
                <a:gd name="T15" fmla="*/ 23 h 81"/>
                <a:gd name="T16" fmla="*/ 0 w 9"/>
                <a:gd name="T17" fmla="*/ 0 h 81"/>
                <a:gd name="T18" fmla="*/ 0 w 9"/>
                <a:gd name="T19" fmla="*/ 14 h 81"/>
                <a:gd name="T20" fmla="*/ 3 w 9"/>
                <a:gd name="T21" fmla="*/ 14 h 81"/>
                <a:gd name="T22" fmla="*/ 0 w 9"/>
                <a:gd name="T23"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1">
                  <a:moveTo>
                    <a:pt x="6" y="23"/>
                  </a:moveTo>
                  <a:lnTo>
                    <a:pt x="0" y="23"/>
                  </a:lnTo>
                  <a:lnTo>
                    <a:pt x="0" y="78"/>
                  </a:lnTo>
                  <a:lnTo>
                    <a:pt x="0" y="81"/>
                  </a:lnTo>
                  <a:lnTo>
                    <a:pt x="9" y="81"/>
                  </a:lnTo>
                  <a:lnTo>
                    <a:pt x="9" y="78"/>
                  </a:lnTo>
                  <a:lnTo>
                    <a:pt x="9" y="42"/>
                  </a:lnTo>
                  <a:lnTo>
                    <a:pt x="6" y="23"/>
                  </a:lnTo>
                  <a:close/>
                  <a:moveTo>
                    <a:pt x="0" y="0"/>
                  </a:moveTo>
                  <a:lnTo>
                    <a:pt x="0" y="14"/>
                  </a:lnTo>
                  <a:lnTo>
                    <a:pt x="3" y="14"/>
                  </a:lnTo>
                  <a:lnTo>
                    <a:pt x="0" y="0"/>
                  </a:lnTo>
                  <a:close/>
                </a:path>
              </a:pathLst>
            </a:custGeom>
            <a:solidFill>
              <a:srgbClr val="569A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59" name="Freeform 195">
              <a:extLst>
                <a:ext uri="{FF2B5EF4-FFF2-40B4-BE49-F238E27FC236}">
                  <a16:creationId xmlns:a16="http://schemas.microsoft.com/office/drawing/2014/main" id="{959D8C6C-18C1-CD4B-9B08-9579874BBBEB}"/>
                </a:ext>
              </a:extLst>
            </p:cNvPr>
            <p:cNvSpPr>
              <a:spLocks noEditPoints="1"/>
            </p:cNvSpPr>
            <p:nvPr/>
          </p:nvSpPr>
          <p:spPr bwMode="auto">
            <a:xfrm>
              <a:off x="6070438" y="5555223"/>
              <a:ext cx="10390" cy="93508"/>
            </a:xfrm>
            <a:custGeom>
              <a:avLst/>
              <a:gdLst>
                <a:gd name="T0" fmla="*/ 6 w 9"/>
                <a:gd name="T1" fmla="*/ 23 h 81"/>
                <a:gd name="T2" fmla="*/ 0 w 9"/>
                <a:gd name="T3" fmla="*/ 23 h 81"/>
                <a:gd name="T4" fmla="*/ 0 w 9"/>
                <a:gd name="T5" fmla="*/ 78 h 81"/>
                <a:gd name="T6" fmla="*/ 0 w 9"/>
                <a:gd name="T7" fmla="*/ 81 h 81"/>
                <a:gd name="T8" fmla="*/ 9 w 9"/>
                <a:gd name="T9" fmla="*/ 81 h 81"/>
                <a:gd name="T10" fmla="*/ 9 w 9"/>
                <a:gd name="T11" fmla="*/ 78 h 81"/>
                <a:gd name="T12" fmla="*/ 9 w 9"/>
                <a:gd name="T13" fmla="*/ 42 h 81"/>
                <a:gd name="T14" fmla="*/ 6 w 9"/>
                <a:gd name="T15" fmla="*/ 23 h 81"/>
                <a:gd name="T16" fmla="*/ 0 w 9"/>
                <a:gd name="T17" fmla="*/ 0 h 81"/>
                <a:gd name="T18" fmla="*/ 0 w 9"/>
                <a:gd name="T19" fmla="*/ 14 h 81"/>
                <a:gd name="T20" fmla="*/ 3 w 9"/>
                <a:gd name="T21" fmla="*/ 14 h 81"/>
                <a:gd name="T22" fmla="*/ 0 w 9"/>
                <a:gd name="T23"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1">
                  <a:moveTo>
                    <a:pt x="6" y="23"/>
                  </a:moveTo>
                  <a:lnTo>
                    <a:pt x="0" y="23"/>
                  </a:lnTo>
                  <a:lnTo>
                    <a:pt x="0" y="78"/>
                  </a:lnTo>
                  <a:lnTo>
                    <a:pt x="0" y="81"/>
                  </a:lnTo>
                  <a:lnTo>
                    <a:pt x="9" y="81"/>
                  </a:lnTo>
                  <a:lnTo>
                    <a:pt x="9" y="78"/>
                  </a:lnTo>
                  <a:lnTo>
                    <a:pt x="9" y="42"/>
                  </a:lnTo>
                  <a:lnTo>
                    <a:pt x="6" y="23"/>
                  </a:lnTo>
                  <a:moveTo>
                    <a:pt x="0" y="0"/>
                  </a:moveTo>
                  <a:lnTo>
                    <a:pt x="0" y="14"/>
                  </a:lnTo>
                  <a:lnTo>
                    <a:pt x="3" y="1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60" name="Freeform 196">
              <a:extLst>
                <a:ext uri="{FF2B5EF4-FFF2-40B4-BE49-F238E27FC236}">
                  <a16:creationId xmlns:a16="http://schemas.microsoft.com/office/drawing/2014/main" id="{12A16645-437E-4844-BBDC-3289E60CF350}"/>
                </a:ext>
              </a:extLst>
            </p:cNvPr>
            <p:cNvSpPr>
              <a:spLocks/>
            </p:cNvSpPr>
            <p:nvPr/>
          </p:nvSpPr>
          <p:spPr bwMode="auto">
            <a:xfrm>
              <a:off x="6019643" y="5571385"/>
              <a:ext cx="57721" cy="10390"/>
            </a:xfrm>
            <a:custGeom>
              <a:avLst/>
              <a:gdLst>
                <a:gd name="T0" fmla="*/ 47 w 50"/>
                <a:gd name="T1" fmla="*/ 0 h 9"/>
                <a:gd name="T2" fmla="*/ 44 w 50"/>
                <a:gd name="T3" fmla="*/ 0 h 9"/>
                <a:gd name="T4" fmla="*/ 5 w 50"/>
                <a:gd name="T5" fmla="*/ 0 h 9"/>
                <a:gd name="T6" fmla="*/ 0 w 50"/>
                <a:gd name="T7" fmla="*/ 0 h 9"/>
                <a:gd name="T8" fmla="*/ 0 w 50"/>
                <a:gd name="T9" fmla="*/ 9 h 9"/>
                <a:gd name="T10" fmla="*/ 5 w 50"/>
                <a:gd name="T11" fmla="*/ 9 h 9"/>
                <a:gd name="T12" fmla="*/ 44 w 50"/>
                <a:gd name="T13" fmla="*/ 9 h 9"/>
                <a:gd name="T14" fmla="*/ 50 w 50"/>
                <a:gd name="T15" fmla="*/ 9 h 9"/>
                <a:gd name="T16" fmla="*/ 47 w 50"/>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9">
                  <a:moveTo>
                    <a:pt x="47" y="0"/>
                  </a:moveTo>
                  <a:lnTo>
                    <a:pt x="44" y="0"/>
                  </a:lnTo>
                  <a:lnTo>
                    <a:pt x="5" y="0"/>
                  </a:lnTo>
                  <a:lnTo>
                    <a:pt x="0" y="0"/>
                  </a:lnTo>
                  <a:lnTo>
                    <a:pt x="0" y="9"/>
                  </a:lnTo>
                  <a:lnTo>
                    <a:pt x="5" y="9"/>
                  </a:lnTo>
                  <a:lnTo>
                    <a:pt x="44" y="9"/>
                  </a:lnTo>
                  <a:lnTo>
                    <a:pt x="50" y="9"/>
                  </a:lnTo>
                  <a:lnTo>
                    <a:pt x="47" y="0"/>
                  </a:lnTo>
                  <a:close/>
                </a:path>
              </a:pathLst>
            </a:custGeom>
            <a:solidFill>
              <a:srgbClr val="569A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61" name="Freeform 197">
              <a:extLst>
                <a:ext uri="{FF2B5EF4-FFF2-40B4-BE49-F238E27FC236}">
                  <a16:creationId xmlns:a16="http://schemas.microsoft.com/office/drawing/2014/main" id="{3348E8D9-0D18-A54D-B8E0-555ABBE49D49}"/>
                </a:ext>
              </a:extLst>
            </p:cNvPr>
            <p:cNvSpPr>
              <a:spLocks/>
            </p:cNvSpPr>
            <p:nvPr/>
          </p:nvSpPr>
          <p:spPr bwMode="auto">
            <a:xfrm>
              <a:off x="6019643" y="5571385"/>
              <a:ext cx="57721" cy="10390"/>
            </a:xfrm>
            <a:custGeom>
              <a:avLst/>
              <a:gdLst>
                <a:gd name="T0" fmla="*/ 47 w 50"/>
                <a:gd name="T1" fmla="*/ 0 h 9"/>
                <a:gd name="T2" fmla="*/ 44 w 50"/>
                <a:gd name="T3" fmla="*/ 0 h 9"/>
                <a:gd name="T4" fmla="*/ 5 w 50"/>
                <a:gd name="T5" fmla="*/ 0 h 9"/>
                <a:gd name="T6" fmla="*/ 0 w 50"/>
                <a:gd name="T7" fmla="*/ 0 h 9"/>
                <a:gd name="T8" fmla="*/ 0 w 50"/>
                <a:gd name="T9" fmla="*/ 9 h 9"/>
                <a:gd name="T10" fmla="*/ 5 w 50"/>
                <a:gd name="T11" fmla="*/ 9 h 9"/>
                <a:gd name="T12" fmla="*/ 44 w 50"/>
                <a:gd name="T13" fmla="*/ 9 h 9"/>
                <a:gd name="T14" fmla="*/ 50 w 50"/>
                <a:gd name="T15" fmla="*/ 9 h 9"/>
                <a:gd name="T16" fmla="*/ 47 w 50"/>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9">
                  <a:moveTo>
                    <a:pt x="47" y="0"/>
                  </a:moveTo>
                  <a:lnTo>
                    <a:pt x="44" y="0"/>
                  </a:lnTo>
                  <a:lnTo>
                    <a:pt x="5" y="0"/>
                  </a:lnTo>
                  <a:lnTo>
                    <a:pt x="0" y="0"/>
                  </a:lnTo>
                  <a:lnTo>
                    <a:pt x="0" y="9"/>
                  </a:lnTo>
                  <a:lnTo>
                    <a:pt x="5" y="9"/>
                  </a:lnTo>
                  <a:lnTo>
                    <a:pt x="44" y="9"/>
                  </a:lnTo>
                  <a:lnTo>
                    <a:pt x="50" y="9"/>
                  </a:lnTo>
                  <a:lnTo>
                    <a:pt x="4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62" name="Rectangle 198">
              <a:extLst>
                <a:ext uri="{FF2B5EF4-FFF2-40B4-BE49-F238E27FC236}">
                  <a16:creationId xmlns:a16="http://schemas.microsoft.com/office/drawing/2014/main" id="{409A8A27-2204-8449-AA8B-091F61EC2AF3}"/>
                </a:ext>
              </a:extLst>
            </p:cNvPr>
            <p:cNvSpPr>
              <a:spLocks noChangeArrowheads="1"/>
            </p:cNvSpPr>
            <p:nvPr/>
          </p:nvSpPr>
          <p:spPr bwMode="auto">
            <a:xfrm>
              <a:off x="6275924" y="5500965"/>
              <a:ext cx="115442" cy="151229"/>
            </a:xfrm>
            <a:prstGeom prst="rect">
              <a:avLst/>
            </a:prstGeom>
            <a:solidFill>
              <a:srgbClr val="3264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63" name="Rectangle 199">
              <a:extLst>
                <a:ext uri="{FF2B5EF4-FFF2-40B4-BE49-F238E27FC236}">
                  <a16:creationId xmlns:a16="http://schemas.microsoft.com/office/drawing/2014/main" id="{2EE85B67-A828-D047-B6B5-3098F8FD6867}"/>
                </a:ext>
              </a:extLst>
            </p:cNvPr>
            <p:cNvSpPr>
              <a:spLocks noChangeArrowheads="1"/>
            </p:cNvSpPr>
            <p:nvPr/>
          </p:nvSpPr>
          <p:spPr bwMode="auto">
            <a:xfrm>
              <a:off x="6275924" y="5500965"/>
              <a:ext cx="115442" cy="151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64" name="Rectangle 200">
              <a:extLst>
                <a:ext uri="{FF2B5EF4-FFF2-40B4-BE49-F238E27FC236}">
                  <a16:creationId xmlns:a16="http://schemas.microsoft.com/office/drawing/2014/main" id="{439D6744-DD23-5143-A4AE-74862A29C94C}"/>
                </a:ext>
              </a:extLst>
            </p:cNvPr>
            <p:cNvSpPr>
              <a:spLocks noChangeArrowheads="1"/>
            </p:cNvSpPr>
            <p:nvPr/>
          </p:nvSpPr>
          <p:spPr bwMode="auto">
            <a:xfrm>
              <a:off x="6286314" y="5507892"/>
              <a:ext cx="99280" cy="137376"/>
            </a:xfrm>
            <a:prstGeom prst="rect">
              <a:avLst/>
            </a:prstGeom>
            <a:solidFill>
              <a:srgbClr val="427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65" name="Rectangle 201">
              <a:extLst>
                <a:ext uri="{FF2B5EF4-FFF2-40B4-BE49-F238E27FC236}">
                  <a16:creationId xmlns:a16="http://schemas.microsoft.com/office/drawing/2014/main" id="{EC5BE88A-1D64-E040-81F5-23DF27BDCB0B}"/>
                </a:ext>
              </a:extLst>
            </p:cNvPr>
            <p:cNvSpPr>
              <a:spLocks noChangeArrowheads="1"/>
            </p:cNvSpPr>
            <p:nvPr/>
          </p:nvSpPr>
          <p:spPr bwMode="auto">
            <a:xfrm>
              <a:off x="6286314" y="5507892"/>
              <a:ext cx="99280" cy="137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66" name="Rectangle 202">
              <a:extLst>
                <a:ext uri="{FF2B5EF4-FFF2-40B4-BE49-F238E27FC236}">
                  <a16:creationId xmlns:a16="http://schemas.microsoft.com/office/drawing/2014/main" id="{CD6CB6AE-A4DA-5043-A7FA-5CAC89056A85}"/>
                </a:ext>
              </a:extLst>
            </p:cNvPr>
            <p:cNvSpPr>
              <a:spLocks noChangeArrowheads="1"/>
            </p:cNvSpPr>
            <p:nvPr/>
          </p:nvSpPr>
          <p:spPr bwMode="auto">
            <a:xfrm>
              <a:off x="6331336" y="5507892"/>
              <a:ext cx="9235" cy="140839"/>
            </a:xfrm>
            <a:prstGeom prst="rect">
              <a:avLst/>
            </a:prstGeom>
            <a:solidFill>
              <a:srgbClr val="3264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67" name="Rectangle 203">
              <a:extLst>
                <a:ext uri="{FF2B5EF4-FFF2-40B4-BE49-F238E27FC236}">
                  <a16:creationId xmlns:a16="http://schemas.microsoft.com/office/drawing/2014/main" id="{E29B1129-C693-D44C-9024-70A31FF64FD9}"/>
                </a:ext>
              </a:extLst>
            </p:cNvPr>
            <p:cNvSpPr>
              <a:spLocks noChangeArrowheads="1"/>
            </p:cNvSpPr>
            <p:nvPr/>
          </p:nvSpPr>
          <p:spPr bwMode="auto">
            <a:xfrm>
              <a:off x="6331336" y="5507892"/>
              <a:ext cx="9235" cy="140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68" name="Rectangle 204">
              <a:extLst>
                <a:ext uri="{FF2B5EF4-FFF2-40B4-BE49-F238E27FC236}">
                  <a16:creationId xmlns:a16="http://schemas.microsoft.com/office/drawing/2014/main" id="{5DD25E39-F5B1-0149-B52A-9DA3E81B06B0}"/>
                </a:ext>
              </a:extLst>
            </p:cNvPr>
            <p:cNvSpPr>
              <a:spLocks noChangeArrowheads="1"/>
            </p:cNvSpPr>
            <p:nvPr/>
          </p:nvSpPr>
          <p:spPr bwMode="auto">
            <a:xfrm>
              <a:off x="6279388" y="5571385"/>
              <a:ext cx="109670" cy="10390"/>
            </a:xfrm>
            <a:prstGeom prst="rect">
              <a:avLst/>
            </a:prstGeom>
            <a:solidFill>
              <a:srgbClr val="3264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 name="Rectangle 206">
              <a:extLst>
                <a:ext uri="{FF2B5EF4-FFF2-40B4-BE49-F238E27FC236}">
                  <a16:creationId xmlns:a16="http://schemas.microsoft.com/office/drawing/2014/main" id="{229C67BC-079F-6F4B-AEEB-0054BD7A19F8}"/>
                </a:ext>
              </a:extLst>
            </p:cNvPr>
            <p:cNvSpPr>
              <a:spLocks noChangeArrowheads="1"/>
            </p:cNvSpPr>
            <p:nvPr/>
          </p:nvSpPr>
          <p:spPr bwMode="auto">
            <a:xfrm>
              <a:off x="6279388" y="5571385"/>
              <a:ext cx="109670" cy="10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 name="Freeform 207">
              <a:extLst>
                <a:ext uri="{FF2B5EF4-FFF2-40B4-BE49-F238E27FC236}">
                  <a16:creationId xmlns:a16="http://schemas.microsoft.com/office/drawing/2014/main" id="{F3A8789B-4892-1243-A74D-9D1F7D519A0B}"/>
                </a:ext>
              </a:extLst>
            </p:cNvPr>
            <p:cNvSpPr>
              <a:spLocks/>
            </p:cNvSpPr>
            <p:nvPr/>
          </p:nvSpPr>
          <p:spPr bwMode="auto">
            <a:xfrm>
              <a:off x="6275924" y="5500965"/>
              <a:ext cx="73883" cy="151229"/>
            </a:xfrm>
            <a:custGeom>
              <a:avLst/>
              <a:gdLst>
                <a:gd name="T0" fmla="*/ 36 w 64"/>
                <a:gd name="T1" fmla="*/ 0 h 131"/>
                <a:gd name="T2" fmla="*/ 0 w 64"/>
                <a:gd name="T3" fmla="*/ 0 h 131"/>
                <a:gd name="T4" fmla="*/ 0 w 64"/>
                <a:gd name="T5" fmla="*/ 131 h 131"/>
                <a:gd name="T6" fmla="*/ 64 w 64"/>
                <a:gd name="T7" fmla="*/ 131 h 131"/>
                <a:gd name="T8" fmla="*/ 61 w 64"/>
                <a:gd name="T9" fmla="*/ 125 h 131"/>
                <a:gd name="T10" fmla="*/ 56 w 64"/>
                <a:gd name="T11" fmla="*/ 125 h 131"/>
                <a:gd name="T12" fmla="*/ 56 w 64"/>
                <a:gd name="T13" fmla="*/ 128 h 131"/>
                <a:gd name="T14" fmla="*/ 48 w 64"/>
                <a:gd name="T15" fmla="*/ 128 h 131"/>
                <a:gd name="T16" fmla="*/ 48 w 64"/>
                <a:gd name="T17" fmla="*/ 125 h 131"/>
                <a:gd name="T18" fmla="*/ 9 w 64"/>
                <a:gd name="T19" fmla="*/ 125 h 131"/>
                <a:gd name="T20" fmla="*/ 9 w 64"/>
                <a:gd name="T21" fmla="*/ 70 h 131"/>
                <a:gd name="T22" fmla="*/ 3 w 64"/>
                <a:gd name="T23" fmla="*/ 70 h 131"/>
                <a:gd name="T24" fmla="*/ 3 w 64"/>
                <a:gd name="T25" fmla="*/ 61 h 131"/>
                <a:gd name="T26" fmla="*/ 9 w 64"/>
                <a:gd name="T27" fmla="*/ 61 h 131"/>
                <a:gd name="T28" fmla="*/ 9 w 64"/>
                <a:gd name="T29" fmla="*/ 6 h 131"/>
                <a:gd name="T30" fmla="*/ 39 w 64"/>
                <a:gd name="T31" fmla="*/ 6 h 131"/>
                <a:gd name="T32" fmla="*/ 36 w 64"/>
                <a:gd name="T33"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131">
                  <a:moveTo>
                    <a:pt x="36" y="0"/>
                  </a:moveTo>
                  <a:lnTo>
                    <a:pt x="0" y="0"/>
                  </a:lnTo>
                  <a:lnTo>
                    <a:pt x="0" y="131"/>
                  </a:lnTo>
                  <a:lnTo>
                    <a:pt x="64" y="131"/>
                  </a:lnTo>
                  <a:lnTo>
                    <a:pt x="61" y="125"/>
                  </a:lnTo>
                  <a:lnTo>
                    <a:pt x="56" y="125"/>
                  </a:lnTo>
                  <a:lnTo>
                    <a:pt x="56" y="128"/>
                  </a:lnTo>
                  <a:lnTo>
                    <a:pt x="48" y="128"/>
                  </a:lnTo>
                  <a:lnTo>
                    <a:pt x="48" y="125"/>
                  </a:lnTo>
                  <a:lnTo>
                    <a:pt x="9" y="125"/>
                  </a:lnTo>
                  <a:lnTo>
                    <a:pt x="9" y="70"/>
                  </a:lnTo>
                  <a:lnTo>
                    <a:pt x="3" y="70"/>
                  </a:lnTo>
                  <a:lnTo>
                    <a:pt x="3" y="61"/>
                  </a:lnTo>
                  <a:lnTo>
                    <a:pt x="9" y="61"/>
                  </a:lnTo>
                  <a:lnTo>
                    <a:pt x="9" y="6"/>
                  </a:lnTo>
                  <a:lnTo>
                    <a:pt x="39" y="6"/>
                  </a:lnTo>
                  <a:lnTo>
                    <a:pt x="36" y="0"/>
                  </a:lnTo>
                  <a:close/>
                </a:path>
              </a:pathLst>
            </a:custGeom>
            <a:solidFill>
              <a:srgbClr val="569A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 name="Freeform 208">
              <a:extLst>
                <a:ext uri="{FF2B5EF4-FFF2-40B4-BE49-F238E27FC236}">
                  <a16:creationId xmlns:a16="http://schemas.microsoft.com/office/drawing/2014/main" id="{FE32257A-55CA-F745-A3CA-33DB71A78504}"/>
                </a:ext>
              </a:extLst>
            </p:cNvPr>
            <p:cNvSpPr>
              <a:spLocks/>
            </p:cNvSpPr>
            <p:nvPr/>
          </p:nvSpPr>
          <p:spPr bwMode="auto">
            <a:xfrm>
              <a:off x="6275924" y="5500965"/>
              <a:ext cx="73883" cy="151229"/>
            </a:xfrm>
            <a:custGeom>
              <a:avLst/>
              <a:gdLst>
                <a:gd name="T0" fmla="*/ 36 w 64"/>
                <a:gd name="T1" fmla="*/ 0 h 131"/>
                <a:gd name="T2" fmla="*/ 0 w 64"/>
                <a:gd name="T3" fmla="*/ 0 h 131"/>
                <a:gd name="T4" fmla="*/ 0 w 64"/>
                <a:gd name="T5" fmla="*/ 131 h 131"/>
                <a:gd name="T6" fmla="*/ 64 w 64"/>
                <a:gd name="T7" fmla="*/ 131 h 131"/>
                <a:gd name="T8" fmla="*/ 61 w 64"/>
                <a:gd name="T9" fmla="*/ 125 h 131"/>
                <a:gd name="T10" fmla="*/ 56 w 64"/>
                <a:gd name="T11" fmla="*/ 125 h 131"/>
                <a:gd name="T12" fmla="*/ 56 w 64"/>
                <a:gd name="T13" fmla="*/ 128 h 131"/>
                <a:gd name="T14" fmla="*/ 48 w 64"/>
                <a:gd name="T15" fmla="*/ 128 h 131"/>
                <a:gd name="T16" fmla="*/ 48 w 64"/>
                <a:gd name="T17" fmla="*/ 125 h 131"/>
                <a:gd name="T18" fmla="*/ 9 w 64"/>
                <a:gd name="T19" fmla="*/ 125 h 131"/>
                <a:gd name="T20" fmla="*/ 9 w 64"/>
                <a:gd name="T21" fmla="*/ 70 h 131"/>
                <a:gd name="T22" fmla="*/ 3 w 64"/>
                <a:gd name="T23" fmla="*/ 70 h 131"/>
                <a:gd name="T24" fmla="*/ 3 w 64"/>
                <a:gd name="T25" fmla="*/ 61 h 131"/>
                <a:gd name="T26" fmla="*/ 9 w 64"/>
                <a:gd name="T27" fmla="*/ 61 h 131"/>
                <a:gd name="T28" fmla="*/ 9 w 64"/>
                <a:gd name="T29" fmla="*/ 6 h 131"/>
                <a:gd name="T30" fmla="*/ 39 w 64"/>
                <a:gd name="T31" fmla="*/ 6 h 131"/>
                <a:gd name="T32" fmla="*/ 36 w 64"/>
                <a:gd name="T33"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131">
                  <a:moveTo>
                    <a:pt x="36" y="0"/>
                  </a:moveTo>
                  <a:lnTo>
                    <a:pt x="0" y="0"/>
                  </a:lnTo>
                  <a:lnTo>
                    <a:pt x="0" y="131"/>
                  </a:lnTo>
                  <a:lnTo>
                    <a:pt x="64" y="131"/>
                  </a:lnTo>
                  <a:lnTo>
                    <a:pt x="61" y="125"/>
                  </a:lnTo>
                  <a:lnTo>
                    <a:pt x="56" y="125"/>
                  </a:lnTo>
                  <a:lnTo>
                    <a:pt x="56" y="128"/>
                  </a:lnTo>
                  <a:lnTo>
                    <a:pt x="48" y="128"/>
                  </a:lnTo>
                  <a:lnTo>
                    <a:pt x="48" y="125"/>
                  </a:lnTo>
                  <a:lnTo>
                    <a:pt x="9" y="125"/>
                  </a:lnTo>
                  <a:lnTo>
                    <a:pt x="9" y="70"/>
                  </a:lnTo>
                  <a:lnTo>
                    <a:pt x="3" y="70"/>
                  </a:lnTo>
                  <a:lnTo>
                    <a:pt x="3" y="61"/>
                  </a:lnTo>
                  <a:lnTo>
                    <a:pt x="9" y="61"/>
                  </a:lnTo>
                  <a:lnTo>
                    <a:pt x="9" y="6"/>
                  </a:lnTo>
                  <a:lnTo>
                    <a:pt x="39" y="6"/>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 name="Freeform 209">
              <a:extLst>
                <a:ext uri="{FF2B5EF4-FFF2-40B4-BE49-F238E27FC236}">
                  <a16:creationId xmlns:a16="http://schemas.microsoft.com/office/drawing/2014/main" id="{F3125306-07CA-C845-9DE9-7C38CFBE5C37}"/>
                </a:ext>
              </a:extLst>
            </p:cNvPr>
            <p:cNvSpPr>
              <a:spLocks noEditPoints="1"/>
            </p:cNvSpPr>
            <p:nvPr/>
          </p:nvSpPr>
          <p:spPr bwMode="auto">
            <a:xfrm>
              <a:off x="6286314" y="5507892"/>
              <a:ext cx="60030" cy="137376"/>
            </a:xfrm>
            <a:custGeom>
              <a:avLst/>
              <a:gdLst>
                <a:gd name="T0" fmla="*/ 47 w 52"/>
                <a:gd name="T1" fmla="*/ 83 h 119"/>
                <a:gd name="T2" fmla="*/ 47 w 52"/>
                <a:gd name="T3" fmla="*/ 119 h 119"/>
                <a:gd name="T4" fmla="*/ 52 w 52"/>
                <a:gd name="T5" fmla="*/ 119 h 119"/>
                <a:gd name="T6" fmla="*/ 47 w 52"/>
                <a:gd name="T7" fmla="*/ 83 h 119"/>
                <a:gd name="T8" fmla="*/ 39 w 52"/>
                <a:gd name="T9" fmla="*/ 64 h 119"/>
                <a:gd name="T10" fmla="*/ 0 w 52"/>
                <a:gd name="T11" fmla="*/ 64 h 119"/>
                <a:gd name="T12" fmla="*/ 0 w 52"/>
                <a:gd name="T13" fmla="*/ 119 h 119"/>
                <a:gd name="T14" fmla="*/ 39 w 52"/>
                <a:gd name="T15" fmla="*/ 119 h 119"/>
                <a:gd name="T16" fmla="*/ 39 w 52"/>
                <a:gd name="T17" fmla="*/ 64 h 119"/>
                <a:gd name="T18" fmla="*/ 30 w 52"/>
                <a:gd name="T19" fmla="*/ 0 h 119"/>
                <a:gd name="T20" fmla="*/ 0 w 52"/>
                <a:gd name="T21" fmla="*/ 0 h 119"/>
                <a:gd name="T22" fmla="*/ 0 w 52"/>
                <a:gd name="T23" fmla="*/ 55 h 119"/>
                <a:gd name="T24" fmla="*/ 39 w 52"/>
                <a:gd name="T25" fmla="*/ 55 h 119"/>
                <a:gd name="T26" fmla="*/ 39 w 52"/>
                <a:gd name="T27" fmla="*/ 41 h 119"/>
                <a:gd name="T28" fmla="*/ 30 w 52"/>
                <a:gd name="T29"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 h="119">
                  <a:moveTo>
                    <a:pt x="47" y="83"/>
                  </a:moveTo>
                  <a:lnTo>
                    <a:pt x="47" y="119"/>
                  </a:lnTo>
                  <a:lnTo>
                    <a:pt x="52" y="119"/>
                  </a:lnTo>
                  <a:lnTo>
                    <a:pt x="47" y="83"/>
                  </a:lnTo>
                  <a:close/>
                  <a:moveTo>
                    <a:pt x="39" y="64"/>
                  </a:moveTo>
                  <a:lnTo>
                    <a:pt x="0" y="64"/>
                  </a:lnTo>
                  <a:lnTo>
                    <a:pt x="0" y="119"/>
                  </a:lnTo>
                  <a:lnTo>
                    <a:pt x="39" y="119"/>
                  </a:lnTo>
                  <a:lnTo>
                    <a:pt x="39" y="64"/>
                  </a:lnTo>
                  <a:close/>
                  <a:moveTo>
                    <a:pt x="30" y="0"/>
                  </a:moveTo>
                  <a:lnTo>
                    <a:pt x="0" y="0"/>
                  </a:lnTo>
                  <a:lnTo>
                    <a:pt x="0" y="55"/>
                  </a:lnTo>
                  <a:lnTo>
                    <a:pt x="39" y="55"/>
                  </a:lnTo>
                  <a:lnTo>
                    <a:pt x="39" y="41"/>
                  </a:lnTo>
                  <a:lnTo>
                    <a:pt x="30" y="0"/>
                  </a:lnTo>
                  <a:close/>
                </a:path>
              </a:pathLst>
            </a:custGeom>
            <a:solidFill>
              <a:srgbClr val="66A9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 name="Freeform 210">
              <a:extLst>
                <a:ext uri="{FF2B5EF4-FFF2-40B4-BE49-F238E27FC236}">
                  <a16:creationId xmlns:a16="http://schemas.microsoft.com/office/drawing/2014/main" id="{34DDD77A-B510-AC4B-B0CF-1F669C3A015E}"/>
                </a:ext>
              </a:extLst>
            </p:cNvPr>
            <p:cNvSpPr>
              <a:spLocks noEditPoints="1"/>
            </p:cNvSpPr>
            <p:nvPr/>
          </p:nvSpPr>
          <p:spPr bwMode="auto">
            <a:xfrm>
              <a:off x="6286314" y="5507892"/>
              <a:ext cx="60030" cy="137376"/>
            </a:xfrm>
            <a:custGeom>
              <a:avLst/>
              <a:gdLst>
                <a:gd name="T0" fmla="*/ 47 w 52"/>
                <a:gd name="T1" fmla="*/ 83 h 119"/>
                <a:gd name="T2" fmla="*/ 47 w 52"/>
                <a:gd name="T3" fmla="*/ 119 h 119"/>
                <a:gd name="T4" fmla="*/ 52 w 52"/>
                <a:gd name="T5" fmla="*/ 119 h 119"/>
                <a:gd name="T6" fmla="*/ 47 w 52"/>
                <a:gd name="T7" fmla="*/ 83 h 119"/>
                <a:gd name="T8" fmla="*/ 39 w 52"/>
                <a:gd name="T9" fmla="*/ 64 h 119"/>
                <a:gd name="T10" fmla="*/ 0 w 52"/>
                <a:gd name="T11" fmla="*/ 64 h 119"/>
                <a:gd name="T12" fmla="*/ 0 w 52"/>
                <a:gd name="T13" fmla="*/ 119 h 119"/>
                <a:gd name="T14" fmla="*/ 39 w 52"/>
                <a:gd name="T15" fmla="*/ 119 h 119"/>
                <a:gd name="T16" fmla="*/ 39 w 52"/>
                <a:gd name="T17" fmla="*/ 64 h 119"/>
                <a:gd name="T18" fmla="*/ 30 w 52"/>
                <a:gd name="T19" fmla="*/ 0 h 119"/>
                <a:gd name="T20" fmla="*/ 0 w 52"/>
                <a:gd name="T21" fmla="*/ 0 h 119"/>
                <a:gd name="T22" fmla="*/ 0 w 52"/>
                <a:gd name="T23" fmla="*/ 55 h 119"/>
                <a:gd name="T24" fmla="*/ 39 w 52"/>
                <a:gd name="T25" fmla="*/ 55 h 119"/>
                <a:gd name="T26" fmla="*/ 39 w 52"/>
                <a:gd name="T27" fmla="*/ 41 h 119"/>
                <a:gd name="T28" fmla="*/ 30 w 52"/>
                <a:gd name="T29"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 h="119">
                  <a:moveTo>
                    <a:pt x="47" y="83"/>
                  </a:moveTo>
                  <a:lnTo>
                    <a:pt x="47" y="119"/>
                  </a:lnTo>
                  <a:lnTo>
                    <a:pt x="52" y="119"/>
                  </a:lnTo>
                  <a:lnTo>
                    <a:pt x="47" y="83"/>
                  </a:lnTo>
                  <a:moveTo>
                    <a:pt x="39" y="64"/>
                  </a:moveTo>
                  <a:lnTo>
                    <a:pt x="0" y="64"/>
                  </a:lnTo>
                  <a:lnTo>
                    <a:pt x="0" y="119"/>
                  </a:lnTo>
                  <a:lnTo>
                    <a:pt x="39" y="119"/>
                  </a:lnTo>
                  <a:lnTo>
                    <a:pt x="39" y="64"/>
                  </a:lnTo>
                  <a:moveTo>
                    <a:pt x="30" y="0"/>
                  </a:moveTo>
                  <a:lnTo>
                    <a:pt x="0" y="0"/>
                  </a:lnTo>
                  <a:lnTo>
                    <a:pt x="0" y="55"/>
                  </a:lnTo>
                  <a:lnTo>
                    <a:pt x="39" y="55"/>
                  </a:lnTo>
                  <a:lnTo>
                    <a:pt x="39" y="41"/>
                  </a:lnTo>
                  <a:lnTo>
                    <a:pt x="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 name="Freeform 211">
              <a:extLst>
                <a:ext uri="{FF2B5EF4-FFF2-40B4-BE49-F238E27FC236}">
                  <a16:creationId xmlns:a16="http://schemas.microsoft.com/office/drawing/2014/main" id="{18CCAF18-2CD8-764D-B948-6976BC6F9D7F}"/>
                </a:ext>
              </a:extLst>
            </p:cNvPr>
            <p:cNvSpPr>
              <a:spLocks noEditPoints="1"/>
            </p:cNvSpPr>
            <p:nvPr/>
          </p:nvSpPr>
          <p:spPr bwMode="auto">
            <a:xfrm>
              <a:off x="6331336" y="5555223"/>
              <a:ext cx="9235" cy="93508"/>
            </a:xfrm>
            <a:custGeom>
              <a:avLst/>
              <a:gdLst>
                <a:gd name="T0" fmla="*/ 5 w 8"/>
                <a:gd name="T1" fmla="*/ 23 h 81"/>
                <a:gd name="T2" fmla="*/ 0 w 8"/>
                <a:gd name="T3" fmla="*/ 23 h 81"/>
                <a:gd name="T4" fmla="*/ 0 w 8"/>
                <a:gd name="T5" fmla="*/ 78 h 81"/>
                <a:gd name="T6" fmla="*/ 0 w 8"/>
                <a:gd name="T7" fmla="*/ 81 h 81"/>
                <a:gd name="T8" fmla="*/ 8 w 8"/>
                <a:gd name="T9" fmla="*/ 81 h 81"/>
                <a:gd name="T10" fmla="*/ 8 w 8"/>
                <a:gd name="T11" fmla="*/ 78 h 81"/>
                <a:gd name="T12" fmla="*/ 8 w 8"/>
                <a:gd name="T13" fmla="*/ 42 h 81"/>
                <a:gd name="T14" fmla="*/ 5 w 8"/>
                <a:gd name="T15" fmla="*/ 23 h 81"/>
                <a:gd name="T16" fmla="*/ 0 w 8"/>
                <a:gd name="T17" fmla="*/ 0 h 81"/>
                <a:gd name="T18" fmla="*/ 0 w 8"/>
                <a:gd name="T19" fmla="*/ 14 h 81"/>
                <a:gd name="T20" fmla="*/ 2 w 8"/>
                <a:gd name="T21" fmla="*/ 14 h 81"/>
                <a:gd name="T22" fmla="*/ 0 w 8"/>
                <a:gd name="T23"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81">
                  <a:moveTo>
                    <a:pt x="5" y="23"/>
                  </a:moveTo>
                  <a:lnTo>
                    <a:pt x="0" y="23"/>
                  </a:lnTo>
                  <a:lnTo>
                    <a:pt x="0" y="78"/>
                  </a:lnTo>
                  <a:lnTo>
                    <a:pt x="0" y="81"/>
                  </a:lnTo>
                  <a:lnTo>
                    <a:pt x="8" y="81"/>
                  </a:lnTo>
                  <a:lnTo>
                    <a:pt x="8" y="78"/>
                  </a:lnTo>
                  <a:lnTo>
                    <a:pt x="8" y="42"/>
                  </a:lnTo>
                  <a:lnTo>
                    <a:pt x="5" y="23"/>
                  </a:lnTo>
                  <a:close/>
                  <a:moveTo>
                    <a:pt x="0" y="0"/>
                  </a:moveTo>
                  <a:lnTo>
                    <a:pt x="0" y="14"/>
                  </a:lnTo>
                  <a:lnTo>
                    <a:pt x="2" y="14"/>
                  </a:lnTo>
                  <a:lnTo>
                    <a:pt x="0" y="0"/>
                  </a:lnTo>
                  <a:close/>
                </a:path>
              </a:pathLst>
            </a:custGeom>
            <a:solidFill>
              <a:srgbClr val="569A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 name="Freeform 212">
              <a:extLst>
                <a:ext uri="{FF2B5EF4-FFF2-40B4-BE49-F238E27FC236}">
                  <a16:creationId xmlns:a16="http://schemas.microsoft.com/office/drawing/2014/main" id="{A32A109E-A394-E34E-AED7-536EE241D2EB}"/>
                </a:ext>
              </a:extLst>
            </p:cNvPr>
            <p:cNvSpPr>
              <a:spLocks noEditPoints="1"/>
            </p:cNvSpPr>
            <p:nvPr/>
          </p:nvSpPr>
          <p:spPr bwMode="auto">
            <a:xfrm>
              <a:off x="6331336" y="5555223"/>
              <a:ext cx="9235" cy="93508"/>
            </a:xfrm>
            <a:custGeom>
              <a:avLst/>
              <a:gdLst>
                <a:gd name="T0" fmla="*/ 5 w 8"/>
                <a:gd name="T1" fmla="*/ 23 h 81"/>
                <a:gd name="T2" fmla="*/ 0 w 8"/>
                <a:gd name="T3" fmla="*/ 23 h 81"/>
                <a:gd name="T4" fmla="*/ 0 w 8"/>
                <a:gd name="T5" fmla="*/ 78 h 81"/>
                <a:gd name="T6" fmla="*/ 0 w 8"/>
                <a:gd name="T7" fmla="*/ 81 h 81"/>
                <a:gd name="T8" fmla="*/ 8 w 8"/>
                <a:gd name="T9" fmla="*/ 81 h 81"/>
                <a:gd name="T10" fmla="*/ 8 w 8"/>
                <a:gd name="T11" fmla="*/ 78 h 81"/>
                <a:gd name="T12" fmla="*/ 8 w 8"/>
                <a:gd name="T13" fmla="*/ 42 h 81"/>
                <a:gd name="T14" fmla="*/ 5 w 8"/>
                <a:gd name="T15" fmla="*/ 23 h 81"/>
                <a:gd name="T16" fmla="*/ 0 w 8"/>
                <a:gd name="T17" fmla="*/ 0 h 81"/>
                <a:gd name="T18" fmla="*/ 0 w 8"/>
                <a:gd name="T19" fmla="*/ 14 h 81"/>
                <a:gd name="T20" fmla="*/ 2 w 8"/>
                <a:gd name="T21" fmla="*/ 14 h 81"/>
                <a:gd name="T22" fmla="*/ 0 w 8"/>
                <a:gd name="T23"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81">
                  <a:moveTo>
                    <a:pt x="5" y="23"/>
                  </a:moveTo>
                  <a:lnTo>
                    <a:pt x="0" y="23"/>
                  </a:lnTo>
                  <a:lnTo>
                    <a:pt x="0" y="78"/>
                  </a:lnTo>
                  <a:lnTo>
                    <a:pt x="0" y="81"/>
                  </a:lnTo>
                  <a:lnTo>
                    <a:pt x="8" y="81"/>
                  </a:lnTo>
                  <a:lnTo>
                    <a:pt x="8" y="78"/>
                  </a:lnTo>
                  <a:lnTo>
                    <a:pt x="8" y="42"/>
                  </a:lnTo>
                  <a:lnTo>
                    <a:pt x="5" y="23"/>
                  </a:lnTo>
                  <a:moveTo>
                    <a:pt x="0" y="0"/>
                  </a:moveTo>
                  <a:lnTo>
                    <a:pt x="0" y="14"/>
                  </a:lnTo>
                  <a:lnTo>
                    <a:pt x="2" y="1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 name="Freeform 213">
              <a:extLst>
                <a:ext uri="{FF2B5EF4-FFF2-40B4-BE49-F238E27FC236}">
                  <a16:creationId xmlns:a16="http://schemas.microsoft.com/office/drawing/2014/main" id="{7E16AB27-7570-0949-9030-C080635E3C5F}"/>
                </a:ext>
              </a:extLst>
            </p:cNvPr>
            <p:cNvSpPr>
              <a:spLocks/>
            </p:cNvSpPr>
            <p:nvPr/>
          </p:nvSpPr>
          <p:spPr bwMode="auto">
            <a:xfrm>
              <a:off x="6279388" y="5571385"/>
              <a:ext cx="57721" cy="10390"/>
            </a:xfrm>
            <a:custGeom>
              <a:avLst/>
              <a:gdLst>
                <a:gd name="T0" fmla="*/ 47 w 50"/>
                <a:gd name="T1" fmla="*/ 0 h 9"/>
                <a:gd name="T2" fmla="*/ 45 w 50"/>
                <a:gd name="T3" fmla="*/ 0 h 9"/>
                <a:gd name="T4" fmla="*/ 6 w 50"/>
                <a:gd name="T5" fmla="*/ 0 h 9"/>
                <a:gd name="T6" fmla="*/ 0 w 50"/>
                <a:gd name="T7" fmla="*/ 0 h 9"/>
                <a:gd name="T8" fmla="*/ 0 w 50"/>
                <a:gd name="T9" fmla="*/ 9 h 9"/>
                <a:gd name="T10" fmla="*/ 6 w 50"/>
                <a:gd name="T11" fmla="*/ 9 h 9"/>
                <a:gd name="T12" fmla="*/ 45 w 50"/>
                <a:gd name="T13" fmla="*/ 9 h 9"/>
                <a:gd name="T14" fmla="*/ 50 w 50"/>
                <a:gd name="T15" fmla="*/ 9 h 9"/>
                <a:gd name="T16" fmla="*/ 47 w 50"/>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9">
                  <a:moveTo>
                    <a:pt x="47" y="0"/>
                  </a:moveTo>
                  <a:lnTo>
                    <a:pt x="45" y="0"/>
                  </a:lnTo>
                  <a:lnTo>
                    <a:pt x="6" y="0"/>
                  </a:lnTo>
                  <a:lnTo>
                    <a:pt x="0" y="0"/>
                  </a:lnTo>
                  <a:lnTo>
                    <a:pt x="0" y="9"/>
                  </a:lnTo>
                  <a:lnTo>
                    <a:pt x="6" y="9"/>
                  </a:lnTo>
                  <a:lnTo>
                    <a:pt x="45" y="9"/>
                  </a:lnTo>
                  <a:lnTo>
                    <a:pt x="50" y="9"/>
                  </a:lnTo>
                  <a:lnTo>
                    <a:pt x="47" y="0"/>
                  </a:lnTo>
                  <a:close/>
                </a:path>
              </a:pathLst>
            </a:custGeom>
            <a:solidFill>
              <a:srgbClr val="569A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 name="Freeform 214">
              <a:extLst>
                <a:ext uri="{FF2B5EF4-FFF2-40B4-BE49-F238E27FC236}">
                  <a16:creationId xmlns:a16="http://schemas.microsoft.com/office/drawing/2014/main" id="{C564B0FA-D70D-C04F-9B4C-B2E478DB23F0}"/>
                </a:ext>
              </a:extLst>
            </p:cNvPr>
            <p:cNvSpPr>
              <a:spLocks/>
            </p:cNvSpPr>
            <p:nvPr/>
          </p:nvSpPr>
          <p:spPr bwMode="auto">
            <a:xfrm>
              <a:off x="6279388" y="5571385"/>
              <a:ext cx="57721" cy="10390"/>
            </a:xfrm>
            <a:custGeom>
              <a:avLst/>
              <a:gdLst>
                <a:gd name="T0" fmla="*/ 47 w 50"/>
                <a:gd name="T1" fmla="*/ 0 h 9"/>
                <a:gd name="T2" fmla="*/ 45 w 50"/>
                <a:gd name="T3" fmla="*/ 0 h 9"/>
                <a:gd name="T4" fmla="*/ 6 w 50"/>
                <a:gd name="T5" fmla="*/ 0 h 9"/>
                <a:gd name="T6" fmla="*/ 0 w 50"/>
                <a:gd name="T7" fmla="*/ 0 h 9"/>
                <a:gd name="T8" fmla="*/ 0 w 50"/>
                <a:gd name="T9" fmla="*/ 9 h 9"/>
                <a:gd name="T10" fmla="*/ 6 w 50"/>
                <a:gd name="T11" fmla="*/ 9 h 9"/>
                <a:gd name="T12" fmla="*/ 45 w 50"/>
                <a:gd name="T13" fmla="*/ 9 h 9"/>
                <a:gd name="T14" fmla="*/ 50 w 50"/>
                <a:gd name="T15" fmla="*/ 9 h 9"/>
                <a:gd name="T16" fmla="*/ 47 w 50"/>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9">
                  <a:moveTo>
                    <a:pt x="47" y="0"/>
                  </a:moveTo>
                  <a:lnTo>
                    <a:pt x="45" y="0"/>
                  </a:lnTo>
                  <a:lnTo>
                    <a:pt x="6" y="0"/>
                  </a:lnTo>
                  <a:lnTo>
                    <a:pt x="0" y="0"/>
                  </a:lnTo>
                  <a:lnTo>
                    <a:pt x="0" y="9"/>
                  </a:lnTo>
                  <a:lnTo>
                    <a:pt x="6" y="9"/>
                  </a:lnTo>
                  <a:lnTo>
                    <a:pt x="45" y="9"/>
                  </a:lnTo>
                  <a:lnTo>
                    <a:pt x="50" y="9"/>
                  </a:lnTo>
                  <a:lnTo>
                    <a:pt x="4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 name="Freeform 215">
              <a:extLst>
                <a:ext uri="{FF2B5EF4-FFF2-40B4-BE49-F238E27FC236}">
                  <a16:creationId xmlns:a16="http://schemas.microsoft.com/office/drawing/2014/main" id="{24665081-3B2B-3E47-89B8-4140EC7EF901}"/>
                </a:ext>
              </a:extLst>
            </p:cNvPr>
            <p:cNvSpPr>
              <a:spLocks/>
            </p:cNvSpPr>
            <p:nvPr/>
          </p:nvSpPr>
          <p:spPr bwMode="auto">
            <a:xfrm>
              <a:off x="5926135" y="5311641"/>
              <a:ext cx="279369" cy="160464"/>
            </a:xfrm>
            <a:custGeom>
              <a:avLst/>
              <a:gdLst>
                <a:gd name="T0" fmla="*/ 242 w 242"/>
                <a:gd name="T1" fmla="*/ 0 h 139"/>
                <a:gd name="T2" fmla="*/ 242 w 242"/>
                <a:gd name="T3" fmla="*/ 28 h 139"/>
                <a:gd name="T4" fmla="*/ 242 w 242"/>
                <a:gd name="T5" fmla="*/ 28 h 139"/>
                <a:gd name="T6" fmla="*/ 11 w 242"/>
                <a:gd name="T7" fmla="*/ 139 h 139"/>
                <a:gd name="T8" fmla="*/ 0 w 242"/>
                <a:gd name="T9" fmla="*/ 117 h 139"/>
                <a:gd name="T10" fmla="*/ 242 w 242"/>
                <a:gd name="T11" fmla="*/ 0 h 139"/>
                <a:gd name="T12" fmla="*/ 242 w 242"/>
                <a:gd name="T13" fmla="*/ 0 h 139"/>
              </a:gdLst>
              <a:ahLst/>
              <a:cxnLst>
                <a:cxn ang="0">
                  <a:pos x="T0" y="T1"/>
                </a:cxn>
                <a:cxn ang="0">
                  <a:pos x="T2" y="T3"/>
                </a:cxn>
                <a:cxn ang="0">
                  <a:pos x="T4" y="T5"/>
                </a:cxn>
                <a:cxn ang="0">
                  <a:pos x="T6" y="T7"/>
                </a:cxn>
                <a:cxn ang="0">
                  <a:pos x="T8" y="T9"/>
                </a:cxn>
                <a:cxn ang="0">
                  <a:pos x="T10" y="T11"/>
                </a:cxn>
                <a:cxn ang="0">
                  <a:pos x="T12" y="T13"/>
                </a:cxn>
              </a:cxnLst>
              <a:rect l="0" t="0" r="r" b="b"/>
              <a:pathLst>
                <a:path w="242" h="139">
                  <a:moveTo>
                    <a:pt x="242" y="0"/>
                  </a:moveTo>
                  <a:lnTo>
                    <a:pt x="242" y="28"/>
                  </a:lnTo>
                  <a:lnTo>
                    <a:pt x="242" y="28"/>
                  </a:lnTo>
                  <a:lnTo>
                    <a:pt x="11" y="139"/>
                  </a:lnTo>
                  <a:lnTo>
                    <a:pt x="0" y="117"/>
                  </a:lnTo>
                  <a:lnTo>
                    <a:pt x="242" y="0"/>
                  </a:lnTo>
                  <a:lnTo>
                    <a:pt x="242" y="0"/>
                  </a:lnTo>
                  <a:close/>
                </a:path>
              </a:pathLst>
            </a:custGeom>
            <a:solidFill>
              <a:srgbClr val="4278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 name="Freeform 216">
              <a:extLst>
                <a:ext uri="{FF2B5EF4-FFF2-40B4-BE49-F238E27FC236}">
                  <a16:creationId xmlns:a16="http://schemas.microsoft.com/office/drawing/2014/main" id="{CBD974BB-3C94-1D45-A9BC-43EBC3B923F5}"/>
                </a:ext>
              </a:extLst>
            </p:cNvPr>
            <p:cNvSpPr>
              <a:spLocks/>
            </p:cNvSpPr>
            <p:nvPr/>
          </p:nvSpPr>
          <p:spPr bwMode="auto">
            <a:xfrm>
              <a:off x="5544023" y="4543952"/>
              <a:ext cx="331318" cy="1243309"/>
            </a:xfrm>
            <a:custGeom>
              <a:avLst/>
              <a:gdLst>
                <a:gd name="T0" fmla="*/ 287 w 287"/>
                <a:gd name="T1" fmla="*/ 1077 h 1077"/>
                <a:gd name="T2" fmla="*/ 0 w 287"/>
                <a:gd name="T3" fmla="*/ 1077 h 1077"/>
                <a:gd name="T4" fmla="*/ 53 w 287"/>
                <a:gd name="T5" fmla="*/ 326 h 1077"/>
                <a:gd name="T6" fmla="*/ 56 w 287"/>
                <a:gd name="T7" fmla="*/ 278 h 1077"/>
                <a:gd name="T8" fmla="*/ 59 w 287"/>
                <a:gd name="T9" fmla="*/ 228 h 1077"/>
                <a:gd name="T10" fmla="*/ 61 w 287"/>
                <a:gd name="T11" fmla="*/ 192 h 1077"/>
                <a:gd name="T12" fmla="*/ 61 w 287"/>
                <a:gd name="T13" fmla="*/ 181 h 1077"/>
                <a:gd name="T14" fmla="*/ 61 w 287"/>
                <a:gd name="T15" fmla="*/ 173 h 1077"/>
                <a:gd name="T16" fmla="*/ 64 w 287"/>
                <a:gd name="T17" fmla="*/ 131 h 1077"/>
                <a:gd name="T18" fmla="*/ 64 w 287"/>
                <a:gd name="T19" fmla="*/ 125 h 1077"/>
                <a:gd name="T20" fmla="*/ 67 w 287"/>
                <a:gd name="T21" fmla="*/ 103 h 1077"/>
                <a:gd name="T22" fmla="*/ 67 w 287"/>
                <a:gd name="T23" fmla="*/ 84 h 1077"/>
                <a:gd name="T24" fmla="*/ 70 w 287"/>
                <a:gd name="T25" fmla="*/ 56 h 1077"/>
                <a:gd name="T26" fmla="*/ 73 w 287"/>
                <a:gd name="T27" fmla="*/ 33 h 1077"/>
                <a:gd name="T28" fmla="*/ 73 w 287"/>
                <a:gd name="T29" fmla="*/ 0 h 1077"/>
                <a:gd name="T30" fmla="*/ 214 w 287"/>
                <a:gd name="T31" fmla="*/ 0 h 1077"/>
                <a:gd name="T32" fmla="*/ 217 w 287"/>
                <a:gd name="T33" fmla="*/ 33 h 1077"/>
                <a:gd name="T34" fmla="*/ 217 w 287"/>
                <a:gd name="T35" fmla="*/ 56 h 1077"/>
                <a:gd name="T36" fmla="*/ 220 w 287"/>
                <a:gd name="T37" fmla="*/ 84 h 1077"/>
                <a:gd name="T38" fmla="*/ 223 w 287"/>
                <a:gd name="T39" fmla="*/ 103 h 1077"/>
                <a:gd name="T40" fmla="*/ 223 w 287"/>
                <a:gd name="T41" fmla="*/ 125 h 1077"/>
                <a:gd name="T42" fmla="*/ 223 w 287"/>
                <a:gd name="T43" fmla="*/ 131 h 1077"/>
                <a:gd name="T44" fmla="*/ 225 w 287"/>
                <a:gd name="T45" fmla="*/ 173 h 1077"/>
                <a:gd name="T46" fmla="*/ 225 w 287"/>
                <a:gd name="T47" fmla="*/ 181 h 1077"/>
                <a:gd name="T48" fmla="*/ 228 w 287"/>
                <a:gd name="T49" fmla="*/ 192 h 1077"/>
                <a:gd name="T50" fmla="*/ 231 w 287"/>
                <a:gd name="T51" fmla="*/ 228 h 1077"/>
                <a:gd name="T52" fmla="*/ 234 w 287"/>
                <a:gd name="T53" fmla="*/ 278 h 1077"/>
                <a:gd name="T54" fmla="*/ 237 w 287"/>
                <a:gd name="T55" fmla="*/ 326 h 1077"/>
                <a:gd name="T56" fmla="*/ 287 w 287"/>
                <a:gd name="T57" fmla="*/ 1077 h 10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7" h="1077">
                  <a:moveTo>
                    <a:pt x="287" y="1077"/>
                  </a:moveTo>
                  <a:lnTo>
                    <a:pt x="0" y="1077"/>
                  </a:lnTo>
                  <a:lnTo>
                    <a:pt x="53" y="326"/>
                  </a:lnTo>
                  <a:lnTo>
                    <a:pt x="56" y="278"/>
                  </a:lnTo>
                  <a:lnTo>
                    <a:pt x="59" y="228"/>
                  </a:lnTo>
                  <a:lnTo>
                    <a:pt x="61" y="192"/>
                  </a:lnTo>
                  <a:lnTo>
                    <a:pt x="61" y="181"/>
                  </a:lnTo>
                  <a:lnTo>
                    <a:pt x="61" y="173"/>
                  </a:lnTo>
                  <a:lnTo>
                    <a:pt x="64" y="131"/>
                  </a:lnTo>
                  <a:lnTo>
                    <a:pt x="64" y="125"/>
                  </a:lnTo>
                  <a:lnTo>
                    <a:pt x="67" y="103"/>
                  </a:lnTo>
                  <a:lnTo>
                    <a:pt x="67" y="84"/>
                  </a:lnTo>
                  <a:lnTo>
                    <a:pt x="70" y="56"/>
                  </a:lnTo>
                  <a:lnTo>
                    <a:pt x="73" y="33"/>
                  </a:lnTo>
                  <a:lnTo>
                    <a:pt x="73" y="0"/>
                  </a:lnTo>
                  <a:lnTo>
                    <a:pt x="214" y="0"/>
                  </a:lnTo>
                  <a:lnTo>
                    <a:pt x="217" y="33"/>
                  </a:lnTo>
                  <a:lnTo>
                    <a:pt x="217" y="56"/>
                  </a:lnTo>
                  <a:lnTo>
                    <a:pt x="220" y="84"/>
                  </a:lnTo>
                  <a:lnTo>
                    <a:pt x="223" y="103"/>
                  </a:lnTo>
                  <a:lnTo>
                    <a:pt x="223" y="125"/>
                  </a:lnTo>
                  <a:lnTo>
                    <a:pt x="223" y="131"/>
                  </a:lnTo>
                  <a:lnTo>
                    <a:pt x="225" y="173"/>
                  </a:lnTo>
                  <a:lnTo>
                    <a:pt x="225" y="181"/>
                  </a:lnTo>
                  <a:lnTo>
                    <a:pt x="228" y="192"/>
                  </a:lnTo>
                  <a:lnTo>
                    <a:pt x="231" y="228"/>
                  </a:lnTo>
                  <a:lnTo>
                    <a:pt x="234" y="278"/>
                  </a:lnTo>
                  <a:lnTo>
                    <a:pt x="237" y="326"/>
                  </a:lnTo>
                  <a:lnTo>
                    <a:pt x="287" y="1077"/>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 name="Freeform 217">
              <a:extLst>
                <a:ext uri="{FF2B5EF4-FFF2-40B4-BE49-F238E27FC236}">
                  <a16:creationId xmlns:a16="http://schemas.microsoft.com/office/drawing/2014/main" id="{2DD7E587-8D56-FE48-90DE-45324756D10B}"/>
                </a:ext>
              </a:extLst>
            </p:cNvPr>
            <p:cNvSpPr>
              <a:spLocks/>
            </p:cNvSpPr>
            <p:nvPr/>
          </p:nvSpPr>
          <p:spPr bwMode="auto">
            <a:xfrm>
              <a:off x="5544023" y="4543952"/>
              <a:ext cx="167391" cy="1243309"/>
            </a:xfrm>
            <a:custGeom>
              <a:avLst/>
              <a:gdLst>
                <a:gd name="T0" fmla="*/ 145 w 145"/>
                <a:gd name="T1" fmla="*/ 0 h 1077"/>
                <a:gd name="T2" fmla="*/ 145 w 145"/>
                <a:gd name="T3" fmla="*/ 1077 h 1077"/>
                <a:gd name="T4" fmla="*/ 0 w 145"/>
                <a:gd name="T5" fmla="*/ 1077 h 1077"/>
                <a:gd name="T6" fmla="*/ 73 w 145"/>
                <a:gd name="T7" fmla="*/ 0 h 1077"/>
                <a:gd name="T8" fmla="*/ 145 w 145"/>
                <a:gd name="T9" fmla="*/ 0 h 1077"/>
              </a:gdLst>
              <a:ahLst/>
              <a:cxnLst>
                <a:cxn ang="0">
                  <a:pos x="T0" y="T1"/>
                </a:cxn>
                <a:cxn ang="0">
                  <a:pos x="T2" y="T3"/>
                </a:cxn>
                <a:cxn ang="0">
                  <a:pos x="T4" y="T5"/>
                </a:cxn>
                <a:cxn ang="0">
                  <a:pos x="T6" y="T7"/>
                </a:cxn>
                <a:cxn ang="0">
                  <a:pos x="T8" y="T9"/>
                </a:cxn>
              </a:cxnLst>
              <a:rect l="0" t="0" r="r" b="b"/>
              <a:pathLst>
                <a:path w="145" h="1077">
                  <a:moveTo>
                    <a:pt x="145" y="0"/>
                  </a:moveTo>
                  <a:lnTo>
                    <a:pt x="145" y="1077"/>
                  </a:lnTo>
                  <a:lnTo>
                    <a:pt x="0" y="1077"/>
                  </a:lnTo>
                  <a:lnTo>
                    <a:pt x="73" y="0"/>
                  </a:lnTo>
                  <a:lnTo>
                    <a:pt x="145"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 name="Freeform 218">
              <a:extLst>
                <a:ext uri="{FF2B5EF4-FFF2-40B4-BE49-F238E27FC236}">
                  <a16:creationId xmlns:a16="http://schemas.microsoft.com/office/drawing/2014/main" id="{8B8FCF77-C805-D746-9035-A50277E49677}"/>
                </a:ext>
              </a:extLst>
            </p:cNvPr>
            <p:cNvSpPr>
              <a:spLocks/>
            </p:cNvSpPr>
            <p:nvPr/>
          </p:nvSpPr>
          <p:spPr bwMode="auto">
            <a:xfrm>
              <a:off x="5624832" y="4582048"/>
              <a:ext cx="169700" cy="26552"/>
            </a:xfrm>
            <a:custGeom>
              <a:avLst/>
              <a:gdLst>
                <a:gd name="T0" fmla="*/ 147 w 147"/>
                <a:gd name="T1" fmla="*/ 23 h 23"/>
                <a:gd name="T2" fmla="*/ 0 w 147"/>
                <a:gd name="T3" fmla="*/ 23 h 23"/>
                <a:gd name="T4" fmla="*/ 3 w 147"/>
                <a:gd name="T5" fmla="*/ 0 h 23"/>
                <a:gd name="T6" fmla="*/ 147 w 147"/>
                <a:gd name="T7" fmla="*/ 0 h 23"/>
                <a:gd name="T8" fmla="*/ 147 w 147"/>
                <a:gd name="T9" fmla="*/ 23 h 23"/>
              </a:gdLst>
              <a:ahLst/>
              <a:cxnLst>
                <a:cxn ang="0">
                  <a:pos x="T0" y="T1"/>
                </a:cxn>
                <a:cxn ang="0">
                  <a:pos x="T2" y="T3"/>
                </a:cxn>
                <a:cxn ang="0">
                  <a:pos x="T4" y="T5"/>
                </a:cxn>
                <a:cxn ang="0">
                  <a:pos x="T6" y="T7"/>
                </a:cxn>
                <a:cxn ang="0">
                  <a:pos x="T8" y="T9"/>
                </a:cxn>
              </a:cxnLst>
              <a:rect l="0" t="0" r="r" b="b"/>
              <a:pathLst>
                <a:path w="147" h="23">
                  <a:moveTo>
                    <a:pt x="147" y="23"/>
                  </a:moveTo>
                  <a:lnTo>
                    <a:pt x="0" y="23"/>
                  </a:lnTo>
                  <a:lnTo>
                    <a:pt x="3" y="0"/>
                  </a:lnTo>
                  <a:lnTo>
                    <a:pt x="147" y="0"/>
                  </a:lnTo>
                  <a:lnTo>
                    <a:pt x="147" y="23"/>
                  </a:ln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 name="Freeform 219">
              <a:extLst>
                <a:ext uri="{FF2B5EF4-FFF2-40B4-BE49-F238E27FC236}">
                  <a16:creationId xmlns:a16="http://schemas.microsoft.com/office/drawing/2014/main" id="{1848A695-648E-6C4F-A252-1CFE0DF1B481}"/>
                </a:ext>
              </a:extLst>
            </p:cNvPr>
            <p:cNvSpPr>
              <a:spLocks/>
            </p:cNvSpPr>
            <p:nvPr/>
          </p:nvSpPr>
          <p:spPr bwMode="auto">
            <a:xfrm>
              <a:off x="5617906" y="4662857"/>
              <a:ext cx="183553" cy="25397"/>
            </a:xfrm>
            <a:custGeom>
              <a:avLst/>
              <a:gdLst>
                <a:gd name="T0" fmla="*/ 159 w 159"/>
                <a:gd name="T1" fmla="*/ 22 h 22"/>
                <a:gd name="T2" fmla="*/ 0 w 159"/>
                <a:gd name="T3" fmla="*/ 22 h 22"/>
                <a:gd name="T4" fmla="*/ 3 w 159"/>
                <a:gd name="T5" fmla="*/ 0 h 22"/>
                <a:gd name="T6" fmla="*/ 159 w 159"/>
                <a:gd name="T7" fmla="*/ 0 h 22"/>
                <a:gd name="T8" fmla="*/ 159 w 159"/>
                <a:gd name="T9" fmla="*/ 22 h 22"/>
              </a:gdLst>
              <a:ahLst/>
              <a:cxnLst>
                <a:cxn ang="0">
                  <a:pos x="T0" y="T1"/>
                </a:cxn>
                <a:cxn ang="0">
                  <a:pos x="T2" y="T3"/>
                </a:cxn>
                <a:cxn ang="0">
                  <a:pos x="T4" y="T5"/>
                </a:cxn>
                <a:cxn ang="0">
                  <a:pos x="T6" y="T7"/>
                </a:cxn>
                <a:cxn ang="0">
                  <a:pos x="T8" y="T9"/>
                </a:cxn>
              </a:cxnLst>
              <a:rect l="0" t="0" r="r" b="b"/>
              <a:pathLst>
                <a:path w="159" h="22">
                  <a:moveTo>
                    <a:pt x="159" y="22"/>
                  </a:moveTo>
                  <a:lnTo>
                    <a:pt x="0" y="22"/>
                  </a:lnTo>
                  <a:lnTo>
                    <a:pt x="3" y="0"/>
                  </a:lnTo>
                  <a:lnTo>
                    <a:pt x="159" y="0"/>
                  </a:lnTo>
                  <a:lnTo>
                    <a:pt x="159" y="22"/>
                  </a:ln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 name="Freeform 220">
              <a:extLst>
                <a:ext uri="{FF2B5EF4-FFF2-40B4-BE49-F238E27FC236}">
                  <a16:creationId xmlns:a16="http://schemas.microsoft.com/office/drawing/2014/main" id="{ED841C46-491C-3640-8B95-AF84C19D4998}"/>
                </a:ext>
              </a:extLst>
            </p:cNvPr>
            <p:cNvSpPr>
              <a:spLocks/>
            </p:cNvSpPr>
            <p:nvPr/>
          </p:nvSpPr>
          <p:spPr bwMode="auto">
            <a:xfrm>
              <a:off x="5614442" y="4743667"/>
              <a:ext cx="192788" cy="21934"/>
            </a:xfrm>
            <a:custGeom>
              <a:avLst/>
              <a:gdLst>
                <a:gd name="T0" fmla="*/ 167 w 167"/>
                <a:gd name="T1" fmla="*/ 19 h 19"/>
                <a:gd name="T2" fmla="*/ 0 w 167"/>
                <a:gd name="T3" fmla="*/ 19 h 19"/>
                <a:gd name="T4" fmla="*/ 0 w 167"/>
                <a:gd name="T5" fmla="*/ 8 h 19"/>
                <a:gd name="T6" fmla="*/ 0 w 167"/>
                <a:gd name="T7" fmla="*/ 0 h 19"/>
                <a:gd name="T8" fmla="*/ 164 w 167"/>
                <a:gd name="T9" fmla="*/ 0 h 19"/>
                <a:gd name="T10" fmla="*/ 164 w 167"/>
                <a:gd name="T11" fmla="*/ 8 h 19"/>
                <a:gd name="T12" fmla="*/ 167 w 167"/>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167" h="19">
                  <a:moveTo>
                    <a:pt x="167" y="19"/>
                  </a:moveTo>
                  <a:lnTo>
                    <a:pt x="0" y="19"/>
                  </a:lnTo>
                  <a:lnTo>
                    <a:pt x="0" y="8"/>
                  </a:lnTo>
                  <a:lnTo>
                    <a:pt x="0" y="0"/>
                  </a:lnTo>
                  <a:lnTo>
                    <a:pt x="164" y="0"/>
                  </a:lnTo>
                  <a:lnTo>
                    <a:pt x="164" y="8"/>
                  </a:lnTo>
                  <a:lnTo>
                    <a:pt x="167" y="19"/>
                  </a:ln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 name="Freeform 221">
              <a:extLst>
                <a:ext uri="{FF2B5EF4-FFF2-40B4-BE49-F238E27FC236}">
                  <a16:creationId xmlns:a16="http://schemas.microsoft.com/office/drawing/2014/main" id="{00CDD1EB-2E43-C649-8EA8-48BAC54444EE}"/>
                </a:ext>
              </a:extLst>
            </p:cNvPr>
            <p:cNvSpPr>
              <a:spLocks/>
            </p:cNvSpPr>
            <p:nvPr/>
          </p:nvSpPr>
          <p:spPr bwMode="auto">
            <a:xfrm>
              <a:off x="5624832" y="4582048"/>
              <a:ext cx="86581" cy="26552"/>
            </a:xfrm>
            <a:custGeom>
              <a:avLst/>
              <a:gdLst>
                <a:gd name="T0" fmla="*/ 75 w 75"/>
                <a:gd name="T1" fmla="*/ 0 h 23"/>
                <a:gd name="T2" fmla="*/ 75 w 75"/>
                <a:gd name="T3" fmla="*/ 23 h 23"/>
                <a:gd name="T4" fmla="*/ 0 w 75"/>
                <a:gd name="T5" fmla="*/ 23 h 23"/>
                <a:gd name="T6" fmla="*/ 3 w 75"/>
                <a:gd name="T7" fmla="*/ 0 h 23"/>
                <a:gd name="T8" fmla="*/ 75 w 75"/>
                <a:gd name="T9" fmla="*/ 0 h 23"/>
              </a:gdLst>
              <a:ahLst/>
              <a:cxnLst>
                <a:cxn ang="0">
                  <a:pos x="T0" y="T1"/>
                </a:cxn>
                <a:cxn ang="0">
                  <a:pos x="T2" y="T3"/>
                </a:cxn>
                <a:cxn ang="0">
                  <a:pos x="T4" y="T5"/>
                </a:cxn>
                <a:cxn ang="0">
                  <a:pos x="T6" y="T7"/>
                </a:cxn>
                <a:cxn ang="0">
                  <a:pos x="T8" y="T9"/>
                </a:cxn>
              </a:cxnLst>
              <a:rect l="0" t="0" r="r" b="b"/>
              <a:pathLst>
                <a:path w="75" h="23">
                  <a:moveTo>
                    <a:pt x="75" y="0"/>
                  </a:moveTo>
                  <a:lnTo>
                    <a:pt x="75" y="23"/>
                  </a:lnTo>
                  <a:lnTo>
                    <a:pt x="0" y="23"/>
                  </a:lnTo>
                  <a:lnTo>
                    <a:pt x="3" y="0"/>
                  </a:lnTo>
                  <a:lnTo>
                    <a:pt x="75"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 name="Freeform 222">
              <a:extLst>
                <a:ext uri="{FF2B5EF4-FFF2-40B4-BE49-F238E27FC236}">
                  <a16:creationId xmlns:a16="http://schemas.microsoft.com/office/drawing/2014/main" id="{30A89002-6AF8-2246-B76E-2B4D3794FA40}"/>
                </a:ext>
              </a:extLst>
            </p:cNvPr>
            <p:cNvSpPr>
              <a:spLocks/>
            </p:cNvSpPr>
            <p:nvPr/>
          </p:nvSpPr>
          <p:spPr bwMode="auto">
            <a:xfrm>
              <a:off x="5617906" y="4662857"/>
              <a:ext cx="93508" cy="25397"/>
            </a:xfrm>
            <a:custGeom>
              <a:avLst/>
              <a:gdLst>
                <a:gd name="T0" fmla="*/ 81 w 81"/>
                <a:gd name="T1" fmla="*/ 0 h 22"/>
                <a:gd name="T2" fmla="*/ 81 w 81"/>
                <a:gd name="T3" fmla="*/ 22 h 22"/>
                <a:gd name="T4" fmla="*/ 0 w 81"/>
                <a:gd name="T5" fmla="*/ 22 h 22"/>
                <a:gd name="T6" fmla="*/ 3 w 81"/>
                <a:gd name="T7" fmla="*/ 0 h 22"/>
                <a:gd name="T8" fmla="*/ 81 w 81"/>
                <a:gd name="T9" fmla="*/ 0 h 22"/>
              </a:gdLst>
              <a:ahLst/>
              <a:cxnLst>
                <a:cxn ang="0">
                  <a:pos x="T0" y="T1"/>
                </a:cxn>
                <a:cxn ang="0">
                  <a:pos x="T2" y="T3"/>
                </a:cxn>
                <a:cxn ang="0">
                  <a:pos x="T4" y="T5"/>
                </a:cxn>
                <a:cxn ang="0">
                  <a:pos x="T6" y="T7"/>
                </a:cxn>
                <a:cxn ang="0">
                  <a:pos x="T8" y="T9"/>
                </a:cxn>
              </a:cxnLst>
              <a:rect l="0" t="0" r="r" b="b"/>
              <a:pathLst>
                <a:path w="81" h="22">
                  <a:moveTo>
                    <a:pt x="81" y="0"/>
                  </a:moveTo>
                  <a:lnTo>
                    <a:pt x="81" y="22"/>
                  </a:lnTo>
                  <a:lnTo>
                    <a:pt x="0" y="22"/>
                  </a:lnTo>
                  <a:lnTo>
                    <a:pt x="3" y="0"/>
                  </a:lnTo>
                  <a:lnTo>
                    <a:pt x="81"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 name="Freeform 223">
              <a:extLst>
                <a:ext uri="{FF2B5EF4-FFF2-40B4-BE49-F238E27FC236}">
                  <a16:creationId xmlns:a16="http://schemas.microsoft.com/office/drawing/2014/main" id="{F30EF7F6-E3A4-E241-84FC-3F8F1F1EA49B}"/>
                </a:ext>
              </a:extLst>
            </p:cNvPr>
            <p:cNvSpPr>
              <a:spLocks/>
            </p:cNvSpPr>
            <p:nvPr/>
          </p:nvSpPr>
          <p:spPr bwMode="auto">
            <a:xfrm>
              <a:off x="5614442" y="4743667"/>
              <a:ext cx="96971" cy="21934"/>
            </a:xfrm>
            <a:custGeom>
              <a:avLst/>
              <a:gdLst>
                <a:gd name="T0" fmla="*/ 84 w 84"/>
                <a:gd name="T1" fmla="*/ 0 h 19"/>
                <a:gd name="T2" fmla="*/ 84 w 84"/>
                <a:gd name="T3" fmla="*/ 19 h 19"/>
                <a:gd name="T4" fmla="*/ 0 w 84"/>
                <a:gd name="T5" fmla="*/ 19 h 19"/>
                <a:gd name="T6" fmla="*/ 0 w 84"/>
                <a:gd name="T7" fmla="*/ 8 h 19"/>
                <a:gd name="T8" fmla="*/ 0 w 84"/>
                <a:gd name="T9" fmla="*/ 0 h 19"/>
                <a:gd name="T10" fmla="*/ 84 w 84"/>
                <a:gd name="T11" fmla="*/ 0 h 19"/>
              </a:gdLst>
              <a:ahLst/>
              <a:cxnLst>
                <a:cxn ang="0">
                  <a:pos x="T0" y="T1"/>
                </a:cxn>
                <a:cxn ang="0">
                  <a:pos x="T2" y="T3"/>
                </a:cxn>
                <a:cxn ang="0">
                  <a:pos x="T4" y="T5"/>
                </a:cxn>
                <a:cxn ang="0">
                  <a:pos x="T6" y="T7"/>
                </a:cxn>
                <a:cxn ang="0">
                  <a:pos x="T8" y="T9"/>
                </a:cxn>
                <a:cxn ang="0">
                  <a:pos x="T10" y="T11"/>
                </a:cxn>
              </a:cxnLst>
              <a:rect l="0" t="0" r="r" b="b"/>
              <a:pathLst>
                <a:path w="84" h="19">
                  <a:moveTo>
                    <a:pt x="84" y="0"/>
                  </a:moveTo>
                  <a:lnTo>
                    <a:pt x="84" y="19"/>
                  </a:lnTo>
                  <a:lnTo>
                    <a:pt x="0" y="19"/>
                  </a:lnTo>
                  <a:lnTo>
                    <a:pt x="0" y="8"/>
                  </a:lnTo>
                  <a:lnTo>
                    <a:pt x="0" y="0"/>
                  </a:lnTo>
                  <a:lnTo>
                    <a:pt x="84"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 name="Rectangle 224">
              <a:extLst>
                <a:ext uri="{FF2B5EF4-FFF2-40B4-BE49-F238E27FC236}">
                  <a16:creationId xmlns:a16="http://schemas.microsoft.com/office/drawing/2014/main" id="{2EA68156-A82C-6B4A-8C5D-E7B900EE8DEB}"/>
                </a:ext>
              </a:extLst>
            </p:cNvPr>
            <p:cNvSpPr>
              <a:spLocks noChangeArrowheads="1"/>
            </p:cNvSpPr>
            <p:nvPr/>
          </p:nvSpPr>
          <p:spPr bwMode="auto">
            <a:xfrm>
              <a:off x="5614442" y="4515092"/>
              <a:ext cx="192788" cy="28860"/>
            </a:xfrm>
            <a:prstGeom prst="rect">
              <a:avLst/>
            </a:prstGeom>
            <a:solidFill>
              <a:srgbClr val="427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 name="Rectangle 225">
              <a:extLst>
                <a:ext uri="{FF2B5EF4-FFF2-40B4-BE49-F238E27FC236}">
                  <a16:creationId xmlns:a16="http://schemas.microsoft.com/office/drawing/2014/main" id="{2DC52C5B-D16E-3946-AFDF-380B15F3356D}"/>
                </a:ext>
              </a:extLst>
            </p:cNvPr>
            <p:cNvSpPr>
              <a:spLocks noChangeArrowheads="1"/>
            </p:cNvSpPr>
            <p:nvPr/>
          </p:nvSpPr>
          <p:spPr bwMode="auto">
            <a:xfrm>
              <a:off x="5711414" y="4515092"/>
              <a:ext cx="95817" cy="28860"/>
            </a:xfrm>
            <a:prstGeom prst="rect">
              <a:avLst/>
            </a:prstGeom>
            <a:solidFill>
              <a:srgbClr val="3264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 name="Oval 226">
              <a:extLst>
                <a:ext uri="{FF2B5EF4-FFF2-40B4-BE49-F238E27FC236}">
                  <a16:creationId xmlns:a16="http://schemas.microsoft.com/office/drawing/2014/main" id="{86FD3C32-DF48-6C4A-8B6D-502B558C67A2}"/>
                </a:ext>
              </a:extLst>
            </p:cNvPr>
            <p:cNvSpPr>
              <a:spLocks noChangeArrowheads="1"/>
            </p:cNvSpPr>
            <p:nvPr/>
          </p:nvSpPr>
          <p:spPr bwMode="auto">
            <a:xfrm>
              <a:off x="5711414" y="4421584"/>
              <a:ext cx="70420" cy="71574"/>
            </a:xfrm>
            <a:prstGeom prst="ellipse">
              <a:avLst/>
            </a:pr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 name="Freeform 227">
              <a:extLst>
                <a:ext uri="{FF2B5EF4-FFF2-40B4-BE49-F238E27FC236}">
                  <a16:creationId xmlns:a16="http://schemas.microsoft.com/office/drawing/2014/main" id="{2FB93D72-B6FC-4E42-98FA-971B61166ADF}"/>
                </a:ext>
              </a:extLst>
            </p:cNvPr>
            <p:cNvSpPr>
              <a:spLocks/>
            </p:cNvSpPr>
            <p:nvPr/>
          </p:nvSpPr>
          <p:spPr bwMode="auto">
            <a:xfrm>
              <a:off x="5707950" y="4082185"/>
              <a:ext cx="821946" cy="317465"/>
            </a:xfrm>
            <a:custGeom>
              <a:avLst/>
              <a:gdLst>
                <a:gd name="T0" fmla="*/ 256 w 256"/>
                <a:gd name="T1" fmla="*/ 69 h 99"/>
                <a:gd name="T2" fmla="*/ 256 w 256"/>
                <a:gd name="T3" fmla="*/ 69 h 99"/>
                <a:gd name="T4" fmla="*/ 226 w 256"/>
                <a:gd name="T5" fmla="*/ 99 h 99"/>
                <a:gd name="T6" fmla="*/ 1 w 256"/>
                <a:gd name="T7" fmla="*/ 99 h 99"/>
                <a:gd name="T8" fmla="*/ 1 w 256"/>
                <a:gd name="T9" fmla="*/ 99 h 99"/>
                <a:gd name="T10" fmla="*/ 40 w 256"/>
                <a:gd name="T11" fmla="*/ 58 h 99"/>
                <a:gd name="T12" fmla="*/ 54 w 256"/>
                <a:gd name="T13" fmla="*/ 60 h 99"/>
                <a:gd name="T14" fmla="*/ 54 w 256"/>
                <a:gd name="T15" fmla="*/ 60 h 99"/>
                <a:gd name="T16" fmla="*/ 105 w 256"/>
                <a:gd name="T17" fmla="*/ 27 h 99"/>
                <a:gd name="T18" fmla="*/ 129 w 256"/>
                <a:gd name="T19" fmla="*/ 32 h 99"/>
                <a:gd name="T20" fmla="*/ 129 w 256"/>
                <a:gd name="T21" fmla="*/ 32 h 99"/>
                <a:gd name="T22" fmla="*/ 187 w 256"/>
                <a:gd name="T23" fmla="*/ 0 h 99"/>
                <a:gd name="T24" fmla="*/ 256 w 256"/>
                <a:gd name="T25" fmla="*/ 6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6" h="99">
                  <a:moveTo>
                    <a:pt x="256" y="69"/>
                  </a:moveTo>
                  <a:cubicBezTo>
                    <a:pt x="256" y="69"/>
                    <a:pt x="256" y="69"/>
                    <a:pt x="256" y="69"/>
                  </a:cubicBezTo>
                  <a:cubicBezTo>
                    <a:pt x="256" y="85"/>
                    <a:pt x="243" y="99"/>
                    <a:pt x="226" y="99"/>
                  </a:cubicBezTo>
                  <a:cubicBezTo>
                    <a:pt x="1" y="99"/>
                    <a:pt x="1" y="99"/>
                    <a:pt x="1" y="99"/>
                  </a:cubicBezTo>
                  <a:cubicBezTo>
                    <a:pt x="1" y="99"/>
                    <a:pt x="1" y="99"/>
                    <a:pt x="1" y="99"/>
                  </a:cubicBezTo>
                  <a:cubicBezTo>
                    <a:pt x="0" y="76"/>
                    <a:pt x="18" y="58"/>
                    <a:pt x="40" y="58"/>
                  </a:cubicBezTo>
                  <a:cubicBezTo>
                    <a:pt x="45" y="58"/>
                    <a:pt x="49" y="59"/>
                    <a:pt x="54" y="60"/>
                  </a:cubicBezTo>
                  <a:cubicBezTo>
                    <a:pt x="54" y="60"/>
                    <a:pt x="54" y="60"/>
                    <a:pt x="54" y="60"/>
                  </a:cubicBezTo>
                  <a:cubicBezTo>
                    <a:pt x="62" y="41"/>
                    <a:pt x="82" y="27"/>
                    <a:pt x="105" y="27"/>
                  </a:cubicBezTo>
                  <a:cubicBezTo>
                    <a:pt x="113" y="27"/>
                    <a:pt x="122" y="29"/>
                    <a:pt x="129" y="32"/>
                  </a:cubicBezTo>
                  <a:cubicBezTo>
                    <a:pt x="129" y="32"/>
                    <a:pt x="129" y="32"/>
                    <a:pt x="129" y="32"/>
                  </a:cubicBezTo>
                  <a:cubicBezTo>
                    <a:pt x="141" y="13"/>
                    <a:pt x="163" y="0"/>
                    <a:pt x="187" y="0"/>
                  </a:cubicBezTo>
                  <a:cubicBezTo>
                    <a:pt x="225" y="0"/>
                    <a:pt x="256" y="31"/>
                    <a:pt x="256" y="69"/>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 name="Freeform 228">
              <a:extLst>
                <a:ext uri="{FF2B5EF4-FFF2-40B4-BE49-F238E27FC236}">
                  <a16:creationId xmlns:a16="http://schemas.microsoft.com/office/drawing/2014/main" id="{B5992CC1-BBE0-6A41-BEF5-90E0DBD2B246}"/>
                </a:ext>
              </a:extLst>
            </p:cNvPr>
            <p:cNvSpPr>
              <a:spLocks/>
            </p:cNvSpPr>
            <p:nvPr/>
          </p:nvSpPr>
          <p:spPr bwMode="auto">
            <a:xfrm>
              <a:off x="5864951" y="4428510"/>
              <a:ext cx="327855" cy="124677"/>
            </a:xfrm>
            <a:custGeom>
              <a:avLst/>
              <a:gdLst>
                <a:gd name="T0" fmla="*/ 102 w 102"/>
                <a:gd name="T1" fmla="*/ 27 h 39"/>
                <a:gd name="T2" fmla="*/ 102 w 102"/>
                <a:gd name="T3" fmla="*/ 28 h 39"/>
                <a:gd name="T4" fmla="*/ 90 w 102"/>
                <a:gd name="T5" fmla="*/ 39 h 39"/>
                <a:gd name="T6" fmla="*/ 1 w 102"/>
                <a:gd name="T7" fmla="*/ 39 h 39"/>
                <a:gd name="T8" fmla="*/ 1 w 102"/>
                <a:gd name="T9" fmla="*/ 39 h 39"/>
                <a:gd name="T10" fmla="*/ 16 w 102"/>
                <a:gd name="T11" fmla="*/ 23 h 39"/>
                <a:gd name="T12" fmla="*/ 22 w 102"/>
                <a:gd name="T13" fmla="*/ 24 h 39"/>
                <a:gd name="T14" fmla="*/ 42 w 102"/>
                <a:gd name="T15" fmla="*/ 11 h 39"/>
                <a:gd name="T16" fmla="*/ 52 w 102"/>
                <a:gd name="T17" fmla="*/ 13 h 39"/>
                <a:gd name="T18" fmla="*/ 75 w 102"/>
                <a:gd name="T19" fmla="*/ 0 h 39"/>
                <a:gd name="T20" fmla="*/ 102 w 102"/>
                <a:gd name="T21"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39">
                  <a:moveTo>
                    <a:pt x="102" y="27"/>
                  </a:moveTo>
                  <a:cubicBezTo>
                    <a:pt x="102" y="28"/>
                    <a:pt x="102" y="28"/>
                    <a:pt x="102" y="28"/>
                  </a:cubicBezTo>
                  <a:cubicBezTo>
                    <a:pt x="102" y="34"/>
                    <a:pt x="97" y="39"/>
                    <a:pt x="90" y="39"/>
                  </a:cubicBezTo>
                  <a:cubicBezTo>
                    <a:pt x="1" y="39"/>
                    <a:pt x="1" y="39"/>
                    <a:pt x="1" y="39"/>
                  </a:cubicBezTo>
                  <a:cubicBezTo>
                    <a:pt x="1" y="39"/>
                    <a:pt x="1" y="39"/>
                    <a:pt x="1" y="39"/>
                  </a:cubicBezTo>
                  <a:cubicBezTo>
                    <a:pt x="0" y="30"/>
                    <a:pt x="8" y="23"/>
                    <a:pt x="16" y="23"/>
                  </a:cubicBezTo>
                  <a:cubicBezTo>
                    <a:pt x="18" y="23"/>
                    <a:pt x="20" y="23"/>
                    <a:pt x="22" y="24"/>
                  </a:cubicBezTo>
                  <a:cubicBezTo>
                    <a:pt x="25" y="16"/>
                    <a:pt x="33" y="11"/>
                    <a:pt x="42" y="11"/>
                  </a:cubicBezTo>
                  <a:cubicBezTo>
                    <a:pt x="46" y="11"/>
                    <a:pt x="49" y="12"/>
                    <a:pt x="52" y="13"/>
                  </a:cubicBezTo>
                  <a:cubicBezTo>
                    <a:pt x="57" y="5"/>
                    <a:pt x="65" y="0"/>
                    <a:pt x="75" y="0"/>
                  </a:cubicBezTo>
                  <a:cubicBezTo>
                    <a:pt x="90" y="0"/>
                    <a:pt x="102" y="12"/>
                    <a:pt x="102" y="2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 name="Rectangle 229">
              <a:extLst>
                <a:ext uri="{FF2B5EF4-FFF2-40B4-BE49-F238E27FC236}">
                  <a16:creationId xmlns:a16="http://schemas.microsoft.com/office/drawing/2014/main" id="{26A8AF54-D870-3B44-B8D7-EA590721A2C8}"/>
                </a:ext>
              </a:extLst>
            </p:cNvPr>
            <p:cNvSpPr>
              <a:spLocks noChangeArrowheads="1"/>
            </p:cNvSpPr>
            <p:nvPr/>
          </p:nvSpPr>
          <p:spPr bwMode="auto">
            <a:xfrm>
              <a:off x="5505927" y="5571385"/>
              <a:ext cx="410973" cy="215876"/>
            </a:xfrm>
            <a:prstGeom prst="rect">
              <a:avLst/>
            </a:prstGeom>
            <a:solidFill>
              <a:srgbClr val="2A404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 name="Rectangle 230">
              <a:extLst>
                <a:ext uri="{FF2B5EF4-FFF2-40B4-BE49-F238E27FC236}">
                  <a16:creationId xmlns:a16="http://schemas.microsoft.com/office/drawing/2014/main" id="{03AFB469-618D-6840-A37C-468EE9BE0EE7}"/>
                </a:ext>
              </a:extLst>
            </p:cNvPr>
            <p:cNvSpPr>
              <a:spLocks noChangeArrowheads="1"/>
            </p:cNvSpPr>
            <p:nvPr/>
          </p:nvSpPr>
          <p:spPr bwMode="auto">
            <a:xfrm>
              <a:off x="5505927" y="5571385"/>
              <a:ext cx="205487" cy="215876"/>
            </a:xfrm>
            <a:prstGeom prst="rect">
              <a:avLst/>
            </a:prstGeom>
            <a:solidFill>
              <a:srgbClr val="3E5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 name="Oval 231">
              <a:extLst>
                <a:ext uri="{FF2B5EF4-FFF2-40B4-BE49-F238E27FC236}">
                  <a16:creationId xmlns:a16="http://schemas.microsoft.com/office/drawing/2014/main" id="{111125A9-BC8E-5A47-BE28-9E797CA7384D}"/>
                </a:ext>
              </a:extLst>
            </p:cNvPr>
            <p:cNvSpPr>
              <a:spLocks noChangeArrowheads="1"/>
            </p:cNvSpPr>
            <p:nvPr/>
          </p:nvSpPr>
          <p:spPr bwMode="auto">
            <a:xfrm>
              <a:off x="5797995" y="5677591"/>
              <a:ext cx="61184" cy="61184"/>
            </a:xfrm>
            <a:prstGeom prst="ellipse">
              <a:avLst/>
            </a:prstGeom>
            <a:solidFill>
              <a:srgbClr val="7D98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3" name="Freeform 232">
              <a:extLst>
                <a:ext uri="{FF2B5EF4-FFF2-40B4-BE49-F238E27FC236}">
                  <a16:creationId xmlns:a16="http://schemas.microsoft.com/office/drawing/2014/main" id="{B0048ACC-2AA7-0747-8482-DB049F2600B0}"/>
                </a:ext>
              </a:extLst>
            </p:cNvPr>
            <p:cNvSpPr>
              <a:spLocks/>
            </p:cNvSpPr>
            <p:nvPr/>
          </p:nvSpPr>
          <p:spPr bwMode="auto">
            <a:xfrm>
              <a:off x="5801458" y="5681055"/>
              <a:ext cx="54258" cy="122368"/>
            </a:xfrm>
            <a:custGeom>
              <a:avLst/>
              <a:gdLst>
                <a:gd name="T0" fmla="*/ 17 w 17"/>
                <a:gd name="T1" fmla="*/ 38 h 38"/>
                <a:gd name="T2" fmla="*/ 0 w 17"/>
                <a:gd name="T3" fmla="*/ 38 h 38"/>
                <a:gd name="T4" fmla="*/ 0 w 17"/>
                <a:gd name="T5" fmla="*/ 9 h 38"/>
                <a:gd name="T6" fmla="*/ 8 w 17"/>
                <a:gd name="T7" fmla="*/ 0 h 38"/>
                <a:gd name="T8" fmla="*/ 17 w 17"/>
                <a:gd name="T9" fmla="*/ 9 h 38"/>
                <a:gd name="T10" fmla="*/ 17 w 17"/>
                <a:gd name="T11" fmla="*/ 38 h 38"/>
              </a:gdLst>
              <a:ahLst/>
              <a:cxnLst>
                <a:cxn ang="0">
                  <a:pos x="T0" y="T1"/>
                </a:cxn>
                <a:cxn ang="0">
                  <a:pos x="T2" y="T3"/>
                </a:cxn>
                <a:cxn ang="0">
                  <a:pos x="T4" y="T5"/>
                </a:cxn>
                <a:cxn ang="0">
                  <a:pos x="T6" y="T7"/>
                </a:cxn>
                <a:cxn ang="0">
                  <a:pos x="T8" y="T9"/>
                </a:cxn>
                <a:cxn ang="0">
                  <a:pos x="T10" y="T11"/>
                </a:cxn>
              </a:cxnLst>
              <a:rect l="0" t="0" r="r" b="b"/>
              <a:pathLst>
                <a:path w="17" h="38">
                  <a:moveTo>
                    <a:pt x="17" y="38"/>
                  </a:moveTo>
                  <a:cubicBezTo>
                    <a:pt x="0" y="38"/>
                    <a:pt x="0" y="38"/>
                    <a:pt x="0" y="38"/>
                  </a:cubicBezTo>
                  <a:cubicBezTo>
                    <a:pt x="0" y="9"/>
                    <a:pt x="0" y="9"/>
                    <a:pt x="0" y="9"/>
                  </a:cubicBezTo>
                  <a:cubicBezTo>
                    <a:pt x="0" y="4"/>
                    <a:pt x="4" y="0"/>
                    <a:pt x="8" y="0"/>
                  </a:cubicBezTo>
                  <a:cubicBezTo>
                    <a:pt x="13" y="0"/>
                    <a:pt x="17" y="4"/>
                    <a:pt x="17" y="9"/>
                  </a:cubicBezTo>
                  <a:lnTo>
                    <a:pt x="17" y="38"/>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4" name="Freeform 233">
              <a:extLst>
                <a:ext uri="{FF2B5EF4-FFF2-40B4-BE49-F238E27FC236}">
                  <a16:creationId xmlns:a16="http://schemas.microsoft.com/office/drawing/2014/main" id="{EAE9A3C4-D2A0-5C44-80F6-5BDDECBC6294}"/>
                </a:ext>
              </a:extLst>
            </p:cNvPr>
            <p:cNvSpPr>
              <a:spLocks/>
            </p:cNvSpPr>
            <p:nvPr/>
          </p:nvSpPr>
          <p:spPr bwMode="auto">
            <a:xfrm>
              <a:off x="5801458" y="5681055"/>
              <a:ext cx="28860" cy="122368"/>
            </a:xfrm>
            <a:custGeom>
              <a:avLst/>
              <a:gdLst>
                <a:gd name="T0" fmla="*/ 9 w 9"/>
                <a:gd name="T1" fmla="*/ 0 h 38"/>
                <a:gd name="T2" fmla="*/ 9 w 9"/>
                <a:gd name="T3" fmla="*/ 38 h 38"/>
                <a:gd name="T4" fmla="*/ 0 w 9"/>
                <a:gd name="T5" fmla="*/ 38 h 38"/>
                <a:gd name="T6" fmla="*/ 0 w 9"/>
                <a:gd name="T7" fmla="*/ 9 h 38"/>
                <a:gd name="T8" fmla="*/ 8 w 9"/>
                <a:gd name="T9" fmla="*/ 0 h 38"/>
                <a:gd name="T10" fmla="*/ 9 w 9"/>
                <a:gd name="T11" fmla="*/ 0 h 38"/>
              </a:gdLst>
              <a:ahLst/>
              <a:cxnLst>
                <a:cxn ang="0">
                  <a:pos x="T0" y="T1"/>
                </a:cxn>
                <a:cxn ang="0">
                  <a:pos x="T2" y="T3"/>
                </a:cxn>
                <a:cxn ang="0">
                  <a:pos x="T4" y="T5"/>
                </a:cxn>
                <a:cxn ang="0">
                  <a:pos x="T6" y="T7"/>
                </a:cxn>
                <a:cxn ang="0">
                  <a:pos x="T8" y="T9"/>
                </a:cxn>
                <a:cxn ang="0">
                  <a:pos x="T10" y="T11"/>
                </a:cxn>
              </a:cxnLst>
              <a:rect l="0" t="0" r="r" b="b"/>
              <a:pathLst>
                <a:path w="9" h="38">
                  <a:moveTo>
                    <a:pt x="9" y="0"/>
                  </a:moveTo>
                  <a:cubicBezTo>
                    <a:pt x="9" y="38"/>
                    <a:pt x="9" y="38"/>
                    <a:pt x="9" y="38"/>
                  </a:cubicBezTo>
                  <a:cubicBezTo>
                    <a:pt x="0" y="38"/>
                    <a:pt x="0" y="38"/>
                    <a:pt x="0" y="38"/>
                  </a:cubicBezTo>
                  <a:cubicBezTo>
                    <a:pt x="0" y="9"/>
                    <a:pt x="0" y="9"/>
                    <a:pt x="0" y="9"/>
                  </a:cubicBezTo>
                  <a:cubicBezTo>
                    <a:pt x="0" y="4"/>
                    <a:pt x="4" y="0"/>
                    <a:pt x="8" y="0"/>
                  </a:cubicBezTo>
                  <a:lnTo>
                    <a:pt x="9"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5" name="Freeform 234">
              <a:extLst>
                <a:ext uri="{FF2B5EF4-FFF2-40B4-BE49-F238E27FC236}">
                  <a16:creationId xmlns:a16="http://schemas.microsoft.com/office/drawing/2014/main" id="{73227DB7-D36A-D74D-A8AD-05FC25904C79}"/>
                </a:ext>
              </a:extLst>
            </p:cNvPr>
            <p:cNvSpPr>
              <a:spLocks/>
            </p:cNvSpPr>
            <p:nvPr/>
          </p:nvSpPr>
          <p:spPr bwMode="auto">
            <a:xfrm>
              <a:off x="5797995" y="5799960"/>
              <a:ext cx="64647" cy="5772"/>
            </a:xfrm>
            <a:custGeom>
              <a:avLst/>
              <a:gdLst>
                <a:gd name="T0" fmla="*/ 19 w 20"/>
                <a:gd name="T1" fmla="*/ 2 h 2"/>
                <a:gd name="T2" fmla="*/ 0 w 20"/>
                <a:gd name="T3" fmla="*/ 2 h 2"/>
                <a:gd name="T4" fmla="*/ 0 w 20"/>
                <a:gd name="T5" fmla="*/ 1 h 2"/>
                <a:gd name="T6" fmla="*/ 0 w 20"/>
                <a:gd name="T7" fmla="*/ 0 h 2"/>
                <a:gd name="T8" fmla="*/ 19 w 20"/>
                <a:gd name="T9" fmla="*/ 0 h 2"/>
                <a:gd name="T10" fmla="*/ 20 w 20"/>
                <a:gd name="T11" fmla="*/ 1 h 2"/>
                <a:gd name="T12" fmla="*/ 19 w 20"/>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0" h="2">
                  <a:moveTo>
                    <a:pt x="19" y="2"/>
                  </a:moveTo>
                  <a:cubicBezTo>
                    <a:pt x="0" y="2"/>
                    <a:pt x="0" y="2"/>
                    <a:pt x="0" y="2"/>
                  </a:cubicBezTo>
                  <a:cubicBezTo>
                    <a:pt x="0" y="2"/>
                    <a:pt x="0" y="2"/>
                    <a:pt x="0" y="1"/>
                  </a:cubicBezTo>
                  <a:cubicBezTo>
                    <a:pt x="0" y="1"/>
                    <a:pt x="0" y="0"/>
                    <a:pt x="0" y="0"/>
                  </a:cubicBezTo>
                  <a:cubicBezTo>
                    <a:pt x="19" y="0"/>
                    <a:pt x="19" y="0"/>
                    <a:pt x="19" y="0"/>
                  </a:cubicBezTo>
                  <a:cubicBezTo>
                    <a:pt x="19" y="0"/>
                    <a:pt x="20" y="1"/>
                    <a:pt x="20" y="1"/>
                  </a:cubicBezTo>
                  <a:cubicBezTo>
                    <a:pt x="20" y="2"/>
                    <a:pt x="19" y="2"/>
                    <a:pt x="19" y="2"/>
                  </a:cubicBezTo>
                  <a:close/>
                </a:path>
              </a:pathLst>
            </a:custGeom>
            <a:solidFill>
              <a:srgbClr val="D3D3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6" name="Freeform 235">
              <a:extLst>
                <a:ext uri="{FF2B5EF4-FFF2-40B4-BE49-F238E27FC236}">
                  <a16:creationId xmlns:a16="http://schemas.microsoft.com/office/drawing/2014/main" id="{C1F49625-D484-9344-BCF2-9B76B80DD070}"/>
                </a:ext>
              </a:extLst>
            </p:cNvPr>
            <p:cNvSpPr>
              <a:spLocks/>
            </p:cNvSpPr>
            <p:nvPr/>
          </p:nvSpPr>
          <p:spPr bwMode="auto">
            <a:xfrm>
              <a:off x="5797995" y="5799960"/>
              <a:ext cx="32324" cy="5772"/>
            </a:xfrm>
            <a:custGeom>
              <a:avLst/>
              <a:gdLst>
                <a:gd name="T0" fmla="*/ 10 w 10"/>
                <a:gd name="T1" fmla="*/ 0 h 2"/>
                <a:gd name="T2" fmla="*/ 10 w 10"/>
                <a:gd name="T3" fmla="*/ 2 h 2"/>
                <a:gd name="T4" fmla="*/ 0 w 10"/>
                <a:gd name="T5" fmla="*/ 2 h 2"/>
                <a:gd name="T6" fmla="*/ 0 w 10"/>
                <a:gd name="T7" fmla="*/ 1 h 2"/>
                <a:gd name="T8" fmla="*/ 0 w 10"/>
                <a:gd name="T9" fmla="*/ 0 h 2"/>
                <a:gd name="T10" fmla="*/ 10 w 10"/>
                <a:gd name="T11" fmla="*/ 0 h 2"/>
              </a:gdLst>
              <a:ahLst/>
              <a:cxnLst>
                <a:cxn ang="0">
                  <a:pos x="T0" y="T1"/>
                </a:cxn>
                <a:cxn ang="0">
                  <a:pos x="T2" y="T3"/>
                </a:cxn>
                <a:cxn ang="0">
                  <a:pos x="T4" y="T5"/>
                </a:cxn>
                <a:cxn ang="0">
                  <a:pos x="T6" y="T7"/>
                </a:cxn>
                <a:cxn ang="0">
                  <a:pos x="T8" y="T9"/>
                </a:cxn>
                <a:cxn ang="0">
                  <a:pos x="T10" y="T11"/>
                </a:cxn>
              </a:cxnLst>
              <a:rect l="0" t="0" r="r" b="b"/>
              <a:pathLst>
                <a:path w="10" h="2">
                  <a:moveTo>
                    <a:pt x="10" y="0"/>
                  </a:moveTo>
                  <a:cubicBezTo>
                    <a:pt x="10" y="2"/>
                    <a:pt x="10" y="2"/>
                    <a:pt x="10" y="2"/>
                  </a:cubicBezTo>
                  <a:cubicBezTo>
                    <a:pt x="0" y="2"/>
                    <a:pt x="0" y="2"/>
                    <a:pt x="0" y="2"/>
                  </a:cubicBezTo>
                  <a:cubicBezTo>
                    <a:pt x="0" y="2"/>
                    <a:pt x="0" y="2"/>
                    <a:pt x="0" y="1"/>
                  </a:cubicBezTo>
                  <a:cubicBezTo>
                    <a:pt x="0" y="1"/>
                    <a:pt x="0" y="0"/>
                    <a:pt x="0" y="0"/>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7" name="Rectangle 236">
              <a:extLst>
                <a:ext uri="{FF2B5EF4-FFF2-40B4-BE49-F238E27FC236}">
                  <a16:creationId xmlns:a16="http://schemas.microsoft.com/office/drawing/2014/main" id="{CAD4A9C6-950F-7042-BA82-D95CE3D0A124}"/>
                </a:ext>
              </a:extLst>
            </p:cNvPr>
            <p:cNvSpPr>
              <a:spLocks noChangeArrowheads="1"/>
            </p:cNvSpPr>
            <p:nvPr/>
          </p:nvSpPr>
          <p:spPr bwMode="auto">
            <a:xfrm>
              <a:off x="5544023" y="5597937"/>
              <a:ext cx="337090" cy="288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8" name="Rectangle 237">
              <a:extLst>
                <a:ext uri="{FF2B5EF4-FFF2-40B4-BE49-F238E27FC236}">
                  <a16:creationId xmlns:a16="http://schemas.microsoft.com/office/drawing/2014/main" id="{108E0358-3F57-BB45-A968-33D11265CDEA}"/>
                </a:ext>
              </a:extLst>
            </p:cNvPr>
            <p:cNvSpPr>
              <a:spLocks noChangeArrowheads="1"/>
            </p:cNvSpPr>
            <p:nvPr/>
          </p:nvSpPr>
          <p:spPr bwMode="auto">
            <a:xfrm>
              <a:off x="5711414" y="5597937"/>
              <a:ext cx="169700" cy="28860"/>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9" name="Rectangle 238">
              <a:extLst>
                <a:ext uri="{FF2B5EF4-FFF2-40B4-BE49-F238E27FC236}">
                  <a16:creationId xmlns:a16="http://schemas.microsoft.com/office/drawing/2014/main" id="{6A971F9B-9D0C-E840-8397-D5115378937A}"/>
                </a:ext>
              </a:extLst>
            </p:cNvPr>
            <p:cNvSpPr>
              <a:spLocks noChangeArrowheads="1"/>
            </p:cNvSpPr>
            <p:nvPr/>
          </p:nvSpPr>
          <p:spPr bwMode="auto">
            <a:xfrm>
              <a:off x="5711414" y="5645268"/>
              <a:ext cx="169700" cy="25397"/>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0" name="Rectangle 239">
              <a:extLst>
                <a:ext uri="{FF2B5EF4-FFF2-40B4-BE49-F238E27FC236}">
                  <a16:creationId xmlns:a16="http://schemas.microsoft.com/office/drawing/2014/main" id="{E51BF9AF-5751-EF4E-808C-3E7B48BEF7E5}"/>
                </a:ext>
              </a:extLst>
            </p:cNvPr>
            <p:cNvSpPr>
              <a:spLocks noChangeArrowheads="1"/>
            </p:cNvSpPr>
            <p:nvPr/>
          </p:nvSpPr>
          <p:spPr bwMode="auto">
            <a:xfrm>
              <a:off x="5544023" y="5645268"/>
              <a:ext cx="337090" cy="2539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1" name="Freeform 240">
              <a:extLst>
                <a:ext uri="{FF2B5EF4-FFF2-40B4-BE49-F238E27FC236}">
                  <a16:creationId xmlns:a16="http://schemas.microsoft.com/office/drawing/2014/main" id="{45E42B70-3CF1-5747-9EDA-BECECF0E0839}"/>
                </a:ext>
              </a:extLst>
            </p:cNvPr>
            <p:cNvSpPr>
              <a:spLocks/>
            </p:cNvSpPr>
            <p:nvPr/>
          </p:nvSpPr>
          <p:spPr bwMode="auto">
            <a:xfrm>
              <a:off x="5672163" y="5690290"/>
              <a:ext cx="80809" cy="96971"/>
            </a:xfrm>
            <a:custGeom>
              <a:avLst/>
              <a:gdLst>
                <a:gd name="T0" fmla="*/ 25 w 25"/>
                <a:gd name="T1" fmla="*/ 30 h 30"/>
                <a:gd name="T2" fmla="*/ 0 w 25"/>
                <a:gd name="T3" fmla="*/ 30 h 30"/>
                <a:gd name="T4" fmla="*/ 0 w 25"/>
                <a:gd name="T5" fmla="*/ 12 h 30"/>
                <a:gd name="T6" fmla="*/ 12 w 25"/>
                <a:gd name="T7" fmla="*/ 0 h 30"/>
                <a:gd name="T8" fmla="*/ 25 w 25"/>
                <a:gd name="T9" fmla="*/ 12 h 30"/>
                <a:gd name="T10" fmla="*/ 25 w 25"/>
                <a:gd name="T11" fmla="*/ 30 h 30"/>
              </a:gdLst>
              <a:ahLst/>
              <a:cxnLst>
                <a:cxn ang="0">
                  <a:pos x="T0" y="T1"/>
                </a:cxn>
                <a:cxn ang="0">
                  <a:pos x="T2" y="T3"/>
                </a:cxn>
                <a:cxn ang="0">
                  <a:pos x="T4" y="T5"/>
                </a:cxn>
                <a:cxn ang="0">
                  <a:pos x="T6" y="T7"/>
                </a:cxn>
                <a:cxn ang="0">
                  <a:pos x="T8" y="T9"/>
                </a:cxn>
                <a:cxn ang="0">
                  <a:pos x="T10" y="T11"/>
                </a:cxn>
              </a:cxnLst>
              <a:rect l="0" t="0" r="r" b="b"/>
              <a:pathLst>
                <a:path w="25" h="30">
                  <a:moveTo>
                    <a:pt x="25" y="30"/>
                  </a:moveTo>
                  <a:cubicBezTo>
                    <a:pt x="0" y="30"/>
                    <a:pt x="0" y="30"/>
                    <a:pt x="0" y="30"/>
                  </a:cubicBezTo>
                  <a:cubicBezTo>
                    <a:pt x="0" y="12"/>
                    <a:pt x="0" y="12"/>
                    <a:pt x="0" y="12"/>
                  </a:cubicBezTo>
                  <a:cubicBezTo>
                    <a:pt x="0" y="5"/>
                    <a:pt x="6" y="0"/>
                    <a:pt x="12" y="0"/>
                  </a:cubicBezTo>
                  <a:cubicBezTo>
                    <a:pt x="19" y="0"/>
                    <a:pt x="25" y="5"/>
                    <a:pt x="25" y="12"/>
                  </a:cubicBezTo>
                  <a:lnTo>
                    <a:pt x="25" y="30"/>
                  </a:lnTo>
                  <a:close/>
                </a:path>
              </a:pathLst>
            </a:cu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2" name="Freeform 241">
              <a:extLst>
                <a:ext uri="{FF2B5EF4-FFF2-40B4-BE49-F238E27FC236}">
                  <a16:creationId xmlns:a16="http://schemas.microsoft.com/office/drawing/2014/main" id="{C0754EF9-89E0-0043-B3CB-6FD07A234E80}"/>
                </a:ext>
              </a:extLst>
            </p:cNvPr>
            <p:cNvSpPr>
              <a:spLocks/>
            </p:cNvSpPr>
            <p:nvPr/>
          </p:nvSpPr>
          <p:spPr bwMode="auto">
            <a:xfrm>
              <a:off x="5672163" y="5690290"/>
              <a:ext cx="39250" cy="96971"/>
            </a:xfrm>
            <a:custGeom>
              <a:avLst/>
              <a:gdLst>
                <a:gd name="T0" fmla="*/ 12 w 12"/>
                <a:gd name="T1" fmla="*/ 0 h 30"/>
                <a:gd name="T2" fmla="*/ 12 w 12"/>
                <a:gd name="T3" fmla="*/ 30 h 30"/>
                <a:gd name="T4" fmla="*/ 0 w 12"/>
                <a:gd name="T5" fmla="*/ 30 h 30"/>
                <a:gd name="T6" fmla="*/ 0 w 12"/>
                <a:gd name="T7" fmla="*/ 12 h 30"/>
                <a:gd name="T8" fmla="*/ 12 w 12"/>
                <a:gd name="T9" fmla="*/ 0 h 30"/>
              </a:gdLst>
              <a:ahLst/>
              <a:cxnLst>
                <a:cxn ang="0">
                  <a:pos x="T0" y="T1"/>
                </a:cxn>
                <a:cxn ang="0">
                  <a:pos x="T2" y="T3"/>
                </a:cxn>
                <a:cxn ang="0">
                  <a:pos x="T4" y="T5"/>
                </a:cxn>
                <a:cxn ang="0">
                  <a:pos x="T6" y="T7"/>
                </a:cxn>
                <a:cxn ang="0">
                  <a:pos x="T8" y="T9"/>
                </a:cxn>
              </a:cxnLst>
              <a:rect l="0" t="0" r="r" b="b"/>
              <a:pathLst>
                <a:path w="12" h="30">
                  <a:moveTo>
                    <a:pt x="12" y="0"/>
                  </a:moveTo>
                  <a:cubicBezTo>
                    <a:pt x="12" y="30"/>
                    <a:pt x="12" y="30"/>
                    <a:pt x="12" y="30"/>
                  </a:cubicBezTo>
                  <a:cubicBezTo>
                    <a:pt x="0" y="30"/>
                    <a:pt x="0" y="30"/>
                    <a:pt x="0" y="30"/>
                  </a:cubicBezTo>
                  <a:cubicBezTo>
                    <a:pt x="0" y="12"/>
                    <a:pt x="0" y="12"/>
                    <a:pt x="0" y="12"/>
                  </a:cubicBezTo>
                  <a:cubicBezTo>
                    <a:pt x="0" y="5"/>
                    <a:pt x="6" y="0"/>
                    <a:pt x="1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3" name="Freeform 242">
              <a:extLst>
                <a:ext uri="{FF2B5EF4-FFF2-40B4-BE49-F238E27FC236}">
                  <a16:creationId xmlns:a16="http://schemas.microsoft.com/office/drawing/2014/main" id="{E0617249-37D1-214B-8D0C-2A6E7F2350B2}"/>
                </a:ext>
              </a:extLst>
            </p:cNvPr>
            <p:cNvSpPr>
              <a:spLocks/>
            </p:cNvSpPr>
            <p:nvPr/>
          </p:nvSpPr>
          <p:spPr bwMode="auto">
            <a:xfrm>
              <a:off x="4979512" y="4938763"/>
              <a:ext cx="555275" cy="848498"/>
            </a:xfrm>
            <a:custGeom>
              <a:avLst/>
              <a:gdLst>
                <a:gd name="T0" fmla="*/ 481 w 481"/>
                <a:gd name="T1" fmla="*/ 735 h 735"/>
                <a:gd name="T2" fmla="*/ 0 w 481"/>
                <a:gd name="T3" fmla="*/ 735 h 735"/>
                <a:gd name="T4" fmla="*/ 86 w 481"/>
                <a:gd name="T5" fmla="*/ 223 h 735"/>
                <a:gd name="T6" fmla="*/ 89 w 481"/>
                <a:gd name="T7" fmla="*/ 192 h 735"/>
                <a:gd name="T8" fmla="*/ 97 w 481"/>
                <a:gd name="T9" fmla="*/ 156 h 735"/>
                <a:gd name="T10" fmla="*/ 100 w 481"/>
                <a:gd name="T11" fmla="*/ 125 h 735"/>
                <a:gd name="T12" fmla="*/ 105 w 481"/>
                <a:gd name="T13" fmla="*/ 89 h 735"/>
                <a:gd name="T14" fmla="*/ 111 w 481"/>
                <a:gd name="T15" fmla="*/ 56 h 735"/>
                <a:gd name="T16" fmla="*/ 122 w 481"/>
                <a:gd name="T17" fmla="*/ 0 h 735"/>
                <a:gd name="T18" fmla="*/ 358 w 481"/>
                <a:gd name="T19" fmla="*/ 0 h 735"/>
                <a:gd name="T20" fmla="*/ 367 w 481"/>
                <a:gd name="T21" fmla="*/ 56 h 735"/>
                <a:gd name="T22" fmla="*/ 372 w 481"/>
                <a:gd name="T23" fmla="*/ 89 h 735"/>
                <a:gd name="T24" fmla="*/ 378 w 481"/>
                <a:gd name="T25" fmla="*/ 125 h 735"/>
                <a:gd name="T26" fmla="*/ 384 w 481"/>
                <a:gd name="T27" fmla="*/ 156 h 735"/>
                <a:gd name="T28" fmla="*/ 389 w 481"/>
                <a:gd name="T29" fmla="*/ 192 h 735"/>
                <a:gd name="T30" fmla="*/ 395 w 481"/>
                <a:gd name="T31" fmla="*/ 223 h 735"/>
                <a:gd name="T32" fmla="*/ 481 w 481"/>
                <a:gd name="T33" fmla="*/ 735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1" h="735">
                  <a:moveTo>
                    <a:pt x="481" y="735"/>
                  </a:moveTo>
                  <a:lnTo>
                    <a:pt x="0" y="735"/>
                  </a:lnTo>
                  <a:lnTo>
                    <a:pt x="86" y="223"/>
                  </a:lnTo>
                  <a:lnTo>
                    <a:pt x="89" y="192"/>
                  </a:lnTo>
                  <a:lnTo>
                    <a:pt x="97" y="156"/>
                  </a:lnTo>
                  <a:lnTo>
                    <a:pt x="100" y="125"/>
                  </a:lnTo>
                  <a:lnTo>
                    <a:pt x="105" y="89"/>
                  </a:lnTo>
                  <a:lnTo>
                    <a:pt x="111" y="56"/>
                  </a:lnTo>
                  <a:lnTo>
                    <a:pt x="122" y="0"/>
                  </a:lnTo>
                  <a:lnTo>
                    <a:pt x="358" y="0"/>
                  </a:lnTo>
                  <a:lnTo>
                    <a:pt x="367" y="56"/>
                  </a:lnTo>
                  <a:lnTo>
                    <a:pt x="372" y="89"/>
                  </a:lnTo>
                  <a:lnTo>
                    <a:pt x="378" y="125"/>
                  </a:lnTo>
                  <a:lnTo>
                    <a:pt x="384" y="156"/>
                  </a:lnTo>
                  <a:lnTo>
                    <a:pt x="389" y="192"/>
                  </a:lnTo>
                  <a:lnTo>
                    <a:pt x="395" y="223"/>
                  </a:lnTo>
                  <a:lnTo>
                    <a:pt x="481" y="735"/>
                  </a:lnTo>
                  <a:close/>
                </a:path>
              </a:pathLst>
            </a:cu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4" name="Freeform 243">
              <a:extLst>
                <a:ext uri="{FF2B5EF4-FFF2-40B4-BE49-F238E27FC236}">
                  <a16:creationId xmlns:a16="http://schemas.microsoft.com/office/drawing/2014/main" id="{56319642-C40B-A246-AA70-2E03F3F62090}"/>
                </a:ext>
              </a:extLst>
            </p:cNvPr>
            <p:cNvSpPr>
              <a:spLocks/>
            </p:cNvSpPr>
            <p:nvPr/>
          </p:nvSpPr>
          <p:spPr bwMode="auto">
            <a:xfrm>
              <a:off x="4979512" y="4938763"/>
              <a:ext cx="275906" cy="848498"/>
            </a:xfrm>
            <a:custGeom>
              <a:avLst/>
              <a:gdLst>
                <a:gd name="T0" fmla="*/ 239 w 239"/>
                <a:gd name="T1" fmla="*/ 0 h 735"/>
                <a:gd name="T2" fmla="*/ 239 w 239"/>
                <a:gd name="T3" fmla="*/ 735 h 735"/>
                <a:gd name="T4" fmla="*/ 0 w 239"/>
                <a:gd name="T5" fmla="*/ 735 h 735"/>
                <a:gd name="T6" fmla="*/ 122 w 239"/>
                <a:gd name="T7" fmla="*/ 0 h 735"/>
                <a:gd name="T8" fmla="*/ 239 w 239"/>
                <a:gd name="T9" fmla="*/ 0 h 735"/>
              </a:gdLst>
              <a:ahLst/>
              <a:cxnLst>
                <a:cxn ang="0">
                  <a:pos x="T0" y="T1"/>
                </a:cxn>
                <a:cxn ang="0">
                  <a:pos x="T2" y="T3"/>
                </a:cxn>
                <a:cxn ang="0">
                  <a:pos x="T4" y="T5"/>
                </a:cxn>
                <a:cxn ang="0">
                  <a:pos x="T6" y="T7"/>
                </a:cxn>
                <a:cxn ang="0">
                  <a:pos x="T8" y="T9"/>
                </a:cxn>
              </a:cxnLst>
              <a:rect l="0" t="0" r="r" b="b"/>
              <a:pathLst>
                <a:path w="239" h="735">
                  <a:moveTo>
                    <a:pt x="239" y="0"/>
                  </a:moveTo>
                  <a:lnTo>
                    <a:pt x="239" y="735"/>
                  </a:lnTo>
                  <a:lnTo>
                    <a:pt x="0" y="735"/>
                  </a:lnTo>
                  <a:lnTo>
                    <a:pt x="122" y="0"/>
                  </a:lnTo>
                  <a:lnTo>
                    <a:pt x="23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5" name="Freeform 244">
              <a:extLst>
                <a:ext uri="{FF2B5EF4-FFF2-40B4-BE49-F238E27FC236}">
                  <a16:creationId xmlns:a16="http://schemas.microsoft.com/office/drawing/2014/main" id="{A556E780-5AE0-3B40-8318-DECADCFA9299}"/>
                </a:ext>
              </a:extLst>
            </p:cNvPr>
            <p:cNvSpPr>
              <a:spLocks/>
            </p:cNvSpPr>
            <p:nvPr/>
          </p:nvSpPr>
          <p:spPr bwMode="auto">
            <a:xfrm>
              <a:off x="5100726" y="5003411"/>
              <a:ext cx="308230" cy="38096"/>
            </a:xfrm>
            <a:custGeom>
              <a:avLst/>
              <a:gdLst>
                <a:gd name="T0" fmla="*/ 267 w 267"/>
                <a:gd name="T1" fmla="*/ 33 h 33"/>
                <a:gd name="T2" fmla="*/ 0 w 267"/>
                <a:gd name="T3" fmla="*/ 33 h 33"/>
                <a:gd name="T4" fmla="*/ 6 w 267"/>
                <a:gd name="T5" fmla="*/ 0 h 33"/>
                <a:gd name="T6" fmla="*/ 262 w 267"/>
                <a:gd name="T7" fmla="*/ 0 h 33"/>
                <a:gd name="T8" fmla="*/ 267 w 267"/>
                <a:gd name="T9" fmla="*/ 33 h 33"/>
              </a:gdLst>
              <a:ahLst/>
              <a:cxnLst>
                <a:cxn ang="0">
                  <a:pos x="T0" y="T1"/>
                </a:cxn>
                <a:cxn ang="0">
                  <a:pos x="T2" y="T3"/>
                </a:cxn>
                <a:cxn ang="0">
                  <a:pos x="T4" y="T5"/>
                </a:cxn>
                <a:cxn ang="0">
                  <a:pos x="T6" y="T7"/>
                </a:cxn>
                <a:cxn ang="0">
                  <a:pos x="T8" y="T9"/>
                </a:cxn>
              </a:cxnLst>
              <a:rect l="0" t="0" r="r" b="b"/>
              <a:pathLst>
                <a:path w="267" h="33">
                  <a:moveTo>
                    <a:pt x="267" y="33"/>
                  </a:moveTo>
                  <a:lnTo>
                    <a:pt x="0" y="33"/>
                  </a:lnTo>
                  <a:lnTo>
                    <a:pt x="6" y="0"/>
                  </a:lnTo>
                  <a:lnTo>
                    <a:pt x="262" y="0"/>
                  </a:lnTo>
                  <a:lnTo>
                    <a:pt x="267" y="33"/>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6" name="Freeform 245">
              <a:extLst>
                <a:ext uri="{FF2B5EF4-FFF2-40B4-BE49-F238E27FC236}">
                  <a16:creationId xmlns:a16="http://schemas.microsoft.com/office/drawing/2014/main" id="{BAF32152-5DC6-1D47-A8A4-15C6A7B682B6}"/>
                </a:ext>
              </a:extLst>
            </p:cNvPr>
            <p:cNvSpPr>
              <a:spLocks/>
            </p:cNvSpPr>
            <p:nvPr/>
          </p:nvSpPr>
          <p:spPr bwMode="auto">
            <a:xfrm>
              <a:off x="5091491" y="5083066"/>
              <a:ext cx="331318" cy="35787"/>
            </a:xfrm>
            <a:custGeom>
              <a:avLst/>
              <a:gdLst>
                <a:gd name="T0" fmla="*/ 287 w 287"/>
                <a:gd name="T1" fmla="*/ 31 h 31"/>
                <a:gd name="T2" fmla="*/ 0 w 287"/>
                <a:gd name="T3" fmla="*/ 31 h 31"/>
                <a:gd name="T4" fmla="*/ 3 w 287"/>
                <a:gd name="T5" fmla="*/ 0 h 31"/>
                <a:gd name="T6" fmla="*/ 281 w 287"/>
                <a:gd name="T7" fmla="*/ 0 h 31"/>
                <a:gd name="T8" fmla="*/ 287 w 287"/>
                <a:gd name="T9" fmla="*/ 31 h 31"/>
              </a:gdLst>
              <a:ahLst/>
              <a:cxnLst>
                <a:cxn ang="0">
                  <a:pos x="T0" y="T1"/>
                </a:cxn>
                <a:cxn ang="0">
                  <a:pos x="T2" y="T3"/>
                </a:cxn>
                <a:cxn ang="0">
                  <a:pos x="T4" y="T5"/>
                </a:cxn>
                <a:cxn ang="0">
                  <a:pos x="T6" y="T7"/>
                </a:cxn>
                <a:cxn ang="0">
                  <a:pos x="T8" y="T9"/>
                </a:cxn>
              </a:cxnLst>
              <a:rect l="0" t="0" r="r" b="b"/>
              <a:pathLst>
                <a:path w="287" h="31">
                  <a:moveTo>
                    <a:pt x="287" y="31"/>
                  </a:moveTo>
                  <a:lnTo>
                    <a:pt x="0" y="31"/>
                  </a:lnTo>
                  <a:lnTo>
                    <a:pt x="3" y="0"/>
                  </a:lnTo>
                  <a:lnTo>
                    <a:pt x="281" y="0"/>
                  </a:lnTo>
                  <a:lnTo>
                    <a:pt x="287" y="31"/>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7" name="Freeform 246">
              <a:extLst>
                <a:ext uri="{FF2B5EF4-FFF2-40B4-BE49-F238E27FC236}">
                  <a16:creationId xmlns:a16="http://schemas.microsoft.com/office/drawing/2014/main" id="{EB98C039-FB0C-5A47-8729-407049B1711B}"/>
                </a:ext>
              </a:extLst>
            </p:cNvPr>
            <p:cNvSpPr>
              <a:spLocks/>
            </p:cNvSpPr>
            <p:nvPr/>
          </p:nvSpPr>
          <p:spPr bwMode="auto">
            <a:xfrm>
              <a:off x="5078792" y="5160412"/>
              <a:ext cx="356715" cy="35787"/>
            </a:xfrm>
            <a:custGeom>
              <a:avLst/>
              <a:gdLst>
                <a:gd name="T0" fmla="*/ 309 w 309"/>
                <a:gd name="T1" fmla="*/ 31 h 31"/>
                <a:gd name="T2" fmla="*/ 0 w 309"/>
                <a:gd name="T3" fmla="*/ 31 h 31"/>
                <a:gd name="T4" fmla="*/ 3 w 309"/>
                <a:gd name="T5" fmla="*/ 0 h 31"/>
                <a:gd name="T6" fmla="*/ 303 w 309"/>
                <a:gd name="T7" fmla="*/ 0 h 31"/>
                <a:gd name="T8" fmla="*/ 309 w 309"/>
                <a:gd name="T9" fmla="*/ 31 h 31"/>
              </a:gdLst>
              <a:ahLst/>
              <a:cxnLst>
                <a:cxn ang="0">
                  <a:pos x="T0" y="T1"/>
                </a:cxn>
                <a:cxn ang="0">
                  <a:pos x="T2" y="T3"/>
                </a:cxn>
                <a:cxn ang="0">
                  <a:pos x="T4" y="T5"/>
                </a:cxn>
                <a:cxn ang="0">
                  <a:pos x="T6" y="T7"/>
                </a:cxn>
                <a:cxn ang="0">
                  <a:pos x="T8" y="T9"/>
                </a:cxn>
              </a:cxnLst>
              <a:rect l="0" t="0" r="r" b="b"/>
              <a:pathLst>
                <a:path w="309" h="31">
                  <a:moveTo>
                    <a:pt x="309" y="31"/>
                  </a:moveTo>
                  <a:lnTo>
                    <a:pt x="0" y="31"/>
                  </a:lnTo>
                  <a:lnTo>
                    <a:pt x="3" y="0"/>
                  </a:lnTo>
                  <a:lnTo>
                    <a:pt x="303" y="0"/>
                  </a:lnTo>
                  <a:lnTo>
                    <a:pt x="309" y="31"/>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8" name="Freeform 247">
              <a:extLst>
                <a:ext uri="{FF2B5EF4-FFF2-40B4-BE49-F238E27FC236}">
                  <a16:creationId xmlns:a16="http://schemas.microsoft.com/office/drawing/2014/main" id="{F2B4A5C2-5FF1-2447-8EAA-F89E7DCC1029}"/>
                </a:ext>
              </a:extLst>
            </p:cNvPr>
            <p:cNvSpPr>
              <a:spLocks/>
            </p:cNvSpPr>
            <p:nvPr/>
          </p:nvSpPr>
          <p:spPr bwMode="auto">
            <a:xfrm>
              <a:off x="5100726" y="5003411"/>
              <a:ext cx="154692" cy="38096"/>
            </a:xfrm>
            <a:custGeom>
              <a:avLst/>
              <a:gdLst>
                <a:gd name="T0" fmla="*/ 134 w 134"/>
                <a:gd name="T1" fmla="*/ 0 h 33"/>
                <a:gd name="T2" fmla="*/ 134 w 134"/>
                <a:gd name="T3" fmla="*/ 33 h 33"/>
                <a:gd name="T4" fmla="*/ 0 w 134"/>
                <a:gd name="T5" fmla="*/ 33 h 33"/>
                <a:gd name="T6" fmla="*/ 6 w 134"/>
                <a:gd name="T7" fmla="*/ 0 h 33"/>
                <a:gd name="T8" fmla="*/ 134 w 134"/>
                <a:gd name="T9" fmla="*/ 0 h 33"/>
              </a:gdLst>
              <a:ahLst/>
              <a:cxnLst>
                <a:cxn ang="0">
                  <a:pos x="T0" y="T1"/>
                </a:cxn>
                <a:cxn ang="0">
                  <a:pos x="T2" y="T3"/>
                </a:cxn>
                <a:cxn ang="0">
                  <a:pos x="T4" y="T5"/>
                </a:cxn>
                <a:cxn ang="0">
                  <a:pos x="T6" y="T7"/>
                </a:cxn>
                <a:cxn ang="0">
                  <a:pos x="T8" y="T9"/>
                </a:cxn>
              </a:cxnLst>
              <a:rect l="0" t="0" r="r" b="b"/>
              <a:pathLst>
                <a:path w="134" h="33">
                  <a:moveTo>
                    <a:pt x="134" y="0"/>
                  </a:moveTo>
                  <a:lnTo>
                    <a:pt x="134" y="33"/>
                  </a:lnTo>
                  <a:lnTo>
                    <a:pt x="0" y="33"/>
                  </a:lnTo>
                  <a:lnTo>
                    <a:pt x="6" y="0"/>
                  </a:lnTo>
                  <a:lnTo>
                    <a:pt x="134"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9" name="Freeform 248">
              <a:extLst>
                <a:ext uri="{FF2B5EF4-FFF2-40B4-BE49-F238E27FC236}">
                  <a16:creationId xmlns:a16="http://schemas.microsoft.com/office/drawing/2014/main" id="{FC69BE97-8FC7-0B40-AC24-B1A4167C6C2E}"/>
                </a:ext>
              </a:extLst>
            </p:cNvPr>
            <p:cNvSpPr>
              <a:spLocks/>
            </p:cNvSpPr>
            <p:nvPr/>
          </p:nvSpPr>
          <p:spPr bwMode="auto">
            <a:xfrm>
              <a:off x="5091491" y="5083066"/>
              <a:ext cx="163927" cy="35787"/>
            </a:xfrm>
            <a:custGeom>
              <a:avLst/>
              <a:gdLst>
                <a:gd name="T0" fmla="*/ 142 w 142"/>
                <a:gd name="T1" fmla="*/ 0 h 31"/>
                <a:gd name="T2" fmla="*/ 142 w 142"/>
                <a:gd name="T3" fmla="*/ 31 h 31"/>
                <a:gd name="T4" fmla="*/ 0 w 142"/>
                <a:gd name="T5" fmla="*/ 31 h 31"/>
                <a:gd name="T6" fmla="*/ 3 w 142"/>
                <a:gd name="T7" fmla="*/ 0 h 31"/>
                <a:gd name="T8" fmla="*/ 142 w 142"/>
                <a:gd name="T9" fmla="*/ 0 h 31"/>
              </a:gdLst>
              <a:ahLst/>
              <a:cxnLst>
                <a:cxn ang="0">
                  <a:pos x="T0" y="T1"/>
                </a:cxn>
                <a:cxn ang="0">
                  <a:pos x="T2" y="T3"/>
                </a:cxn>
                <a:cxn ang="0">
                  <a:pos x="T4" y="T5"/>
                </a:cxn>
                <a:cxn ang="0">
                  <a:pos x="T6" y="T7"/>
                </a:cxn>
                <a:cxn ang="0">
                  <a:pos x="T8" y="T9"/>
                </a:cxn>
              </a:cxnLst>
              <a:rect l="0" t="0" r="r" b="b"/>
              <a:pathLst>
                <a:path w="142" h="31">
                  <a:moveTo>
                    <a:pt x="142" y="0"/>
                  </a:moveTo>
                  <a:lnTo>
                    <a:pt x="142" y="31"/>
                  </a:lnTo>
                  <a:lnTo>
                    <a:pt x="0" y="31"/>
                  </a:lnTo>
                  <a:lnTo>
                    <a:pt x="3" y="0"/>
                  </a:lnTo>
                  <a:lnTo>
                    <a:pt x="1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0" name="Freeform 249">
              <a:extLst>
                <a:ext uri="{FF2B5EF4-FFF2-40B4-BE49-F238E27FC236}">
                  <a16:creationId xmlns:a16="http://schemas.microsoft.com/office/drawing/2014/main" id="{933E4E83-EFE1-D542-8B88-9BC09C0D78ED}"/>
                </a:ext>
              </a:extLst>
            </p:cNvPr>
            <p:cNvSpPr>
              <a:spLocks/>
            </p:cNvSpPr>
            <p:nvPr/>
          </p:nvSpPr>
          <p:spPr bwMode="auto">
            <a:xfrm>
              <a:off x="5078792" y="5160412"/>
              <a:ext cx="176626" cy="35787"/>
            </a:xfrm>
            <a:custGeom>
              <a:avLst/>
              <a:gdLst>
                <a:gd name="T0" fmla="*/ 153 w 153"/>
                <a:gd name="T1" fmla="*/ 0 h 31"/>
                <a:gd name="T2" fmla="*/ 153 w 153"/>
                <a:gd name="T3" fmla="*/ 31 h 31"/>
                <a:gd name="T4" fmla="*/ 0 w 153"/>
                <a:gd name="T5" fmla="*/ 31 h 31"/>
                <a:gd name="T6" fmla="*/ 3 w 153"/>
                <a:gd name="T7" fmla="*/ 0 h 31"/>
                <a:gd name="T8" fmla="*/ 153 w 153"/>
                <a:gd name="T9" fmla="*/ 0 h 31"/>
              </a:gdLst>
              <a:ahLst/>
              <a:cxnLst>
                <a:cxn ang="0">
                  <a:pos x="T0" y="T1"/>
                </a:cxn>
                <a:cxn ang="0">
                  <a:pos x="T2" y="T3"/>
                </a:cxn>
                <a:cxn ang="0">
                  <a:pos x="T4" y="T5"/>
                </a:cxn>
                <a:cxn ang="0">
                  <a:pos x="T6" y="T7"/>
                </a:cxn>
                <a:cxn ang="0">
                  <a:pos x="T8" y="T9"/>
                </a:cxn>
              </a:cxnLst>
              <a:rect l="0" t="0" r="r" b="b"/>
              <a:pathLst>
                <a:path w="153" h="31">
                  <a:moveTo>
                    <a:pt x="153" y="0"/>
                  </a:moveTo>
                  <a:lnTo>
                    <a:pt x="153" y="31"/>
                  </a:lnTo>
                  <a:lnTo>
                    <a:pt x="0" y="31"/>
                  </a:lnTo>
                  <a:lnTo>
                    <a:pt x="3" y="0"/>
                  </a:lnTo>
                  <a:lnTo>
                    <a:pt x="153"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1" name="Rectangle 250">
              <a:extLst>
                <a:ext uri="{FF2B5EF4-FFF2-40B4-BE49-F238E27FC236}">
                  <a16:creationId xmlns:a16="http://schemas.microsoft.com/office/drawing/2014/main" id="{BDBCEAB1-6AE9-174F-ADDC-78D530F26DA0}"/>
                </a:ext>
              </a:extLst>
            </p:cNvPr>
            <p:cNvSpPr>
              <a:spLocks noChangeArrowheads="1"/>
            </p:cNvSpPr>
            <p:nvPr/>
          </p:nvSpPr>
          <p:spPr bwMode="auto">
            <a:xfrm>
              <a:off x="5098417" y="4906440"/>
              <a:ext cx="317465" cy="32324"/>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2" name="Rectangle 251">
              <a:extLst>
                <a:ext uri="{FF2B5EF4-FFF2-40B4-BE49-F238E27FC236}">
                  <a16:creationId xmlns:a16="http://schemas.microsoft.com/office/drawing/2014/main" id="{2500DA6C-2418-724F-B3C0-45CD729C7F95}"/>
                </a:ext>
              </a:extLst>
            </p:cNvPr>
            <p:cNvSpPr>
              <a:spLocks noChangeArrowheads="1"/>
            </p:cNvSpPr>
            <p:nvPr/>
          </p:nvSpPr>
          <p:spPr bwMode="auto">
            <a:xfrm>
              <a:off x="5255418" y="4906440"/>
              <a:ext cx="160464" cy="32324"/>
            </a:xfrm>
            <a:prstGeom prst="rect">
              <a:avLst/>
            </a:prstGeom>
            <a:solidFill>
              <a:srgbClr val="D6D6D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3" name="Oval 252">
              <a:extLst>
                <a:ext uri="{FF2B5EF4-FFF2-40B4-BE49-F238E27FC236}">
                  <a16:creationId xmlns:a16="http://schemas.microsoft.com/office/drawing/2014/main" id="{7B584676-4164-EA40-8F9F-81EC76DF77A8}"/>
                </a:ext>
              </a:extLst>
            </p:cNvPr>
            <p:cNvSpPr>
              <a:spLocks noChangeArrowheads="1"/>
            </p:cNvSpPr>
            <p:nvPr/>
          </p:nvSpPr>
          <p:spPr bwMode="auto">
            <a:xfrm>
              <a:off x="5030307" y="4421584"/>
              <a:ext cx="452532" cy="450223"/>
            </a:xfrm>
            <a:prstGeom prst="ellipse">
              <a:avLst/>
            </a:pr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4" name="Freeform 253">
              <a:extLst>
                <a:ext uri="{FF2B5EF4-FFF2-40B4-BE49-F238E27FC236}">
                  <a16:creationId xmlns:a16="http://schemas.microsoft.com/office/drawing/2014/main" id="{14D12722-2D61-C74C-8D07-5A0C4B20883B}"/>
                </a:ext>
              </a:extLst>
            </p:cNvPr>
            <p:cNvSpPr>
              <a:spLocks/>
            </p:cNvSpPr>
            <p:nvPr/>
          </p:nvSpPr>
          <p:spPr bwMode="auto">
            <a:xfrm>
              <a:off x="5190771" y="4592438"/>
              <a:ext cx="241274" cy="250509"/>
            </a:xfrm>
            <a:custGeom>
              <a:avLst/>
              <a:gdLst>
                <a:gd name="T0" fmla="*/ 45 w 75"/>
                <a:gd name="T1" fmla="*/ 71 h 78"/>
                <a:gd name="T2" fmla="*/ 42 w 75"/>
                <a:gd name="T3" fmla="*/ 72 h 78"/>
                <a:gd name="T4" fmla="*/ 10 w 75"/>
                <a:gd name="T5" fmla="*/ 67 h 78"/>
                <a:gd name="T6" fmla="*/ 6 w 75"/>
                <a:gd name="T7" fmla="*/ 72 h 78"/>
                <a:gd name="T8" fmla="*/ 3 w 75"/>
                <a:gd name="T9" fmla="*/ 69 h 78"/>
                <a:gd name="T10" fmla="*/ 8 w 75"/>
                <a:gd name="T11" fmla="*/ 65 h 78"/>
                <a:gd name="T12" fmla="*/ 7 w 75"/>
                <a:gd name="T13" fmla="*/ 63 h 78"/>
                <a:gd name="T14" fmla="*/ 6 w 75"/>
                <a:gd name="T15" fmla="*/ 62 h 78"/>
                <a:gd name="T16" fmla="*/ 4 w 75"/>
                <a:gd name="T17" fmla="*/ 60 h 78"/>
                <a:gd name="T18" fmla="*/ 2 w 75"/>
                <a:gd name="T19" fmla="*/ 54 h 78"/>
                <a:gd name="T20" fmla="*/ 1 w 75"/>
                <a:gd name="T21" fmla="*/ 52 h 78"/>
                <a:gd name="T22" fmla="*/ 1 w 75"/>
                <a:gd name="T23" fmla="*/ 51 h 78"/>
                <a:gd name="T24" fmla="*/ 0 w 75"/>
                <a:gd name="T25" fmla="*/ 47 h 78"/>
                <a:gd name="T26" fmla="*/ 3 w 75"/>
                <a:gd name="T27" fmla="*/ 33 h 78"/>
                <a:gd name="T28" fmla="*/ 27 w 75"/>
                <a:gd name="T29" fmla="*/ 10 h 78"/>
                <a:gd name="T30" fmla="*/ 36 w 75"/>
                <a:gd name="T31" fmla="*/ 7 h 78"/>
                <a:gd name="T32" fmla="*/ 75 w 75"/>
                <a:gd name="T33" fmla="*/ 0 h 78"/>
                <a:gd name="T34" fmla="*/ 61 w 75"/>
                <a:gd name="T35" fmla="*/ 55 h 78"/>
                <a:gd name="T36" fmla="*/ 45 w 75"/>
                <a:gd name="T37" fmla="*/ 7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78">
                  <a:moveTo>
                    <a:pt x="45" y="71"/>
                  </a:moveTo>
                  <a:cubicBezTo>
                    <a:pt x="44" y="71"/>
                    <a:pt x="43" y="72"/>
                    <a:pt x="42" y="72"/>
                  </a:cubicBezTo>
                  <a:cubicBezTo>
                    <a:pt x="31" y="78"/>
                    <a:pt x="19" y="74"/>
                    <a:pt x="10" y="67"/>
                  </a:cubicBezTo>
                  <a:cubicBezTo>
                    <a:pt x="6" y="72"/>
                    <a:pt x="6" y="72"/>
                    <a:pt x="6" y="72"/>
                  </a:cubicBezTo>
                  <a:cubicBezTo>
                    <a:pt x="3" y="69"/>
                    <a:pt x="3" y="69"/>
                    <a:pt x="3" y="69"/>
                  </a:cubicBezTo>
                  <a:cubicBezTo>
                    <a:pt x="8" y="65"/>
                    <a:pt x="8" y="65"/>
                    <a:pt x="8" y="65"/>
                  </a:cubicBezTo>
                  <a:cubicBezTo>
                    <a:pt x="8" y="64"/>
                    <a:pt x="7" y="64"/>
                    <a:pt x="7" y="63"/>
                  </a:cubicBezTo>
                  <a:cubicBezTo>
                    <a:pt x="7" y="63"/>
                    <a:pt x="6" y="63"/>
                    <a:pt x="6" y="62"/>
                  </a:cubicBezTo>
                  <a:cubicBezTo>
                    <a:pt x="5" y="61"/>
                    <a:pt x="5" y="61"/>
                    <a:pt x="4" y="60"/>
                  </a:cubicBezTo>
                  <a:cubicBezTo>
                    <a:pt x="3" y="58"/>
                    <a:pt x="2" y="56"/>
                    <a:pt x="2" y="54"/>
                  </a:cubicBezTo>
                  <a:cubicBezTo>
                    <a:pt x="1" y="53"/>
                    <a:pt x="1" y="53"/>
                    <a:pt x="1" y="52"/>
                  </a:cubicBezTo>
                  <a:cubicBezTo>
                    <a:pt x="1" y="52"/>
                    <a:pt x="1" y="51"/>
                    <a:pt x="1" y="51"/>
                  </a:cubicBezTo>
                  <a:cubicBezTo>
                    <a:pt x="1" y="50"/>
                    <a:pt x="0" y="48"/>
                    <a:pt x="0" y="47"/>
                  </a:cubicBezTo>
                  <a:cubicBezTo>
                    <a:pt x="0" y="42"/>
                    <a:pt x="1" y="37"/>
                    <a:pt x="3" y="33"/>
                  </a:cubicBezTo>
                  <a:cubicBezTo>
                    <a:pt x="6" y="24"/>
                    <a:pt x="14" y="16"/>
                    <a:pt x="27" y="10"/>
                  </a:cubicBezTo>
                  <a:cubicBezTo>
                    <a:pt x="30" y="9"/>
                    <a:pt x="32" y="8"/>
                    <a:pt x="36" y="7"/>
                  </a:cubicBezTo>
                  <a:cubicBezTo>
                    <a:pt x="46" y="3"/>
                    <a:pt x="59" y="1"/>
                    <a:pt x="75" y="0"/>
                  </a:cubicBezTo>
                  <a:cubicBezTo>
                    <a:pt x="74" y="26"/>
                    <a:pt x="68" y="43"/>
                    <a:pt x="61" y="55"/>
                  </a:cubicBezTo>
                  <a:cubicBezTo>
                    <a:pt x="57" y="63"/>
                    <a:pt x="51" y="68"/>
                    <a:pt x="45" y="7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5" name="Freeform 254">
              <a:extLst>
                <a:ext uri="{FF2B5EF4-FFF2-40B4-BE49-F238E27FC236}">
                  <a16:creationId xmlns:a16="http://schemas.microsoft.com/office/drawing/2014/main" id="{50A3944C-0739-ED4A-B10F-A621457DAE54}"/>
                </a:ext>
              </a:extLst>
            </p:cNvPr>
            <p:cNvSpPr>
              <a:spLocks/>
            </p:cNvSpPr>
            <p:nvPr/>
          </p:nvSpPr>
          <p:spPr bwMode="auto">
            <a:xfrm>
              <a:off x="5190771" y="4592438"/>
              <a:ext cx="241274" cy="225112"/>
            </a:xfrm>
            <a:custGeom>
              <a:avLst/>
              <a:gdLst>
                <a:gd name="T0" fmla="*/ 75 w 75"/>
                <a:gd name="T1" fmla="*/ 0 h 70"/>
                <a:gd name="T2" fmla="*/ 5 w 75"/>
                <a:gd name="T3" fmla="*/ 70 h 70"/>
                <a:gd name="T4" fmla="*/ 3 w 75"/>
                <a:gd name="T5" fmla="*/ 69 h 70"/>
                <a:gd name="T6" fmla="*/ 8 w 75"/>
                <a:gd name="T7" fmla="*/ 65 h 70"/>
                <a:gd name="T8" fmla="*/ 8 w 75"/>
                <a:gd name="T9" fmla="*/ 65 h 70"/>
                <a:gd name="T10" fmla="*/ 6 w 75"/>
                <a:gd name="T11" fmla="*/ 62 h 70"/>
                <a:gd name="T12" fmla="*/ 4 w 75"/>
                <a:gd name="T13" fmla="*/ 60 h 70"/>
                <a:gd name="T14" fmla="*/ 2 w 75"/>
                <a:gd name="T15" fmla="*/ 54 h 70"/>
                <a:gd name="T16" fmla="*/ 1 w 75"/>
                <a:gd name="T17" fmla="*/ 52 h 70"/>
                <a:gd name="T18" fmla="*/ 0 w 75"/>
                <a:gd name="T19" fmla="*/ 47 h 70"/>
                <a:gd name="T20" fmla="*/ 3 w 75"/>
                <a:gd name="T21" fmla="*/ 33 h 70"/>
                <a:gd name="T22" fmla="*/ 27 w 75"/>
                <a:gd name="T23" fmla="*/ 10 h 70"/>
                <a:gd name="T24" fmla="*/ 36 w 75"/>
                <a:gd name="T25" fmla="*/ 7 h 70"/>
                <a:gd name="T26" fmla="*/ 75 w 75"/>
                <a:gd name="T27"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70">
                  <a:moveTo>
                    <a:pt x="75" y="0"/>
                  </a:moveTo>
                  <a:cubicBezTo>
                    <a:pt x="5" y="70"/>
                    <a:pt x="5" y="70"/>
                    <a:pt x="5" y="70"/>
                  </a:cubicBezTo>
                  <a:cubicBezTo>
                    <a:pt x="3" y="69"/>
                    <a:pt x="3" y="69"/>
                    <a:pt x="3" y="69"/>
                  </a:cubicBezTo>
                  <a:cubicBezTo>
                    <a:pt x="8" y="65"/>
                    <a:pt x="8" y="65"/>
                    <a:pt x="8" y="65"/>
                  </a:cubicBezTo>
                  <a:cubicBezTo>
                    <a:pt x="8" y="65"/>
                    <a:pt x="8" y="65"/>
                    <a:pt x="8" y="65"/>
                  </a:cubicBezTo>
                  <a:cubicBezTo>
                    <a:pt x="7" y="64"/>
                    <a:pt x="7" y="63"/>
                    <a:pt x="6" y="62"/>
                  </a:cubicBezTo>
                  <a:cubicBezTo>
                    <a:pt x="5" y="61"/>
                    <a:pt x="5" y="61"/>
                    <a:pt x="4" y="60"/>
                  </a:cubicBezTo>
                  <a:cubicBezTo>
                    <a:pt x="3" y="58"/>
                    <a:pt x="2" y="56"/>
                    <a:pt x="2" y="54"/>
                  </a:cubicBezTo>
                  <a:cubicBezTo>
                    <a:pt x="1" y="53"/>
                    <a:pt x="1" y="53"/>
                    <a:pt x="1" y="52"/>
                  </a:cubicBezTo>
                  <a:cubicBezTo>
                    <a:pt x="1" y="50"/>
                    <a:pt x="0" y="49"/>
                    <a:pt x="0" y="47"/>
                  </a:cubicBezTo>
                  <a:cubicBezTo>
                    <a:pt x="0" y="42"/>
                    <a:pt x="1" y="37"/>
                    <a:pt x="3" y="33"/>
                  </a:cubicBezTo>
                  <a:cubicBezTo>
                    <a:pt x="6" y="24"/>
                    <a:pt x="14" y="16"/>
                    <a:pt x="27" y="10"/>
                  </a:cubicBezTo>
                  <a:cubicBezTo>
                    <a:pt x="30" y="9"/>
                    <a:pt x="32" y="8"/>
                    <a:pt x="36" y="7"/>
                  </a:cubicBezTo>
                  <a:cubicBezTo>
                    <a:pt x="46" y="3"/>
                    <a:pt x="59" y="1"/>
                    <a:pt x="75"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6" name="Freeform 255">
              <a:extLst>
                <a:ext uri="{FF2B5EF4-FFF2-40B4-BE49-F238E27FC236}">
                  <a16:creationId xmlns:a16="http://schemas.microsoft.com/office/drawing/2014/main" id="{68D3E500-B1E3-8B43-9646-5AD2A809A8CF}"/>
                </a:ext>
              </a:extLst>
            </p:cNvPr>
            <p:cNvSpPr>
              <a:spLocks/>
            </p:cNvSpPr>
            <p:nvPr/>
          </p:nvSpPr>
          <p:spPr bwMode="auto">
            <a:xfrm>
              <a:off x="5277352" y="4614372"/>
              <a:ext cx="57721" cy="96971"/>
            </a:xfrm>
            <a:custGeom>
              <a:avLst/>
              <a:gdLst>
                <a:gd name="T0" fmla="*/ 18 w 18"/>
                <a:gd name="T1" fmla="*/ 23 h 30"/>
                <a:gd name="T2" fmla="*/ 11 w 18"/>
                <a:gd name="T3" fmla="*/ 30 h 30"/>
                <a:gd name="T4" fmla="*/ 0 w 18"/>
                <a:gd name="T5" fmla="*/ 3 h 30"/>
                <a:gd name="T6" fmla="*/ 9 w 18"/>
                <a:gd name="T7" fmla="*/ 0 h 30"/>
                <a:gd name="T8" fmla="*/ 18 w 18"/>
                <a:gd name="T9" fmla="*/ 23 h 30"/>
              </a:gdLst>
              <a:ahLst/>
              <a:cxnLst>
                <a:cxn ang="0">
                  <a:pos x="T0" y="T1"/>
                </a:cxn>
                <a:cxn ang="0">
                  <a:pos x="T2" y="T3"/>
                </a:cxn>
                <a:cxn ang="0">
                  <a:pos x="T4" y="T5"/>
                </a:cxn>
                <a:cxn ang="0">
                  <a:pos x="T6" y="T7"/>
                </a:cxn>
                <a:cxn ang="0">
                  <a:pos x="T8" y="T9"/>
                </a:cxn>
              </a:cxnLst>
              <a:rect l="0" t="0" r="r" b="b"/>
              <a:pathLst>
                <a:path w="18" h="30">
                  <a:moveTo>
                    <a:pt x="18" y="23"/>
                  </a:moveTo>
                  <a:cubicBezTo>
                    <a:pt x="11" y="30"/>
                    <a:pt x="11" y="30"/>
                    <a:pt x="11" y="30"/>
                  </a:cubicBezTo>
                  <a:cubicBezTo>
                    <a:pt x="0" y="3"/>
                    <a:pt x="0" y="3"/>
                    <a:pt x="0" y="3"/>
                  </a:cubicBezTo>
                  <a:cubicBezTo>
                    <a:pt x="3" y="2"/>
                    <a:pt x="5" y="1"/>
                    <a:pt x="9" y="0"/>
                  </a:cubicBezTo>
                  <a:lnTo>
                    <a:pt x="18" y="23"/>
                  </a:ln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7" name="Freeform 256">
              <a:extLst>
                <a:ext uri="{FF2B5EF4-FFF2-40B4-BE49-F238E27FC236}">
                  <a16:creationId xmlns:a16="http://schemas.microsoft.com/office/drawing/2014/main" id="{4A2AAEA9-4A24-F34D-9EF1-5E35F1DAD556}"/>
                </a:ext>
              </a:extLst>
            </p:cNvPr>
            <p:cNvSpPr>
              <a:spLocks/>
            </p:cNvSpPr>
            <p:nvPr/>
          </p:nvSpPr>
          <p:spPr bwMode="auto">
            <a:xfrm>
              <a:off x="5242720" y="4729814"/>
              <a:ext cx="144302" cy="90045"/>
            </a:xfrm>
            <a:custGeom>
              <a:avLst/>
              <a:gdLst>
                <a:gd name="T0" fmla="*/ 29 w 45"/>
                <a:gd name="T1" fmla="*/ 28 h 28"/>
                <a:gd name="T2" fmla="*/ 0 w 45"/>
                <a:gd name="T3" fmla="*/ 16 h 28"/>
                <a:gd name="T4" fmla="*/ 16 w 45"/>
                <a:gd name="T5" fmla="*/ 0 h 28"/>
                <a:gd name="T6" fmla="*/ 45 w 45"/>
                <a:gd name="T7" fmla="*/ 12 h 28"/>
                <a:gd name="T8" fmla="*/ 29 w 45"/>
                <a:gd name="T9" fmla="*/ 28 h 28"/>
              </a:gdLst>
              <a:ahLst/>
              <a:cxnLst>
                <a:cxn ang="0">
                  <a:pos x="T0" y="T1"/>
                </a:cxn>
                <a:cxn ang="0">
                  <a:pos x="T2" y="T3"/>
                </a:cxn>
                <a:cxn ang="0">
                  <a:pos x="T4" y="T5"/>
                </a:cxn>
                <a:cxn ang="0">
                  <a:pos x="T6" y="T7"/>
                </a:cxn>
                <a:cxn ang="0">
                  <a:pos x="T8" y="T9"/>
                </a:cxn>
              </a:cxnLst>
              <a:rect l="0" t="0" r="r" b="b"/>
              <a:pathLst>
                <a:path w="45" h="28">
                  <a:moveTo>
                    <a:pt x="29" y="28"/>
                  </a:moveTo>
                  <a:cubicBezTo>
                    <a:pt x="0" y="16"/>
                    <a:pt x="0" y="16"/>
                    <a:pt x="0" y="16"/>
                  </a:cubicBezTo>
                  <a:cubicBezTo>
                    <a:pt x="16" y="0"/>
                    <a:pt x="16" y="0"/>
                    <a:pt x="16" y="0"/>
                  </a:cubicBezTo>
                  <a:cubicBezTo>
                    <a:pt x="45" y="12"/>
                    <a:pt x="45" y="12"/>
                    <a:pt x="45" y="12"/>
                  </a:cubicBezTo>
                  <a:cubicBezTo>
                    <a:pt x="41" y="20"/>
                    <a:pt x="35" y="25"/>
                    <a:pt x="29" y="28"/>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8" name="Freeform 257">
              <a:extLst>
                <a:ext uri="{FF2B5EF4-FFF2-40B4-BE49-F238E27FC236}">
                  <a16:creationId xmlns:a16="http://schemas.microsoft.com/office/drawing/2014/main" id="{506BCFD5-116F-8144-A2B7-972102C8976A}"/>
                </a:ext>
              </a:extLst>
            </p:cNvPr>
            <p:cNvSpPr>
              <a:spLocks/>
            </p:cNvSpPr>
            <p:nvPr/>
          </p:nvSpPr>
          <p:spPr bwMode="auto">
            <a:xfrm>
              <a:off x="5091491" y="4518555"/>
              <a:ext cx="135067" cy="137376"/>
            </a:xfrm>
            <a:custGeom>
              <a:avLst/>
              <a:gdLst>
                <a:gd name="T0" fmla="*/ 17 w 42"/>
                <a:gd name="T1" fmla="*/ 39 h 43"/>
                <a:gd name="T2" fmla="*/ 18 w 42"/>
                <a:gd name="T3" fmla="*/ 40 h 43"/>
                <a:gd name="T4" fmla="*/ 36 w 42"/>
                <a:gd name="T5" fmla="*/ 37 h 43"/>
                <a:gd name="T6" fmla="*/ 38 w 42"/>
                <a:gd name="T7" fmla="*/ 40 h 43"/>
                <a:gd name="T8" fmla="*/ 40 w 42"/>
                <a:gd name="T9" fmla="*/ 38 h 43"/>
                <a:gd name="T10" fmla="*/ 37 w 42"/>
                <a:gd name="T11" fmla="*/ 36 h 43"/>
                <a:gd name="T12" fmla="*/ 38 w 42"/>
                <a:gd name="T13" fmla="*/ 35 h 43"/>
                <a:gd name="T14" fmla="*/ 38 w 42"/>
                <a:gd name="T15" fmla="*/ 34 h 43"/>
                <a:gd name="T16" fmla="*/ 39 w 42"/>
                <a:gd name="T17" fmla="*/ 33 h 43"/>
                <a:gd name="T18" fmla="*/ 41 w 42"/>
                <a:gd name="T19" fmla="*/ 30 h 43"/>
                <a:gd name="T20" fmla="*/ 41 w 42"/>
                <a:gd name="T21" fmla="*/ 29 h 43"/>
                <a:gd name="T22" fmla="*/ 41 w 42"/>
                <a:gd name="T23" fmla="*/ 28 h 43"/>
                <a:gd name="T24" fmla="*/ 41 w 42"/>
                <a:gd name="T25" fmla="*/ 26 h 43"/>
                <a:gd name="T26" fmla="*/ 40 w 42"/>
                <a:gd name="T27" fmla="*/ 18 h 43"/>
                <a:gd name="T28" fmla="*/ 27 w 42"/>
                <a:gd name="T29" fmla="*/ 6 h 43"/>
                <a:gd name="T30" fmla="*/ 22 w 42"/>
                <a:gd name="T31" fmla="*/ 4 h 43"/>
                <a:gd name="T32" fmla="*/ 0 w 42"/>
                <a:gd name="T33" fmla="*/ 0 h 43"/>
                <a:gd name="T34" fmla="*/ 8 w 42"/>
                <a:gd name="T35" fmla="*/ 30 h 43"/>
                <a:gd name="T36" fmla="*/ 17 w 42"/>
                <a:gd name="T37" fmla="*/ 3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43">
                  <a:moveTo>
                    <a:pt x="17" y="39"/>
                  </a:moveTo>
                  <a:cubicBezTo>
                    <a:pt x="17" y="39"/>
                    <a:pt x="18" y="39"/>
                    <a:pt x="18" y="40"/>
                  </a:cubicBezTo>
                  <a:cubicBezTo>
                    <a:pt x="25" y="43"/>
                    <a:pt x="31" y="41"/>
                    <a:pt x="36" y="37"/>
                  </a:cubicBezTo>
                  <a:cubicBezTo>
                    <a:pt x="38" y="40"/>
                    <a:pt x="38" y="40"/>
                    <a:pt x="38" y="40"/>
                  </a:cubicBezTo>
                  <a:cubicBezTo>
                    <a:pt x="40" y="38"/>
                    <a:pt x="40" y="38"/>
                    <a:pt x="40" y="38"/>
                  </a:cubicBezTo>
                  <a:cubicBezTo>
                    <a:pt x="37" y="36"/>
                    <a:pt x="37" y="36"/>
                    <a:pt x="37" y="36"/>
                  </a:cubicBezTo>
                  <a:cubicBezTo>
                    <a:pt x="37" y="35"/>
                    <a:pt x="38" y="35"/>
                    <a:pt x="38" y="35"/>
                  </a:cubicBezTo>
                  <a:cubicBezTo>
                    <a:pt x="38" y="35"/>
                    <a:pt x="38" y="34"/>
                    <a:pt x="38" y="34"/>
                  </a:cubicBezTo>
                  <a:cubicBezTo>
                    <a:pt x="39" y="34"/>
                    <a:pt x="39" y="33"/>
                    <a:pt x="39" y="33"/>
                  </a:cubicBezTo>
                  <a:cubicBezTo>
                    <a:pt x="40" y="32"/>
                    <a:pt x="40" y="31"/>
                    <a:pt x="41" y="30"/>
                  </a:cubicBezTo>
                  <a:cubicBezTo>
                    <a:pt x="41" y="29"/>
                    <a:pt x="41" y="29"/>
                    <a:pt x="41" y="29"/>
                  </a:cubicBezTo>
                  <a:cubicBezTo>
                    <a:pt x="41" y="28"/>
                    <a:pt x="41" y="28"/>
                    <a:pt x="41" y="28"/>
                  </a:cubicBezTo>
                  <a:cubicBezTo>
                    <a:pt x="41" y="27"/>
                    <a:pt x="41" y="26"/>
                    <a:pt x="41" y="26"/>
                  </a:cubicBezTo>
                  <a:cubicBezTo>
                    <a:pt x="42" y="23"/>
                    <a:pt x="41" y="21"/>
                    <a:pt x="40" y="18"/>
                  </a:cubicBezTo>
                  <a:cubicBezTo>
                    <a:pt x="38" y="13"/>
                    <a:pt x="34" y="9"/>
                    <a:pt x="27" y="6"/>
                  </a:cubicBezTo>
                  <a:cubicBezTo>
                    <a:pt x="25" y="5"/>
                    <a:pt x="24" y="4"/>
                    <a:pt x="22" y="4"/>
                  </a:cubicBezTo>
                  <a:cubicBezTo>
                    <a:pt x="16" y="2"/>
                    <a:pt x="9" y="0"/>
                    <a:pt x="0" y="0"/>
                  </a:cubicBezTo>
                  <a:cubicBezTo>
                    <a:pt x="1" y="14"/>
                    <a:pt x="4" y="24"/>
                    <a:pt x="8" y="30"/>
                  </a:cubicBezTo>
                  <a:cubicBezTo>
                    <a:pt x="10" y="34"/>
                    <a:pt x="14" y="37"/>
                    <a:pt x="17" y="3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9" name="Freeform 258">
              <a:extLst>
                <a:ext uri="{FF2B5EF4-FFF2-40B4-BE49-F238E27FC236}">
                  <a16:creationId xmlns:a16="http://schemas.microsoft.com/office/drawing/2014/main" id="{89B65E6E-1A05-754C-884E-613B40316282}"/>
                </a:ext>
              </a:extLst>
            </p:cNvPr>
            <p:cNvSpPr>
              <a:spLocks/>
            </p:cNvSpPr>
            <p:nvPr/>
          </p:nvSpPr>
          <p:spPr bwMode="auto">
            <a:xfrm>
              <a:off x="5091491" y="4518555"/>
              <a:ext cx="135067" cy="124677"/>
            </a:xfrm>
            <a:custGeom>
              <a:avLst/>
              <a:gdLst>
                <a:gd name="T0" fmla="*/ 0 w 42"/>
                <a:gd name="T1" fmla="*/ 0 h 39"/>
                <a:gd name="T2" fmla="*/ 39 w 42"/>
                <a:gd name="T3" fmla="*/ 39 h 39"/>
                <a:gd name="T4" fmla="*/ 40 w 42"/>
                <a:gd name="T5" fmla="*/ 38 h 39"/>
                <a:gd name="T6" fmla="*/ 37 w 42"/>
                <a:gd name="T7" fmla="*/ 36 h 39"/>
                <a:gd name="T8" fmla="*/ 37 w 42"/>
                <a:gd name="T9" fmla="*/ 36 h 39"/>
                <a:gd name="T10" fmla="*/ 38 w 42"/>
                <a:gd name="T11" fmla="*/ 34 h 39"/>
                <a:gd name="T12" fmla="*/ 39 w 42"/>
                <a:gd name="T13" fmla="*/ 33 h 39"/>
                <a:gd name="T14" fmla="*/ 41 w 42"/>
                <a:gd name="T15" fmla="*/ 30 h 39"/>
                <a:gd name="T16" fmla="*/ 41 w 42"/>
                <a:gd name="T17" fmla="*/ 29 h 39"/>
                <a:gd name="T18" fmla="*/ 41 w 42"/>
                <a:gd name="T19" fmla="*/ 26 h 39"/>
                <a:gd name="T20" fmla="*/ 40 w 42"/>
                <a:gd name="T21" fmla="*/ 18 h 39"/>
                <a:gd name="T22" fmla="*/ 27 w 42"/>
                <a:gd name="T23" fmla="*/ 6 h 39"/>
                <a:gd name="T24" fmla="*/ 22 w 42"/>
                <a:gd name="T25" fmla="*/ 4 h 39"/>
                <a:gd name="T26" fmla="*/ 0 w 42"/>
                <a:gd name="T2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39">
                  <a:moveTo>
                    <a:pt x="0" y="0"/>
                  </a:moveTo>
                  <a:cubicBezTo>
                    <a:pt x="39" y="39"/>
                    <a:pt x="39" y="39"/>
                    <a:pt x="39" y="39"/>
                  </a:cubicBezTo>
                  <a:cubicBezTo>
                    <a:pt x="40" y="38"/>
                    <a:pt x="40" y="38"/>
                    <a:pt x="40" y="38"/>
                  </a:cubicBezTo>
                  <a:cubicBezTo>
                    <a:pt x="37" y="36"/>
                    <a:pt x="37" y="36"/>
                    <a:pt x="37" y="36"/>
                  </a:cubicBezTo>
                  <a:cubicBezTo>
                    <a:pt x="37" y="36"/>
                    <a:pt x="37" y="36"/>
                    <a:pt x="37" y="36"/>
                  </a:cubicBezTo>
                  <a:cubicBezTo>
                    <a:pt x="38" y="35"/>
                    <a:pt x="38" y="35"/>
                    <a:pt x="38" y="34"/>
                  </a:cubicBezTo>
                  <a:cubicBezTo>
                    <a:pt x="39" y="34"/>
                    <a:pt x="39" y="33"/>
                    <a:pt x="39" y="33"/>
                  </a:cubicBezTo>
                  <a:cubicBezTo>
                    <a:pt x="40" y="32"/>
                    <a:pt x="40" y="31"/>
                    <a:pt x="41" y="30"/>
                  </a:cubicBezTo>
                  <a:cubicBezTo>
                    <a:pt x="41" y="29"/>
                    <a:pt x="41" y="29"/>
                    <a:pt x="41" y="29"/>
                  </a:cubicBezTo>
                  <a:cubicBezTo>
                    <a:pt x="41" y="28"/>
                    <a:pt x="41" y="27"/>
                    <a:pt x="41" y="26"/>
                  </a:cubicBezTo>
                  <a:cubicBezTo>
                    <a:pt x="42" y="23"/>
                    <a:pt x="41" y="21"/>
                    <a:pt x="40" y="18"/>
                  </a:cubicBezTo>
                  <a:cubicBezTo>
                    <a:pt x="38" y="13"/>
                    <a:pt x="34" y="9"/>
                    <a:pt x="27" y="6"/>
                  </a:cubicBezTo>
                  <a:cubicBezTo>
                    <a:pt x="25" y="5"/>
                    <a:pt x="24" y="4"/>
                    <a:pt x="22" y="4"/>
                  </a:cubicBezTo>
                  <a:cubicBezTo>
                    <a:pt x="16" y="2"/>
                    <a:pt x="9" y="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0" name="Freeform 259">
              <a:extLst>
                <a:ext uri="{FF2B5EF4-FFF2-40B4-BE49-F238E27FC236}">
                  <a16:creationId xmlns:a16="http://schemas.microsoft.com/office/drawing/2014/main" id="{0F70E283-695E-8C4E-BE49-A9ACDCF8F197}"/>
                </a:ext>
              </a:extLst>
            </p:cNvPr>
            <p:cNvSpPr>
              <a:spLocks/>
            </p:cNvSpPr>
            <p:nvPr/>
          </p:nvSpPr>
          <p:spPr bwMode="auto">
            <a:xfrm>
              <a:off x="5145748" y="4531254"/>
              <a:ext cx="32324" cy="50794"/>
            </a:xfrm>
            <a:custGeom>
              <a:avLst/>
              <a:gdLst>
                <a:gd name="T0" fmla="*/ 0 w 10"/>
                <a:gd name="T1" fmla="*/ 13 h 16"/>
                <a:gd name="T2" fmla="*/ 4 w 10"/>
                <a:gd name="T3" fmla="*/ 16 h 16"/>
                <a:gd name="T4" fmla="*/ 10 w 10"/>
                <a:gd name="T5" fmla="*/ 2 h 16"/>
                <a:gd name="T6" fmla="*/ 5 w 10"/>
                <a:gd name="T7" fmla="*/ 0 h 16"/>
                <a:gd name="T8" fmla="*/ 0 w 10"/>
                <a:gd name="T9" fmla="*/ 13 h 16"/>
              </a:gdLst>
              <a:ahLst/>
              <a:cxnLst>
                <a:cxn ang="0">
                  <a:pos x="T0" y="T1"/>
                </a:cxn>
                <a:cxn ang="0">
                  <a:pos x="T2" y="T3"/>
                </a:cxn>
                <a:cxn ang="0">
                  <a:pos x="T4" y="T5"/>
                </a:cxn>
                <a:cxn ang="0">
                  <a:pos x="T6" y="T7"/>
                </a:cxn>
                <a:cxn ang="0">
                  <a:pos x="T8" y="T9"/>
                </a:cxn>
              </a:cxnLst>
              <a:rect l="0" t="0" r="r" b="b"/>
              <a:pathLst>
                <a:path w="10" h="16">
                  <a:moveTo>
                    <a:pt x="0" y="13"/>
                  </a:moveTo>
                  <a:cubicBezTo>
                    <a:pt x="4" y="16"/>
                    <a:pt x="4" y="16"/>
                    <a:pt x="4" y="16"/>
                  </a:cubicBezTo>
                  <a:cubicBezTo>
                    <a:pt x="10" y="2"/>
                    <a:pt x="10" y="2"/>
                    <a:pt x="10" y="2"/>
                  </a:cubicBezTo>
                  <a:cubicBezTo>
                    <a:pt x="8" y="1"/>
                    <a:pt x="7" y="0"/>
                    <a:pt x="5" y="0"/>
                  </a:cubicBezTo>
                  <a:lnTo>
                    <a:pt x="0" y="13"/>
                  </a:ln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1" name="Freeform 260">
              <a:extLst>
                <a:ext uri="{FF2B5EF4-FFF2-40B4-BE49-F238E27FC236}">
                  <a16:creationId xmlns:a16="http://schemas.microsoft.com/office/drawing/2014/main" id="{3074A78C-683E-294D-9221-A7219A223059}"/>
                </a:ext>
              </a:extLst>
            </p:cNvPr>
            <p:cNvSpPr>
              <a:spLocks/>
            </p:cNvSpPr>
            <p:nvPr/>
          </p:nvSpPr>
          <p:spPr bwMode="auto">
            <a:xfrm>
              <a:off x="5116888" y="4595901"/>
              <a:ext cx="80809" cy="47331"/>
            </a:xfrm>
            <a:custGeom>
              <a:avLst/>
              <a:gdLst>
                <a:gd name="T0" fmla="*/ 9 w 25"/>
                <a:gd name="T1" fmla="*/ 15 h 15"/>
                <a:gd name="T2" fmla="*/ 25 w 25"/>
                <a:gd name="T3" fmla="*/ 8 h 15"/>
                <a:gd name="T4" fmla="*/ 16 w 25"/>
                <a:gd name="T5" fmla="*/ 0 h 15"/>
                <a:gd name="T6" fmla="*/ 0 w 25"/>
                <a:gd name="T7" fmla="*/ 6 h 15"/>
                <a:gd name="T8" fmla="*/ 9 w 25"/>
                <a:gd name="T9" fmla="*/ 15 h 15"/>
              </a:gdLst>
              <a:ahLst/>
              <a:cxnLst>
                <a:cxn ang="0">
                  <a:pos x="T0" y="T1"/>
                </a:cxn>
                <a:cxn ang="0">
                  <a:pos x="T2" y="T3"/>
                </a:cxn>
                <a:cxn ang="0">
                  <a:pos x="T4" y="T5"/>
                </a:cxn>
                <a:cxn ang="0">
                  <a:pos x="T6" y="T7"/>
                </a:cxn>
                <a:cxn ang="0">
                  <a:pos x="T8" y="T9"/>
                </a:cxn>
              </a:cxnLst>
              <a:rect l="0" t="0" r="r" b="b"/>
              <a:pathLst>
                <a:path w="25" h="15">
                  <a:moveTo>
                    <a:pt x="9" y="15"/>
                  </a:moveTo>
                  <a:cubicBezTo>
                    <a:pt x="25" y="8"/>
                    <a:pt x="25" y="8"/>
                    <a:pt x="25" y="8"/>
                  </a:cubicBezTo>
                  <a:cubicBezTo>
                    <a:pt x="16" y="0"/>
                    <a:pt x="16" y="0"/>
                    <a:pt x="16" y="0"/>
                  </a:cubicBezTo>
                  <a:cubicBezTo>
                    <a:pt x="0" y="6"/>
                    <a:pt x="0" y="6"/>
                    <a:pt x="0" y="6"/>
                  </a:cubicBezTo>
                  <a:cubicBezTo>
                    <a:pt x="2" y="10"/>
                    <a:pt x="6" y="13"/>
                    <a:pt x="9" y="15"/>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2" name="Freeform 261">
              <a:extLst>
                <a:ext uri="{FF2B5EF4-FFF2-40B4-BE49-F238E27FC236}">
                  <a16:creationId xmlns:a16="http://schemas.microsoft.com/office/drawing/2014/main" id="{94A80CA2-488F-7043-B911-E6154085D120}"/>
                </a:ext>
              </a:extLst>
            </p:cNvPr>
            <p:cNvSpPr>
              <a:spLocks/>
            </p:cNvSpPr>
            <p:nvPr/>
          </p:nvSpPr>
          <p:spPr bwMode="auto">
            <a:xfrm>
              <a:off x="4572002" y="5275854"/>
              <a:ext cx="166236" cy="511408"/>
            </a:xfrm>
            <a:custGeom>
              <a:avLst/>
              <a:gdLst>
                <a:gd name="T0" fmla="*/ 144 w 144"/>
                <a:gd name="T1" fmla="*/ 443 h 443"/>
                <a:gd name="T2" fmla="*/ 0 w 144"/>
                <a:gd name="T3" fmla="*/ 443 h 443"/>
                <a:gd name="T4" fmla="*/ 25 w 144"/>
                <a:gd name="T5" fmla="*/ 0 h 443"/>
                <a:gd name="T6" fmla="*/ 119 w 144"/>
                <a:gd name="T7" fmla="*/ 0 h 443"/>
                <a:gd name="T8" fmla="*/ 144 w 144"/>
                <a:gd name="T9" fmla="*/ 443 h 443"/>
              </a:gdLst>
              <a:ahLst/>
              <a:cxnLst>
                <a:cxn ang="0">
                  <a:pos x="T0" y="T1"/>
                </a:cxn>
                <a:cxn ang="0">
                  <a:pos x="T2" y="T3"/>
                </a:cxn>
                <a:cxn ang="0">
                  <a:pos x="T4" y="T5"/>
                </a:cxn>
                <a:cxn ang="0">
                  <a:pos x="T6" y="T7"/>
                </a:cxn>
                <a:cxn ang="0">
                  <a:pos x="T8" y="T9"/>
                </a:cxn>
              </a:cxnLst>
              <a:rect l="0" t="0" r="r" b="b"/>
              <a:pathLst>
                <a:path w="144" h="443">
                  <a:moveTo>
                    <a:pt x="144" y="443"/>
                  </a:moveTo>
                  <a:lnTo>
                    <a:pt x="0" y="443"/>
                  </a:lnTo>
                  <a:lnTo>
                    <a:pt x="25" y="0"/>
                  </a:lnTo>
                  <a:lnTo>
                    <a:pt x="119" y="0"/>
                  </a:lnTo>
                  <a:lnTo>
                    <a:pt x="144" y="443"/>
                  </a:lnTo>
                  <a:close/>
                </a:path>
              </a:pathLst>
            </a:cu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3" name="Freeform 262">
              <a:extLst>
                <a:ext uri="{FF2B5EF4-FFF2-40B4-BE49-F238E27FC236}">
                  <a16:creationId xmlns:a16="http://schemas.microsoft.com/office/drawing/2014/main" id="{9B0DCD3E-A119-5A43-AF76-0B302A10DA94}"/>
                </a:ext>
              </a:extLst>
            </p:cNvPr>
            <p:cNvSpPr>
              <a:spLocks/>
            </p:cNvSpPr>
            <p:nvPr/>
          </p:nvSpPr>
          <p:spPr bwMode="auto">
            <a:xfrm>
              <a:off x="4572002" y="5275854"/>
              <a:ext cx="83118" cy="511408"/>
            </a:xfrm>
            <a:custGeom>
              <a:avLst/>
              <a:gdLst>
                <a:gd name="T0" fmla="*/ 72 w 72"/>
                <a:gd name="T1" fmla="*/ 0 h 443"/>
                <a:gd name="T2" fmla="*/ 72 w 72"/>
                <a:gd name="T3" fmla="*/ 443 h 443"/>
                <a:gd name="T4" fmla="*/ 0 w 72"/>
                <a:gd name="T5" fmla="*/ 443 h 443"/>
                <a:gd name="T6" fmla="*/ 25 w 72"/>
                <a:gd name="T7" fmla="*/ 0 h 443"/>
                <a:gd name="T8" fmla="*/ 72 w 72"/>
                <a:gd name="T9" fmla="*/ 0 h 443"/>
              </a:gdLst>
              <a:ahLst/>
              <a:cxnLst>
                <a:cxn ang="0">
                  <a:pos x="T0" y="T1"/>
                </a:cxn>
                <a:cxn ang="0">
                  <a:pos x="T2" y="T3"/>
                </a:cxn>
                <a:cxn ang="0">
                  <a:pos x="T4" y="T5"/>
                </a:cxn>
                <a:cxn ang="0">
                  <a:pos x="T6" y="T7"/>
                </a:cxn>
                <a:cxn ang="0">
                  <a:pos x="T8" y="T9"/>
                </a:cxn>
              </a:cxnLst>
              <a:rect l="0" t="0" r="r" b="b"/>
              <a:pathLst>
                <a:path w="72" h="443">
                  <a:moveTo>
                    <a:pt x="72" y="0"/>
                  </a:moveTo>
                  <a:lnTo>
                    <a:pt x="72" y="443"/>
                  </a:lnTo>
                  <a:lnTo>
                    <a:pt x="0" y="443"/>
                  </a:lnTo>
                  <a:lnTo>
                    <a:pt x="25" y="0"/>
                  </a:lnTo>
                  <a:lnTo>
                    <a:pt x="7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4" name="Rectangle 263">
              <a:extLst>
                <a:ext uri="{FF2B5EF4-FFF2-40B4-BE49-F238E27FC236}">
                  <a16:creationId xmlns:a16="http://schemas.microsoft.com/office/drawing/2014/main" id="{9800698E-0D19-724D-A27C-91EEC469D40E}"/>
                </a:ext>
              </a:extLst>
            </p:cNvPr>
            <p:cNvSpPr>
              <a:spLocks noChangeArrowheads="1"/>
            </p:cNvSpPr>
            <p:nvPr/>
          </p:nvSpPr>
          <p:spPr bwMode="auto">
            <a:xfrm>
              <a:off x="4593936" y="5257383"/>
              <a:ext cx="122368" cy="18471"/>
            </a:xfrm>
            <a:prstGeom prst="rect">
              <a:avLst/>
            </a:pr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5" name="Rectangle 264">
              <a:extLst>
                <a:ext uri="{FF2B5EF4-FFF2-40B4-BE49-F238E27FC236}">
                  <a16:creationId xmlns:a16="http://schemas.microsoft.com/office/drawing/2014/main" id="{15DD4FA9-5BCA-7B43-AB69-61A7FCC82695}"/>
                </a:ext>
              </a:extLst>
            </p:cNvPr>
            <p:cNvSpPr>
              <a:spLocks noChangeArrowheads="1"/>
            </p:cNvSpPr>
            <p:nvPr/>
          </p:nvSpPr>
          <p:spPr bwMode="auto">
            <a:xfrm>
              <a:off x="4655120" y="5257383"/>
              <a:ext cx="61184" cy="18471"/>
            </a:xfrm>
            <a:prstGeom prst="rect">
              <a:avLst/>
            </a:prstGeom>
            <a:solidFill>
              <a:srgbClr val="D3D3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6" name="Freeform 265">
              <a:extLst>
                <a:ext uri="{FF2B5EF4-FFF2-40B4-BE49-F238E27FC236}">
                  <a16:creationId xmlns:a16="http://schemas.microsoft.com/office/drawing/2014/main" id="{BF5A141E-4535-4F48-ADA8-B2BB4560948E}"/>
                </a:ext>
              </a:extLst>
            </p:cNvPr>
            <p:cNvSpPr>
              <a:spLocks/>
            </p:cNvSpPr>
            <p:nvPr/>
          </p:nvSpPr>
          <p:spPr bwMode="auto">
            <a:xfrm>
              <a:off x="4513127" y="5407457"/>
              <a:ext cx="648783" cy="379804"/>
            </a:xfrm>
            <a:custGeom>
              <a:avLst/>
              <a:gdLst>
                <a:gd name="T0" fmla="*/ 202 w 202"/>
                <a:gd name="T1" fmla="*/ 118 h 118"/>
                <a:gd name="T2" fmla="*/ 0 w 202"/>
                <a:gd name="T3" fmla="*/ 118 h 118"/>
                <a:gd name="T4" fmla="*/ 0 w 202"/>
                <a:gd name="T5" fmla="*/ 31 h 118"/>
                <a:gd name="T6" fmla="*/ 31 w 202"/>
                <a:gd name="T7" fmla="*/ 0 h 118"/>
                <a:gd name="T8" fmla="*/ 171 w 202"/>
                <a:gd name="T9" fmla="*/ 0 h 118"/>
                <a:gd name="T10" fmla="*/ 202 w 202"/>
                <a:gd name="T11" fmla="*/ 31 h 118"/>
                <a:gd name="T12" fmla="*/ 202 w 202"/>
                <a:gd name="T13" fmla="*/ 118 h 118"/>
              </a:gdLst>
              <a:ahLst/>
              <a:cxnLst>
                <a:cxn ang="0">
                  <a:pos x="T0" y="T1"/>
                </a:cxn>
                <a:cxn ang="0">
                  <a:pos x="T2" y="T3"/>
                </a:cxn>
                <a:cxn ang="0">
                  <a:pos x="T4" y="T5"/>
                </a:cxn>
                <a:cxn ang="0">
                  <a:pos x="T6" y="T7"/>
                </a:cxn>
                <a:cxn ang="0">
                  <a:pos x="T8" y="T9"/>
                </a:cxn>
                <a:cxn ang="0">
                  <a:pos x="T10" y="T11"/>
                </a:cxn>
                <a:cxn ang="0">
                  <a:pos x="T12" y="T13"/>
                </a:cxn>
              </a:cxnLst>
              <a:rect l="0" t="0" r="r" b="b"/>
              <a:pathLst>
                <a:path w="202" h="118">
                  <a:moveTo>
                    <a:pt x="202" y="118"/>
                  </a:moveTo>
                  <a:cubicBezTo>
                    <a:pt x="0" y="118"/>
                    <a:pt x="0" y="118"/>
                    <a:pt x="0" y="118"/>
                  </a:cubicBezTo>
                  <a:cubicBezTo>
                    <a:pt x="0" y="31"/>
                    <a:pt x="0" y="31"/>
                    <a:pt x="0" y="31"/>
                  </a:cubicBezTo>
                  <a:cubicBezTo>
                    <a:pt x="0" y="14"/>
                    <a:pt x="14" y="0"/>
                    <a:pt x="31" y="0"/>
                  </a:cubicBezTo>
                  <a:cubicBezTo>
                    <a:pt x="171" y="0"/>
                    <a:pt x="171" y="0"/>
                    <a:pt x="171" y="0"/>
                  </a:cubicBezTo>
                  <a:cubicBezTo>
                    <a:pt x="189" y="0"/>
                    <a:pt x="202" y="14"/>
                    <a:pt x="202" y="31"/>
                  </a:cubicBezTo>
                  <a:lnTo>
                    <a:pt x="202" y="118"/>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7" name="Freeform 266">
              <a:extLst>
                <a:ext uri="{FF2B5EF4-FFF2-40B4-BE49-F238E27FC236}">
                  <a16:creationId xmlns:a16="http://schemas.microsoft.com/office/drawing/2014/main" id="{C72E945F-BE57-B643-9676-ABC6D07A6E28}"/>
                </a:ext>
              </a:extLst>
            </p:cNvPr>
            <p:cNvSpPr>
              <a:spLocks/>
            </p:cNvSpPr>
            <p:nvPr/>
          </p:nvSpPr>
          <p:spPr bwMode="auto">
            <a:xfrm>
              <a:off x="4513127" y="5407457"/>
              <a:ext cx="324392" cy="379804"/>
            </a:xfrm>
            <a:custGeom>
              <a:avLst/>
              <a:gdLst>
                <a:gd name="T0" fmla="*/ 101 w 101"/>
                <a:gd name="T1" fmla="*/ 0 h 118"/>
                <a:gd name="T2" fmla="*/ 101 w 101"/>
                <a:gd name="T3" fmla="*/ 118 h 118"/>
                <a:gd name="T4" fmla="*/ 0 w 101"/>
                <a:gd name="T5" fmla="*/ 118 h 118"/>
                <a:gd name="T6" fmla="*/ 0 w 101"/>
                <a:gd name="T7" fmla="*/ 101 h 118"/>
                <a:gd name="T8" fmla="*/ 101 w 101"/>
                <a:gd name="T9" fmla="*/ 0 h 118"/>
              </a:gdLst>
              <a:ahLst/>
              <a:cxnLst>
                <a:cxn ang="0">
                  <a:pos x="T0" y="T1"/>
                </a:cxn>
                <a:cxn ang="0">
                  <a:pos x="T2" y="T3"/>
                </a:cxn>
                <a:cxn ang="0">
                  <a:pos x="T4" y="T5"/>
                </a:cxn>
                <a:cxn ang="0">
                  <a:pos x="T6" y="T7"/>
                </a:cxn>
                <a:cxn ang="0">
                  <a:pos x="T8" y="T9"/>
                </a:cxn>
              </a:cxnLst>
              <a:rect l="0" t="0" r="r" b="b"/>
              <a:pathLst>
                <a:path w="101" h="118">
                  <a:moveTo>
                    <a:pt x="101" y="0"/>
                  </a:moveTo>
                  <a:cubicBezTo>
                    <a:pt x="101" y="118"/>
                    <a:pt x="101" y="118"/>
                    <a:pt x="101" y="118"/>
                  </a:cubicBezTo>
                  <a:cubicBezTo>
                    <a:pt x="0" y="118"/>
                    <a:pt x="0" y="118"/>
                    <a:pt x="0" y="118"/>
                  </a:cubicBezTo>
                  <a:cubicBezTo>
                    <a:pt x="0" y="101"/>
                    <a:pt x="0" y="101"/>
                    <a:pt x="0" y="101"/>
                  </a:cubicBezTo>
                  <a:cubicBezTo>
                    <a:pt x="0" y="45"/>
                    <a:pt x="45" y="0"/>
                    <a:pt x="101"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8" name="Oval 267">
              <a:extLst>
                <a:ext uri="{FF2B5EF4-FFF2-40B4-BE49-F238E27FC236}">
                  <a16:creationId xmlns:a16="http://schemas.microsoft.com/office/drawing/2014/main" id="{FAAAB8D1-3635-4549-83EC-96567D3AAC2F}"/>
                </a:ext>
              </a:extLst>
            </p:cNvPr>
            <p:cNvSpPr>
              <a:spLocks noChangeArrowheads="1"/>
            </p:cNvSpPr>
            <p:nvPr/>
          </p:nvSpPr>
          <p:spPr bwMode="auto">
            <a:xfrm>
              <a:off x="4622797" y="5677591"/>
              <a:ext cx="64647" cy="61184"/>
            </a:xfrm>
            <a:prstGeom prst="ellipse">
              <a:avLst/>
            </a:prstGeom>
            <a:solidFill>
              <a:srgbClr val="7D98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9" name="Freeform 268">
              <a:extLst>
                <a:ext uri="{FF2B5EF4-FFF2-40B4-BE49-F238E27FC236}">
                  <a16:creationId xmlns:a16="http://schemas.microsoft.com/office/drawing/2014/main" id="{25568855-F44E-4F47-84F4-3B9F56D11905}"/>
                </a:ext>
              </a:extLst>
            </p:cNvPr>
            <p:cNvSpPr>
              <a:spLocks/>
            </p:cNvSpPr>
            <p:nvPr/>
          </p:nvSpPr>
          <p:spPr bwMode="auto">
            <a:xfrm>
              <a:off x="4626260" y="5681055"/>
              <a:ext cx="57721" cy="122368"/>
            </a:xfrm>
            <a:custGeom>
              <a:avLst/>
              <a:gdLst>
                <a:gd name="T0" fmla="*/ 18 w 18"/>
                <a:gd name="T1" fmla="*/ 38 h 38"/>
                <a:gd name="T2" fmla="*/ 0 w 18"/>
                <a:gd name="T3" fmla="*/ 38 h 38"/>
                <a:gd name="T4" fmla="*/ 0 w 18"/>
                <a:gd name="T5" fmla="*/ 9 h 38"/>
                <a:gd name="T6" fmla="*/ 9 w 18"/>
                <a:gd name="T7" fmla="*/ 0 h 38"/>
                <a:gd name="T8" fmla="*/ 18 w 18"/>
                <a:gd name="T9" fmla="*/ 9 h 38"/>
                <a:gd name="T10" fmla="*/ 18 w 18"/>
                <a:gd name="T11" fmla="*/ 38 h 38"/>
              </a:gdLst>
              <a:ahLst/>
              <a:cxnLst>
                <a:cxn ang="0">
                  <a:pos x="T0" y="T1"/>
                </a:cxn>
                <a:cxn ang="0">
                  <a:pos x="T2" y="T3"/>
                </a:cxn>
                <a:cxn ang="0">
                  <a:pos x="T4" y="T5"/>
                </a:cxn>
                <a:cxn ang="0">
                  <a:pos x="T6" y="T7"/>
                </a:cxn>
                <a:cxn ang="0">
                  <a:pos x="T8" y="T9"/>
                </a:cxn>
                <a:cxn ang="0">
                  <a:pos x="T10" y="T11"/>
                </a:cxn>
              </a:cxnLst>
              <a:rect l="0" t="0" r="r" b="b"/>
              <a:pathLst>
                <a:path w="18" h="38">
                  <a:moveTo>
                    <a:pt x="18" y="38"/>
                  </a:moveTo>
                  <a:cubicBezTo>
                    <a:pt x="0" y="38"/>
                    <a:pt x="0" y="38"/>
                    <a:pt x="0" y="38"/>
                  </a:cubicBezTo>
                  <a:cubicBezTo>
                    <a:pt x="0" y="9"/>
                    <a:pt x="0" y="9"/>
                    <a:pt x="0" y="9"/>
                  </a:cubicBezTo>
                  <a:cubicBezTo>
                    <a:pt x="0" y="4"/>
                    <a:pt x="4" y="0"/>
                    <a:pt x="9" y="0"/>
                  </a:cubicBezTo>
                  <a:cubicBezTo>
                    <a:pt x="14" y="0"/>
                    <a:pt x="18" y="4"/>
                    <a:pt x="18" y="9"/>
                  </a:cubicBezTo>
                  <a:lnTo>
                    <a:pt x="18" y="38"/>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0" name="Freeform 269">
              <a:extLst>
                <a:ext uri="{FF2B5EF4-FFF2-40B4-BE49-F238E27FC236}">
                  <a16:creationId xmlns:a16="http://schemas.microsoft.com/office/drawing/2014/main" id="{49AEB7CB-62C3-3743-B152-715CA94F8D25}"/>
                </a:ext>
              </a:extLst>
            </p:cNvPr>
            <p:cNvSpPr>
              <a:spLocks/>
            </p:cNvSpPr>
            <p:nvPr/>
          </p:nvSpPr>
          <p:spPr bwMode="auto">
            <a:xfrm>
              <a:off x="4626260" y="5681055"/>
              <a:ext cx="28860" cy="122368"/>
            </a:xfrm>
            <a:custGeom>
              <a:avLst/>
              <a:gdLst>
                <a:gd name="T0" fmla="*/ 9 w 9"/>
                <a:gd name="T1" fmla="*/ 0 h 38"/>
                <a:gd name="T2" fmla="*/ 9 w 9"/>
                <a:gd name="T3" fmla="*/ 38 h 38"/>
                <a:gd name="T4" fmla="*/ 0 w 9"/>
                <a:gd name="T5" fmla="*/ 38 h 38"/>
                <a:gd name="T6" fmla="*/ 0 w 9"/>
                <a:gd name="T7" fmla="*/ 9 h 38"/>
                <a:gd name="T8" fmla="*/ 9 w 9"/>
                <a:gd name="T9" fmla="*/ 0 h 38"/>
              </a:gdLst>
              <a:ahLst/>
              <a:cxnLst>
                <a:cxn ang="0">
                  <a:pos x="T0" y="T1"/>
                </a:cxn>
                <a:cxn ang="0">
                  <a:pos x="T2" y="T3"/>
                </a:cxn>
                <a:cxn ang="0">
                  <a:pos x="T4" y="T5"/>
                </a:cxn>
                <a:cxn ang="0">
                  <a:pos x="T6" y="T7"/>
                </a:cxn>
                <a:cxn ang="0">
                  <a:pos x="T8" y="T9"/>
                </a:cxn>
              </a:cxnLst>
              <a:rect l="0" t="0" r="r" b="b"/>
              <a:pathLst>
                <a:path w="9" h="38">
                  <a:moveTo>
                    <a:pt x="9" y="0"/>
                  </a:moveTo>
                  <a:cubicBezTo>
                    <a:pt x="9" y="38"/>
                    <a:pt x="9" y="38"/>
                    <a:pt x="9" y="38"/>
                  </a:cubicBezTo>
                  <a:cubicBezTo>
                    <a:pt x="0" y="38"/>
                    <a:pt x="0" y="38"/>
                    <a:pt x="0" y="38"/>
                  </a:cubicBezTo>
                  <a:cubicBezTo>
                    <a:pt x="0" y="9"/>
                    <a:pt x="0" y="9"/>
                    <a:pt x="0" y="9"/>
                  </a:cubicBezTo>
                  <a:cubicBezTo>
                    <a:pt x="0" y="4"/>
                    <a:pt x="4" y="0"/>
                    <a:pt x="9"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1" name="Freeform 270">
              <a:extLst>
                <a:ext uri="{FF2B5EF4-FFF2-40B4-BE49-F238E27FC236}">
                  <a16:creationId xmlns:a16="http://schemas.microsoft.com/office/drawing/2014/main" id="{43BA7AF1-52D2-5940-8E90-3D08045FFA2E}"/>
                </a:ext>
              </a:extLst>
            </p:cNvPr>
            <p:cNvSpPr>
              <a:spLocks/>
            </p:cNvSpPr>
            <p:nvPr/>
          </p:nvSpPr>
          <p:spPr bwMode="auto">
            <a:xfrm>
              <a:off x="4622797" y="5799960"/>
              <a:ext cx="64647" cy="5772"/>
            </a:xfrm>
            <a:custGeom>
              <a:avLst/>
              <a:gdLst>
                <a:gd name="T0" fmla="*/ 19 w 20"/>
                <a:gd name="T1" fmla="*/ 2 h 2"/>
                <a:gd name="T2" fmla="*/ 1 w 20"/>
                <a:gd name="T3" fmla="*/ 2 h 2"/>
                <a:gd name="T4" fmla="*/ 0 w 20"/>
                <a:gd name="T5" fmla="*/ 1 h 2"/>
                <a:gd name="T6" fmla="*/ 1 w 20"/>
                <a:gd name="T7" fmla="*/ 0 h 2"/>
                <a:gd name="T8" fmla="*/ 19 w 20"/>
                <a:gd name="T9" fmla="*/ 0 h 2"/>
                <a:gd name="T10" fmla="*/ 20 w 20"/>
                <a:gd name="T11" fmla="*/ 1 h 2"/>
                <a:gd name="T12" fmla="*/ 19 w 20"/>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0" h="2">
                  <a:moveTo>
                    <a:pt x="19" y="2"/>
                  </a:moveTo>
                  <a:cubicBezTo>
                    <a:pt x="1" y="2"/>
                    <a:pt x="1" y="2"/>
                    <a:pt x="1" y="2"/>
                  </a:cubicBezTo>
                  <a:cubicBezTo>
                    <a:pt x="0" y="2"/>
                    <a:pt x="0" y="1"/>
                    <a:pt x="0" y="1"/>
                  </a:cubicBezTo>
                  <a:cubicBezTo>
                    <a:pt x="0" y="0"/>
                    <a:pt x="0" y="0"/>
                    <a:pt x="1" y="0"/>
                  </a:cubicBezTo>
                  <a:cubicBezTo>
                    <a:pt x="19" y="0"/>
                    <a:pt x="19" y="0"/>
                    <a:pt x="19" y="0"/>
                  </a:cubicBezTo>
                  <a:cubicBezTo>
                    <a:pt x="20" y="0"/>
                    <a:pt x="20" y="0"/>
                    <a:pt x="20" y="1"/>
                  </a:cubicBezTo>
                  <a:cubicBezTo>
                    <a:pt x="20" y="1"/>
                    <a:pt x="20" y="2"/>
                    <a:pt x="19" y="2"/>
                  </a:cubicBezTo>
                  <a:close/>
                </a:path>
              </a:pathLst>
            </a:custGeom>
            <a:solidFill>
              <a:srgbClr val="D3D3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2" name="Freeform 271">
              <a:extLst>
                <a:ext uri="{FF2B5EF4-FFF2-40B4-BE49-F238E27FC236}">
                  <a16:creationId xmlns:a16="http://schemas.microsoft.com/office/drawing/2014/main" id="{6B3FD484-0016-4242-91D7-D35DF129F532}"/>
                </a:ext>
              </a:extLst>
            </p:cNvPr>
            <p:cNvSpPr>
              <a:spLocks/>
            </p:cNvSpPr>
            <p:nvPr/>
          </p:nvSpPr>
          <p:spPr bwMode="auto">
            <a:xfrm>
              <a:off x="4622797" y="5799960"/>
              <a:ext cx="32324" cy="5772"/>
            </a:xfrm>
            <a:custGeom>
              <a:avLst/>
              <a:gdLst>
                <a:gd name="T0" fmla="*/ 10 w 10"/>
                <a:gd name="T1" fmla="*/ 0 h 2"/>
                <a:gd name="T2" fmla="*/ 10 w 10"/>
                <a:gd name="T3" fmla="*/ 2 h 2"/>
                <a:gd name="T4" fmla="*/ 1 w 10"/>
                <a:gd name="T5" fmla="*/ 2 h 2"/>
                <a:gd name="T6" fmla="*/ 0 w 10"/>
                <a:gd name="T7" fmla="*/ 1 h 2"/>
                <a:gd name="T8" fmla="*/ 1 w 10"/>
                <a:gd name="T9" fmla="*/ 0 h 2"/>
                <a:gd name="T10" fmla="*/ 10 w 10"/>
                <a:gd name="T11" fmla="*/ 0 h 2"/>
              </a:gdLst>
              <a:ahLst/>
              <a:cxnLst>
                <a:cxn ang="0">
                  <a:pos x="T0" y="T1"/>
                </a:cxn>
                <a:cxn ang="0">
                  <a:pos x="T2" y="T3"/>
                </a:cxn>
                <a:cxn ang="0">
                  <a:pos x="T4" y="T5"/>
                </a:cxn>
                <a:cxn ang="0">
                  <a:pos x="T6" y="T7"/>
                </a:cxn>
                <a:cxn ang="0">
                  <a:pos x="T8" y="T9"/>
                </a:cxn>
                <a:cxn ang="0">
                  <a:pos x="T10" y="T11"/>
                </a:cxn>
              </a:cxnLst>
              <a:rect l="0" t="0" r="r" b="b"/>
              <a:pathLst>
                <a:path w="10" h="2">
                  <a:moveTo>
                    <a:pt x="10" y="0"/>
                  </a:moveTo>
                  <a:cubicBezTo>
                    <a:pt x="10" y="2"/>
                    <a:pt x="10" y="2"/>
                    <a:pt x="10" y="2"/>
                  </a:cubicBezTo>
                  <a:cubicBezTo>
                    <a:pt x="1" y="2"/>
                    <a:pt x="1" y="2"/>
                    <a:pt x="1" y="2"/>
                  </a:cubicBezTo>
                  <a:cubicBezTo>
                    <a:pt x="0" y="2"/>
                    <a:pt x="0" y="1"/>
                    <a:pt x="0" y="1"/>
                  </a:cubicBezTo>
                  <a:cubicBezTo>
                    <a:pt x="0" y="0"/>
                    <a:pt x="0" y="0"/>
                    <a:pt x="1" y="0"/>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3" name="Oval 272">
              <a:extLst>
                <a:ext uri="{FF2B5EF4-FFF2-40B4-BE49-F238E27FC236}">
                  <a16:creationId xmlns:a16="http://schemas.microsoft.com/office/drawing/2014/main" id="{78D193A7-6998-D444-B2D8-27ED73320AA1}"/>
                </a:ext>
              </a:extLst>
            </p:cNvPr>
            <p:cNvSpPr>
              <a:spLocks noChangeArrowheads="1"/>
            </p:cNvSpPr>
            <p:nvPr/>
          </p:nvSpPr>
          <p:spPr bwMode="auto">
            <a:xfrm>
              <a:off x="4806349" y="5677591"/>
              <a:ext cx="63493" cy="61184"/>
            </a:xfrm>
            <a:prstGeom prst="ellipse">
              <a:avLst/>
            </a:prstGeom>
            <a:solidFill>
              <a:srgbClr val="7D98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4" name="Freeform 273">
              <a:extLst>
                <a:ext uri="{FF2B5EF4-FFF2-40B4-BE49-F238E27FC236}">
                  <a16:creationId xmlns:a16="http://schemas.microsoft.com/office/drawing/2014/main" id="{C3AAD328-D2C4-4B4A-829B-17B0A570F47E}"/>
                </a:ext>
              </a:extLst>
            </p:cNvPr>
            <p:cNvSpPr>
              <a:spLocks/>
            </p:cNvSpPr>
            <p:nvPr/>
          </p:nvSpPr>
          <p:spPr bwMode="auto">
            <a:xfrm>
              <a:off x="4808658" y="5681055"/>
              <a:ext cx="57721" cy="122368"/>
            </a:xfrm>
            <a:custGeom>
              <a:avLst/>
              <a:gdLst>
                <a:gd name="T0" fmla="*/ 18 w 18"/>
                <a:gd name="T1" fmla="*/ 38 h 38"/>
                <a:gd name="T2" fmla="*/ 0 w 18"/>
                <a:gd name="T3" fmla="*/ 38 h 38"/>
                <a:gd name="T4" fmla="*/ 0 w 18"/>
                <a:gd name="T5" fmla="*/ 9 h 38"/>
                <a:gd name="T6" fmla="*/ 9 w 18"/>
                <a:gd name="T7" fmla="*/ 0 h 38"/>
                <a:gd name="T8" fmla="*/ 18 w 18"/>
                <a:gd name="T9" fmla="*/ 9 h 38"/>
                <a:gd name="T10" fmla="*/ 18 w 18"/>
                <a:gd name="T11" fmla="*/ 38 h 38"/>
              </a:gdLst>
              <a:ahLst/>
              <a:cxnLst>
                <a:cxn ang="0">
                  <a:pos x="T0" y="T1"/>
                </a:cxn>
                <a:cxn ang="0">
                  <a:pos x="T2" y="T3"/>
                </a:cxn>
                <a:cxn ang="0">
                  <a:pos x="T4" y="T5"/>
                </a:cxn>
                <a:cxn ang="0">
                  <a:pos x="T6" y="T7"/>
                </a:cxn>
                <a:cxn ang="0">
                  <a:pos x="T8" y="T9"/>
                </a:cxn>
                <a:cxn ang="0">
                  <a:pos x="T10" y="T11"/>
                </a:cxn>
              </a:cxnLst>
              <a:rect l="0" t="0" r="r" b="b"/>
              <a:pathLst>
                <a:path w="18" h="38">
                  <a:moveTo>
                    <a:pt x="18" y="38"/>
                  </a:moveTo>
                  <a:cubicBezTo>
                    <a:pt x="0" y="38"/>
                    <a:pt x="0" y="38"/>
                    <a:pt x="0" y="38"/>
                  </a:cubicBezTo>
                  <a:cubicBezTo>
                    <a:pt x="0" y="9"/>
                    <a:pt x="0" y="9"/>
                    <a:pt x="0" y="9"/>
                  </a:cubicBezTo>
                  <a:cubicBezTo>
                    <a:pt x="0" y="4"/>
                    <a:pt x="4" y="0"/>
                    <a:pt x="9" y="0"/>
                  </a:cubicBezTo>
                  <a:cubicBezTo>
                    <a:pt x="14" y="0"/>
                    <a:pt x="18" y="4"/>
                    <a:pt x="18" y="9"/>
                  </a:cubicBezTo>
                  <a:lnTo>
                    <a:pt x="18" y="38"/>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5" name="Freeform 274">
              <a:extLst>
                <a:ext uri="{FF2B5EF4-FFF2-40B4-BE49-F238E27FC236}">
                  <a16:creationId xmlns:a16="http://schemas.microsoft.com/office/drawing/2014/main" id="{848E34EB-73C2-CC4B-ABEB-7E4E66DB6F2C}"/>
                </a:ext>
              </a:extLst>
            </p:cNvPr>
            <p:cNvSpPr>
              <a:spLocks/>
            </p:cNvSpPr>
            <p:nvPr/>
          </p:nvSpPr>
          <p:spPr bwMode="auto">
            <a:xfrm>
              <a:off x="4808658" y="5681055"/>
              <a:ext cx="28860" cy="122368"/>
            </a:xfrm>
            <a:custGeom>
              <a:avLst/>
              <a:gdLst>
                <a:gd name="T0" fmla="*/ 9 w 9"/>
                <a:gd name="T1" fmla="*/ 0 h 38"/>
                <a:gd name="T2" fmla="*/ 9 w 9"/>
                <a:gd name="T3" fmla="*/ 38 h 38"/>
                <a:gd name="T4" fmla="*/ 0 w 9"/>
                <a:gd name="T5" fmla="*/ 38 h 38"/>
                <a:gd name="T6" fmla="*/ 0 w 9"/>
                <a:gd name="T7" fmla="*/ 9 h 38"/>
                <a:gd name="T8" fmla="*/ 9 w 9"/>
                <a:gd name="T9" fmla="*/ 0 h 38"/>
              </a:gdLst>
              <a:ahLst/>
              <a:cxnLst>
                <a:cxn ang="0">
                  <a:pos x="T0" y="T1"/>
                </a:cxn>
                <a:cxn ang="0">
                  <a:pos x="T2" y="T3"/>
                </a:cxn>
                <a:cxn ang="0">
                  <a:pos x="T4" y="T5"/>
                </a:cxn>
                <a:cxn ang="0">
                  <a:pos x="T6" y="T7"/>
                </a:cxn>
                <a:cxn ang="0">
                  <a:pos x="T8" y="T9"/>
                </a:cxn>
              </a:cxnLst>
              <a:rect l="0" t="0" r="r" b="b"/>
              <a:pathLst>
                <a:path w="9" h="38">
                  <a:moveTo>
                    <a:pt x="9" y="0"/>
                  </a:moveTo>
                  <a:cubicBezTo>
                    <a:pt x="9" y="38"/>
                    <a:pt x="9" y="38"/>
                    <a:pt x="9" y="38"/>
                  </a:cubicBezTo>
                  <a:cubicBezTo>
                    <a:pt x="0" y="38"/>
                    <a:pt x="0" y="38"/>
                    <a:pt x="0" y="38"/>
                  </a:cubicBezTo>
                  <a:cubicBezTo>
                    <a:pt x="0" y="9"/>
                    <a:pt x="0" y="9"/>
                    <a:pt x="0" y="9"/>
                  </a:cubicBezTo>
                  <a:cubicBezTo>
                    <a:pt x="0" y="4"/>
                    <a:pt x="4" y="0"/>
                    <a:pt x="9"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6" name="Freeform 275">
              <a:extLst>
                <a:ext uri="{FF2B5EF4-FFF2-40B4-BE49-F238E27FC236}">
                  <a16:creationId xmlns:a16="http://schemas.microsoft.com/office/drawing/2014/main" id="{2DFD25A1-9171-164A-A6AF-F3488ACE21D2}"/>
                </a:ext>
              </a:extLst>
            </p:cNvPr>
            <p:cNvSpPr>
              <a:spLocks/>
            </p:cNvSpPr>
            <p:nvPr/>
          </p:nvSpPr>
          <p:spPr bwMode="auto">
            <a:xfrm>
              <a:off x="4806349" y="5799960"/>
              <a:ext cx="63493" cy="5772"/>
            </a:xfrm>
            <a:custGeom>
              <a:avLst/>
              <a:gdLst>
                <a:gd name="T0" fmla="*/ 19 w 20"/>
                <a:gd name="T1" fmla="*/ 2 h 2"/>
                <a:gd name="T2" fmla="*/ 1 w 20"/>
                <a:gd name="T3" fmla="*/ 2 h 2"/>
                <a:gd name="T4" fmla="*/ 0 w 20"/>
                <a:gd name="T5" fmla="*/ 1 h 2"/>
                <a:gd name="T6" fmla="*/ 1 w 20"/>
                <a:gd name="T7" fmla="*/ 0 h 2"/>
                <a:gd name="T8" fmla="*/ 19 w 20"/>
                <a:gd name="T9" fmla="*/ 0 h 2"/>
                <a:gd name="T10" fmla="*/ 20 w 20"/>
                <a:gd name="T11" fmla="*/ 1 h 2"/>
                <a:gd name="T12" fmla="*/ 19 w 20"/>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0" h="2">
                  <a:moveTo>
                    <a:pt x="19" y="2"/>
                  </a:moveTo>
                  <a:cubicBezTo>
                    <a:pt x="1" y="2"/>
                    <a:pt x="1" y="2"/>
                    <a:pt x="1" y="2"/>
                  </a:cubicBezTo>
                  <a:cubicBezTo>
                    <a:pt x="0" y="2"/>
                    <a:pt x="0" y="1"/>
                    <a:pt x="0" y="1"/>
                  </a:cubicBezTo>
                  <a:cubicBezTo>
                    <a:pt x="0" y="0"/>
                    <a:pt x="0" y="0"/>
                    <a:pt x="1" y="0"/>
                  </a:cubicBezTo>
                  <a:cubicBezTo>
                    <a:pt x="19" y="0"/>
                    <a:pt x="19" y="0"/>
                    <a:pt x="19" y="0"/>
                  </a:cubicBezTo>
                  <a:cubicBezTo>
                    <a:pt x="20" y="0"/>
                    <a:pt x="20" y="0"/>
                    <a:pt x="20" y="1"/>
                  </a:cubicBezTo>
                  <a:cubicBezTo>
                    <a:pt x="20" y="1"/>
                    <a:pt x="20" y="2"/>
                    <a:pt x="19" y="2"/>
                  </a:cubicBezTo>
                  <a:close/>
                </a:path>
              </a:pathLst>
            </a:custGeom>
            <a:solidFill>
              <a:srgbClr val="D3D3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7" name="Freeform 276">
              <a:extLst>
                <a:ext uri="{FF2B5EF4-FFF2-40B4-BE49-F238E27FC236}">
                  <a16:creationId xmlns:a16="http://schemas.microsoft.com/office/drawing/2014/main" id="{8FF0B740-2791-3A41-9142-EB22BB1690B0}"/>
                </a:ext>
              </a:extLst>
            </p:cNvPr>
            <p:cNvSpPr>
              <a:spLocks/>
            </p:cNvSpPr>
            <p:nvPr/>
          </p:nvSpPr>
          <p:spPr bwMode="auto">
            <a:xfrm>
              <a:off x="4806349" y="5799960"/>
              <a:ext cx="31169" cy="5772"/>
            </a:xfrm>
            <a:custGeom>
              <a:avLst/>
              <a:gdLst>
                <a:gd name="T0" fmla="*/ 10 w 10"/>
                <a:gd name="T1" fmla="*/ 0 h 2"/>
                <a:gd name="T2" fmla="*/ 10 w 10"/>
                <a:gd name="T3" fmla="*/ 2 h 2"/>
                <a:gd name="T4" fmla="*/ 1 w 10"/>
                <a:gd name="T5" fmla="*/ 2 h 2"/>
                <a:gd name="T6" fmla="*/ 0 w 10"/>
                <a:gd name="T7" fmla="*/ 1 h 2"/>
                <a:gd name="T8" fmla="*/ 1 w 10"/>
                <a:gd name="T9" fmla="*/ 0 h 2"/>
                <a:gd name="T10" fmla="*/ 10 w 10"/>
                <a:gd name="T11" fmla="*/ 0 h 2"/>
              </a:gdLst>
              <a:ahLst/>
              <a:cxnLst>
                <a:cxn ang="0">
                  <a:pos x="T0" y="T1"/>
                </a:cxn>
                <a:cxn ang="0">
                  <a:pos x="T2" y="T3"/>
                </a:cxn>
                <a:cxn ang="0">
                  <a:pos x="T4" y="T5"/>
                </a:cxn>
                <a:cxn ang="0">
                  <a:pos x="T6" y="T7"/>
                </a:cxn>
                <a:cxn ang="0">
                  <a:pos x="T8" y="T9"/>
                </a:cxn>
                <a:cxn ang="0">
                  <a:pos x="T10" y="T11"/>
                </a:cxn>
              </a:cxnLst>
              <a:rect l="0" t="0" r="r" b="b"/>
              <a:pathLst>
                <a:path w="10" h="2">
                  <a:moveTo>
                    <a:pt x="10" y="0"/>
                  </a:moveTo>
                  <a:cubicBezTo>
                    <a:pt x="10" y="2"/>
                    <a:pt x="10" y="2"/>
                    <a:pt x="10" y="2"/>
                  </a:cubicBezTo>
                  <a:cubicBezTo>
                    <a:pt x="1" y="2"/>
                    <a:pt x="1" y="2"/>
                    <a:pt x="1" y="2"/>
                  </a:cubicBezTo>
                  <a:cubicBezTo>
                    <a:pt x="0" y="2"/>
                    <a:pt x="0" y="1"/>
                    <a:pt x="0" y="1"/>
                  </a:cubicBezTo>
                  <a:cubicBezTo>
                    <a:pt x="0" y="0"/>
                    <a:pt x="0" y="0"/>
                    <a:pt x="1" y="0"/>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8" name="Oval 277">
              <a:extLst>
                <a:ext uri="{FF2B5EF4-FFF2-40B4-BE49-F238E27FC236}">
                  <a16:creationId xmlns:a16="http://schemas.microsoft.com/office/drawing/2014/main" id="{7F38F92F-EF6B-2D46-BFD9-4781FA349385}"/>
                </a:ext>
              </a:extLst>
            </p:cNvPr>
            <p:cNvSpPr>
              <a:spLocks noChangeArrowheads="1"/>
            </p:cNvSpPr>
            <p:nvPr/>
          </p:nvSpPr>
          <p:spPr bwMode="auto">
            <a:xfrm>
              <a:off x="4988747" y="5677591"/>
              <a:ext cx="64647" cy="61184"/>
            </a:xfrm>
            <a:prstGeom prst="ellipse">
              <a:avLst/>
            </a:prstGeom>
            <a:solidFill>
              <a:srgbClr val="7D98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9" name="Freeform 278">
              <a:extLst>
                <a:ext uri="{FF2B5EF4-FFF2-40B4-BE49-F238E27FC236}">
                  <a16:creationId xmlns:a16="http://schemas.microsoft.com/office/drawing/2014/main" id="{0379187A-7A83-BA49-872C-473B260E0326}"/>
                </a:ext>
              </a:extLst>
            </p:cNvPr>
            <p:cNvSpPr>
              <a:spLocks/>
            </p:cNvSpPr>
            <p:nvPr/>
          </p:nvSpPr>
          <p:spPr bwMode="auto">
            <a:xfrm>
              <a:off x="4992211" y="5681055"/>
              <a:ext cx="57721" cy="122368"/>
            </a:xfrm>
            <a:custGeom>
              <a:avLst/>
              <a:gdLst>
                <a:gd name="T0" fmla="*/ 18 w 18"/>
                <a:gd name="T1" fmla="*/ 38 h 38"/>
                <a:gd name="T2" fmla="*/ 0 w 18"/>
                <a:gd name="T3" fmla="*/ 38 h 38"/>
                <a:gd name="T4" fmla="*/ 0 w 18"/>
                <a:gd name="T5" fmla="*/ 9 h 38"/>
                <a:gd name="T6" fmla="*/ 9 w 18"/>
                <a:gd name="T7" fmla="*/ 0 h 38"/>
                <a:gd name="T8" fmla="*/ 18 w 18"/>
                <a:gd name="T9" fmla="*/ 9 h 38"/>
                <a:gd name="T10" fmla="*/ 18 w 18"/>
                <a:gd name="T11" fmla="*/ 38 h 38"/>
              </a:gdLst>
              <a:ahLst/>
              <a:cxnLst>
                <a:cxn ang="0">
                  <a:pos x="T0" y="T1"/>
                </a:cxn>
                <a:cxn ang="0">
                  <a:pos x="T2" y="T3"/>
                </a:cxn>
                <a:cxn ang="0">
                  <a:pos x="T4" y="T5"/>
                </a:cxn>
                <a:cxn ang="0">
                  <a:pos x="T6" y="T7"/>
                </a:cxn>
                <a:cxn ang="0">
                  <a:pos x="T8" y="T9"/>
                </a:cxn>
                <a:cxn ang="0">
                  <a:pos x="T10" y="T11"/>
                </a:cxn>
              </a:cxnLst>
              <a:rect l="0" t="0" r="r" b="b"/>
              <a:pathLst>
                <a:path w="18" h="38">
                  <a:moveTo>
                    <a:pt x="18" y="38"/>
                  </a:moveTo>
                  <a:cubicBezTo>
                    <a:pt x="0" y="38"/>
                    <a:pt x="0" y="38"/>
                    <a:pt x="0" y="38"/>
                  </a:cubicBezTo>
                  <a:cubicBezTo>
                    <a:pt x="0" y="9"/>
                    <a:pt x="0" y="9"/>
                    <a:pt x="0" y="9"/>
                  </a:cubicBezTo>
                  <a:cubicBezTo>
                    <a:pt x="0" y="4"/>
                    <a:pt x="4" y="0"/>
                    <a:pt x="9" y="0"/>
                  </a:cubicBezTo>
                  <a:cubicBezTo>
                    <a:pt x="14" y="0"/>
                    <a:pt x="18" y="4"/>
                    <a:pt x="18" y="9"/>
                  </a:cubicBezTo>
                  <a:lnTo>
                    <a:pt x="18" y="38"/>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0" name="Freeform 279">
              <a:extLst>
                <a:ext uri="{FF2B5EF4-FFF2-40B4-BE49-F238E27FC236}">
                  <a16:creationId xmlns:a16="http://schemas.microsoft.com/office/drawing/2014/main" id="{62F1E21F-D9C7-4B4C-98E4-8297EF9AA7A2}"/>
                </a:ext>
              </a:extLst>
            </p:cNvPr>
            <p:cNvSpPr>
              <a:spLocks/>
            </p:cNvSpPr>
            <p:nvPr/>
          </p:nvSpPr>
          <p:spPr bwMode="auto">
            <a:xfrm>
              <a:off x="4992211" y="5681055"/>
              <a:ext cx="28860" cy="122368"/>
            </a:xfrm>
            <a:custGeom>
              <a:avLst/>
              <a:gdLst>
                <a:gd name="T0" fmla="*/ 9 w 9"/>
                <a:gd name="T1" fmla="*/ 0 h 38"/>
                <a:gd name="T2" fmla="*/ 9 w 9"/>
                <a:gd name="T3" fmla="*/ 38 h 38"/>
                <a:gd name="T4" fmla="*/ 0 w 9"/>
                <a:gd name="T5" fmla="*/ 38 h 38"/>
                <a:gd name="T6" fmla="*/ 0 w 9"/>
                <a:gd name="T7" fmla="*/ 9 h 38"/>
                <a:gd name="T8" fmla="*/ 9 w 9"/>
                <a:gd name="T9" fmla="*/ 0 h 38"/>
              </a:gdLst>
              <a:ahLst/>
              <a:cxnLst>
                <a:cxn ang="0">
                  <a:pos x="T0" y="T1"/>
                </a:cxn>
                <a:cxn ang="0">
                  <a:pos x="T2" y="T3"/>
                </a:cxn>
                <a:cxn ang="0">
                  <a:pos x="T4" y="T5"/>
                </a:cxn>
                <a:cxn ang="0">
                  <a:pos x="T6" y="T7"/>
                </a:cxn>
                <a:cxn ang="0">
                  <a:pos x="T8" y="T9"/>
                </a:cxn>
              </a:cxnLst>
              <a:rect l="0" t="0" r="r" b="b"/>
              <a:pathLst>
                <a:path w="9" h="38">
                  <a:moveTo>
                    <a:pt x="9" y="0"/>
                  </a:moveTo>
                  <a:cubicBezTo>
                    <a:pt x="9" y="38"/>
                    <a:pt x="9" y="38"/>
                    <a:pt x="9" y="38"/>
                  </a:cubicBezTo>
                  <a:cubicBezTo>
                    <a:pt x="0" y="38"/>
                    <a:pt x="0" y="38"/>
                    <a:pt x="0" y="38"/>
                  </a:cubicBezTo>
                  <a:cubicBezTo>
                    <a:pt x="0" y="9"/>
                    <a:pt x="0" y="9"/>
                    <a:pt x="0" y="9"/>
                  </a:cubicBezTo>
                  <a:cubicBezTo>
                    <a:pt x="0" y="4"/>
                    <a:pt x="4" y="0"/>
                    <a:pt x="9"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1" name="Freeform 280">
              <a:extLst>
                <a:ext uri="{FF2B5EF4-FFF2-40B4-BE49-F238E27FC236}">
                  <a16:creationId xmlns:a16="http://schemas.microsoft.com/office/drawing/2014/main" id="{9F504600-914C-0842-9766-E382A51A436D}"/>
                </a:ext>
              </a:extLst>
            </p:cNvPr>
            <p:cNvSpPr>
              <a:spLocks/>
            </p:cNvSpPr>
            <p:nvPr/>
          </p:nvSpPr>
          <p:spPr bwMode="auto">
            <a:xfrm>
              <a:off x="4988747" y="5799960"/>
              <a:ext cx="64647" cy="5772"/>
            </a:xfrm>
            <a:custGeom>
              <a:avLst/>
              <a:gdLst>
                <a:gd name="T0" fmla="*/ 19 w 20"/>
                <a:gd name="T1" fmla="*/ 2 h 2"/>
                <a:gd name="T2" fmla="*/ 1 w 20"/>
                <a:gd name="T3" fmla="*/ 2 h 2"/>
                <a:gd name="T4" fmla="*/ 0 w 20"/>
                <a:gd name="T5" fmla="*/ 1 h 2"/>
                <a:gd name="T6" fmla="*/ 1 w 20"/>
                <a:gd name="T7" fmla="*/ 0 h 2"/>
                <a:gd name="T8" fmla="*/ 19 w 20"/>
                <a:gd name="T9" fmla="*/ 0 h 2"/>
                <a:gd name="T10" fmla="*/ 20 w 20"/>
                <a:gd name="T11" fmla="*/ 1 h 2"/>
                <a:gd name="T12" fmla="*/ 19 w 20"/>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0" h="2">
                  <a:moveTo>
                    <a:pt x="19" y="2"/>
                  </a:moveTo>
                  <a:cubicBezTo>
                    <a:pt x="1" y="2"/>
                    <a:pt x="1" y="2"/>
                    <a:pt x="1" y="2"/>
                  </a:cubicBezTo>
                  <a:cubicBezTo>
                    <a:pt x="0" y="2"/>
                    <a:pt x="0" y="1"/>
                    <a:pt x="0" y="1"/>
                  </a:cubicBezTo>
                  <a:cubicBezTo>
                    <a:pt x="0" y="0"/>
                    <a:pt x="0" y="0"/>
                    <a:pt x="1" y="0"/>
                  </a:cubicBezTo>
                  <a:cubicBezTo>
                    <a:pt x="19" y="0"/>
                    <a:pt x="19" y="0"/>
                    <a:pt x="19" y="0"/>
                  </a:cubicBezTo>
                  <a:cubicBezTo>
                    <a:pt x="20" y="0"/>
                    <a:pt x="20" y="0"/>
                    <a:pt x="20" y="1"/>
                  </a:cubicBezTo>
                  <a:cubicBezTo>
                    <a:pt x="20" y="1"/>
                    <a:pt x="20" y="2"/>
                    <a:pt x="19" y="2"/>
                  </a:cubicBezTo>
                  <a:close/>
                </a:path>
              </a:pathLst>
            </a:custGeom>
            <a:solidFill>
              <a:srgbClr val="D3D3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2" name="Freeform 281">
              <a:extLst>
                <a:ext uri="{FF2B5EF4-FFF2-40B4-BE49-F238E27FC236}">
                  <a16:creationId xmlns:a16="http://schemas.microsoft.com/office/drawing/2014/main" id="{DE13DF1A-E719-FD4B-9662-145BB61F7971}"/>
                </a:ext>
              </a:extLst>
            </p:cNvPr>
            <p:cNvSpPr>
              <a:spLocks/>
            </p:cNvSpPr>
            <p:nvPr/>
          </p:nvSpPr>
          <p:spPr bwMode="auto">
            <a:xfrm>
              <a:off x="4988747" y="5799960"/>
              <a:ext cx="32324" cy="5772"/>
            </a:xfrm>
            <a:custGeom>
              <a:avLst/>
              <a:gdLst>
                <a:gd name="T0" fmla="*/ 10 w 10"/>
                <a:gd name="T1" fmla="*/ 0 h 2"/>
                <a:gd name="T2" fmla="*/ 10 w 10"/>
                <a:gd name="T3" fmla="*/ 2 h 2"/>
                <a:gd name="T4" fmla="*/ 1 w 10"/>
                <a:gd name="T5" fmla="*/ 2 h 2"/>
                <a:gd name="T6" fmla="*/ 0 w 10"/>
                <a:gd name="T7" fmla="*/ 1 h 2"/>
                <a:gd name="T8" fmla="*/ 1 w 10"/>
                <a:gd name="T9" fmla="*/ 0 h 2"/>
                <a:gd name="T10" fmla="*/ 10 w 10"/>
                <a:gd name="T11" fmla="*/ 0 h 2"/>
              </a:gdLst>
              <a:ahLst/>
              <a:cxnLst>
                <a:cxn ang="0">
                  <a:pos x="T0" y="T1"/>
                </a:cxn>
                <a:cxn ang="0">
                  <a:pos x="T2" y="T3"/>
                </a:cxn>
                <a:cxn ang="0">
                  <a:pos x="T4" y="T5"/>
                </a:cxn>
                <a:cxn ang="0">
                  <a:pos x="T6" y="T7"/>
                </a:cxn>
                <a:cxn ang="0">
                  <a:pos x="T8" y="T9"/>
                </a:cxn>
                <a:cxn ang="0">
                  <a:pos x="T10" y="T11"/>
                </a:cxn>
              </a:cxnLst>
              <a:rect l="0" t="0" r="r" b="b"/>
              <a:pathLst>
                <a:path w="10" h="2">
                  <a:moveTo>
                    <a:pt x="10" y="0"/>
                  </a:moveTo>
                  <a:cubicBezTo>
                    <a:pt x="10" y="2"/>
                    <a:pt x="10" y="2"/>
                    <a:pt x="10" y="2"/>
                  </a:cubicBezTo>
                  <a:cubicBezTo>
                    <a:pt x="1" y="2"/>
                    <a:pt x="1" y="2"/>
                    <a:pt x="1" y="2"/>
                  </a:cubicBezTo>
                  <a:cubicBezTo>
                    <a:pt x="0" y="2"/>
                    <a:pt x="0" y="1"/>
                    <a:pt x="0" y="1"/>
                  </a:cubicBezTo>
                  <a:cubicBezTo>
                    <a:pt x="0" y="0"/>
                    <a:pt x="0" y="0"/>
                    <a:pt x="1" y="0"/>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3" name="Oval 282">
              <a:extLst>
                <a:ext uri="{FF2B5EF4-FFF2-40B4-BE49-F238E27FC236}">
                  <a16:creationId xmlns:a16="http://schemas.microsoft.com/office/drawing/2014/main" id="{FCD01542-62FD-214B-9B42-9250690B7058}"/>
                </a:ext>
              </a:extLst>
            </p:cNvPr>
            <p:cNvSpPr>
              <a:spLocks noChangeArrowheads="1"/>
            </p:cNvSpPr>
            <p:nvPr/>
          </p:nvSpPr>
          <p:spPr bwMode="auto">
            <a:xfrm>
              <a:off x="4722077" y="5427083"/>
              <a:ext cx="234347" cy="234347"/>
            </a:xfrm>
            <a:prstGeom prst="ellipse">
              <a:avLst/>
            </a:pr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4" name="Freeform 283">
              <a:extLst>
                <a:ext uri="{FF2B5EF4-FFF2-40B4-BE49-F238E27FC236}">
                  <a16:creationId xmlns:a16="http://schemas.microsoft.com/office/drawing/2014/main" id="{2455E236-8F2B-8549-866E-376457A8A5AF}"/>
                </a:ext>
              </a:extLst>
            </p:cNvPr>
            <p:cNvSpPr>
              <a:spLocks/>
            </p:cNvSpPr>
            <p:nvPr/>
          </p:nvSpPr>
          <p:spPr bwMode="auto">
            <a:xfrm>
              <a:off x="4722077" y="5427083"/>
              <a:ext cx="115442" cy="234347"/>
            </a:xfrm>
            <a:custGeom>
              <a:avLst/>
              <a:gdLst>
                <a:gd name="T0" fmla="*/ 36 w 36"/>
                <a:gd name="T1" fmla="*/ 0 h 73"/>
                <a:gd name="T2" fmla="*/ 36 w 36"/>
                <a:gd name="T3" fmla="*/ 73 h 73"/>
                <a:gd name="T4" fmla="*/ 0 w 36"/>
                <a:gd name="T5" fmla="*/ 36 h 73"/>
                <a:gd name="T6" fmla="*/ 36 w 36"/>
                <a:gd name="T7" fmla="*/ 0 h 73"/>
              </a:gdLst>
              <a:ahLst/>
              <a:cxnLst>
                <a:cxn ang="0">
                  <a:pos x="T0" y="T1"/>
                </a:cxn>
                <a:cxn ang="0">
                  <a:pos x="T2" y="T3"/>
                </a:cxn>
                <a:cxn ang="0">
                  <a:pos x="T4" y="T5"/>
                </a:cxn>
                <a:cxn ang="0">
                  <a:pos x="T6" y="T7"/>
                </a:cxn>
              </a:cxnLst>
              <a:rect l="0" t="0" r="r" b="b"/>
              <a:pathLst>
                <a:path w="36" h="73">
                  <a:moveTo>
                    <a:pt x="36" y="0"/>
                  </a:moveTo>
                  <a:cubicBezTo>
                    <a:pt x="36" y="73"/>
                    <a:pt x="36" y="73"/>
                    <a:pt x="36" y="73"/>
                  </a:cubicBezTo>
                  <a:cubicBezTo>
                    <a:pt x="16" y="73"/>
                    <a:pt x="0" y="56"/>
                    <a:pt x="0" y="36"/>
                  </a:cubicBezTo>
                  <a:cubicBezTo>
                    <a:pt x="0" y="16"/>
                    <a:pt x="16" y="0"/>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5" name="Freeform 284">
              <a:extLst>
                <a:ext uri="{FF2B5EF4-FFF2-40B4-BE49-F238E27FC236}">
                  <a16:creationId xmlns:a16="http://schemas.microsoft.com/office/drawing/2014/main" id="{E3796605-B4ED-7041-A582-8CC5609F3513}"/>
                </a:ext>
              </a:extLst>
            </p:cNvPr>
            <p:cNvSpPr>
              <a:spLocks/>
            </p:cNvSpPr>
            <p:nvPr/>
          </p:nvSpPr>
          <p:spPr bwMode="auto">
            <a:xfrm>
              <a:off x="4761327" y="5529826"/>
              <a:ext cx="144302" cy="86581"/>
            </a:xfrm>
            <a:custGeom>
              <a:avLst/>
              <a:gdLst>
                <a:gd name="T0" fmla="*/ 24 w 45"/>
                <a:gd name="T1" fmla="*/ 21 h 27"/>
                <a:gd name="T2" fmla="*/ 8 w 45"/>
                <a:gd name="T3" fmla="*/ 4 h 27"/>
                <a:gd name="T4" fmla="*/ 10 w 45"/>
                <a:gd name="T5" fmla="*/ 4 h 27"/>
                <a:gd name="T6" fmla="*/ 5 w 45"/>
                <a:gd name="T7" fmla="*/ 0 h 27"/>
                <a:gd name="T8" fmla="*/ 0 w 45"/>
                <a:gd name="T9" fmla="*/ 4 h 27"/>
                <a:gd name="T10" fmla="*/ 2 w 45"/>
                <a:gd name="T11" fmla="*/ 4 h 27"/>
                <a:gd name="T12" fmla="*/ 24 w 45"/>
                <a:gd name="T13" fmla="*/ 27 h 27"/>
                <a:gd name="T14" fmla="*/ 45 w 45"/>
                <a:gd name="T15" fmla="*/ 12 h 27"/>
                <a:gd name="T16" fmla="*/ 39 w 45"/>
                <a:gd name="T17" fmla="*/ 12 h 27"/>
                <a:gd name="T18" fmla="*/ 24 w 45"/>
                <a:gd name="T19"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27">
                  <a:moveTo>
                    <a:pt x="24" y="21"/>
                  </a:moveTo>
                  <a:cubicBezTo>
                    <a:pt x="15" y="21"/>
                    <a:pt x="8" y="13"/>
                    <a:pt x="8" y="4"/>
                  </a:cubicBezTo>
                  <a:cubicBezTo>
                    <a:pt x="10" y="4"/>
                    <a:pt x="10" y="4"/>
                    <a:pt x="10" y="4"/>
                  </a:cubicBezTo>
                  <a:cubicBezTo>
                    <a:pt x="5" y="0"/>
                    <a:pt x="5" y="0"/>
                    <a:pt x="5" y="0"/>
                  </a:cubicBezTo>
                  <a:cubicBezTo>
                    <a:pt x="0" y="4"/>
                    <a:pt x="0" y="4"/>
                    <a:pt x="0" y="4"/>
                  </a:cubicBezTo>
                  <a:cubicBezTo>
                    <a:pt x="2" y="4"/>
                    <a:pt x="2" y="4"/>
                    <a:pt x="2" y="4"/>
                  </a:cubicBezTo>
                  <a:cubicBezTo>
                    <a:pt x="2" y="17"/>
                    <a:pt x="12" y="27"/>
                    <a:pt x="24" y="27"/>
                  </a:cubicBezTo>
                  <a:cubicBezTo>
                    <a:pt x="34" y="27"/>
                    <a:pt x="42" y="21"/>
                    <a:pt x="45" y="12"/>
                  </a:cubicBezTo>
                  <a:cubicBezTo>
                    <a:pt x="39" y="12"/>
                    <a:pt x="39" y="12"/>
                    <a:pt x="39" y="12"/>
                  </a:cubicBezTo>
                  <a:cubicBezTo>
                    <a:pt x="36" y="17"/>
                    <a:pt x="31" y="21"/>
                    <a:pt x="24" y="21"/>
                  </a:cubicBezTo>
                  <a:close/>
                </a:path>
              </a:pathLst>
            </a:custGeom>
            <a:solidFill>
              <a:srgbClr val="8BAA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6" name="Freeform 285">
              <a:extLst>
                <a:ext uri="{FF2B5EF4-FFF2-40B4-BE49-F238E27FC236}">
                  <a16:creationId xmlns:a16="http://schemas.microsoft.com/office/drawing/2014/main" id="{08D79B84-1A38-F242-94B9-3B23B47039CB}"/>
                </a:ext>
              </a:extLst>
            </p:cNvPr>
            <p:cNvSpPr>
              <a:spLocks/>
            </p:cNvSpPr>
            <p:nvPr/>
          </p:nvSpPr>
          <p:spPr bwMode="auto">
            <a:xfrm>
              <a:off x="4774026" y="5472105"/>
              <a:ext cx="144302" cy="86581"/>
            </a:xfrm>
            <a:custGeom>
              <a:avLst/>
              <a:gdLst>
                <a:gd name="T0" fmla="*/ 20 w 45"/>
                <a:gd name="T1" fmla="*/ 5 h 27"/>
                <a:gd name="T2" fmla="*/ 37 w 45"/>
                <a:gd name="T3" fmla="*/ 22 h 27"/>
                <a:gd name="T4" fmla="*/ 35 w 45"/>
                <a:gd name="T5" fmla="*/ 22 h 27"/>
                <a:gd name="T6" fmla="*/ 40 w 45"/>
                <a:gd name="T7" fmla="*/ 27 h 27"/>
                <a:gd name="T8" fmla="*/ 45 w 45"/>
                <a:gd name="T9" fmla="*/ 22 h 27"/>
                <a:gd name="T10" fmla="*/ 43 w 45"/>
                <a:gd name="T11" fmla="*/ 22 h 27"/>
                <a:gd name="T12" fmla="*/ 20 w 45"/>
                <a:gd name="T13" fmla="*/ 0 h 27"/>
                <a:gd name="T14" fmla="*/ 0 w 45"/>
                <a:gd name="T15" fmla="*/ 14 h 27"/>
                <a:gd name="T16" fmla="*/ 6 w 45"/>
                <a:gd name="T17" fmla="*/ 14 h 27"/>
                <a:gd name="T18" fmla="*/ 20 w 45"/>
                <a:gd name="T19"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27">
                  <a:moveTo>
                    <a:pt x="20" y="5"/>
                  </a:moveTo>
                  <a:cubicBezTo>
                    <a:pt x="30" y="5"/>
                    <a:pt x="37" y="13"/>
                    <a:pt x="37" y="22"/>
                  </a:cubicBezTo>
                  <a:cubicBezTo>
                    <a:pt x="35" y="22"/>
                    <a:pt x="35" y="22"/>
                    <a:pt x="35" y="22"/>
                  </a:cubicBezTo>
                  <a:cubicBezTo>
                    <a:pt x="40" y="27"/>
                    <a:pt x="40" y="27"/>
                    <a:pt x="40" y="27"/>
                  </a:cubicBezTo>
                  <a:cubicBezTo>
                    <a:pt x="45" y="22"/>
                    <a:pt x="45" y="22"/>
                    <a:pt x="45" y="22"/>
                  </a:cubicBezTo>
                  <a:cubicBezTo>
                    <a:pt x="43" y="22"/>
                    <a:pt x="43" y="22"/>
                    <a:pt x="43" y="22"/>
                  </a:cubicBezTo>
                  <a:cubicBezTo>
                    <a:pt x="43" y="10"/>
                    <a:pt x="33" y="0"/>
                    <a:pt x="20" y="0"/>
                  </a:cubicBezTo>
                  <a:cubicBezTo>
                    <a:pt x="11" y="0"/>
                    <a:pt x="3" y="6"/>
                    <a:pt x="0" y="14"/>
                  </a:cubicBezTo>
                  <a:cubicBezTo>
                    <a:pt x="6" y="14"/>
                    <a:pt x="6" y="14"/>
                    <a:pt x="6" y="14"/>
                  </a:cubicBezTo>
                  <a:cubicBezTo>
                    <a:pt x="9" y="9"/>
                    <a:pt x="14" y="5"/>
                    <a:pt x="20" y="5"/>
                  </a:cubicBezTo>
                  <a:close/>
                </a:path>
              </a:pathLst>
            </a:custGeom>
            <a:solidFill>
              <a:srgbClr val="8BAA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7" name="Freeform 286">
              <a:extLst>
                <a:ext uri="{FF2B5EF4-FFF2-40B4-BE49-F238E27FC236}">
                  <a16:creationId xmlns:a16="http://schemas.microsoft.com/office/drawing/2014/main" id="{35313003-241F-054C-9250-505E3424B2F1}"/>
                </a:ext>
              </a:extLst>
            </p:cNvPr>
            <p:cNvSpPr>
              <a:spLocks/>
            </p:cNvSpPr>
            <p:nvPr/>
          </p:nvSpPr>
          <p:spPr bwMode="auto">
            <a:xfrm>
              <a:off x="4761327" y="5529826"/>
              <a:ext cx="76192" cy="86581"/>
            </a:xfrm>
            <a:custGeom>
              <a:avLst/>
              <a:gdLst>
                <a:gd name="T0" fmla="*/ 24 w 24"/>
                <a:gd name="T1" fmla="*/ 21 h 27"/>
                <a:gd name="T2" fmla="*/ 24 w 24"/>
                <a:gd name="T3" fmla="*/ 27 h 27"/>
                <a:gd name="T4" fmla="*/ 24 w 24"/>
                <a:gd name="T5" fmla="*/ 27 h 27"/>
                <a:gd name="T6" fmla="*/ 2 w 24"/>
                <a:gd name="T7" fmla="*/ 4 h 27"/>
                <a:gd name="T8" fmla="*/ 0 w 24"/>
                <a:gd name="T9" fmla="*/ 4 h 27"/>
                <a:gd name="T10" fmla="*/ 5 w 24"/>
                <a:gd name="T11" fmla="*/ 0 h 27"/>
                <a:gd name="T12" fmla="*/ 10 w 24"/>
                <a:gd name="T13" fmla="*/ 4 h 27"/>
                <a:gd name="T14" fmla="*/ 8 w 24"/>
                <a:gd name="T15" fmla="*/ 4 h 27"/>
                <a:gd name="T16" fmla="*/ 24 w 24"/>
                <a:gd name="T17"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7">
                  <a:moveTo>
                    <a:pt x="24" y="21"/>
                  </a:moveTo>
                  <a:cubicBezTo>
                    <a:pt x="24" y="27"/>
                    <a:pt x="24" y="27"/>
                    <a:pt x="24" y="27"/>
                  </a:cubicBezTo>
                  <a:cubicBezTo>
                    <a:pt x="24" y="27"/>
                    <a:pt x="24" y="27"/>
                    <a:pt x="24" y="27"/>
                  </a:cubicBezTo>
                  <a:cubicBezTo>
                    <a:pt x="12" y="27"/>
                    <a:pt x="2" y="17"/>
                    <a:pt x="2" y="4"/>
                  </a:cubicBezTo>
                  <a:cubicBezTo>
                    <a:pt x="0" y="4"/>
                    <a:pt x="0" y="4"/>
                    <a:pt x="0" y="4"/>
                  </a:cubicBezTo>
                  <a:cubicBezTo>
                    <a:pt x="5" y="0"/>
                    <a:pt x="5" y="0"/>
                    <a:pt x="5" y="0"/>
                  </a:cubicBezTo>
                  <a:cubicBezTo>
                    <a:pt x="10" y="4"/>
                    <a:pt x="10" y="4"/>
                    <a:pt x="10" y="4"/>
                  </a:cubicBezTo>
                  <a:cubicBezTo>
                    <a:pt x="8" y="4"/>
                    <a:pt x="8" y="4"/>
                    <a:pt x="8" y="4"/>
                  </a:cubicBezTo>
                  <a:cubicBezTo>
                    <a:pt x="8" y="13"/>
                    <a:pt x="15" y="21"/>
                    <a:pt x="24" y="21"/>
                  </a:cubicBezTo>
                  <a:close/>
                </a:path>
              </a:pathLst>
            </a:custGeom>
            <a:solidFill>
              <a:srgbClr val="9BC3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8" name="Freeform 287">
              <a:extLst>
                <a:ext uri="{FF2B5EF4-FFF2-40B4-BE49-F238E27FC236}">
                  <a16:creationId xmlns:a16="http://schemas.microsoft.com/office/drawing/2014/main" id="{CC705A8D-A802-FC46-B1BC-23E4222DA685}"/>
                </a:ext>
              </a:extLst>
            </p:cNvPr>
            <p:cNvSpPr>
              <a:spLocks/>
            </p:cNvSpPr>
            <p:nvPr/>
          </p:nvSpPr>
          <p:spPr bwMode="auto">
            <a:xfrm>
              <a:off x="4774026" y="5472105"/>
              <a:ext cx="63493" cy="45022"/>
            </a:xfrm>
            <a:custGeom>
              <a:avLst/>
              <a:gdLst>
                <a:gd name="T0" fmla="*/ 20 w 20"/>
                <a:gd name="T1" fmla="*/ 0 h 14"/>
                <a:gd name="T2" fmla="*/ 20 w 20"/>
                <a:gd name="T3" fmla="*/ 6 h 14"/>
                <a:gd name="T4" fmla="*/ 20 w 20"/>
                <a:gd name="T5" fmla="*/ 6 h 14"/>
                <a:gd name="T6" fmla="*/ 6 w 20"/>
                <a:gd name="T7" fmla="*/ 14 h 14"/>
                <a:gd name="T8" fmla="*/ 0 w 20"/>
                <a:gd name="T9" fmla="*/ 14 h 14"/>
                <a:gd name="T10" fmla="*/ 20 w 20"/>
                <a:gd name="T11" fmla="*/ 0 h 14"/>
              </a:gdLst>
              <a:ahLst/>
              <a:cxnLst>
                <a:cxn ang="0">
                  <a:pos x="T0" y="T1"/>
                </a:cxn>
                <a:cxn ang="0">
                  <a:pos x="T2" y="T3"/>
                </a:cxn>
                <a:cxn ang="0">
                  <a:pos x="T4" y="T5"/>
                </a:cxn>
                <a:cxn ang="0">
                  <a:pos x="T6" y="T7"/>
                </a:cxn>
                <a:cxn ang="0">
                  <a:pos x="T8" y="T9"/>
                </a:cxn>
                <a:cxn ang="0">
                  <a:pos x="T10" y="T11"/>
                </a:cxn>
              </a:cxnLst>
              <a:rect l="0" t="0" r="r" b="b"/>
              <a:pathLst>
                <a:path w="20" h="14">
                  <a:moveTo>
                    <a:pt x="20" y="0"/>
                  </a:moveTo>
                  <a:cubicBezTo>
                    <a:pt x="20" y="6"/>
                    <a:pt x="20" y="6"/>
                    <a:pt x="20" y="6"/>
                  </a:cubicBezTo>
                  <a:cubicBezTo>
                    <a:pt x="20" y="6"/>
                    <a:pt x="20" y="6"/>
                    <a:pt x="20" y="6"/>
                  </a:cubicBezTo>
                  <a:cubicBezTo>
                    <a:pt x="14" y="6"/>
                    <a:pt x="9" y="9"/>
                    <a:pt x="6" y="14"/>
                  </a:cubicBezTo>
                  <a:cubicBezTo>
                    <a:pt x="0" y="14"/>
                    <a:pt x="0" y="14"/>
                    <a:pt x="0" y="14"/>
                  </a:cubicBezTo>
                  <a:cubicBezTo>
                    <a:pt x="3" y="6"/>
                    <a:pt x="11" y="0"/>
                    <a:pt x="20" y="0"/>
                  </a:cubicBezTo>
                  <a:close/>
                </a:path>
              </a:pathLst>
            </a:custGeom>
            <a:solidFill>
              <a:srgbClr val="9BC3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9" name="Freeform 288">
              <a:extLst>
                <a:ext uri="{FF2B5EF4-FFF2-40B4-BE49-F238E27FC236}">
                  <a16:creationId xmlns:a16="http://schemas.microsoft.com/office/drawing/2014/main" id="{5D43EA3E-4F1B-514C-989F-9C2150F3C094}"/>
                </a:ext>
              </a:extLst>
            </p:cNvPr>
            <p:cNvSpPr>
              <a:spLocks/>
            </p:cNvSpPr>
            <p:nvPr/>
          </p:nvSpPr>
          <p:spPr bwMode="auto">
            <a:xfrm>
              <a:off x="5078792" y="5639496"/>
              <a:ext cx="356715" cy="150074"/>
            </a:xfrm>
            <a:custGeom>
              <a:avLst/>
              <a:gdLst>
                <a:gd name="T0" fmla="*/ 111 w 111"/>
                <a:gd name="T1" fmla="*/ 41 h 47"/>
                <a:gd name="T2" fmla="*/ 111 w 111"/>
                <a:gd name="T3" fmla="*/ 47 h 47"/>
                <a:gd name="T4" fmla="*/ 0 w 111"/>
                <a:gd name="T5" fmla="*/ 47 h 47"/>
                <a:gd name="T6" fmla="*/ 0 w 111"/>
                <a:gd name="T7" fmla="*/ 41 h 47"/>
                <a:gd name="T8" fmla="*/ 2 w 111"/>
                <a:gd name="T9" fmla="*/ 31 h 47"/>
                <a:gd name="T10" fmla="*/ 21 w 111"/>
                <a:gd name="T11" fmla="*/ 20 h 47"/>
                <a:gd name="T12" fmla="*/ 30 w 111"/>
                <a:gd name="T13" fmla="*/ 22 h 47"/>
                <a:gd name="T14" fmla="*/ 58 w 111"/>
                <a:gd name="T15" fmla="*/ 0 h 47"/>
                <a:gd name="T16" fmla="*/ 78 w 111"/>
                <a:gd name="T17" fmla="*/ 9 h 47"/>
                <a:gd name="T18" fmla="*/ 85 w 111"/>
                <a:gd name="T19" fmla="*/ 20 h 47"/>
                <a:gd name="T20" fmla="*/ 90 w 111"/>
                <a:gd name="T21" fmla="*/ 20 h 47"/>
                <a:gd name="T22" fmla="*/ 111 w 111"/>
                <a:gd name="T23"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1" h="47">
                  <a:moveTo>
                    <a:pt x="111" y="41"/>
                  </a:moveTo>
                  <a:cubicBezTo>
                    <a:pt x="111" y="43"/>
                    <a:pt x="111" y="45"/>
                    <a:pt x="111" y="47"/>
                  </a:cubicBezTo>
                  <a:cubicBezTo>
                    <a:pt x="0" y="47"/>
                    <a:pt x="0" y="47"/>
                    <a:pt x="0" y="47"/>
                  </a:cubicBezTo>
                  <a:cubicBezTo>
                    <a:pt x="0" y="45"/>
                    <a:pt x="0" y="43"/>
                    <a:pt x="0" y="41"/>
                  </a:cubicBezTo>
                  <a:cubicBezTo>
                    <a:pt x="0" y="37"/>
                    <a:pt x="1" y="34"/>
                    <a:pt x="2" y="31"/>
                  </a:cubicBezTo>
                  <a:cubicBezTo>
                    <a:pt x="6" y="24"/>
                    <a:pt x="13" y="20"/>
                    <a:pt x="21" y="20"/>
                  </a:cubicBezTo>
                  <a:cubicBezTo>
                    <a:pt x="24" y="20"/>
                    <a:pt x="28" y="20"/>
                    <a:pt x="30" y="22"/>
                  </a:cubicBezTo>
                  <a:cubicBezTo>
                    <a:pt x="34" y="10"/>
                    <a:pt x="45" y="0"/>
                    <a:pt x="58" y="0"/>
                  </a:cubicBezTo>
                  <a:cubicBezTo>
                    <a:pt x="66" y="0"/>
                    <a:pt x="73" y="4"/>
                    <a:pt x="78" y="9"/>
                  </a:cubicBezTo>
                  <a:cubicBezTo>
                    <a:pt x="81" y="12"/>
                    <a:pt x="84" y="16"/>
                    <a:pt x="85" y="20"/>
                  </a:cubicBezTo>
                  <a:cubicBezTo>
                    <a:pt x="87" y="20"/>
                    <a:pt x="88" y="20"/>
                    <a:pt x="90" y="20"/>
                  </a:cubicBezTo>
                  <a:cubicBezTo>
                    <a:pt x="102" y="20"/>
                    <a:pt x="111" y="29"/>
                    <a:pt x="111" y="4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0" name="Freeform 289">
              <a:extLst>
                <a:ext uri="{FF2B5EF4-FFF2-40B4-BE49-F238E27FC236}">
                  <a16:creationId xmlns:a16="http://schemas.microsoft.com/office/drawing/2014/main" id="{C16BFA14-84CA-B74F-B46F-0816EEBFB646}"/>
                </a:ext>
              </a:extLst>
            </p:cNvPr>
            <p:cNvSpPr>
              <a:spLocks/>
            </p:cNvSpPr>
            <p:nvPr/>
          </p:nvSpPr>
          <p:spPr bwMode="auto">
            <a:xfrm>
              <a:off x="5255418" y="5670665"/>
              <a:ext cx="285141" cy="118905"/>
            </a:xfrm>
            <a:custGeom>
              <a:avLst/>
              <a:gdLst>
                <a:gd name="T0" fmla="*/ 89 w 89"/>
                <a:gd name="T1" fmla="*/ 32 h 37"/>
                <a:gd name="T2" fmla="*/ 89 w 89"/>
                <a:gd name="T3" fmla="*/ 37 h 37"/>
                <a:gd name="T4" fmla="*/ 1 w 89"/>
                <a:gd name="T5" fmla="*/ 37 h 37"/>
                <a:gd name="T6" fmla="*/ 0 w 89"/>
                <a:gd name="T7" fmla="*/ 32 h 37"/>
                <a:gd name="T8" fmla="*/ 3 w 89"/>
                <a:gd name="T9" fmla="*/ 24 h 37"/>
                <a:gd name="T10" fmla="*/ 18 w 89"/>
                <a:gd name="T11" fmla="*/ 15 h 37"/>
                <a:gd name="T12" fmla="*/ 25 w 89"/>
                <a:gd name="T13" fmla="*/ 17 h 37"/>
                <a:gd name="T14" fmla="*/ 47 w 89"/>
                <a:gd name="T15" fmla="*/ 0 h 37"/>
                <a:gd name="T16" fmla="*/ 63 w 89"/>
                <a:gd name="T17" fmla="*/ 6 h 37"/>
                <a:gd name="T18" fmla="*/ 68 w 89"/>
                <a:gd name="T19" fmla="*/ 16 h 37"/>
                <a:gd name="T20" fmla="*/ 72 w 89"/>
                <a:gd name="T21" fmla="*/ 15 h 37"/>
                <a:gd name="T22" fmla="*/ 89 w 89"/>
                <a:gd name="T23" fmla="*/ 3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 h="37">
                  <a:moveTo>
                    <a:pt x="89" y="32"/>
                  </a:moveTo>
                  <a:cubicBezTo>
                    <a:pt x="89" y="34"/>
                    <a:pt x="89" y="35"/>
                    <a:pt x="89" y="37"/>
                  </a:cubicBezTo>
                  <a:cubicBezTo>
                    <a:pt x="1" y="37"/>
                    <a:pt x="1" y="37"/>
                    <a:pt x="1" y="37"/>
                  </a:cubicBezTo>
                  <a:cubicBezTo>
                    <a:pt x="1" y="35"/>
                    <a:pt x="0" y="34"/>
                    <a:pt x="0" y="32"/>
                  </a:cubicBezTo>
                  <a:cubicBezTo>
                    <a:pt x="0" y="29"/>
                    <a:pt x="1" y="26"/>
                    <a:pt x="3" y="24"/>
                  </a:cubicBezTo>
                  <a:cubicBezTo>
                    <a:pt x="6" y="19"/>
                    <a:pt x="11" y="15"/>
                    <a:pt x="18" y="15"/>
                  </a:cubicBezTo>
                  <a:cubicBezTo>
                    <a:pt x="20" y="15"/>
                    <a:pt x="23" y="16"/>
                    <a:pt x="25" y="17"/>
                  </a:cubicBezTo>
                  <a:cubicBezTo>
                    <a:pt x="27" y="7"/>
                    <a:pt x="36" y="0"/>
                    <a:pt x="47" y="0"/>
                  </a:cubicBezTo>
                  <a:cubicBezTo>
                    <a:pt x="53" y="0"/>
                    <a:pt x="59" y="2"/>
                    <a:pt x="63" y="6"/>
                  </a:cubicBezTo>
                  <a:cubicBezTo>
                    <a:pt x="65" y="9"/>
                    <a:pt x="67" y="12"/>
                    <a:pt x="68" y="16"/>
                  </a:cubicBezTo>
                  <a:cubicBezTo>
                    <a:pt x="70" y="15"/>
                    <a:pt x="71" y="15"/>
                    <a:pt x="72" y="15"/>
                  </a:cubicBezTo>
                  <a:cubicBezTo>
                    <a:pt x="81" y="15"/>
                    <a:pt x="89" y="23"/>
                    <a:pt x="89" y="32"/>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1" name="Freeform 290">
              <a:extLst>
                <a:ext uri="{FF2B5EF4-FFF2-40B4-BE49-F238E27FC236}">
                  <a16:creationId xmlns:a16="http://schemas.microsoft.com/office/drawing/2014/main" id="{9D5CA0B2-3741-6E4F-B7A9-93EC5FBECEDE}"/>
                </a:ext>
              </a:extLst>
            </p:cNvPr>
            <p:cNvSpPr>
              <a:spLocks/>
            </p:cNvSpPr>
            <p:nvPr/>
          </p:nvSpPr>
          <p:spPr bwMode="auto">
            <a:xfrm>
              <a:off x="6288623" y="5664893"/>
              <a:ext cx="302458" cy="124677"/>
            </a:xfrm>
            <a:custGeom>
              <a:avLst/>
              <a:gdLst>
                <a:gd name="T0" fmla="*/ 94 w 94"/>
                <a:gd name="T1" fmla="*/ 35 h 39"/>
                <a:gd name="T2" fmla="*/ 93 w 94"/>
                <a:gd name="T3" fmla="*/ 39 h 39"/>
                <a:gd name="T4" fmla="*/ 1 w 94"/>
                <a:gd name="T5" fmla="*/ 39 h 39"/>
                <a:gd name="T6" fmla="*/ 0 w 94"/>
                <a:gd name="T7" fmla="*/ 35 h 39"/>
                <a:gd name="T8" fmla="*/ 3 w 94"/>
                <a:gd name="T9" fmla="*/ 26 h 39"/>
                <a:gd name="T10" fmla="*/ 18 w 94"/>
                <a:gd name="T11" fmla="*/ 17 h 39"/>
                <a:gd name="T12" fmla="*/ 26 w 94"/>
                <a:gd name="T13" fmla="*/ 18 h 39"/>
                <a:gd name="T14" fmla="*/ 49 w 94"/>
                <a:gd name="T15" fmla="*/ 0 h 39"/>
                <a:gd name="T16" fmla="*/ 66 w 94"/>
                <a:gd name="T17" fmla="*/ 7 h 39"/>
                <a:gd name="T18" fmla="*/ 72 w 94"/>
                <a:gd name="T19" fmla="*/ 17 h 39"/>
                <a:gd name="T20" fmla="*/ 76 w 94"/>
                <a:gd name="T21" fmla="*/ 17 h 39"/>
                <a:gd name="T22" fmla="*/ 94 w 94"/>
                <a:gd name="T23" fmla="*/ 3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39">
                  <a:moveTo>
                    <a:pt x="94" y="35"/>
                  </a:moveTo>
                  <a:cubicBezTo>
                    <a:pt x="94" y="36"/>
                    <a:pt x="94" y="38"/>
                    <a:pt x="93" y="39"/>
                  </a:cubicBezTo>
                  <a:cubicBezTo>
                    <a:pt x="1" y="39"/>
                    <a:pt x="1" y="39"/>
                    <a:pt x="1" y="39"/>
                  </a:cubicBezTo>
                  <a:cubicBezTo>
                    <a:pt x="1" y="38"/>
                    <a:pt x="0" y="36"/>
                    <a:pt x="0" y="35"/>
                  </a:cubicBezTo>
                  <a:cubicBezTo>
                    <a:pt x="0" y="31"/>
                    <a:pt x="1" y="28"/>
                    <a:pt x="3" y="26"/>
                  </a:cubicBezTo>
                  <a:cubicBezTo>
                    <a:pt x="6" y="20"/>
                    <a:pt x="12" y="17"/>
                    <a:pt x="18" y="17"/>
                  </a:cubicBezTo>
                  <a:cubicBezTo>
                    <a:pt x="21" y="17"/>
                    <a:pt x="24" y="17"/>
                    <a:pt x="26" y="18"/>
                  </a:cubicBezTo>
                  <a:cubicBezTo>
                    <a:pt x="29" y="8"/>
                    <a:pt x="38" y="0"/>
                    <a:pt x="49" y="0"/>
                  </a:cubicBezTo>
                  <a:cubicBezTo>
                    <a:pt x="56" y="0"/>
                    <a:pt x="62" y="3"/>
                    <a:pt x="66" y="7"/>
                  </a:cubicBezTo>
                  <a:cubicBezTo>
                    <a:pt x="69" y="10"/>
                    <a:pt x="71" y="13"/>
                    <a:pt x="72" y="17"/>
                  </a:cubicBezTo>
                  <a:cubicBezTo>
                    <a:pt x="73" y="17"/>
                    <a:pt x="74" y="17"/>
                    <a:pt x="76" y="17"/>
                  </a:cubicBezTo>
                  <a:cubicBezTo>
                    <a:pt x="86" y="17"/>
                    <a:pt x="94" y="25"/>
                    <a:pt x="94" y="3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2" name="Freeform 291">
              <a:extLst>
                <a:ext uri="{FF2B5EF4-FFF2-40B4-BE49-F238E27FC236}">
                  <a16:creationId xmlns:a16="http://schemas.microsoft.com/office/drawing/2014/main" id="{026056D3-203E-5540-9B60-50D7CD7A26F7}"/>
                </a:ext>
              </a:extLst>
            </p:cNvPr>
            <p:cNvSpPr>
              <a:spLocks/>
            </p:cNvSpPr>
            <p:nvPr/>
          </p:nvSpPr>
          <p:spPr bwMode="auto">
            <a:xfrm>
              <a:off x="6439852" y="5690290"/>
              <a:ext cx="237810" cy="99280"/>
            </a:xfrm>
            <a:custGeom>
              <a:avLst/>
              <a:gdLst>
                <a:gd name="T0" fmla="*/ 74 w 74"/>
                <a:gd name="T1" fmla="*/ 28 h 31"/>
                <a:gd name="T2" fmla="*/ 74 w 74"/>
                <a:gd name="T3" fmla="*/ 31 h 31"/>
                <a:gd name="T4" fmla="*/ 1 w 74"/>
                <a:gd name="T5" fmla="*/ 31 h 31"/>
                <a:gd name="T6" fmla="*/ 0 w 74"/>
                <a:gd name="T7" fmla="*/ 28 h 31"/>
                <a:gd name="T8" fmla="*/ 2 w 74"/>
                <a:gd name="T9" fmla="*/ 20 h 31"/>
                <a:gd name="T10" fmla="*/ 14 w 74"/>
                <a:gd name="T11" fmla="*/ 13 h 31"/>
                <a:gd name="T12" fmla="*/ 21 w 74"/>
                <a:gd name="T13" fmla="*/ 15 h 31"/>
                <a:gd name="T14" fmla="*/ 39 w 74"/>
                <a:gd name="T15" fmla="*/ 0 h 31"/>
                <a:gd name="T16" fmla="*/ 52 w 74"/>
                <a:gd name="T17" fmla="*/ 6 h 31"/>
                <a:gd name="T18" fmla="*/ 57 w 74"/>
                <a:gd name="T19" fmla="*/ 14 h 31"/>
                <a:gd name="T20" fmla="*/ 60 w 74"/>
                <a:gd name="T21" fmla="*/ 13 h 31"/>
                <a:gd name="T22" fmla="*/ 74 w 74"/>
                <a:gd name="T23" fmla="*/ 2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 h="31">
                  <a:moveTo>
                    <a:pt x="74" y="28"/>
                  </a:moveTo>
                  <a:cubicBezTo>
                    <a:pt x="74" y="29"/>
                    <a:pt x="74" y="30"/>
                    <a:pt x="74" y="31"/>
                  </a:cubicBezTo>
                  <a:cubicBezTo>
                    <a:pt x="1" y="31"/>
                    <a:pt x="1" y="31"/>
                    <a:pt x="1" y="31"/>
                  </a:cubicBezTo>
                  <a:cubicBezTo>
                    <a:pt x="0" y="30"/>
                    <a:pt x="0" y="29"/>
                    <a:pt x="0" y="28"/>
                  </a:cubicBezTo>
                  <a:cubicBezTo>
                    <a:pt x="0" y="25"/>
                    <a:pt x="1" y="23"/>
                    <a:pt x="2" y="20"/>
                  </a:cubicBezTo>
                  <a:cubicBezTo>
                    <a:pt x="5" y="16"/>
                    <a:pt x="9" y="13"/>
                    <a:pt x="14" y="13"/>
                  </a:cubicBezTo>
                  <a:cubicBezTo>
                    <a:pt x="17" y="13"/>
                    <a:pt x="19" y="14"/>
                    <a:pt x="21" y="15"/>
                  </a:cubicBezTo>
                  <a:cubicBezTo>
                    <a:pt x="23" y="6"/>
                    <a:pt x="30" y="0"/>
                    <a:pt x="39" y="0"/>
                  </a:cubicBezTo>
                  <a:cubicBezTo>
                    <a:pt x="44" y="0"/>
                    <a:pt x="49" y="2"/>
                    <a:pt x="52" y="6"/>
                  </a:cubicBezTo>
                  <a:cubicBezTo>
                    <a:pt x="54" y="8"/>
                    <a:pt x="56" y="11"/>
                    <a:pt x="57" y="14"/>
                  </a:cubicBezTo>
                  <a:cubicBezTo>
                    <a:pt x="58" y="13"/>
                    <a:pt x="59" y="13"/>
                    <a:pt x="60" y="13"/>
                  </a:cubicBezTo>
                  <a:cubicBezTo>
                    <a:pt x="68" y="13"/>
                    <a:pt x="74" y="20"/>
                    <a:pt x="74" y="28"/>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3" name="Freeform 292">
              <a:extLst>
                <a:ext uri="{FF2B5EF4-FFF2-40B4-BE49-F238E27FC236}">
                  <a16:creationId xmlns:a16="http://schemas.microsoft.com/office/drawing/2014/main" id="{A8F15A23-4599-E34F-86C6-0D4D24493496}"/>
                </a:ext>
              </a:extLst>
            </p:cNvPr>
            <p:cNvSpPr>
              <a:spLocks/>
            </p:cNvSpPr>
            <p:nvPr/>
          </p:nvSpPr>
          <p:spPr bwMode="auto">
            <a:xfrm>
              <a:off x="7063238" y="4736740"/>
              <a:ext cx="5772" cy="0"/>
            </a:xfrm>
            <a:custGeom>
              <a:avLst/>
              <a:gdLst>
                <a:gd name="T0" fmla="*/ 1 w 2"/>
                <a:gd name="T1" fmla="*/ 2 w 2"/>
                <a:gd name="T2" fmla="*/ 0 w 2"/>
                <a:gd name="T3" fmla="*/ 1 w 2"/>
              </a:gdLst>
              <a:ahLst/>
              <a:cxnLst>
                <a:cxn ang="0">
                  <a:pos x="T0" y="0"/>
                </a:cxn>
                <a:cxn ang="0">
                  <a:pos x="T1" y="0"/>
                </a:cxn>
                <a:cxn ang="0">
                  <a:pos x="T2" y="0"/>
                </a:cxn>
                <a:cxn ang="0">
                  <a:pos x="T3" y="0"/>
                </a:cxn>
              </a:cxnLst>
              <a:rect l="0" t="0" r="r" b="b"/>
              <a:pathLst>
                <a:path w="2">
                  <a:moveTo>
                    <a:pt x="1" y="0"/>
                  </a:moveTo>
                  <a:cubicBezTo>
                    <a:pt x="2" y="0"/>
                    <a:pt x="2" y="0"/>
                    <a:pt x="2" y="0"/>
                  </a:cubicBezTo>
                  <a:cubicBezTo>
                    <a:pt x="2" y="0"/>
                    <a:pt x="1" y="0"/>
                    <a:pt x="0" y="0"/>
                  </a:cubicBezTo>
                  <a:cubicBezTo>
                    <a:pt x="0" y="0"/>
                    <a:pt x="1" y="0"/>
                    <a:pt x="1"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4" name="Freeform 293">
              <a:extLst>
                <a:ext uri="{FF2B5EF4-FFF2-40B4-BE49-F238E27FC236}">
                  <a16:creationId xmlns:a16="http://schemas.microsoft.com/office/drawing/2014/main" id="{737082B4-04EF-9D46-B7CE-1F160967ED25}"/>
                </a:ext>
              </a:extLst>
            </p:cNvPr>
            <p:cNvSpPr>
              <a:spLocks noEditPoints="1"/>
            </p:cNvSpPr>
            <p:nvPr/>
          </p:nvSpPr>
          <p:spPr bwMode="auto">
            <a:xfrm>
              <a:off x="6760780" y="4277282"/>
              <a:ext cx="584136" cy="581827"/>
            </a:xfrm>
            <a:custGeom>
              <a:avLst/>
              <a:gdLst>
                <a:gd name="T0" fmla="*/ 91 w 182"/>
                <a:gd name="T1" fmla="*/ 0 h 181"/>
                <a:gd name="T2" fmla="*/ 0 w 182"/>
                <a:gd name="T3" fmla="*/ 91 h 181"/>
                <a:gd name="T4" fmla="*/ 91 w 182"/>
                <a:gd name="T5" fmla="*/ 181 h 181"/>
                <a:gd name="T6" fmla="*/ 182 w 182"/>
                <a:gd name="T7" fmla="*/ 91 h 181"/>
                <a:gd name="T8" fmla="*/ 91 w 182"/>
                <a:gd name="T9" fmla="*/ 0 h 181"/>
                <a:gd name="T10" fmla="*/ 91 w 182"/>
                <a:gd name="T11" fmla="*/ 175 h 181"/>
                <a:gd name="T12" fmla="*/ 7 w 182"/>
                <a:gd name="T13" fmla="*/ 91 h 181"/>
                <a:gd name="T14" fmla="*/ 91 w 182"/>
                <a:gd name="T15" fmla="*/ 7 h 181"/>
                <a:gd name="T16" fmla="*/ 175 w 182"/>
                <a:gd name="T17" fmla="*/ 91 h 181"/>
                <a:gd name="T18" fmla="*/ 91 w 182"/>
                <a:gd name="T19" fmla="*/ 17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 h="181">
                  <a:moveTo>
                    <a:pt x="91" y="0"/>
                  </a:moveTo>
                  <a:cubicBezTo>
                    <a:pt x="41" y="0"/>
                    <a:pt x="0" y="41"/>
                    <a:pt x="0" y="91"/>
                  </a:cubicBezTo>
                  <a:cubicBezTo>
                    <a:pt x="0" y="141"/>
                    <a:pt x="41" y="181"/>
                    <a:pt x="91" y="181"/>
                  </a:cubicBezTo>
                  <a:cubicBezTo>
                    <a:pt x="141" y="181"/>
                    <a:pt x="182" y="141"/>
                    <a:pt x="182" y="91"/>
                  </a:cubicBezTo>
                  <a:cubicBezTo>
                    <a:pt x="182" y="41"/>
                    <a:pt x="141" y="0"/>
                    <a:pt x="91" y="0"/>
                  </a:cubicBezTo>
                  <a:close/>
                  <a:moveTo>
                    <a:pt x="91" y="175"/>
                  </a:moveTo>
                  <a:cubicBezTo>
                    <a:pt x="44" y="175"/>
                    <a:pt x="7" y="137"/>
                    <a:pt x="7" y="91"/>
                  </a:cubicBezTo>
                  <a:cubicBezTo>
                    <a:pt x="7" y="44"/>
                    <a:pt x="44" y="7"/>
                    <a:pt x="91" y="7"/>
                  </a:cubicBezTo>
                  <a:cubicBezTo>
                    <a:pt x="137" y="7"/>
                    <a:pt x="175" y="44"/>
                    <a:pt x="175" y="91"/>
                  </a:cubicBezTo>
                  <a:cubicBezTo>
                    <a:pt x="175" y="137"/>
                    <a:pt x="137" y="175"/>
                    <a:pt x="91" y="17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5" name="Freeform 294">
              <a:extLst>
                <a:ext uri="{FF2B5EF4-FFF2-40B4-BE49-F238E27FC236}">
                  <a16:creationId xmlns:a16="http://schemas.microsoft.com/office/drawing/2014/main" id="{FE410726-8E86-C049-A4AE-139ABF2603BB}"/>
                </a:ext>
              </a:extLst>
            </p:cNvPr>
            <p:cNvSpPr>
              <a:spLocks/>
            </p:cNvSpPr>
            <p:nvPr/>
          </p:nvSpPr>
          <p:spPr bwMode="auto">
            <a:xfrm>
              <a:off x="7069010" y="4380025"/>
              <a:ext cx="73883" cy="102743"/>
            </a:xfrm>
            <a:custGeom>
              <a:avLst/>
              <a:gdLst>
                <a:gd name="T0" fmla="*/ 23 w 23"/>
                <a:gd name="T1" fmla="*/ 0 h 32"/>
                <a:gd name="T2" fmla="*/ 7 w 23"/>
                <a:gd name="T3" fmla="*/ 32 h 32"/>
                <a:gd name="T4" fmla="*/ 0 w 23"/>
                <a:gd name="T5" fmla="*/ 11 h 32"/>
                <a:gd name="T6" fmla="*/ 23 w 23"/>
                <a:gd name="T7" fmla="*/ 0 h 32"/>
              </a:gdLst>
              <a:ahLst/>
              <a:cxnLst>
                <a:cxn ang="0">
                  <a:pos x="T0" y="T1"/>
                </a:cxn>
                <a:cxn ang="0">
                  <a:pos x="T2" y="T3"/>
                </a:cxn>
                <a:cxn ang="0">
                  <a:pos x="T4" y="T5"/>
                </a:cxn>
                <a:cxn ang="0">
                  <a:pos x="T6" y="T7"/>
                </a:cxn>
              </a:cxnLst>
              <a:rect l="0" t="0" r="r" b="b"/>
              <a:pathLst>
                <a:path w="23" h="32">
                  <a:moveTo>
                    <a:pt x="23" y="0"/>
                  </a:moveTo>
                  <a:cubicBezTo>
                    <a:pt x="7" y="32"/>
                    <a:pt x="7" y="32"/>
                    <a:pt x="7" y="32"/>
                  </a:cubicBezTo>
                  <a:cubicBezTo>
                    <a:pt x="0" y="11"/>
                    <a:pt x="0" y="11"/>
                    <a:pt x="0" y="11"/>
                  </a:cubicBezTo>
                  <a:cubicBezTo>
                    <a:pt x="6" y="7"/>
                    <a:pt x="14" y="3"/>
                    <a:pt x="23"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6" name="Freeform 295">
              <a:extLst>
                <a:ext uri="{FF2B5EF4-FFF2-40B4-BE49-F238E27FC236}">
                  <a16:creationId xmlns:a16="http://schemas.microsoft.com/office/drawing/2014/main" id="{F4E173F4-E355-6F40-823F-77BC2DF5F249}"/>
                </a:ext>
              </a:extLst>
            </p:cNvPr>
            <p:cNvSpPr>
              <a:spLocks/>
            </p:cNvSpPr>
            <p:nvPr/>
          </p:nvSpPr>
          <p:spPr bwMode="auto">
            <a:xfrm>
              <a:off x="7097870" y="4383488"/>
              <a:ext cx="70420" cy="106207"/>
            </a:xfrm>
            <a:custGeom>
              <a:avLst/>
              <a:gdLst>
                <a:gd name="T0" fmla="*/ 22 w 22"/>
                <a:gd name="T1" fmla="*/ 26 h 33"/>
                <a:gd name="T2" fmla="*/ 0 w 22"/>
                <a:gd name="T3" fmla="*/ 33 h 33"/>
                <a:gd name="T4" fmla="*/ 17 w 22"/>
                <a:gd name="T5" fmla="*/ 0 h 33"/>
                <a:gd name="T6" fmla="*/ 22 w 22"/>
                <a:gd name="T7" fmla="*/ 26 h 33"/>
              </a:gdLst>
              <a:ahLst/>
              <a:cxnLst>
                <a:cxn ang="0">
                  <a:pos x="T0" y="T1"/>
                </a:cxn>
                <a:cxn ang="0">
                  <a:pos x="T2" y="T3"/>
                </a:cxn>
                <a:cxn ang="0">
                  <a:pos x="T4" y="T5"/>
                </a:cxn>
                <a:cxn ang="0">
                  <a:pos x="T6" y="T7"/>
                </a:cxn>
              </a:cxnLst>
              <a:rect l="0" t="0" r="r" b="b"/>
              <a:pathLst>
                <a:path w="22" h="33">
                  <a:moveTo>
                    <a:pt x="22" y="26"/>
                  </a:moveTo>
                  <a:cubicBezTo>
                    <a:pt x="0" y="33"/>
                    <a:pt x="0" y="33"/>
                    <a:pt x="0" y="33"/>
                  </a:cubicBezTo>
                  <a:cubicBezTo>
                    <a:pt x="17" y="0"/>
                    <a:pt x="17" y="0"/>
                    <a:pt x="17" y="0"/>
                  </a:cubicBezTo>
                  <a:cubicBezTo>
                    <a:pt x="19" y="10"/>
                    <a:pt x="21" y="18"/>
                    <a:pt x="22" y="2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7" name="Freeform 296">
              <a:extLst>
                <a:ext uri="{FF2B5EF4-FFF2-40B4-BE49-F238E27FC236}">
                  <a16:creationId xmlns:a16="http://schemas.microsoft.com/office/drawing/2014/main" id="{1A1CC306-0871-5646-9ABA-23ED0F761A4E}"/>
                </a:ext>
              </a:extLst>
            </p:cNvPr>
            <p:cNvSpPr>
              <a:spLocks/>
            </p:cNvSpPr>
            <p:nvPr/>
          </p:nvSpPr>
          <p:spPr bwMode="auto">
            <a:xfrm>
              <a:off x="7005517" y="4419275"/>
              <a:ext cx="79655" cy="153538"/>
            </a:xfrm>
            <a:custGeom>
              <a:avLst/>
              <a:gdLst>
                <a:gd name="T0" fmla="*/ 17 w 25"/>
                <a:gd name="T1" fmla="*/ 0 h 48"/>
                <a:gd name="T2" fmla="*/ 25 w 25"/>
                <a:gd name="T3" fmla="*/ 24 h 48"/>
                <a:gd name="T4" fmla="*/ 13 w 25"/>
                <a:gd name="T5" fmla="*/ 48 h 48"/>
                <a:gd name="T6" fmla="*/ 0 w 25"/>
                <a:gd name="T7" fmla="*/ 13 h 48"/>
                <a:gd name="T8" fmla="*/ 17 w 25"/>
                <a:gd name="T9" fmla="*/ 0 h 48"/>
              </a:gdLst>
              <a:ahLst/>
              <a:cxnLst>
                <a:cxn ang="0">
                  <a:pos x="T0" y="T1"/>
                </a:cxn>
                <a:cxn ang="0">
                  <a:pos x="T2" y="T3"/>
                </a:cxn>
                <a:cxn ang="0">
                  <a:pos x="T4" y="T5"/>
                </a:cxn>
                <a:cxn ang="0">
                  <a:pos x="T6" y="T7"/>
                </a:cxn>
                <a:cxn ang="0">
                  <a:pos x="T8" y="T9"/>
                </a:cxn>
              </a:cxnLst>
              <a:rect l="0" t="0" r="r" b="b"/>
              <a:pathLst>
                <a:path w="25" h="48">
                  <a:moveTo>
                    <a:pt x="17" y="0"/>
                  </a:moveTo>
                  <a:cubicBezTo>
                    <a:pt x="25" y="24"/>
                    <a:pt x="25" y="24"/>
                    <a:pt x="25" y="24"/>
                  </a:cubicBezTo>
                  <a:cubicBezTo>
                    <a:pt x="13" y="48"/>
                    <a:pt x="13" y="48"/>
                    <a:pt x="13" y="48"/>
                  </a:cubicBezTo>
                  <a:cubicBezTo>
                    <a:pt x="0" y="13"/>
                    <a:pt x="0" y="13"/>
                    <a:pt x="0" y="13"/>
                  </a:cubicBezTo>
                  <a:cubicBezTo>
                    <a:pt x="5" y="9"/>
                    <a:pt x="10" y="4"/>
                    <a:pt x="17"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8" name="Freeform 297">
              <a:extLst>
                <a:ext uri="{FF2B5EF4-FFF2-40B4-BE49-F238E27FC236}">
                  <a16:creationId xmlns:a16="http://schemas.microsoft.com/office/drawing/2014/main" id="{8D235C8F-A3F0-CA45-B7F9-51395885A8E7}"/>
                </a:ext>
              </a:extLst>
            </p:cNvPr>
            <p:cNvSpPr>
              <a:spLocks/>
            </p:cNvSpPr>
            <p:nvPr/>
          </p:nvSpPr>
          <p:spPr bwMode="auto">
            <a:xfrm>
              <a:off x="7052848" y="4476996"/>
              <a:ext cx="118905" cy="105052"/>
            </a:xfrm>
            <a:custGeom>
              <a:avLst/>
              <a:gdLst>
                <a:gd name="T0" fmla="*/ 36 w 37"/>
                <a:gd name="T1" fmla="*/ 21 h 33"/>
                <a:gd name="T2" fmla="*/ 0 w 37"/>
                <a:gd name="T3" fmla="*/ 33 h 33"/>
                <a:gd name="T4" fmla="*/ 12 w 37"/>
                <a:gd name="T5" fmla="*/ 8 h 33"/>
                <a:gd name="T6" fmla="*/ 37 w 37"/>
                <a:gd name="T7" fmla="*/ 0 h 33"/>
                <a:gd name="T8" fmla="*/ 36 w 37"/>
                <a:gd name="T9" fmla="*/ 21 h 33"/>
              </a:gdLst>
              <a:ahLst/>
              <a:cxnLst>
                <a:cxn ang="0">
                  <a:pos x="T0" y="T1"/>
                </a:cxn>
                <a:cxn ang="0">
                  <a:pos x="T2" y="T3"/>
                </a:cxn>
                <a:cxn ang="0">
                  <a:pos x="T4" y="T5"/>
                </a:cxn>
                <a:cxn ang="0">
                  <a:pos x="T6" y="T7"/>
                </a:cxn>
                <a:cxn ang="0">
                  <a:pos x="T8" y="T9"/>
                </a:cxn>
              </a:cxnLst>
              <a:rect l="0" t="0" r="r" b="b"/>
              <a:pathLst>
                <a:path w="37" h="33">
                  <a:moveTo>
                    <a:pt x="36" y="21"/>
                  </a:moveTo>
                  <a:cubicBezTo>
                    <a:pt x="0" y="33"/>
                    <a:pt x="0" y="33"/>
                    <a:pt x="0" y="33"/>
                  </a:cubicBezTo>
                  <a:cubicBezTo>
                    <a:pt x="12" y="8"/>
                    <a:pt x="12" y="8"/>
                    <a:pt x="12" y="8"/>
                  </a:cubicBezTo>
                  <a:cubicBezTo>
                    <a:pt x="37" y="0"/>
                    <a:pt x="37" y="0"/>
                    <a:pt x="37" y="0"/>
                  </a:cubicBezTo>
                  <a:cubicBezTo>
                    <a:pt x="37" y="8"/>
                    <a:pt x="37" y="15"/>
                    <a:pt x="36" y="2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9" name="Freeform 298">
              <a:extLst>
                <a:ext uri="{FF2B5EF4-FFF2-40B4-BE49-F238E27FC236}">
                  <a16:creationId xmlns:a16="http://schemas.microsoft.com/office/drawing/2014/main" id="{0ED50BD4-5AFC-8842-B683-D897AD727A23}"/>
                </a:ext>
              </a:extLst>
            </p:cNvPr>
            <p:cNvSpPr>
              <a:spLocks/>
            </p:cNvSpPr>
            <p:nvPr/>
          </p:nvSpPr>
          <p:spPr bwMode="auto">
            <a:xfrm>
              <a:off x="6960495" y="4470069"/>
              <a:ext cx="79655" cy="183553"/>
            </a:xfrm>
            <a:custGeom>
              <a:avLst/>
              <a:gdLst>
                <a:gd name="T0" fmla="*/ 25 w 25"/>
                <a:gd name="T1" fmla="*/ 36 h 57"/>
                <a:gd name="T2" fmla="*/ 15 w 25"/>
                <a:gd name="T3" fmla="*/ 57 h 57"/>
                <a:gd name="T4" fmla="*/ 0 w 25"/>
                <a:gd name="T5" fmla="*/ 16 h 57"/>
                <a:gd name="T6" fmla="*/ 0 w 25"/>
                <a:gd name="T7" fmla="*/ 16 h 57"/>
                <a:gd name="T8" fmla="*/ 12 w 25"/>
                <a:gd name="T9" fmla="*/ 0 h 57"/>
                <a:gd name="T10" fmla="*/ 25 w 25"/>
                <a:gd name="T11" fmla="*/ 36 h 57"/>
              </a:gdLst>
              <a:ahLst/>
              <a:cxnLst>
                <a:cxn ang="0">
                  <a:pos x="T0" y="T1"/>
                </a:cxn>
                <a:cxn ang="0">
                  <a:pos x="T2" y="T3"/>
                </a:cxn>
                <a:cxn ang="0">
                  <a:pos x="T4" y="T5"/>
                </a:cxn>
                <a:cxn ang="0">
                  <a:pos x="T6" y="T7"/>
                </a:cxn>
                <a:cxn ang="0">
                  <a:pos x="T8" y="T9"/>
                </a:cxn>
                <a:cxn ang="0">
                  <a:pos x="T10" y="T11"/>
                </a:cxn>
              </a:cxnLst>
              <a:rect l="0" t="0" r="r" b="b"/>
              <a:pathLst>
                <a:path w="25" h="57">
                  <a:moveTo>
                    <a:pt x="25" y="36"/>
                  </a:moveTo>
                  <a:cubicBezTo>
                    <a:pt x="15" y="57"/>
                    <a:pt x="15" y="57"/>
                    <a:pt x="15" y="57"/>
                  </a:cubicBezTo>
                  <a:cubicBezTo>
                    <a:pt x="0" y="16"/>
                    <a:pt x="0" y="16"/>
                    <a:pt x="0" y="16"/>
                  </a:cubicBezTo>
                  <a:cubicBezTo>
                    <a:pt x="0" y="16"/>
                    <a:pt x="0" y="16"/>
                    <a:pt x="0" y="16"/>
                  </a:cubicBezTo>
                  <a:cubicBezTo>
                    <a:pt x="3" y="10"/>
                    <a:pt x="7" y="5"/>
                    <a:pt x="12" y="0"/>
                  </a:cubicBezTo>
                  <a:lnTo>
                    <a:pt x="25" y="3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0" name="Freeform 299">
              <a:extLst>
                <a:ext uri="{FF2B5EF4-FFF2-40B4-BE49-F238E27FC236}">
                  <a16:creationId xmlns:a16="http://schemas.microsoft.com/office/drawing/2014/main" id="{33690AD6-439A-994B-864D-27CDDF3D4F67}"/>
                </a:ext>
              </a:extLst>
            </p:cNvPr>
            <p:cNvSpPr>
              <a:spLocks/>
            </p:cNvSpPr>
            <p:nvPr/>
          </p:nvSpPr>
          <p:spPr bwMode="auto">
            <a:xfrm>
              <a:off x="6908546" y="4534717"/>
              <a:ext cx="93508" cy="218185"/>
            </a:xfrm>
            <a:custGeom>
              <a:avLst/>
              <a:gdLst>
                <a:gd name="T0" fmla="*/ 14 w 29"/>
                <a:gd name="T1" fmla="*/ 0 h 68"/>
                <a:gd name="T2" fmla="*/ 29 w 29"/>
                <a:gd name="T3" fmla="*/ 41 h 68"/>
                <a:gd name="T4" fmla="*/ 16 w 29"/>
                <a:gd name="T5" fmla="*/ 68 h 68"/>
                <a:gd name="T6" fmla="*/ 14 w 29"/>
                <a:gd name="T7" fmla="*/ 0 h 68"/>
              </a:gdLst>
              <a:ahLst/>
              <a:cxnLst>
                <a:cxn ang="0">
                  <a:pos x="T0" y="T1"/>
                </a:cxn>
                <a:cxn ang="0">
                  <a:pos x="T2" y="T3"/>
                </a:cxn>
                <a:cxn ang="0">
                  <a:pos x="T4" y="T5"/>
                </a:cxn>
                <a:cxn ang="0">
                  <a:pos x="T6" y="T7"/>
                </a:cxn>
              </a:cxnLst>
              <a:rect l="0" t="0" r="r" b="b"/>
              <a:pathLst>
                <a:path w="29" h="68">
                  <a:moveTo>
                    <a:pt x="14" y="0"/>
                  </a:moveTo>
                  <a:cubicBezTo>
                    <a:pt x="29" y="41"/>
                    <a:pt x="29" y="41"/>
                    <a:pt x="29" y="41"/>
                  </a:cubicBezTo>
                  <a:cubicBezTo>
                    <a:pt x="16" y="68"/>
                    <a:pt x="16" y="68"/>
                    <a:pt x="16" y="68"/>
                  </a:cubicBezTo>
                  <a:cubicBezTo>
                    <a:pt x="12" y="61"/>
                    <a:pt x="0" y="30"/>
                    <a:pt x="14"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1" name="Freeform 300">
              <a:extLst>
                <a:ext uri="{FF2B5EF4-FFF2-40B4-BE49-F238E27FC236}">
                  <a16:creationId xmlns:a16="http://schemas.microsoft.com/office/drawing/2014/main" id="{D66CFF89-1701-DC4D-A471-94710B05BFFE}"/>
                </a:ext>
              </a:extLst>
            </p:cNvPr>
            <p:cNvSpPr>
              <a:spLocks/>
            </p:cNvSpPr>
            <p:nvPr/>
          </p:nvSpPr>
          <p:spPr bwMode="auto">
            <a:xfrm>
              <a:off x="6966267" y="4630534"/>
              <a:ext cx="176626" cy="128140"/>
            </a:xfrm>
            <a:custGeom>
              <a:avLst/>
              <a:gdLst>
                <a:gd name="T0" fmla="*/ 55 w 55"/>
                <a:gd name="T1" fmla="*/ 0 h 40"/>
                <a:gd name="T2" fmla="*/ 0 w 55"/>
                <a:gd name="T3" fmla="*/ 40 h 40"/>
                <a:gd name="T4" fmla="*/ 13 w 55"/>
                <a:gd name="T5" fmla="*/ 13 h 40"/>
                <a:gd name="T6" fmla="*/ 55 w 55"/>
                <a:gd name="T7" fmla="*/ 0 h 40"/>
              </a:gdLst>
              <a:ahLst/>
              <a:cxnLst>
                <a:cxn ang="0">
                  <a:pos x="T0" y="T1"/>
                </a:cxn>
                <a:cxn ang="0">
                  <a:pos x="T2" y="T3"/>
                </a:cxn>
                <a:cxn ang="0">
                  <a:pos x="T4" y="T5"/>
                </a:cxn>
                <a:cxn ang="0">
                  <a:pos x="T6" y="T7"/>
                </a:cxn>
              </a:cxnLst>
              <a:rect l="0" t="0" r="r" b="b"/>
              <a:pathLst>
                <a:path w="55" h="40">
                  <a:moveTo>
                    <a:pt x="55" y="0"/>
                  </a:moveTo>
                  <a:cubicBezTo>
                    <a:pt x="39" y="29"/>
                    <a:pt x="8" y="38"/>
                    <a:pt x="0" y="40"/>
                  </a:cubicBezTo>
                  <a:cubicBezTo>
                    <a:pt x="13" y="13"/>
                    <a:pt x="13" y="13"/>
                    <a:pt x="13" y="13"/>
                  </a:cubicBezTo>
                  <a:lnTo>
                    <a:pt x="55"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2" name="Freeform 301">
              <a:extLst>
                <a:ext uri="{FF2B5EF4-FFF2-40B4-BE49-F238E27FC236}">
                  <a16:creationId xmlns:a16="http://schemas.microsoft.com/office/drawing/2014/main" id="{58F574FC-1670-E148-9034-90EA9109ACC2}"/>
                </a:ext>
              </a:extLst>
            </p:cNvPr>
            <p:cNvSpPr>
              <a:spLocks/>
            </p:cNvSpPr>
            <p:nvPr/>
          </p:nvSpPr>
          <p:spPr bwMode="auto">
            <a:xfrm>
              <a:off x="7014752" y="4553188"/>
              <a:ext cx="153538" cy="109670"/>
            </a:xfrm>
            <a:custGeom>
              <a:avLst/>
              <a:gdLst>
                <a:gd name="T0" fmla="*/ 42 w 48"/>
                <a:gd name="T1" fmla="*/ 20 h 34"/>
                <a:gd name="T2" fmla="*/ 0 w 48"/>
                <a:gd name="T3" fmla="*/ 34 h 34"/>
                <a:gd name="T4" fmla="*/ 10 w 48"/>
                <a:gd name="T5" fmla="*/ 13 h 34"/>
                <a:gd name="T6" fmla="*/ 48 w 48"/>
                <a:gd name="T7" fmla="*/ 0 h 34"/>
                <a:gd name="T8" fmla="*/ 42 w 48"/>
                <a:gd name="T9" fmla="*/ 20 h 34"/>
              </a:gdLst>
              <a:ahLst/>
              <a:cxnLst>
                <a:cxn ang="0">
                  <a:pos x="T0" y="T1"/>
                </a:cxn>
                <a:cxn ang="0">
                  <a:pos x="T2" y="T3"/>
                </a:cxn>
                <a:cxn ang="0">
                  <a:pos x="T4" y="T5"/>
                </a:cxn>
                <a:cxn ang="0">
                  <a:pos x="T6" y="T7"/>
                </a:cxn>
                <a:cxn ang="0">
                  <a:pos x="T8" y="T9"/>
                </a:cxn>
              </a:cxnLst>
              <a:rect l="0" t="0" r="r" b="b"/>
              <a:pathLst>
                <a:path w="48" h="34">
                  <a:moveTo>
                    <a:pt x="42" y="20"/>
                  </a:moveTo>
                  <a:cubicBezTo>
                    <a:pt x="0" y="34"/>
                    <a:pt x="0" y="34"/>
                    <a:pt x="0" y="34"/>
                  </a:cubicBezTo>
                  <a:cubicBezTo>
                    <a:pt x="10" y="13"/>
                    <a:pt x="10" y="13"/>
                    <a:pt x="10" y="13"/>
                  </a:cubicBezTo>
                  <a:cubicBezTo>
                    <a:pt x="48" y="0"/>
                    <a:pt x="48" y="0"/>
                    <a:pt x="48" y="0"/>
                  </a:cubicBezTo>
                  <a:cubicBezTo>
                    <a:pt x="47" y="8"/>
                    <a:pt x="45" y="14"/>
                    <a:pt x="42" y="2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3" name="Freeform 302">
              <a:extLst>
                <a:ext uri="{FF2B5EF4-FFF2-40B4-BE49-F238E27FC236}">
                  <a16:creationId xmlns:a16="http://schemas.microsoft.com/office/drawing/2014/main" id="{05BA4651-F1BD-C944-9572-9E93BBBD6929}"/>
                </a:ext>
              </a:extLst>
            </p:cNvPr>
            <p:cNvSpPr>
              <a:spLocks noEditPoints="1"/>
            </p:cNvSpPr>
            <p:nvPr/>
          </p:nvSpPr>
          <p:spPr bwMode="auto">
            <a:xfrm>
              <a:off x="3377179" y="2033091"/>
              <a:ext cx="584136" cy="580673"/>
            </a:xfrm>
            <a:custGeom>
              <a:avLst/>
              <a:gdLst>
                <a:gd name="T0" fmla="*/ 91 w 182"/>
                <a:gd name="T1" fmla="*/ 0 h 181"/>
                <a:gd name="T2" fmla="*/ 0 w 182"/>
                <a:gd name="T3" fmla="*/ 90 h 181"/>
                <a:gd name="T4" fmla="*/ 91 w 182"/>
                <a:gd name="T5" fmla="*/ 181 h 181"/>
                <a:gd name="T6" fmla="*/ 182 w 182"/>
                <a:gd name="T7" fmla="*/ 90 h 181"/>
                <a:gd name="T8" fmla="*/ 91 w 182"/>
                <a:gd name="T9" fmla="*/ 0 h 181"/>
                <a:gd name="T10" fmla="*/ 91 w 182"/>
                <a:gd name="T11" fmla="*/ 174 h 181"/>
                <a:gd name="T12" fmla="*/ 7 w 182"/>
                <a:gd name="T13" fmla="*/ 90 h 181"/>
                <a:gd name="T14" fmla="*/ 91 w 182"/>
                <a:gd name="T15" fmla="*/ 7 h 181"/>
                <a:gd name="T16" fmla="*/ 175 w 182"/>
                <a:gd name="T17" fmla="*/ 90 h 181"/>
                <a:gd name="T18" fmla="*/ 91 w 182"/>
                <a:gd name="T19" fmla="*/ 174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 h="181">
                  <a:moveTo>
                    <a:pt x="91" y="0"/>
                  </a:moveTo>
                  <a:cubicBezTo>
                    <a:pt x="41" y="0"/>
                    <a:pt x="0" y="40"/>
                    <a:pt x="0" y="90"/>
                  </a:cubicBezTo>
                  <a:cubicBezTo>
                    <a:pt x="0" y="141"/>
                    <a:pt x="41" y="181"/>
                    <a:pt x="91" y="181"/>
                  </a:cubicBezTo>
                  <a:cubicBezTo>
                    <a:pt x="141" y="181"/>
                    <a:pt x="182" y="141"/>
                    <a:pt x="182" y="90"/>
                  </a:cubicBezTo>
                  <a:cubicBezTo>
                    <a:pt x="182" y="40"/>
                    <a:pt x="141" y="0"/>
                    <a:pt x="91" y="0"/>
                  </a:cubicBezTo>
                  <a:close/>
                  <a:moveTo>
                    <a:pt x="91" y="174"/>
                  </a:moveTo>
                  <a:cubicBezTo>
                    <a:pt x="45" y="174"/>
                    <a:pt x="7" y="137"/>
                    <a:pt x="7" y="90"/>
                  </a:cubicBezTo>
                  <a:cubicBezTo>
                    <a:pt x="7" y="44"/>
                    <a:pt x="45" y="7"/>
                    <a:pt x="91" y="7"/>
                  </a:cubicBezTo>
                  <a:cubicBezTo>
                    <a:pt x="137" y="7"/>
                    <a:pt x="175" y="44"/>
                    <a:pt x="175" y="90"/>
                  </a:cubicBezTo>
                  <a:cubicBezTo>
                    <a:pt x="175" y="137"/>
                    <a:pt x="137" y="174"/>
                    <a:pt x="91" y="17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4" name="Freeform 303">
              <a:extLst>
                <a:ext uri="{FF2B5EF4-FFF2-40B4-BE49-F238E27FC236}">
                  <a16:creationId xmlns:a16="http://schemas.microsoft.com/office/drawing/2014/main" id="{E9789894-7DE2-2A4D-90E0-96A565A9754E}"/>
                </a:ext>
              </a:extLst>
            </p:cNvPr>
            <p:cNvSpPr>
              <a:spLocks/>
            </p:cNvSpPr>
            <p:nvPr/>
          </p:nvSpPr>
          <p:spPr bwMode="auto">
            <a:xfrm>
              <a:off x="3489158" y="2197019"/>
              <a:ext cx="113133" cy="99280"/>
            </a:xfrm>
            <a:custGeom>
              <a:avLst/>
              <a:gdLst>
                <a:gd name="T0" fmla="*/ 89 w 98"/>
                <a:gd name="T1" fmla="*/ 86 h 86"/>
                <a:gd name="T2" fmla="*/ 0 w 98"/>
                <a:gd name="T3" fmla="*/ 86 h 86"/>
                <a:gd name="T4" fmla="*/ 17 w 98"/>
                <a:gd name="T5" fmla="*/ 0 h 86"/>
                <a:gd name="T6" fmla="*/ 98 w 98"/>
                <a:gd name="T7" fmla="*/ 0 h 86"/>
                <a:gd name="T8" fmla="*/ 89 w 98"/>
                <a:gd name="T9" fmla="*/ 86 h 86"/>
              </a:gdLst>
              <a:ahLst/>
              <a:cxnLst>
                <a:cxn ang="0">
                  <a:pos x="T0" y="T1"/>
                </a:cxn>
                <a:cxn ang="0">
                  <a:pos x="T2" y="T3"/>
                </a:cxn>
                <a:cxn ang="0">
                  <a:pos x="T4" y="T5"/>
                </a:cxn>
                <a:cxn ang="0">
                  <a:pos x="T6" y="T7"/>
                </a:cxn>
                <a:cxn ang="0">
                  <a:pos x="T8" y="T9"/>
                </a:cxn>
              </a:cxnLst>
              <a:rect l="0" t="0" r="r" b="b"/>
              <a:pathLst>
                <a:path w="98" h="86">
                  <a:moveTo>
                    <a:pt x="89" y="86"/>
                  </a:moveTo>
                  <a:lnTo>
                    <a:pt x="0" y="86"/>
                  </a:lnTo>
                  <a:lnTo>
                    <a:pt x="17" y="0"/>
                  </a:lnTo>
                  <a:lnTo>
                    <a:pt x="98" y="0"/>
                  </a:lnTo>
                  <a:lnTo>
                    <a:pt x="89" y="8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5" name="Freeform 304">
              <a:extLst>
                <a:ext uri="{FF2B5EF4-FFF2-40B4-BE49-F238E27FC236}">
                  <a16:creationId xmlns:a16="http://schemas.microsoft.com/office/drawing/2014/main" id="{4466C075-587E-3C4A-9584-DD597C22121A}"/>
                </a:ext>
              </a:extLst>
            </p:cNvPr>
            <p:cNvSpPr>
              <a:spLocks/>
            </p:cNvSpPr>
            <p:nvPr/>
          </p:nvSpPr>
          <p:spPr bwMode="auto">
            <a:xfrm>
              <a:off x="3460297" y="2315924"/>
              <a:ext cx="131604" cy="133913"/>
            </a:xfrm>
            <a:custGeom>
              <a:avLst/>
              <a:gdLst>
                <a:gd name="T0" fmla="*/ 23 w 114"/>
                <a:gd name="T1" fmla="*/ 0 h 116"/>
                <a:gd name="T2" fmla="*/ 114 w 114"/>
                <a:gd name="T3" fmla="*/ 0 h 116"/>
                <a:gd name="T4" fmla="*/ 103 w 114"/>
                <a:gd name="T5" fmla="*/ 116 h 116"/>
                <a:gd name="T6" fmla="*/ 0 w 114"/>
                <a:gd name="T7" fmla="*/ 116 h 116"/>
                <a:gd name="T8" fmla="*/ 23 w 114"/>
                <a:gd name="T9" fmla="*/ 0 h 116"/>
              </a:gdLst>
              <a:ahLst/>
              <a:cxnLst>
                <a:cxn ang="0">
                  <a:pos x="T0" y="T1"/>
                </a:cxn>
                <a:cxn ang="0">
                  <a:pos x="T2" y="T3"/>
                </a:cxn>
                <a:cxn ang="0">
                  <a:pos x="T4" y="T5"/>
                </a:cxn>
                <a:cxn ang="0">
                  <a:pos x="T6" y="T7"/>
                </a:cxn>
                <a:cxn ang="0">
                  <a:pos x="T8" y="T9"/>
                </a:cxn>
              </a:cxnLst>
              <a:rect l="0" t="0" r="r" b="b"/>
              <a:pathLst>
                <a:path w="114" h="116">
                  <a:moveTo>
                    <a:pt x="23" y="0"/>
                  </a:moveTo>
                  <a:lnTo>
                    <a:pt x="114" y="0"/>
                  </a:lnTo>
                  <a:lnTo>
                    <a:pt x="103" y="116"/>
                  </a:lnTo>
                  <a:lnTo>
                    <a:pt x="0" y="116"/>
                  </a:lnTo>
                  <a:lnTo>
                    <a:pt x="23"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6" name="Freeform 305">
              <a:extLst>
                <a:ext uri="{FF2B5EF4-FFF2-40B4-BE49-F238E27FC236}">
                  <a16:creationId xmlns:a16="http://schemas.microsoft.com/office/drawing/2014/main" id="{51949FFE-0962-A14F-B45C-8BC3761A54DD}"/>
                </a:ext>
              </a:extLst>
            </p:cNvPr>
            <p:cNvSpPr>
              <a:spLocks/>
            </p:cNvSpPr>
            <p:nvPr/>
          </p:nvSpPr>
          <p:spPr bwMode="auto">
            <a:xfrm>
              <a:off x="3614989" y="2197019"/>
              <a:ext cx="108515" cy="99280"/>
            </a:xfrm>
            <a:custGeom>
              <a:avLst/>
              <a:gdLst>
                <a:gd name="T0" fmla="*/ 89 w 94"/>
                <a:gd name="T1" fmla="*/ 0 h 86"/>
                <a:gd name="T2" fmla="*/ 94 w 94"/>
                <a:gd name="T3" fmla="*/ 86 h 86"/>
                <a:gd name="T4" fmla="*/ 0 w 94"/>
                <a:gd name="T5" fmla="*/ 86 h 86"/>
                <a:gd name="T6" fmla="*/ 5 w 94"/>
                <a:gd name="T7" fmla="*/ 0 h 86"/>
                <a:gd name="T8" fmla="*/ 89 w 94"/>
                <a:gd name="T9" fmla="*/ 0 h 86"/>
              </a:gdLst>
              <a:ahLst/>
              <a:cxnLst>
                <a:cxn ang="0">
                  <a:pos x="T0" y="T1"/>
                </a:cxn>
                <a:cxn ang="0">
                  <a:pos x="T2" y="T3"/>
                </a:cxn>
                <a:cxn ang="0">
                  <a:pos x="T4" y="T5"/>
                </a:cxn>
                <a:cxn ang="0">
                  <a:pos x="T6" y="T7"/>
                </a:cxn>
                <a:cxn ang="0">
                  <a:pos x="T8" y="T9"/>
                </a:cxn>
              </a:cxnLst>
              <a:rect l="0" t="0" r="r" b="b"/>
              <a:pathLst>
                <a:path w="94" h="86">
                  <a:moveTo>
                    <a:pt x="89" y="0"/>
                  </a:moveTo>
                  <a:lnTo>
                    <a:pt x="94" y="86"/>
                  </a:lnTo>
                  <a:lnTo>
                    <a:pt x="0" y="86"/>
                  </a:lnTo>
                  <a:lnTo>
                    <a:pt x="5" y="0"/>
                  </a:lnTo>
                  <a:lnTo>
                    <a:pt x="89"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7" name="Freeform 306">
              <a:extLst>
                <a:ext uri="{FF2B5EF4-FFF2-40B4-BE49-F238E27FC236}">
                  <a16:creationId xmlns:a16="http://schemas.microsoft.com/office/drawing/2014/main" id="{64D7D308-C379-7C41-A550-3908390AF66A}"/>
                </a:ext>
              </a:extLst>
            </p:cNvPr>
            <p:cNvSpPr>
              <a:spLocks/>
            </p:cNvSpPr>
            <p:nvPr/>
          </p:nvSpPr>
          <p:spPr bwMode="auto">
            <a:xfrm>
              <a:off x="3604599" y="2315924"/>
              <a:ext cx="129295" cy="133913"/>
            </a:xfrm>
            <a:custGeom>
              <a:avLst/>
              <a:gdLst>
                <a:gd name="T0" fmla="*/ 6 w 112"/>
                <a:gd name="T1" fmla="*/ 0 h 116"/>
                <a:gd name="T2" fmla="*/ 106 w 112"/>
                <a:gd name="T3" fmla="*/ 0 h 116"/>
                <a:gd name="T4" fmla="*/ 112 w 112"/>
                <a:gd name="T5" fmla="*/ 116 h 116"/>
                <a:gd name="T6" fmla="*/ 0 w 112"/>
                <a:gd name="T7" fmla="*/ 116 h 116"/>
                <a:gd name="T8" fmla="*/ 6 w 112"/>
                <a:gd name="T9" fmla="*/ 0 h 116"/>
              </a:gdLst>
              <a:ahLst/>
              <a:cxnLst>
                <a:cxn ang="0">
                  <a:pos x="T0" y="T1"/>
                </a:cxn>
                <a:cxn ang="0">
                  <a:pos x="T2" y="T3"/>
                </a:cxn>
                <a:cxn ang="0">
                  <a:pos x="T4" y="T5"/>
                </a:cxn>
                <a:cxn ang="0">
                  <a:pos x="T6" y="T7"/>
                </a:cxn>
                <a:cxn ang="0">
                  <a:pos x="T8" y="T9"/>
                </a:cxn>
              </a:cxnLst>
              <a:rect l="0" t="0" r="r" b="b"/>
              <a:pathLst>
                <a:path w="112" h="116">
                  <a:moveTo>
                    <a:pt x="6" y="0"/>
                  </a:moveTo>
                  <a:lnTo>
                    <a:pt x="106" y="0"/>
                  </a:lnTo>
                  <a:lnTo>
                    <a:pt x="112" y="116"/>
                  </a:lnTo>
                  <a:lnTo>
                    <a:pt x="0" y="116"/>
                  </a:lnTo>
                  <a:lnTo>
                    <a:pt x="6"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8" name="Freeform 307">
              <a:extLst>
                <a:ext uri="{FF2B5EF4-FFF2-40B4-BE49-F238E27FC236}">
                  <a16:creationId xmlns:a16="http://schemas.microsoft.com/office/drawing/2014/main" id="{6C8BEA05-F806-BE40-B733-EC8A974A605B}"/>
                </a:ext>
              </a:extLst>
            </p:cNvPr>
            <p:cNvSpPr>
              <a:spLocks/>
            </p:cNvSpPr>
            <p:nvPr/>
          </p:nvSpPr>
          <p:spPr bwMode="auto">
            <a:xfrm>
              <a:off x="3736203" y="2197019"/>
              <a:ext cx="113133" cy="99280"/>
            </a:xfrm>
            <a:custGeom>
              <a:avLst/>
              <a:gdLst>
                <a:gd name="T0" fmla="*/ 98 w 98"/>
                <a:gd name="T1" fmla="*/ 86 h 86"/>
                <a:gd name="T2" fmla="*/ 9 w 98"/>
                <a:gd name="T3" fmla="*/ 86 h 86"/>
                <a:gd name="T4" fmla="*/ 0 w 98"/>
                <a:gd name="T5" fmla="*/ 0 h 86"/>
                <a:gd name="T6" fmla="*/ 81 w 98"/>
                <a:gd name="T7" fmla="*/ 0 h 86"/>
                <a:gd name="T8" fmla="*/ 98 w 98"/>
                <a:gd name="T9" fmla="*/ 86 h 86"/>
              </a:gdLst>
              <a:ahLst/>
              <a:cxnLst>
                <a:cxn ang="0">
                  <a:pos x="T0" y="T1"/>
                </a:cxn>
                <a:cxn ang="0">
                  <a:pos x="T2" y="T3"/>
                </a:cxn>
                <a:cxn ang="0">
                  <a:pos x="T4" y="T5"/>
                </a:cxn>
                <a:cxn ang="0">
                  <a:pos x="T6" y="T7"/>
                </a:cxn>
                <a:cxn ang="0">
                  <a:pos x="T8" y="T9"/>
                </a:cxn>
              </a:cxnLst>
              <a:rect l="0" t="0" r="r" b="b"/>
              <a:pathLst>
                <a:path w="98" h="86">
                  <a:moveTo>
                    <a:pt x="98" y="86"/>
                  </a:moveTo>
                  <a:lnTo>
                    <a:pt x="9" y="86"/>
                  </a:lnTo>
                  <a:lnTo>
                    <a:pt x="0" y="0"/>
                  </a:lnTo>
                  <a:lnTo>
                    <a:pt x="81" y="0"/>
                  </a:lnTo>
                  <a:lnTo>
                    <a:pt x="98" y="8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9" name="Freeform 308">
              <a:extLst>
                <a:ext uri="{FF2B5EF4-FFF2-40B4-BE49-F238E27FC236}">
                  <a16:creationId xmlns:a16="http://schemas.microsoft.com/office/drawing/2014/main" id="{A0C32156-C615-D64E-8313-087AD83E3974}"/>
                </a:ext>
              </a:extLst>
            </p:cNvPr>
            <p:cNvSpPr>
              <a:spLocks/>
            </p:cNvSpPr>
            <p:nvPr/>
          </p:nvSpPr>
          <p:spPr bwMode="auto">
            <a:xfrm>
              <a:off x="3746593" y="2315924"/>
              <a:ext cx="131604" cy="133913"/>
            </a:xfrm>
            <a:custGeom>
              <a:avLst/>
              <a:gdLst>
                <a:gd name="T0" fmla="*/ 11 w 114"/>
                <a:gd name="T1" fmla="*/ 116 h 116"/>
                <a:gd name="T2" fmla="*/ 0 w 114"/>
                <a:gd name="T3" fmla="*/ 0 h 116"/>
                <a:gd name="T4" fmla="*/ 92 w 114"/>
                <a:gd name="T5" fmla="*/ 0 h 116"/>
                <a:gd name="T6" fmla="*/ 114 w 114"/>
                <a:gd name="T7" fmla="*/ 116 h 116"/>
                <a:gd name="T8" fmla="*/ 11 w 114"/>
                <a:gd name="T9" fmla="*/ 116 h 116"/>
              </a:gdLst>
              <a:ahLst/>
              <a:cxnLst>
                <a:cxn ang="0">
                  <a:pos x="T0" y="T1"/>
                </a:cxn>
                <a:cxn ang="0">
                  <a:pos x="T2" y="T3"/>
                </a:cxn>
                <a:cxn ang="0">
                  <a:pos x="T4" y="T5"/>
                </a:cxn>
                <a:cxn ang="0">
                  <a:pos x="T6" y="T7"/>
                </a:cxn>
                <a:cxn ang="0">
                  <a:pos x="T8" y="T9"/>
                </a:cxn>
              </a:cxnLst>
              <a:rect l="0" t="0" r="r" b="b"/>
              <a:pathLst>
                <a:path w="114" h="116">
                  <a:moveTo>
                    <a:pt x="11" y="116"/>
                  </a:moveTo>
                  <a:lnTo>
                    <a:pt x="0" y="0"/>
                  </a:lnTo>
                  <a:lnTo>
                    <a:pt x="92" y="0"/>
                  </a:lnTo>
                  <a:lnTo>
                    <a:pt x="114" y="116"/>
                  </a:lnTo>
                  <a:lnTo>
                    <a:pt x="11" y="11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0" name="Freeform 309">
              <a:extLst>
                <a:ext uri="{FF2B5EF4-FFF2-40B4-BE49-F238E27FC236}">
                  <a16:creationId xmlns:a16="http://schemas.microsoft.com/office/drawing/2014/main" id="{287FDE05-FEB6-2E46-835E-4C73554B520D}"/>
                </a:ext>
              </a:extLst>
            </p:cNvPr>
            <p:cNvSpPr>
              <a:spLocks/>
            </p:cNvSpPr>
            <p:nvPr/>
          </p:nvSpPr>
          <p:spPr bwMode="auto">
            <a:xfrm>
              <a:off x="4195662" y="4543952"/>
              <a:ext cx="39250" cy="192788"/>
            </a:xfrm>
            <a:custGeom>
              <a:avLst/>
              <a:gdLst>
                <a:gd name="T0" fmla="*/ 6 w 12"/>
                <a:gd name="T1" fmla="*/ 60 h 60"/>
                <a:gd name="T2" fmla="*/ 0 w 12"/>
                <a:gd name="T3" fmla="*/ 60 h 60"/>
                <a:gd name="T4" fmla="*/ 1 w 12"/>
                <a:gd name="T5" fmla="*/ 5 h 60"/>
                <a:gd name="T6" fmla="*/ 1 w 12"/>
                <a:gd name="T7" fmla="*/ 5 h 60"/>
                <a:gd name="T8" fmla="*/ 1 w 12"/>
                <a:gd name="T9" fmla="*/ 3 h 60"/>
                <a:gd name="T10" fmla="*/ 6 w 12"/>
                <a:gd name="T11" fmla="*/ 0 h 60"/>
                <a:gd name="T12" fmla="*/ 10 w 12"/>
                <a:gd name="T13" fmla="*/ 5 h 60"/>
                <a:gd name="T14" fmla="*/ 12 w 12"/>
                <a:gd name="T15" fmla="*/ 60 h 60"/>
                <a:gd name="T16" fmla="*/ 6 w 12"/>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60">
                  <a:moveTo>
                    <a:pt x="6" y="60"/>
                  </a:moveTo>
                  <a:cubicBezTo>
                    <a:pt x="4" y="60"/>
                    <a:pt x="2" y="60"/>
                    <a:pt x="0" y="60"/>
                  </a:cubicBezTo>
                  <a:cubicBezTo>
                    <a:pt x="1" y="5"/>
                    <a:pt x="1" y="5"/>
                    <a:pt x="1" y="5"/>
                  </a:cubicBezTo>
                  <a:cubicBezTo>
                    <a:pt x="1" y="5"/>
                    <a:pt x="1" y="5"/>
                    <a:pt x="1" y="5"/>
                  </a:cubicBezTo>
                  <a:cubicBezTo>
                    <a:pt x="1" y="4"/>
                    <a:pt x="1" y="3"/>
                    <a:pt x="1" y="3"/>
                  </a:cubicBezTo>
                  <a:cubicBezTo>
                    <a:pt x="2" y="1"/>
                    <a:pt x="4" y="0"/>
                    <a:pt x="6" y="0"/>
                  </a:cubicBezTo>
                  <a:cubicBezTo>
                    <a:pt x="8" y="0"/>
                    <a:pt x="10" y="2"/>
                    <a:pt x="10" y="5"/>
                  </a:cubicBezTo>
                  <a:cubicBezTo>
                    <a:pt x="12" y="60"/>
                    <a:pt x="12" y="60"/>
                    <a:pt x="12" y="60"/>
                  </a:cubicBezTo>
                  <a:cubicBezTo>
                    <a:pt x="10" y="60"/>
                    <a:pt x="8" y="60"/>
                    <a:pt x="6" y="6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1" name="Freeform 310">
              <a:extLst>
                <a:ext uri="{FF2B5EF4-FFF2-40B4-BE49-F238E27FC236}">
                  <a16:creationId xmlns:a16="http://schemas.microsoft.com/office/drawing/2014/main" id="{F24ECED6-1A12-644B-B67A-532937AB9383}"/>
                </a:ext>
              </a:extLst>
            </p:cNvPr>
            <p:cNvSpPr>
              <a:spLocks/>
            </p:cNvSpPr>
            <p:nvPr/>
          </p:nvSpPr>
          <p:spPr bwMode="auto">
            <a:xfrm>
              <a:off x="4009800" y="4271509"/>
              <a:ext cx="414436" cy="346326"/>
            </a:xfrm>
            <a:custGeom>
              <a:avLst/>
              <a:gdLst>
                <a:gd name="T0" fmla="*/ 126 w 129"/>
                <a:gd name="T1" fmla="*/ 97 h 108"/>
                <a:gd name="T2" fmla="*/ 74 w 129"/>
                <a:gd name="T3" fmla="*/ 74 h 108"/>
                <a:gd name="T4" fmla="*/ 73 w 129"/>
                <a:gd name="T5" fmla="*/ 74 h 108"/>
                <a:gd name="T6" fmla="*/ 71 w 129"/>
                <a:gd name="T7" fmla="*/ 72 h 108"/>
                <a:gd name="T8" fmla="*/ 65 w 129"/>
                <a:gd name="T9" fmla="*/ 63 h 108"/>
                <a:gd name="T10" fmla="*/ 70 w 129"/>
                <a:gd name="T11" fmla="*/ 48 h 108"/>
                <a:gd name="T12" fmla="*/ 64 w 129"/>
                <a:gd name="T13" fmla="*/ 0 h 108"/>
                <a:gd name="T14" fmla="*/ 60 w 129"/>
                <a:gd name="T15" fmla="*/ 4 h 108"/>
                <a:gd name="T16" fmla="*/ 61 w 129"/>
                <a:gd name="T17" fmla="*/ 62 h 108"/>
                <a:gd name="T18" fmla="*/ 62 w 129"/>
                <a:gd name="T19" fmla="*/ 63 h 108"/>
                <a:gd name="T20" fmla="*/ 62 w 129"/>
                <a:gd name="T21" fmla="*/ 65 h 108"/>
                <a:gd name="T22" fmla="*/ 59 w 129"/>
                <a:gd name="T23" fmla="*/ 66 h 108"/>
                <a:gd name="T24" fmla="*/ 58 w 129"/>
                <a:gd name="T25" fmla="*/ 67 h 108"/>
                <a:gd name="T26" fmla="*/ 58 w 129"/>
                <a:gd name="T27" fmla="*/ 68 h 108"/>
                <a:gd name="T28" fmla="*/ 57 w 129"/>
                <a:gd name="T29" fmla="*/ 69 h 108"/>
                <a:gd name="T30" fmla="*/ 57 w 129"/>
                <a:gd name="T31" fmla="*/ 70 h 108"/>
                <a:gd name="T32" fmla="*/ 57 w 129"/>
                <a:gd name="T33" fmla="*/ 71 h 108"/>
                <a:gd name="T34" fmla="*/ 57 w 129"/>
                <a:gd name="T35" fmla="*/ 72 h 108"/>
                <a:gd name="T36" fmla="*/ 57 w 129"/>
                <a:gd name="T37" fmla="*/ 73 h 108"/>
                <a:gd name="T38" fmla="*/ 57 w 129"/>
                <a:gd name="T39" fmla="*/ 74 h 108"/>
                <a:gd name="T40" fmla="*/ 54 w 129"/>
                <a:gd name="T41" fmla="*/ 75 h 108"/>
                <a:gd name="T42" fmla="*/ 2 w 129"/>
                <a:gd name="T43" fmla="*/ 100 h 108"/>
                <a:gd name="T44" fmla="*/ 2 w 129"/>
                <a:gd name="T45" fmla="*/ 107 h 108"/>
                <a:gd name="T46" fmla="*/ 45 w 129"/>
                <a:gd name="T47" fmla="*/ 89 h 108"/>
                <a:gd name="T48" fmla="*/ 56 w 129"/>
                <a:gd name="T49" fmla="*/ 77 h 108"/>
                <a:gd name="T50" fmla="*/ 58 w 129"/>
                <a:gd name="T51" fmla="*/ 76 h 108"/>
                <a:gd name="T52" fmla="*/ 58 w 129"/>
                <a:gd name="T53" fmla="*/ 77 h 108"/>
                <a:gd name="T54" fmla="*/ 59 w 129"/>
                <a:gd name="T55" fmla="*/ 77 h 108"/>
                <a:gd name="T56" fmla="*/ 61 w 129"/>
                <a:gd name="T57" fmla="*/ 79 h 108"/>
                <a:gd name="T58" fmla="*/ 61 w 129"/>
                <a:gd name="T59" fmla="*/ 79 h 108"/>
                <a:gd name="T60" fmla="*/ 69 w 129"/>
                <a:gd name="T61" fmla="*/ 77 h 108"/>
                <a:gd name="T62" fmla="*/ 72 w 129"/>
                <a:gd name="T63" fmla="*/ 77 h 108"/>
                <a:gd name="T64" fmla="*/ 72 w 129"/>
                <a:gd name="T65" fmla="*/ 77 h 108"/>
                <a:gd name="T66" fmla="*/ 123 w 129"/>
                <a:gd name="T67" fmla="*/ 104 h 108"/>
                <a:gd name="T68" fmla="*/ 129 w 129"/>
                <a:gd name="T69" fmla="*/ 10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9" h="108">
                  <a:moveTo>
                    <a:pt x="129" y="100"/>
                  </a:moveTo>
                  <a:cubicBezTo>
                    <a:pt x="128" y="99"/>
                    <a:pt x="128" y="98"/>
                    <a:pt x="126" y="97"/>
                  </a:cubicBezTo>
                  <a:cubicBezTo>
                    <a:pt x="88" y="77"/>
                    <a:pt x="88" y="77"/>
                    <a:pt x="88" y="77"/>
                  </a:cubicBezTo>
                  <a:cubicBezTo>
                    <a:pt x="88" y="77"/>
                    <a:pt x="78" y="72"/>
                    <a:pt x="74" y="74"/>
                  </a:cubicBezTo>
                  <a:cubicBezTo>
                    <a:pt x="74" y="74"/>
                    <a:pt x="73" y="74"/>
                    <a:pt x="73" y="75"/>
                  </a:cubicBezTo>
                  <a:cubicBezTo>
                    <a:pt x="73" y="74"/>
                    <a:pt x="73" y="74"/>
                    <a:pt x="73" y="74"/>
                  </a:cubicBezTo>
                  <a:cubicBezTo>
                    <a:pt x="71" y="73"/>
                    <a:pt x="71" y="73"/>
                    <a:pt x="71" y="73"/>
                  </a:cubicBezTo>
                  <a:cubicBezTo>
                    <a:pt x="71" y="73"/>
                    <a:pt x="71" y="72"/>
                    <a:pt x="71" y="72"/>
                  </a:cubicBezTo>
                  <a:cubicBezTo>
                    <a:pt x="71" y="68"/>
                    <a:pt x="68" y="66"/>
                    <a:pt x="65" y="65"/>
                  </a:cubicBezTo>
                  <a:cubicBezTo>
                    <a:pt x="65" y="63"/>
                    <a:pt x="65" y="63"/>
                    <a:pt x="65" y="63"/>
                  </a:cubicBezTo>
                  <a:cubicBezTo>
                    <a:pt x="65" y="62"/>
                    <a:pt x="65" y="62"/>
                    <a:pt x="65" y="62"/>
                  </a:cubicBezTo>
                  <a:cubicBezTo>
                    <a:pt x="70" y="61"/>
                    <a:pt x="70" y="48"/>
                    <a:pt x="70" y="48"/>
                  </a:cubicBezTo>
                  <a:cubicBezTo>
                    <a:pt x="68" y="4"/>
                    <a:pt x="68" y="4"/>
                    <a:pt x="68" y="4"/>
                  </a:cubicBezTo>
                  <a:cubicBezTo>
                    <a:pt x="68" y="2"/>
                    <a:pt x="66" y="0"/>
                    <a:pt x="64" y="0"/>
                  </a:cubicBezTo>
                  <a:cubicBezTo>
                    <a:pt x="63" y="0"/>
                    <a:pt x="62" y="1"/>
                    <a:pt x="61" y="1"/>
                  </a:cubicBezTo>
                  <a:cubicBezTo>
                    <a:pt x="60" y="2"/>
                    <a:pt x="60" y="3"/>
                    <a:pt x="60" y="4"/>
                  </a:cubicBezTo>
                  <a:cubicBezTo>
                    <a:pt x="57" y="48"/>
                    <a:pt x="57" y="48"/>
                    <a:pt x="57" y="48"/>
                  </a:cubicBezTo>
                  <a:cubicBezTo>
                    <a:pt x="57" y="48"/>
                    <a:pt x="57" y="59"/>
                    <a:pt x="61" y="62"/>
                  </a:cubicBezTo>
                  <a:cubicBezTo>
                    <a:pt x="62" y="62"/>
                    <a:pt x="62" y="62"/>
                    <a:pt x="62" y="62"/>
                  </a:cubicBezTo>
                  <a:cubicBezTo>
                    <a:pt x="62" y="63"/>
                    <a:pt x="62" y="63"/>
                    <a:pt x="62" y="63"/>
                  </a:cubicBezTo>
                  <a:cubicBezTo>
                    <a:pt x="62" y="65"/>
                    <a:pt x="62" y="65"/>
                    <a:pt x="62" y="65"/>
                  </a:cubicBezTo>
                  <a:cubicBezTo>
                    <a:pt x="62" y="65"/>
                    <a:pt x="62" y="65"/>
                    <a:pt x="62" y="65"/>
                  </a:cubicBezTo>
                  <a:cubicBezTo>
                    <a:pt x="61" y="65"/>
                    <a:pt x="60" y="66"/>
                    <a:pt x="59" y="66"/>
                  </a:cubicBezTo>
                  <a:cubicBezTo>
                    <a:pt x="59" y="66"/>
                    <a:pt x="59" y="66"/>
                    <a:pt x="59" y="66"/>
                  </a:cubicBezTo>
                  <a:cubicBezTo>
                    <a:pt x="59" y="67"/>
                    <a:pt x="59" y="67"/>
                    <a:pt x="59" y="67"/>
                  </a:cubicBezTo>
                  <a:cubicBezTo>
                    <a:pt x="58" y="67"/>
                    <a:pt x="58" y="67"/>
                    <a:pt x="58" y="67"/>
                  </a:cubicBezTo>
                  <a:cubicBezTo>
                    <a:pt x="58" y="67"/>
                    <a:pt x="58" y="67"/>
                    <a:pt x="58" y="68"/>
                  </a:cubicBezTo>
                  <a:cubicBezTo>
                    <a:pt x="58" y="68"/>
                    <a:pt x="58" y="68"/>
                    <a:pt x="58" y="68"/>
                  </a:cubicBezTo>
                  <a:cubicBezTo>
                    <a:pt x="58" y="68"/>
                    <a:pt x="58" y="68"/>
                    <a:pt x="57" y="69"/>
                  </a:cubicBezTo>
                  <a:cubicBezTo>
                    <a:pt x="57" y="69"/>
                    <a:pt x="57" y="69"/>
                    <a:pt x="57" y="69"/>
                  </a:cubicBezTo>
                  <a:cubicBezTo>
                    <a:pt x="57" y="69"/>
                    <a:pt x="57" y="69"/>
                    <a:pt x="57" y="70"/>
                  </a:cubicBezTo>
                  <a:cubicBezTo>
                    <a:pt x="57" y="70"/>
                    <a:pt x="57" y="70"/>
                    <a:pt x="57" y="70"/>
                  </a:cubicBezTo>
                  <a:cubicBezTo>
                    <a:pt x="57" y="70"/>
                    <a:pt x="57" y="70"/>
                    <a:pt x="57" y="71"/>
                  </a:cubicBezTo>
                  <a:cubicBezTo>
                    <a:pt x="57" y="71"/>
                    <a:pt x="57" y="71"/>
                    <a:pt x="57" y="71"/>
                  </a:cubicBezTo>
                  <a:cubicBezTo>
                    <a:pt x="57" y="71"/>
                    <a:pt x="57" y="72"/>
                    <a:pt x="57" y="72"/>
                  </a:cubicBezTo>
                  <a:cubicBezTo>
                    <a:pt x="57" y="72"/>
                    <a:pt x="57" y="72"/>
                    <a:pt x="57" y="72"/>
                  </a:cubicBezTo>
                  <a:cubicBezTo>
                    <a:pt x="57" y="72"/>
                    <a:pt x="57" y="72"/>
                    <a:pt x="57" y="72"/>
                  </a:cubicBezTo>
                  <a:cubicBezTo>
                    <a:pt x="57" y="72"/>
                    <a:pt x="57" y="73"/>
                    <a:pt x="57" y="73"/>
                  </a:cubicBezTo>
                  <a:cubicBezTo>
                    <a:pt x="57" y="73"/>
                    <a:pt x="57" y="73"/>
                    <a:pt x="57" y="73"/>
                  </a:cubicBezTo>
                  <a:cubicBezTo>
                    <a:pt x="57" y="73"/>
                    <a:pt x="57" y="74"/>
                    <a:pt x="57" y="74"/>
                  </a:cubicBezTo>
                  <a:cubicBezTo>
                    <a:pt x="55" y="75"/>
                    <a:pt x="55" y="75"/>
                    <a:pt x="55" y="75"/>
                  </a:cubicBezTo>
                  <a:cubicBezTo>
                    <a:pt x="55" y="75"/>
                    <a:pt x="54" y="75"/>
                    <a:pt x="54" y="75"/>
                  </a:cubicBezTo>
                  <a:cubicBezTo>
                    <a:pt x="50" y="72"/>
                    <a:pt x="39" y="78"/>
                    <a:pt x="39" y="78"/>
                  </a:cubicBezTo>
                  <a:cubicBezTo>
                    <a:pt x="2" y="100"/>
                    <a:pt x="2" y="100"/>
                    <a:pt x="2" y="100"/>
                  </a:cubicBezTo>
                  <a:cubicBezTo>
                    <a:pt x="0" y="101"/>
                    <a:pt x="0" y="104"/>
                    <a:pt x="1" y="105"/>
                  </a:cubicBezTo>
                  <a:cubicBezTo>
                    <a:pt x="1" y="106"/>
                    <a:pt x="2" y="107"/>
                    <a:pt x="2" y="107"/>
                  </a:cubicBezTo>
                  <a:cubicBezTo>
                    <a:pt x="3" y="108"/>
                    <a:pt x="5" y="108"/>
                    <a:pt x="6" y="107"/>
                  </a:cubicBezTo>
                  <a:cubicBezTo>
                    <a:pt x="45" y="89"/>
                    <a:pt x="45" y="89"/>
                    <a:pt x="45" y="89"/>
                  </a:cubicBezTo>
                  <a:cubicBezTo>
                    <a:pt x="45" y="89"/>
                    <a:pt x="55" y="84"/>
                    <a:pt x="56" y="79"/>
                  </a:cubicBezTo>
                  <a:cubicBezTo>
                    <a:pt x="56" y="78"/>
                    <a:pt x="56" y="78"/>
                    <a:pt x="56" y="77"/>
                  </a:cubicBezTo>
                  <a:cubicBezTo>
                    <a:pt x="56" y="77"/>
                    <a:pt x="56" y="77"/>
                    <a:pt x="56" y="77"/>
                  </a:cubicBezTo>
                  <a:cubicBezTo>
                    <a:pt x="58" y="76"/>
                    <a:pt x="58" y="76"/>
                    <a:pt x="58" y="76"/>
                  </a:cubicBezTo>
                  <a:cubicBezTo>
                    <a:pt x="58" y="76"/>
                    <a:pt x="58" y="76"/>
                    <a:pt x="58" y="76"/>
                  </a:cubicBezTo>
                  <a:cubicBezTo>
                    <a:pt x="58" y="76"/>
                    <a:pt x="58" y="77"/>
                    <a:pt x="58" y="77"/>
                  </a:cubicBezTo>
                  <a:cubicBezTo>
                    <a:pt x="59" y="77"/>
                    <a:pt x="59" y="77"/>
                    <a:pt x="59" y="77"/>
                  </a:cubicBezTo>
                  <a:cubicBezTo>
                    <a:pt x="59" y="77"/>
                    <a:pt x="59" y="77"/>
                    <a:pt x="59" y="77"/>
                  </a:cubicBezTo>
                  <a:cubicBezTo>
                    <a:pt x="59" y="78"/>
                    <a:pt x="59" y="78"/>
                    <a:pt x="59" y="78"/>
                  </a:cubicBezTo>
                  <a:cubicBezTo>
                    <a:pt x="60" y="78"/>
                    <a:pt x="61" y="78"/>
                    <a:pt x="61" y="79"/>
                  </a:cubicBezTo>
                  <a:cubicBezTo>
                    <a:pt x="61" y="79"/>
                    <a:pt x="61" y="79"/>
                    <a:pt x="61" y="79"/>
                  </a:cubicBezTo>
                  <a:cubicBezTo>
                    <a:pt x="61" y="79"/>
                    <a:pt x="61" y="79"/>
                    <a:pt x="61" y="79"/>
                  </a:cubicBezTo>
                  <a:cubicBezTo>
                    <a:pt x="62" y="79"/>
                    <a:pt x="63" y="79"/>
                    <a:pt x="64" y="79"/>
                  </a:cubicBezTo>
                  <a:cubicBezTo>
                    <a:pt x="66" y="79"/>
                    <a:pt x="67" y="78"/>
                    <a:pt x="69" y="77"/>
                  </a:cubicBezTo>
                  <a:cubicBezTo>
                    <a:pt x="69" y="77"/>
                    <a:pt x="69" y="76"/>
                    <a:pt x="70" y="76"/>
                  </a:cubicBezTo>
                  <a:cubicBezTo>
                    <a:pt x="72" y="77"/>
                    <a:pt x="72" y="77"/>
                    <a:pt x="72" y="77"/>
                  </a:cubicBezTo>
                  <a:cubicBezTo>
                    <a:pt x="72" y="77"/>
                    <a:pt x="72" y="77"/>
                    <a:pt x="72" y="77"/>
                  </a:cubicBezTo>
                  <a:cubicBezTo>
                    <a:pt x="72" y="77"/>
                    <a:pt x="72" y="77"/>
                    <a:pt x="72" y="77"/>
                  </a:cubicBezTo>
                  <a:cubicBezTo>
                    <a:pt x="70" y="82"/>
                    <a:pt x="83" y="88"/>
                    <a:pt x="83" y="88"/>
                  </a:cubicBezTo>
                  <a:cubicBezTo>
                    <a:pt x="123" y="104"/>
                    <a:pt x="123" y="104"/>
                    <a:pt x="123" y="104"/>
                  </a:cubicBezTo>
                  <a:cubicBezTo>
                    <a:pt x="125" y="105"/>
                    <a:pt x="127" y="104"/>
                    <a:pt x="128" y="102"/>
                  </a:cubicBezTo>
                  <a:cubicBezTo>
                    <a:pt x="129" y="102"/>
                    <a:pt x="129" y="101"/>
                    <a:pt x="129" y="10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2" name="Freeform 311">
              <a:extLst>
                <a:ext uri="{FF2B5EF4-FFF2-40B4-BE49-F238E27FC236}">
                  <a16:creationId xmlns:a16="http://schemas.microsoft.com/office/drawing/2014/main" id="{FF4DC0DA-7DD9-BA43-87DC-4A83435F5CBD}"/>
                </a:ext>
              </a:extLst>
            </p:cNvPr>
            <p:cNvSpPr>
              <a:spLocks noEditPoints="1"/>
            </p:cNvSpPr>
            <p:nvPr/>
          </p:nvSpPr>
          <p:spPr bwMode="auto">
            <a:xfrm>
              <a:off x="3926682" y="4213788"/>
              <a:ext cx="580673" cy="584136"/>
            </a:xfrm>
            <a:custGeom>
              <a:avLst/>
              <a:gdLst>
                <a:gd name="T0" fmla="*/ 90 w 181"/>
                <a:gd name="T1" fmla="*/ 0 h 182"/>
                <a:gd name="T2" fmla="*/ 0 w 181"/>
                <a:gd name="T3" fmla="*/ 91 h 182"/>
                <a:gd name="T4" fmla="*/ 84 w 181"/>
                <a:gd name="T5" fmla="*/ 181 h 182"/>
                <a:gd name="T6" fmla="*/ 90 w 181"/>
                <a:gd name="T7" fmla="*/ 182 h 182"/>
                <a:gd name="T8" fmla="*/ 96 w 181"/>
                <a:gd name="T9" fmla="*/ 181 h 182"/>
                <a:gd name="T10" fmla="*/ 181 w 181"/>
                <a:gd name="T11" fmla="*/ 91 h 182"/>
                <a:gd name="T12" fmla="*/ 90 w 181"/>
                <a:gd name="T13" fmla="*/ 0 h 182"/>
                <a:gd name="T14" fmla="*/ 96 w 181"/>
                <a:gd name="T15" fmla="*/ 175 h 182"/>
                <a:gd name="T16" fmla="*/ 90 w 181"/>
                <a:gd name="T17" fmla="*/ 175 h 182"/>
                <a:gd name="T18" fmla="*/ 84 w 181"/>
                <a:gd name="T19" fmla="*/ 175 h 182"/>
                <a:gd name="T20" fmla="*/ 6 w 181"/>
                <a:gd name="T21" fmla="*/ 91 h 182"/>
                <a:gd name="T22" fmla="*/ 90 w 181"/>
                <a:gd name="T23" fmla="*/ 7 h 182"/>
                <a:gd name="T24" fmla="*/ 174 w 181"/>
                <a:gd name="T25" fmla="*/ 91 h 182"/>
                <a:gd name="T26" fmla="*/ 96 w 181"/>
                <a:gd name="T27" fmla="*/ 175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1" h="182">
                  <a:moveTo>
                    <a:pt x="90" y="0"/>
                  </a:moveTo>
                  <a:cubicBezTo>
                    <a:pt x="40" y="0"/>
                    <a:pt x="0" y="41"/>
                    <a:pt x="0" y="91"/>
                  </a:cubicBezTo>
                  <a:cubicBezTo>
                    <a:pt x="0" y="139"/>
                    <a:pt x="37" y="178"/>
                    <a:pt x="84" y="181"/>
                  </a:cubicBezTo>
                  <a:cubicBezTo>
                    <a:pt x="86" y="182"/>
                    <a:pt x="88" y="182"/>
                    <a:pt x="90" y="182"/>
                  </a:cubicBezTo>
                  <a:cubicBezTo>
                    <a:pt x="92" y="182"/>
                    <a:pt x="94" y="182"/>
                    <a:pt x="96" y="181"/>
                  </a:cubicBezTo>
                  <a:cubicBezTo>
                    <a:pt x="144" y="178"/>
                    <a:pt x="181" y="139"/>
                    <a:pt x="181" y="91"/>
                  </a:cubicBezTo>
                  <a:cubicBezTo>
                    <a:pt x="181" y="41"/>
                    <a:pt x="140" y="0"/>
                    <a:pt x="90" y="0"/>
                  </a:cubicBezTo>
                  <a:close/>
                  <a:moveTo>
                    <a:pt x="96" y="175"/>
                  </a:moveTo>
                  <a:cubicBezTo>
                    <a:pt x="94" y="175"/>
                    <a:pt x="92" y="175"/>
                    <a:pt x="90" y="175"/>
                  </a:cubicBezTo>
                  <a:cubicBezTo>
                    <a:pt x="88" y="175"/>
                    <a:pt x="86" y="175"/>
                    <a:pt x="84" y="175"/>
                  </a:cubicBezTo>
                  <a:cubicBezTo>
                    <a:pt x="41" y="171"/>
                    <a:pt x="6" y="135"/>
                    <a:pt x="6" y="91"/>
                  </a:cubicBezTo>
                  <a:cubicBezTo>
                    <a:pt x="6" y="45"/>
                    <a:pt x="44" y="7"/>
                    <a:pt x="90" y="7"/>
                  </a:cubicBezTo>
                  <a:cubicBezTo>
                    <a:pt x="137" y="7"/>
                    <a:pt x="174" y="45"/>
                    <a:pt x="174" y="91"/>
                  </a:cubicBezTo>
                  <a:cubicBezTo>
                    <a:pt x="174" y="135"/>
                    <a:pt x="140" y="172"/>
                    <a:pt x="96" y="17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3" name="Freeform 312">
              <a:extLst>
                <a:ext uri="{FF2B5EF4-FFF2-40B4-BE49-F238E27FC236}">
                  <a16:creationId xmlns:a16="http://schemas.microsoft.com/office/drawing/2014/main" id="{42EAAF44-541B-0E40-9D72-69856844B7C6}"/>
                </a:ext>
              </a:extLst>
            </p:cNvPr>
            <p:cNvSpPr>
              <a:spLocks/>
            </p:cNvSpPr>
            <p:nvPr/>
          </p:nvSpPr>
          <p:spPr bwMode="auto">
            <a:xfrm>
              <a:off x="8600923" y="6053932"/>
              <a:ext cx="16162" cy="54258"/>
            </a:xfrm>
            <a:custGeom>
              <a:avLst/>
              <a:gdLst>
                <a:gd name="T0" fmla="*/ 0 w 5"/>
                <a:gd name="T1" fmla="*/ 0 h 17"/>
                <a:gd name="T2" fmla="*/ 5 w 5"/>
                <a:gd name="T3" fmla="*/ 17 h 17"/>
                <a:gd name="T4" fmla="*/ 0 w 5"/>
                <a:gd name="T5" fmla="*/ 0 h 17"/>
              </a:gdLst>
              <a:ahLst/>
              <a:cxnLst>
                <a:cxn ang="0">
                  <a:pos x="T0" y="T1"/>
                </a:cxn>
                <a:cxn ang="0">
                  <a:pos x="T2" y="T3"/>
                </a:cxn>
                <a:cxn ang="0">
                  <a:pos x="T4" y="T5"/>
                </a:cxn>
              </a:cxnLst>
              <a:rect l="0" t="0" r="r" b="b"/>
              <a:pathLst>
                <a:path w="5" h="17">
                  <a:moveTo>
                    <a:pt x="0" y="0"/>
                  </a:moveTo>
                  <a:cubicBezTo>
                    <a:pt x="2" y="6"/>
                    <a:pt x="4" y="12"/>
                    <a:pt x="5" y="17"/>
                  </a:cubicBezTo>
                  <a:lnTo>
                    <a:pt x="0" y="0"/>
                  </a:lnTo>
                  <a:close/>
                </a:path>
              </a:pathLst>
            </a:custGeom>
            <a:solidFill>
              <a:srgbClr val="DFE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4" name="Freeform 313">
              <a:extLst>
                <a:ext uri="{FF2B5EF4-FFF2-40B4-BE49-F238E27FC236}">
                  <a16:creationId xmlns:a16="http://schemas.microsoft.com/office/drawing/2014/main" id="{EC56BD0B-8EF6-A34E-8B59-C19E95E5CDF8}"/>
                </a:ext>
              </a:extLst>
            </p:cNvPr>
            <p:cNvSpPr>
              <a:spLocks/>
            </p:cNvSpPr>
            <p:nvPr/>
          </p:nvSpPr>
          <p:spPr bwMode="auto">
            <a:xfrm>
              <a:off x="6738846" y="5214670"/>
              <a:ext cx="1929034" cy="1124404"/>
            </a:xfrm>
            <a:custGeom>
              <a:avLst/>
              <a:gdLst>
                <a:gd name="T0" fmla="*/ 0 w 601"/>
                <a:gd name="T1" fmla="*/ 317 h 350"/>
                <a:gd name="T2" fmla="*/ 0 w 601"/>
                <a:gd name="T3" fmla="*/ 346 h 350"/>
                <a:gd name="T4" fmla="*/ 0 w 601"/>
                <a:gd name="T5" fmla="*/ 346 h 350"/>
                <a:gd name="T6" fmla="*/ 0 w 601"/>
                <a:gd name="T7" fmla="*/ 347 h 350"/>
                <a:gd name="T8" fmla="*/ 0 w 601"/>
                <a:gd name="T9" fmla="*/ 347 h 350"/>
                <a:gd name="T10" fmla="*/ 1 w 601"/>
                <a:gd name="T11" fmla="*/ 348 h 350"/>
                <a:gd name="T12" fmla="*/ 1 w 601"/>
                <a:gd name="T13" fmla="*/ 348 h 350"/>
                <a:gd name="T14" fmla="*/ 1 w 601"/>
                <a:gd name="T15" fmla="*/ 349 h 350"/>
                <a:gd name="T16" fmla="*/ 2 w 601"/>
                <a:gd name="T17" fmla="*/ 349 h 350"/>
                <a:gd name="T18" fmla="*/ 2 w 601"/>
                <a:gd name="T19" fmla="*/ 350 h 350"/>
                <a:gd name="T20" fmla="*/ 4 w 601"/>
                <a:gd name="T21" fmla="*/ 350 h 350"/>
                <a:gd name="T22" fmla="*/ 598 w 601"/>
                <a:gd name="T23" fmla="*/ 350 h 350"/>
                <a:gd name="T24" fmla="*/ 601 w 601"/>
                <a:gd name="T25" fmla="*/ 347 h 350"/>
                <a:gd name="T26" fmla="*/ 601 w 601"/>
                <a:gd name="T27" fmla="*/ 315 h 350"/>
                <a:gd name="T28" fmla="*/ 597 w 601"/>
                <a:gd name="T29" fmla="*/ 305 h 350"/>
                <a:gd name="T30" fmla="*/ 588 w 601"/>
                <a:gd name="T31" fmla="*/ 301 h 350"/>
                <a:gd name="T32" fmla="*/ 585 w 601"/>
                <a:gd name="T33" fmla="*/ 279 h 350"/>
                <a:gd name="T34" fmla="*/ 585 w 601"/>
                <a:gd name="T35" fmla="*/ 278 h 350"/>
                <a:gd name="T36" fmla="*/ 580 w 601"/>
                <a:gd name="T37" fmla="*/ 261 h 350"/>
                <a:gd name="T38" fmla="*/ 580 w 601"/>
                <a:gd name="T39" fmla="*/ 261 h 350"/>
                <a:gd name="T40" fmla="*/ 578 w 601"/>
                <a:gd name="T41" fmla="*/ 257 h 350"/>
                <a:gd name="T42" fmla="*/ 578 w 601"/>
                <a:gd name="T43" fmla="*/ 257 h 350"/>
                <a:gd name="T44" fmla="*/ 557 w 601"/>
                <a:gd name="T45" fmla="*/ 231 h 350"/>
                <a:gd name="T46" fmla="*/ 477 w 601"/>
                <a:gd name="T47" fmla="*/ 168 h 350"/>
                <a:gd name="T48" fmla="*/ 321 w 601"/>
                <a:gd name="T49" fmla="*/ 24 h 350"/>
                <a:gd name="T50" fmla="*/ 271 w 601"/>
                <a:gd name="T51" fmla="*/ 0 h 350"/>
                <a:gd name="T52" fmla="*/ 85 w 601"/>
                <a:gd name="T53" fmla="*/ 0 h 350"/>
                <a:gd name="T54" fmla="*/ 12 w 601"/>
                <a:gd name="T55" fmla="*/ 73 h 350"/>
                <a:gd name="T56" fmla="*/ 12 w 601"/>
                <a:gd name="T57" fmla="*/ 284 h 350"/>
                <a:gd name="T58" fmla="*/ 2 w 601"/>
                <a:gd name="T59" fmla="*/ 317 h 350"/>
                <a:gd name="T60" fmla="*/ 0 w 601"/>
                <a:gd name="T61" fmla="*/ 317 h 350"/>
                <a:gd name="T62" fmla="*/ 0 w 601"/>
                <a:gd name="T63" fmla="*/ 317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1" h="350">
                  <a:moveTo>
                    <a:pt x="0" y="317"/>
                  </a:moveTo>
                  <a:cubicBezTo>
                    <a:pt x="0" y="346"/>
                    <a:pt x="0" y="346"/>
                    <a:pt x="0" y="346"/>
                  </a:cubicBezTo>
                  <a:cubicBezTo>
                    <a:pt x="0" y="346"/>
                    <a:pt x="0" y="346"/>
                    <a:pt x="0" y="346"/>
                  </a:cubicBezTo>
                  <a:cubicBezTo>
                    <a:pt x="0" y="347"/>
                    <a:pt x="0" y="347"/>
                    <a:pt x="0" y="347"/>
                  </a:cubicBezTo>
                  <a:cubicBezTo>
                    <a:pt x="0" y="347"/>
                    <a:pt x="0" y="347"/>
                    <a:pt x="0" y="347"/>
                  </a:cubicBezTo>
                  <a:cubicBezTo>
                    <a:pt x="0" y="347"/>
                    <a:pt x="0" y="348"/>
                    <a:pt x="1" y="348"/>
                  </a:cubicBezTo>
                  <a:cubicBezTo>
                    <a:pt x="1" y="348"/>
                    <a:pt x="1" y="348"/>
                    <a:pt x="1" y="348"/>
                  </a:cubicBezTo>
                  <a:cubicBezTo>
                    <a:pt x="1" y="348"/>
                    <a:pt x="1" y="348"/>
                    <a:pt x="1" y="349"/>
                  </a:cubicBezTo>
                  <a:cubicBezTo>
                    <a:pt x="1" y="349"/>
                    <a:pt x="1" y="349"/>
                    <a:pt x="2" y="349"/>
                  </a:cubicBezTo>
                  <a:cubicBezTo>
                    <a:pt x="2" y="349"/>
                    <a:pt x="2" y="349"/>
                    <a:pt x="2" y="350"/>
                  </a:cubicBezTo>
                  <a:cubicBezTo>
                    <a:pt x="3" y="350"/>
                    <a:pt x="4" y="350"/>
                    <a:pt x="4" y="350"/>
                  </a:cubicBezTo>
                  <a:cubicBezTo>
                    <a:pt x="598" y="350"/>
                    <a:pt x="598" y="350"/>
                    <a:pt x="598" y="350"/>
                  </a:cubicBezTo>
                  <a:cubicBezTo>
                    <a:pt x="600" y="350"/>
                    <a:pt x="601" y="348"/>
                    <a:pt x="601" y="347"/>
                  </a:cubicBezTo>
                  <a:cubicBezTo>
                    <a:pt x="601" y="315"/>
                    <a:pt x="601" y="315"/>
                    <a:pt x="601" y="315"/>
                  </a:cubicBezTo>
                  <a:cubicBezTo>
                    <a:pt x="601" y="311"/>
                    <a:pt x="600" y="308"/>
                    <a:pt x="597" y="305"/>
                  </a:cubicBezTo>
                  <a:cubicBezTo>
                    <a:pt x="595" y="303"/>
                    <a:pt x="591" y="301"/>
                    <a:pt x="588" y="301"/>
                  </a:cubicBezTo>
                  <a:cubicBezTo>
                    <a:pt x="588" y="294"/>
                    <a:pt x="587" y="286"/>
                    <a:pt x="585" y="279"/>
                  </a:cubicBezTo>
                  <a:cubicBezTo>
                    <a:pt x="585" y="278"/>
                    <a:pt x="585" y="278"/>
                    <a:pt x="585" y="278"/>
                  </a:cubicBezTo>
                  <a:cubicBezTo>
                    <a:pt x="584" y="273"/>
                    <a:pt x="582" y="267"/>
                    <a:pt x="580" y="261"/>
                  </a:cubicBezTo>
                  <a:cubicBezTo>
                    <a:pt x="580" y="261"/>
                    <a:pt x="580" y="261"/>
                    <a:pt x="580" y="261"/>
                  </a:cubicBezTo>
                  <a:cubicBezTo>
                    <a:pt x="579" y="260"/>
                    <a:pt x="579" y="259"/>
                    <a:pt x="578" y="257"/>
                  </a:cubicBezTo>
                  <a:cubicBezTo>
                    <a:pt x="578" y="257"/>
                    <a:pt x="578" y="257"/>
                    <a:pt x="578" y="257"/>
                  </a:cubicBezTo>
                  <a:cubicBezTo>
                    <a:pt x="576" y="253"/>
                    <a:pt x="570" y="244"/>
                    <a:pt x="557" y="231"/>
                  </a:cubicBezTo>
                  <a:cubicBezTo>
                    <a:pt x="541" y="214"/>
                    <a:pt x="514" y="192"/>
                    <a:pt x="477" y="168"/>
                  </a:cubicBezTo>
                  <a:cubicBezTo>
                    <a:pt x="471" y="165"/>
                    <a:pt x="321" y="24"/>
                    <a:pt x="321" y="24"/>
                  </a:cubicBezTo>
                  <a:cubicBezTo>
                    <a:pt x="320" y="22"/>
                    <a:pt x="299" y="0"/>
                    <a:pt x="271" y="0"/>
                  </a:cubicBezTo>
                  <a:cubicBezTo>
                    <a:pt x="85" y="0"/>
                    <a:pt x="85" y="0"/>
                    <a:pt x="85" y="0"/>
                  </a:cubicBezTo>
                  <a:cubicBezTo>
                    <a:pt x="45" y="0"/>
                    <a:pt x="12" y="33"/>
                    <a:pt x="12" y="73"/>
                  </a:cubicBezTo>
                  <a:cubicBezTo>
                    <a:pt x="12" y="284"/>
                    <a:pt x="12" y="284"/>
                    <a:pt x="12" y="284"/>
                  </a:cubicBezTo>
                  <a:cubicBezTo>
                    <a:pt x="2" y="317"/>
                    <a:pt x="2" y="317"/>
                    <a:pt x="2" y="317"/>
                  </a:cubicBezTo>
                  <a:cubicBezTo>
                    <a:pt x="0" y="317"/>
                    <a:pt x="0" y="317"/>
                    <a:pt x="0" y="317"/>
                  </a:cubicBezTo>
                  <a:cubicBezTo>
                    <a:pt x="0" y="317"/>
                    <a:pt x="0" y="317"/>
                    <a:pt x="0" y="317"/>
                  </a:cubicBezTo>
                </a:path>
              </a:pathLst>
            </a:custGeom>
            <a:solidFill>
              <a:srgbClr val="DFE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5" name="Oval 314">
              <a:extLst>
                <a:ext uri="{FF2B5EF4-FFF2-40B4-BE49-F238E27FC236}">
                  <a16:creationId xmlns:a16="http://schemas.microsoft.com/office/drawing/2014/main" id="{87EC5840-5219-DA47-A25C-05A1DD33C377}"/>
                </a:ext>
              </a:extLst>
            </p:cNvPr>
            <p:cNvSpPr>
              <a:spLocks noChangeArrowheads="1"/>
            </p:cNvSpPr>
            <p:nvPr/>
          </p:nvSpPr>
          <p:spPr bwMode="auto">
            <a:xfrm>
              <a:off x="6812729" y="5742239"/>
              <a:ext cx="135067" cy="135067"/>
            </a:xfrm>
            <a:prstGeom prst="ellipse">
              <a:avLst/>
            </a:pr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6" name="Oval 315">
              <a:extLst>
                <a:ext uri="{FF2B5EF4-FFF2-40B4-BE49-F238E27FC236}">
                  <a16:creationId xmlns:a16="http://schemas.microsoft.com/office/drawing/2014/main" id="{6709BB7E-85E3-554A-8EC4-570E5A0EE898}"/>
                </a:ext>
              </a:extLst>
            </p:cNvPr>
            <p:cNvSpPr>
              <a:spLocks noChangeArrowheads="1"/>
            </p:cNvSpPr>
            <p:nvPr/>
          </p:nvSpPr>
          <p:spPr bwMode="auto">
            <a:xfrm>
              <a:off x="6831200" y="5760710"/>
              <a:ext cx="100434" cy="96971"/>
            </a:xfrm>
            <a:prstGeom prst="ellipse">
              <a:avLst/>
            </a:pr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7" name="Oval 316">
              <a:extLst>
                <a:ext uri="{FF2B5EF4-FFF2-40B4-BE49-F238E27FC236}">
                  <a16:creationId xmlns:a16="http://schemas.microsoft.com/office/drawing/2014/main" id="{1EA47D7D-4C82-A844-B9E0-91BA55D6528B}"/>
                </a:ext>
              </a:extLst>
            </p:cNvPr>
            <p:cNvSpPr>
              <a:spLocks noChangeArrowheads="1"/>
            </p:cNvSpPr>
            <p:nvPr/>
          </p:nvSpPr>
          <p:spPr bwMode="auto">
            <a:xfrm>
              <a:off x="6850825" y="5780335"/>
              <a:ext cx="57721" cy="57721"/>
            </a:xfrm>
            <a:prstGeom prst="ellipse">
              <a:avLst/>
            </a:prstGeom>
            <a:solidFill>
              <a:srgbClr val="2A40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8" name="Oval 317">
              <a:extLst>
                <a:ext uri="{FF2B5EF4-FFF2-40B4-BE49-F238E27FC236}">
                  <a16:creationId xmlns:a16="http://schemas.microsoft.com/office/drawing/2014/main" id="{093BF498-D09C-F24C-B0F0-732B13B0063D}"/>
                </a:ext>
              </a:extLst>
            </p:cNvPr>
            <p:cNvSpPr>
              <a:spLocks noChangeArrowheads="1"/>
            </p:cNvSpPr>
            <p:nvPr/>
          </p:nvSpPr>
          <p:spPr bwMode="auto">
            <a:xfrm>
              <a:off x="6857751" y="5787261"/>
              <a:ext cx="45022" cy="4502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9" name="Freeform 318">
              <a:extLst>
                <a:ext uri="{FF2B5EF4-FFF2-40B4-BE49-F238E27FC236}">
                  <a16:creationId xmlns:a16="http://schemas.microsoft.com/office/drawing/2014/main" id="{2ADB236B-6676-094F-8D56-CA01945B9B06}"/>
                </a:ext>
              </a:extLst>
            </p:cNvPr>
            <p:cNvSpPr>
              <a:spLocks/>
            </p:cNvSpPr>
            <p:nvPr/>
          </p:nvSpPr>
          <p:spPr bwMode="auto">
            <a:xfrm>
              <a:off x="6776942" y="5890005"/>
              <a:ext cx="68111" cy="63493"/>
            </a:xfrm>
            <a:custGeom>
              <a:avLst/>
              <a:gdLst>
                <a:gd name="T0" fmla="*/ 0 w 21"/>
                <a:gd name="T1" fmla="*/ 20 h 20"/>
                <a:gd name="T2" fmla="*/ 11 w 21"/>
                <a:gd name="T3" fmla="*/ 20 h 20"/>
                <a:gd name="T4" fmla="*/ 21 w 21"/>
                <a:gd name="T5" fmla="*/ 10 h 20"/>
                <a:gd name="T6" fmla="*/ 11 w 21"/>
                <a:gd name="T7" fmla="*/ 0 h 20"/>
                <a:gd name="T8" fmla="*/ 0 w 21"/>
                <a:gd name="T9" fmla="*/ 0 h 20"/>
                <a:gd name="T10" fmla="*/ 0 w 21"/>
                <a:gd name="T11" fmla="*/ 20 h 20"/>
              </a:gdLst>
              <a:ahLst/>
              <a:cxnLst>
                <a:cxn ang="0">
                  <a:pos x="T0" y="T1"/>
                </a:cxn>
                <a:cxn ang="0">
                  <a:pos x="T2" y="T3"/>
                </a:cxn>
                <a:cxn ang="0">
                  <a:pos x="T4" y="T5"/>
                </a:cxn>
                <a:cxn ang="0">
                  <a:pos x="T6" y="T7"/>
                </a:cxn>
                <a:cxn ang="0">
                  <a:pos x="T8" y="T9"/>
                </a:cxn>
                <a:cxn ang="0">
                  <a:pos x="T10" y="T11"/>
                </a:cxn>
              </a:cxnLst>
              <a:rect l="0" t="0" r="r" b="b"/>
              <a:pathLst>
                <a:path w="21" h="20">
                  <a:moveTo>
                    <a:pt x="0" y="20"/>
                  </a:moveTo>
                  <a:cubicBezTo>
                    <a:pt x="11" y="20"/>
                    <a:pt x="11" y="20"/>
                    <a:pt x="11" y="20"/>
                  </a:cubicBezTo>
                  <a:cubicBezTo>
                    <a:pt x="16" y="20"/>
                    <a:pt x="21" y="16"/>
                    <a:pt x="21" y="10"/>
                  </a:cubicBezTo>
                  <a:cubicBezTo>
                    <a:pt x="21" y="4"/>
                    <a:pt x="16" y="0"/>
                    <a:pt x="11" y="0"/>
                  </a:cubicBezTo>
                  <a:cubicBezTo>
                    <a:pt x="0" y="0"/>
                    <a:pt x="0" y="0"/>
                    <a:pt x="0" y="0"/>
                  </a:cubicBezTo>
                  <a:lnTo>
                    <a:pt x="0" y="20"/>
                  </a:lnTo>
                  <a:close/>
                </a:path>
              </a:pathLst>
            </a:custGeom>
            <a:solidFill>
              <a:srgbClr val="E56E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0" name="Freeform 319">
              <a:extLst>
                <a:ext uri="{FF2B5EF4-FFF2-40B4-BE49-F238E27FC236}">
                  <a16:creationId xmlns:a16="http://schemas.microsoft.com/office/drawing/2014/main" id="{72F3B9CC-EDBE-3446-BCD6-375BF3B5A1B2}"/>
                </a:ext>
              </a:extLst>
            </p:cNvPr>
            <p:cNvSpPr>
              <a:spLocks/>
            </p:cNvSpPr>
            <p:nvPr/>
          </p:nvSpPr>
          <p:spPr bwMode="auto">
            <a:xfrm>
              <a:off x="7104797" y="5266618"/>
              <a:ext cx="1065528" cy="992800"/>
            </a:xfrm>
            <a:custGeom>
              <a:avLst/>
              <a:gdLst>
                <a:gd name="T0" fmla="*/ 93 w 332"/>
                <a:gd name="T1" fmla="*/ 292 h 309"/>
                <a:gd name="T2" fmla="*/ 93 w 332"/>
                <a:gd name="T3" fmla="*/ 291 h 309"/>
                <a:gd name="T4" fmla="*/ 92 w 332"/>
                <a:gd name="T5" fmla="*/ 282 h 309"/>
                <a:gd name="T6" fmla="*/ 91 w 332"/>
                <a:gd name="T7" fmla="*/ 277 h 309"/>
                <a:gd name="T8" fmla="*/ 90 w 332"/>
                <a:gd name="T9" fmla="*/ 273 h 309"/>
                <a:gd name="T10" fmla="*/ 88 w 332"/>
                <a:gd name="T11" fmla="*/ 269 h 309"/>
                <a:gd name="T12" fmla="*/ 86 w 332"/>
                <a:gd name="T13" fmla="*/ 263 h 309"/>
                <a:gd name="T14" fmla="*/ 83 w 332"/>
                <a:gd name="T15" fmla="*/ 255 h 309"/>
                <a:gd name="T16" fmla="*/ 71 w 332"/>
                <a:gd name="T17" fmla="*/ 238 h 309"/>
                <a:gd name="T18" fmla="*/ 66 w 332"/>
                <a:gd name="T19" fmla="*/ 231 h 309"/>
                <a:gd name="T20" fmla="*/ 60 w 332"/>
                <a:gd name="T21" fmla="*/ 225 h 309"/>
                <a:gd name="T22" fmla="*/ 37 w 332"/>
                <a:gd name="T23" fmla="*/ 210 h 309"/>
                <a:gd name="T24" fmla="*/ 19 w 332"/>
                <a:gd name="T25" fmla="*/ 202 h 309"/>
                <a:gd name="T26" fmla="*/ 12 w 332"/>
                <a:gd name="T27" fmla="*/ 201 h 309"/>
                <a:gd name="T28" fmla="*/ 11 w 332"/>
                <a:gd name="T29" fmla="*/ 201 h 309"/>
                <a:gd name="T30" fmla="*/ 0 w 332"/>
                <a:gd name="T31" fmla="*/ 0 h 309"/>
                <a:gd name="T32" fmla="*/ 196 w 332"/>
                <a:gd name="T33" fmla="*/ 15 h 309"/>
                <a:gd name="T34" fmla="*/ 201 w 332"/>
                <a:gd name="T35" fmla="*/ 17 h 309"/>
                <a:gd name="T36" fmla="*/ 316 w 332"/>
                <a:gd name="T37" fmla="*/ 122 h 309"/>
                <a:gd name="T38" fmla="*/ 332 w 332"/>
                <a:gd name="T39" fmla="*/ 190 h 309"/>
                <a:gd name="T40" fmla="*/ 324 w 332"/>
                <a:gd name="T41" fmla="*/ 199 h 309"/>
                <a:gd name="T42" fmla="*/ 322 w 332"/>
                <a:gd name="T43" fmla="*/ 199 h 309"/>
                <a:gd name="T44" fmla="*/ 317 w 332"/>
                <a:gd name="T45" fmla="*/ 199 h 309"/>
                <a:gd name="T46" fmla="*/ 312 w 332"/>
                <a:gd name="T47" fmla="*/ 200 h 309"/>
                <a:gd name="T48" fmla="*/ 306 w 332"/>
                <a:gd name="T49" fmla="*/ 201 h 309"/>
                <a:gd name="T50" fmla="*/ 302 w 332"/>
                <a:gd name="T51" fmla="*/ 202 h 309"/>
                <a:gd name="T52" fmla="*/ 297 w 332"/>
                <a:gd name="T53" fmla="*/ 204 h 309"/>
                <a:gd name="T54" fmla="*/ 293 w 332"/>
                <a:gd name="T55" fmla="*/ 206 h 309"/>
                <a:gd name="T56" fmla="*/ 285 w 332"/>
                <a:gd name="T57" fmla="*/ 209 h 309"/>
                <a:gd name="T58" fmla="*/ 283 w 332"/>
                <a:gd name="T59" fmla="*/ 210 h 309"/>
                <a:gd name="T60" fmla="*/ 280 w 332"/>
                <a:gd name="T61" fmla="*/ 212 h 309"/>
                <a:gd name="T62" fmla="*/ 273 w 332"/>
                <a:gd name="T63" fmla="*/ 216 h 309"/>
                <a:gd name="T64" fmla="*/ 268 w 332"/>
                <a:gd name="T65" fmla="*/ 219 h 309"/>
                <a:gd name="T66" fmla="*/ 264 w 332"/>
                <a:gd name="T67" fmla="*/ 222 h 309"/>
                <a:gd name="T68" fmla="*/ 258 w 332"/>
                <a:gd name="T69" fmla="*/ 229 h 309"/>
                <a:gd name="T70" fmla="*/ 254 w 332"/>
                <a:gd name="T71" fmla="*/ 232 h 309"/>
                <a:gd name="T72" fmla="*/ 248 w 332"/>
                <a:gd name="T73" fmla="*/ 239 h 309"/>
                <a:gd name="T74" fmla="*/ 246 w 332"/>
                <a:gd name="T75" fmla="*/ 242 h 309"/>
                <a:gd name="T76" fmla="*/ 243 w 332"/>
                <a:gd name="T77" fmla="*/ 247 h 309"/>
                <a:gd name="T78" fmla="*/ 241 w 332"/>
                <a:gd name="T79" fmla="*/ 250 h 309"/>
                <a:gd name="T80" fmla="*/ 238 w 332"/>
                <a:gd name="T81" fmla="*/ 255 h 309"/>
                <a:gd name="T82" fmla="*/ 236 w 332"/>
                <a:gd name="T83" fmla="*/ 259 h 309"/>
                <a:gd name="T84" fmla="*/ 234 w 332"/>
                <a:gd name="T85" fmla="*/ 264 h 309"/>
                <a:gd name="T86" fmla="*/ 232 w 332"/>
                <a:gd name="T87" fmla="*/ 268 h 309"/>
                <a:gd name="T88" fmla="*/ 231 w 332"/>
                <a:gd name="T89" fmla="*/ 272 h 309"/>
                <a:gd name="T90" fmla="*/ 231 w 332"/>
                <a:gd name="T91" fmla="*/ 274 h 309"/>
                <a:gd name="T92" fmla="*/ 228 w 332"/>
                <a:gd name="T93" fmla="*/ 288 h 309"/>
                <a:gd name="T94" fmla="*/ 227 w 332"/>
                <a:gd name="T95" fmla="*/ 292 h 309"/>
                <a:gd name="T96" fmla="*/ 107 w 332"/>
                <a:gd name="T97" fmla="*/ 309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2" h="309">
                  <a:moveTo>
                    <a:pt x="107" y="309"/>
                  </a:moveTo>
                  <a:cubicBezTo>
                    <a:pt x="95" y="309"/>
                    <a:pt x="94" y="292"/>
                    <a:pt x="93" y="292"/>
                  </a:cubicBezTo>
                  <a:cubicBezTo>
                    <a:pt x="93" y="291"/>
                    <a:pt x="93" y="291"/>
                    <a:pt x="93" y="291"/>
                  </a:cubicBezTo>
                  <a:cubicBezTo>
                    <a:pt x="93" y="291"/>
                    <a:pt x="93" y="291"/>
                    <a:pt x="93" y="291"/>
                  </a:cubicBezTo>
                  <a:cubicBezTo>
                    <a:pt x="93" y="290"/>
                    <a:pt x="93" y="288"/>
                    <a:pt x="93" y="287"/>
                  </a:cubicBezTo>
                  <a:cubicBezTo>
                    <a:pt x="93" y="285"/>
                    <a:pt x="92" y="284"/>
                    <a:pt x="92" y="282"/>
                  </a:cubicBezTo>
                  <a:cubicBezTo>
                    <a:pt x="92" y="282"/>
                    <a:pt x="92" y="282"/>
                    <a:pt x="92" y="282"/>
                  </a:cubicBezTo>
                  <a:cubicBezTo>
                    <a:pt x="92" y="280"/>
                    <a:pt x="91" y="279"/>
                    <a:pt x="91" y="277"/>
                  </a:cubicBezTo>
                  <a:cubicBezTo>
                    <a:pt x="91" y="277"/>
                    <a:pt x="91" y="277"/>
                    <a:pt x="91" y="276"/>
                  </a:cubicBezTo>
                  <a:cubicBezTo>
                    <a:pt x="90" y="275"/>
                    <a:pt x="90" y="274"/>
                    <a:pt x="90" y="273"/>
                  </a:cubicBezTo>
                  <a:cubicBezTo>
                    <a:pt x="90" y="272"/>
                    <a:pt x="90" y="272"/>
                    <a:pt x="90" y="272"/>
                  </a:cubicBezTo>
                  <a:cubicBezTo>
                    <a:pt x="89" y="271"/>
                    <a:pt x="89" y="270"/>
                    <a:pt x="88" y="269"/>
                  </a:cubicBezTo>
                  <a:cubicBezTo>
                    <a:pt x="88" y="268"/>
                    <a:pt x="88" y="268"/>
                    <a:pt x="88" y="268"/>
                  </a:cubicBezTo>
                  <a:cubicBezTo>
                    <a:pt x="88" y="266"/>
                    <a:pt x="87" y="265"/>
                    <a:pt x="86" y="263"/>
                  </a:cubicBezTo>
                  <a:cubicBezTo>
                    <a:pt x="86" y="262"/>
                    <a:pt x="85" y="261"/>
                    <a:pt x="85" y="259"/>
                  </a:cubicBezTo>
                  <a:cubicBezTo>
                    <a:pt x="84" y="258"/>
                    <a:pt x="83" y="257"/>
                    <a:pt x="83" y="255"/>
                  </a:cubicBezTo>
                  <a:cubicBezTo>
                    <a:pt x="82" y="255"/>
                    <a:pt x="82" y="254"/>
                    <a:pt x="81" y="253"/>
                  </a:cubicBezTo>
                  <a:cubicBezTo>
                    <a:pt x="78" y="248"/>
                    <a:pt x="75" y="243"/>
                    <a:pt x="71" y="238"/>
                  </a:cubicBezTo>
                  <a:cubicBezTo>
                    <a:pt x="71" y="237"/>
                    <a:pt x="70" y="236"/>
                    <a:pt x="69" y="235"/>
                  </a:cubicBezTo>
                  <a:cubicBezTo>
                    <a:pt x="68" y="234"/>
                    <a:pt x="67" y="233"/>
                    <a:pt x="66" y="231"/>
                  </a:cubicBezTo>
                  <a:cubicBezTo>
                    <a:pt x="65" y="230"/>
                    <a:pt x="64" y="229"/>
                    <a:pt x="63" y="229"/>
                  </a:cubicBezTo>
                  <a:cubicBezTo>
                    <a:pt x="62" y="227"/>
                    <a:pt x="61" y="226"/>
                    <a:pt x="60" y="225"/>
                  </a:cubicBezTo>
                  <a:cubicBezTo>
                    <a:pt x="59" y="224"/>
                    <a:pt x="57" y="223"/>
                    <a:pt x="56" y="222"/>
                  </a:cubicBezTo>
                  <a:cubicBezTo>
                    <a:pt x="50" y="217"/>
                    <a:pt x="44" y="213"/>
                    <a:pt x="37" y="210"/>
                  </a:cubicBezTo>
                  <a:cubicBezTo>
                    <a:pt x="36" y="209"/>
                    <a:pt x="35" y="208"/>
                    <a:pt x="33" y="208"/>
                  </a:cubicBezTo>
                  <a:cubicBezTo>
                    <a:pt x="29" y="206"/>
                    <a:pt x="24" y="204"/>
                    <a:pt x="19" y="202"/>
                  </a:cubicBezTo>
                  <a:cubicBezTo>
                    <a:pt x="17" y="202"/>
                    <a:pt x="15" y="201"/>
                    <a:pt x="13" y="201"/>
                  </a:cubicBezTo>
                  <a:cubicBezTo>
                    <a:pt x="12" y="201"/>
                    <a:pt x="12" y="201"/>
                    <a:pt x="12" y="201"/>
                  </a:cubicBezTo>
                  <a:cubicBezTo>
                    <a:pt x="12" y="201"/>
                    <a:pt x="12" y="201"/>
                    <a:pt x="12" y="201"/>
                  </a:cubicBezTo>
                  <a:cubicBezTo>
                    <a:pt x="12" y="201"/>
                    <a:pt x="11" y="201"/>
                    <a:pt x="11" y="201"/>
                  </a:cubicBezTo>
                  <a:cubicBezTo>
                    <a:pt x="0" y="198"/>
                    <a:pt x="0" y="188"/>
                    <a:pt x="0" y="188"/>
                  </a:cubicBezTo>
                  <a:cubicBezTo>
                    <a:pt x="0" y="0"/>
                    <a:pt x="0" y="0"/>
                    <a:pt x="0" y="0"/>
                  </a:cubicBezTo>
                  <a:cubicBezTo>
                    <a:pt x="168" y="0"/>
                    <a:pt x="168" y="0"/>
                    <a:pt x="168" y="0"/>
                  </a:cubicBezTo>
                  <a:cubicBezTo>
                    <a:pt x="179" y="0"/>
                    <a:pt x="188" y="5"/>
                    <a:pt x="196" y="15"/>
                  </a:cubicBezTo>
                  <a:cubicBezTo>
                    <a:pt x="197" y="16"/>
                    <a:pt x="197" y="16"/>
                    <a:pt x="199" y="16"/>
                  </a:cubicBezTo>
                  <a:cubicBezTo>
                    <a:pt x="200" y="16"/>
                    <a:pt x="201" y="17"/>
                    <a:pt x="201" y="17"/>
                  </a:cubicBezTo>
                  <a:cubicBezTo>
                    <a:pt x="211" y="31"/>
                    <a:pt x="300" y="107"/>
                    <a:pt x="303" y="110"/>
                  </a:cubicBezTo>
                  <a:cubicBezTo>
                    <a:pt x="316" y="122"/>
                    <a:pt x="316" y="122"/>
                    <a:pt x="316" y="122"/>
                  </a:cubicBezTo>
                  <a:cubicBezTo>
                    <a:pt x="324" y="129"/>
                    <a:pt x="329" y="138"/>
                    <a:pt x="332" y="147"/>
                  </a:cubicBezTo>
                  <a:cubicBezTo>
                    <a:pt x="332" y="190"/>
                    <a:pt x="332" y="190"/>
                    <a:pt x="332" y="190"/>
                  </a:cubicBezTo>
                  <a:cubicBezTo>
                    <a:pt x="332" y="192"/>
                    <a:pt x="331" y="198"/>
                    <a:pt x="324" y="199"/>
                  </a:cubicBezTo>
                  <a:cubicBezTo>
                    <a:pt x="324" y="199"/>
                    <a:pt x="324" y="199"/>
                    <a:pt x="324" y="199"/>
                  </a:cubicBezTo>
                  <a:cubicBezTo>
                    <a:pt x="324" y="199"/>
                    <a:pt x="323" y="199"/>
                    <a:pt x="322" y="199"/>
                  </a:cubicBezTo>
                  <a:cubicBezTo>
                    <a:pt x="322" y="199"/>
                    <a:pt x="322" y="199"/>
                    <a:pt x="322" y="199"/>
                  </a:cubicBezTo>
                  <a:cubicBezTo>
                    <a:pt x="322" y="199"/>
                    <a:pt x="322" y="199"/>
                    <a:pt x="321" y="199"/>
                  </a:cubicBezTo>
                  <a:cubicBezTo>
                    <a:pt x="320" y="199"/>
                    <a:pt x="319" y="199"/>
                    <a:pt x="317" y="199"/>
                  </a:cubicBezTo>
                  <a:cubicBezTo>
                    <a:pt x="317" y="199"/>
                    <a:pt x="316" y="199"/>
                    <a:pt x="315" y="200"/>
                  </a:cubicBezTo>
                  <a:cubicBezTo>
                    <a:pt x="314" y="200"/>
                    <a:pt x="313" y="200"/>
                    <a:pt x="312" y="200"/>
                  </a:cubicBezTo>
                  <a:cubicBezTo>
                    <a:pt x="312" y="200"/>
                    <a:pt x="311" y="200"/>
                    <a:pt x="310" y="201"/>
                  </a:cubicBezTo>
                  <a:cubicBezTo>
                    <a:pt x="309" y="201"/>
                    <a:pt x="307" y="201"/>
                    <a:pt x="306" y="201"/>
                  </a:cubicBezTo>
                  <a:cubicBezTo>
                    <a:pt x="305" y="202"/>
                    <a:pt x="304" y="202"/>
                    <a:pt x="303" y="202"/>
                  </a:cubicBezTo>
                  <a:cubicBezTo>
                    <a:pt x="303" y="202"/>
                    <a:pt x="303" y="202"/>
                    <a:pt x="302" y="202"/>
                  </a:cubicBezTo>
                  <a:cubicBezTo>
                    <a:pt x="302" y="202"/>
                    <a:pt x="301" y="203"/>
                    <a:pt x="301" y="203"/>
                  </a:cubicBezTo>
                  <a:cubicBezTo>
                    <a:pt x="300" y="203"/>
                    <a:pt x="298" y="203"/>
                    <a:pt x="297" y="204"/>
                  </a:cubicBezTo>
                  <a:cubicBezTo>
                    <a:pt x="297" y="204"/>
                    <a:pt x="297" y="204"/>
                    <a:pt x="297" y="204"/>
                  </a:cubicBezTo>
                  <a:cubicBezTo>
                    <a:pt x="296" y="204"/>
                    <a:pt x="294" y="205"/>
                    <a:pt x="293" y="206"/>
                  </a:cubicBezTo>
                  <a:cubicBezTo>
                    <a:pt x="291" y="206"/>
                    <a:pt x="290" y="207"/>
                    <a:pt x="288" y="208"/>
                  </a:cubicBezTo>
                  <a:cubicBezTo>
                    <a:pt x="287" y="208"/>
                    <a:pt x="286" y="209"/>
                    <a:pt x="285" y="209"/>
                  </a:cubicBezTo>
                  <a:cubicBezTo>
                    <a:pt x="284" y="209"/>
                    <a:pt x="284" y="210"/>
                    <a:pt x="283" y="210"/>
                  </a:cubicBezTo>
                  <a:cubicBezTo>
                    <a:pt x="283" y="210"/>
                    <a:pt x="283" y="210"/>
                    <a:pt x="283" y="210"/>
                  </a:cubicBezTo>
                  <a:cubicBezTo>
                    <a:pt x="282" y="211"/>
                    <a:pt x="281" y="211"/>
                    <a:pt x="280" y="212"/>
                  </a:cubicBezTo>
                  <a:cubicBezTo>
                    <a:pt x="280" y="212"/>
                    <a:pt x="280" y="212"/>
                    <a:pt x="280" y="212"/>
                  </a:cubicBezTo>
                  <a:cubicBezTo>
                    <a:pt x="279" y="212"/>
                    <a:pt x="277" y="213"/>
                    <a:pt x="276" y="214"/>
                  </a:cubicBezTo>
                  <a:cubicBezTo>
                    <a:pt x="275" y="215"/>
                    <a:pt x="274" y="215"/>
                    <a:pt x="273" y="216"/>
                  </a:cubicBezTo>
                  <a:cubicBezTo>
                    <a:pt x="272" y="216"/>
                    <a:pt x="272" y="217"/>
                    <a:pt x="272" y="217"/>
                  </a:cubicBezTo>
                  <a:cubicBezTo>
                    <a:pt x="271" y="218"/>
                    <a:pt x="270" y="218"/>
                    <a:pt x="268" y="219"/>
                  </a:cubicBezTo>
                  <a:cubicBezTo>
                    <a:pt x="268" y="219"/>
                    <a:pt x="268" y="219"/>
                    <a:pt x="268" y="219"/>
                  </a:cubicBezTo>
                  <a:cubicBezTo>
                    <a:pt x="267" y="220"/>
                    <a:pt x="266" y="221"/>
                    <a:pt x="264" y="222"/>
                  </a:cubicBezTo>
                  <a:cubicBezTo>
                    <a:pt x="263" y="223"/>
                    <a:pt x="262" y="224"/>
                    <a:pt x="261" y="225"/>
                  </a:cubicBezTo>
                  <a:cubicBezTo>
                    <a:pt x="260" y="226"/>
                    <a:pt x="259" y="227"/>
                    <a:pt x="258" y="229"/>
                  </a:cubicBezTo>
                  <a:cubicBezTo>
                    <a:pt x="257" y="229"/>
                    <a:pt x="256" y="230"/>
                    <a:pt x="255" y="231"/>
                  </a:cubicBezTo>
                  <a:cubicBezTo>
                    <a:pt x="255" y="231"/>
                    <a:pt x="254" y="232"/>
                    <a:pt x="254" y="232"/>
                  </a:cubicBezTo>
                  <a:cubicBezTo>
                    <a:pt x="253" y="233"/>
                    <a:pt x="252" y="234"/>
                    <a:pt x="251" y="235"/>
                  </a:cubicBezTo>
                  <a:cubicBezTo>
                    <a:pt x="250" y="236"/>
                    <a:pt x="249" y="237"/>
                    <a:pt x="248" y="239"/>
                  </a:cubicBezTo>
                  <a:cubicBezTo>
                    <a:pt x="247" y="240"/>
                    <a:pt x="247" y="240"/>
                    <a:pt x="247" y="240"/>
                  </a:cubicBezTo>
                  <a:cubicBezTo>
                    <a:pt x="247" y="241"/>
                    <a:pt x="246" y="242"/>
                    <a:pt x="246" y="242"/>
                  </a:cubicBezTo>
                  <a:cubicBezTo>
                    <a:pt x="245" y="243"/>
                    <a:pt x="245" y="243"/>
                    <a:pt x="245" y="243"/>
                  </a:cubicBezTo>
                  <a:cubicBezTo>
                    <a:pt x="245" y="244"/>
                    <a:pt x="244" y="245"/>
                    <a:pt x="243" y="247"/>
                  </a:cubicBezTo>
                  <a:cubicBezTo>
                    <a:pt x="243" y="247"/>
                    <a:pt x="243" y="247"/>
                    <a:pt x="243" y="247"/>
                  </a:cubicBezTo>
                  <a:cubicBezTo>
                    <a:pt x="242" y="248"/>
                    <a:pt x="241" y="249"/>
                    <a:pt x="241" y="250"/>
                  </a:cubicBezTo>
                  <a:cubicBezTo>
                    <a:pt x="240" y="251"/>
                    <a:pt x="240" y="251"/>
                    <a:pt x="240" y="251"/>
                  </a:cubicBezTo>
                  <a:cubicBezTo>
                    <a:pt x="240" y="252"/>
                    <a:pt x="239" y="254"/>
                    <a:pt x="238" y="255"/>
                  </a:cubicBezTo>
                  <a:cubicBezTo>
                    <a:pt x="238" y="255"/>
                    <a:pt x="238" y="255"/>
                    <a:pt x="238" y="255"/>
                  </a:cubicBezTo>
                  <a:cubicBezTo>
                    <a:pt x="237" y="256"/>
                    <a:pt x="237" y="258"/>
                    <a:pt x="236" y="259"/>
                  </a:cubicBezTo>
                  <a:cubicBezTo>
                    <a:pt x="235" y="261"/>
                    <a:pt x="235" y="262"/>
                    <a:pt x="234" y="263"/>
                  </a:cubicBezTo>
                  <a:cubicBezTo>
                    <a:pt x="234" y="264"/>
                    <a:pt x="234" y="264"/>
                    <a:pt x="234" y="264"/>
                  </a:cubicBezTo>
                  <a:cubicBezTo>
                    <a:pt x="234" y="265"/>
                    <a:pt x="233" y="266"/>
                    <a:pt x="233" y="267"/>
                  </a:cubicBezTo>
                  <a:cubicBezTo>
                    <a:pt x="232" y="268"/>
                    <a:pt x="232" y="268"/>
                    <a:pt x="232" y="268"/>
                  </a:cubicBezTo>
                  <a:cubicBezTo>
                    <a:pt x="232" y="269"/>
                    <a:pt x="232" y="270"/>
                    <a:pt x="231" y="271"/>
                  </a:cubicBezTo>
                  <a:cubicBezTo>
                    <a:pt x="231" y="271"/>
                    <a:pt x="231" y="271"/>
                    <a:pt x="231" y="272"/>
                  </a:cubicBezTo>
                  <a:cubicBezTo>
                    <a:pt x="231" y="272"/>
                    <a:pt x="231" y="272"/>
                    <a:pt x="231" y="273"/>
                  </a:cubicBezTo>
                  <a:cubicBezTo>
                    <a:pt x="231" y="273"/>
                    <a:pt x="231" y="273"/>
                    <a:pt x="231" y="274"/>
                  </a:cubicBezTo>
                  <a:cubicBezTo>
                    <a:pt x="228" y="284"/>
                    <a:pt x="228" y="284"/>
                    <a:pt x="228" y="284"/>
                  </a:cubicBezTo>
                  <a:cubicBezTo>
                    <a:pt x="228" y="286"/>
                    <a:pt x="228" y="287"/>
                    <a:pt x="228" y="288"/>
                  </a:cubicBezTo>
                  <a:cubicBezTo>
                    <a:pt x="227" y="289"/>
                    <a:pt x="227" y="290"/>
                    <a:pt x="227" y="292"/>
                  </a:cubicBezTo>
                  <a:cubicBezTo>
                    <a:pt x="227" y="292"/>
                    <a:pt x="227" y="292"/>
                    <a:pt x="227" y="292"/>
                  </a:cubicBezTo>
                  <a:cubicBezTo>
                    <a:pt x="226" y="296"/>
                    <a:pt x="224" y="309"/>
                    <a:pt x="213" y="309"/>
                  </a:cubicBezTo>
                  <a:cubicBezTo>
                    <a:pt x="107" y="309"/>
                    <a:pt x="107" y="309"/>
                    <a:pt x="107" y="309"/>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1" name="Freeform 320">
              <a:extLst>
                <a:ext uri="{FF2B5EF4-FFF2-40B4-BE49-F238E27FC236}">
                  <a16:creationId xmlns:a16="http://schemas.microsoft.com/office/drawing/2014/main" id="{E8DB65DC-215D-DB46-8AF3-20BB050F3CC3}"/>
                </a:ext>
              </a:extLst>
            </p:cNvPr>
            <p:cNvSpPr>
              <a:spLocks noEditPoints="1"/>
            </p:cNvSpPr>
            <p:nvPr/>
          </p:nvSpPr>
          <p:spPr bwMode="auto">
            <a:xfrm>
              <a:off x="7101334" y="5266618"/>
              <a:ext cx="1068992" cy="992800"/>
            </a:xfrm>
            <a:custGeom>
              <a:avLst/>
              <a:gdLst>
                <a:gd name="T0" fmla="*/ 202 w 333"/>
                <a:gd name="T1" fmla="*/ 17 h 309"/>
                <a:gd name="T2" fmla="*/ 332 w 333"/>
                <a:gd name="T3" fmla="*/ 147 h 309"/>
                <a:gd name="T4" fmla="*/ 323 w 333"/>
                <a:gd name="T5" fmla="*/ 198 h 309"/>
                <a:gd name="T6" fmla="*/ 316 w 333"/>
                <a:gd name="T7" fmla="*/ 199 h 309"/>
                <a:gd name="T8" fmla="*/ 304 w 333"/>
                <a:gd name="T9" fmla="*/ 202 h 309"/>
                <a:gd name="T10" fmla="*/ 298 w 333"/>
                <a:gd name="T11" fmla="*/ 203 h 309"/>
                <a:gd name="T12" fmla="*/ 286 w 333"/>
                <a:gd name="T13" fmla="*/ 209 h 309"/>
                <a:gd name="T14" fmla="*/ 281 w 333"/>
                <a:gd name="T15" fmla="*/ 211 h 309"/>
                <a:gd name="T16" fmla="*/ 272 w 333"/>
                <a:gd name="T17" fmla="*/ 216 h 309"/>
                <a:gd name="T18" fmla="*/ 269 w 333"/>
                <a:gd name="T19" fmla="*/ 219 h 309"/>
                <a:gd name="T20" fmla="*/ 256 w 333"/>
                <a:gd name="T21" fmla="*/ 230 h 309"/>
                <a:gd name="T22" fmla="*/ 249 w 333"/>
                <a:gd name="T23" fmla="*/ 239 h 309"/>
                <a:gd name="T24" fmla="*/ 244 w 333"/>
                <a:gd name="T25" fmla="*/ 246 h 309"/>
                <a:gd name="T26" fmla="*/ 241 w 333"/>
                <a:gd name="T27" fmla="*/ 250 h 309"/>
                <a:gd name="T28" fmla="*/ 239 w 333"/>
                <a:gd name="T29" fmla="*/ 255 h 309"/>
                <a:gd name="T30" fmla="*/ 235 w 333"/>
                <a:gd name="T31" fmla="*/ 264 h 309"/>
                <a:gd name="T32" fmla="*/ 232 w 333"/>
                <a:gd name="T33" fmla="*/ 272 h 309"/>
                <a:gd name="T34" fmla="*/ 231 w 333"/>
                <a:gd name="T35" fmla="*/ 273 h 309"/>
                <a:gd name="T36" fmla="*/ 228 w 333"/>
                <a:gd name="T37" fmla="*/ 292 h 309"/>
                <a:gd name="T38" fmla="*/ 95 w 333"/>
                <a:gd name="T39" fmla="*/ 292 h 309"/>
                <a:gd name="T40" fmla="*/ 93 w 333"/>
                <a:gd name="T41" fmla="*/ 282 h 309"/>
                <a:gd name="T42" fmla="*/ 92 w 333"/>
                <a:gd name="T43" fmla="*/ 277 h 309"/>
                <a:gd name="T44" fmla="*/ 91 w 333"/>
                <a:gd name="T45" fmla="*/ 272 h 309"/>
                <a:gd name="T46" fmla="*/ 88 w 333"/>
                <a:gd name="T47" fmla="*/ 263 h 309"/>
                <a:gd name="T48" fmla="*/ 73 w 333"/>
                <a:gd name="T49" fmla="*/ 238 h 309"/>
                <a:gd name="T50" fmla="*/ 64 w 333"/>
                <a:gd name="T51" fmla="*/ 228 h 309"/>
                <a:gd name="T52" fmla="*/ 35 w 333"/>
                <a:gd name="T53" fmla="*/ 207 h 309"/>
                <a:gd name="T54" fmla="*/ 13 w 333"/>
                <a:gd name="T55" fmla="*/ 200 h 309"/>
                <a:gd name="T56" fmla="*/ 169 w 333"/>
                <a:gd name="T57" fmla="*/ 1 h 309"/>
                <a:gd name="T58" fmla="*/ 12 w 333"/>
                <a:gd name="T59" fmla="*/ 201 h 309"/>
                <a:gd name="T60" fmla="*/ 34 w 333"/>
                <a:gd name="T61" fmla="*/ 208 h 309"/>
                <a:gd name="T62" fmla="*/ 64 w 333"/>
                <a:gd name="T63" fmla="*/ 229 h 309"/>
                <a:gd name="T64" fmla="*/ 82 w 333"/>
                <a:gd name="T65" fmla="*/ 253 h 309"/>
                <a:gd name="T66" fmla="*/ 89 w 333"/>
                <a:gd name="T67" fmla="*/ 268 h 309"/>
                <a:gd name="T68" fmla="*/ 91 w 333"/>
                <a:gd name="T69" fmla="*/ 277 h 309"/>
                <a:gd name="T70" fmla="*/ 94 w 333"/>
                <a:gd name="T71" fmla="*/ 291 h 309"/>
                <a:gd name="T72" fmla="*/ 214 w 333"/>
                <a:gd name="T73" fmla="*/ 309 h 309"/>
                <a:gd name="T74" fmla="*/ 230 w 333"/>
                <a:gd name="T75" fmla="*/ 284 h 309"/>
                <a:gd name="T76" fmla="*/ 234 w 333"/>
                <a:gd name="T77" fmla="*/ 269 h 309"/>
                <a:gd name="T78" fmla="*/ 238 w 333"/>
                <a:gd name="T79" fmla="*/ 259 h 309"/>
                <a:gd name="T80" fmla="*/ 242 w 333"/>
                <a:gd name="T81" fmla="*/ 251 h 309"/>
                <a:gd name="T82" fmla="*/ 249 w 333"/>
                <a:gd name="T83" fmla="*/ 241 h 309"/>
                <a:gd name="T84" fmla="*/ 257 w 333"/>
                <a:gd name="T85" fmla="*/ 231 h 309"/>
                <a:gd name="T86" fmla="*/ 269 w 333"/>
                <a:gd name="T87" fmla="*/ 220 h 309"/>
                <a:gd name="T88" fmla="*/ 277 w 333"/>
                <a:gd name="T89" fmla="*/ 214 h 309"/>
                <a:gd name="T90" fmla="*/ 286 w 333"/>
                <a:gd name="T91" fmla="*/ 210 h 309"/>
                <a:gd name="T92" fmla="*/ 299 w 333"/>
                <a:gd name="T93" fmla="*/ 204 h 309"/>
                <a:gd name="T94" fmla="*/ 307 w 333"/>
                <a:gd name="T95" fmla="*/ 202 h 309"/>
                <a:gd name="T96" fmla="*/ 318 w 333"/>
                <a:gd name="T97" fmla="*/ 200 h 309"/>
                <a:gd name="T98" fmla="*/ 333 w 333"/>
                <a:gd name="T99" fmla="*/ 190 h 309"/>
                <a:gd name="T100" fmla="*/ 318 w 333"/>
                <a:gd name="T101" fmla="*/ 122 h 309"/>
                <a:gd name="T102" fmla="*/ 169 w 333"/>
                <a:gd name="T103" fmla="*/ 0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33" h="309">
                  <a:moveTo>
                    <a:pt x="169" y="1"/>
                  </a:moveTo>
                  <a:cubicBezTo>
                    <a:pt x="180" y="1"/>
                    <a:pt x="189" y="5"/>
                    <a:pt x="197" y="15"/>
                  </a:cubicBezTo>
                  <a:cubicBezTo>
                    <a:pt x="197" y="16"/>
                    <a:pt x="198" y="16"/>
                    <a:pt x="200" y="17"/>
                  </a:cubicBezTo>
                  <a:cubicBezTo>
                    <a:pt x="200" y="17"/>
                    <a:pt x="202" y="17"/>
                    <a:pt x="202" y="17"/>
                  </a:cubicBezTo>
                  <a:cubicBezTo>
                    <a:pt x="212" y="31"/>
                    <a:pt x="300" y="107"/>
                    <a:pt x="304" y="110"/>
                  </a:cubicBezTo>
                  <a:cubicBezTo>
                    <a:pt x="317" y="123"/>
                    <a:pt x="317" y="123"/>
                    <a:pt x="317" y="123"/>
                  </a:cubicBezTo>
                  <a:cubicBezTo>
                    <a:pt x="324" y="130"/>
                    <a:pt x="330" y="138"/>
                    <a:pt x="332" y="147"/>
                  </a:cubicBezTo>
                  <a:cubicBezTo>
                    <a:pt x="332" y="147"/>
                    <a:pt x="332" y="147"/>
                    <a:pt x="332" y="147"/>
                  </a:cubicBezTo>
                  <a:cubicBezTo>
                    <a:pt x="332" y="189"/>
                    <a:pt x="332" y="189"/>
                    <a:pt x="332" y="189"/>
                  </a:cubicBezTo>
                  <a:cubicBezTo>
                    <a:pt x="332" y="190"/>
                    <a:pt x="332" y="190"/>
                    <a:pt x="332" y="190"/>
                  </a:cubicBezTo>
                  <a:cubicBezTo>
                    <a:pt x="332" y="192"/>
                    <a:pt x="332" y="197"/>
                    <a:pt x="325" y="198"/>
                  </a:cubicBezTo>
                  <a:cubicBezTo>
                    <a:pt x="325" y="198"/>
                    <a:pt x="324" y="198"/>
                    <a:pt x="323" y="198"/>
                  </a:cubicBezTo>
                  <a:cubicBezTo>
                    <a:pt x="323" y="198"/>
                    <a:pt x="323" y="198"/>
                    <a:pt x="322" y="198"/>
                  </a:cubicBezTo>
                  <a:cubicBezTo>
                    <a:pt x="322" y="198"/>
                    <a:pt x="322" y="198"/>
                    <a:pt x="322" y="198"/>
                  </a:cubicBezTo>
                  <a:cubicBezTo>
                    <a:pt x="321" y="198"/>
                    <a:pt x="319" y="199"/>
                    <a:pt x="318" y="199"/>
                  </a:cubicBezTo>
                  <a:cubicBezTo>
                    <a:pt x="318" y="199"/>
                    <a:pt x="317" y="199"/>
                    <a:pt x="316" y="199"/>
                  </a:cubicBezTo>
                  <a:cubicBezTo>
                    <a:pt x="315" y="199"/>
                    <a:pt x="314" y="199"/>
                    <a:pt x="313" y="200"/>
                  </a:cubicBezTo>
                  <a:cubicBezTo>
                    <a:pt x="313" y="200"/>
                    <a:pt x="312" y="200"/>
                    <a:pt x="311" y="200"/>
                  </a:cubicBezTo>
                  <a:cubicBezTo>
                    <a:pt x="309" y="200"/>
                    <a:pt x="308" y="201"/>
                    <a:pt x="307" y="201"/>
                  </a:cubicBezTo>
                  <a:cubicBezTo>
                    <a:pt x="306" y="201"/>
                    <a:pt x="305" y="201"/>
                    <a:pt x="304" y="202"/>
                  </a:cubicBezTo>
                  <a:cubicBezTo>
                    <a:pt x="304" y="202"/>
                    <a:pt x="303" y="202"/>
                    <a:pt x="303" y="202"/>
                  </a:cubicBezTo>
                  <a:cubicBezTo>
                    <a:pt x="303" y="202"/>
                    <a:pt x="302" y="202"/>
                    <a:pt x="302" y="202"/>
                  </a:cubicBezTo>
                  <a:cubicBezTo>
                    <a:pt x="301" y="203"/>
                    <a:pt x="299" y="203"/>
                    <a:pt x="298" y="203"/>
                  </a:cubicBezTo>
                  <a:cubicBezTo>
                    <a:pt x="298" y="203"/>
                    <a:pt x="298" y="203"/>
                    <a:pt x="298" y="203"/>
                  </a:cubicBezTo>
                  <a:cubicBezTo>
                    <a:pt x="298" y="203"/>
                    <a:pt x="298" y="203"/>
                    <a:pt x="298" y="203"/>
                  </a:cubicBezTo>
                  <a:cubicBezTo>
                    <a:pt x="297" y="204"/>
                    <a:pt x="295" y="204"/>
                    <a:pt x="294" y="205"/>
                  </a:cubicBezTo>
                  <a:cubicBezTo>
                    <a:pt x="292" y="206"/>
                    <a:pt x="290" y="206"/>
                    <a:pt x="289" y="207"/>
                  </a:cubicBezTo>
                  <a:cubicBezTo>
                    <a:pt x="288" y="208"/>
                    <a:pt x="287" y="208"/>
                    <a:pt x="286" y="209"/>
                  </a:cubicBezTo>
                  <a:cubicBezTo>
                    <a:pt x="285" y="209"/>
                    <a:pt x="285" y="209"/>
                    <a:pt x="284" y="209"/>
                  </a:cubicBezTo>
                  <a:cubicBezTo>
                    <a:pt x="284" y="209"/>
                    <a:pt x="284" y="209"/>
                    <a:pt x="284" y="209"/>
                  </a:cubicBezTo>
                  <a:cubicBezTo>
                    <a:pt x="284" y="210"/>
                    <a:pt x="284" y="210"/>
                    <a:pt x="284" y="210"/>
                  </a:cubicBezTo>
                  <a:cubicBezTo>
                    <a:pt x="283" y="210"/>
                    <a:pt x="282" y="211"/>
                    <a:pt x="281" y="211"/>
                  </a:cubicBezTo>
                  <a:cubicBezTo>
                    <a:pt x="281" y="211"/>
                    <a:pt x="281" y="211"/>
                    <a:pt x="281" y="211"/>
                  </a:cubicBezTo>
                  <a:cubicBezTo>
                    <a:pt x="279" y="212"/>
                    <a:pt x="278" y="213"/>
                    <a:pt x="277" y="214"/>
                  </a:cubicBezTo>
                  <a:cubicBezTo>
                    <a:pt x="276" y="214"/>
                    <a:pt x="274" y="215"/>
                    <a:pt x="273" y="216"/>
                  </a:cubicBezTo>
                  <a:cubicBezTo>
                    <a:pt x="273" y="216"/>
                    <a:pt x="273" y="216"/>
                    <a:pt x="272" y="216"/>
                  </a:cubicBezTo>
                  <a:cubicBezTo>
                    <a:pt x="271" y="217"/>
                    <a:pt x="270" y="218"/>
                    <a:pt x="269" y="219"/>
                  </a:cubicBezTo>
                  <a:cubicBezTo>
                    <a:pt x="269" y="219"/>
                    <a:pt x="269" y="219"/>
                    <a:pt x="269" y="219"/>
                  </a:cubicBezTo>
                  <a:cubicBezTo>
                    <a:pt x="269" y="219"/>
                    <a:pt x="269" y="219"/>
                    <a:pt x="269" y="219"/>
                  </a:cubicBezTo>
                  <a:cubicBezTo>
                    <a:pt x="269" y="219"/>
                    <a:pt x="269" y="219"/>
                    <a:pt x="269" y="219"/>
                  </a:cubicBezTo>
                  <a:cubicBezTo>
                    <a:pt x="268" y="220"/>
                    <a:pt x="266" y="221"/>
                    <a:pt x="265" y="222"/>
                  </a:cubicBezTo>
                  <a:cubicBezTo>
                    <a:pt x="264" y="223"/>
                    <a:pt x="263" y="224"/>
                    <a:pt x="262" y="225"/>
                  </a:cubicBezTo>
                  <a:cubicBezTo>
                    <a:pt x="260" y="226"/>
                    <a:pt x="259" y="227"/>
                    <a:pt x="258" y="228"/>
                  </a:cubicBezTo>
                  <a:cubicBezTo>
                    <a:pt x="257" y="229"/>
                    <a:pt x="257" y="230"/>
                    <a:pt x="256" y="230"/>
                  </a:cubicBezTo>
                  <a:cubicBezTo>
                    <a:pt x="256" y="231"/>
                    <a:pt x="256" y="231"/>
                    <a:pt x="255" y="231"/>
                  </a:cubicBezTo>
                  <a:cubicBezTo>
                    <a:pt x="255" y="231"/>
                    <a:pt x="255" y="231"/>
                    <a:pt x="255" y="232"/>
                  </a:cubicBezTo>
                  <a:cubicBezTo>
                    <a:pt x="254" y="233"/>
                    <a:pt x="253" y="234"/>
                    <a:pt x="252" y="235"/>
                  </a:cubicBezTo>
                  <a:cubicBezTo>
                    <a:pt x="251" y="236"/>
                    <a:pt x="250" y="237"/>
                    <a:pt x="249" y="239"/>
                  </a:cubicBezTo>
                  <a:cubicBezTo>
                    <a:pt x="248" y="240"/>
                    <a:pt x="248" y="240"/>
                    <a:pt x="248" y="240"/>
                  </a:cubicBezTo>
                  <a:cubicBezTo>
                    <a:pt x="247" y="241"/>
                    <a:pt x="247" y="241"/>
                    <a:pt x="247" y="242"/>
                  </a:cubicBezTo>
                  <a:cubicBezTo>
                    <a:pt x="246" y="243"/>
                    <a:pt x="246" y="243"/>
                    <a:pt x="246" y="243"/>
                  </a:cubicBezTo>
                  <a:cubicBezTo>
                    <a:pt x="245" y="244"/>
                    <a:pt x="244" y="245"/>
                    <a:pt x="244" y="246"/>
                  </a:cubicBezTo>
                  <a:cubicBezTo>
                    <a:pt x="243" y="246"/>
                    <a:pt x="243" y="246"/>
                    <a:pt x="243" y="246"/>
                  </a:cubicBezTo>
                  <a:cubicBezTo>
                    <a:pt x="243" y="246"/>
                    <a:pt x="243" y="246"/>
                    <a:pt x="243" y="246"/>
                  </a:cubicBezTo>
                  <a:cubicBezTo>
                    <a:pt x="243" y="246"/>
                    <a:pt x="243" y="246"/>
                    <a:pt x="243" y="246"/>
                  </a:cubicBezTo>
                  <a:cubicBezTo>
                    <a:pt x="242" y="248"/>
                    <a:pt x="242" y="249"/>
                    <a:pt x="241" y="250"/>
                  </a:cubicBezTo>
                  <a:cubicBezTo>
                    <a:pt x="241" y="251"/>
                    <a:pt x="241" y="251"/>
                    <a:pt x="241" y="251"/>
                  </a:cubicBezTo>
                  <a:cubicBezTo>
                    <a:pt x="240" y="252"/>
                    <a:pt x="239" y="253"/>
                    <a:pt x="239" y="255"/>
                  </a:cubicBezTo>
                  <a:cubicBezTo>
                    <a:pt x="239" y="255"/>
                    <a:pt x="239" y="255"/>
                    <a:pt x="239" y="255"/>
                  </a:cubicBezTo>
                  <a:cubicBezTo>
                    <a:pt x="239" y="255"/>
                    <a:pt x="239" y="255"/>
                    <a:pt x="239" y="255"/>
                  </a:cubicBezTo>
                  <a:cubicBezTo>
                    <a:pt x="238" y="255"/>
                    <a:pt x="238" y="255"/>
                    <a:pt x="238" y="255"/>
                  </a:cubicBezTo>
                  <a:cubicBezTo>
                    <a:pt x="238" y="256"/>
                    <a:pt x="237" y="258"/>
                    <a:pt x="237" y="259"/>
                  </a:cubicBezTo>
                  <a:cubicBezTo>
                    <a:pt x="236" y="260"/>
                    <a:pt x="235" y="262"/>
                    <a:pt x="235" y="263"/>
                  </a:cubicBezTo>
                  <a:cubicBezTo>
                    <a:pt x="235" y="264"/>
                    <a:pt x="235" y="264"/>
                    <a:pt x="235" y="264"/>
                  </a:cubicBezTo>
                  <a:cubicBezTo>
                    <a:pt x="234" y="265"/>
                    <a:pt x="234" y="266"/>
                    <a:pt x="233" y="267"/>
                  </a:cubicBezTo>
                  <a:cubicBezTo>
                    <a:pt x="233" y="268"/>
                    <a:pt x="233" y="268"/>
                    <a:pt x="233" y="268"/>
                  </a:cubicBezTo>
                  <a:cubicBezTo>
                    <a:pt x="233" y="269"/>
                    <a:pt x="232" y="270"/>
                    <a:pt x="232" y="271"/>
                  </a:cubicBezTo>
                  <a:cubicBezTo>
                    <a:pt x="232" y="271"/>
                    <a:pt x="232" y="271"/>
                    <a:pt x="232" y="272"/>
                  </a:cubicBezTo>
                  <a:cubicBezTo>
                    <a:pt x="232" y="272"/>
                    <a:pt x="232" y="272"/>
                    <a:pt x="231" y="272"/>
                  </a:cubicBezTo>
                  <a:cubicBezTo>
                    <a:pt x="231" y="273"/>
                    <a:pt x="231" y="273"/>
                    <a:pt x="231" y="273"/>
                  </a:cubicBezTo>
                  <a:cubicBezTo>
                    <a:pt x="231" y="273"/>
                    <a:pt x="231" y="273"/>
                    <a:pt x="231" y="273"/>
                  </a:cubicBezTo>
                  <a:cubicBezTo>
                    <a:pt x="231" y="273"/>
                    <a:pt x="231" y="273"/>
                    <a:pt x="231" y="273"/>
                  </a:cubicBezTo>
                  <a:cubicBezTo>
                    <a:pt x="229" y="284"/>
                    <a:pt x="229" y="284"/>
                    <a:pt x="229" y="284"/>
                  </a:cubicBezTo>
                  <a:cubicBezTo>
                    <a:pt x="228" y="285"/>
                    <a:pt x="228" y="287"/>
                    <a:pt x="228" y="288"/>
                  </a:cubicBezTo>
                  <a:cubicBezTo>
                    <a:pt x="228" y="289"/>
                    <a:pt x="228" y="290"/>
                    <a:pt x="228" y="291"/>
                  </a:cubicBezTo>
                  <a:cubicBezTo>
                    <a:pt x="228" y="292"/>
                    <a:pt x="228" y="292"/>
                    <a:pt x="228" y="292"/>
                  </a:cubicBezTo>
                  <a:cubicBezTo>
                    <a:pt x="227" y="294"/>
                    <a:pt x="227" y="298"/>
                    <a:pt x="224" y="302"/>
                  </a:cubicBezTo>
                  <a:cubicBezTo>
                    <a:pt x="222" y="306"/>
                    <a:pt x="219" y="308"/>
                    <a:pt x="214" y="308"/>
                  </a:cubicBezTo>
                  <a:cubicBezTo>
                    <a:pt x="108" y="308"/>
                    <a:pt x="108" y="308"/>
                    <a:pt x="108" y="308"/>
                  </a:cubicBezTo>
                  <a:cubicBezTo>
                    <a:pt x="97" y="308"/>
                    <a:pt x="95" y="292"/>
                    <a:pt x="95" y="292"/>
                  </a:cubicBezTo>
                  <a:cubicBezTo>
                    <a:pt x="95" y="291"/>
                    <a:pt x="95" y="291"/>
                    <a:pt x="95" y="291"/>
                  </a:cubicBezTo>
                  <a:cubicBezTo>
                    <a:pt x="95" y="291"/>
                    <a:pt x="95" y="291"/>
                    <a:pt x="95" y="291"/>
                  </a:cubicBezTo>
                  <a:cubicBezTo>
                    <a:pt x="95" y="289"/>
                    <a:pt x="95" y="288"/>
                    <a:pt x="94" y="287"/>
                  </a:cubicBezTo>
                  <a:cubicBezTo>
                    <a:pt x="94" y="285"/>
                    <a:pt x="94" y="284"/>
                    <a:pt x="93" y="282"/>
                  </a:cubicBezTo>
                  <a:cubicBezTo>
                    <a:pt x="93" y="282"/>
                    <a:pt x="93" y="282"/>
                    <a:pt x="93" y="282"/>
                  </a:cubicBezTo>
                  <a:cubicBezTo>
                    <a:pt x="93" y="282"/>
                    <a:pt x="93" y="282"/>
                    <a:pt x="93" y="282"/>
                  </a:cubicBezTo>
                  <a:cubicBezTo>
                    <a:pt x="93" y="281"/>
                    <a:pt x="93" y="281"/>
                    <a:pt x="93" y="281"/>
                  </a:cubicBezTo>
                  <a:cubicBezTo>
                    <a:pt x="93" y="280"/>
                    <a:pt x="93" y="279"/>
                    <a:pt x="92" y="277"/>
                  </a:cubicBezTo>
                  <a:cubicBezTo>
                    <a:pt x="92" y="277"/>
                    <a:pt x="92" y="277"/>
                    <a:pt x="92" y="276"/>
                  </a:cubicBezTo>
                  <a:cubicBezTo>
                    <a:pt x="92" y="275"/>
                    <a:pt x="92" y="274"/>
                    <a:pt x="91" y="272"/>
                  </a:cubicBezTo>
                  <a:cubicBezTo>
                    <a:pt x="91" y="272"/>
                    <a:pt x="91" y="272"/>
                    <a:pt x="91" y="272"/>
                  </a:cubicBezTo>
                  <a:cubicBezTo>
                    <a:pt x="91" y="272"/>
                    <a:pt x="91" y="272"/>
                    <a:pt x="91" y="272"/>
                  </a:cubicBezTo>
                  <a:cubicBezTo>
                    <a:pt x="91" y="272"/>
                    <a:pt x="91" y="272"/>
                    <a:pt x="91" y="272"/>
                  </a:cubicBezTo>
                  <a:cubicBezTo>
                    <a:pt x="91" y="271"/>
                    <a:pt x="90" y="270"/>
                    <a:pt x="90" y="269"/>
                  </a:cubicBezTo>
                  <a:cubicBezTo>
                    <a:pt x="90" y="268"/>
                    <a:pt x="90" y="268"/>
                    <a:pt x="90" y="268"/>
                  </a:cubicBezTo>
                  <a:cubicBezTo>
                    <a:pt x="89" y="266"/>
                    <a:pt x="88" y="265"/>
                    <a:pt x="88" y="263"/>
                  </a:cubicBezTo>
                  <a:cubicBezTo>
                    <a:pt x="87" y="262"/>
                    <a:pt x="87" y="260"/>
                    <a:pt x="86" y="259"/>
                  </a:cubicBezTo>
                  <a:cubicBezTo>
                    <a:pt x="85" y="258"/>
                    <a:pt x="85" y="256"/>
                    <a:pt x="84" y="255"/>
                  </a:cubicBezTo>
                  <a:cubicBezTo>
                    <a:pt x="84" y="254"/>
                    <a:pt x="83" y="253"/>
                    <a:pt x="83" y="253"/>
                  </a:cubicBezTo>
                  <a:cubicBezTo>
                    <a:pt x="80" y="247"/>
                    <a:pt x="77" y="242"/>
                    <a:pt x="73" y="238"/>
                  </a:cubicBezTo>
                  <a:cubicBezTo>
                    <a:pt x="72" y="237"/>
                    <a:pt x="71" y="236"/>
                    <a:pt x="71" y="235"/>
                  </a:cubicBezTo>
                  <a:cubicBezTo>
                    <a:pt x="70" y="234"/>
                    <a:pt x="68" y="232"/>
                    <a:pt x="67" y="231"/>
                  </a:cubicBezTo>
                  <a:cubicBezTo>
                    <a:pt x="67" y="231"/>
                    <a:pt x="67" y="231"/>
                    <a:pt x="67" y="231"/>
                  </a:cubicBezTo>
                  <a:cubicBezTo>
                    <a:pt x="66" y="230"/>
                    <a:pt x="65" y="229"/>
                    <a:pt x="64" y="228"/>
                  </a:cubicBezTo>
                  <a:cubicBezTo>
                    <a:pt x="63" y="227"/>
                    <a:pt x="62" y="226"/>
                    <a:pt x="61" y="225"/>
                  </a:cubicBezTo>
                  <a:cubicBezTo>
                    <a:pt x="60" y="224"/>
                    <a:pt x="59" y="223"/>
                    <a:pt x="57" y="222"/>
                  </a:cubicBezTo>
                  <a:cubicBezTo>
                    <a:pt x="52" y="217"/>
                    <a:pt x="45" y="213"/>
                    <a:pt x="38" y="209"/>
                  </a:cubicBezTo>
                  <a:cubicBezTo>
                    <a:pt x="37" y="209"/>
                    <a:pt x="36" y="208"/>
                    <a:pt x="35" y="207"/>
                  </a:cubicBezTo>
                  <a:cubicBezTo>
                    <a:pt x="30" y="205"/>
                    <a:pt x="25" y="203"/>
                    <a:pt x="20" y="202"/>
                  </a:cubicBezTo>
                  <a:cubicBezTo>
                    <a:pt x="18" y="201"/>
                    <a:pt x="16" y="201"/>
                    <a:pt x="14" y="200"/>
                  </a:cubicBezTo>
                  <a:cubicBezTo>
                    <a:pt x="13" y="200"/>
                    <a:pt x="13" y="200"/>
                    <a:pt x="13" y="200"/>
                  </a:cubicBezTo>
                  <a:cubicBezTo>
                    <a:pt x="13" y="200"/>
                    <a:pt x="13" y="200"/>
                    <a:pt x="13" y="200"/>
                  </a:cubicBezTo>
                  <a:cubicBezTo>
                    <a:pt x="13" y="200"/>
                    <a:pt x="12" y="200"/>
                    <a:pt x="12" y="200"/>
                  </a:cubicBezTo>
                  <a:cubicBezTo>
                    <a:pt x="1" y="197"/>
                    <a:pt x="1" y="188"/>
                    <a:pt x="1" y="188"/>
                  </a:cubicBezTo>
                  <a:cubicBezTo>
                    <a:pt x="1" y="1"/>
                    <a:pt x="1" y="1"/>
                    <a:pt x="1" y="1"/>
                  </a:cubicBezTo>
                  <a:cubicBezTo>
                    <a:pt x="169" y="1"/>
                    <a:pt x="169" y="1"/>
                    <a:pt x="169" y="1"/>
                  </a:cubicBezTo>
                  <a:moveTo>
                    <a:pt x="169" y="0"/>
                  </a:moveTo>
                  <a:cubicBezTo>
                    <a:pt x="0" y="0"/>
                    <a:pt x="0" y="0"/>
                    <a:pt x="0" y="0"/>
                  </a:cubicBezTo>
                  <a:cubicBezTo>
                    <a:pt x="0" y="188"/>
                    <a:pt x="0" y="188"/>
                    <a:pt x="0" y="188"/>
                  </a:cubicBezTo>
                  <a:cubicBezTo>
                    <a:pt x="0" y="188"/>
                    <a:pt x="0" y="198"/>
                    <a:pt x="12" y="201"/>
                  </a:cubicBezTo>
                  <a:cubicBezTo>
                    <a:pt x="12" y="201"/>
                    <a:pt x="13" y="201"/>
                    <a:pt x="13" y="201"/>
                  </a:cubicBezTo>
                  <a:cubicBezTo>
                    <a:pt x="13" y="201"/>
                    <a:pt x="13" y="201"/>
                    <a:pt x="13" y="201"/>
                  </a:cubicBezTo>
                  <a:cubicBezTo>
                    <a:pt x="16" y="202"/>
                    <a:pt x="18" y="202"/>
                    <a:pt x="20" y="203"/>
                  </a:cubicBezTo>
                  <a:cubicBezTo>
                    <a:pt x="25" y="204"/>
                    <a:pt x="30" y="206"/>
                    <a:pt x="34" y="208"/>
                  </a:cubicBezTo>
                  <a:cubicBezTo>
                    <a:pt x="35" y="209"/>
                    <a:pt x="36" y="209"/>
                    <a:pt x="37" y="210"/>
                  </a:cubicBezTo>
                  <a:cubicBezTo>
                    <a:pt x="44" y="214"/>
                    <a:pt x="51" y="218"/>
                    <a:pt x="57" y="223"/>
                  </a:cubicBezTo>
                  <a:cubicBezTo>
                    <a:pt x="58" y="224"/>
                    <a:pt x="59" y="225"/>
                    <a:pt x="60" y="226"/>
                  </a:cubicBezTo>
                  <a:cubicBezTo>
                    <a:pt x="61" y="227"/>
                    <a:pt x="63" y="228"/>
                    <a:pt x="64" y="229"/>
                  </a:cubicBezTo>
                  <a:cubicBezTo>
                    <a:pt x="65" y="230"/>
                    <a:pt x="65" y="231"/>
                    <a:pt x="66" y="231"/>
                  </a:cubicBezTo>
                  <a:cubicBezTo>
                    <a:pt x="68" y="233"/>
                    <a:pt x="69" y="234"/>
                    <a:pt x="70" y="236"/>
                  </a:cubicBezTo>
                  <a:cubicBezTo>
                    <a:pt x="71" y="237"/>
                    <a:pt x="71" y="237"/>
                    <a:pt x="72" y="238"/>
                  </a:cubicBezTo>
                  <a:cubicBezTo>
                    <a:pt x="76" y="243"/>
                    <a:pt x="79" y="248"/>
                    <a:pt x="82" y="253"/>
                  </a:cubicBezTo>
                  <a:cubicBezTo>
                    <a:pt x="82" y="254"/>
                    <a:pt x="83" y="255"/>
                    <a:pt x="83" y="256"/>
                  </a:cubicBezTo>
                  <a:cubicBezTo>
                    <a:pt x="84" y="257"/>
                    <a:pt x="85" y="258"/>
                    <a:pt x="85" y="259"/>
                  </a:cubicBezTo>
                  <a:cubicBezTo>
                    <a:pt x="86" y="261"/>
                    <a:pt x="86" y="262"/>
                    <a:pt x="87" y="264"/>
                  </a:cubicBezTo>
                  <a:cubicBezTo>
                    <a:pt x="88" y="265"/>
                    <a:pt x="88" y="267"/>
                    <a:pt x="89" y="268"/>
                  </a:cubicBezTo>
                  <a:cubicBezTo>
                    <a:pt x="89" y="270"/>
                    <a:pt x="90" y="271"/>
                    <a:pt x="90" y="272"/>
                  </a:cubicBezTo>
                  <a:cubicBezTo>
                    <a:pt x="90" y="272"/>
                    <a:pt x="90" y="273"/>
                    <a:pt x="90" y="273"/>
                  </a:cubicBezTo>
                  <a:cubicBezTo>
                    <a:pt x="91" y="274"/>
                    <a:pt x="91" y="275"/>
                    <a:pt x="91" y="277"/>
                  </a:cubicBezTo>
                  <a:cubicBezTo>
                    <a:pt x="91" y="277"/>
                    <a:pt x="91" y="277"/>
                    <a:pt x="91" y="277"/>
                  </a:cubicBezTo>
                  <a:cubicBezTo>
                    <a:pt x="92" y="279"/>
                    <a:pt x="92" y="280"/>
                    <a:pt x="92" y="282"/>
                  </a:cubicBezTo>
                  <a:cubicBezTo>
                    <a:pt x="92" y="282"/>
                    <a:pt x="92" y="282"/>
                    <a:pt x="92" y="282"/>
                  </a:cubicBezTo>
                  <a:cubicBezTo>
                    <a:pt x="93" y="284"/>
                    <a:pt x="93" y="285"/>
                    <a:pt x="93" y="287"/>
                  </a:cubicBezTo>
                  <a:cubicBezTo>
                    <a:pt x="94" y="288"/>
                    <a:pt x="94" y="290"/>
                    <a:pt x="94" y="291"/>
                  </a:cubicBezTo>
                  <a:cubicBezTo>
                    <a:pt x="94" y="292"/>
                    <a:pt x="94" y="292"/>
                    <a:pt x="94" y="292"/>
                  </a:cubicBezTo>
                  <a:cubicBezTo>
                    <a:pt x="94" y="292"/>
                    <a:pt x="94" y="292"/>
                    <a:pt x="94" y="292"/>
                  </a:cubicBezTo>
                  <a:cubicBezTo>
                    <a:pt x="94" y="292"/>
                    <a:pt x="96" y="309"/>
                    <a:pt x="108" y="309"/>
                  </a:cubicBezTo>
                  <a:cubicBezTo>
                    <a:pt x="214" y="309"/>
                    <a:pt x="214" y="309"/>
                    <a:pt x="214" y="309"/>
                  </a:cubicBezTo>
                  <a:cubicBezTo>
                    <a:pt x="225" y="309"/>
                    <a:pt x="228" y="296"/>
                    <a:pt x="229" y="292"/>
                  </a:cubicBezTo>
                  <a:cubicBezTo>
                    <a:pt x="229" y="292"/>
                    <a:pt x="229" y="292"/>
                    <a:pt x="229" y="292"/>
                  </a:cubicBezTo>
                  <a:cubicBezTo>
                    <a:pt x="229" y="290"/>
                    <a:pt x="229" y="289"/>
                    <a:pt x="229" y="288"/>
                  </a:cubicBezTo>
                  <a:cubicBezTo>
                    <a:pt x="229" y="287"/>
                    <a:pt x="229" y="286"/>
                    <a:pt x="230" y="284"/>
                  </a:cubicBezTo>
                  <a:cubicBezTo>
                    <a:pt x="232" y="274"/>
                    <a:pt x="232" y="274"/>
                    <a:pt x="232" y="274"/>
                  </a:cubicBezTo>
                  <a:cubicBezTo>
                    <a:pt x="232" y="273"/>
                    <a:pt x="232" y="272"/>
                    <a:pt x="233" y="272"/>
                  </a:cubicBezTo>
                  <a:cubicBezTo>
                    <a:pt x="233" y="272"/>
                    <a:pt x="233" y="271"/>
                    <a:pt x="233" y="271"/>
                  </a:cubicBezTo>
                  <a:cubicBezTo>
                    <a:pt x="233" y="270"/>
                    <a:pt x="234" y="269"/>
                    <a:pt x="234" y="269"/>
                  </a:cubicBezTo>
                  <a:cubicBezTo>
                    <a:pt x="234" y="267"/>
                    <a:pt x="234" y="267"/>
                    <a:pt x="234" y="267"/>
                  </a:cubicBezTo>
                  <a:cubicBezTo>
                    <a:pt x="235" y="266"/>
                    <a:pt x="235" y="265"/>
                    <a:pt x="236" y="264"/>
                  </a:cubicBezTo>
                  <a:cubicBezTo>
                    <a:pt x="236" y="263"/>
                    <a:pt x="236" y="263"/>
                    <a:pt x="236" y="263"/>
                  </a:cubicBezTo>
                  <a:cubicBezTo>
                    <a:pt x="236" y="262"/>
                    <a:pt x="237" y="261"/>
                    <a:pt x="238" y="259"/>
                  </a:cubicBezTo>
                  <a:cubicBezTo>
                    <a:pt x="238" y="258"/>
                    <a:pt x="239" y="257"/>
                    <a:pt x="239" y="255"/>
                  </a:cubicBezTo>
                  <a:cubicBezTo>
                    <a:pt x="239" y="255"/>
                    <a:pt x="239" y="255"/>
                    <a:pt x="240" y="255"/>
                  </a:cubicBezTo>
                  <a:cubicBezTo>
                    <a:pt x="240" y="254"/>
                    <a:pt x="241" y="253"/>
                    <a:pt x="242" y="251"/>
                  </a:cubicBezTo>
                  <a:cubicBezTo>
                    <a:pt x="242" y="251"/>
                    <a:pt x="242" y="251"/>
                    <a:pt x="242" y="251"/>
                  </a:cubicBezTo>
                  <a:cubicBezTo>
                    <a:pt x="243" y="249"/>
                    <a:pt x="243" y="248"/>
                    <a:pt x="244" y="247"/>
                  </a:cubicBezTo>
                  <a:cubicBezTo>
                    <a:pt x="244" y="247"/>
                    <a:pt x="244" y="247"/>
                    <a:pt x="244" y="247"/>
                  </a:cubicBezTo>
                  <a:cubicBezTo>
                    <a:pt x="245" y="246"/>
                    <a:pt x="246" y="244"/>
                    <a:pt x="247" y="243"/>
                  </a:cubicBezTo>
                  <a:cubicBezTo>
                    <a:pt x="247" y="242"/>
                    <a:pt x="248" y="241"/>
                    <a:pt x="249" y="241"/>
                  </a:cubicBezTo>
                  <a:cubicBezTo>
                    <a:pt x="250" y="239"/>
                    <a:pt x="250" y="239"/>
                    <a:pt x="250" y="239"/>
                  </a:cubicBezTo>
                  <a:cubicBezTo>
                    <a:pt x="251" y="238"/>
                    <a:pt x="252" y="237"/>
                    <a:pt x="253" y="236"/>
                  </a:cubicBezTo>
                  <a:cubicBezTo>
                    <a:pt x="254" y="235"/>
                    <a:pt x="255" y="233"/>
                    <a:pt x="256" y="232"/>
                  </a:cubicBezTo>
                  <a:cubicBezTo>
                    <a:pt x="256" y="232"/>
                    <a:pt x="256" y="231"/>
                    <a:pt x="257" y="231"/>
                  </a:cubicBezTo>
                  <a:cubicBezTo>
                    <a:pt x="257" y="230"/>
                    <a:pt x="258" y="230"/>
                    <a:pt x="259" y="229"/>
                  </a:cubicBezTo>
                  <a:cubicBezTo>
                    <a:pt x="260" y="228"/>
                    <a:pt x="261" y="227"/>
                    <a:pt x="262" y="226"/>
                  </a:cubicBezTo>
                  <a:cubicBezTo>
                    <a:pt x="263" y="225"/>
                    <a:pt x="265" y="224"/>
                    <a:pt x="266" y="223"/>
                  </a:cubicBezTo>
                  <a:cubicBezTo>
                    <a:pt x="267" y="222"/>
                    <a:pt x="268" y="221"/>
                    <a:pt x="269" y="220"/>
                  </a:cubicBezTo>
                  <a:cubicBezTo>
                    <a:pt x="270" y="220"/>
                    <a:pt x="270" y="220"/>
                    <a:pt x="270" y="220"/>
                  </a:cubicBezTo>
                  <a:cubicBezTo>
                    <a:pt x="271" y="219"/>
                    <a:pt x="272" y="218"/>
                    <a:pt x="273" y="217"/>
                  </a:cubicBezTo>
                  <a:cubicBezTo>
                    <a:pt x="273" y="217"/>
                    <a:pt x="274" y="217"/>
                    <a:pt x="274" y="217"/>
                  </a:cubicBezTo>
                  <a:cubicBezTo>
                    <a:pt x="275" y="216"/>
                    <a:pt x="276" y="215"/>
                    <a:pt x="277" y="214"/>
                  </a:cubicBezTo>
                  <a:cubicBezTo>
                    <a:pt x="278" y="214"/>
                    <a:pt x="280" y="213"/>
                    <a:pt x="281" y="212"/>
                  </a:cubicBezTo>
                  <a:cubicBezTo>
                    <a:pt x="282" y="212"/>
                    <a:pt x="283" y="211"/>
                    <a:pt x="284" y="210"/>
                  </a:cubicBezTo>
                  <a:cubicBezTo>
                    <a:pt x="284" y="210"/>
                    <a:pt x="284" y="210"/>
                    <a:pt x="285" y="210"/>
                  </a:cubicBezTo>
                  <a:cubicBezTo>
                    <a:pt x="285" y="210"/>
                    <a:pt x="286" y="210"/>
                    <a:pt x="286" y="210"/>
                  </a:cubicBezTo>
                  <a:cubicBezTo>
                    <a:pt x="287" y="209"/>
                    <a:pt x="288" y="209"/>
                    <a:pt x="289" y="208"/>
                  </a:cubicBezTo>
                  <a:cubicBezTo>
                    <a:pt x="291" y="207"/>
                    <a:pt x="292" y="207"/>
                    <a:pt x="294" y="206"/>
                  </a:cubicBezTo>
                  <a:cubicBezTo>
                    <a:pt x="295" y="205"/>
                    <a:pt x="297" y="205"/>
                    <a:pt x="298" y="204"/>
                  </a:cubicBezTo>
                  <a:cubicBezTo>
                    <a:pt x="299" y="204"/>
                    <a:pt x="299" y="204"/>
                    <a:pt x="299" y="204"/>
                  </a:cubicBezTo>
                  <a:cubicBezTo>
                    <a:pt x="300" y="204"/>
                    <a:pt x="301" y="204"/>
                    <a:pt x="302" y="203"/>
                  </a:cubicBezTo>
                  <a:cubicBezTo>
                    <a:pt x="302" y="203"/>
                    <a:pt x="303" y="203"/>
                    <a:pt x="303" y="203"/>
                  </a:cubicBezTo>
                  <a:cubicBezTo>
                    <a:pt x="304" y="203"/>
                    <a:pt x="304" y="203"/>
                    <a:pt x="304" y="203"/>
                  </a:cubicBezTo>
                  <a:cubicBezTo>
                    <a:pt x="305" y="202"/>
                    <a:pt x="306" y="202"/>
                    <a:pt x="307" y="202"/>
                  </a:cubicBezTo>
                  <a:cubicBezTo>
                    <a:pt x="308" y="202"/>
                    <a:pt x="310" y="201"/>
                    <a:pt x="311" y="201"/>
                  </a:cubicBezTo>
                  <a:cubicBezTo>
                    <a:pt x="312" y="201"/>
                    <a:pt x="313" y="201"/>
                    <a:pt x="314" y="201"/>
                  </a:cubicBezTo>
                  <a:cubicBezTo>
                    <a:pt x="314" y="200"/>
                    <a:pt x="315" y="200"/>
                    <a:pt x="316" y="200"/>
                  </a:cubicBezTo>
                  <a:cubicBezTo>
                    <a:pt x="317" y="200"/>
                    <a:pt x="318" y="200"/>
                    <a:pt x="318" y="200"/>
                  </a:cubicBezTo>
                  <a:cubicBezTo>
                    <a:pt x="320" y="200"/>
                    <a:pt x="321" y="199"/>
                    <a:pt x="322" y="199"/>
                  </a:cubicBezTo>
                  <a:cubicBezTo>
                    <a:pt x="323" y="199"/>
                    <a:pt x="323" y="199"/>
                    <a:pt x="323" y="199"/>
                  </a:cubicBezTo>
                  <a:cubicBezTo>
                    <a:pt x="324" y="199"/>
                    <a:pt x="325" y="199"/>
                    <a:pt x="325" y="199"/>
                  </a:cubicBezTo>
                  <a:cubicBezTo>
                    <a:pt x="333" y="198"/>
                    <a:pt x="333" y="192"/>
                    <a:pt x="333" y="190"/>
                  </a:cubicBezTo>
                  <a:cubicBezTo>
                    <a:pt x="333" y="189"/>
                    <a:pt x="333" y="189"/>
                    <a:pt x="333" y="189"/>
                  </a:cubicBezTo>
                  <a:cubicBezTo>
                    <a:pt x="333" y="147"/>
                    <a:pt x="333" y="147"/>
                    <a:pt x="333" y="147"/>
                  </a:cubicBezTo>
                  <a:cubicBezTo>
                    <a:pt x="333" y="147"/>
                    <a:pt x="333" y="147"/>
                    <a:pt x="333" y="147"/>
                  </a:cubicBezTo>
                  <a:cubicBezTo>
                    <a:pt x="331" y="137"/>
                    <a:pt x="325" y="129"/>
                    <a:pt x="318" y="122"/>
                  </a:cubicBezTo>
                  <a:cubicBezTo>
                    <a:pt x="305" y="109"/>
                    <a:pt x="305" y="109"/>
                    <a:pt x="305" y="109"/>
                  </a:cubicBezTo>
                  <a:cubicBezTo>
                    <a:pt x="305" y="109"/>
                    <a:pt x="213" y="31"/>
                    <a:pt x="203" y="17"/>
                  </a:cubicBezTo>
                  <a:cubicBezTo>
                    <a:pt x="202" y="16"/>
                    <a:pt x="198" y="15"/>
                    <a:pt x="198" y="15"/>
                  </a:cubicBezTo>
                  <a:cubicBezTo>
                    <a:pt x="190" y="5"/>
                    <a:pt x="181" y="0"/>
                    <a:pt x="169" y="0"/>
                  </a:cubicBezTo>
                </a:path>
              </a:pathLst>
            </a:custGeom>
            <a:solidFill>
              <a:srgbClr val="8287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2" name="Freeform 321">
              <a:extLst>
                <a:ext uri="{FF2B5EF4-FFF2-40B4-BE49-F238E27FC236}">
                  <a16:creationId xmlns:a16="http://schemas.microsoft.com/office/drawing/2014/main" id="{79E104F6-5372-3444-9662-33671291F616}"/>
                </a:ext>
              </a:extLst>
            </p:cNvPr>
            <p:cNvSpPr>
              <a:spLocks/>
            </p:cNvSpPr>
            <p:nvPr/>
          </p:nvSpPr>
          <p:spPr bwMode="auto">
            <a:xfrm>
              <a:off x="6854288" y="5266618"/>
              <a:ext cx="1316037" cy="472157"/>
            </a:xfrm>
            <a:custGeom>
              <a:avLst/>
              <a:gdLst>
                <a:gd name="T0" fmla="*/ 14 w 410"/>
                <a:gd name="T1" fmla="*/ 147 h 147"/>
                <a:gd name="T2" fmla="*/ 0 w 410"/>
                <a:gd name="T3" fmla="*/ 133 h 147"/>
                <a:gd name="T4" fmla="*/ 0 w 410"/>
                <a:gd name="T5" fmla="*/ 59 h 147"/>
                <a:gd name="T6" fmla="*/ 7 w 410"/>
                <a:gd name="T7" fmla="*/ 30 h 147"/>
                <a:gd name="T8" fmla="*/ 16 w 410"/>
                <a:gd name="T9" fmla="*/ 17 h 147"/>
                <a:gd name="T10" fmla="*/ 52 w 410"/>
                <a:gd name="T11" fmla="*/ 0 h 147"/>
                <a:gd name="T12" fmla="*/ 246 w 410"/>
                <a:gd name="T13" fmla="*/ 0 h 147"/>
                <a:gd name="T14" fmla="*/ 278 w 410"/>
                <a:gd name="T15" fmla="*/ 15 h 147"/>
                <a:gd name="T16" fmla="*/ 381 w 410"/>
                <a:gd name="T17" fmla="*/ 110 h 147"/>
                <a:gd name="T18" fmla="*/ 394 w 410"/>
                <a:gd name="T19" fmla="*/ 122 h 147"/>
                <a:gd name="T20" fmla="*/ 410 w 410"/>
                <a:gd name="T21" fmla="*/ 147 h 147"/>
                <a:gd name="T22" fmla="*/ 14 w 410"/>
                <a:gd name="T23"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0" h="147">
                  <a:moveTo>
                    <a:pt x="14" y="147"/>
                  </a:moveTo>
                  <a:cubicBezTo>
                    <a:pt x="7" y="147"/>
                    <a:pt x="0" y="141"/>
                    <a:pt x="0" y="133"/>
                  </a:cubicBezTo>
                  <a:cubicBezTo>
                    <a:pt x="0" y="59"/>
                    <a:pt x="0" y="59"/>
                    <a:pt x="0" y="59"/>
                  </a:cubicBezTo>
                  <a:cubicBezTo>
                    <a:pt x="0" y="49"/>
                    <a:pt x="3" y="39"/>
                    <a:pt x="7" y="30"/>
                  </a:cubicBezTo>
                  <a:cubicBezTo>
                    <a:pt x="10" y="25"/>
                    <a:pt x="12" y="21"/>
                    <a:pt x="16" y="17"/>
                  </a:cubicBezTo>
                  <a:cubicBezTo>
                    <a:pt x="26" y="6"/>
                    <a:pt x="38" y="0"/>
                    <a:pt x="52" y="0"/>
                  </a:cubicBezTo>
                  <a:cubicBezTo>
                    <a:pt x="246" y="0"/>
                    <a:pt x="246" y="0"/>
                    <a:pt x="246" y="0"/>
                  </a:cubicBezTo>
                  <a:cubicBezTo>
                    <a:pt x="258" y="0"/>
                    <a:pt x="268" y="5"/>
                    <a:pt x="278" y="15"/>
                  </a:cubicBezTo>
                  <a:cubicBezTo>
                    <a:pt x="278" y="16"/>
                    <a:pt x="377" y="106"/>
                    <a:pt x="381" y="110"/>
                  </a:cubicBezTo>
                  <a:cubicBezTo>
                    <a:pt x="394" y="122"/>
                    <a:pt x="394" y="122"/>
                    <a:pt x="394" y="122"/>
                  </a:cubicBezTo>
                  <a:cubicBezTo>
                    <a:pt x="402" y="129"/>
                    <a:pt x="407" y="138"/>
                    <a:pt x="410" y="147"/>
                  </a:cubicBezTo>
                  <a:cubicBezTo>
                    <a:pt x="14" y="147"/>
                    <a:pt x="14" y="147"/>
                    <a:pt x="14" y="147"/>
                  </a:cubicBezTo>
                </a:path>
              </a:pathLst>
            </a:custGeom>
            <a:solidFill>
              <a:srgbClr val="7ADF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3" name="Freeform 322">
              <a:extLst>
                <a:ext uri="{FF2B5EF4-FFF2-40B4-BE49-F238E27FC236}">
                  <a16:creationId xmlns:a16="http://schemas.microsoft.com/office/drawing/2014/main" id="{959D3EC3-1C3E-F04F-9F6D-05027449ADD4}"/>
                </a:ext>
              </a:extLst>
            </p:cNvPr>
            <p:cNvSpPr>
              <a:spLocks noEditPoints="1"/>
            </p:cNvSpPr>
            <p:nvPr/>
          </p:nvSpPr>
          <p:spPr bwMode="auto">
            <a:xfrm>
              <a:off x="6854288" y="5266618"/>
              <a:ext cx="1316037" cy="472157"/>
            </a:xfrm>
            <a:custGeom>
              <a:avLst/>
              <a:gdLst>
                <a:gd name="T0" fmla="*/ 246 w 410"/>
                <a:gd name="T1" fmla="*/ 1 h 147"/>
                <a:gd name="T2" fmla="*/ 277 w 410"/>
                <a:gd name="T3" fmla="*/ 15 h 147"/>
                <a:gd name="T4" fmla="*/ 381 w 410"/>
                <a:gd name="T5" fmla="*/ 110 h 147"/>
                <a:gd name="T6" fmla="*/ 394 w 410"/>
                <a:gd name="T7" fmla="*/ 123 h 147"/>
                <a:gd name="T8" fmla="*/ 409 w 410"/>
                <a:gd name="T9" fmla="*/ 146 h 147"/>
                <a:gd name="T10" fmla="*/ 14 w 410"/>
                <a:gd name="T11" fmla="*/ 146 h 147"/>
                <a:gd name="T12" fmla="*/ 1 w 410"/>
                <a:gd name="T13" fmla="*/ 133 h 147"/>
                <a:gd name="T14" fmla="*/ 1 w 410"/>
                <a:gd name="T15" fmla="*/ 59 h 147"/>
                <a:gd name="T16" fmla="*/ 8 w 410"/>
                <a:gd name="T17" fmla="*/ 30 h 147"/>
                <a:gd name="T18" fmla="*/ 16 w 410"/>
                <a:gd name="T19" fmla="*/ 18 h 147"/>
                <a:gd name="T20" fmla="*/ 52 w 410"/>
                <a:gd name="T21" fmla="*/ 1 h 147"/>
                <a:gd name="T22" fmla="*/ 246 w 410"/>
                <a:gd name="T23" fmla="*/ 1 h 147"/>
                <a:gd name="T24" fmla="*/ 246 w 410"/>
                <a:gd name="T25" fmla="*/ 0 h 147"/>
                <a:gd name="T26" fmla="*/ 52 w 410"/>
                <a:gd name="T27" fmla="*/ 0 h 147"/>
                <a:gd name="T28" fmla="*/ 15 w 410"/>
                <a:gd name="T29" fmla="*/ 17 h 147"/>
                <a:gd name="T30" fmla="*/ 7 w 410"/>
                <a:gd name="T31" fmla="*/ 30 h 147"/>
                <a:gd name="T32" fmla="*/ 0 w 410"/>
                <a:gd name="T33" fmla="*/ 59 h 147"/>
                <a:gd name="T34" fmla="*/ 0 w 410"/>
                <a:gd name="T35" fmla="*/ 133 h 147"/>
                <a:gd name="T36" fmla="*/ 14 w 410"/>
                <a:gd name="T37" fmla="*/ 147 h 147"/>
                <a:gd name="T38" fmla="*/ 410 w 410"/>
                <a:gd name="T39" fmla="*/ 147 h 147"/>
                <a:gd name="T40" fmla="*/ 410 w 410"/>
                <a:gd name="T41" fmla="*/ 147 h 147"/>
                <a:gd name="T42" fmla="*/ 410 w 410"/>
                <a:gd name="T43" fmla="*/ 147 h 147"/>
                <a:gd name="T44" fmla="*/ 395 w 410"/>
                <a:gd name="T45" fmla="*/ 122 h 147"/>
                <a:gd name="T46" fmla="*/ 382 w 410"/>
                <a:gd name="T47" fmla="*/ 109 h 147"/>
                <a:gd name="T48" fmla="*/ 278 w 410"/>
                <a:gd name="T49" fmla="*/ 15 h 147"/>
                <a:gd name="T50" fmla="*/ 246 w 410"/>
                <a:gd name="T51"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10" h="147">
                  <a:moveTo>
                    <a:pt x="246" y="1"/>
                  </a:moveTo>
                  <a:cubicBezTo>
                    <a:pt x="258" y="1"/>
                    <a:pt x="268" y="5"/>
                    <a:pt x="277" y="15"/>
                  </a:cubicBezTo>
                  <a:cubicBezTo>
                    <a:pt x="278" y="16"/>
                    <a:pt x="370" y="101"/>
                    <a:pt x="381" y="110"/>
                  </a:cubicBezTo>
                  <a:cubicBezTo>
                    <a:pt x="394" y="123"/>
                    <a:pt x="394" y="123"/>
                    <a:pt x="394" y="123"/>
                  </a:cubicBezTo>
                  <a:cubicBezTo>
                    <a:pt x="401" y="129"/>
                    <a:pt x="406" y="137"/>
                    <a:pt x="409" y="146"/>
                  </a:cubicBezTo>
                  <a:cubicBezTo>
                    <a:pt x="14" y="146"/>
                    <a:pt x="14" y="146"/>
                    <a:pt x="14" y="146"/>
                  </a:cubicBezTo>
                  <a:cubicBezTo>
                    <a:pt x="7" y="146"/>
                    <a:pt x="1" y="140"/>
                    <a:pt x="1" y="133"/>
                  </a:cubicBezTo>
                  <a:cubicBezTo>
                    <a:pt x="1" y="59"/>
                    <a:pt x="1" y="59"/>
                    <a:pt x="1" y="59"/>
                  </a:cubicBezTo>
                  <a:cubicBezTo>
                    <a:pt x="1" y="49"/>
                    <a:pt x="3" y="39"/>
                    <a:pt x="8" y="30"/>
                  </a:cubicBezTo>
                  <a:cubicBezTo>
                    <a:pt x="10" y="26"/>
                    <a:pt x="13" y="21"/>
                    <a:pt x="16" y="18"/>
                  </a:cubicBezTo>
                  <a:cubicBezTo>
                    <a:pt x="26" y="6"/>
                    <a:pt x="38" y="1"/>
                    <a:pt x="52" y="1"/>
                  </a:cubicBezTo>
                  <a:cubicBezTo>
                    <a:pt x="246" y="1"/>
                    <a:pt x="246" y="1"/>
                    <a:pt x="246" y="1"/>
                  </a:cubicBezTo>
                  <a:moveTo>
                    <a:pt x="246" y="0"/>
                  </a:moveTo>
                  <a:cubicBezTo>
                    <a:pt x="52" y="0"/>
                    <a:pt x="52" y="0"/>
                    <a:pt x="52" y="0"/>
                  </a:cubicBezTo>
                  <a:cubicBezTo>
                    <a:pt x="35" y="0"/>
                    <a:pt x="24" y="8"/>
                    <a:pt x="15" y="17"/>
                  </a:cubicBezTo>
                  <a:cubicBezTo>
                    <a:pt x="12" y="21"/>
                    <a:pt x="9" y="25"/>
                    <a:pt x="7" y="30"/>
                  </a:cubicBezTo>
                  <a:cubicBezTo>
                    <a:pt x="2" y="39"/>
                    <a:pt x="0" y="49"/>
                    <a:pt x="0" y="59"/>
                  </a:cubicBezTo>
                  <a:cubicBezTo>
                    <a:pt x="0" y="133"/>
                    <a:pt x="0" y="133"/>
                    <a:pt x="0" y="133"/>
                  </a:cubicBezTo>
                  <a:cubicBezTo>
                    <a:pt x="0" y="141"/>
                    <a:pt x="6" y="147"/>
                    <a:pt x="14" y="147"/>
                  </a:cubicBezTo>
                  <a:cubicBezTo>
                    <a:pt x="410" y="147"/>
                    <a:pt x="410" y="147"/>
                    <a:pt x="410" y="147"/>
                  </a:cubicBezTo>
                  <a:cubicBezTo>
                    <a:pt x="410" y="147"/>
                    <a:pt x="410" y="147"/>
                    <a:pt x="410" y="147"/>
                  </a:cubicBezTo>
                  <a:cubicBezTo>
                    <a:pt x="410" y="147"/>
                    <a:pt x="410" y="147"/>
                    <a:pt x="410" y="147"/>
                  </a:cubicBezTo>
                  <a:cubicBezTo>
                    <a:pt x="408" y="137"/>
                    <a:pt x="402" y="129"/>
                    <a:pt x="395" y="122"/>
                  </a:cubicBezTo>
                  <a:cubicBezTo>
                    <a:pt x="382" y="109"/>
                    <a:pt x="382" y="109"/>
                    <a:pt x="382" y="109"/>
                  </a:cubicBezTo>
                  <a:cubicBezTo>
                    <a:pt x="382" y="109"/>
                    <a:pt x="279" y="15"/>
                    <a:pt x="278" y="15"/>
                  </a:cubicBezTo>
                  <a:cubicBezTo>
                    <a:pt x="268" y="4"/>
                    <a:pt x="258" y="0"/>
                    <a:pt x="246" y="0"/>
                  </a:cubicBezTo>
                </a:path>
              </a:pathLst>
            </a:custGeom>
            <a:solidFill>
              <a:srgbClr val="2A40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4" name="Freeform 323">
              <a:extLst>
                <a:ext uri="{FF2B5EF4-FFF2-40B4-BE49-F238E27FC236}">
                  <a16:creationId xmlns:a16="http://schemas.microsoft.com/office/drawing/2014/main" id="{C2566114-F9DF-5545-AAD5-2A88029E8F7B}"/>
                </a:ext>
              </a:extLst>
            </p:cNvPr>
            <p:cNvSpPr>
              <a:spLocks/>
            </p:cNvSpPr>
            <p:nvPr/>
          </p:nvSpPr>
          <p:spPr bwMode="auto">
            <a:xfrm>
              <a:off x="7239864" y="5275854"/>
              <a:ext cx="410973" cy="453687"/>
            </a:xfrm>
            <a:custGeom>
              <a:avLst/>
              <a:gdLst>
                <a:gd name="T0" fmla="*/ 28 w 128"/>
                <a:gd name="T1" fmla="*/ 0 h 141"/>
                <a:gd name="T2" fmla="*/ 0 w 128"/>
                <a:gd name="T3" fmla="*/ 0 h 141"/>
                <a:gd name="T4" fmla="*/ 100 w 128"/>
                <a:gd name="T5" fmla="*/ 141 h 141"/>
                <a:gd name="T6" fmla="*/ 128 w 128"/>
                <a:gd name="T7" fmla="*/ 141 h 141"/>
                <a:gd name="T8" fmla="*/ 28 w 128"/>
                <a:gd name="T9" fmla="*/ 0 h 141"/>
              </a:gdLst>
              <a:ahLst/>
              <a:cxnLst>
                <a:cxn ang="0">
                  <a:pos x="T0" y="T1"/>
                </a:cxn>
                <a:cxn ang="0">
                  <a:pos x="T2" y="T3"/>
                </a:cxn>
                <a:cxn ang="0">
                  <a:pos x="T4" y="T5"/>
                </a:cxn>
                <a:cxn ang="0">
                  <a:pos x="T6" y="T7"/>
                </a:cxn>
                <a:cxn ang="0">
                  <a:pos x="T8" y="T9"/>
                </a:cxn>
              </a:cxnLst>
              <a:rect l="0" t="0" r="r" b="b"/>
              <a:pathLst>
                <a:path w="128" h="141">
                  <a:moveTo>
                    <a:pt x="28" y="0"/>
                  </a:moveTo>
                  <a:cubicBezTo>
                    <a:pt x="0" y="0"/>
                    <a:pt x="0" y="0"/>
                    <a:pt x="0" y="0"/>
                  </a:cubicBezTo>
                  <a:cubicBezTo>
                    <a:pt x="100" y="141"/>
                    <a:pt x="100" y="141"/>
                    <a:pt x="100" y="141"/>
                  </a:cubicBezTo>
                  <a:cubicBezTo>
                    <a:pt x="128" y="141"/>
                    <a:pt x="128" y="141"/>
                    <a:pt x="128" y="141"/>
                  </a:cubicBezTo>
                  <a:cubicBezTo>
                    <a:pt x="106" y="110"/>
                    <a:pt x="46" y="26"/>
                    <a:pt x="28" y="0"/>
                  </a:cubicBezTo>
                </a:path>
              </a:pathLst>
            </a:custGeom>
            <a:solidFill>
              <a:srgbClr val="A1E7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5" name="Freeform 324">
              <a:extLst>
                <a:ext uri="{FF2B5EF4-FFF2-40B4-BE49-F238E27FC236}">
                  <a16:creationId xmlns:a16="http://schemas.microsoft.com/office/drawing/2014/main" id="{704C0FA3-6731-6846-BE2E-7D74652D0064}"/>
                </a:ext>
              </a:extLst>
            </p:cNvPr>
            <p:cNvSpPr>
              <a:spLocks/>
            </p:cNvSpPr>
            <p:nvPr/>
          </p:nvSpPr>
          <p:spPr bwMode="auto">
            <a:xfrm>
              <a:off x="7368004" y="5275854"/>
              <a:ext cx="365951" cy="453687"/>
            </a:xfrm>
            <a:custGeom>
              <a:avLst/>
              <a:gdLst>
                <a:gd name="T0" fmla="*/ 14 w 114"/>
                <a:gd name="T1" fmla="*/ 0 h 141"/>
                <a:gd name="T2" fmla="*/ 0 w 114"/>
                <a:gd name="T3" fmla="*/ 0 h 141"/>
                <a:gd name="T4" fmla="*/ 101 w 114"/>
                <a:gd name="T5" fmla="*/ 141 h 141"/>
                <a:gd name="T6" fmla="*/ 114 w 114"/>
                <a:gd name="T7" fmla="*/ 141 h 141"/>
                <a:gd name="T8" fmla="*/ 14 w 114"/>
                <a:gd name="T9" fmla="*/ 0 h 141"/>
              </a:gdLst>
              <a:ahLst/>
              <a:cxnLst>
                <a:cxn ang="0">
                  <a:pos x="T0" y="T1"/>
                </a:cxn>
                <a:cxn ang="0">
                  <a:pos x="T2" y="T3"/>
                </a:cxn>
                <a:cxn ang="0">
                  <a:pos x="T4" y="T5"/>
                </a:cxn>
                <a:cxn ang="0">
                  <a:pos x="T6" y="T7"/>
                </a:cxn>
                <a:cxn ang="0">
                  <a:pos x="T8" y="T9"/>
                </a:cxn>
              </a:cxnLst>
              <a:rect l="0" t="0" r="r" b="b"/>
              <a:pathLst>
                <a:path w="114" h="141">
                  <a:moveTo>
                    <a:pt x="14" y="0"/>
                  </a:moveTo>
                  <a:cubicBezTo>
                    <a:pt x="0" y="0"/>
                    <a:pt x="0" y="0"/>
                    <a:pt x="0" y="0"/>
                  </a:cubicBezTo>
                  <a:cubicBezTo>
                    <a:pt x="101" y="141"/>
                    <a:pt x="101" y="141"/>
                    <a:pt x="101" y="141"/>
                  </a:cubicBezTo>
                  <a:cubicBezTo>
                    <a:pt x="114" y="141"/>
                    <a:pt x="114" y="141"/>
                    <a:pt x="114" y="141"/>
                  </a:cubicBezTo>
                  <a:cubicBezTo>
                    <a:pt x="92" y="110"/>
                    <a:pt x="33" y="26"/>
                    <a:pt x="14" y="0"/>
                  </a:cubicBezTo>
                </a:path>
              </a:pathLst>
            </a:custGeom>
            <a:solidFill>
              <a:srgbClr val="A1E7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6" name="Rectangle 325">
              <a:extLst>
                <a:ext uri="{FF2B5EF4-FFF2-40B4-BE49-F238E27FC236}">
                  <a16:creationId xmlns:a16="http://schemas.microsoft.com/office/drawing/2014/main" id="{FDB6F9A0-9EF8-9C42-B006-F70EC7F64042}"/>
                </a:ext>
              </a:extLst>
            </p:cNvPr>
            <p:cNvSpPr>
              <a:spLocks noChangeArrowheads="1"/>
            </p:cNvSpPr>
            <p:nvPr/>
          </p:nvSpPr>
          <p:spPr bwMode="auto">
            <a:xfrm>
              <a:off x="7101334" y="5270082"/>
              <a:ext cx="57721" cy="465231"/>
            </a:xfrm>
            <a:prstGeom prst="rect">
              <a:avLst/>
            </a:prstGeom>
            <a:solidFill>
              <a:srgbClr val="2A404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7" name="Freeform 326">
              <a:extLst>
                <a:ext uri="{FF2B5EF4-FFF2-40B4-BE49-F238E27FC236}">
                  <a16:creationId xmlns:a16="http://schemas.microsoft.com/office/drawing/2014/main" id="{348F4341-A4A9-E643-ADD4-E86B9D849615}"/>
                </a:ext>
              </a:extLst>
            </p:cNvPr>
            <p:cNvSpPr>
              <a:spLocks/>
            </p:cNvSpPr>
            <p:nvPr/>
          </p:nvSpPr>
          <p:spPr bwMode="auto">
            <a:xfrm>
              <a:off x="7798602" y="5372825"/>
              <a:ext cx="57721" cy="362487"/>
            </a:xfrm>
            <a:custGeom>
              <a:avLst/>
              <a:gdLst>
                <a:gd name="T0" fmla="*/ 0 w 50"/>
                <a:gd name="T1" fmla="*/ 314 h 314"/>
                <a:gd name="T2" fmla="*/ 50 w 50"/>
                <a:gd name="T3" fmla="*/ 314 h 314"/>
                <a:gd name="T4" fmla="*/ 50 w 50"/>
                <a:gd name="T5" fmla="*/ 47 h 314"/>
                <a:gd name="T6" fmla="*/ 0 w 50"/>
                <a:gd name="T7" fmla="*/ 0 h 314"/>
                <a:gd name="T8" fmla="*/ 0 w 50"/>
                <a:gd name="T9" fmla="*/ 314 h 314"/>
              </a:gdLst>
              <a:ahLst/>
              <a:cxnLst>
                <a:cxn ang="0">
                  <a:pos x="T0" y="T1"/>
                </a:cxn>
                <a:cxn ang="0">
                  <a:pos x="T2" y="T3"/>
                </a:cxn>
                <a:cxn ang="0">
                  <a:pos x="T4" y="T5"/>
                </a:cxn>
                <a:cxn ang="0">
                  <a:pos x="T6" y="T7"/>
                </a:cxn>
                <a:cxn ang="0">
                  <a:pos x="T8" y="T9"/>
                </a:cxn>
              </a:cxnLst>
              <a:rect l="0" t="0" r="r" b="b"/>
              <a:pathLst>
                <a:path w="50" h="314">
                  <a:moveTo>
                    <a:pt x="0" y="314"/>
                  </a:moveTo>
                  <a:lnTo>
                    <a:pt x="50" y="314"/>
                  </a:lnTo>
                  <a:lnTo>
                    <a:pt x="50" y="47"/>
                  </a:lnTo>
                  <a:lnTo>
                    <a:pt x="0" y="0"/>
                  </a:lnTo>
                  <a:lnTo>
                    <a:pt x="0" y="314"/>
                  </a:lnTo>
                  <a:close/>
                </a:path>
              </a:pathLst>
            </a:custGeom>
            <a:solidFill>
              <a:srgbClr val="2A40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8" name="Freeform 327">
              <a:extLst>
                <a:ext uri="{FF2B5EF4-FFF2-40B4-BE49-F238E27FC236}">
                  <a16:creationId xmlns:a16="http://schemas.microsoft.com/office/drawing/2014/main" id="{5275C2BA-16F7-744C-BEB8-81837F76EDE3}"/>
                </a:ext>
              </a:extLst>
            </p:cNvPr>
            <p:cNvSpPr>
              <a:spLocks/>
            </p:cNvSpPr>
            <p:nvPr/>
          </p:nvSpPr>
          <p:spPr bwMode="auto">
            <a:xfrm>
              <a:off x="7137121" y="5771099"/>
              <a:ext cx="189325" cy="47331"/>
            </a:xfrm>
            <a:custGeom>
              <a:avLst/>
              <a:gdLst>
                <a:gd name="T0" fmla="*/ 4 w 59"/>
                <a:gd name="T1" fmla="*/ 15 h 15"/>
                <a:gd name="T2" fmla="*/ 53 w 59"/>
                <a:gd name="T3" fmla="*/ 15 h 15"/>
                <a:gd name="T4" fmla="*/ 57 w 59"/>
                <a:gd name="T5" fmla="*/ 12 h 15"/>
                <a:gd name="T6" fmla="*/ 59 w 59"/>
                <a:gd name="T7" fmla="*/ 3 h 15"/>
                <a:gd name="T8" fmla="*/ 57 w 59"/>
                <a:gd name="T9" fmla="*/ 0 h 15"/>
                <a:gd name="T10" fmla="*/ 8 w 59"/>
                <a:gd name="T11" fmla="*/ 0 h 15"/>
                <a:gd name="T12" fmla="*/ 1 w 59"/>
                <a:gd name="T13" fmla="*/ 6 h 15"/>
                <a:gd name="T14" fmla="*/ 0 w 59"/>
                <a:gd name="T15" fmla="*/ 11 h 15"/>
                <a:gd name="T16" fmla="*/ 4 w 59"/>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5">
                  <a:moveTo>
                    <a:pt x="4" y="15"/>
                  </a:moveTo>
                  <a:cubicBezTo>
                    <a:pt x="53" y="15"/>
                    <a:pt x="53" y="15"/>
                    <a:pt x="53" y="15"/>
                  </a:cubicBezTo>
                  <a:cubicBezTo>
                    <a:pt x="54" y="15"/>
                    <a:pt x="56" y="14"/>
                    <a:pt x="57" y="12"/>
                  </a:cubicBezTo>
                  <a:cubicBezTo>
                    <a:pt x="59" y="3"/>
                    <a:pt x="59" y="3"/>
                    <a:pt x="59" y="3"/>
                  </a:cubicBezTo>
                  <a:cubicBezTo>
                    <a:pt x="59" y="2"/>
                    <a:pt x="58" y="0"/>
                    <a:pt x="57" y="0"/>
                  </a:cubicBezTo>
                  <a:cubicBezTo>
                    <a:pt x="8" y="0"/>
                    <a:pt x="8" y="0"/>
                    <a:pt x="8" y="0"/>
                  </a:cubicBezTo>
                  <a:cubicBezTo>
                    <a:pt x="5" y="0"/>
                    <a:pt x="2" y="2"/>
                    <a:pt x="1" y="6"/>
                  </a:cubicBezTo>
                  <a:cubicBezTo>
                    <a:pt x="0" y="11"/>
                    <a:pt x="0" y="11"/>
                    <a:pt x="0" y="11"/>
                  </a:cubicBezTo>
                  <a:cubicBezTo>
                    <a:pt x="0" y="13"/>
                    <a:pt x="1" y="15"/>
                    <a:pt x="4" y="15"/>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9" name="Freeform 328">
              <a:extLst>
                <a:ext uri="{FF2B5EF4-FFF2-40B4-BE49-F238E27FC236}">
                  <a16:creationId xmlns:a16="http://schemas.microsoft.com/office/drawing/2014/main" id="{2B39FEA7-2BD9-2847-B4A6-EE711768AA82}"/>
                </a:ext>
              </a:extLst>
            </p:cNvPr>
            <p:cNvSpPr>
              <a:spLocks/>
            </p:cNvSpPr>
            <p:nvPr/>
          </p:nvSpPr>
          <p:spPr bwMode="auto">
            <a:xfrm>
              <a:off x="7142893" y="5760710"/>
              <a:ext cx="185861" cy="48486"/>
            </a:xfrm>
            <a:custGeom>
              <a:avLst/>
              <a:gdLst>
                <a:gd name="T0" fmla="*/ 4 w 58"/>
                <a:gd name="T1" fmla="*/ 15 h 15"/>
                <a:gd name="T2" fmla="*/ 51 w 58"/>
                <a:gd name="T3" fmla="*/ 15 h 15"/>
                <a:gd name="T4" fmla="*/ 55 w 58"/>
                <a:gd name="T5" fmla="*/ 12 h 15"/>
                <a:gd name="T6" fmla="*/ 58 w 58"/>
                <a:gd name="T7" fmla="*/ 3 h 15"/>
                <a:gd name="T8" fmla="*/ 55 w 58"/>
                <a:gd name="T9" fmla="*/ 0 h 15"/>
                <a:gd name="T10" fmla="*/ 9 w 58"/>
                <a:gd name="T11" fmla="*/ 0 h 15"/>
                <a:gd name="T12" fmla="*/ 2 w 58"/>
                <a:gd name="T13" fmla="*/ 6 h 15"/>
                <a:gd name="T14" fmla="*/ 1 w 58"/>
                <a:gd name="T15" fmla="*/ 11 h 15"/>
                <a:gd name="T16" fmla="*/ 4 w 58"/>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15">
                  <a:moveTo>
                    <a:pt x="4" y="15"/>
                  </a:moveTo>
                  <a:cubicBezTo>
                    <a:pt x="51" y="15"/>
                    <a:pt x="51" y="15"/>
                    <a:pt x="51" y="15"/>
                  </a:cubicBezTo>
                  <a:cubicBezTo>
                    <a:pt x="53" y="15"/>
                    <a:pt x="55" y="14"/>
                    <a:pt x="55" y="12"/>
                  </a:cubicBezTo>
                  <a:cubicBezTo>
                    <a:pt x="58" y="3"/>
                    <a:pt x="58" y="3"/>
                    <a:pt x="58" y="3"/>
                  </a:cubicBezTo>
                  <a:cubicBezTo>
                    <a:pt x="58" y="2"/>
                    <a:pt x="57" y="0"/>
                    <a:pt x="55" y="0"/>
                  </a:cubicBezTo>
                  <a:cubicBezTo>
                    <a:pt x="9" y="0"/>
                    <a:pt x="9" y="0"/>
                    <a:pt x="9" y="0"/>
                  </a:cubicBezTo>
                  <a:cubicBezTo>
                    <a:pt x="6" y="0"/>
                    <a:pt x="3" y="2"/>
                    <a:pt x="2" y="6"/>
                  </a:cubicBezTo>
                  <a:cubicBezTo>
                    <a:pt x="1" y="11"/>
                    <a:pt x="1" y="11"/>
                    <a:pt x="1" y="11"/>
                  </a:cubicBezTo>
                  <a:cubicBezTo>
                    <a:pt x="0" y="13"/>
                    <a:pt x="2" y="15"/>
                    <a:pt x="4" y="15"/>
                  </a:cubicBezTo>
                  <a:close/>
                </a:path>
              </a:pathLst>
            </a:custGeom>
            <a:solidFill>
              <a:srgbClr val="2A40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0" name="Freeform 329">
              <a:extLst>
                <a:ext uri="{FF2B5EF4-FFF2-40B4-BE49-F238E27FC236}">
                  <a16:creationId xmlns:a16="http://schemas.microsoft.com/office/drawing/2014/main" id="{568388F0-66E5-2D40-99DD-D5F84B3802D2}"/>
                </a:ext>
              </a:extLst>
            </p:cNvPr>
            <p:cNvSpPr>
              <a:spLocks/>
            </p:cNvSpPr>
            <p:nvPr/>
          </p:nvSpPr>
          <p:spPr bwMode="auto">
            <a:xfrm>
              <a:off x="8087207" y="5668356"/>
              <a:ext cx="86581" cy="95817"/>
            </a:xfrm>
            <a:custGeom>
              <a:avLst/>
              <a:gdLst>
                <a:gd name="T0" fmla="*/ 0 w 27"/>
                <a:gd name="T1" fmla="*/ 24 h 30"/>
                <a:gd name="T2" fmla="*/ 8 w 27"/>
                <a:gd name="T3" fmla="*/ 28 h 30"/>
                <a:gd name="T4" fmla="*/ 8 w 27"/>
                <a:gd name="T5" fmla="*/ 28 h 30"/>
                <a:gd name="T6" fmla="*/ 25 w 27"/>
                <a:gd name="T7" fmla="*/ 25 h 30"/>
                <a:gd name="T8" fmla="*/ 25 w 27"/>
                <a:gd name="T9" fmla="*/ 19 h 30"/>
                <a:gd name="T10" fmla="*/ 3 w 27"/>
                <a:gd name="T11" fmla="*/ 0 h 30"/>
                <a:gd name="T12" fmla="*/ 0 w 27"/>
                <a:gd name="T13" fmla="*/ 24 h 30"/>
              </a:gdLst>
              <a:ahLst/>
              <a:cxnLst>
                <a:cxn ang="0">
                  <a:pos x="T0" y="T1"/>
                </a:cxn>
                <a:cxn ang="0">
                  <a:pos x="T2" y="T3"/>
                </a:cxn>
                <a:cxn ang="0">
                  <a:pos x="T4" y="T5"/>
                </a:cxn>
                <a:cxn ang="0">
                  <a:pos x="T6" y="T7"/>
                </a:cxn>
                <a:cxn ang="0">
                  <a:pos x="T8" y="T9"/>
                </a:cxn>
                <a:cxn ang="0">
                  <a:pos x="T10" y="T11"/>
                </a:cxn>
                <a:cxn ang="0">
                  <a:pos x="T12" y="T13"/>
                </a:cxn>
              </a:cxnLst>
              <a:rect l="0" t="0" r="r" b="b"/>
              <a:pathLst>
                <a:path w="27" h="30">
                  <a:moveTo>
                    <a:pt x="0" y="24"/>
                  </a:moveTo>
                  <a:cubicBezTo>
                    <a:pt x="8" y="28"/>
                    <a:pt x="8" y="28"/>
                    <a:pt x="8" y="28"/>
                  </a:cubicBezTo>
                  <a:cubicBezTo>
                    <a:pt x="8" y="28"/>
                    <a:pt x="8" y="28"/>
                    <a:pt x="8" y="28"/>
                  </a:cubicBezTo>
                  <a:cubicBezTo>
                    <a:pt x="19" y="30"/>
                    <a:pt x="23" y="28"/>
                    <a:pt x="25" y="25"/>
                  </a:cubicBezTo>
                  <a:cubicBezTo>
                    <a:pt x="27" y="23"/>
                    <a:pt x="26" y="21"/>
                    <a:pt x="25" y="19"/>
                  </a:cubicBezTo>
                  <a:cubicBezTo>
                    <a:pt x="3" y="0"/>
                    <a:pt x="3" y="0"/>
                    <a:pt x="3" y="0"/>
                  </a:cubicBezTo>
                  <a:lnTo>
                    <a:pt x="0" y="24"/>
                  </a:lnTo>
                  <a:close/>
                </a:path>
              </a:pathLst>
            </a:custGeom>
            <a:solidFill>
              <a:srgbClr val="2A40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1" name="Freeform 330">
              <a:extLst>
                <a:ext uri="{FF2B5EF4-FFF2-40B4-BE49-F238E27FC236}">
                  <a16:creationId xmlns:a16="http://schemas.microsoft.com/office/drawing/2014/main" id="{85D12303-62C9-E743-B9A2-F04CFB620B97}"/>
                </a:ext>
              </a:extLst>
            </p:cNvPr>
            <p:cNvSpPr>
              <a:spLocks/>
            </p:cNvSpPr>
            <p:nvPr/>
          </p:nvSpPr>
          <p:spPr bwMode="auto">
            <a:xfrm>
              <a:off x="7923280" y="5648731"/>
              <a:ext cx="189325" cy="99280"/>
            </a:xfrm>
            <a:custGeom>
              <a:avLst/>
              <a:gdLst>
                <a:gd name="T0" fmla="*/ 16 w 59"/>
                <a:gd name="T1" fmla="*/ 31 h 31"/>
                <a:gd name="T2" fmla="*/ 50 w 59"/>
                <a:gd name="T3" fmla="*/ 31 h 31"/>
                <a:gd name="T4" fmla="*/ 58 w 59"/>
                <a:gd name="T5" fmla="*/ 20 h 31"/>
                <a:gd name="T6" fmla="*/ 57 w 59"/>
                <a:gd name="T7" fmla="*/ 11 h 31"/>
                <a:gd name="T8" fmla="*/ 43 w 59"/>
                <a:gd name="T9" fmla="*/ 0 h 31"/>
                <a:gd name="T10" fmla="*/ 16 w 59"/>
                <a:gd name="T11" fmla="*/ 0 h 31"/>
                <a:gd name="T12" fmla="*/ 0 w 59"/>
                <a:gd name="T13" fmla="*/ 15 h 31"/>
                <a:gd name="T14" fmla="*/ 16 w 59"/>
                <a:gd name="T15" fmla="*/ 31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31">
                  <a:moveTo>
                    <a:pt x="16" y="31"/>
                  </a:moveTo>
                  <a:cubicBezTo>
                    <a:pt x="50" y="31"/>
                    <a:pt x="50" y="31"/>
                    <a:pt x="50" y="31"/>
                  </a:cubicBezTo>
                  <a:cubicBezTo>
                    <a:pt x="55" y="31"/>
                    <a:pt x="59" y="26"/>
                    <a:pt x="58" y="20"/>
                  </a:cubicBezTo>
                  <a:cubicBezTo>
                    <a:pt x="57" y="11"/>
                    <a:pt x="57" y="11"/>
                    <a:pt x="57" y="11"/>
                  </a:cubicBezTo>
                  <a:cubicBezTo>
                    <a:pt x="56" y="5"/>
                    <a:pt x="50" y="0"/>
                    <a:pt x="43" y="0"/>
                  </a:cubicBezTo>
                  <a:cubicBezTo>
                    <a:pt x="16" y="0"/>
                    <a:pt x="16" y="0"/>
                    <a:pt x="16" y="0"/>
                  </a:cubicBezTo>
                  <a:cubicBezTo>
                    <a:pt x="7" y="0"/>
                    <a:pt x="0" y="7"/>
                    <a:pt x="0" y="15"/>
                  </a:cubicBezTo>
                  <a:cubicBezTo>
                    <a:pt x="0" y="24"/>
                    <a:pt x="7" y="31"/>
                    <a:pt x="16" y="31"/>
                  </a:cubicBezTo>
                  <a:close/>
                </a:path>
              </a:pathLst>
            </a:custGeom>
            <a:solidFill>
              <a:srgbClr val="FB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2" name="Freeform 331">
              <a:extLst>
                <a:ext uri="{FF2B5EF4-FFF2-40B4-BE49-F238E27FC236}">
                  <a16:creationId xmlns:a16="http://schemas.microsoft.com/office/drawing/2014/main" id="{571635A4-89FD-BC4B-9187-AAD89AB82B20}"/>
                </a:ext>
              </a:extLst>
            </p:cNvPr>
            <p:cNvSpPr>
              <a:spLocks/>
            </p:cNvSpPr>
            <p:nvPr/>
          </p:nvSpPr>
          <p:spPr bwMode="auto">
            <a:xfrm>
              <a:off x="7923280" y="5648731"/>
              <a:ext cx="93508" cy="99280"/>
            </a:xfrm>
            <a:custGeom>
              <a:avLst/>
              <a:gdLst>
                <a:gd name="T0" fmla="*/ 0 w 29"/>
                <a:gd name="T1" fmla="*/ 15 h 31"/>
                <a:gd name="T2" fmla="*/ 5 w 29"/>
                <a:gd name="T3" fmla="*/ 26 h 31"/>
                <a:gd name="T4" fmla="*/ 16 w 29"/>
                <a:gd name="T5" fmla="*/ 31 h 31"/>
                <a:gd name="T6" fmla="*/ 29 w 29"/>
                <a:gd name="T7" fmla="*/ 31 h 31"/>
                <a:gd name="T8" fmla="*/ 18 w 29"/>
                <a:gd name="T9" fmla="*/ 26 h 31"/>
                <a:gd name="T10" fmla="*/ 13 w 29"/>
                <a:gd name="T11" fmla="*/ 15 h 31"/>
                <a:gd name="T12" fmla="*/ 29 w 29"/>
                <a:gd name="T13" fmla="*/ 0 h 31"/>
                <a:gd name="T14" fmla="*/ 16 w 29"/>
                <a:gd name="T15" fmla="*/ 0 h 31"/>
                <a:gd name="T16" fmla="*/ 0 w 29"/>
                <a:gd name="T17"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31">
                  <a:moveTo>
                    <a:pt x="0" y="15"/>
                  </a:moveTo>
                  <a:cubicBezTo>
                    <a:pt x="0" y="20"/>
                    <a:pt x="2" y="23"/>
                    <a:pt x="5" y="26"/>
                  </a:cubicBezTo>
                  <a:cubicBezTo>
                    <a:pt x="8" y="29"/>
                    <a:pt x="12" y="31"/>
                    <a:pt x="16" y="31"/>
                  </a:cubicBezTo>
                  <a:cubicBezTo>
                    <a:pt x="29" y="31"/>
                    <a:pt x="29" y="31"/>
                    <a:pt x="29" y="31"/>
                  </a:cubicBezTo>
                  <a:cubicBezTo>
                    <a:pt x="24" y="31"/>
                    <a:pt x="21" y="29"/>
                    <a:pt x="18" y="26"/>
                  </a:cubicBezTo>
                  <a:cubicBezTo>
                    <a:pt x="15" y="23"/>
                    <a:pt x="13" y="20"/>
                    <a:pt x="13" y="15"/>
                  </a:cubicBezTo>
                  <a:cubicBezTo>
                    <a:pt x="13" y="7"/>
                    <a:pt x="20" y="0"/>
                    <a:pt x="29" y="0"/>
                  </a:cubicBezTo>
                  <a:cubicBezTo>
                    <a:pt x="16" y="0"/>
                    <a:pt x="16" y="0"/>
                    <a:pt x="16" y="0"/>
                  </a:cubicBezTo>
                  <a:cubicBezTo>
                    <a:pt x="7" y="0"/>
                    <a:pt x="0" y="7"/>
                    <a:pt x="0" y="15"/>
                  </a:cubicBezTo>
                  <a:close/>
                </a:path>
              </a:pathLst>
            </a:custGeom>
            <a:solidFill>
              <a:srgbClr val="DFE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3" name="Freeform 332">
              <a:extLst>
                <a:ext uri="{FF2B5EF4-FFF2-40B4-BE49-F238E27FC236}">
                  <a16:creationId xmlns:a16="http://schemas.microsoft.com/office/drawing/2014/main" id="{909DB5D8-CA1A-C741-A3A2-D7C37F308DE9}"/>
                </a:ext>
              </a:extLst>
            </p:cNvPr>
            <p:cNvSpPr>
              <a:spLocks/>
            </p:cNvSpPr>
            <p:nvPr/>
          </p:nvSpPr>
          <p:spPr bwMode="auto">
            <a:xfrm>
              <a:off x="6738846" y="5906166"/>
              <a:ext cx="1762797" cy="432907"/>
            </a:xfrm>
            <a:custGeom>
              <a:avLst/>
              <a:gdLst>
                <a:gd name="T0" fmla="*/ 0 w 549"/>
                <a:gd name="T1" fmla="*/ 104 h 135"/>
                <a:gd name="T2" fmla="*/ 0 w 549"/>
                <a:gd name="T3" fmla="*/ 102 h 135"/>
                <a:gd name="T4" fmla="*/ 12 w 549"/>
                <a:gd name="T5" fmla="*/ 55 h 135"/>
                <a:gd name="T6" fmla="*/ 104 w 549"/>
                <a:gd name="T7" fmla="*/ 0 h 135"/>
                <a:gd name="T8" fmla="*/ 207 w 549"/>
                <a:gd name="T9" fmla="*/ 93 h 135"/>
                <a:gd name="T10" fmla="*/ 207 w 549"/>
                <a:gd name="T11" fmla="*/ 93 h 135"/>
                <a:gd name="T12" fmla="*/ 221 w 549"/>
                <a:gd name="T13" fmla="*/ 110 h 135"/>
                <a:gd name="T14" fmla="*/ 327 w 549"/>
                <a:gd name="T15" fmla="*/ 110 h 135"/>
                <a:gd name="T16" fmla="*/ 342 w 549"/>
                <a:gd name="T17" fmla="*/ 93 h 135"/>
                <a:gd name="T18" fmla="*/ 342 w 549"/>
                <a:gd name="T19" fmla="*/ 93 h 135"/>
                <a:gd name="T20" fmla="*/ 445 w 549"/>
                <a:gd name="T21" fmla="*/ 0 h 135"/>
                <a:gd name="T22" fmla="*/ 549 w 549"/>
                <a:gd name="T23" fmla="*/ 104 h 135"/>
                <a:gd name="T24" fmla="*/ 544 w 549"/>
                <a:gd name="T25" fmla="*/ 135 h 135"/>
                <a:gd name="T26" fmla="*/ 5 w 549"/>
                <a:gd name="T27" fmla="*/ 135 h 135"/>
                <a:gd name="T28" fmla="*/ 1 w 549"/>
                <a:gd name="T29" fmla="*/ 118 h 135"/>
                <a:gd name="T30" fmla="*/ 0 w 549"/>
                <a:gd name="T31" fmla="*/ 118 h 135"/>
                <a:gd name="T32" fmla="*/ 0 w 549"/>
                <a:gd name="T33" fmla="*/ 105 h 135"/>
                <a:gd name="T34" fmla="*/ 0 w 549"/>
                <a:gd name="T35" fmla="*/ 10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9" h="135">
                  <a:moveTo>
                    <a:pt x="0" y="104"/>
                  </a:moveTo>
                  <a:cubicBezTo>
                    <a:pt x="0" y="103"/>
                    <a:pt x="0" y="103"/>
                    <a:pt x="0" y="102"/>
                  </a:cubicBezTo>
                  <a:cubicBezTo>
                    <a:pt x="0" y="85"/>
                    <a:pt x="4" y="69"/>
                    <a:pt x="12" y="55"/>
                  </a:cubicBezTo>
                  <a:cubicBezTo>
                    <a:pt x="29" y="22"/>
                    <a:pt x="64" y="0"/>
                    <a:pt x="104" y="0"/>
                  </a:cubicBezTo>
                  <a:cubicBezTo>
                    <a:pt x="157" y="0"/>
                    <a:pt x="201" y="40"/>
                    <a:pt x="207" y="93"/>
                  </a:cubicBezTo>
                  <a:cubicBezTo>
                    <a:pt x="207" y="93"/>
                    <a:pt x="207" y="93"/>
                    <a:pt x="207" y="93"/>
                  </a:cubicBezTo>
                  <a:cubicBezTo>
                    <a:pt x="207" y="93"/>
                    <a:pt x="209" y="110"/>
                    <a:pt x="221" y="110"/>
                  </a:cubicBezTo>
                  <a:cubicBezTo>
                    <a:pt x="327" y="110"/>
                    <a:pt x="327" y="110"/>
                    <a:pt x="327" y="110"/>
                  </a:cubicBezTo>
                  <a:cubicBezTo>
                    <a:pt x="340" y="110"/>
                    <a:pt x="342" y="93"/>
                    <a:pt x="342" y="93"/>
                  </a:cubicBezTo>
                  <a:cubicBezTo>
                    <a:pt x="342" y="93"/>
                    <a:pt x="342" y="93"/>
                    <a:pt x="342" y="93"/>
                  </a:cubicBezTo>
                  <a:cubicBezTo>
                    <a:pt x="347" y="40"/>
                    <a:pt x="391" y="0"/>
                    <a:pt x="445" y="0"/>
                  </a:cubicBezTo>
                  <a:cubicBezTo>
                    <a:pt x="502" y="0"/>
                    <a:pt x="549" y="46"/>
                    <a:pt x="549" y="104"/>
                  </a:cubicBezTo>
                  <a:cubicBezTo>
                    <a:pt x="549" y="115"/>
                    <a:pt x="547" y="125"/>
                    <a:pt x="544" y="135"/>
                  </a:cubicBezTo>
                  <a:cubicBezTo>
                    <a:pt x="5" y="135"/>
                    <a:pt x="5" y="135"/>
                    <a:pt x="5" y="135"/>
                  </a:cubicBezTo>
                  <a:cubicBezTo>
                    <a:pt x="3" y="129"/>
                    <a:pt x="2" y="124"/>
                    <a:pt x="1" y="118"/>
                  </a:cubicBezTo>
                  <a:cubicBezTo>
                    <a:pt x="0" y="118"/>
                    <a:pt x="0" y="118"/>
                    <a:pt x="0" y="118"/>
                  </a:cubicBezTo>
                  <a:cubicBezTo>
                    <a:pt x="0" y="105"/>
                    <a:pt x="0" y="105"/>
                    <a:pt x="0" y="105"/>
                  </a:cubicBezTo>
                  <a:cubicBezTo>
                    <a:pt x="0" y="104"/>
                    <a:pt x="0" y="104"/>
                    <a:pt x="0" y="104"/>
                  </a:cubicBezTo>
                  <a:close/>
                </a:path>
              </a:pathLst>
            </a:custGeom>
            <a:solidFill>
              <a:srgbClr val="B6C6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4" name="Freeform 333">
              <a:extLst>
                <a:ext uri="{FF2B5EF4-FFF2-40B4-BE49-F238E27FC236}">
                  <a16:creationId xmlns:a16="http://schemas.microsoft.com/office/drawing/2014/main" id="{D6CD5B4E-B0F7-5D41-A39E-D1B93E4C415F}"/>
                </a:ext>
              </a:extLst>
            </p:cNvPr>
            <p:cNvSpPr>
              <a:spLocks/>
            </p:cNvSpPr>
            <p:nvPr/>
          </p:nvSpPr>
          <p:spPr bwMode="auto">
            <a:xfrm>
              <a:off x="6738846" y="6284816"/>
              <a:ext cx="1929034" cy="54258"/>
            </a:xfrm>
            <a:custGeom>
              <a:avLst/>
              <a:gdLst>
                <a:gd name="T0" fmla="*/ 0 w 601"/>
                <a:gd name="T1" fmla="*/ 0 h 17"/>
                <a:gd name="T2" fmla="*/ 0 w 601"/>
                <a:gd name="T3" fmla="*/ 13 h 17"/>
                <a:gd name="T4" fmla="*/ 0 w 601"/>
                <a:gd name="T5" fmla="*/ 13 h 17"/>
                <a:gd name="T6" fmla="*/ 0 w 601"/>
                <a:gd name="T7" fmla="*/ 14 h 17"/>
                <a:gd name="T8" fmla="*/ 0 w 601"/>
                <a:gd name="T9" fmla="*/ 14 h 17"/>
                <a:gd name="T10" fmla="*/ 1 w 601"/>
                <a:gd name="T11" fmla="*/ 15 h 17"/>
                <a:gd name="T12" fmla="*/ 1 w 601"/>
                <a:gd name="T13" fmla="*/ 15 h 17"/>
                <a:gd name="T14" fmla="*/ 1 w 601"/>
                <a:gd name="T15" fmla="*/ 16 h 17"/>
                <a:gd name="T16" fmla="*/ 2 w 601"/>
                <a:gd name="T17" fmla="*/ 16 h 17"/>
                <a:gd name="T18" fmla="*/ 2 w 601"/>
                <a:gd name="T19" fmla="*/ 17 h 17"/>
                <a:gd name="T20" fmla="*/ 4 w 601"/>
                <a:gd name="T21" fmla="*/ 17 h 17"/>
                <a:gd name="T22" fmla="*/ 598 w 601"/>
                <a:gd name="T23" fmla="*/ 17 h 17"/>
                <a:gd name="T24" fmla="*/ 601 w 601"/>
                <a:gd name="T25" fmla="*/ 14 h 17"/>
                <a:gd name="T26" fmla="*/ 601 w 601"/>
                <a:gd name="T27" fmla="*/ 0 h 17"/>
                <a:gd name="T28" fmla="*/ 0 w 601"/>
                <a:gd name="T2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1" h="17">
                  <a:moveTo>
                    <a:pt x="0" y="0"/>
                  </a:moveTo>
                  <a:cubicBezTo>
                    <a:pt x="0" y="13"/>
                    <a:pt x="0" y="13"/>
                    <a:pt x="0" y="13"/>
                  </a:cubicBezTo>
                  <a:cubicBezTo>
                    <a:pt x="0" y="13"/>
                    <a:pt x="0" y="13"/>
                    <a:pt x="0" y="13"/>
                  </a:cubicBezTo>
                  <a:cubicBezTo>
                    <a:pt x="0" y="14"/>
                    <a:pt x="0" y="14"/>
                    <a:pt x="0" y="14"/>
                  </a:cubicBezTo>
                  <a:cubicBezTo>
                    <a:pt x="0" y="14"/>
                    <a:pt x="0" y="14"/>
                    <a:pt x="0" y="14"/>
                  </a:cubicBezTo>
                  <a:cubicBezTo>
                    <a:pt x="0" y="14"/>
                    <a:pt x="0" y="15"/>
                    <a:pt x="1" y="15"/>
                  </a:cubicBezTo>
                  <a:cubicBezTo>
                    <a:pt x="1" y="15"/>
                    <a:pt x="1" y="15"/>
                    <a:pt x="1" y="15"/>
                  </a:cubicBezTo>
                  <a:cubicBezTo>
                    <a:pt x="1" y="15"/>
                    <a:pt x="1" y="15"/>
                    <a:pt x="1" y="16"/>
                  </a:cubicBezTo>
                  <a:cubicBezTo>
                    <a:pt x="1" y="16"/>
                    <a:pt x="1" y="16"/>
                    <a:pt x="2" y="16"/>
                  </a:cubicBezTo>
                  <a:cubicBezTo>
                    <a:pt x="2" y="16"/>
                    <a:pt x="2" y="16"/>
                    <a:pt x="2" y="17"/>
                  </a:cubicBezTo>
                  <a:cubicBezTo>
                    <a:pt x="3" y="17"/>
                    <a:pt x="4" y="17"/>
                    <a:pt x="4" y="17"/>
                  </a:cubicBezTo>
                  <a:cubicBezTo>
                    <a:pt x="598" y="17"/>
                    <a:pt x="598" y="17"/>
                    <a:pt x="598" y="17"/>
                  </a:cubicBezTo>
                  <a:cubicBezTo>
                    <a:pt x="600" y="17"/>
                    <a:pt x="601" y="15"/>
                    <a:pt x="601" y="14"/>
                  </a:cubicBezTo>
                  <a:cubicBezTo>
                    <a:pt x="601" y="0"/>
                    <a:pt x="601" y="0"/>
                    <a:pt x="601" y="0"/>
                  </a:cubicBezTo>
                  <a:lnTo>
                    <a:pt x="0" y="0"/>
                  </a:lnTo>
                  <a:close/>
                </a:path>
              </a:pathLst>
            </a:custGeom>
            <a:solidFill>
              <a:srgbClr val="131C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5" name="Freeform 334">
              <a:extLst>
                <a:ext uri="{FF2B5EF4-FFF2-40B4-BE49-F238E27FC236}">
                  <a16:creationId xmlns:a16="http://schemas.microsoft.com/office/drawing/2014/main" id="{A22D2CF0-6334-3146-A483-332FC87D8E7B}"/>
                </a:ext>
              </a:extLst>
            </p:cNvPr>
            <p:cNvSpPr>
              <a:spLocks/>
            </p:cNvSpPr>
            <p:nvPr/>
          </p:nvSpPr>
          <p:spPr bwMode="auto">
            <a:xfrm>
              <a:off x="6825428" y="5992748"/>
              <a:ext cx="494091" cy="346326"/>
            </a:xfrm>
            <a:custGeom>
              <a:avLst/>
              <a:gdLst>
                <a:gd name="T0" fmla="*/ 0 w 154"/>
                <a:gd name="T1" fmla="*/ 77 h 108"/>
                <a:gd name="T2" fmla="*/ 6 w 154"/>
                <a:gd name="T3" fmla="*/ 108 h 108"/>
                <a:gd name="T4" fmla="*/ 147 w 154"/>
                <a:gd name="T5" fmla="*/ 108 h 108"/>
                <a:gd name="T6" fmla="*/ 154 w 154"/>
                <a:gd name="T7" fmla="*/ 77 h 108"/>
                <a:gd name="T8" fmla="*/ 77 w 154"/>
                <a:gd name="T9" fmla="*/ 0 h 108"/>
                <a:gd name="T10" fmla="*/ 0 w 154"/>
                <a:gd name="T11" fmla="*/ 77 h 108"/>
              </a:gdLst>
              <a:ahLst/>
              <a:cxnLst>
                <a:cxn ang="0">
                  <a:pos x="T0" y="T1"/>
                </a:cxn>
                <a:cxn ang="0">
                  <a:pos x="T2" y="T3"/>
                </a:cxn>
                <a:cxn ang="0">
                  <a:pos x="T4" y="T5"/>
                </a:cxn>
                <a:cxn ang="0">
                  <a:pos x="T6" y="T7"/>
                </a:cxn>
                <a:cxn ang="0">
                  <a:pos x="T8" y="T9"/>
                </a:cxn>
                <a:cxn ang="0">
                  <a:pos x="T10" y="T11"/>
                </a:cxn>
              </a:cxnLst>
              <a:rect l="0" t="0" r="r" b="b"/>
              <a:pathLst>
                <a:path w="154" h="108">
                  <a:moveTo>
                    <a:pt x="0" y="77"/>
                  </a:moveTo>
                  <a:cubicBezTo>
                    <a:pt x="0" y="88"/>
                    <a:pt x="2" y="98"/>
                    <a:pt x="6" y="108"/>
                  </a:cubicBezTo>
                  <a:cubicBezTo>
                    <a:pt x="147" y="108"/>
                    <a:pt x="147" y="108"/>
                    <a:pt x="147" y="108"/>
                  </a:cubicBezTo>
                  <a:cubicBezTo>
                    <a:pt x="152" y="98"/>
                    <a:pt x="154" y="88"/>
                    <a:pt x="154" y="77"/>
                  </a:cubicBezTo>
                  <a:cubicBezTo>
                    <a:pt x="154" y="34"/>
                    <a:pt x="119" y="0"/>
                    <a:pt x="77" y="0"/>
                  </a:cubicBezTo>
                  <a:cubicBezTo>
                    <a:pt x="34" y="0"/>
                    <a:pt x="0" y="34"/>
                    <a:pt x="0" y="77"/>
                  </a:cubicBezTo>
                  <a:close/>
                </a:path>
              </a:pathLst>
            </a:custGeom>
            <a:solidFill>
              <a:srgbClr val="131C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6" name="Freeform 335">
              <a:extLst>
                <a:ext uri="{FF2B5EF4-FFF2-40B4-BE49-F238E27FC236}">
                  <a16:creationId xmlns:a16="http://schemas.microsoft.com/office/drawing/2014/main" id="{82B2BDEF-9786-984C-BFE1-4DAC416A419A}"/>
                </a:ext>
              </a:extLst>
            </p:cNvPr>
            <p:cNvSpPr>
              <a:spLocks/>
            </p:cNvSpPr>
            <p:nvPr/>
          </p:nvSpPr>
          <p:spPr bwMode="auto">
            <a:xfrm>
              <a:off x="6841589" y="6008910"/>
              <a:ext cx="461767" cy="461768"/>
            </a:xfrm>
            <a:custGeom>
              <a:avLst/>
              <a:gdLst>
                <a:gd name="T0" fmla="*/ 0 w 144"/>
                <a:gd name="T1" fmla="*/ 72 h 144"/>
                <a:gd name="T2" fmla="*/ 7 w 144"/>
                <a:gd name="T3" fmla="*/ 103 h 144"/>
                <a:gd name="T4" fmla="*/ 72 w 144"/>
                <a:gd name="T5" fmla="*/ 144 h 144"/>
                <a:gd name="T6" fmla="*/ 137 w 144"/>
                <a:gd name="T7" fmla="*/ 103 h 144"/>
                <a:gd name="T8" fmla="*/ 144 w 144"/>
                <a:gd name="T9" fmla="*/ 72 h 144"/>
                <a:gd name="T10" fmla="*/ 72 w 144"/>
                <a:gd name="T11" fmla="*/ 0 h 144"/>
                <a:gd name="T12" fmla="*/ 0 w 144"/>
                <a:gd name="T13" fmla="*/ 72 h 144"/>
              </a:gdLst>
              <a:ahLst/>
              <a:cxnLst>
                <a:cxn ang="0">
                  <a:pos x="T0" y="T1"/>
                </a:cxn>
                <a:cxn ang="0">
                  <a:pos x="T2" y="T3"/>
                </a:cxn>
                <a:cxn ang="0">
                  <a:pos x="T4" y="T5"/>
                </a:cxn>
                <a:cxn ang="0">
                  <a:pos x="T6" y="T7"/>
                </a:cxn>
                <a:cxn ang="0">
                  <a:pos x="T8" y="T9"/>
                </a:cxn>
                <a:cxn ang="0">
                  <a:pos x="T10" y="T11"/>
                </a:cxn>
                <a:cxn ang="0">
                  <a:pos x="T12" y="T13"/>
                </a:cxn>
              </a:cxnLst>
              <a:rect l="0" t="0" r="r" b="b"/>
              <a:pathLst>
                <a:path w="144" h="144">
                  <a:moveTo>
                    <a:pt x="0" y="72"/>
                  </a:moveTo>
                  <a:cubicBezTo>
                    <a:pt x="0" y="83"/>
                    <a:pt x="2" y="93"/>
                    <a:pt x="7" y="103"/>
                  </a:cubicBezTo>
                  <a:cubicBezTo>
                    <a:pt x="18" y="127"/>
                    <a:pt x="43" y="144"/>
                    <a:pt x="72" y="144"/>
                  </a:cubicBezTo>
                  <a:cubicBezTo>
                    <a:pt x="100" y="144"/>
                    <a:pt x="125" y="127"/>
                    <a:pt x="137" y="103"/>
                  </a:cubicBezTo>
                  <a:cubicBezTo>
                    <a:pt x="141" y="93"/>
                    <a:pt x="144" y="83"/>
                    <a:pt x="144" y="72"/>
                  </a:cubicBezTo>
                  <a:cubicBezTo>
                    <a:pt x="144" y="32"/>
                    <a:pt x="111" y="0"/>
                    <a:pt x="72" y="0"/>
                  </a:cubicBezTo>
                  <a:cubicBezTo>
                    <a:pt x="32" y="0"/>
                    <a:pt x="0" y="32"/>
                    <a:pt x="0" y="72"/>
                  </a:cubicBezTo>
                  <a:close/>
                </a:path>
              </a:pathLst>
            </a:custGeom>
            <a:solidFill>
              <a:srgbClr val="3C3F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7" name="Oval 336">
              <a:extLst>
                <a:ext uri="{FF2B5EF4-FFF2-40B4-BE49-F238E27FC236}">
                  <a16:creationId xmlns:a16="http://schemas.microsoft.com/office/drawing/2014/main" id="{AE15D80A-AF84-A440-B7F2-C1B7E6751BE0}"/>
                </a:ext>
              </a:extLst>
            </p:cNvPr>
            <p:cNvSpPr>
              <a:spLocks noChangeArrowheads="1"/>
            </p:cNvSpPr>
            <p:nvPr/>
          </p:nvSpPr>
          <p:spPr bwMode="auto">
            <a:xfrm>
              <a:off x="6928171" y="6095491"/>
              <a:ext cx="285141" cy="285141"/>
            </a:xfrm>
            <a:prstGeom prst="ellipse">
              <a:avLst/>
            </a:prstGeom>
            <a:solidFill>
              <a:srgbClr val="131C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8" name="Oval 337">
              <a:extLst>
                <a:ext uri="{FF2B5EF4-FFF2-40B4-BE49-F238E27FC236}">
                  <a16:creationId xmlns:a16="http://schemas.microsoft.com/office/drawing/2014/main" id="{EA998EBD-D1CB-C742-AE03-CCCD4A94702B}"/>
                </a:ext>
              </a:extLst>
            </p:cNvPr>
            <p:cNvSpPr>
              <a:spLocks noChangeArrowheads="1"/>
            </p:cNvSpPr>
            <p:nvPr/>
          </p:nvSpPr>
          <p:spPr bwMode="auto">
            <a:xfrm>
              <a:off x="6928171" y="6095491"/>
              <a:ext cx="285141" cy="285141"/>
            </a:xfrm>
            <a:prstGeom prst="ellipse">
              <a:avLst/>
            </a:prstGeom>
            <a:solidFill>
              <a:srgbClr val="131C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9" name="Oval 338">
              <a:extLst>
                <a:ext uri="{FF2B5EF4-FFF2-40B4-BE49-F238E27FC236}">
                  <a16:creationId xmlns:a16="http://schemas.microsoft.com/office/drawing/2014/main" id="{91E0763F-0088-FD4D-96C9-3C81E02D9D25}"/>
                </a:ext>
              </a:extLst>
            </p:cNvPr>
            <p:cNvSpPr>
              <a:spLocks noChangeArrowheads="1"/>
            </p:cNvSpPr>
            <p:nvPr/>
          </p:nvSpPr>
          <p:spPr bwMode="auto">
            <a:xfrm>
              <a:off x="6928171" y="6095491"/>
              <a:ext cx="285141" cy="285141"/>
            </a:xfrm>
            <a:prstGeom prst="ellipse">
              <a:avLst/>
            </a:prstGeom>
            <a:solidFill>
              <a:srgbClr val="131C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0" name="Oval 339">
              <a:extLst>
                <a:ext uri="{FF2B5EF4-FFF2-40B4-BE49-F238E27FC236}">
                  <a16:creationId xmlns:a16="http://schemas.microsoft.com/office/drawing/2014/main" id="{4B031AE1-F60E-9649-9501-3B2211C56EE7}"/>
                </a:ext>
              </a:extLst>
            </p:cNvPr>
            <p:cNvSpPr>
              <a:spLocks noChangeArrowheads="1"/>
            </p:cNvSpPr>
            <p:nvPr/>
          </p:nvSpPr>
          <p:spPr bwMode="auto">
            <a:xfrm>
              <a:off x="6937406" y="6104726"/>
              <a:ext cx="266671" cy="266671"/>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1" name="Freeform 340">
              <a:extLst>
                <a:ext uri="{FF2B5EF4-FFF2-40B4-BE49-F238E27FC236}">
                  <a16:creationId xmlns:a16="http://schemas.microsoft.com/office/drawing/2014/main" id="{9E6E8D94-503C-714B-B6CF-B6C9371FC595}"/>
                </a:ext>
              </a:extLst>
            </p:cNvPr>
            <p:cNvSpPr>
              <a:spLocks/>
            </p:cNvSpPr>
            <p:nvPr/>
          </p:nvSpPr>
          <p:spPr bwMode="auto">
            <a:xfrm>
              <a:off x="6982428" y="6149749"/>
              <a:ext cx="176626" cy="176626"/>
            </a:xfrm>
            <a:custGeom>
              <a:avLst/>
              <a:gdLst>
                <a:gd name="T0" fmla="*/ 1 w 55"/>
                <a:gd name="T1" fmla="*/ 1 h 55"/>
                <a:gd name="T2" fmla="*/ 1 w 55"/>
                <a:gd name="T3" fmla="*/ 1 h 55"/>
                <a:gd name="T4" fmla="*/ 1 w 55"/>
                <a:gd name="T5" fmla="*/ 5 h 55"/>
                <a:gd name="T6" fmla="*/ 51 w 55"/>
                <a:gd name="T7" fmla="*/ 54 h 55"/>
                <a:gd name="T8" fmla="*/ 54 w 55"/>
                <a:gd name="T9" fmla="*/ 54 h 55"/>
                <a:gd name="T10" fmla="*/ 54 w 55"/>
                <a:gd name="T11" fmla="*/ 51 h 55"/>
                <a:gd name="T12" fmla="*/ 5 w 55"/>
                <a:gd name="T13" fmla="*/ 1 h 55"/>
                <a:gd name="T14" fmla="*/ 1 w 55"/>
                <a:gd name="T15" fmla="*/ 1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55">
                  <a:moveTo>
                    <a:pt x="1" y="1"/>
                  </a:moveTo>
                  <a:cubicBezTo>
                    <a:pt x="1" y="1"/>
                    <a:pt x="1" y="1"/>
                    <a:pt x="1" y="1"/>
                  </a:cubicBezTo>
                  <a:cubicBezTo>
                    <a:pt x="0" y="2"/>
                    <a:pt x="0" y="4"/>
                    <a:pt x="1" y="5"/>
                  </a:cubicBezTo>
                  <a:cubicBezTo>
                    <a:pt x="51" y="54"/>
                    <a:pt x="51" y="54"/>
                    <a:pt x="51" y="54"/>
                  </a:cubicBezTo>
                  <a:cubicBezTo>
                    <a:pt x="52" y="55"/>
                    <a:pt x="53" y="55"/>
                    <a:pt x="54" y="54"/>
                  </a:cubicBezTo>
                  <a:cubicBezTo>
                    <a:pt x="55" y="53"/>
                    <a:pt x="55" y="52"/>
                    <a:pt x="54" y="51"/>
                  </a:cubicBezTo>
                  <a:cubicBezTo>
                    <a:pt x="5" y="1"/>
                    <a:pt x="5" y="1"/>
                    <a:pt x="5" y="1"/>
                  </a:cubicBezTo>
                  <a:cubicBezTo>
                    <a:pt x="4" y="0"/>
                    <a:pt x="2" y="0"/>
                    <a:pt x="1" y="1"/>
                  </a:cubicBezTo>
                  <a:close/>
                </a:path>
              </a:pathLst>
            </a:custGeom>
            <a:solidFill>
              <a:srgbClr val="3C3F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2" name="Freeform 341">
              <a:extLst>
                <a:ext uri="{FF2B5EF4-FFF2-40B4-BE49-F238E27FC236}">
                  <a16:creationId xmlns:a16="http://schemas.microsoft.com/office/drawing/2014/main" id="{5B799601-1EF5-7E44-9927-FF815B480A75}"/>
                </a:ext>
              </a:extLst>
            </p:cNvPr>
            <p:cNvSpPr>
              <a:spLocks/>
            </p:cNvSpPr>
            <p:nvPr/>
          </p:nvSpPr>
          <p:spPr bwMode="auto">
            <a:xfrm>
              <a:off x="6982428" y="6149749"/>
              <a:ext cx="176626" cy="176626"/>
            </a:xfrm>
            <a:custGeom>
              <a:avLst/>
              <a:gdLst>
                <a:gd name="T0" fmla="*/ 54 w 55"/>
                <a:gd name="T1" fmla="*/ 1 h 55"/>
                <a:gd name="T2" fmla="*/ 54 w 55"/>
                <a:gd name="T3" fmla="*/ 1 h 55"/>
                <a:gd name="T4" fmla="*/ 51 w 55"/>
                <a:gd name="T5" fmla="*/ 1 h 55"/>
                <a:gd name="T6" fmla="*/ 1 w 55"/>
                <a:gd name="T7" fmla="*/ 51 h 55"/>
                <a:gd name="T8" fmla="*/ 1 w 55"/>
                <a:gd name="T9" fmla="*/ 54 h 55"/>
                <a:gd name="T10" fmla="*/ 5 w 55"/>
                <a:gd name="T11" fmla="*/ 54 h 55"/>
                <a:gd name="T12" fmla="*/ 54 w 55"/>
                <a:gd name="T13" fmla="*/ 5 h 55"/>
                <a:gd name="T14" fmla="*/ 54 w 55"/>
                <a:gd name="T15" fmla="*/ 1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55">
                  <a:moveTo>
                    <a:pt x="54" y="1"/>
                  </a:moveTo>
                  <a:cubicBezTo>
                    <a:pt x="54" y="1"/>
                    <a:pt x="54" y="1"/>
                    <a:pt x="54" y="1"/>
                  </a:cubicBezTo>
                  <a:cubicBezTo>
                    <a:pt x="53" y="0"/>
                    <a:pt x="52" y="0"/>
                    <a:pt x="51" y="1"/>
                  </a:cubicBezTo>
                  <a:cubicBezTo>
                    <a:pt x="1" y="51"/>
                    <a:pt x="1" y="51"/>
                    <a:pt x="1" y="51"/>
                  </a:cubicBezTo>
                  <a:cubicBezTo>
                    <a:pt x="0" y="52"/>
                    <a:pt x="0" y="53"/>
                    <a:pt x="1" y="54"/>
                  </a:cubicBezTo>
                  <a:cubicBezTo>
                    <a:pt x="2" y="55"/>
                    <a:pt x="4" y="55"/>
                    <a:pt x="5" y="54"/>
                  </a:cubicBezTo>
                  <a:cubicBezTo>
                    <a:pt x="54" y="5"/>
                    <a:pt x="54" y="5"/>
                    <a:pt x="54" y="5"/>
                  </a:cubicBezTo>
                  <a:cubicBezTo>
                    <a:pt x="55" y="4"/>
                    <a:pt x="55" y="2"/>
                    <a:pt x="54" y="1"/>
                  </a:cubicBezTo>
                  <a:close/>
                </a:path>
              </a:pathLst>
            </a:custGeom>
            <a:solidFill>
              <a:srgbClr val="3C3F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3" name="Freeform 342">
              <a:extLst>
                <a:ext uri="{FF2B5EF4-FFF2-40B4-BE49-F238E27FC236}">
                  <a16:creationId xmlns:a16="http://schemas.microsoft.com/office/drawing/2014/main" id="{FF6D30A5-ED7D-8B4A-95EF-1EA515C79E18}"/>
                </a:ext>
              </a:extLst>
            </p:cNvPr>
            <p:cNvSpPr>
              <a:spLocks/>
            </p:cNvSpPr>
            <p:nvPr/>
          </p:nvSpPr>
          <p:spPr bwMode="auto">
            <a:xfrm>
              <a:off x="6950105" y="6230558"/>
              <a:ext cx="241274" cy="15007"/>
            </a:xfrm>
            <a:custGeom>
              <a:avLst/>
              <a:gdLst>
                <a:gd name="T0" fmla="*/ 75 w 75"/>
                <a:gd name="T1" fmla="*/ 3 h 5"/>
                <a:gd name="T2" fmla="*/ 75 w 75"/>
                <a:gd name="T3" fmla="*/ 3 h 5"/>
                <a:gd name="T4" fmla="*/ 73 w 75"/>
                <a:gd name="T5" fmla="*/ 0 h 5"/>
                <a:gd name="T6" fmla="*/ 3 w 75"/>
                <a:gd name="T7" fmla="*/ 0 h 5"/>
                <a:gd name="T8" fmla="*/ 0 w 75"/>
                <a:gd name="T9" fmla="*/ 3 h 5"/>
                <a:gd name="T10" fmla="*/ 3 w 75"/>
                <a:gd name="T11" fmla="*/ 5 h 5"/>
                <a:gd name="T12" fmla="*/ 73 w 75"/>
                <a:gd name="T13" fmla="*/ 5 h 5"/>
                <a:gd name="T14" fmla="*/ 75 w 7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5">
                  <a:moveTo>
                    <a:pt x="75" y="3"/>
                  </a:moveTo>
                  <a:cubicBezTo>
                    <a:pt x="75" y="3"/>
                    <a:pt x="75" y="3"/>
                    <a:pt x="75" y="3"/>
                  </a:cubicBezTo>
                  <a:cubicBezTo>
                    <a:pt x="75" y="1"/>
                    <a:pt x="74" y="0"/>
                    <a:pt x="73" y="0"/>
                  </a:cubicBezTo>
                  <a:cubicBezTo>
                    <a:pt x="3" y="0"/>
                    <a:pt x="3" y="0"/>
                    <a:pt x="3" y="0"/>
                  </a:cubicBezTo>
                  <a:cubicBezTo>
                    <a:pt x="1" y="0"/>
                    <a:pt x="0" y="1"/>
                    <a:pt x="0" y="3"/>
                  </a:cubicBezTo>
                  <a:cubicBezTo>
                    <a:pt x="0" y="4"/>
                    <a:pt x="1" y="5"/>
                    <a:pt x="3" y="5"/>
                  </a:cubicBezTo>
                  <a:cubicBezTo>
                    <a:pt x="73" y="5"/>
                    <a:pt x="73" y="5"/>
                    <a:pt x="73" y="5"/>
                  </a:cubicBezTo>
                  <a:cubicBezTo>
                    <a:pt x="74" y="5"/>
                    <a:pt x="75" y="4"/>
                    <a:pt x="75" y="3"/>
                  </a:cubicBezTo>
                  <a:close/>
                </a:path>
              </a:pathLst>
            </a:custGeom>
            <a:solidFill>
              <a:srgbClr val="3C3F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4" name="Freeform 343">
              <a:extLst>
                <a:ext uri="{FF2B5EF4-FFF2-40B4-BE49-F238E27FC236}">
                  <a16:creationId xmlns:a16="http://schemas.microsoft.com/office/drawing/2014/main" id="{D9B30C90-71C3-4144-97A0-4ED9990275C3}"/>
                </a:ext>
              </a:extLst>
            </p:cNvPr>
            <p:cNvSpPr>
              <a:spLocks/>
            </p:cNvSpPr>
            <p:nvPr/>
          </p:nvSpPr>
          <p:spPr bwMode="auto">
            <a:xfrm>
              <a:off x="7063238" y="6117425"/>
              <a:ext cx="16162" cy="241274"/>
            </a:xfrm>
            <a:custGeom>
              <a:avLst/>
              <a:gdLst>
                <a:gd name="T0" fmla="*/ 3 w 5"/>
                <a:gd name="T1" fmla="*/ 75 h 75"/>
                <a:gd name="T2" fmla="*/ 3 w 5"/>
                <a:gd name="T3" fmla="*/ 75 h 75"/>
                <a:gd name="T4" fmla="*/ 5 w 5"/>
                <a:gd name="T5" fmla="*/ 73 h 75"/>
                <a:gd name="T6" fmla="*/ 5 w 5"/>
                <a:gd name="T7" fmla="*/ 3 h 75"/>
                <a:gd name="T8" fmla="*/ 3 w 5"/>
                <a:gd name="T9" fmla="*/ 0 h 75"/>
                <a:gd name="T10" fmla="*/ 0 w 5"/>
                <a:gd name="T11" fmla="*/ 3 h 75"/>
                <a:gd name="T12" fmla="*/ 0 w 5"/>
                <a:gd name="T13" fmla="*/ 73 h 75"/>
                <a:gd name="T14" fmla="*/ 3 w 5"/>
                <a:gd name="T15" fmla="*/ 75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75">
                  <a:moveTo>
                    <a:pt x="3" y="75"/>
                  </a:moveTo>
                  <a:cubicBezTo>
                    <a:pt x="3" y="75"/>
                    <a:pt x="3" y="75"/>
                    <a:pt x="3" y="75"/>
                  </a:cubicBezTo>
                  <a:cubicBezTo>
                    <a:pt x="4" y="75"/>
                    <a:pt x="5" y="74"/>
                    <a:pt x="5" y="73"/>
                  </a:cubicBezTo>
                  <a:cubicBezTo>
                    <a:pt x="5" y="3"/>
                    <a:pt x="5" y="3"/>
                    <a:pt x="5" y="3"/>
                  </a:cubicBezTo>
                  <a:cubicBezTo>
                    <a:pt x="5" y="1"/>
                    <a:pt x="4" y="0"/>
                    <a:pt x="3" y="0"/>
                  </a:cubicBezTo>
                  <a:cubicBezTo>
                    <a:pt x="1" y="0"/>
                    <a:pt x="0" y="1"/>
                    <a:pt x="0" y="3"/>
                  </a:cubicBezTo>
                  <a:cubicBezTo>
                    <a:pt x="0" y="73"/>
                    <a:pt x="0" y="73"/>
                    <a:pt x="0" y="73"/>
                  </a:cubicBezTo>
                  <a:cubicBezTo>
                    <a:pt x="0" y="74"/>
                    <a:pt x="1" y="75"/>
                    <a:pt x="3" y="75"/>
                  </a:cubicBezTo>
                  <a:close/>
                </a:path>
              </a:pathLst>
            </a:custGeom>
            <a:solidFill>
              <a:srgbClr val="3C3F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5" name="Oval 344">
              <a:extLst>
                <a:ext uri="{FF2B5EF4-FFF2-40B4-BE49-F238E27FC236}">
                  <a16:creationId xmlns:a16="http://schemas.microsoft.com/office/drawing/2014/main" id="{8821CAF8-7C80-C34F-9C14-2CF544ED9D26}"/>
                </a:ext>
              </a:extLst>
            </p:cNvPr>
            <p:cNvSpPr>
              <a:spLocks noChangeArrowheads="1"/>
            </p:cNvSpPr>
            <p:nvPr/>
          </p:nvSpPr>
          <p:spPr bwMode="auto">
            <a:xfrm>
              <a:off x="7023988" y="6191308"/>
              <a:ext cx="93508" cy="93508"/>
            </a:xfrm>
            <a:prstGeom prst="ellipse">
              <a:avLst/>
            </a:prstGeom>
            <a:solidFill>
              <a:srgbClr val="B3B6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6" name="Oval 345">
              <a:extLst>
                <a:ext uri="{FF2B5EF4-FFF2-40B4-BE49-F238E27FC236}">
                  <a16:creationId xmlns:a16="http://schemas.microsoft.com/office/drawing/2014/main" id="{FB0220F4-8196-7544-B2EA-55EA6E8B1E76}"/>
                </a:ext>
              </a:extLst>
            </p:cNvPr>
            <p:cNvSpPr>
              <a:spLocks noChangeArrowheads="1"/>
            </p:cNvSpPr>
            <p:nvPr/>
          </p:nvSpPr>
          <p:spPr bwMode="auto">
            <a:xfrm>
              <a:off x="7034377" y="6200543"/>
              <a:ext cx="76192" cy="77346"/>
            </a:xfrm>
            <a:prstGeom prst="ellipse">
              <a:avLst/>
            </a:prstGeom>
            <a:solidFill>
              <a:srgbClr val="CED3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7" name="Freeform 346">
              <a:extLst>
                <a:ext uri="{FF2B5EF4-FFF2-40B4-BE49-F238E27FC236}">
                  <a16:creationId xmlns:a16="http://schemas.microsoft.com/office/drawing/2014/main" id="{CD928A7D-749A-574A-831C-0ACCF68B8CAD}"/>
                </a:ext>
              </a:extLst>
            </p:cNvPr>
            <p:cNvSpPr>
              <a:spLocks/>
            </p:cNvSpPr>
            <p:nvPr/>
          </p:nvSpPr>
          <p:spPr bwMode="auto">
            <a:xfrm>
              <a:off x="7919816" y="5992748"/>
              <a:ext cx="495246" cy="346326"/>
            </a:xfrm>
            <a:custGeom>
              <a:avLst/>
              <a:gdLst>
                <a:gd name="T0" fmla="*/ 0 w 154"/>
                <a:gd name="T1" fmla="*/ 77 h 108"/>
                <a:gd name="T2" fmla="*/ 6 w 154"/>
                <a:gd name="T3" fmla="*/ 108 h 108"/>
                <a:gd name="T4" fmla="*/ 148 w 154"/>
                <a:gd name="T5" fmla="*/ 108 h 108"/>
                <a:gd name="T6" fmla="*/ 154 w 154"/>
                <a:gd name="T7" fmla="*/ 77 h 108"/>
                <a:gd name="T8" fmla="*/ 77 w 154"/>
                <a:gd name="T9" fmla="*/ 0 h 108"/>
                <a:gd name="T10" fmla="*/ 0 w 154"/>
                <a:gd name="T11" fmla="*/ 77 h 108"/>
              </a:gdLst>
              <a:ahLst/>
              <a:cxnLst>
                <a:cxn ang="0">
                  <a:pos x="T0" y="T1"/>
                </a:cxn>
                <a:cxn ang="0">
                  <a:pos x="T2" y="T3"/>
                </a:cxn>
                <a:cxn ang="0">
                  <a:pos x="T4" y="T5"/>
                </a:cxn>
                <a:cxn ang="0">
                  <a:pos x="T6" y="T7"/>
                </a:cxn>
                <a:cxn ang="0">
                  <a:pos x="T8" y="T9"/>
                </a:cxn>
                <a:cxn ang="0">
                  <a:pos x="T10" y="T11"/>
                </a:cxn>
              </a:cxnLst>
              <a:rect l="0" t="0" r="r" b="b"/>
              <a:pathLst>
                <a:path w="154" h="108">
                  <a:moveTo>
                    <a:pt x="0" y="77"/>
                  </a:moveTo>
                  <a:cubicBezTo>
                    <a:pt x="0" y="88"/>
                    <a:pt x="2" y="98"/>
                    <a:pt x="6" y="108"/>
                  </a:cubicBezTo>
                  <a:cubicBezTo>
                    <a:pt x="148" y="108"/>
                    <a:pt x="148" y="108"/>
                    <a:pt x="148" y="108"/>
                  </a:cubicBezTo>
                  <a:cubicBezTo>
                    <a:pt x="152" y="98"/>
                    <a:pt x="154" y="88"/>
                    <a:pt x="154" y="77"/>
                  </a:cubicBezTo>
                  <a:cubicBezTo>
                    <a:pt x="154" y="34"/>
                    <a:pt x="120" y="0"/>
                    <a:pt x="77" y="0"/>
                  </a:cubicBezTo>
                  <a:cubicBezTo>
                    <a:pt x="34" y="0"/>
                    <a:pt x="0" y="34"/>
                    <a:pt x="0" y="77"/>
                  </a:cubicBezTo>
                  <a:close/>
                </a:path>
              </a:pathLst>
            </a:custGeom>
            <a:solidFill>
              <a:srgbClr val="131C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8" name="Oval 347">
              <a:extLst>
                <a:ext uri="{FF2B5EF4-FFF2-40B4-BE49-F238E27FC236}">
                  <a16:creationId xmlns:a16="http://schemas.microsoft.com/office/drawing/2014/main" id="{A5108234-1427-2D44-AFDA-0D02D02A1F70}"/>
                </a:ext>
              </a:extLst>
            </p:cNvPr>
            <p:cNvSpPr>
              <a:spLocks noChangeArrowheads="1"/>
            </p:cNvSpPr>
            <p:nvPr/>
          </p:nvSpPr>
          <p:spPr bwMode="auto">
            <a:xfrm>
              <a:off x="7935978" y="6008910"/>
              <a:ext cx="462922" cy="461768"/>
            </a:xfrm>
            <a:prstGeom prst="ellipse">
              <a:avLst/>
            </a:prstGeom>
            <a:solidFill>
              <a:srgbClr val="3C3F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9" name="Oval 348">
              <a:extLst>
                <a:ext uri="{FF2B5EF4-FFF2-40B4-BE49-F238E27FC236}">
                  <a16:creationId xmlns:a16="http://schemas.microsoft.com/office/drawing/2014/main" id="{35A8F14B-EE05-AB43-A2D1-463E53F51607}"/>
                </a:ext>
              </a:extLst>
            </p:cNvPr>
            <p:cNvSpPr>
              <a:spLocks noChangeArrowheads="1"/>
            </p:cNvSpPr>
            <p:nvPr/>
          </p:nvSpPr>
          <p:spPr bwMode="auto">
            <a:xfrm>
              <a:off x="8022560" y="6095491"/>
              <a:ext cx="286296" cy="285141"/>
            </a:xfrm>
            <a:prstGeom prst="ellipse">
              <a:avLst/>
            </a:prstGeom>
            <a:solidFill>
              <a:srgbClr val="131C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0" name="Oval 349">
              <a:extLst>
                <a:ext uri="{FF2B5EF4-FFF2-40B4-BE49-F238E27FC236}">
                  <a16:creationId xmlns:a16="http://schemas.microsoft.com/office/drawing/2014/main" id="{BD675B05-96D2-3D44-ABE1-9ED0975B7984}"/>
                </a:ext>
              </a:extLst>
            </p:cNvPr>
            <p:cNvSpPr>
              <a:spLocks noChangeArrowheads="1"/>
            </p:cNvSpPr>
            <p:nvPr/>
          </p:nvSpPr>
          <p:spPr bwMode="auto">
            <a:xfrm>
              <a:off x="8022560" y="6095491"/>
              <a:ext cx="286296" cy="285141"/>
            </a:xfrm>
            <a:prstGeom prst="ellipse">
              <a:avLst/>
            </a:prstGeom>
            <a:solidFill>
              <a:srgbClr val="131C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1" name="Oval 350">
              <a:extLst>
                <a:ext uri="{FF2B5EF4-FFF2-40B4-BE49-F238E27FC236}">
                  <a16:creationId xmlns:a16="http://schemas.microsoft.com/office/drawing/2014/main" id="{A64911AF-6E0B-E849-B401-031F5E46FE2E}"/>
                </a:ext>
              </a:extLst>
            </p:cNvPr>
            <p:cNvSpPr>
              <a:spLocks noChangeArrowheads="1"/>
            </p:cNvSpPr>
            <p:nvPr/>
          </p:nvSpPr>
          <p:spPr bwMode="auto">
            <a:xfrm>
              <a:off x="8022560" y="6095491"/>
              <a:ext cx="286296" cy="285141"/>
            </a:xfrm>
            <a:prstGeom prst="ellipse">
              <a:avLst/>
            </a:prstGeom>
            <a:solidFill>
              <a:srgbClr val="131C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2" name="Oval 351">
              <a:extLst>
                <a:ext uri="{FF2B5EF4-FFF2-40B4-BE49-F238E27FC236}">
                  <a16:creationId xmlns:a16="http://schemas.microsoft.com/office/drawing/2014/main" id="{22E4DD2A-1AE2-9B44-A7EB-80F0047E8D59}"/>
                </a:ext>
              </a:extLst>
            </p:cNvPr>
            <p:cNvSpPr>
              <a:spLocks noChangeArrowheads="1"/>
            </p:cNvSpPr>
            <p:nvPr/>
          </p:nvSpPr>
          <p:spPr bwMode="auto">
            <a:xfrm>
              <a:off x="8032949" y="6104726"/>
              <a:ext cx="268980" cy="266671"/>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3" name="Freeform 352">
              <a:extLst>
                <a:ext uri="{FF2B5EF4-FFF2-40B4-BE49-F238E27FC236}">
                  <a16:creationId xmlns:a16="http://schemas.microsoft.com/office/drawing/2014/main" id="{09CF6593-2B18-114B-AB9A-8EE0CC92EE55}"/>
                </a:ext>
              </a:extLst>
            </p:cNvPr>
            <p:cNvSpPr>
              <a:spLocks/>
            </p:cNvSpPr>
            <p:nvPr/>
          </p:nvSpPr>
          <p:spPr bwMode="auto">
            <a:xfrm>
              <a:off x="8076817" y="6149749"/>
              <a:ext cx="180089" cy="176626"/>
            </a:xfrm>
            <a:custGeom>
              <a:avLst/>
              <a:gdLst>
                <a:gd name="T0" fmla="*/ 1 w 56"/>
                <a:gd name="T1" fmla="*/ 1 h 55"/>
                <a:gd name="T2" fmla="*/ 1 w 56"/>
                <a:gd name="T3" fmla="*/ 1 h 55"/>
                <a:gd name="T4" fmla="*/ 1 w 56"/>
                <a:gd name="T5" fmla="*/ 5 h 55"/>
                <a:gd name="T6" fmla="*/ 51 w 56"/>
                <a:gd name="T7" fmla="*/ 54 h 55"/>
                <a:gd name="T8" fmla="*/ 55 w 56"/>
                <a:gd name="T9" fmla="*/ 54 h 55"/>
                <a:gd name="T10" fmla="*/ 55 w 56"/>
                <a:gd name="T11" fmla="*/ 51 h 55"/>
                <a:gd name="T12" fmla="*/ 5 w 56"/>
                <a:gd name="T13" fmla="*/ 1 h 55"/>
                <a:gd name="T14" fmla="*/ 1 w 56"/>
                <a:gd name="T15" fmla="*/ 1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 h="55">
                  <a:moveTo>
                    <a:pt x="1" y="1"/>
                  </a:moveTo>
                  <a:cubicBezTo>
                    <a:pt x="1" y="1"/>
                    <a:pt x="1" y="1"/>
                    <a:pt x="1" y="1"/>
                  </a:cubicBezTo>
                  <a:cubicBezTo>
                    <a:pt x="0" y="2"/>
                    <a:pt x="0" y="4"/>
                    <a:pt x="1" y="5"/>
                  </a:cubicBezTo>
                  <a:cubicBezTo>
                    <a:pt x="51" y="54"/>
                    <a:pt x="51" y="54"/>
                    <a:pt x="51" y="54"/>
                  </a:cubicBezTo>
                  <a:cubicBezTo>
                    <a:pt x="52" y="55"/>
                    <a:pt x="54" y="55"/>
                    <a:pt x="55" y="54"/>
                  </a:cubicBezTo>
                  <a:cubicBezTo>
                    <a:pt x="56" y="53"/>
                    <a:pt x="56" y="52"/>
                    <a:pt x="55" y="51"/>
                  </a:cubicBezTo>
                  <a:cubicBezTo>
                    <a:pt x="5" y="1"/>
                    <a:pt x="5" y="1"/>
                    <a:pt x="5" y="1"/>
                  </a:cubicBezTo>
                  <a:cubicBezTo>
                    <a:pt x="4" y="0"/>
                    <a:pt x="2" y="0"/>
                    <a:pt x="1" y="1"/>
                  </a:cubicBezTo>
                  <a:close/>
                </a:path>
              </a:pathLst>
            </a:custGeom>
            <a:solidFill>
              <a:srgbClr val="3C3F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4" name="Freeform 353">
              <a:extLst>
                <a:ext uri="{FF2B5EF4-FFF2-40B4-BE49-F238E27FC236}">
                  <a16:creationId xmlns:a16="http://schemas.microsoft.com/office/drawing/2014/main" id="{6103E95C-C531-B04E-B9C0-241D0D6F95B8}"/>
                </a:ext>
              </a:extLst>
            </p:cNvPr>
            <p:cNvSpPr>
              <a:spLocks/>
            </p:cNvSpPr>
            <p:nvPr/>
          </p:nvSpPr>
          <p:spPr bwMode="auto">
            <a:xfrm>
              <a:off x="8076817" y="6149749"/>
              <a:ext cx="180089" cy="176626"/>
            </a:xfrm>
            <a:custGeom>
              <a:avLst/>
              <a:gdLst>
                <a:gd name="T0" fmla="*/ 55 w 56"/>
                <a:gd name="T1" fmla="*/ 1 h 55"/>
                <a:gd name="T2" fmla="*/ 55 w 56"/>
                <a:gd name="T3" fmla="*/ 1 h 55"/>
                <a:gd name="T4" fmla="*/ 51 w 56"/>
                <a:gd name="T5" fmla="*/ 1 h 55"/>
                <a:gd name="T6" fmla="*/ 1 w 56"/>
                <a:gd name="T7" fmla="*/ 51 h 55"/>
                <a:gd name="T8" fmla="*/ 1 w 56"/>
                <a:gd name="T9" fmla="*/ 54 h 55"/>
                <a:gd name="T10" fmla="*/ 5 w 56"/>
                <a:gd name="T11" fmla="*/ 54 h 55"/>
                <a:gd name="T12" fmla="*/ 55 w 56"/>
                <a:gd name="T13" fmla="*/ 5 h 55"/>
                <a:gd name="T14" fmla="*/ 55 w 56"/>
                <a:gd name="T15" fmla="*/ 1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 h="55">
                  <a:moveTo>
                    <a:pt x="55" y="1"/>
                  </a:moveTo>
                  <a:cubicBezTo>
                    <a:pt x="55" y="1"/>
                    <a:pt x="55" y="1"/>
                    <a:pt x="55" y="1"/>
                  </a:cubicBezTo>
                  <a:cubicBezTo>
                    <a:pt x="54" y="0"/>
                    <a:pt x="52" y="0"/>
                    <a:pt x="51" y="1"/>
                  </a:cubicBezTo>
                  <a:cubicBezTo>
                    <a:pt x="1" y="51"/>
                    <a:pt x="1" y="51"/>
                    <a:pt x="1" y="51"/>
                  </a:cubicBezTo>
                  <a:cubicBezTo>
                    <a:pt x="0" y="52"/>
                    <a:pt x="0" y="53"/>
                    <a:pt x="1" y="54"/>
                  </a:cubicBezTo>
                  <a:cubicBezTo>
                    <a:pt x="2" y="55"/>
                    <a:pt x="4" y="55"/>
                    <a:pt x="5" y="54"/>
                  </a:cubicBezTo>
                  <a:cubicBezTo>
                    <a:pt x="55" y="5"/>
                    <a:pt x="55" y="5"/>
                    <a:pt x="55" y="5"/>
                  </a:cubicBezTo>
                  <a:cubicBezTo>
                    <a:pt x="56" y="4"/>
                    <a:pt x="56" y="2"/>
                    <a:pt x="55" y="1"/>
                  </a:cubicBezTo>
                  <a:close/>
                </a:path>
              </a:pathLst>
            </a:custGeom>
            <a:solidFill>
              <a:srgbClr val="3C3F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5" name="Freeform 354">
              <a:extLst>
                <a:ext uri="{FF2B5EF4-FFF2-40B4-BE49-F238E27FC236}">
                  <a16:creationId xmlns:a16="http://schemas.microsoft.com/office/drawing/2014/main" id="{09E96E88-6BDA-974F-823C-0743ABCDA31C}"/>
                </a:ext>
              </a:extLst>
            </p:cNvPr>
            <p:cNvSpPr>
              <a:spLocks/>
            </p:cNvSpPr>
            <p:nvPr/>
          </p:nvSpPr>
          <p:spPr bwMode="auto">
            <a:xfrm>
              <a:off x="8045648" y="6230558"/>
              <a:ext cx="243582" cy="15007"/>
            </a:xfrm>
            <a:custGeom>
              <a:avLst/>
              <a:gdLst>
                <a:gd name="T0" fmla="*/ 76 w 76"/>
                <a:gd name="T1" fmla="*/ 3 h 5"/>
                <a:gd name="T2" fmla="*/ 76 w 76"/>
                <a:gd name="T3" fmla="*/ 3 h 5"/>
                <a:gd name="T4" fmla="*/ 73 w 76"/>
                <a:gd name="T5" fmla="*/ 0 h 5"/>
                <a:gd name="T6" fmla="*/ 3 w 76"/>
                <a:gd name="T7" fmla="*/ 0 h 5"/>
                <a:gd name="T8" fmla="*/ 0 w 76"/>
                <a:gd name="T9" fmla="*/ 3 h 5"/>
                <a:gd name="T10" fmla="*/ 3 w 76"/>
                <a:gd name="T11" fmla="*/ 5 h 5"/>
                <a:gd name="T12" fmla="*/ 73 w 76"/>
                <a:gd name="T13" fmla="*/ 5 h 5"/>
                <a:gd name="T14" fmla="*/ 76 w 7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5">
                  <a:moveTo>
                    <a:pt x="76" y="3"/>
                  </a:moveTo>
                  <a:cubicBezTo>
                    <a:pt x="76" y="3"/>
                    <a:pt x="76" y="3"/>
                    <a:pt x="76" y="3"/>
                  </a:cubicBezTo>
                  <a:cubicBezTo>
                    <a:pt x="76" y="1"/>
                    <a:pt x="74" y="0"/>
                    <a:pt x="73" y="0"/>
                  </a:cubicBezTo>
                  <a:cubicBezTo>
                    <a:pt x="3" y="0"/>
                    <a:pt x="3" y="0"/>
                    <a:pt x="3" y="0"/>
                  </a:cubicBezTo>
                  <a:cubicBezTo>
                    <a:pt x="1" y="0"/>
                    <a:pt x="0" y="1"/>
                    <a:pt x="0" y="3"/>
                  </a:cubicBezTo>
                  <a:cubicBezTo>
                    <a:pt x="0" y="4"/>
                    <a:pt x="1" y="5"/>
                    <a:pt x="3" y="5"/>
                  </a:cubicBezTo>
                  <a:cubicBezTo>
                    <a:pt x="73" y="5"/>
                    <a:pt x="73" y="5"/>
                    <a:pt x="73" y="5"/>
                  </a:cubicBezTo>
                  <a:cubicBezTo>
                    <a:pt x="74" y="5"/>
                    <a:pt x="76" y="4"/>
                    <a:pt x="76" y="3"/>
                  </a:cubicBezTo>
                  <a:close/>
                </a:path>
              </a:pathLst>
            </a:custGeom>
            <a:solidFill>
              <a:srgbClr val="3C3F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6" name="Freeform 355">
              <a:extLst>
                <a:ext uri="{FF2B5EF4-FFF2-40B4-BE49-F238E27FC236}">
                  <a16:creationId xmlns:a16="http://schemas.microsoft.com/office/drawing/2014/main" id="{0AB59A3B-FD3D-3B49-B8C1-D8C19F1D31B1}"/>
                </a:ext>
              </a:extLst>
            </p:cNvPr>
            <p:cNvSpPr>
              <a:spLocks/>
            </p:cNvSpPr>
            <p:nvPr/>
          </p:nvSpPr>
          <p:spPr bwMode="auto">
            <a:xfrm>
              <a:off x="8157627" y="6117425"/>
              <a:ext cx="19625" cy="241274"/>
            </a:xfrm>
            <a:custGeom>
              <a:avLst/>
              <a:gdLst>
                <a:gd name="T0" fmla="*/ 3 w 6"/>
                <a:gd name="T1" fmla="*/ 75 h 75"/>
                <a:gd name="T2" fmla="*/ 3 w 6"/>
                <a:gd name="T3" fmla="*/ 75 h 75"/>
                <a:gd name="T4" fmla="*/ 6 w 6"/>
                <a:gd name="T5" fmla="*/ 73 h 75"/>
                <a:gd name="T6" fmla="*/ 6 w 6"/>
                <a:gd name="T7" fmla="*/ 3 h 75"/>
                <a:gd name="T8" fmla="*/ 3 w 6"/>
                <a:gd name="T9" fmla="*/ 0 h 75"/>
                <a:gd name="T10" fmla="*/ 0 w 6"/>
                <a:gd name="T11" fmla="*/ 3 h 75"/>
                <a:gd name="T12" fmla="*/ 0 w 6"/>
                <a:gd name="T13" fmla="*/ 73 h 75"/>
                <a:gd name="T14" fmla="*/ 3 w 6"/>
                <a:gd name="T15" fmla="*/ 75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75">
                  <a:moveTo>
                    <a:pt x="3" y="75"/>
                  </a:moveTo>
                  <a:cubicBezTo>
                    <a:pt x="3" y="75"/>
                    <a:pt x="3" y="75"/>
                    <a:pt x="3" y="75"/>
                  </a:cubicBezTo>
                  <a:cubicBezTo>
                    <a:pt x="4" y="75"/>
                    <a:pt x="6" y="74"/>
                    <a:pt x="6" y="73"/>
                  </a:cubicBezTo>
                  <a:cubicBezTo>
                    <a:pt x="6" y="3"/>
                    <a:pt x="6" y="3"/>
                    <a:pt x="6" y="3"/>
                  </a:cubicBezTo>
                  <a:cubicBezTo>
                    <a:pt x="6" y="1"/>
                    <a:pt x="4" y="0"/>
                    <a:pt x="3" y="0"/>
                  </a:cubicBezTo>
                  <a:cubicBezTo>
                    <a:pt x="1" y="0"/>
                    <a:pt x="0" y="1"/>
                    <a:pt x="0" y="3"/>
                  </a:cubicBezTo>
                  <a:cubicBezTo>
                    <a:pt x="0" y="73"/>
                    <a:pt x="0" y="73"/>
                    <a:pt x="0" y="73"/>
                  </a:cubicBezTo>
                  <a:cubicBezTo>
                    <a:pt x="0" y="74"/>
                    <a:pt x="1" y="75"/>
                    <a:pt x="3" y="75"/>
                  </a:cubicBezTo>
                  <a:close/>
                </a:path>
              </a:pathLst>
            </a:custGeom>
            <a:solidFill>
              <a:srgbClr val="3C3F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7" name="Oval 356">
              <a:extLst>
                <a:ext uri="{FF2B5EF4-FFF2-40B4-BE49-F238E27FC236}">
                  <a16:creationId xmlns:a16="http://schemas.microsoft.com/office/drawing/2014/main" id="{CB375158-F532-394D-AF0A-3F62CA037614}"/>
                </a:ext>
              </a:extLst>
            </p:cNvPr>
            <p:cNvSpPr>
              <a:spLocks noChangeArrowheads="1"/>
            </p:cNvSpPr>
            <p:nvPr/>
          </p:nvSpPr>
          <p:spPr bwMode="auto">
            <a:xfrm>
              <a:off x="8119531" y="6191308"/>
              <a:ext cx="92353" cy="93508"/>
            </a:xfrm>
            <a:prstGeom prst="ellipse">
              <a:avLst/>
            </a:prstGeom>
            <a:solidFill>
              <a:srgbClr val="B3B6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8" name="Oval 357">
              <a:extLst>
                <a:ext uri="{FF2B5EF4-FFF2-40B4-BE49-F238E27FC236}">
                  <a16:creationId xmlns:a16="http://schemas.microsoft.com/office/drawing/2014/main" id="{5FD3A82F-7CF8-AC44-85A7-8BC00CA91A30}"/>
                </a:ext>
              </a:extLst>
            </p:cNvPr>
            <p:cNvSpPr>
              <a:spLocks noChangeArrowheads="1"/>
            </p:cNvSpPr>
            <p:nvPr/>
          </p:nvSpPr>
          <p:spPr bwMode="auto">
            <a:xfrm>
              <a:off x="8128766" y="6200543"/>
              <a:ext cx="77346" cy="77346"/>
            </a:xfrm>
            <a:prstGeom prst="ellipse">
              <a:avLst/>
            </a:prstGeom>
            <a:solidFill>
              <a:srgbClr val="CED3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9" name="Rectangle 358">
              <a:extLst>
                <a:ext uri="{FF2B5EF4-FFF2-40B4-BE49-F238E27FC236}">
                  <a16:creationId xmlns:a16="http://schemas.microsoft.com/office/drawing/2014/main" id="{91DFEF01-4E72-A541-B5F6-527266C4FDE1}"/>
                </a:ext>
              </a:extLst>
            </p:cNvPr>
            <p:cNvSpPr>
              <a:spLocks noChangeArrowheads="1"/>
            </p:cNvSpPr>
            <p:nvPr/>
          </p:nvSpPr>
          <p:spPr bwMode="auto">
            <a:xfrm>
              <a:off x="7800911" y="5738776"/>
              <a:ext cx="3463" cy="510253"/>
            </a:xfrm>
            <a:prstGeom prst="rect">
              <a:avLst/>
            </a:prstGeom>
            <a:solidFill>
              <a:srgbClr val="82871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0" name="Freeform 359">
              <a:extLst>
                <a:ext uri="{FF2B5EF4-FFF2-40B4-BE49-F238E27FC236}">
                  <a16:creationId xmlns:a16="http://schemas.microsoft.com/office/drawing/2014/main" id="{6EE93087-E697-834C-A896-7E5F8889E13A}"/>
                </a:ext>
              </a:extLst>
            </p:cNvPr>
            <p:cNvSpPr>
              <a:spLocks/>
            </p:cNvSpPr>
            <p:nvPr/>
          </p:nvSpPr>
          <p:spPr bwMode="auto">
            <a:xfrm>
              <a:off x="7800911" y="5738776"/>
              <a:ext cx="3463" cy="510253"/>
            </a:xfrm>
            <a:custGeom>
              <a:avLst/>
              <a:gdLst>
                <a:gd name="T0" fmla="*/ 0 w 3"/>
                <a:gd name="T1" fmla="*/ 0 h 442"/>
                <a:gd name="T2" fmla="*/ 0 w 3"/>
                <a:gd name="T3" fmla="*/ 442 h 442"/>
                <a:gd name="T4" fmla="*/ 3 w 3"/>
                <a:gd name="T5" fmla="*/ 442 h 442"/>
                <a:gd name="T6" fmla="*/ 3 w 3"/>
                <a:gd name="T7" fmla="*/ 0 h 442"/>
              </a:gdLst>
              <a:ahLst/>
              <a:cxnLst>
                <a:cxn ang="0">
                  <a:pos x="T0" y="T1"/>
                </a:cxn>
                <a:cxn ang="0">
                  <a:pos x="T2" y="T3"/>
                </a:cxn>
                <a:cxn ang="0">
                  <a:pos x="T4" y="T5"/>
                </a:cxn>
                <a:cxn ang="0">
                  <a:pos x="T6" y="T7"/>
                </a:cxn>
              </a:cxnLst>
              <a:rect l="0" t="0" r="r" b="b"/>
              <a:pathLst>
                <a:path w="3" h="442">
                  <a:moveTo>
                    <a:pt x="0" y="0"/>
                  </a:moveTo>
                  <a:lnTo>
                    <a:pt x="0" y="442"/>
                  </a:lnTo>
                  <a:lnTo>
                    <a:pt x="3" y="442"/>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1" name="Freeform 360">
              <a:extLst>
                <a:ext uri="{FF2B5EF4-FFF2-40B4-BE49-F238E27FC236}">
                  <a16:creationId xmlns:a16="http://schemas.microsoft.com/office/drawing/2014/main" id="{F22CF754-ED56-7B49-901C-EEF5E77AD3B2}"/>
                </a:ext>
              </a:extLst>
            </p:cNvPr>
            <p:cNvSpPr>
              <a:spLocks/>
            </p:cNvSpPr>
            <p:nvPr/>
          </p:nvSpPr>
          <p:spPr bwMode="auto">
            <a:xfrm>
              <a:off x="8507416" y="5956961"/>
              <a:ext cx="86581" cy="83118"/>
            </a:xfrm>
            <a:custGeom>
              <a:avLst/>
              <a:gdLst>
                <a:gd name="T0" fmla="*/ 0 w 27"/>
                <a:gd name="T1" fmla="*/ 7 h 26"/>
                <a:gd name="T2" fmla="*/ 3 w 27"/>
                <a:gd name="T3" fmla="*/ 15 h 26"/>
                <a:gd name="T4" fmla="*/ 6 w 27"/>
                <a:gd name="T5" fmla="*/ 20 h 26"/>
                <a:gd name="T6" fmla="*/ 19 w 27"/>
                <a:gd name="T7" fmla="*/ 26 h 26"/>
                <a:gd name="T8" fmla="*/ 27 w 27"/>
                <a:gd name="T9" fmla="*/ 26 h 26"/>
                <a:gd name="T10" fmla="*/ 27 w 27"/>
                <a:gd name="T11" fmla="*/ 26 h 26"/>
                <a:gd name="T12" fmla="*/ 6 w 27"/>
                <a:gd name="T13" fmla="*/ 0 h 26"/>
                <a:gd name="T14" fmla="*/ 0 w 27"/>
                <a:gd name="T15" fmla="*/ 7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26">
                  <a:moveTo>
                    <a:pt x="0" y="7"/>
                  </a:moveTo>
                  <a:cubicBezTo>
                    <a:pt x="0" y="9"/>
                    <a:pt x="1" y="12"/>
                    <a:pt x="3" y="15"/>
                  </a:cubicBezTo>
                  <a:cubicBezTo>
                    <a:pt x="4" y="17"/>
                    <a:pt x="5" y="18"/>
                    <a:pt x="6" y="20"/>
                  </a:cubicBezTo>
                  <a:cubicBezTo>
                    <a:pt x="9" y="24"/>
                    <a:pt x="14" y="26"/>
                    <a:pt x="19" y="26"/>
                  </a:cubicBezTo>
                  <a:cubicBezTo>
                    <a:pt x="27" y="26"/>
                    <a:pt x="27" y="26"/>
                    <a:pt x="27" y="26"/>
                  </a:cubicBezTo>
                  <a:cubicBezTo>
                    <a:pt x="27" y="26"/>
                    <a:pt x="27" y="26"/>
                    <a:pt x="27" y="26"/>
                  </a:cubicBezTo>
                  <a:cubicBezTo>
                    <a:pt x="25" y="22"/>
                    <a:pt x="19" y="13"/>
                    <a:pt x="6" y="0"/>
                  </a:cubicBezTo>
                  <a:cubicBezTo>
                    <a:pt x="3" y="1"/>
                    <a:pt x="0" y="3"/>
                    <a:pt x="0" y="7"/>
                  </a:cubicBezTo>
                  <a:close/>
                </a:path>
              </a:pathLst>
            </a:custGeom>
            <a:solidFill>
              <a:srgbClr val="E56E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2" name="Freeform 361">
              <a:extLst>
                <a:ext uri="{FF2B5EF4-FFF2-40B4-BE49-F238E27FC236}">
                  <a16:creationId xmlns:a16="http://schemas.microsoft.com/office/drawing/2014/main" id="{F3A7D8F5-C933-ED46-8183-9F593F6DEC70}"/>
                </a:ext>
              </a:extLst>
            </p:cNvPr>
            <p:cNvSpPr>
              <a:spLocks/>
            </p:cNvSpPr>
            <p:nvPr/>
          </p:nvSpPr>
          <p:spPr bwMode="auto">
            <a:xfrm>
              <a:off x="8561673" y="6053932"/>
              <a:ext cx="55412" cy="57721"/>
            </a:xfrm>
            <a:custGeom>
              <a:avLst/>
              <a:gdLst>
                <a:gd name="T0" fmla="*/ 8 w 17"/>
                <a:gd name="T1" fmla="*/ 16 h 18"/>
                <a:gd name="T2" fmla="*/ 14 w 17"/>
                <a:gd name="T3" fmla="*/ 18 h 18"/>
                <a:gd name="T4" fmla="*/ 17 w 17"/>
                <a:gd name="T5" fmla="*/ 18 h 18"/>
                <a:gd name="T6" fmla="*/ 17 w 17"/>
                <a:gd name="T7" fmla="*/ 17 h 18"/>
                <a:gd name="T8" fmla="*/ 12 w 17"/>
                <a:gd name="T9" fmla="*/ 0 h 18"/>
                <a:gd name="T10" fmla="*/ 11 w 17"/>
                <a:gd name="T11" fmla="*/ 0 h 18"/>
                <a:gd name="T12" fmla="*/ 1 w 17"/>
                <a:gd name="T13" fmla="*/ 4 h 18"/>
                <a:gd name="T14" fmla="*/ 8 w 17"/>
                <a:gd name="T15" fmla="*/ 16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8">
                  <a:moveTo>
                    <a:pt x="8" y="16"/>
                  </a:moveTo>
                  <a:cubicBezTo>
                    <a:pt x="10" y="17"/>
                    <a:pt x="12" y="18"/>
                    <a:pt x="14" y="18"/>
                  </a:cubicBezTo>
                  <a:cubicBezTo>
                    <a:pt x="17" y="18"/>
                    <a:pt x="17" y="18"/>
                    <a:pt x="17" y="18"/>
                  </a:cubicBezTo>
                  <a:cubicBezTo>
                    <a:pt x="17" y="17"/>
                    <a:pt x="17" y="17"/>
                    <a:pt x="17" y="17"/>
                  </a:cubicBezTo>
                  <a:cubicBezTo>
                    <a:pt x="16" y="12"/>
                    <a:pt x="14" y="6"/>
                    <a:pt x="12" y="0"/>
                  </a:cubicBezTo>
                  <a:cubicBezTo>
                    <a:pt x="11" y="0"/>
                    <a:pt x="11" y="0"/>
                    <a:pt x="11" y="0"/>
                  </a:cubicBezTo>
                  <a:cubicBezTo>
                    <a:pt x="3" y="0"/>
                    <a:pt x="2" y="1"/>
                    <a:pt x="1" y="4"/>
                  </a:cubicBezTo>
                  <a:cubicBezTo>
                    <a:pt x="0" y="8"/>
                    <a:pt x="5" y="15"/>
                    <a:pt x="8" y="16"/>
                  </a:cubicBezTo>
                  <a:close/>
                </a:path>
              </a:pathLst>
            </a:custGeom>
            <a:solidFill>
              <a:srgbClr val="E56E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3" name="Freeform 362">
              <a:extLst>
                <a:ext uri="{FF2B5EF4-FFF2-40B4-BE49-F238E27FC236}">
                  <a16:creationId xmlns:a16="http://schemas.microsoft.com/office/drawing/2014/main" id="{60FF1981-D012-424D-AB58-ECB3D35D7DD6}"/>
                </a:ext>
              </a:extLst>
            </p:cNvPr>
            <p:cNvSpPr>
              <a:spLocks/>
            </p:cNvSpPr>
            <p:nvPr/>
          </p:nvSpPr>
          <p:spPr bwMode="auto">
            <a:xfrm>
              <a:off x="7120959" y="5832284"/>
              <a:ext cx="677644" cy="47331"/>
            </a:xfrm>
            <a:custGeom>
              <a:avLst/>
              <a:gdLst>
                <a:gd name="T0" fmla="*/ 2 w 211"/>
                <a:gd name="T1" fmla="*/ 15 h 15"/>
                <a:gd name="T2" fmla="*/ 211 w 211"/>
                <a:gd name="T3" fmla="*/ 15 h 15"/>
                <a:gd name="T4" fmla="*/ 211 w 211"/>
                <a:gd name="T5" fmla="*/ 0 h 15"/>
                <a:gd name="T6" fmla="*/ 1 w 211"/>
                <a:gd name="T7" fmla="*/ 0 h 15"/>
                <a:gd name="T8" fmla="*/ 0 w 211"/>
                <a:gd name="T9" fmla="*/ 1 h 15"/>
                <a:gd name="T10" fmla="*/ 0 w 211"/>
                <a:gd name="T11" fmla="*/ 12 h 15"/>
                <a:gd name="T12" fmla="*/ 2 w 211"/>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211" h="15">
                  <a:moveTo>
                    <a:pt x="2" y="15"/>
                  </a:moveTo>
                  <a:cubicBezTo>
                    <a:pt x="211" y="15"/>
                    <a:pt x="211" y="15"/>
                    <a:pt x="211" y="15"/>
                  </a:cubicBezTo>
                  <a:cubicBezTo>
                    <a:pt x="211" y="0"/>
                    <a:pt x="211" y="0"/>
                    <a:pt x="211" y="0"/>
                  </a:cubicBezTo>
                  <a:cubicBezTo>
                    <a:pt x="1" y="0"/>
                    <a:pt x="1" y="0"/>
                    <a:pt x="1" y="0"/>
                  </a:cubicBezTo>
                  <a:cubicBezTo>
                    <a:pt x="1" y="0"/>
                    <a:pt x="0" y="1"/>
                    <a:pt x="0" y="1"/>
                  </a:cubicBezTo>
                  <a:cubicBezTo>
                    <a:pt x="0" y="12"/>
                    <a:pt x="0" y="12"/>
                    <a:pt x="0" y="12"/>
                  </a:cubicBezTo>
                  <a:cubicBezTo>
                    <a:pt x="0" y="14"/>
                    <a:pt x="1" y="15"/>
                    <a:pt x="2" y="15"/>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4" name="Freeform 363">
              <a:extLst>
                <a:ext uri="{FF2B5EF4-FFF2-40B4-BE49-F238E27FC236}">
                  <a16:creationId xmlns:a16="http://schemas.microsoft.com/office/drawing/2014/main" id="{E1444F48-6C1C-9243-BEBC-7A9644C8B771}"/>
                </a:ext>
              </a:extLst>
            </p:cNvPr>
            <p:cNvSpPr>
              <a:spLocks/>
            </p:cNvSpPr>
            <p:nvPr/>
          </p:nvSpPr>
          <p:spPr bwMode="auto">
            <a:xfrm>
              <a:off x="7926743" y="2296299"/>
              <a:ext cx="461767" cy="344017"/>
            </a:xfrm>
            <a:custGeom>
              <a:avLst/>
              <a:gdLst>
                <a:gd name="T0" fmla="*/ 72 w 144"/>
                <a:gd name="T1" fmla="*/ 107 h 107"/>
                <a:gd name="T2" fmla="*/ 72 w 144"/>
                <a:gd name="T3" fmla="*/ 107 h 107"/>
                <a:gd name="T4" fmla="*/ 0 w 144"/>
                <a:gd name="T5" fmla="*/ 35 h 107"/>
                <a:gd name="T6" fmla="*/ 0 w 144"/>
                <a:gd name="T7" fmla="*/ 0 h 107"/>
                <a:gd name="T8" fmla="*/ 144 w 144"/>
                <a:gd name="T9" fmla="*/ 0 h 107"/>
                <a:gd name="T10" fmla="*/ 144 w 144"/>
                <a:gd name="T11" fmla="*/ 35 h 107"/>
                <a:gd name="T12" fmla="*/ 72 w 144"/>
                <a:gd name="T13" fmla="*/ 107 h 107"/>
              </a:gdLst>
              <a:ahLst/>
              <a:cxnLst>
                <a:cxn ang="0">
                  <a:pos x="T0" y="T1"/>
                </a:cxn>
                <a:cxn ang="0">
                  <a:pos x="T2" y="T3"/>
                </a:cxn>
                <a:cxn ang="0">
                  <a:pos x="T4" y="T5"/>
                </a:cxn>
                <a:cxn ang="0">
                  <a:pos x="T6" y="T7"/>
                </a:cxn>
                <a:cxn ang="0">
                  <a:pos x="T8" y="T9"/>
                </a:cxn>
                <a:cxn ang="0">
                  <a:pos x="T10" y="T11"/>
                </a:cxn>
                <a:cxn ang="0">
                  <a:pos x="T12" y="T13"/>
                </a:cxn>
              </a:cxnLst>
              <a:rect l="0" t="0" r="r" b="b"/>
              <a:pathLst>
                <a:path w="144" h="107">
                  <a:moveTo>
                    <a:pt x="72" y="107"/>
                  </a:moveTo>
                  <a:cubicBezTo>
                    <a:pt x="72" y="107"/>
                    <a:pt x="72" y="107"/>
                    <a:pt x="72" y="107"/>
                  </a:cubicBezTo>
                  <a:cubicBezTo>
                    <a:pt x="33" y="107"/>
                    <a:pt x="0" y="75"/>
                    <a:pt x="0" y="35"/>
                  </a:cubicBezTo>
                  <a:cubicBezTo>
                    <a:pt x="0" y="0"/>
                    <a:pt x="0" y="0"/>
                    <a:pt x="0" y="0"/>
                  </a:cubicBezTo>
                  <a:cubicBezTo>
                    <a:pt x="144" y="0"/>
                    <a:pt x="144" y="0"/>
                    <a:pt x="144" y="0"/>
                  </a:cubicBezTo>
                  <a:cubicBezTo>
                    <a:pt x="144" y="35"/>
                    <a:pt x="144" y="35"/>
                    <a:pt x="144" y="35"/>
                  </a:cubicBezTo>
                  <a:cubicBezTo>
                    <a:pt x="144" y="75"/>
                    <a:pt x="112" y="107"/>
                    <a:pt x="72" y="10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5" name="Freeform 364">
              <a:extLst>
                <a:ext uri="{FF2B5EF4-FFF2-40B4-BE49-F238E27FC236}">
                  <a16:creationId xmlns:a16="http://schemas.microsoft.com/office/drawing/2014/main" id="{1A2D19AD-57A9-8542-9C70-BEB3238A51F2}"/>
                </a:ext>
              </a:extLst>
            </p:cNvPr>
            <p:cNvSpPr>
              <a:spLocks/>
            </p:cNvSpPr>
            <p:nvPr/>
          </p:nvSpPr>
          <p:spPr bwMode="auto">
            <a:xfrm>
              <a:off x="7890956" y="2289372"/>
              <a:ext cx="536805" cy="16162"/>
            </a:xfrm>
            <a:custGeom>
              <a:avLst/>
              <a:gdLst>
                <a:gd name="T0" fmla="*/ 2 w 167"/>
                <a:gd name="T1" fmla="*/ 5 h 5"/>
                <a:gd name="T2" fmla="*/ 165 w 167"/>
                <a:gd name="T3" fmla="*/ 5 h 5"/>
                <a:gd name="T4" fmla="*/ 167 w 167"/>
                <a:gd name="T5" fmla="*/ 2 h 5"/>
                <a:gd name="T6" fmla="*/ 165 w 167"/>
                <a:gd name="T7" fmla="*/ 0 h 5"/>
                <a:gd name="T8" fmla="*/ 2 w 167"/>
                <a:gd name="T9" fmla="*/ 0 h 5"/>
                <a:gd name="T10" fmla="*/ 0 w 167"/>
                <a:gd name="T11" fmla="*/ 2 h 5"/>
                <a:gd name="T12" fmla="*/ 2 w 167"/>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67" h="5">
                  <a:moveTo>
                    <a:pt x="2" y="5"/>
                  </a:moveTo>
                  <a:cubicBezTo>
                    <a:pt x="165" y="5"/>
                    <a:pt x="165" y="5"/>
                    <a:pt x="165" y="5"/>
                  </a:cubicBezTo>
                  <a:cubicBezTo>
                    <a:pt x="166" y="5"/>
                    <a:pt x="167" y="4"/>
                    <a:pt x="167" y="2"/>
                  </a:cubicBezTo>
                  <a:cubicBezTo>
                    <a:pt x="167" y="1"/>
                    <a:pt x="166" y="0"/>
                    <a:pt x="165" y="0"/>
                  </a:cubicBezTo>
                  <a:cubicBezTo>
                    <a:pt x="2" y="0"/>
                    <a:pt x="2" y="0"/>
                    <a:pt x="2" y="0"/>
                  </a:cubicBezTo>
                  <a:cubicBezTo>
                    <a:pt x="1" y="0"/>
                    <a:pt x="0" y="1"/>
                    <a:pt x="0" y="2"/>
                  </a:cubicBezTo>
                  <a:cubicBezTo>
                    <a:pt x="0" y="4"/>
                    <a:pt x="1" y="5"/>
                    <a:pt x="2" y="5"/>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6" name="Freeform 365">
              <a:extLst>
                <a:ext uri="{FF2B5EF4-FFF2-40B4-BE49-F238E27FC236}">
                  <a16:creationId xmlns:a16="http://schemas.microsoft.com/office/drawing/2014/main" id="{54E6E05A-D685-9849-9A06-C43AC69AA35C}"/>
                </a:ext>
              </a:extLst>
            </p:cNvPr>
            <p:cNvSpPr>
              <a:spLocks/>
            </p:cNvSpPr>
            <p:nvPr/>
          </p:nvSpPr>
          <p:spPr bwMode="auto">
            <a:xfrm>
              <a:off x="8006398" y="2094276"/>
              <a:ext cx="23088" cy="214722"/>
            </a:xfrm>
            <a:custGeom>
              <a:avLst/>
              <a:gdLst>
                <a:gd name="T0" fmla="*/ 7 w 7"/>
                <a:gd name="T1" fmla="*/ 63 h 67"/>
                <a:gd name="T2" fmla="*/ 7 w 7"/>
                <a:gd name="T3" fmla="*/ 3 h 67"/>
                <a:gd name="T4" fmla="*/ 4 w 7"/>
                <a:gd name="T5" fmla="*/ 0 h 67"/>
                <a:gd name="T6" fmla="*/ 0 w 7"/>
                <a:gd name="T7" fmla="*/ 3 h 67"/>
                <a:gd name="T8" fmla="*/ 0 w 7"/>
                <a:gd name="T9" fmla="*/ 63 h 67"/>
                <a:gd name="T10" fmla="*/ 4 w 7"/>
                <a:gd name="T11" fmla="*/ 67 h 67"/>
                <a:gd name="T12" fmla="*/ 7 w 7"/>
                <a:gd name="T13" fmla="*/ 63 h 67"/>
              </a:gdLst>
              <a:ahLst/>
              <a:cxnLst>
                <a:cxn ang="0">
                  <a:pos x="T0" y="T1"/>
                </a:cxn>
                <a:cxn ang="0">
                  <a:pos x="T2" y="T3"/>
                </a:cxn>
                <a:cxn ang="0">
                  <a:pos x="T4" y="T5"/>
                </a:cxn>
                <a:cxn ang="0">
                  <a:pos x="T6" y="T7"/>
                </a:cxn>
                <a:cxn ang="0">
                  <a:pos x="T8" y="T9"/>
                </a:cxn>
                <a:cxn ang="0">
                  <a:pos x="T10" y="T11"/>
                </a:cxn>
                <a:cxn ang="0">
                  <a:pos x="T12" y="T13"/>
                </a:cxn>
              </a:cxnLst>
              <a:rect l="0" t="0" r="r" b="b"/>
              <a:pathLst>
                <a:path w="7" h="67">
                  <a:moveTo>
                    <a:pt x="7" y="63"/>
                  </a:moveTo>
                  <a:cubicBezTo>
                    <a:pt x="7" y="3"/>
                    <a:pt x="7" y="3"/>
                    <a:pt x="7" y="3"/>
                  </a:cubicBezTo>
                  <a:cubicBezTo>
                    <a:pt x="7" y="1"/>
                    <a:pt x="6" y="0"/>
                    <a:pt x="4" y="0"/>
                  </a:cubicBezTo>
                  <a:cubicBezTo>
                    <a:pt x="2" y="0"/>
                    <a:pt x="0" y="1"/>
                    <a:pt x="0" y="3"/>
                  </a:cubicBezTo>
                  <a:cubicBezTo>
                    <a:pt x="0" y="63"/>
                    <a:pt x="0" y="63"/>
                    <a:pt x="0" y="63"/>
                  </a:cubicBezTo>
                  <a:cubicBezTo>
                    <a:pt x="0" y="65"/>
                    <a:pt x="2" y="67"/>
                    <a:pt x="4" y="67"/>
                  </a:cubicBezTo>
                  <a:cubicBezTo>
                    <a:pt x="6" y="67"/>
                    <a:pt x="7" y="65"/>
                    <a:pt x="7" y="6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7" name="Freeform 366">
              <a:extLst>
                <a:ext uri="{FF2B5EF4-FFF2-40B4-BE49-F238E27FC236}">
                  <a16:creationId xmlns:a16="http://schemas.microsoft.com/office/drawing/2014/main" id="{CF614D95-35CB-C949-B387-EBB4C54430D7}"/>
                </a:ext>
              </a:extLst>
            </p:cNvPr>
            <p:cNvSpPr>
              <a:spLocks/>
            </p:cNvSpPr>
            <p:nvPr/>
          </p:nvSpPr>
          <p:spPr bwMode="auto">
            <a:xfrm>
              <a:off x="8292694" y="2094276"/>
              <a:ext cx="19625" cy="214722"/>
            </a:xfrm>
            <a:custGeom>
              <a:avLst/>
              <a:gdLst>
                <a:gd name="T0" fmla="*/ 6 w 6"/>
                <a:gd name="T1" fmla="*/ 63 h 67"/>
                <a:gd name="T2" fmla="*/ 6 w 6"/>
                <a:gd name="T3" fmla="*/ 3 h 67"/>
                <a:gd name="T4" fmla="*/ 3 w 6"/>
                <a:gd name="T5" fmla="*/ 0 h 67"/>
                <a:gd name="T6" fmla="*/ 0 w 6"/>
                <a:gd name="T7" fmla="*/ 3 h 67"/>
                <a:gd name="T8" fmla="*/ 0 w 6"/>
                <a:gd name="T9" fmla="*/ 63 h 67"/>
                <a:gd name="T10" fmla="*/ 3 w 6"/>
                <a:gd name="T11" fmla="*/ 67 h 67"/>
                <a:gd name="T12" fmla="*/ 6 w 6"/>
                <a:gd name="T13" fmla="*/ 63 h 67"/>
              </a:gdLst>
              <a:ahLst/>
              <a:cxnLst>
                <a:cxn ang="0">
                  <a:pos x="T0" y="T1"/>
                </a:cxn>
                <a:cxn ang="0">
                  <a:pos x="T2" y="T3"/>
                </a:cxn>
                <a:cxn ang="0">
                  <a:pos x="T4" y="T5"/>
                </a:cxn>
                <a:cxn ang="0">
                  <a:pos x="T6" y="T7"/>
                </a:cxn>
                <a:cxn ang="0">
                  <a:pos x="T8" y="T9"/>
                </a:cxn>
                <a:cxn ang="0">
                  <a:pos x="T10" y="T11"/>
                </a:cxn>
                <a:cxn ang="0">
                  <a:pos x="T12" y="T13"/>
                </a:cxn>
              </a:cxnLst>
              <a:rect l="0" t="0" r="r" b="b"/>
              <a:pathLst>
                <a:path w="6" h="67">
                  <a:moveTo>
                    <a:pt x="6" y="63"/>
                  </a:moveTo>
                  <a:cubicBezTo>
                    <a:pt x="6" y="3"/>
                    <a:pt x="6" y="3"/>
                    <a:pt x="6" y="3"/>
                  </a:cubicBezTo>
                  <a:cubicBezTo>
                    <a:pt x="6" y="1"/>
                    <a:pt x="5" y="0"/>
                    <a:pt x="3" y="0"/>
                  </a:cubicBezTo>
                  <a:cubicBezTo>
                    <a:pt x="1" y="0"/>
                    <a:pt x="0" y="1"/>
                    <a:pt x="0" y="3"/>
                  </a:cubicBezTo>
                  <a:cubicBezTo>
                    <a:pt x="0" y="63"/>
                    <a:pt x="0" y="63"/>
                    <a:pt x="0" y="63"/>
                  </a:cubicBezTo>
                  <a:cubicBezTo>
                    <a:pt x="0" y="65"/>
                    <a:pt x="1" y="67"/>
                    <a:pt x="3" y="67"/>
                  </a:cubicBezTo>
                  <a:cubicBezTo>
                    <a:pt x="5" y="67"/>
                    <a:pt x="6" y="65"/>
                    <a:pt x="6" y="6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8" name="Freeform 367">
              <a:extLst>
                <a:ext uri="{FF2B5EF4-FFF2-40B4-BE49-F238E27FC236}">
                  <a16:creationId xmlns:a16="http://schemas.microsoft.com/office/drawing/2014/main" id="{4AD3B4E6-CF12-7644-A25A-FCAB050459C8}"/>
                </a:ext>
              </a:extLst>
            </p:cNvPr>
            <p:cNvSpPr>
              <a:spLocks/>
            </p:cNvSpPr>
            <p:nvPr/>
          </p:nvSpPr>
          <p:spPr bwMode="auto">
            <a:xfrm>
              <a:off x="3508783" y="2330932"/>
              <a:ext cx="4655770" cy="3485190"/>
            </a:xfrm>
            <a:custGeom>
              <a:avLst/>
              <a:gdLst>
                <a:gd name="T0" fmla="*/ 1048 w 1450"/>
                <a:gd name="T1" fmla="*/ 1081 h 1085"/>
                <a:gd name="T2" fmla="*/ 320 w 1450"/>
                <a:gd name="T3" fmla="*/ 1081 h 1085"/>
                <a:gd name="T4" fmla="*/ 97 w 1450"/>
                <a:gd name="T5" fmla="*/ 988 h 1085"/>
                <a:gd name="T6" fmla="*/ 4 w 1450"/>
                <a:gd name="T7" fmla="*/ 765 h 1085"/>
                <a:gd name="T8" fmla="*/ 4 w 1450"/>
                <a:gd name="T9" fmla="*/ 765 h 1085"/>
                <a:gd name="T10" fmla="*/ 97 w 1450"/>
                <a:gd name="T11" fmla="*/ 542 h 1085"/>
                <a:gd name="T12" fmla="*/ 320 w 1450"/>
                <a:gd name="T13" fmla="*/ 450 h 1085"/>
                <a:gd name="T14" fmla="*/ 1132 w 1450"/>
                <a:gd name="T15" fmla="*/ 450 h 1085"/>
                <a:gd name="T16" fmla="*/ 1450 w 1450"/>
                <a:gd name="T17" fmla="*/ 131 h 1085"/>
                <a:gd name="T18" fmla="*/ 1450 w 1450"/>
                <a:gd name="T19" fmla="*/ 2 h 1085"/>
                <a:gd name="T20" fmla="*/ 1448 w 1450"/>
                <a:gd name="T21" fmla="*/ 0 h 1085"/>
                <a:gd name="T22" fmla="*/ 1446 w 1450"/>
                <a:gd name="T23" fmla="*/ 2 h 1085"/>
                <a:gd name="T24" fmla="*/ 1446 w 1450"/>
                <a:gd name="T25" fmla="*/ 131 h 1085"/>
                <a:gd name="T26" fmla="*/ 1354 w 1450"/>
                <a:gd name="T27" fmla="*/ 353 h 1085"/>
                <a:gd name="T28" fmla="*/ 1132 w 1450"/>
                <a:gd name="T29" fmla="*/ 446 h 1085"/>
                <a:gd name="T30" fmla="*/ 320 w 1450"/>
                <a:gd name="T31" fmla="*/ 446 h 1085"/>
                <a:gd name="T32" fmla="*/ 0 w 1450"/>
                <a:gd name="T33" fmla="*/ 765 h 1085"/>
                <a:gd name="T34" fmla="*/ 0 w 1450"/>
                <a:gd name="T35" fmla="*/ 765 h 1085"/>
                <a:gd name="T36" fmla="*/ 320 w 1450"/>
                <a:gd name="T37" fmla="*/ 1085 h 1085"/>
                <a:gd name="T38" fmla="*/ 1048 w 1450"/>
                <a:gd name="T39" fmla="*/ 1085 h 1085"/>
                <a:gd name="T40" fmla="*/ 1050 w 1450"/>
                <a:gd name="T41" fmla="*/ 1083 h 1085"/>
                <a:gd name="T42" fmla="*/ 1048 w 1450"/>
                <a:gd name="T43" fmla="*/ 1081 h 10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50" h="1085">
                  <a:moveTo>
                    <a:pt x="1048" y="1081"/>
                  </a:moveTo>
                  <a:cubicBezTo>
                    <a:pt x="320" y="1081"/>
                    <a:pt x="320" y="1081"/>
                    <a:pt x="320" y="1081"/>
                  </a:cubicBezTo>
                  <a:cubicBezTo>
                    <a:pt x="233" y="1081"/>
                    <a:pt x="154" y="1046"/>
                    <a:pt x="97" y="988"/>
                  </a:cubicBezTo>
                  <a:cubicBezTo>
                    <a:pt x="39" y="931"/>
                    <a:pt x="4" y="852"/>
                    <a:pt x="4" y="765"/>
                  </a:cubicBezTo>
                  <a:cubicBezTo>
                    <a:pt x="4" y="765"/>
                    <a:pt x="4" y="765"/>
                    <a:pt x="4" y="765"/>
                  </a:cubicBezTo>
                  <a:cubicBezTo>
                    <a:pt x="4" y="678"/>
                    <a:pt x="39" y="599"/>
                    <a:pt x="97" y="542"/>
                  </a:cubicBezTo>
                  <a:cubicBezTo>
                    <a:pt x="154" y="485"/>
                    <a:pt x="233" y="450"/>
                    <a:pt x="320" y="450"/>
                  </a:cubicBezTo>
                  <a:cubicBezTo>
                    <a:pt x="1132" y="450"/>
                    <a:pt x="1132" y="450"/>
                    <a:pt x="1132" y="450"/>
                  </a:cubicBezTo>
                  <a:cubicBezTo>
                    <a:pt x="1308" y="450"/>
                    <a:pt x="1450" y="307"/>
                    <a:pt x="1450" y="131"/>
                  </a:cubicBezTo>
                  <a:cubicBezTo>
                    <a:pt x="1450" y="2"/>
                    <a:pt x="1450" y="2"/>
                    <a:pt x="1450" y="2"/>
                  </a:cubicBezTo>
                  <a:cubicBezTo>
                    <a:pt x="1450" y="1"/>
                    <a:pt x="1450" y="0"/>
                    <a:pt x="1448" y="0"/>
                  </a:cubicBezTo>
                  <a:cubicBezTo>
                    <a:pt x="1447" y="0"/>
                    <a:pt x="1446" y="1"/>
                    <a:pt x="1446" y="2"/>
                  </a:cubicBezTo>
                  <a:cubicBezTo>
                    <a:pt x="1446" y="131"/>
                    <a:pt x="1446" y="131"/>
                    <a:pt x="1446" y="131"/>
                  </a:cubicBezTo>
                  <a:cubicBezTo>
                    <a:pt x="1446" y="218"/>
                    <a:pt x="1411" y="296"/>
                    <a:pt x="1354" y="353"/>
                  </a:cubicBezTo>
                  <a:cubicBezTo>
                    <a:pt x="1297" y="410"/>
                    <a:pt x="1219" y="446"/>
                    <a:pt x="1132" y="446"/>
                  </a:cubicBezTo>
                  <a:cubicBezTo>
                    <a:pt x="320" y="446"/>
                    <a:pt x="320" y="446"/>
                    <a:pt x="320" y="446"/>
                  </a:cubicBezTo>
                  <a:cubicBezTo>
                    <a:pt x="143" y="446"/>
                    <a:pt x="0" y="589"/>
                    <a:pt x="0" y="765"/>
                  </a:cubicBezTo>
                  <a:cubicBezTo>
                    <a:pt x="0" y="765"/>
                    <a:pt x="0" y="765"/>
                    <a:pt x="0" y="765"/>
                  </a:cubicBezTo>
                  <a:cubicBezTo>
                    <a:pt x="0" y="942"/>
                    <a:pt x="143" y="1085"/>
                    <a:pt x="320" y="1085"/>
                  </a:cubicBezTo>
                  <a:cubicBezTo>
                    <a:pt x="1048" y="1085"/>
                    <a:pt x="1048" y="1085"/>
                    <a:pt x="1048" y="1085"/>
                  </a:cubicBezTo>
                  <a:cubicBezTo>
                    <a:pt x="1049" y="1085"/>
                    <a:pt x="1050" y="1084"/>
                    <a:pt x="1050" y="1083"/>
                  </a:cubicBezTo>
                  <a:cubicBezTo>
                    <a:pt x="1050" y="1082"/>
                    <a:pt x="1049" y="1081"/>
                    <a:pt x="1048" y="108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grpSp>
        <p:nvGrpSpPr>
          <p:cNvPr id="394" name="Group 393">
            <a:extLst>
              <a:ext uri="{FF2B5EF4-FFF2-40B4-BE49-F238E27FC236}">
                <a16:creationId xmlns:a16="http://schemas.microsoft.com/office/drawing/2014/main" id="{4C4FA4DA-A7A6-C14C-B7D8-A88141434040}"/>
              </a:ext>
            </a:extLst>
          </p:cNvPr>
          <p:cNvGrpSpPr/>
          <p:nvPr/>
        </p:nvGrpSpPr>
        <p:grpSpPr>
          <a:xfrm>
            <a:off x="6107112" y="2228688"/>
            <a:ext cx="2198178" cy="790858"/>
            <a:chOff x="2194602" y="2009322"/>
            <a:chExt cx="2198178" cy="790858"/>
          </a:xfrm>
        </p:grpSpPr>
        <p:sp>
          <p:nvSpPr>
            <p:cNvPr id="395" name="Rectangle 394">
              <a:extLst>
                <a:ext uri="{FF2B5EF4-FFF2-40B4-BE49-F238E27FC236}">
                  <a16:creationId xmlns:a16="http://schemas.microsoft.com/office/drawing/2014/main" id="{1EB2B6CC-0A93-9140-B4C3-6748D72A5275}"/>
                </a:ext>
              </a:extLst>
            </p:cNvPr>
            <p:cNvSpPr/>
            <p:nvPr/>
          </p:nvSpPr>
          <p:spPr>
            <a:xfrm>
              <a:off x="2540742" y="2009322"/>
              <a:ext cx="1852038" cy="790858"/>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lang="ru-RU" sz="1200" dirty="0">
                  <a:solidFill>
                    <a:srgbClr val="656D78"/>
                  </a:solidFill>
                  <a:latin typeface="Tahoma" panose="020B0604030504040204" pitchFamily="34" charset="0"/>
                </a:rPr>
                <a:t>Место для вашего текста. Место для вашего текста.</a:t>
              </a: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396" name="Shape 2778">
              <a:extLst>
                <a:ext uri="{FF2B5EF4-FFF2-40B4-BE49-F238E27FC236}">
                  <a16:creationId xmlns:a16="http://schemas.microsoft.com/office/drawing/2014/main" id="{E701909E-2E17-AB43-BAC5-9EAE0A417958}"/>
                </a:ext>
              </a:extLst>
            </p:cNvPr>
            <p:cNvSpPr/>
            <p:nvPr/>
          </p:nvSpPr>
          <p:spPr>
            <a:xfrm>
              <a:off x="2194602" y="2165160"/>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gradFill>
              <a:gsLst>
                <a:gs pos="0">
                  <a:schemeClr val="accent5">
                    <a:lumMod val="67000"/>
                  </a:schemeClr>
                </a:gs>
                <a:gs pos="48000">
                  <a:schemeClr val="accent3"/>
                </a:gs>
                <a:gs pos="100000">
                  <a:schemeClr val="accent6"/>
                </a:gs>
              </a:gsLst>
              <a:path path="circle">
                <a:fillToRect l="100000" t="100000"/>
              </a:path>
            </a:gra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grpSp>
      <p:grpSp>
        <p:nvGrpSpPr>
          <p:cNvPr id="397" name="Group 396">
            <a:extLst>
              <a:ext uri="{FF2B5EF4-FFF2-40B4-BE49-F238E27FC236}">
                <a16:creationId xmlns:a16="http://schemas.microsoft.com/office/drawing/2014/main" id="{0B1B99D1-64BD-0441-B7B3-5D8D409BF9D5}"/>
              </a:ext>
            </a:extLst>
          </p:cNvPr>
          <p:cNvGrpSpPr/>
          <p:nvPr/>
        </p:nvGrpSpPr>
        <p:grpSpPr>
          <a:xfrm>
            <a:off x="6096095" y="4167683"/>
            <a:ext cx="2199302" cy="790858"/>
            <a:chOff x="4129724" y="2015877"/>
            <a:chExt cx="2199302" cy="790858"/>
          </a:xfrm>
        </p:grpSpPr>
        <p:sp>
          <p:nvSpPr>
            <p:cNvPr id="398" name="Rectangle 397">
              <a:extLst>
                <a:ext uri="{FF2B5EF4-FFF2-40B4-BE49-F238E27FC236}">
                  <a16:creationId xmlns:a16="http://schemas.microsoft.com/office/drawing/2014/main" id="{0491A5C4-9DFD-9844-8946-F1A8D3D320C1}"/>
                </a:ext>
              </a:extLst>
            </p:cNvPr>
            <p:cNvSpPr/>
            <p:nvPr/>
          </p:nvSpPr>
          <p:spPr>
            <a:xfrm>
              <a:off x="4477137" y="2015877"/>
              <a:ext cx="1851889" cy="790858"/>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lang="ru-RU" sz="1200" dirty="0">
                  <a:solidFill>
                    <a:srgbClr val="656D78"/>
                  </a:solidFill>
                  <a:latin typeface="Tahoma" panose="020B0604030504040204" pitchFamily="34" charset="0"/>
                </a:rPr>
                <a:t>Место для вашего текста. Место для вашего текста.</a:t>
              </a: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399" name="Shape 2748">
              <a:extLst>
                <a:ext uri="{FF2B5EF4-FFF2-40B4-BE49-F238E27FC236}">
                  <a16:creationId xmlns:a16="http://schemas.microsoft.com/office/drawing/2014/main" id="{37BE5FF3-9EEA-7D4E-929B-4FD8744BF84E}"/>
                </a:ext>
              </a:extLst>
            </p:cNvPr>
            <p:cNvSpPr/>
            <p:nvPr/>
          </p:nvSpPr>
          <p:spPr>
            <a:xfrm>
              <a:off x="4129724" y="2143124"/>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gradFill>
              <a:gsLst>
                <a:gs pos="0">
                  <a:schemeClr val="accent5">
                    <a:lumMod val="67000"/>
                  </a:schemeClr>
                </a:gs>
                <a:gs pos="48000">
                  <a:schemeClr val="accent3"/>
                </a:gs>
                <a:gs pos="100000">
                  <a:schemeClr val="accent6"/>
                </a:gs>
              </a:gsLst>
              <a:path path="circle">
                <a:fillToRect l="100000" t="100000"/>
              </a:path>
            </a:gra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grpSp>
      <p:grpSp>
        <p:nvGrpSpPr>
          <p:cNvPr id="400" name="Group 399">
            <a:extLst>
              <a:ext uri="{FF2B5EF4-FFF2-40B4-BE49-F238E27FC236}">
                <a16:creationId xmlns:a16="http://schemas.microsoft.com/office/drawing/2014/main" id="{F8297C38-9B9A-C244-87B5-CC899541EDAE}"/>
              </a:ext>
            </a:extLst>
          </p:cNvPr>
          <p:cNvGrpSpPr/>
          <p:nvPr/>
        </p:nvGrpSpPr>
        <p:grpSpPr>
          <a:xfrm>
            <a:off x="6107112" y="3199163"/>
            <a:ext cx="2126143" cy="792589"/>
            <a:chOff x="6064846" y="2015877"/>
            <a:chExt cx="2126143" cy="792589"/>
          </a:xfrm>
        </p:grpSpPr>
        <p:sp>
          <p:nvSpPr>
            <p:cNvPr id="401" name="Rectangle 400">
              <a:extLst>
                <a:ext uri="{FF2B5EF4-FFF2-40B4-BE49-F238E27FC236}">
                  <a16:creationId xmlns:a16="http://schemas.microsoft.com/office/drawing/2014/main" id="{0E0DBFD1-5DFD-1445-BA02-67AFFE0FDF6A}"/>
                </a:ext>
              </a:extLst>
            </p:cNvPr>
            <p:cNvSpPr/>
            <p:nvPr/>
          </p:nvSpPr>
          <p:spPr>
            <a:xfrm>
              <a:off x="6413532" y="2015877"/>
              <a:ext cx="1777457" cy="792589"/>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lang="ru-RU" sz="1200" dirty="0">
                  <a:solidFill>
                    <a:srgbClr val="656D78"/>
                  </a:solidFill>
                  <a:latin typeface="Tahoma" panose="020B0604030504040204" pitchFamily="34" charset="0"/>
                </a:rPr>
                <a:t>Место для вашего текста. Место для вашего текста.</a:t>
              </a: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402" name="Shape 2774">
              <a:extLst>
                <a:ext uri="{FF2B5EF4-FFF2-40B4-BE49-F238E27FC236}">
                  <a16:creationId xmlns:a16="http://schemas.microsoft.com/office/drawing/2014/main" id="{486919E4-B7DE-4C4D-9607-FA97F29A7E7B}"/>
                </a:ext>
              </a:extLst>
            </p:cNvPr>
            <p:cNvSpPr/>
            <p:nvPr/>
          </p:nvSpPr>
          <p:spPr>
            <a:xfrm>
              <a:off x="6064846" y="2162856"/>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7" y="0"/>
                    <a:pt x="9818" y="440"/>
                    <a:pt x="9818" y="982"/>
                  </a:cubicBezTo>
                  <a:lnTo>
                    <a:pt x="982" y="982"/>
                  </a:lnTo>
                  <a:cubicBezTo>
                    <a:pt x="439" y="982"/>
                    <a:pt x="0" y="1422"/>
                    <a:pt x="0" y="1964"/>
                  </a:cubicBezTo>
                  <a:lnTo>
                    <a:pt x="0" y="2945"/>
                  </a:lnTo>
                  <a:cubicBezTo>
                    <a:pt x="0" y="3488"/>
                    <a:pt x="439" y="3927"/>
                    <a:pt x="982" y="3927"/>
                  </a:cubicBezTo>
                  <a:lnTo>
                    <a:pt x="982" y="15709"/>
                  </a:lnTo>
                  <a:cubicBezTo>
                    <a:pt x="982" y="16252"/>
                    <a:pt x="1421" y="16691"/>
                    <a:pt x="1964" y="16691"/>
                  </a:cubicBezTo>
                  <a:lnTo>
                    <a:pt x="10309" y="16691"/>
                  </a:lnTo>
                  <a:lnTo>
                    <a:pt x="10309" y="17960"/>
                  </a:lnTo>
                  <a:lnTo>
                    <a:pt x="7507" y="20762"/>
                  </a:lnTo>
                  <a:cubicBezTo>
                    <a:pt x="7419"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6200" y="5891"/>
                  </a:moveTo>
                  <a:cubicBezTo>
                    <a:pt x="16471" y="5891"/>
                    <a:pt x="16691" y="6111"/>
                    <a:pt x="16691" y="6382"/>
                  </a:cubicBezTo>
                  <a:cubicBezTo>
                    <a:pt x="16691" y="6653"/>
                    <a:pt x="16471" y="6873"/>
                    <a:pt x="16200" y="6873"/>
                  </a:cubicBezTo>
                  <a:cubicBezTo>
                    <a:pt x="15929" y="6873"/>
                    <a:pt x="15709" y="6653"/>
                    <a:pt x="15709" y="6382"/>
                  </a:cubicBezTo>
                  <a:cubicBezTo>
                    <a:pt x="15709" y="6111"/>
                    <a:pt x="15929" y="5891"/>
                    <a:pt x="16200" y="5891"/>
                  </a:cubicBezTo>
                  <a:moveTo>
                    <a:pt x="16200" y="7855"/>
                  </a:moveTo>
                  <a:cubicBezTo>
                    <a:pt x="17013" y="7855"/>
                    <a:pt x="17673" y="7196"/>
                    <a:pt x="17673" y="6382"/>
                  </a:cubicBezTo>
                  <a:cubicBezTo>
                    <a:pt x="17673" y="5569"/>
                    <a:pt x="17013" y="4909"/>
                    <a:pt x="16200" y="4909"/>
                  </a:cubicBezTo>
                  <a:cubicBezTo>
                    <a:pt x="15387" y="4909"/>
                    <a:pt x="14727" y="5569"/>
                    <a:pt x="14727" y="6382"/>
                  </a:cubicBezTo>
                  <a:cubicBezTo>
                    <a:pt x="14727" y="7196"/>
                    <a:pt x="15387" y="7855"/>
                    <a:pt x="16200" y="7855"/>
                  </a:cubicBezTo>
                  <a:moveTo>
                    <a:pt x="8422" y="8135"/>
                  </a:moveTo>
                  <a:lnTo>
                    <a:pt x="11926" y="11638"/>
                  </a:lnTo>
                  <a:cubicBezTo>
                    <a:pt x="12015" y="11727"/>
                    <a:pt x="12138" y="11782"/>
                    <a:pt x="12273" y="11782"/>
                  </a:cubicBezTo>
                  <a:cubicBezTo>
                    <a:pt x="12408" y="11782"/>
                    <a:pt x="12531" y="11727"/>
                    <a:pt x="12620" y="11638"/>
                  </a:cubicBezTo>
                  <a:lnTo>
                    <a:pt x="14183" y="10075"/>
                  </a:lnTo>
                  <a:lnTo>
                    <a:pt x="16200" y="12764"/>
                  </a:lnTo>
                  <a:lnTo>
                    <a:pt x="5336" y="12764"/>
                  </a:lnTo>
                  <a:cubicBezTo>
                    <a:pt x="5336" y="12764"/>
                    <a:pt x="8422" y="8135"/>
                    <a:pt x="8422" y="8135"/>
                  </a:cubicBezTo>
                  <a:close/>
                  <a:moveTo>
                    <a:pt x="4418" y="13745"/>
                  </a:moveTo>
                  <a:lnTo>
                    <a:pt x="17182" y="13745"/>
                  </a:lnTo>
                  <a:cubicBezTo>
                    <a:pt x="17453" y="13745"/>
                    <a:pt x="17673" y="13526"/>
                    <a:pt x="17673" y="13255"/>
                  </a:cubicBezTo>
                  <a:cubicBezTo>
                    <a:pt x="17673" y="13144"/>
                    <a:pt x="17630" y="13047"/>
                    <a:pt x="17568" y="12965"/>
                  </a:cubicBezTo>
                  <a:lnTo>
                    <a:pt x="17575" y="12960"/>
                  </a:lnTo>
                  <a:lnTo>
                    <a:pt x="14629" y="9033"/>
                  </a:lnTo>
                  <a:lnTo>
                    <a:pt x="14622" y="9038"/>
                  </a:lnTo>
                  <a:cubicBezTo>
                    <a:pt x="14533" y="8919"/>
                    <a:pt x="14397" y="8836"/>
                    <a:pt x="14236" y="8836"/>
                  </a:cubicBezTo>
                  <a:cubicBezTo>
                    <a:pt x="14101" y="8836"/>
                    <a:pt x="13978" y="8891"/>
                    <a:pt x="13889" y="8980"/>
                  </a:cubicBezTo>
                  <a:lnTo>
                    <a:pt x="12273" y="10597"/>
                  </a:lnTo>
                  <a:lnTo>
                    <a:pt x="8693" y="7017"/>
                  </a:lnTo>
                  <a:cubicBezTo>
                    <a:pt x="8604" y="6928"/>
                    <a:pt x="8481" y="6873"/>
                    <a:pt x="8345" y="6873"/>
                  </a:cubicBezTo>
                  <a:cubicBezTo>
                    <a:pt x="8175" y="6873"/>
                    <a:pt x="8033" y="6965"/>
                    <a:pt x="7945" y="7097"/>
                  </a:cubicBezTo>
                  <a:lnTo>
                    <a:pt x="7937" y="7091"/>
                  </a:lnTo>
                  <a:lnTo>
                    <a:pt x="4010" y="12982"/>
                  </a:lnTo>
                  <a:lnTo>
                    <a:pt x="4017" y="12988"/>
                  </a:lnTo>
                  <a:cubicBezTo>
                    <a:pt x="3965" y="13066"/>
                    <a:pt x="3927" y="13154"/>
                    <a:pt x="3927" y="13255"/>
                  </a:cubicBezTo>
                  <a:cubicBezTo>
                    <a:pt x="3927" y="13526"/>
                    <a:pt x="4147" y="13745"/>
                    <a:pt x="4418" y="13745"/>
                  </a:cubicBezTo>
                </a:path>
              </a:pathLst>
            </a:custGeom>
            <a:gradFill>
              <a:gsLst>
                <a:gs pos="0">
                  <a:schemeClr val="accent5">
                    <a:lumMod val="67000"/>
                  </a:schemeClr>
                </a:gs>
                <a:gs pos="48000">
                  <a:schemeClr val="accent3"/>
                </a:gs>
                <a:gs pos="100000">
                  <a:schemeClr val="accent6"/>
                </a:gs>
              </a:gsLst>
              <a:path path="circle">
                <a:fillToRect l="100000" t="100000"/>
              </a:path>
            </a:gra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grpSp>
      <p:grpSp>
        <p:nvGrpSpPr>
          <p:cNvPr id="403" name="Group 402">
            <a:extLst>
              <a:ext uri="{FF2B5EF4-FFF2-40B4-BE49-F238E27FC236}">
                <a16:creationId xmlns:a16="http://schemas.microsoft.com/office/drawing/2014/main" id="{ADE986FB-5E0D-3441-BE17-9D2FD00AAACC}"/>
              </a:ext>
            </a:extLst>
          </p:cNvPr>
          <p:cNvGrpSpPr/>
          <p:nvPr/>
        </p:nvGrpSpPr>
        <p:grpSpPr>
          <a:xfrm>
            <a:off x="6107112" y="5075277"/>
            <a:ext cx="2199302" cy="790858"/>
            <a:chOff x="8002514" y="2015877"/>
            <a:chExt cx="2199302" cy="790858"/>
          </a:xfrm>
        </p:grpSpPr>
        <p:sp>
          <p:nvSpPr>
            <p:cNvPr id="404" name="Rectangle 403">
              <a:extLst>
                <a:ext uri="{FF2B5EF4-FFF2-40B4-BE49-F238E27FC236}">
                  <a16:creationId xmlns:a16="http://schemas.microsoft.com/office/drawing/2014/main" id="{CBE6D9E5-58D9-D843-A30E-69C9C6C1D9D4}"/>
                </a:ext>
              </a:extLst>
            </p:cNvPr>
            <p:cNvSpPr/>
            <p:nvPr/>
          </p:nvSpPr>
          <p:spPr>
            <a:xfrm>
              <a:off x="8349927" y="2015877"/>
              <a:ext cx="1851889" cy="790858"/>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lang="ru-RU" sz="1200" dirty="0">
                  <a:solidFill>
                    <a:srgbClr val="656D78"/>
                  </a:solidFill>
                  <a:latin typeface="Tahoma" panose="020B0604030504040204" pitchFamily="34" charset="0"/>
                </a:rPr>
                <a:t>Место для вашего текста. Место для вашего текста.</a:t>
              </a: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405" name="Shape 2784">
              <a:extLst>
                <a:ext uri="{FF2B5EF4-FFF2-40B4-BE49-F238E27FC236}">
                  <a16:creationId xmlns:a16="http://schemas.microsoft.com/office/drawing/2014/main" id="{20E0EC79-CA99-7E44-9C87-40E1DE92C58F}"/>
                </a:ext>
              </a:extLst>
            </p:cNvPr>
            <p:cNvSpPr/>
            <p:nvPr/>
          </p:nvSpPr>
          <p:spPr>
            <a:xfrm>
              <a:off x="8002514" y="2168250"/>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gradFill>
              <a:gsLst>
                <a:gs pos="0">
                  <a:schemeClr val="accent5">
                    <a:lumMod val="67000"/>
                  </a:schemeClr>
                </a:gs>
                <a:gs pos="48000">
                  <a:schemeClr val="accent3"/>
                </a:gs>
                <a:gs pos="100000">
                  <a:schemeClr val="accent6"/>
                </a:gs>
              </a:gsLst>
              <a:path path="circle">
                <a:fillToRect l="100000" t="100000"/>
              </a:path>
            </a:gra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grpSp>
      <p:sp>
        <p:nvSpPr>
          <p:cNvPr id="406" name="Rectangle 405">
            <a:extLst>
              <a:ext uri="{FF2B5EF4-FFF2-40B4-BE49-F238E27FC236}">
                <a16:creationId xmlns:a16="http://schemas.microsoft.com/office/drawing/2014/main" id="{F593312B-9129-424B-9772-F19F3E83D425}"/>
              </a:ext>
            </a:extLst>
          </p:cNvPr>
          <p:cNvSpPr/>
          <p:nvPr/>
        </p:nvSpPr>
        <p:spPr>
          <a:xfrm>
            <a:off x="8663009" y="2852177"/>
            <a:ext cx="2249157" cy="2279150"/>
          </a:xfrm>
          <a:prstGeom prst="rect">
            <a:avLst/>
          </a:prstGeom>
        </p:spPr>
        <p:txBody>
          <a:bodyPr wrap="square">
            <a:spAutoFit/>
          </a:bodyPr>
          <a:lstStyle/>
          <a:p>
            <a:pPr lvl="0">
              <a:lnSpc>
                <a:spcPct val="150000"/>
              </a:lnSpc>
              <a:defRPr/>
            </a:pPr>
            <a:r>
              <a:rPr lang="ru-RU" sz="1200" dirty="0">
                <a:solidFill>
                  <a:srgbClr val="656D78"/>
                </a:solidFill>
                <a:latin typeface="Tahoma" panose="020B0604030504040204"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endParaRPr lang="en-US" sz="1200" dirty="0">
              <a:solidFill>
                <a:srgbClr val="656D78"/>
              </a:solidFill>
              <a:latin typeface="Tahoma" panose="020B0604030504040204" pitchFamily="34" charset="0"/>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08" name="Text Placeholder 32">
            <a:extLst>
              <a:ext uri="{FF2B5EF4-FFF2-40B4-BE49-F238E27FC236}">
                <a16:creationId xmlns:a16="http://schemas.microsoft.com/office/drawing/2014/main" id="{4E41531C-55DC-D146-98C1-EDC41C56FCB5}"/>
              </a:ext>
            </a:extLst>
          </p:cNvPr>
          <p:cNvSpPr txBox="1">
            <a:spLocks/>
          </p:cNvSpPr>
          <p:nvPr/>
        </p:nvSpPr>
        <p:spPr>
          <a:xfrm>
            <a:off x="8735044" y="2582011"/>
            <a:ext cx="2463354" cy="66419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ru-RU" sz="1400" b="1" i="0" u="none" strike="noStrike" kern="1200" cap="none" spc="0" normalizeH="0" baseline="0" noProof="0" dirty="0">
                <a:ln>
                  <a:noFill/>
                </a:ln>
                <a:gradFill>
                  <a:gsLst>
                    <a:gs pos="0">
                      <a:srgbClr val="00695C">
                        <a:lumMod val="67000"/>
                      </a:srgbClr>
                    </a:gs>
                    <a:gs pos="48000">
                      <a:srgbClr val="00897B"/>
                    </a:gs>
                    <a:gs pos="100000">
                      <a:srgbClr val="004D40"/>
                    </a:gs>
                  </a:gsLst>
                  <a:path path="circle">
                    <a:fillToRect l="100000" t="100000"/>
                  </a:path>
                </a:gradFill>
                <a:effectLst/>
                <a:uLnTx/>
                <a:uFillTx/>
                <a:latin typeface="Tahoma" panose="020B0604030504040204" pitchFamily="34" charset="0"/>
                <a:ea typeface="Tahoma" panose="020B0604030504040204" pitchFamily="34" charset="0"/>
                <a:cs typeface="Tahoma" panose="020B0604030504040204" pitchFamily="34" charset="0"/>
              </a:rPr>
              <a:t>Подзаголовок</a:t>
            </a:r>
            <a:endParaRPr kumimoji="0" lang="en-US" sz="1400" b="1" i="0" u="none" strike="noStrike" kern="1200" cap="none" spc="0" normalizeH="0" baseline="0" noProof="0" dirty="0">
              <a:ln>
                <a:noFill/>
              </a:ln>
              <a:gradFill>
                <a:gsLst>
                  <a:gs pos="0">
                    <a:srgbClr val="00695C">
                      <a:lumMod val="67000"/>
                    </a:srgbClr>
                  </a:gs>
                  <a:gs pos="48000">
                    <a:srgbClr val="00897B"/>
                  </a:gs>
                  <a:gs pos="100000">
                    <a:srgbClr val="004D40"/>
                  </a:gs>
                </a:gsLst>
                <a:path path="circle">
                  <a:fillToRect l="100000" t="100000"/>
                </a:path>
              </a:gradFill>
              <a:effectLst/>
              <a:uLnTx/>
              <a:uFillTx/>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042006196"/>
      </p:ext>
    </p:extLst>
  </p:cSld>
  <p:clrMapOvr>
    <a:masterClrMapping/>
  </p:clrMapOvr>
  <mc:AlternateContent xmlns:mc="http://schemas.openxmlformats.org/markup-compatibility/2006" xmlns:p14="http://schemas.microsoft.com/office/powerpoint/2010/main">
    <mc:Choice Requires="p14">
      <p:transition spd="slow" p14:dur="1250" advTm="1000">
        <p14:switch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by="(-#ppt_w*2)" calcmode="lin" valueType="num">
                                      <p:cBhvr rctx="PPT">
                                        <p:cTn id="7" dur="250" autoRev="1" fill="hold">
                                          <p:stCondLst>
                                            <p:cond delay="0"/>
                                          </p:stCondLst>
                                        </p:cTn>
                                        <p:tgtEl>
                                          <p:spTgt spid="2">
                                            <p:txEl>
                                              <p:pRg st="0" end="0"/>
                                            </p:txEl>
                                          </p:spTgt>
                                        </p:tgtEl>
                                        <p:attrNameLst>
                                          <p:attrName>ppt_w</p:attrName>
                                        </p:attrNameLst>
                                      </p:cBhvr>
                                    </p:anim>
                                    <p:anim by="(#ppt_w*0.50)" calcmode="lin" valueType="num">
                                      <p:cBhvr>
                                        <p:cTn id="8" dur="250" decel="50000" autoRev="1" fill="hold">
                                          <p:stCondLst>
                                            <p:cond delay="0"/>
                                          </p:stCondLst>
                                        </p:cTn>
                                        <p:tgtEl>
                                          <p:spTgt spid="2">
                                            <p:txEl>
                                              <p:pRg st="0" end="0"/>
                                            </p:txEl>
                                          </p:spTgt>
                                        </p:tgtEl>
                                        <p:attrNameLst>
                                          <p:attrName>ppt_x</p:attrName>
                                        </p:attrNameLst>
                                      </p:cBhvr>
                                    </p:anim>
                                    <p:anim from="(-#ppt_h/2)" to="(#ppt_y)" calcmode="lin" valueType="num">
                                      <p:cBhvr>
                                        <p:cTn id="9" dur="500" fill="hold">
                                          <p:stCondLst>
                                            <p:cond delay="0"/>
                                          </p:stCondLst>
                                        </p:cTn>
                                        <p:tgtEl>
                                          <p:spTgt spid="2">
                                            <p:txEl>
                                              <p:pRg st="0" end="0"/>
                                            </p:txEl>
                                          </p:spTgt>
                                        </p:tgtEl>
                                        <p:attrNameLst>
                                          <p:attrName>ppt_y</p:attrName>
                                        </p:attrNameLst>
                                      </p:cBhvr>
                                    </p:anim>
                                    <p:animRot by="21600000">
                                      <p:cBhvr>
                                        <p:cTn id="10" dur="500" fill="hold">
                                          <p:stCondLst>
                                            <p:cond delay="0"/>
                                          </p:stCondLst>
                                        </p:cTn>
                                        <p:tgtEl>
                                          <p:spTgt spid="2">
                                            <p:txEl>
                                              <p:pRg st="0" end="0"/>
                                            </p:txEl>
                                          </p:spTgt>
                                        </p:tgtEl>
                                        <p:attrNameLst>
                                          <p:attrName>r</p:attrName>
                                        </p:attrNameLst>
                                      </p:cBhvr>
                                    </p:animRot>
                                  </p:childTnLst>
                                </p:cTn>
                              </p:par>
                            </p:childTnLst>
                          </p:cTn>
                        </p:par>
                        <p:par>
                          <p:cTn id="11" fill="hold">
                            <p:stCondLst>
                              <p:cond delay="1200"/>
                            </p:stCondLst>
                            <p:childTnLst>
                              <p:par>
                                <p:cTn id="12" presetID="16" presetClass="entr" presetSubtype="21"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par>
                          <p:cTn id="15" fill="hold">
                            <p:stCondLst>
                              <p:cond delay="1700"/>
                            </p:stCondLst>
                            <p:childTnLst>
                              <p:par>
                                <p:cTn id="16" presetID="16" presetClass="entr" presetSubtype="21" fill="hold" nodeType="afterEffect">
                                  <p:stCondLst>
                                    <p:cond delay="0"/>
                                  </p:stCondLst>
                                  <p:childTnLst>
                                    <p:set>
                                      <p:cBhvr>
                                        <p:cTn id="17" dur="1" fill="hold">
                                          <p:stCondLst>
                                            <p:cond delay="0"/>
                                          </p:stCondLst>
                                        </p:cTn>
                                        <p:tgtEl>
                                          <p:spTgt spid="369"/>
                                        </p:tgtEl>
                                        <p:attrNameLst>
                                          <p:attrName>style.visibility</p:attrName>
                                        </p:attrNameLst>
                                      </p:cBhvr>
                                      <p:to>
                                        <p:strVal val="visible"/>
                                      </p:to>
                                    </p:set>
                                    <p:animEffect transition="in" filter="barn(inVertical)">
                                      <p:cBhvr>
                                        <p:cTn id="18" dur="500"/>
                                        <p:tgtEl>
                                          <p:spTgt spid="369"/>
                                        </p:tgtEl>
                                      </p:cBhvr>
                                    </p:animEffect>
                                  </p:childTnLst>
                                </p:cTn>
                              </p:par>
                            </p:childTnLst>
                          </p:cTn>
                        </p:par>
                        <p:par>
                          <p:cTn id="19" fill="hold">
                            <p:stCondLst>
                              <p:cond delay="2200"/>
                            </p:stCondLst>
                            <p:childTnLst>
                              <p:par>
                                <p:cTn id="20" presetID="2" presetClass="entr" presetSubtype="4" fill="hold" nodeType="afterEffect">
                                  <p:stCondLst>
                                    <p:cond delay="0"/>
                                  </p:stCondLst>
                                  <p:childTnLst>
                                    <p:set>
                                      <p:cBhvr>
                                        <p:cTn id="21" dur="1" fill="hold">
                                          <p:stCondLst>
                                            <p:cond delay="0"/>
                                          </p:stCondLst>
                                        </p:cTn>
                                        <p:tgtEl>
                                          <p:spTgt spid="394"/>
                                        </p:tgtEl>
                                        <p:attrNameLst>
                                          <p:attrName>style.visibility</p:attrName>
                                        </p:attrNameLst>
                                      </p:cBhvr>
                                      <p:to>
                                        <p:strVal val="visible"/>
                                      </p:to>
                                    </p:set>
                                    <p:anim calcmode="lin" valueType="num">
                                      <p:cBhvr additive="base">
                                        <p:cTn id="22" dur="500" fill="hold"/>
                                        <p:tgtEl>
                                          <p:spTgt spid="394"/>
                                        </p:tgtEl>
                                        <p:attrNameLst>
                                          <p:attrName>ppt_x</p:attrName>
                                        </p:attrNameLst>
                                      </p:cBhvr>
                                      <p:tavLst>
                                        <p:tav tm="0">
                                          <p:val>
                                            <p:strVal val="#ppt_x"/>
                                          </p:val>
                                        </p:tav>
                                        <p:tav tm="100000">
                                          <p:val>
                                            <p:strVal val="#ppt_x"/>
                                          </p:val>
                                        </p:tav>
                                      </p:tavLst>
                                    </p:anim>
                                    <p:anim calcmode="lin" valueType="num">
                                      <p:cBhvr additive="base">
                                        <p:cTn id="23" dur="500" fill="hold"/>
                                        <p:tgtEl>
                                          <p:spTgt spid="394"/>
                                        </p:tgtEl>
                                        <p:attrNameLst>
                                          <p:attrName>ppt_y</p:attrName>
                                        </p:attrNameLst>
                                      </p:cBhvr>
                                      <p:tavLst>
                                        <p:tav tm="0">
                                          <p:val>
                                            <p:strVal val="1+#ppt_h/2"/>
                                          </p:val>
                                        </p:tav>
                                        <p:tav tm="100000">
                                          <p:val>
                                            <p:strVal val="#ppt_y"/>
                                          </p:val>
                                        </p:tav>
                                      </p:tavLst>
                                    </p:anim>
                                  </p:childTnLst>
                                </p:cTn>
                              </p:par>
                            </p:childTnLst>
                          </p:cTn>
                        </p:par>
                        <p:par>
                          <p:cTn id="24" fill="hold">
                            <p:stCondLst>
                              <p:cond delay="2700"/>
                            </p:stCondLst>
                            <p:childTnLst>
                              <p:par>
                                <p:cTn id="25" presetID="2" presetClass="entr" presetSubtype="4" fill="hold" nodeType="afterEffect">
                                  <p:stCondLst>
                                    <p:cond delay="0"/>
                                  </p:stCondLst>
                                  <p:childTnLst>
                                    <p:set>
                                      <p:cBhvr>
                                        <p:cTn id="26" dur="1" fill="hold">
                                          <p:stCondLst>
                                            <p:cond delay="0"/>
                                          </p:stCondLst>
                                        </p:cTn>
                                        <p:tgtEl>
                                          <p:spTgt spid="400"/>
                                        </p:tgtEl>
                                        <p:attrNameLst>
                                          <p:attrName>style.visibility</p:attrName>
                                        </p:attrNameLst>
                                      </p:cBhvr>
                                      <p:to>
                                        <p:strVal val="visible"/>
                                      </p:to>
                                    </p:set>
                                    <p:anim calcmode="lin" valueType="num">
                                      <p:cBhvr additive="base">
                                        <p:cTn id="27" dur="500" fill="hold"/>
                                        <p:tgtEl>
                                          <p:spTgt spid="400"/>
                                        </p:tgtEl>
                                        <p:attrNameLst>
                                          <p:attrName>ppt_x</p:attrName>
                                        </p:attrNameLst>
                                      </p:cBhvr>
                                      <p:tavLst>
                                        <p:tav tm="0">
                                          <p:val>
                                            <p:strVal val="#ppt_x"/>
                                          </p:val>
                                        </p:tav>
                                        <p:tav tm="100000">
                                          <p:val>
                                            <p:strVal val="#ppt_x"/>
                                          </p:val>
                                        </p:tav>
                                      </p:tavLst>
                                    </p:anim>
                                    <p:anim calcmode="lin" valueType="num">
                                      <p:cBhvr additive="base">
                                        <p:cTn id="28" dur="500" fill="hold"/>
                                        <p:tgtEl>
                                          <p:spTgt spid="400"/>
                                        </p:tgtEl>
                                        <p:attrNameLst>
                                          <p:attrName>ppt_y</p:attrName>
                                        </p:attrNameLst>
                                      </p:cBhvr>
                                      <p:tavLst>
                                        <p:tav tm="0">
                                          <p:val>
                                            <p:strVal val="1+#ppt_h/2"/>
                                          </p:val>
                                        </p:tav>
                                        <p:tav tm="100000">
                                          <p:val>
                                            <p:strVal val="#ppt_y"/>
                                          </p:val>
                                        </p:tav>
                                      </p:tavLst>
                                    </p:anim>
                                  </p:childTnLst>
                                </p:cTn>
                              </p:par>
                            </p:childTnLst>
                          </p:cTn>
                        </p:par>
                        <p:par>
                          <p:cTn id="29" fill="hold">
                            <p:stCondLst>
                              <p:cond delay="3200"/>
                            </p:stCondLst>
                            <p:childTnLst>
                              <p:par>
                                <p:cTn id="30" presetID="2" presetClass="entr" presetSubtype="4" fill="hold" nodeType="afterEffect">
                                  <p:stCondLst>
                                    <p:cond delay="0"/>
                                  </p:stCondLst>
                                  <p:childTnLst>
                                    <p:set>
                                      <p:cBhvr>
                                        <p:cTn id="31" dur="1" fill="hold">
                                          <p:stCondLst>
                                            <p:cond delay="0"/>
                                          </p:stCondLst>
                                        </p:cTn>
                                        <p:tgtEl>
                                          <p:spTgt spid="397"/>
                                        </p:tgtEl>
                                        <p:attrNameLst>
                                          <p:attrName>style.visibility</p:attrName>
                                        </p:attrNameLst>
                                      </p:cBhvr>
                                      <p:to>
                                        <p:strVal val="visible"/>
                                      </p:to>
                                    </p:set>
                                    <p:anim calcmode="lin" valueType="num">
                                      <p:cBhvr additive="base">
                                        <p:cTn id="32" dur="500" fill="hold"/>
                                        <p:tgtEl>
                                          <p:spTgt spid="397"/>
                                        </p:tgtEl>
                                        <p:attrNameLst>
                                          <p:attrName>ppt_x</p:attrName>
                                        </p:attrNameLst>
                                      </p:cBhvr>
                                      <p:tavLst>
                                        <p:tav tm="0">
                                          <p:val>
                                            <p:strVal val="#ppt_x"/>
                                          </p:val>
                                        </p:tav>
                                        <p:tav tm="100000">
                                          <p:val>
                                            <p:strVal val="#ppt_x"/>
                                          </p:val>
                                        </p:tav>
                                      </p:tavLst>
                                    </p:anim>
                                    <p:anim calcmode="lin" valueType="num">
                                      <p:cBhvr additive="base">
                                        <p:cTn id="33" dur="500" fill="hold"/>
                                        <p:tgtEl>
                                          <p:spTgt spid="397"/>
                                        </p:tgtEl>
                                        <p:attrNameLst>
                                          <p:attrName>ppt_y</p:attrName>
                                        </p:attrNameLst>
                                      </p:cBhvr>
                                      <p:tavLst>
                                        <p:tav tm="0">
                                          <p:val>
                                            <p:strVal val="1+#ppt_h/2"/>
                                          </p:val>
                                        </p:tav>
                                        <p:tav tm="100000">
                                          <p:val>
                                            <p:strVal val="#ppt_y"/>
                                          </p:val>
                                        </p:tav>
                                      </p:tavLst>
                                    </p:anim>
                                  </p:childTnLst>
                                </p:cTn>
                              </p:par>
                            </p:childTnLst>
                          </p:cTn>
                        </p:par>
                        <p:par>
                          <p:cTn id="34" fill="hold">
                            <p:stCondLst>
                              <p:cond delay="3700"/>
                            </p:stCondLst>
                            <p:childTnLst>
                              <p:par>
                                <p:cTn id="35" presetID="2" presetClass="entr" presetSubtype="4" fill="hold" nodeType="afterEffect">
                                  <p:stCondLst>
                                    <p:cond delay="0"/>
                                  </p:stCondLst>
                                  <p:childTnLst>
                                    <p:set>
                                      <p:cBhvr>
                                        <p:cTn id="36" dur="1" fill="hold">
                                          <p:stCondLst>
                                            <p:cond delay="0"/>
                                          </p:stCondLst>
                                        </p:cTn>
                                        <p:tgtEl>
                                          <p:spTgt spid="403"/>
                                        </p:tgtEl>
                                        <p:attrNameLst>
                                          <p:attrName>style.visibility</p:attrName>
                                        </p:attrNameLst>
                                      </p:cBhvr>
                                      <p:to>
                                        <p:strVal val="visible"/>
                                      </p:to>
                                    </p:set>
                                    <p:anim calcmode="lin" valueType="num">
                                      <p:cBhvr additive="base">
                                        <p:cTn id="37" dur="500" fill="hold"/>
                                        <p:tgtEl>
                                          <p:spTgt spid="403"/>
                                        </p:tgtEl>
                                        <p:attrNameLst>
                                          <p:attrName>ppt_x</p:attrName>
                                        </p:attrNameLst>
                                      </p:cBhvr>
                                      <p:tavLst>
                                        <p:tav tm="0">
                                          <p:val>
                                            <p:strVal val="#ppt_x"/>
                                          </p:val>
                                        </p:tav>
                                        <p:tav tm="100000">
                                          <p:val>
                                            <p:strVal val="#ppt_x"/>
                                          </p:val>
                                        </p:tav>
                                      </p:tavLst>
                                    </p:anim>
                                    <p:anim calcmode="lin" valueType="num">
                                      <p:cBhvr additive="base">
                                        <p:cTn id="38" dur="500" fill="hold"/>
                                        <p:tgtEl>
                                          <p:spTgt spid="403"/>
                                        </p:tgtEl>
                                        <p:attrNameLst>
                                          <p:attrName>ppt_y</p:attrName>
                                        </p:attrNameLst>
                                      </p:cBhvr>
                                      <p:tavLst>
                                        <p:tav tm="0">
                                          <p:val>
                                            <p:strVal val="1+#ppt_h/2"/>
                                          </p:val>
                                        </p:tav>
                                        <p:tav tm="100000">
                                          <p:val>
                                            <p:strVal val="#ppt_y"/>
                                          </p:val>
                                        </p:tav>
                                      </p:tavLst>
                                    </p:anim>
                                  </p:childTnLst>
                                </p:cTn>
                              </p:par>
                            </p:childTnLst>
                          </p:cTn>
                        </p:par>
                        <p:par>
                          <p:cTn id="39" fill="hold">
                            <p:stCondLst>
                              <p:cond delay="4200"/>
                            </p:stCondLst>
                            <p:childTnLst>
                              <p:par>
                                <p:cTn id="40" presetID="16" presetClass="entr" presetSubtype="21" fill="hold" grpId="0" nodeType="afterEffect">
                                  <p:stCondLst>
                                    <p:cond delay="0"/>
                                  </p:stCondLst>
                                  <p:childTnLst>
                                    <p:set>
                                      <p:cBhvr>
                                        <p:cTn id="41" dur="1" fill="hold">
                                          <p:stCondLst>
                                            <p:cond delay="0"/>
                                          </p:stCondLst>
                                        </p:cTn>
                                        <p:tgtEl>
                                          <p:spTgt spid="408"/>
                                        </p:tgtEl>
                                        <p:attrNameLst>
                                          <p:attrName>style.visibility</p:attrName>
                                        </p:attrNameLst>
                                      </p:cBhvr>
                                      <p:to>
                                        <p:strVal val="visible"/>
                                      </p:to>
                                    </p:set>
                                    <p:animEffect transition="in" filter="barn(inVertical)">
                                      <p:cBhvr>
                                        <p:cTn id="42" dur="500"/>
                                        <p:tgtEl>
                                          <p:spTgt spid="408"/>
                                        </p:tgtEl>
                                      </p:cBhvr>
                                    </p:animEffect>
                                  </p:childTnLst>
                                </p:cTn>
                              </p:par>
                            </p:childTnLst>
                          </p:cTn>
                        </p:par>
                        <p:par>
                          <p:cTn id="43" fill="hold">
                            <p:stCondLst>
                              <p:cond delay="4700"/>
                            </p:stCondLst>
                            <p:childTnLst>
                              <p:par>
                                <p:cTn id="44" presetID="16" presetClass="entr" presetSubtype="21" fill="hold" grpId="0" nodeType="afterEffect">
                                  <p:stCondLst>
                                    <p:cond delay="0"/>
                                  </p:stCondLst>
                                  <p:childTnLst>
                                    <p:set>
                                      <p:cBhvr>
                                        <p:cTn id="45" dur="1" fill="hold">
                                          <p:stCondLst>
                                            <p:cond delay="0"/>
                                          </p:stCondLst>
                                        </p:cTn>
                                        <p:tgtEl>
                                          <p:spTgt spid="406"/>
                                        </p:tgtEl>
                                        <p:attrNameLst>
                                          <p:attrName>style.visibility</p:attrName>
                                        </p:attrNameLst>
                                      </p:cBhvr>
                                      <p:to>
                                        <p:strVal val="visible"/>
                                      </p:to>
                                    </p:set>
                                    <p:animEffect transition="in" filter="barn(inVertical)">
                                      <p:cBhvr>
                                        <p:cTn id="46" dur="500"/>
                                        <p:tgtEl>
                                          <p:spTgt spid="4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P spid="406" grpId="0"/>
      <p:bldP spid="40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83BE5DC-3DF4-2548-B1FC-71E4D233985E}"/>
              </a:ext>
            </a:extLst>
          </p:cNvPr>
          <p:cNvSpPr txBox="1"/>
          <p:nvPr/>
        </p:nvSpPr>
        <p:spPr>
          <a:xfrm>
            <a:off x="2324884" y="408124"/>
            <a:ext cx="7553866" cy="584775"/>
          </a:xfrm>
          <a:prstGeom prst="rect">
            <a:avLst/>
          </a:prstGeom>
          <a:noFill/>
        </p:spPr>
        <p:txBody>
          <a:bodyPr wrap="square" rtlCol="0">
            <a:spAutoFit/>
          </a:bodyPr>
          <a:lstStyle/>
          <a:p>
            <a:pPr lvl="0" algn="ctr">
              <a:defRPr/>
            </a:pPr>
            <a:r>
              <a:rPr lang="ru-RU" sz="3200" dirty="0">
                <a:solidFill>
                  <a:srgbClr val="656D78"/>
                </a:solidFill>
                <a:latin typeface="Tahoma" panose="020B0604030504040204" pitchFamily="34" charset="0"/>
                <a:ea typeface="Tahoma" panose="020B0604030504040204" pitchFamily="34" charset="0"/>
                <a:cs typeface="Tahoma" panose="020B0604030504040204" pitchFamily="34" charset="0"/>
              </a:rPr>
              <a:t>Заголовок </a:t>
            </a:r>
            <a:r>
              <a:rPr lang="ru-RU" sz="3200" dirty="0">
                <a:solidFill>
                  <a:srgbClr val="26A69A"/>
                </a:solidFill>
                <a:latin typeface="Tahoma" panose="020B0604030504040204" pitchFamily="34" charset="0"/>
                <a:ea typeface="Tahoma" panose="020B0604030504040204" pitchFamily="34" charset="0"/>
                <a:cs typeface="Tahoma" panose="020B0604030504040204" pitchFamily="34" charset="0"/>
              </a:rPr>
              <a:t>слайда</a:t>
            </a:r>
            <a:endParaRPr lang="en-US" sz="3200" dirty="0">
              <a:solidFill>
                <a:srgbClr val="656D78"/>
              </a:solidFill>
              <a:latin typeface="Tahoma" panose="020B0604030504040204" pitchFamily="34" charset="0"/>
              <a:ea typeface="Tahoma" panose="020B0604030504040204" pitchFamily="34" charset="0"/>
              <a:cs typeface="Tahoma" panose="020B0604030504040204" pitchFamily="34" charset="0"/>
            </a:endParaRPr>
          </a:p>
        </p:txBody>
      </p:sp>
      <p:sp>
        <p:nvSpPr>
          <p:cNvPr id="3" name="Rectangle 2">
            <a:extLst>
              <a:ext uri="{FF2B5EF4-FFF2-40B4-BE49-F238E27FC236}">
                <a16:creationId xmlns:a16="http://schemas.microsoft.com/office/drawing/2014/main" id="{0F9AAF73-1C8A-FD4C-94F8-609C346D3384}"/>
              </a:ext>
            </a:extLst>
          </p:cNvPr>
          <p:cNvSpPr/>
          <p:nvPr/>
        </p:nvSpPr>
        <p:spPr>
          <a:xfrm>
            <a:off x="5344615" y="939038"/>
            <a:ext cx="1513556" cy="276999"/>
          </a:xfrm>
          <a:prstGeom prst="rect">
            <a:avLst/>
          </a:prstGeom>
        </p:spPr>
        <p:txBody>
          <a:bodyPr wrap="none">
            <a:spAutoFit/>
          </a:bodyPr>
          <a:lstStyle/>
          <a:p>
            <a:pPr lvl="0" algn="ctr">
              <a:defRPr/>
            </a:pPr>
            <a:r>
              <a:rPr lang="ru-RU" sz="1200" dirty="0">
                <a:solidFill>
                  <a:srgbClr val="656D78"/>
                </a:solidFill>
                <a:latin typeface="Tahoma" panose="020B0604030504040204" pitchFamily="34" charset="0"/>
              </a:rPr>
              <a:t>Краткое </a:t>
            </a:r>
            <a:r>
              <a:rPr lang="ru-RU" sz="1200" dirty="0">
                <a:solidFill>
                  <a:srgbClr val="26A69A"/>
                </a:solidFill>
                <a:latin typeface="Tahoma" panose="020B0604030504040204" pitchFamily="34" charset="0"/>
              </a:rPr>
              <a:t>описание.</a:t>
            </a: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nvGrpSpPr>
          <p:cNvPr id="77" name="Group 76">
            <a:extLst>
              <a:ext uri="{FF2B5EF4-FFF2-40B4-BE49-F238E27FC236}">
                <a16:creationId xmlns:a16="http://schemas.microsoft.com/office/drawing/2014/main" id="{B41E7B5B-7C82-F545-B8CA-8FDB2762903C}"/>
              </a:ext>
            </a:extLst>
          </p:cNvPr>
          <p:cNvGrpSpPr/>
          <p:nvPr/>
        </p:nvGrpSpPr>
        <p:grpSpPr>
          <a:xfrm>
            <a:off x="4522909" y="1272352"/>
            <a:ext cx="3146183" cy="5334187"/>
            <a:chOff x="4522909" y="1272352"/>
            <a:chExt cx="3146183" cy="5334187"/>
          </a:xfrm>
        </p:grpSpPr>
        <p:sp>
          <p:nvSpPr>
            <p:cNvPr id="5" name="AutoShape 3">
              <a:extLst>
                <a:ext uri="{FF2B5EF4-FFF2-40B4-BE49-F238E27FC236}">
                  <a16:creationId xmlns:a16="http://schemas.microsoft.com/office/drawing/2014/main" id="{8A2A9004-EBCE-E94C-ABCF-38A69805732B}"/>
                </a:ext>
              </a:extLst>
            </p:cNvPr>
            <p:cNvSpPr>
              <a:spLocks noChangeAspect="1" noChangeArrowheads="1" noTextEdit="1"/>
            </p:cNvSpPr>
            <p:nvPr/>
          </p:nvSpPr>
          <p:spPr bwMode="auto">
            <a:xfrm>
              <a:off x="4547604" y="1272352"/>
              <a:ext cx="3096792" cy="533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 name="Oval 5">
              <a:extLst>
                <a:ext uri="{FF2B5EF4-FFF2-40B4-BE49-F238E27FC236}">
                  <a16:creationId xmlns:a16="http://schemas.microsoft.com/office/drawing/2014/main" id="{FFF53D51-F97C-3B48-B2CB-4507C7D317EC}"/>
                </a:ext>
              </a:extLst>
            </p:cNvPr>
            <p:cNvSpPr>
              <a:spLocks noChangeArrowheads="1"/>
            </p:cNvSpPr>
            <p:nvPr/>
          </p:nvSpPr>
          <p:spPr bwMode="auto">
            <a:xfrm>
              <a:off x="5266238" y="6374403"/>
              <a:ext cx="1655821" cy="232136"/>
            </a:xfrm>
            <a:prstGeom prst="ellipse">
              <a:avLst/>
            </a:pr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 name="Oval 6">
              <a:extLst>
                <a:ext uri="{FF2B5EF4-FFF2-40B4-BE49-F238E27FC236}">
                  <a16:creationId xmlns:a16="http://schemas.microsoft.com/office/drawing/2014/main" id="{A42F2B1D-01F7-284D-80EA-E140503603AC}"/>
                </a:ext>
              </a:extLst>
            </p:cNvPr>
            <p:cNvSpPr>
              <a:spLocks noChangeArrowheads="1"/>
            </p:cNvSpPr>
            <p:nvPr/>
          </p:nvSpPr>
          <p:spPr bwMode="auto">
            <a:xfrm>
              <a:off x="5458861" y="4933432"/>
              <a:ext cx="1352068" cy="146937"/>
            </a:xfrm>
            <a:prstGeom prst="ellipse">
              <a:avLst/>
            </a:pr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 name="Freeform 7">
              <a:extLst>
                <a:ext uri="{FF2B5EF4-FFF2-40B4-BE49-F238E27FC236}">
                  <a16:creationId xmlns:a16="http://schemas.microsoft.com/office/drawing/2014/main" id="{17E0BE79-D5DF-5F4F-9B04-5A6D9C43D9C2}"/>
                </a:ext>
              </a:extLst>
            </p:cNvPr>
            <p:cNvSpPr>
              <a:spLocks/>
            </p:cNvSpPr>
            <p:nvPr/>
          </p:nvSpPr>
          <p:spPr bwMode="auto">
            <a:xfrm>
              <a:off x="6914650" y="5895314"/>
              <a:ext cx="0" cy="3704"/>
            </a:xfrm>
            <a:custGeom>
              <a:avLst/>
              <a:gdLst>
                <a:gd name="T0" fmla="*/ 0 h 3"/>
                <a:gd name="T1" fmla="*/ 3 h 3"/>
                <a:gd name="T2" fmla="*/ 0 h 3"/>
              </a:gdLst>
              <a:ahLst/>
              <a:cxnLst>
                <a:cxn ang="0">
                  <a:pos x="0" y="T0"/>
                </a:cxn>
                <a:cxn ang="0">
                  <a:pos x="0" y="T1"/>
                </a:cxn>
                <a:cxn ang="0">
                  <a:pos x="0" y="T2"/>
                </a:cxn>
              </a:cxnLst>
              <a:rect l="0" t="0" r="r" b="b"/>
              <a:pathLst>
                <a:path h="3">
                  <a:moveTo>
                    <a:pt x="0" y="0"/>
                  </a:moveTo>
                  <a:lnTo>
                    <a:pt x="0" y="3"/>
                  </a:lnTo>
                  <a:lnTo>
                    <a:pt x="0" y="0"/>
                  </a:lnTo>
                  <a:close/>
                </a:path>
              </a:pathLst>
            </a:custGeom>
            <a:solidFill>
              <a:srgbClr val="A3A3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 name="Freeform 8">
              <a:extLst>
                <a:ext uri="{FF2B5EF4-FFF2-40B4-BE49-F238E27FC236}">
                  <a16:creationId xmlns:a16="http://schemas.microsoft.com/office/drawing/2014/main" id="{1B8E43D8-D7EB-8F47-A336-CE8F5D17CA14}"/>
                </a:ext>
              </a:extLst>
            </p:cNvPr>
            <p:cNvSpPr>
              <a:spLocks/>
            </p:cNvSpPr>
            <p:nvPr/>
          </p:nvSpPr>
          <p:spPr bwMode="auto">
            <a:xfrm>
              <a:off x="6914650" y="5895314"/>
              <a:ext cx="0" cy="3704"/>
            </a:xfrm>
            <a:custGeom>
              <a:avLst/>
              <a:gdLst>
                <a:gd name="T0" fmla="*/ 0 h 3"/>
                <a:gd name="T1" fmla="*/ 3 h 3"/>
                <a:gd name="T2" fmla="*/ 0 h 3"/>
              </a:gdLst>
              <a:ahLst/>
              <a:cxnLst>
                <a:cxn ang="0">
                  <a:pos x="0" y="T0"/>
                </a:cxn>
                <a:cxn ang="0">
                  <a:pos x="0" y="T1"/>
                </a:cxn>
                <a:cxn ang="0">
                  <a:pos x="0" y="T2"/>
                </a:cxn>
              </a:cxnLst>
              <a:rect l="0" t="0" r="r" b="b"/>
              <a:pathLst>
                <a:path h="3">
                  <a:moveTo>
                    <a:pt x="0" y="0"/>
                  </a:moveTo>
                  <a:lnTo>
                    <a:pt x="0" y="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 name="Freeform 9">
              <a:extLst>
                <a:ext uri="{FF2B5EF4-FFF2-40B4-BE49-F238E27FC236}">
                  <a16:creationId xmlns:a16="http://schemas.microsoft.com/office/drawing/2014/main" id="{4D6AD216-2264-C649-B2E5-5329593737BC}"/>
                </a:ext>
              </a:extLst>
            </p:cNvPr>
            <p:cNvSpPr>
              <a:spLocks/>
            </p:cNvSpPr>
            <p:nvPr/>
          </p:nvSpPr>
          <p:spPr bwMode="auto">
            <a:xfrm>
              <a:off x="5458861" y="500504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A3A3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 name="Freeform 10">
              <a:extLst>
                <a:ext uri="{FF2B5EF4-FFF2-40B4-BE49-F238E27FC236}">
                  <a16:creationId xmlns:a16="http://schemas.microsoft.com/office/drawing/2014/main" id="{2A87EE1A-6FD0-F541-8787-9C025BCFF5BA}"/>
                </a:ext>
              </a:extLst>
            </p:cNvPr>
            <p:cNvSpPr>
              <a:spLocks/>
            </p:cNvSpPr>
            <p:nvPr/>
          </p:nvSpPr>
          <p:spPr bwMode="auto">
            <a:xfrm>
              <a:off x="5458861" y="5005048"/>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 name="Freeform 11">
              <a:extLst>
                <a:ext uri="{FF2B5EF4-FFF2-40B4-BE49-F238E27FC236}">
                  <a16:creationId xmlns:a16="http://schemas.microsoft.com/office/drawing/2014/main" id="{024749DD-0819-E144-9DE5-112938537E1D}"/>
                </a:ext>
              </a:extLst>
            </p:cNvPr>
            <p:cNvSpPr>
              <a:spLocks/>
            </p:cNvSpPr>
            <p:nvPr/>
          </p:nvSpPr>
          <p:spPr bwMode="auto">
            <a:xfrm>
              <a:off x="6914650" y="5895314"/>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A3A3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 name="Freeform 12">
              <a:extLst>
                <a:ext uri="{FF2B5EF4-FFF2-40B4-BE49-F238E27FC236}">
                  <a16:creationId xmlns:a16="http://schemas.microsoft.com/office/drawing/2014/main" id="{3BCC7CDA-73D8-D64E-8DD5-5902A9A9B942}"/>
                </a:ext>
              </a:extLst>
            </p:cNvPr>
            <p:cNvSpPr>
              <a:spLocks/>
            </p:cNvSpPr>
            <p:nvPr/>
          </p:nvSpPr>
          <p:spPr bwMode="auto">
            <a:xfrm>
              <a:off x="6914650" y="5895314"/>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 name="Freeform 13">
              <a:extLst>
                <a:ext uri="{FF2B5EF4-FFF2-40B4-BE49-F238E27FC236}">
                  <a16:creationId xmlns:a16="http://schemas.microsoft.com/office/drawing/2014/main" id="{1AAC7C8A-B8C9-174E-99FD-C366105E4337}"/>
                </a:ext>
              </a:extLst>
            </p:cNvPr>
            <p:cNvSpPr>
              <a:spLocks/>
            </p:cNvSpPr>
            <p:nvPr/>
          </p:nvSpPr>
          <p:spPr bwMode="auto">
            <a:xfrm>
              <a:off x="5631728" y="5165568"/>
              <a:ext cx="417351" cy="279057"/>
            </a:xfrm>
            <a:custGeom>
              <a:avLst/>
              <a:gdLst>
                <a:gd name="T0" fmla="*/ 16 w 117"/>
                <a:gd name="T1" fmla="*/ 65 h 78"/>
                <a:gd name="T2" fmla="*/ 117 w 117"/>
                <a:gd name="T3" fmla="*/ 78 h 78"/>
                <a:gd name="T4" fmla="*/ 114 w 117"/>
                <a:gd name="T5" fmla="*/ 73 h 78"/>
                <a:gd name="T6" fmla="*/ 112 w 117"/>
                <a:gd name="T7" fmla="*/ 69 h 78"/>
                <a:gd name="T8" fmla="*/ 111 w 117"/>
                <a:gd name="T9" fmla="*/ 67 h 78"/>
                <a:gd name="T10" fmla="*/ 102 w 117"/>
                <a:gd name="T11" fmla="*/ 38 h 78"/>
                <a:gd name="T12" fmla="*/ 97 w 117"/>
                <a:gd name="T13" fmla="*/ 16 h 78"/>
                <a:gd name="T14" fmla="*/ 96 w 117"/>
                <a:gd name="T15" fmla="*/ 14 h 78"/>
                <a:gd name="T16" fmla="*/ 0 w 117"/>
                <a:gd name="T17" fmla="*/ 0 h 78"/>
                <a:gd name="T18" fmla="*/ 16 w 117"/>
                <a:gd name="T19" fmla="*/ 6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 h="78">
                  <a:moveTo>
                    <a:pt x="16" y="65"/>
                  </a:moveTo>
                  <a:cubicBezTo>
                    <a:pt x="42" y="69"/>
                    <a:pt x="75" y="74"/>
                    <a:pt x="117" y="78"/>
                  </a:cubicBezTo>
                  <a:cubicBezTo>
                    <a:pt x="116" y="77"/>
                    <a:pt x="115" y="75"/>
                    <a:pt x="114" y="73"/>
                  </a:cubicBezTo>
                  <a:cubicBezTo>
                    <a:pt x="113" y="71"/>
                    <a:pt x="112" y="70"/>
                    <a:pt x="112" y="69"/>
                  </a:cubicBezTo>
                  <a:cubicBezTo>
                    <a:pt x="112" y="68"/>
                    <a:pt x="111" y="68"/>
                    <a:pt x="111" y="67"/>
                  </a:cubicBezTo>
                  <a:cubicBezTo>
                    <a:pt x="107" y="58"/>
                    <a:pt x="105" y="48"/>
                    <a:pt x="102" y="38"/>
                  </a:cubicBezTo>
                  <a:cubicBezTo>
                    <a:pt x="100" y="31"/>
                    <a:pt x="98" y="23"/>
                    <a:pt x="97" y="16"/>
                  </a:cubicBezTo>
                  <a:cubicBezTo>
                    <a:pt x="97" y="15"/>
                    <a:pt x="97" y="15"/>
                    <a:pt x="96" y="14"/>
                  </a:cubicBezTo>
                  <a:cubicBezTo>
                    <a:pt x="66" y="11"/>
                    <a:pt x="33" y="6"/>
                    <a:pt x="0" y="0"/>
                  </a:cubicBezTo>
                  <a:cubicBezTo>
                    <a:pt x="2" y="22"/>
                    <a:pt x="8" y="44"/>
                    <a:pt x="16" y="65"/>
                  </a:cubicBezTo>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 name="Freeform 14">
              <a:extLst>
                <a:ext uri="{FF2B5EF4-FFF2-40B4-BE49-F238E27FC236}">
                  <a16:creationId xmlns:a16="http://schemas.microsoft.com/office/drawing/2014/main" id="{0ED1DC4A-5648-3D46-A0B8-D25235321753}"/>
                </a:ext>
              </a:extLst>
            </p:cNvPr>
            <p:cNvSpPr>
              <a:spLocks/>
            </p:cNvSpPr>
            <p:nvPr/>
          </p:nvSpPr>
          <p:spPr bwMode="auto">
            <a:xfrm>
              <a:off x="6914650" y="5899018"/>
              <a:ext cx="18521" cy="28400"/>
            </a:xfrm>
            <a:custGeom>
              <a:avLst/>
              <a:gdLst>
                <a:gd name="T0" fmla="*/ 5 w 5"/>
                <a:gd name="T1" fmla="*/ 8 h 8"/>
                <a:gd name="T2" fmla="*/ 0 w 5"/>
                <a:gd name="T3" fmla="*/ 0 h 8"/>
                <a:gd name="T4" fmla="*/ 4 w 5"/>
                <a:gd name="T5" fmla="*/ 8 h 8"/>
                <a:gd name="T6" fmla="*/ 5 w 5"/>
                <a:gd name="T7" fmla="*/ 8 h 8"/>
              </a:gdLst>
              <a:ahLst/>
              <a:cxnLst>
                <a:cxn ang="0">
                  <a:pos x="T0" y="T1"/>
                </a:cxn>
                <a:cxn ang="0">
                  <a:pos x="T2" y="T3"/>
                </a:cxn>
                <a:cxn ang="0">
                  <a:pos x="T4" y="T5"/>
                </a:cxn>
                <a:cxn ang="0">
                  <a:pos x="T6" y="T7"/>
                </a:cxn>
              </a:cxnLst>
              <a:rect l="0" t="0" r="r" b="b"/>
              <a:pathLst>
                <a:path w="5" h="8">
                  <a:moveTo>
                    <a:pt x="5" y="8"/>
                  </a:moveTo>
                  <a:cubicBezTo>
                    <a:pt x="4" y="3"/>
                    <a:pt x="1" y="0"/>
                    <a:pt x="0" y="0"/>
                  </a:cubicBezTo>
                  <a:cubicBezTo>
                    <a:pt x="1" y="0"/>
                    <a:pt x="4" y="3"/>
                    <a:pt x="4" y="8"/>
                  </a:cubicBezTo>
                  <a:cubicBezTo>
                    <a:pt x="4" y="8"/>
                    <a:pt x="4" y="8"/>
                    <a:pt x="5" y="8"/>
                  </a:cubicBezTo>
                </a:path>
              </a:pathLst>
            </a:custGeom>
            <a:solidFill>
              <a:srgbClr val="A3A3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 name="Freeform 15">
              <a:extLst>
                <a:ext uri="{FF2B5EF4-FFF2-40B4-BE49-F238E27FC236}">
                  <a16:creationId xmlns:a16="http://schemas.microsoft.com/office/drawing/2014/main" id="{E33BFE21-21B1-3948-B661-1209C728C1AA}"/>
                </a:ext>
              </a:extLst>
            </p:cNvPr>
            <p:cNvSpPr>
              <a:spLocks/>
            </p:cNvSpPr>
            <p:nvPr/>
          </p:nvSpPr>
          <p:spPr bwMode="auto">
            <a:xfrm>
              <a:off x="5728040" y="5501424"/>
              <a:ext cx="735920" cy="337091"/>
            </a:xfrm>
            <a:custGeom>
              <a:avLst/>
              <a:gdLst>
                <a:gd name="T0" fmla="*/ 206 w 206"/>
                <a:gd name="T1" fmla="*/ 94 h 94"/>
                <a:gd name="T2" fmla="*/ 205 w 206"/>
                <a:gd name="T3" fmla="*/ 93 h 94"/>
                <a:gd name="T4" fmla="*/ 187 w 206"/>
                <a:gd name="T5" fmla="*/ 85 h 94"/>
                <a:gd name="T6" fmla="*/ 160 w 206"/>
                <a:gd name="T7" fmla="*/ 69 h 94"/>
                <a:gd name="T8" fmla="*/ 150 w 206"/>
                <a:gd name="T9" fmla="*/ 61 h 94"/>
                <a:gd name="T10" fmla="*/ 131 w 206"/>
                <a:gd name="T11" fmla="*/ 42 h 94"/>
                <a:gd name="T12" fmla="*/ 118 w 206"/>
                <a:gd name="T13" fmla="*/ 28 h 94"/>
                <a:gd name="T14" fmla="*/ 116 w 206"/>
                <a:gd name="T15" fmla="*/ 26 h 94"/>
                <a:gd name="T16" fmla="*/ 111 w 206"/>
                <a:gd name="T17" fmla="*/ 19 h 94"/>
                <a:gd name="T18" fmla="*/ 107 w 206"/>
                <a:gd name="T19" fmla="*/ 13 h 94"/>
                <a:gd name="T20" fmla="*/ 0 w 206"/>
                <a:gd name="T21" fmla="*/ 0 h 94"/>
                <a:gd name="T22" fmla="*/ 35 w 206"/>
                <a:gd name="T23" fmla="*/ 67 h 94"/>
                <a:gd name="T24" fmla="*/ 206 w 206"/>
                <a:gd name="T25"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6" h="94">
                  <a:moveTo>
                    <a:pt x="206" y="94"/>
                  </a:moveTo>
                  <a:cubicBezTo>
                    <a:pt x="205" y="94"/>
                    <a:pt x="205" y="94"/>
                    <a:pt x="205" y="93"/>
                  </a:cubicBezTo>
                  <a:cubicBezTo>
                    <a:pt x="199" y="91"/>
                    <a:pt x="193" y="88"/>
                    <a:pt x="187" y="85"/>
                  </a:cubicBezTo>
                  <a:cubicBezTo>
                    <a:pt x="178" y="81"/>
                    <a:pt x="169" y="75"/>
                    <a:pt x="160" y="69"/>
                  </a:cubicBezTo>
                  <a:cubicBezTo>
                    <a:pt x="162" y="70"/>
                    <a:pt x="152" y="63"/>
                    <a:pt x="150" y="61"/>
                  </a:cubicBezTo>
                  <a:cubicBezTo>
                    <a:pt x="143" y="55"/>
                    <a:pt x="137" y="49"/>
                    <a:pt x="131" y="42"/>
                  </a:cubicBezTo>
                  <a:cubicBezTo>
                    <a:pt x="126" y="38"/>
                    <a:pt x="122" y="33"/>
                    <a:pt x="118" y="28"/>
                  </a:cubicBezTo>
                  <a:cubicBezTo>
                    <a:pt x="117" y="27"/>
                    <a:pt x="117" y="26"/>
                    <a:pt x="116" y="26"/>
                  </a:cubicBezTo>
                  <a:cubicBezTo>
                    <a:pt x="114" y="24"/>
                    <a:pt x="113" y="21"/>
                    <a:pt x="111" y="19"/>
                  </a:cubicBezTo>
                  <a:cubicBezTo>
                    <a:pt x="110" y="17"/>
                    <a:pt x="109" y="15"/>
                    <a:pt x="107" y="13"/>
                  </a:cubicBezTo>
                  <a:cubicBezTo>
                    <a:pt x="71" y="10"/>
                    <a:pt x="34" y="5"/>
                    <a:pt x="0" y="0"/>
                  </a:cubicBezTo>
                  <a:cubicBezTo>
                    <a:pt x="10" y="24"/>
                    <a:pt x="21" y="46"/>
                    <a:pt x="35" y="67"/>
                  </a:cubicBezTo>
                  <a:cubicBezTo>
                    <a:pt x="84" y="77"/>
                    <a:pt x="142" y="87"/>
                    <a:pt x="206" y="94"/>
                  </a:cubicBezTo>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 name="Freeform 16">
              <a:extLst>
                <a:ext uri="{FF2B5EF4-FFF2-40B4-BE49-F238E27FC236}">
                  <a16:creationId xmlns:a16="http://schemas.microsoft.com/office/drawing/2014/main" id="{227C288E-EBA6-674D-A0A0-A8C1AC5D7DB0}"/>
                </a:ext>
              </a:extLst>
            </p:cNvPr>
            <p:cNvSpPr>
              <a:spLocks/>
            </p:cNvSpPr>
            <p:nvPr/>
          </p:nvSpPr>
          <p:spPr bwMode="auto">
            <a:xfrm>
              <a:off x="5624320" y="5054439"/>
              <a:ext cx="339561" cy="67912"/>
            </a:xfrm>
            <a:custGeom>
              <a:avLst/>
              <a:gdLst>
                <a:gd name="T0" fmla="*/ 0 w 95"/>
                <a:gd name="T1" fmla="*/ 0 h 19"/>
                <a:gd name="T2" fmla="*/ 0 w 95"/>
                <a:gd name="T3" fmla="*/ 7 h 19"/>
                <a:gd name="T4" fmla="*/ 95 w 95"/>
                <a:gd name="T5" fmla="*/ 19 h 19"/>
                <a:gd name="T6" fmla="*/ 94 w 95"/>
                <a:gd name="T7" fmla="*/ 6 h 19"/>
                <a:gd name="T8" fmla="*/ 0 w 95"/>
                <a:gd name="T9" fmla="*/ 0 h 19"/>
              </a:gdLst>
              <a:ahLst/>
              <a:cxnLst>
                <a:cxn ang="0">
                  <a:pos x="T0" y="T1"/>
                </a:cxn>
                <a:cxn ang="0">
                  <a:pos x="T2" y="T3"/>
                </a:cxn>
                <a:cxn ang="0">
                  <a:pos x="T4" y="T5"/>
                </a:cxn>
                <a:cxn ang="0">
                  <a:pos x="T6" y="T7"/>
                </a:cxn>
                <a:cxn ang="0">
                  <a:pos x="T8" y="T9"/>
                </a:cxn>
              </a:cxnLst>
              <a:rect l="0" t="0" r="r" b="b"/>
              <a:pathLst>
                <a:path w="95" h="19">
                  <a:moveTo>
                    <a:pt x="0" y="0"/>
                  </a:moveTo>
                  <a:cubicBezTo>
                    <a:pt x="0" y="2"/>
                    <a:pt x="0" y="5"/>
                    <a:pt x="0" y="7"/>
                  </a:cubicBezTo>
                  <a:cubicBezTo>
                    <a:pt x="25" y="11"/>
                    <a:pt x="58" y="15"/>
                    <a:pt x="95" y="19"/>
                  </a:cubicBezTo>
                  <a:cubicBezTo>
                    <a:pt x="95" y="15"/>
                    <a:pt x="94" y="10"/>
                    <a:pt x="94" y="6"/>
                  </a:cubicBezTo>
                  <a:cubicBezTo>
                    <a:pt x="57" y="5"/>
                    <a:pt x="24" y="3"/>
                    <a:pt x="0" y="0"/>
                  </a:cubicBezTo>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 name="Freeform 17">
              <a:extLst>
                <a:ext uri="{FF2B5EF4-FFF2-40B4-BE49-F238E27FC236}">
                  <a16:creationId xmlns:a16="http://schemas.microsoft.com/office/drawing/2014/main" id="{E90E3FCE-CBD3-4F43-A2B6-1A4BEBE7C5FC}"/>
                </a:ext>
              </a:extLst>
            </p:cNvPr>
            <p:cNvSpPr>
              <a:spLocks/>
            </p:cNvSpPr>
            <p:nvPr/>
          </p:nvSpPr>
          <p:spPr bwMode="auto">
            <a:xfrm>
              <a:off x="5949063" y="5866914"/>
              <a:ext cx="980404" cy="181511"/>
            </a:xfrm>
            <a:custGeom>
              <a:avLst/>
              <a:gdLst>
                <a:gd name="T0" fmla="*/ 0 w 274"/>
                <a:gd name="T1" fmla="*/ 0 h 51"/>
                <a:gd name="T2" fmla="*/ 80 w 274"/>
                <a:gd name="T3" fmla="*/ 50 h 51"/>
                <a:gd name="T4" fmla="*/ 252 w 274"/>
                <a:gd name="T5" fmla="*/ 51 h 51"/>
                <a:gd name="T6" fmla="*/ 259 w 274"/>
                <a:gd name="T7" fmla="*/ 47 h 51"/>
                <a:gd name="T8" fmla="*/ 274 w 274"/>
                <a:gd name="T9" fmla="*/ 27 h 51"/>
                <a:gd name="T10" fmla="*/ 274 w 274"/>
                <a:gd name="T11" fmla="*/ 27 h 51"/>
                <a:gd name="T12" fmla="*/ 0 w 274"/>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274" h="51">
                  <a:moveTo>
                    <a:pt x="0" y="0"/>
                  </a:moveTo>
                  <a:cubicBezTo>
                    <a:pt x="21" y="23"/>
                    <a:pt x="50" y="39"/>
                    <a:pt x="80" y="50"/>
                  </a:cubicBezTo>
                  <a:cubicBezTo>
                    <a:pt x="252" y="51"/>
                    <a:pt x="252" y="51"/>
                    <a:pt x="252" y="51"/>
                  </a:cubicBezTo>
                  <a:cubicBezTo>
                    <a:pt x="259" y="47"/>
                    <a:pt x="259" y="47"/>
                    <a:pt x="259" y="47"/>
                  </a:cubicBezTo>
                  <a:cubicBezTo>
                    <a:pt x="268" y="39"/>
                    <a:pt x="272" y="32"/>
                    <a:pt x="274" y="27"/>
                  </a:cubicBezTo>
                  <a:cubicBezTo>
                    <a:pt x="274" y="27"/>
                    <a:pt x="274" y="27"/>
                    <a:pt x="274" y="27"/>
                  </a:cubicBezTo>
                  <a:cubicBezTo>
                    <a:pt x="274" y="27"/>
                    <a:pt x="136" y="24"/>
                    <a:pt x="0" y="0"/>
                  </a:cubicBezTo>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 name="Freeform 18">
              <a:extLst>
                <a:ext uri="{FF2B5EF4-FFF2-40B4-BE49-F238E27FC236}">
                  <a16:creationId xmlns:a16="http://schemas.microsoft.com/office/drawing/2014/main" id="{CEAEFD64-7B33-9544-86BC-8D222DE72649}"/>
                </a:ext>
              </a:extLst>
            </p:cNvPr>
            <p:cNvSpPr>
              <a:spLocks/>
            </p:cNvSpPr>
            <p:nvPr/>
          </p:nvSpPr>
          <p:spPr bwMode="auto">
            <a:xfrm>
              <a:off x="6914650" y="589901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 name="Freeform 19">
              <a:extLst>
                <a:ext uri="{FF2B5EF4-FFF2-40B4-BE49-F238E27FC236}">
                  <a16:creationId xmlns:a16="http://schemas.microsoft.com/office/drawing/2014/main" id="{3A918B09-ED1F-0741-AE2F-84359DB47DB8}"/>
                </a:ext>
              </a:extLst>
            </p:cNvPr>
            <p:cNvSpPr>
              <a:spLocks/>
            </p:cNvSpPr>
            <p:nvPr/>
          </p:nvSpPr>
          <p:spPr bwMode="auto">
            <a:xfrm>
              <a:off x="6914650" y="5899018"/>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 name="Freeform 20">
              <a:extLst>
                <a:ext uri="{FF2B5EF4-FFF2-40B4-BE49-F238E27FC236}">
                  <a16:creationId xmlns:a16="http://schemas.microsoft.com/office/drawing/2014/main" id="{3E04F5F2-BA4E-794C-8BCE-5AEFFC21F8FD}"/>
                </a:ext>
              </a:extLst>
            </p:cNvPr>
            <p:cNvSpPr>
              <a:spLocks/>
            </p:cNvSpPr>
            <p:nvPr/>
          </p:nvSpPr>
          <p:spPr bwMode="auto">
            <a:xfrm>
              <a:off x="6810929" y="500875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 name="Freeform 21">
              <a:extLst>
                <a:ext uri="{FF2B5EF4-FFF2-40B4-BE49-F238E27FC236}">
                  <a16:creationId xmlns:a16="http://schemas.microsoft.com/office/drawing/2014/main" id="{A0486A7B-A9FF-9441-B20E-FC9B2ADE7C29}"/>
                </a:ext>
              </a:extLst>
            </p:cNvPr>
            <p:cNvSpPr>
              <a:spLocks/>
            </p:cNvSpPr>
            <p:nvPr/>
          </p:nvSpPr>
          <p:spPr bwMode="auto">
            <a:xfrm>
              <a:off x="6810929" y="5008752"/>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 name="Freeform 22">
              <a:extLst>
                <a:ext uri="{FF2B5EF4-FFF2-40B4-BE49-F238E27FC236}">
                  <a16:creationId xmlns:a16="http://schemas.microsoft.com/office/drawing/2014/main" id="{DE38B2A5-18A4-D146-BAB9-4C31F8036638}"/>
                </a:ext>
              </a:extLst>
            </p:cNvPr>
            <p:cNvSpPr>
              <a:spLocks/>
            </p:cNvSpPr>
            <p:nvPr/>
          </p:nvSpPr>
          <p:spPr bwMode="auto">
            <a:xfrm>
              <a:off x="5974993" y="5216193"/>
              <a:ext cx="968056" cy="296344"/>
            </a:xfrm>
            <a:custGeom>
              <a:avLst/>
              <a:gdLst>
                <a:gd name="T0" fmla="*/ 260 w 271"/>
                <a:gd name="T1" fmla="*/ 28 h 83"/>
                <a:gd name="T2" fmla="*/ 271 w 271"/>
                <a:gd name="T3" fmla="*/ 7 h 83"/>
                <a:gd name="T4" fmla="*/ 0 w 271"/>
                <a:gd name="T5" fmla="*/ 0 h 83"/>
                <a:gd name="T6" fmla="*/ 1 w 271"/>
                <a:gd name="T7" fmla="*/ 2 h 83"/>
                <a:gd name="T8" fmla="*/ 6 w 271"/>
                <a:gd name="T9" fmla="*/ 24 h 83"/>
                <a:gd name="T10" fmla="*/ 15 w 271"/>
                <a:gd name="T11" fmla="*/ 53 h 83"/>
                <a:gd name="T12" fmla="*/ 16 w 271"/>
                <a:gd name="T13" fmla="*/ 55 h 83"/>
                <a:gd name="T14" fmla="*/ 18 w 271"/>
                <a:gd name="T15" fmla="*/ 59 h 83"/>
                <a:gd name="T16" fmla="*/ 21 w 271"/>
                <a:gd name="T17" fmla="*/ 64 h 83"/>
                <a:gd name="T18" fmla="*/ 251 w 271"/>
                <a:gd name="T19" fmla="*/ 83 h 83"/>
                <a:gd name="T20" fmla="*/ 251 w 271"/>
                <a:gd name="T21" fmla="*/ 83 h 83"/>
                <a:gd name="T22" fmla="*/ 260 w 271"/>
                <a:gd name="T23" fmla="*/ 2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1" h="83">
                  <a:moveTo>
                    <a:pt x="260" y="28"/>
                  </a:moveTo>
                  <a:cubicBezTo>
                    <a:pt x="267" y="21"/>
                    <a:pt x="270" y="14"/>
                    <a:pt x="271" y="7"/>
                  </a:cubicBezTo>
                  <a:cubicBezTo>
                    <a:pt x="267" y="8"/>
                    <a:pt x="155" y="17"/>
                    <a:pt x="0" y="0"/>
                  </a:cubicBezTo>
                  <a:cubicBezTo>
                    <a:pt x="1" y="1"/>
                    <a:pt x="1" y="1"/>
                    <a:pt x="1" y="2"/>
                  </a:cubicBezTo>
                  <a:cubicBezTo>
                    <a:pt x="2" y="9"/>
                    <a:pt x="4" y="17"/>
                    <a:pt x="6" y="24"/>
                  </a:cubicBezTo>
                  <a:cubicBezTo>
                    <a:pt x="9" y="34"/>
                    <a:pt x="11" y="44"/>
                    <a:pt x="15" y="53"/>
                  </a:cubicBezTo>
                  <a:cubicBezTo>
                    <a:pt x="15" y="54"/>
                    <a:pt x="16" y="54"/>
                    <a:pt x="16" y="55"/>
                  </a:cubicBezTo>
                  <a:cubicBezTo>
                    <a:pt x="16" y="56"/>
                    <a:pt x="17" y="57"/>
                    <a:pt x="18" y="59"/>
                  </a:cubicBezTo>
                  <a:cubicBezTo>
                    <a:pt x="19" y="61"/>
                    <a:pt x="20" y="63"/>
                    <a:pt x="21" y="64"/>
                  </a:cubicBezTo>
                  <a:cubicBezTo>
                    <a:pt x="80" y="71"/>
                    <a:pt x="156" y="77"/>
                    <a:pt x="251" y="83"/>
                  </a:cubicBezTo>
                  <a:cubicBezTo>
                    <a:pt x="251" y="83"/>
                    <a:pt x="251" y="83"/>
                    <a:pt x="251" y="83"/>
                  </a:cubicBezTo>
                  <a:cubicBezTo>
                    <a:pt x="214" y="57"/>
                    <a:pt x="260" y="28"/>
                    <a:pt x="260" y="28"/>
                  </a:cubicBezTo>
                </a:path>
              </a:pathLst>
            </a:custGeom>
            <a:solidFill>
              <a:srgbClr val="A3A3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 name="Freeform 23">
              <a:extLst>
                <a:ext uri="{FF2B5EF4-FFF2-40B4-BE49-F238E27FC236}">
                  <a16:creationId xmlns:a16="http://schemas.microsoft.com/office/drawing/2014/main" id="{F0D87294-05DC-CD45-8253-5F8CE4A19E3B}"/>
                </a:ext>
              </a:extLst>
            </p:cNvPr>
            <p:cNvSpPr>
              <a:spLocks/>
            </p:cNvSpPr>
            <p:nvPr/>
          </p:nvSpPr>
          <p:spPr bwMode="auto">
            <a:xfrm>
              <a:off x="5974993" y="5216193"/>
              <a:ext cx="968056" cy="296344"/>
            </a:xfrm>
            <a:custGeom>
              <a:avLst/>
              <a:gdLst>
                <a:gd name="T0" fmla="*/ 0 w 271"/>
                <a:gd name="T1" fmla="*/ 0 h 83"/>
                <a:gd name="T2" fmla="*/ 1 w 271"/>
                <a:gd name="T3" fmla="*/ 2 h 83"/>
                <a:gd name="T4" fmla="*/ 6 w 271"/>
                <a:gd name="T5" fmla="*/ 24 h 83"/>
                <a:gd name="T6" fmla="*/ 15 w 271"/>
                <a:gd name="T7" fmla="*/ 53 h 83"/>
                <a:gd name="T8" fmla="*/ 16 w 271"/>
                <a:gd name="T9" fmla="*/ 55 h 83"/>
                <a:gd name="T10" fmla="*/ 18 w 271"/>
                <a:gd name="T11" fmla="*/ 59 h 83"/>
                <a:gd name="T12" fmla="*/ 21 w 271"/>
                <a:gd name="T13" fmla="*/ 64 h 83"/>
                <a:gd name="T14" fmla="*/ 251 w 271"/>
                <a:gd name="T15" fmla="*/ 83 h 83"/>
                <a:gd name="T16" fmla="*/ 251 w 271"/>
                <a:gd name="T17" fmla="*/ 83 h 83"/>
                <a:gd name="T18" fmla="*/ 236 w 271"/>
                <a:gd name="T19" fmla="*/ 61 h 83"/>
                <a:gd name="T20" fmla="*/ 260 w 271"/>
                <a:gd name="T21" fmla="*/ 28 h 83"/>
                <a:gd name="T22" fmla="*/ 271 w 271"/>
                <a:gd name="T23" fmla="*/ 7 h 83"/>
                <a:gd name="T24" fmla="*/ 183 w 271"/>
                <a:gd name="T25" fmla="*/ 10 h 83"/>
                <a:gd name="T26" fmla="*/ 0 w 271"/>
                <a:gd name="T27"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1" h="83">
                  <a:moveTo>
                    <a:pt x="0" y="0"/>
                  </a:moveTo>
                  <a:cubicBezTo>
                    <a:pt x="1" y="1"/>
                    <a:pt x="1" y="1"/>
                    <a:pt x="1" y="2"/>
                  </a:cubicBezTo>
                  <a:cubicBezTo>
                    <a:pt x="2" y="9"/>
                    <a:pt x="4" y="17"/>
                    <a:pt x="6" y="24"/>
                  </a:cubicBezTo>
                  <a:cubicBezTo>
                    <a:pt x="9" y="34"/>
                    <a:pt x="11" y="44"/>
                    <a:pt x="15" y="53"/>
                  </a:cubicBezTo>
                  <a:cubicBezTo>
                    <a:pt x="15" y="54"/>
                    <a:pt x="16" y="54"/>
                    <a:pt x="16" y="55"/>
                  </a:cubicBezTo>
                  <a:cubicBezTo>
                    <a:pt x="16" y="56"/>
                    <a:pt x="17" y="57"/>
                    <a:pt x="18" y="59"/>
                  </a:cubicBezTo>
                  <a:cubicBezTo>
                    <a:pt x="19" y="61"/>
                    <a:pt x="20" y="63"/>
                    <a:pt x="21" y="64"/>
                  </a:cubicBezTo>
                  <a:cubicBezTo>
                    <a:pt x="80" y="71"/>
                    <a:pt x="156" y="77"/>
                    <a:pt x="251" y="83"/>
                  </a:cubicBezTo>
                  <a:cubicBezTo>
                    <a:pt x="251" y="83"/>
                    <a:pt x="251" y="83"/>
                    <a:pt x="251" y="83"/>
                  </a:cubicBezTo>
                  <a:cubicBezTo>
                    <a:pt x="240" y="75"/>
                    <a:pt x="236" y="68"/>
                    <a:pt x="236" y="61"/>
                  </a:cubicBezTo>
                  <a:cubicBezTo>
                    <a:pt x="236" y="43"/>
                    <a:pt x="260" y="28"/>
                    <a:pt x="260" y="28"/>
                  </a:cubicBezTo>
                  <a:cubicBezTo>
                    <a:pt x="267" y="21"/>
                    <a:pt x="270" y="14"/>
                    <a:pt x="271" y="7"/>
                  </a:cubicBezTo>
                  <a:cubicBezTo>
                    <a:pt x="269" y="7"/>
                    <a:pt x="236" y="10"/>
                    <a:pt x="183" y="10"/>
                  </a:cubicBezTo>
                  <a:cubicBezTo>
                    <a:pt x="136" y="10"/>
                    <a:pt x="73" y="8"/>
                    <a:pt x="0" y="0"/>
                  </a:cubicBezTo>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 name="Freeform 24">
              <a:extLst>
                <a:ext uri="{FF2B5EF4-FFF2-40B4-BE49-F238E27FC236}">
                  <a16:creationId xmlns:a16="http://schemas.microsoft.com/office/drawing/2014/main" id="{BC498591-BCD2-8344-8A86-20EA5C9788DB}"/>
                </a:ext>
              </a:extLst>
            </p:cNvPr>
            <p:cNvSpPr>
              <a:spLocks/>
            </p:cNvSpPr>
            <p:nvPr/>
          </p:nvSpPr>
          <p:spPr bwMode="auto">
            <a:xfrm>
              <a:off x="6110817" y="5548345"/>
              <a:ext cx="832232" cy="314865"/>
            </a:xfrm>
            <a:custGeom>
              <a:avLst/>
              <a:gdLst>
                <a:gd name="T0" fmla="*/ 0 w 233"/>
                <a:gd name="T1" fmla="*/ 0 h 88"/>
                <a:gd name="T2" fmla="*/ 4 w 233"/>
                <a:gd name="T3" fmla="*/ 6 h 88"/>
                <a:gd name="T4" fmla="*/ 9 w 233"/>
                <a:gd name="T5" fmla="*/ 13 h 88"/>
                <a:gd name="T6" fmla="*/ 11 w 233"/>
                <a:gd name="T7" fmla="*/ 15 h 88"/>
                <a:gd name="T8" fmla="*/ 24 w 233"/>
                <a:gd name="T9" fmla="*/ 29 h 88"/>
                <a:gd name="T10" fmla="*/ 43 w 233"/>
                <a:gd name="T11" fmla="*/ 48 h 88"/>
                <a:gd name="T12" fmla="*/ 53 w 233"/>
                <a:gd name="T13" fmla="*/ 56 h 88"/>
                <a:gd name="T14" fmla="*/ 80 w 233"/>
                <a:gd name="T15" fmla="*/ 72 h 88"/>
                <a:gd name="T16" fmla="*/ 98 w 233"/>
                <a:gd name="T17" fmla="*/ 80 h 88"/>
                <a:gd name="T18" fmla="*/ 99 w 233"/>
                <a:gd name="T19" fmla="*/ 81 h 88"/>
                <a:gd name="T20" fmla="*/ 211 w 233"/>
                <a:gd name="T21" fmla="*/ 87 h 88"/>
                <a:gd name="T22" fmla="*/ 212 w 233"/>
                <a:gd name="T23" fmla="*/ 88 h 88"/>
                <a:gd name="T24" fmla="*/ 225 w 233"/>
                <a:gd name="T25" fmla="*/ 43 h 88"/>
                <a:gd name="T26" fmla="*/ 231 w 233"/>
                <a:gd name="T27" fmla="*/ 13 h 88"/>
                <a:gd name="T28" fmla="*/ 231 w 233"/>
                <a:gd name="T29" fmla="*/ 13 h 88"/>
                <a:gd name="T30" fmla="*/ 0 w 233"/>
                <a:gd name="T3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88">
                  <a:moveTo>
                    <a:pt x="0" y="0"/>
                  </a:moveTo>
                  <a:cubicBezTo>
                    <a:pt x="2" y="2"/>
                    <a:pt x="3" y="4"/>
                    <a:pt x="4" y="6"/>
                  </a:cubicBezTo>
                  <a:cubicBezTo>
                    <a:pt x="6" y="8"/>
                    <a:pt x="7" y="11"/>
                    <a:pt x="9" y="13"/>
                  </a:cubicBezTo>
                  <a:cubicBezTo>
                    <a:pt x="10" y="13"/>
                    <a:pt x="10" y="14"/>
                    <a:pt x="11" y="15"/>
                  </a:cubicBezTo>
                  <a:cubicBezTo>
                    <a:pt x="15" y="20"/>
                    <a:pt x="19" y="25"/>
                    <a:pt x="24" y="29"/>
                  </a:cubicBezTo>
                  <a:cubicBezTo>
                    <a:pt x="30" y="36"/>
                    <a:pt x="36" y="42"/>
                    <a:pt x="43" y="48"/>
                  </a:cubicBezTo>
                  <a:cubicBezTo>
                    <a:pt x="45" y="50"/>
                    <a:pt x="55" y="57"/>
                    <a:pt x="53" y="56"/>
                  </a:cubicBezTo>
                  <a:cubicBezTo>
                    <a:pt x="62" y="62"/>
                    <a:pt x="71" y="68"/>
                    <a:pt x="80" y="72"/>
                  </a:cubicBezTo>
                  <a:cubicBezTo>
                    <a:pt x="86" y="75"/>
                    <a:pt x="92" y="78"/>
                    <a:pt x="98" y="80"/>
                  </a:cubicBezTo>
                  <a:cubicBezTo>
                    <a:pt x="98" y="81"/>
                    <a:pt x="98" y="81"/>
                    <a:pt x="99" y="81"/>
                  </a:cubicBezTo>
                  <a:cubicBezTo>
                    <a:pt x="135" y="84"/>
                    <a:pt x="172" y="87"/>
                    <a:pt x="211" y="87"/>
                  </a:cubicBezTo>
                  <a:cubicBezTo>
                    <a:pt x="211" y="87"/>
                    <a:pt x="211" y="88"/>
                    <a:pt x="212" y="88"/>
                  </a:cubicBezTo>
                  <a:cubicBezTo>
                    <a:pt x="181" y="62"/>
                    <a:pt x="225" y="43"/>
                    <a:pt x="225" y="43"/>
                  </a:cubicBezTo>
                  <a:cubicBezTo>
                    <a:pt x="233" y="33"/>
                    <a:pt x="233" y="22"/>
                    <a:pt x="231" y="13"/>
                  </a:cubicBezTo>
                  <a:cubicBezTo>
                    <a:pt x="231" y="13"/>
                    <a:pt x="231" y="13"/>
                    <a:pt x="231" y="13"/>
                  </a:cubicBezTo>
                  <a:cubicBezTo>
                    <a:pt x="231" y="13"/>
                    <a:pt x="117" y="11"/>
                    <a:pt x="0" y="0"/>
                  </a:cubicBezTo>
                </a:path>
              </a:pathLst>
            </a:custGeom>
            <a:solidFill>
              <a:srgbClr val="A3A3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 name="Freeform 25">
              <a:extLst>
                <a:ext uri="{FF2B5EF4-FFF2-40B4-BE49-F238E27FC236}">
                  <a16:creationId xmlns:a16="http://schemas.microsoft.com/office/drawing/2014/main" id="{AE8AFD51-BB0B-6E4A-91E5-F57F92F8530A}"/>
                </a:ext>
              </a:extLst>
            </p:cNvPr>
            <p:cNvSpPr>
              <a:spLocks/>
            </p:cNvSpPr>
            <p:nvPr/>
          </p:nvSpPr>
          <p:spPr bwMode="auto">
            <a:xfrm>
              <a:off x="6110817" y="5548345"/>
              <a:ext cx="828528" cy="314865"/>
            </a:xfrm>
            <a:custGeom>
              <a:avLst/>
              <a:gdLst>
                <a:gd name="T0" fmla="*/ 0 w 232"/>
                <a:gd name="T1" fmla="*/ 0 h 88"/>
                <a:gd name="T2" fmla="*/ 4 w 232"/>
                <a:gd name="T3" fmla="*/ 6 h 88"/>
                <a:gd name="T4" fmla="*/ 9 w 232"/>
                <a:gd name="T5" fmla="*/ 13 h 88"/>
                <a:gd name="T6" fmla="*/ 11 w 232"/>
                <a:gd name="T7" fmla="*/ 15 h 88"/>
                <a:gd name="T8" fmla="*/ 24 w 232"/>
                <a:gd name="T9" fmla="*/ 29 h 88"/>
                <a:gd name="T10" fmla="*/ 43 w 232"/>
                <a:gd name="T11" fmla="*/ 48 h 88"/>
                <a:gd name="T12" fmla="*/ 54 w 232"/>
                <a:gd name="T13" fmla="*/ 56 h 88"/>
                <a:gd name="T14" fmla="*/ 54 w 232"/>
                <a:gd name="T15" fmla="*/ 56 h 88"/>
                <a:gd name="T16" fmla="*/ 54 w 232"/>
                <a:gd name="T17" fmla="*/ 56 h 88"/>
                <a:gd name="T18" fmla="*/ 54 w 232"/>
                <a:gd name="T19" fmla="*/ 56 h 88"/>
                <a:gd name="T20" fmla="*/ 54 w 232"/>
                <a:gd name="T21" fmla="*/ 56 h 88"/>
                <a:gd name="T22" fmla="*/ 53 w 232"/>
                <a:gd name="T23" fmla="*/ 56 h 88"/>
                <a:gd name="T24" fmla="*/ 80 w 232"/>
                <a:gd name="T25" fmla="*/ 72 h 88"/>
                <a:gd name="T26" fmla="*/ 98 w 232"/>
                <a:gd name="T27" fmla="*/ 80 h 88"/>
                <a:gd name="T28" fmla="*/ 99 w 232"/>
                <a:gd name="T29" fmla="*/ 81 h 88"/>
                <a:gd name="T30" fmla="*/ 211 w 232"/>
                <a:gd name="T31" fmla="*/ 87 h 88"/>
                <a:gd name="T32" fmla="*/ 212 w 232"/>
                <a:gd name="T33" fmla="*/ 88 h 88"/>
                <a:gd name="T34" fmla="*/ 201 w 232"/>
                <a:gd name="T35" fmla="*/ 70 h 88"/>
                <a:gd name="T36" fmla="*/ 225 w 232"/>
                <a:gd name="T37" fmla="*/ 43 h 88"/>
                <a:gd name="T38" fmla="*/ 232 w 232"/>
                <a:gd name="T39" fmla="*/ 23 h 88"/>
                <a:gd name="T40" fmla="*/ 231 w 232"/>
                <a:gd name="T41" fmla="*/ 13 h 88"/>
                <a:gd name="T42" fmla="*/ 231 w 232"/>
                <a:gd name="T43" fmla="*/ 13 h 88"/>
                <a:gd name="T44" fmla="*/ 231 w 232"/>
                <a:gd name="T45" fmla="*/ 13 h 88"/>
                <a:gd name="T46" fmla="*/ 0 w 232"/>
                <a:gd name="T4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2" h="88">
                  <a:moveTo>
                    <a:pt x="0" y="0"/>
                  </a:moveTo>
                  <a:cubicBezTo>
                    <a:pt x="2" y="2"/>
                    <a:pt x="3" y="4"/>
                    <a:pt x="4" y="6"/>
                  </a:cubicBezTo>
                  <a:cubicBezTo>
                    <a:pt x="6" y="8"/>
                    <a:pt x="7" y="11"/>
                    <a:pt x="9" y="13"/>
                  </a:cubicBezTo>
                  <a:cubicBezTo>
                    <a:pt x="10" y="13"/>
                    <a:pt x="10" y="14"/>
                    <a:pt x="11" y="15"/>
                  </a:cubicBezTo>
                  <a:cubicBezTo>
                    <a:pt x="15" y="20"/>
                    <a:pt x="19" y="25"/>
                    <a:pt x="24" y="29"/>
                  </a:cubicBezTo>
                  <a:cubicBezTo>
                    <a:pt x="30" y="36"/>
                    <a:pt x="36" y="42"/>
                    <a:pt x="43" y="48"/>
                  </a:cubicBezTo>
                  <a:cubicBezTo>
                    <a:pt x="45" y="50"/>
                    <a:pt x="54" y="56"/>
                    <a:pt x="54" y="56"/>
                  </a:cubicBezTo>
                  <a:cubicBezTo>
                    <a:pt x="54" y="56"/>
                    <a:pt x="54" y="56"/>
                    <a:pt x="54" y="56"/>
                  </a:cubicBezTo>
                  <a:cubicBezTo>
                    <a:pt x="54" y="56"/>
                    <a:pt x="54" y="56"/>
                    <a:pt x="54" y="56"/>
                  </a:cubicBezTo>
                  <a:cubicBezTo>
                    <a:pt x="54" y="56"/>
                    <a:pt x="54" y="56"/>
                    <a:pt x="54" y="56"/>
                  </a:cubicBezTo>
                  <a:cubicBezTo>
                    <a:pt x="54" y="56"/>
                    <a:pt x="54" y="56"/>
                    <a:pt x="54" y="56"/>
                  </a:cubicBezTo>
                  <a:cubicBezTo>
                    <a:pt x="54" y="56"/>
                    <a:pt x="54" y="56"/>
                    <a:pt x="53" y="56"/>
                  </a:cubicBezTo>
                  <a:cubicBezTo>
                    <a:pt x="62" y="62"/>
                    <a:pt x="71" y="68"/>
                    <a:pt x="80" y="72"/>
                  </a:cubicBezTo>
                  <a:cubicBezTo>
                    <a:pt x="86" y="75"/>
                    <a:pt x="92" y="78"/>
                    <a:pt x="98" y="80"/>
                  </a:cubicBezTo>
                  <a:cubicBezTo>
                    <a:pt x="98" y="81"/>
                    <a:pt x="98" y="81"/>
                    <a:pt x="99" y="81"/>
                  </a:cubicBezTo>
                  <a:cubicBezTo>
                    <a:pt x="135" y="84"/>
                    <a:pt x="172" y="87"/>
                    <a:pt x="211" y="87"/>
                  </a:cubicBezTo>
                  <a:cubicBezTo>
                    <a:pt x="211" y="87"/>
                    <a:pt x="211" y="88"/>
                    <a:pt x="212" y="88"/>
                  </a:cubicBezTo>
                  <a:cubicBezTo>
                    <a:pt x="204" y="82"/>
                    <a:pt x="201" y="75"/>
                    <a:pt x="201" y="70"/>
                  </a:cubicBezTo>
                  <a:cubicBezTo>
                    <a:pt x="201" y="54"/>
                    <a:pt x="225" y="43"/>
                    <a:pt x="225" y="43"/>
                  </a:cubicBezTo>
                  <a:cubicBezTo>
                    <a:pt x="230" y="36"/>
                    <a:pt x="232" y="30"/>
                    <a:pt x="232" y="23"/>
                  </a:cubicBezTo>
                  <a:cubicBezTo>
                    <a:pt x="232" y="20"/>
                    <a:pt x="232" y="16"/>
                    <a:pt x="231" y="13"/>
                  </a:cubicBezTo>
                  <a:cubicBezTo>
                    <a:pt x="231" y="13"/>
                    <a:pt x="231" y="13"/>
                    <a:pt x="231" y="13"/>
                  </a:cubicBezTo>
                  <a:cubicBezTo>
                    <a:pt x="231" y="13"/>
                    <a:pt x="231" y="13"/>
                    <a:pt x="231" y="13"/>
                  </a:cubicBezTo>
                  <a:cubicBezTo>
                    <a:pt x="231" y="13"/>
                    <a:pt x="117" y="11"/>
                    <a:pt x="0" y="0"/>
                  </a:cubicBezTo>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 name="Freeform 26">
              <a:extLst>
                <a:ext uri="{FF2B5EF4-FFF2-40B4-BE49-F238E27FC236}">
                  <a16:creationId xmlns:a16="http://schemas.microsoft.com/office/drawing/2014/main" id="{B0FDB7B2-7395-B046-87B2-9799E0A79D59}"/>
                </a:ext>
              </a:extLst>
            </p:cNvPr>
            <p:cNvSpPr>
              <a:spLocks/>
            </p:cNvSpPr>
            <p:nvPr/>
          </p:nvSpPr>
          <p:spPr bwMode="auto">
            <a:xfrm>
              <a:off x="6904771" y="5144577"/>
              <a:ext cx="38278" cy="75321"/>
            </a:xfrm>
            <a:custGeom>
              <a:avLst/>
              <a:gdLst>
                <a:gd name="T0" fmla="*/ 0 w 11"/>
                <a:gd name="T1" fmla="*/ 0 h 21"/>
                <a:gd name="T2" fmla="*/ 11 w 11"/>
                <a:gd name="T3" fmla="*/ 21 h 21"/>
                <a:gd name="T4" fmla="*/ 0 w 11"/>
                <a:gd name="T5" fmla="*/ 0 h 21"/>
              </a:gdLst>
              <a:ahLst/>
              <a:cxnLst>
                <a:cxn ang="0">
                  <a:pos x="T0" y="T1"/>
                </a:cxn>
                <a:cxn ang="0">
                  <a:pos x="T2" y="T3"/>
                </a:cxn>
                <a:cxn ang="0">
                  <a:pos x="T4" y="T5"/>
                </a:cxn>
              </a:cxnLst>
              <a:rect l="0" t="0" r="r" b="b"/>
              <a:pathLst>
                <a:path w="11" h="21">
                  <a:moveTo>
                    <a:pt x="0" y="0"/>
                  </a:moveTo>
                  <a:cubicBezTo>
                    <a:pt x="0" y="0"/>
                    <a:pt x="9" y="11"/>
                    <a:pt x="11" y="21"/>
                  </a:cubicBezTo>
                  <a:cubicBezTo>
                    <a:pt x="9" y="9"/>
                    <a:pt x="0" y="0"/>
                    <a:pt x="0" y="0"/>
                  </a:cubicBezTo>
                </a:path>
              </a:pathLst>
            </a:custGeom>
            <a:solidFill>
              <a:srgbClr val="A3A3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 name="Freeform 27">
              <a:extLst>
                <a:ext uri="{FF2B5EF4-FFF2-40B4-BE49-F238E27FC236}">
                  <a16:creationId xmlns:a16="http://schemas.microsoft.com/office/drawing/2014/main" id="{189BFBAB-9B36-3B4B-B39F-A6E97328C485}"/>
                </a:ext>
              </a:extLst>
            </p:cNvPr>
            <p:cNvSpPr>
              <a:spLocks/>
            </p:cNvSpPr>
            <p:nvPr/>
          </p:nvSpPr>
          <p:spPr bwMode="auto">
            <a:xfrm>
              <a:off x="6904771" y="5144577"/>
              <a:ext cx="38278" cy="75321"/>
            </a:xfrm>
            <a:custGeom>
              <a:avLst/>
              <a:gdLst>
                <a:gd name="T0" fmla="*/ 0 w 11"/>
                <a:gd name="T1" fmla="*/ 0 h 21"/>
                <a:gd name="T2" fmla="*/ 11 w 11"/>
                <a:gd name="T3" fmla="*/ 21 h 21"/>
                <a:gd name="T4" fmla="*/ 0 w 11"/>
                <a:gd name="T5" fmla="*/ 0 h 21"/>
              </a:gdLst>
              <a:ahLst/>
              <a:cxnLst>
                <a:cxn ang="0">
                  <a:pos x="T0" y="T1"/>
                </a:cxn>
                <a:cxn ang="0">
                  <a:pos x="T2" y="T3"/>
                </a:cxn>
                <a:cxn ang="0">
                  <a:pos x="T4" y="T5"/>
                </a:cxn>
              </a:cxnLst>
              <a:rect l="0" t="0" r="r" b="b"/>
              <a:pathLst>
                <a:path w="11" h="21">
                  <a:moveTo>
                    <a:pt x="0" y="0"/>
                  </a:moveTo>
                  <a:cubicBezTo>
                    <a:pt x="0" y="0"/>
                    <a:pt x="9" y="11"/>
                    <a:pt x="11" y="21"/>
                  </a:cubicBezTo>
                  <a:cubicBezTo>
                    <a:pt x="9" y="9"/>
                    <a:pt x="0" y="0"/>
                    <a:pt x="0" y="0"/>
                  </a:cubicBezTo>
                </a:path>
              </a:pathLst>
            </a:cu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 name="Freeform 28">
              <a:extLst>
                <a:ext uri="{FF2B5EF4-FFF2-40B4-BE49-F238E27FC236}">
                  <a16:creationId xmlns:a16="http://schemas.microsoft.com/office/drawing/2014/main" id="{FF14F0BE-5A84-D04C-8F2C-31D290FA23B2}"/>
                </a:ext>
              </a:extLst>
            </p:cNvPr>
            <p:cNvSpPr>
              <a:spLocks/>
            </p:cNvSpPr>
            <p:nvPr/>
          </p:nvSpPr>
          <p:spPr bwMode="auto">
            <a:xfrm>
              <a:off x="5960176" y="5008752"/>
              <a:ext cx="944596" cy="167928"/>
            </a:xfrm>
            <a:custGeom>
              <a:avLst/>
              <a:gdLst>
                <a:gd name="T0" fmla="*/ 49 w 264"/>
                <a:gd name="T1" fmla="*/ 20 h 47"/>
                <a:gd name="T2" fmla="*/ 0 w 264"/>
                <a:gd name="T3" fmla="*/ 19 h 47"/>
                <a:gd name="T4" fmla="*/ 1 w 264"/>
                <a:gd name="T5" fmla="*/ 32 h 47"/>
                <a:gd name="T6" fmla="*/ 264 w 264"/>
                <a:gd name="T7" fmla="*/ 38 h 47"/>
                <a:gd name="T8" fmla="*/ 238 w 264"/>
                <a:gd name="T9" fmla="*/ 0 h 47"/>
                <a:gd name="T10" fmla="*/ 238 w 264"/>
                <a:gd name="T11" fmla="*/ 0 h 47"/>
                <a:gd name="T12" fmla="*/ 49 w 264"/>
                <a:gd name="T13" fmla="*/ 20 h 47"/>
              </a:gdLst>
              <a:ahLst/>
              <a:cxnLst>
                <a:cxn ang="0">
                  <a:pos x="T0" y="T1"/>
                </a:cxn>
                <a:cxn ang="0">
                  <a:pos x="T2" y="T3"/>
                </a:cxn>
                <a:cxn ang="0">
                  <a:pos x="T4" y="T5"/>
                </a:cxn>
                <a:cxn ang="0">
                  <a:pos x="T6" y="T7"/>
                </a:cxn>
                <a:cxn ang="0">
                  <a:pos x="T8" y="T9"/>
                </a:cxn>
                <a:cxn ang="0">
                  <a:pos x="T10" y="T11"/>
                </a:cxn>
                <a:cxn ang="0">
                  <a:pos x="T12" y="T13"/>
                </a:cxn>
              </a:cxnLst>
              <a:rect l="0" t="0" r="r" b="b"/>
              <a:pathLst>
                <a:path w="264" h="47">
                  <a:moveTo>
                    <a:pt x="49" y="20"/>
                  </a:moveTo>
                  <a:cubicBezTo>
                    <a:pt x="32" y="20"/>
                    <a:pt x="16" y="20"/>
                    <a:pt x="0" y="19"/>
                  </a:cubicBezTo>
                  <a:cubicBezTo>
                    <a:pt x="0" y="23"/>
                    <a:pt x="1" y="28"/>
                    <a:pt x="1" y="32"/>
                  </a:cubicBezTo>
                  <a:cubicBezTo>
                    <a:pt x="84" y="40"/>
                    <a:pt x="188" y="47"/>
                    <a:pt x="264" y="38"/>
                  </a:cubicBezTo>
                  <a:cubicBezTo>
                    <a:pt x="240" y="26"/>
                    <a:pt x="235" y="12"/>
                    <a:pt x="238" y="0"/>
                  </a:cubicBezTo>
                  <a:cubicBezTo>
                    <a:pt x="238" y="0"/>
                    <a:pt x="238" y="0"/>
                    <a:pt x="238" y="0"/>
                  </a:cubicBezTo>
                  <a:cubicBezTo>
                    <a:pt x="236" y="11"/>
                    <a:pt x="152" y="20"/>
                    <a:pt x="49" y="20"/>
                  </a:cubicBezTo>
                </a:path>
              </a:pathLst>
            </a:custGeom>
            <a:solidFill>
              <a:srgbClr val="A3A3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 name="Freeform 29">
              <a:extLst>
                <a:ext uri="{FF2B5EF4-FFF2-40B4-BE49-F238E27FC236}">
                  <a16:creationId xmlns:a16="http://schemas.microsoft.com/office/drawing/2014/main" id="{93EF2C2B-F8E3-B24C-88EA-060E165FEA51}"/>
                </a:ext>
              </a:extLst>
            </p:cNvPr>
            <p:cNvSpPr>
              <a:spLocks/>
            </p:cNvSpPr>
            <p:nvPr/>
          </p:nvSpPr>
          <p:spPr bwMode="auto">
            <a:xfrm>
              <a:off x="5960176" y="5008752"/>
              <a:ext cx="944596" cy="149407"/>
            </a:xfrm>
            <a:custGeom>
              <a:avLst/>
              <a:gdLst>
                <a:gd name="T0" fmla="*/ 238 w 264"/>
                <a:gd name="T1" fmla="*/ 0 h 42"/>
                <a:gd name="T2" fmla="*/ 68 w 264"/>
                <a:gd name="T3" fmla="*/ 20 h 42"/>
                <a:gd name="T4" fmla="*/ 68 w 264"/>
                <a:gd name="T5" fmla="*/ 20 h 42"/>
                <a:gd name="T6" fmla="*/ 67 w 264"/>
                <a:gd name="T7" fmla="*/ 20 h 42"/>
                <a:gd name="T8" fmla="*/ 67 w 264"/>
                <a:gd name="T9" fmla="*/ 20 h 42"/>
                <a:gd name="T10" fmla="*/ 66 w 264"/>
                <a:gd name="T11" fmla="*/ 20 h 42"/>
                <a:gd name="T12" fmla="*/ 66 w 264"/>
                <a:gd name="T13" fmla="*/ 20 h 42"/>
                <a:gd name="T14" fmla="*/ 66 w 264"/>
                <a:gd name="T15" fmla="*/ 20 h 42"/>
                <a:gd name="T16" fmla="*/ 65 w 264"/>
                <a:gd name="T17" fmla="*/ 20 h 42"/>
                <a:gd name="T18" fmla="*/ 65 w 264"/>
                <a:gd name="T19" fmla="*/ 20 h 42"/>
                <a:gd name="T20" fmla="*/ 64 w 264"/>
                <a:gd name="T21" fmla="*/ 20 h 42"/>
                <a:gd name="T22" fmla="*/ 64 w 264"/>
                <a:gd name="T23" fmla="*/ 20 h 42"/>
                <a:gd name="T24" fmla="*/ 63 w 264"/>
                <a:gd name="T25" fmla="*/ 20 h 42"/>
                <a:gd name="T26" fmla="*/ 63 w 264"/>
                <a:gd name="T27" fmla="*/ 20 h 42"/>
                <a:gd name="T28" fmla="*/ 62 w 264"/>
                <a:gd name="T29" fmla="*/ 20 h 42"/>
                <a:gd name="T30" fmla="*/ 62 w 264"/>
                <a:gd name="T31" fmla="*/ 20 h 42"/>
                <a:gd name="T32" fmla="*/ 61 w 264"/>
                <a:gd name="T33" fmla="*/ 20 h 42"/>
                <a:gd name="T34" fmla="*/ 61 w 264"/>
                <a:gd name="T35" fmla="*/ 20 h 42"/>
                <a:gd name="T36" fmla="*/ 61 w 264"/>
                <a:gd name="T37" fmla="*/ 20 h 42"/>
                <a:gd name="T38" fmla="*/ 60 w 264"/>
                <a:gd name="T39" fmla="*/ 20 h 42"/>
                <a:gd name="T40" fmla="*/ 60 w 264"/>
                <a:gd name="T41" fmla="*/ 20 h 42"/>
                <a:gd name="T42" fmla="*/ 59 w 264"/>
                <a:gd name="T43" fmla="*/ 20 h 42"/>
                <a:gd name="T44" fmla="*/ 59 w 264"/>
                <a:gd name="T45" fmla="*/ 20 h 42"/>
                <a:gd name="T46" fmla="*/ 58 w 264"/>
                <a:gd name="T47" fmla="*/ 20 h 42"/>
                <a:gd name="T48" fmla="*/ 58 w 264"/>
                <a:gd name="T49" fmla="*/ 20 h 42"/>
                <a:gd name="T50" fmla="*/ 57 w 264"/>
                <a:gd name="T51" fmla="*/ 20 h 42"/>
                <a:gd name="T52" fmla="*/ 57 w 264"/>
                <a:gd name="T53" fmla="*/ 20 h 42"/>
                <a:gd name="T54" fmla="*/ 56 w 264"/>
                <a:gd name="T55" fmla="*/ 20 h 42"/>
                <a:gd name="T56" fmla="*/ 56 w 264"/>
                <a:gd name="T57" fmla="*/ 20 h 42"/>
                <a:gd name="T58" fmla="*/ 56 w 264"/>
                <a:gd name="T59" fmla="*/ 20 h 42"/>
                <a:gd name="T60" fmla="*/ 55 w 264"/>
                <a:gd name="T61" fmla="*/ 20 h 42"/>
                <a:gd name="T62" fmla="*/ 55 w 264"/>
                <a:gd name="T63" fmla="*/ 20 h 42"/>
                <a:gd name="T64" fmla="*/ 54 w 264"/>
                <a:gd name="T65" fmla="*/ 20 h 42"/>
                <a:gd name="T66" fmla="*/ 54 w 264"/>
                <a:gd name="T67" fmla="*/ 20 h 42"/>
                <a:gd name="T68" fmla="*/ 53 w 264"/>
                <a:gd name="T69" fmla="*/ 20 h 42"/>
                <a:gd name="T70" fmla="*/ 53 w 264"/>
                <a:gd name="T71" fmla="*/ 20 h 42"/>
                <a:gd name="T72" fmla="*/ 52 w 264"/>
                <a:gd name="T73" fmla="*/ 20 h 42"/>
                <a:gd name="T74" fmla="*/ 52 w 264"/>
                <a:gd name="T75" fmla="*/ 20 h 42"/>
                <a:gd name="T76" fmla="*/ 51 w 264"/>
                <a:gd name="T77" fmla="*/ 20 h 42"/>
                <a:gd name="T78" fmla="*/ 50 w 264"/>
                <a:gd name="T79" fmla="*/ 20 h 42"/>
                <a:gd name="T80" fmla="*/ 50 w 264"/>
                <a:gd name="T81" fmla="*/ 20 h 42"/>
                <a:gd name="T82" fmla="*/ 50 w 264"/>
                <a:gd name="T83" fmla="*/ 20 h 42"/>
                <a:gd name="T84" fmla="*/ 49 w 264"/>
                <a:gd name="T85" fmla="*/ 20 h 42"/>
                <a:gd name="T86" fmla="*/ 0 w 264"/>
                <a:gd name="T87" fmla="*/ 19 h 42"/>
                <a:gd name="T88" fmla="*/ 264 w 264"/>
                <a:gd name="T89" fmla="*/ 3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4" h="42">
                  <a:moveTo>
                    <a:pt x="238" y="0"/>
                  </a:moveTo>
                  <a:cubicBezTo>
                    <a:pt x="238" y="0"/>
                    <a:pt x="238" y="0"/>
                    <a:pt x="238" y="0"/>
                  </a:cubicBezTo>
                  <a:cubicBezTo>
                    <a:pt x="238" y="0"/>
                    <a:pt x="238" y="0"/>
                    <a:pt x="238" y="0"/>
                  </a:cubicBezTo>
                  <a:cubicBezTo>
                    <a:pt x="236" y="10"/>
                    <a:pt x="163" y="19"/>
                    <a:pt x="69" y="20"/>
                  </a:cubicBezTo>
                  <a:cubicBezTo>
                    <a:pt x="69" y="20"/>
                    <a:pt x="69" y="20"/>
                    <a:pt x="69" y="20"/>
                  </a:cubicBezTo>
                  <a:cubicBezTo>
                    <a:pt x="68" y="20"/>
                    <a:pt x="68" y="20"/>
                    <a:pt x="68" y="20"/>
                  </a:cubicBezTo>
                  <a:cubicBezTo>
                    <a:pt x="68" y="20"/>
                    <a:pt x="68" y="20"/>
                    <a:pt x="68" y="20"/>
                  </a:cubicBezTo>
                  <a:cubicBezTo>
                    <a:pt x="68" y="20"/>
                    <a:pt x="68" y="20"/>
                    <a:pt x="68" y="20"/>
                  </a:cubicBezTo>
                  <a:cubicBezTo>
                    <a:pt x="68" y="20"/>
                    <a:pt x="68" y="20"/>
                    <a:pt x="68" y="20"/>
                  </a:cubicBezTo>
                  <a:cubicBezTo>
                    <a:pt x="68" y="20"/>
                    <a:pt x="68" y="20"/>
                    <a:pt x="68" y="20"/>
                  </a:cubicBezTo>
                  <a:cubicBezTo>
                    <a:pt x="67" y="20"/>
                    <a:pt x="67" y="20"/>
                    <a:pt x="67" y="20"/>
                  </a:cubicBezTo>
                  <a:cubicBezTo>
                    <a:pt x="67" y="20"/>
                    <a:pt x="67" y="20"/>
                    <a:pt x="67" y="20"/>
                  </a:cubicBezTo>
                  <a:cubicBezTo>
                    <a:pt x="67" y="20"/>
                    <a:pt x="67" y="20"/>
                    <a:pt x="67" y="20"/>
                  </a:cubicBezTo>
                  <a:cubicBezTo>
                    <a:pt x="67" y="20"/>
                    <a:pt x="67" y="20"/>
                    <a:pt x="67" y="20"/>
                  </a:cubicBezTo>
                  <a:cubicBezTo>
                    <a:pt x="67" y="20"/>
                    <a:pt x="67" y="20"/>
                    <a:pt x="67" y="20"/>
                  </a:cubicBezTo>
                  <a:cubicBezTo>
                    <a:pt x="67" y="20"/>
                    <a:pt x="67" y="20"/>
                    <a:pt x="67" y="20"/>
                  </a:cubicBezTo>
                  <a:cubicBezTo>
                    <a:pt x="67" y="20"/>
                    <a:pt x="67" y="20"/>
                    <a:pt x="67" y="20"/>
                  </a:cubicBezTo>
                  <a:cubicBezTo>
                    <a:pt x="66" y="20"/>
                    <a:pt x="66" y="20"/>
                    <a:pt x="66" y="20"/>
                  </a:cubicBezTo>
                  <a:cubicBezTo>
                    <a:pt x="66" y="20"/>
                    <a:pt x="66" y="20"/>
                    <a:pt x="66" y="20"/>
                  </a:cubicBezTo>
                  <a:cubicBezTo>
                    <a:pt x="66" y="20"/>
                    <a:pt x="66" y="20"/>
                    <a:pt x="66" y="20"/>
                  </a:cubicBezTo>
                  <a:cubicBezTo>
                    <a:pt x="66" y="20"/>
                    <a:pt x="66" y="20"/>
                    <a:pt x="66" y="20"/>
                  </a:cubicBezTo>
                  <a:cubicBezTo>
                    <a:pt x="66" y="20"/>
                    <a:pt x="66" y="20"/>
                    <a:pt x="66" y="20"/>
                  </a:cubicBezTo>
                  <a:cubicBezTo>
                    <a:pt x="66" y="20"/>
                    <a:pt x="66" y="20"/>
                    <a:pt x="66" y="20"/>
                  </a:cubicBezTo>
                  <a:cubicBezTo>
                    <a:pt x="66" y="20"/>
                    <a:pt x="66" y="20"/>
                    <a:pt x="66" y="20"/>
                  </a:cubicBezTo>
                  <a:cubicBezTo>
                    <a:pt x="65" y="20"/>
                    <a:pt x="65" y="20"/>
                    <a:pt x="65" y="20"/>
                  </a:cubicBezTo>
                  <a:cubicBezTo>
                    <a:pt x="65" y="20"/>
                    <a:pt x="65" y="20"/>
                    <a:pt x="65" y="20"/>
                  </a:cubicBezTo>
                  <a:cubicBezTo>
                    <a:pt x="65" y="20"/>
                    <a:pt x="65" y="20"/>
                    <a:pt x="65" y="20"/>
                  </a:cubicBezTo>
                  <a:cubicBezTo>
                    <a:pt x="65" y="20"/>
                    <a:pt x="65" y="20"/>
                    <a:pt x="65" y="20"/>
                  </a:cubicBezTo>
                  <a:cubicBezTo>
                    <a:pt x="65" y="20"/>
                    <a:pt x="65" y="20"/>
                    <a:pt x="65" y="20"/>
                  </a:cubicBezTo>
                  <a:cubicBezTo>
                    <a:pt x="65" y="20"/>
                    <a:pt x="65" y="20"/>
                    <a:pt x="65" y="20"/>
                  </a:cubicBezTo>
                  <a:cubicBezTo>
                    <a:pt x="65" y="20"/>
                    <a:pt x="64" y="20"/>
                    <a:pt x="64" y="20"/>
                  </a:cubicBezTo>
                  <a:cubicBezTo>
                    <a:pt x="64" y="20"/>
                    <a:pt x="64" y="20"/>
                    <a:pt x="64" y="20"/>
                  </a:cubicBezTo>
                  <a:cubicBezTo>
                    <a:pt x="64" y="20"/>
                    <a:pt x="64" y="20"/>
                    <a:pt x="64" y="20"/>
                  </a:cubicBezTo>
                  <a:cubicBezTo>
                    <a:pt x="64" y="20"/>
                    <a:pt x="64" y="20"/>
                    <a:pt x="64" y="20"/>
                  </a:cubicBezTo>
                  <a:cubicBezTo>
                    <a:pt x="64" y="20"/>
                    <a:pt x="64" y="20"/>
                    <a:pt x="64" y="20"/>
                  </a:cubicBezTo>
                  <a:cubicBezTo>
                    <a:pt x="64" y="20"/>
                    <a:pt x="64" y="20"/>
                    <a:pt x="64" y="20"/>
                  </a:cubicBezTo>
                  <a:cubicBezTo>
                    <a:pt x="64" y="20"/>
                    <a:pt x="64" y="20"/>
                    <a:pt x="64" y="20"/>
                  </a:cubicBezTo>
                  <a:cubicBezTo>
                    <a:pt x="63" y="20"/>
                    <a:pt x="63" y="20"/>
                    <a:pt x="63" y="20"/>
                  </a:cubicBezTo>
                  <a:cubicBezTo>
                    <a:pt x="63" y="20"/>
                    <a:pt x="63" y="20"/>
                    <a:pt x="63" y="20"/>
                  </a:cubicBezTo>
                  <a:cubicBezTo>
                    <a:pt x="63" y="20"/>
                    <a:pt x="63" y="20"/>
                    <a:pt x="63" y="20"/>
                  </a:cubicBezTo>
                  <a:cubicBezTo>
                    <a:pt x="63" y="20"/>
                    <a:pt x="63" y="20"/>
                    <a:pt x="63" y="20"/>
                  </a:cubicBezTo>
                  <a:cubicBezTo>
                    <a:pt x="63" y="20"/>
                    <a:pt x="63" y="20"/>
                    <a:pt x="63" y="20"/>
                  </a:cubicBezTo>
                  <a:cubicBezTo>
                    <a:pt x="63" y="20"/>
                    <a:pt x="63" y="20"/>
                    <a:pt x="63" y="20"/>
                  </a:cubicBezTo>
                  <a:cubicBezTo>
                    <a:pt x="63" y="20"/>
                    <a:pt x="63" y="20"/>
                    <a:pt x="62" y="20"/>
                  </a:cubicBezTo>
                  <a:cubicBezTo>
                    <a:pt x="62" y="20"/>
                    <a:pt x="62" y="20"/>
                    <a:pt x="62" y="20"/>
                  </a:cubicBezTo>
                  <a:cubicBezTo>
                    <a:pt x="62" y="20"/>
                    <a:pt x="62" y="20"/>
                    <a:pt x="62" y="20"/>
                  </a:cubicBezTo>
                  <a:cubicBezTo>
                    <a:pt x="62" y="20"/>
                    <a:pt x="62" y="20"/>
                    <a:pt x="62" y="20"/>
                  </a:cubicBezTo>
                  <a:cubicBezTo>
                    <a:pt x="62" y="20"/>
                    <a:pt x="62" y="20"/>
                    <a:pt x="62" y="20"/>
                  </a:cubicBezTo>
                  <a:cubicBezTo>
                    <a:pt x="62" y="20"/>
                    <a:pt x="62" y="20"/>
                    <a:pt x="62" y="20"/>
                  </a:cubicBezTo>
                  <a:cubicBezTo>
                    <a:pt x="62" y="20"/>
                    <a:pt x="62" y="20"/>
                    <a:pt x="62" y="20"/>
                  </a:cubicBezTo>
                  <a:cubicBezTo>
                    <a:pt x="62" y="20"/>
                    <a:pt x="61" y="20"/>
                    <a:pt x="61" y="20"/>
                  </a:cubicBezTo>
                  <a:cubicBezTo>
                    <a:pt x="61" y="20"/>
                    <a:pt x="61" y="20"/>
                    <a:pt x="61" y="20"/>
                  </a:cubicBezTo>
                  <a:cubicBezTo>
                    <a:pt x="61" y="20"/>
                    <a:pt x="61" y="20"/>
                    <a:pt x="61" y="20"/>
                  </a:cubicBezTo>
                  <a:cubicBezTo>
                    <a:pt x="61" y="20"/>
                    <a:pt x="61" y="20"/>
                    <a:pt x="61" y="20"/>
                  </a:cubicBezTo>
                  <a:cubicBezTo>
                    <a:pt x="61" y="20"/>
                    <a:pt x="61" y="20"/>
                    <a:pt x="61" y="20"/>
                  </a:cubicBezTo>
                  <a:cubicBezTo>
                    <a:pt x="61" y="20"/>
                    <a:pt x="61" y="20"/>
                    <a:pt x="61" y="20"/>
                  </a:cubicBezTo>
                  <a:cubicBezTo>
                    <a:pt x="61" y="20"/>
                    <a:pt x="61" y="20"/>
                    <a:pt x="61" y="20"/>
                  </a:cubicBezTo>
                  <a:cubicBezTo>
                    <a:pt x="60" y="20"/>
                    <a:pt x="60" y="20"/>
                    <a:pt x="60" y="20"/>
                  </a:cubicBezTo>
                  <a:cubicBezTo>
                    <a:pt x="60" y="20"/>
                    <a:pt x="60" y="20"/>
                    <a:pt x="60" y="20"/>
                  </a:cubicBezTo>
                  <a:cubicBezTo>
                    <a:pt x="60" y="20"/>
                    <a:pt x="60" y="20"/>
                    <a:pt x="60" y="20"/>
                  </a:cubicBezTo>
                  <a:cubicBezTo>
                    <a:pt x="60" y="20"/>
                    <a:pt x="60" y="20"/>
                    <a:pt x="60" y="20"/>
                  </a:cubicBezTo>
                  <a:cubicBezTo>
                    <a:pt x="60" y="20"/>
                    <a:pt x="60" y="20"/>
                    <a:pt x="60" y="20"/>
                  </a:cubicBezTo>
                  <a:cubicBezTo>
                    <a:pt x="60" y="20"/>
                    <a:pt x="60" y="20"/>
                    <a:pt x="60" y="20"/>
                  </a:cubicBezTo>
                  <a:cubicBezTo>
                    <a:pt x="60" y="20"/>
                    <a:pt x="60" y="20"/>
                    <a:pt x="60" y="20"/>
                  </a:cubicBezTo>
                  <a:cubicBezTo>
                    <a:pt x="59" y="20"/>
                    <a:pt x="59" y="20"/>
                    <a:pt x="59" y="20"/>
                  </a:cubicBezTo>
                  <a:cubicBezTo>
                    <a:pt x="59" y="20"/>
                    <a:pt x="59" y="20"/>
                    <a:pt x="59" y="20"/>
                  </a:cubicBezTo>
                  <a:cubicBezTo>
                    <a:pt x="59" y="20"/>
                    <a:pt x="59" y="20"/>
                    <a:pt x="59" y="20"/>
                  </a:cubicBezTo>
                  <a:cubicBezTo>
                    <a:pt x="59" y="20"/>
                    <a:pt x="59" y="20"/>
                    <a:pt x="59" y="20"/>
                  </a:cubicBezTo>
                  <a:cubicBezTo>
                    <a:pt x="59" y="20"/>
                    <a:pt x="59" y="20"/>
                    <a:pt x="59" y="20"/>
                  </a:cubicBezTo>
                  <a:cubicBezTo>
                    <a:pt x="59" y="20"/>
                    <a:pt x="59" y="20"/>
                    <a:pt x="59" y="20"/>
                  </a:cubicBezTo>
                  <a:cubicBezTo>
                    <a:pt x="59"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7" y="20"/>
                    <a:pt x="57" y="20"/>
                    <a:pt x="57" y="20"/>
                  </a:cubicBezTo>
                  <a:cubicBezTo>
                    <a:pt x="57" y="20"/>
                    <a:pt x="57" y="20"/>
                    <a:pt x="57" y="20"/>
                  </a:cubicBezTo>
                  <a:cubicBezTo>
                    <a:pt x="57" y="20"/>
                    <a:pt x="57" y="20"/>
                    <a:pt x="57" y="20"/>
                  </a:cubicBezTo>
                  <a:cubicBezTo>
                    <a:pt x="57" y="20"/>
                    <a:pt x="57" y="20"/>
                    <a:pt x="57" y="20"/>
                  </a:cubicBezTo>
                  <a:cubicBezTo>
                    <a:pt x="57" y="20"/>
                    <a:pt x="57" y="20"/>
                    <a:pt x="57" y="20"/>
                  </a:cubicBezTo>
                  <a:cubicBezTo>
                    <a:pt x="57" y="20"/>
                    <a:pt x="57" y="20"/>
                    <a:pt x="57" y="20"/>
                  </a:cubicBezTo>
                  <a:cubicBezTo>
                    <a:pt x="57" y="20"/>
                    <a:pt x="57" y="20"/>
                    <a:pt x="56" y="20"/>
                  </a:cubicBezTo>
                  <a:cubicBezTo>
                    <a:pt x="56" y="20"/>
                    <a:pt x="56" y="20"/>
                    <a:pt x="56" y="20"/>
                  </a:cubicBezTo>
                  <a:cubicBezTo>
                    <a:pt x="56" y="20"/>
                    <a:pt x="56" y="20"/>
                    <a:pt x="56" y="20"/>
                  </a:cubicBezTo>
                  <a:cubicBezTo>
                    <a:pt x="56" y="20"/>
                    <a:pt x="56" y="20"/>
                    <a:pt x="56" y="20"/>
                  </a:cubicBezTo>
                  <a:cubicBezTo>
                    <a:pt x="56" y="20"/>
                    <a:pt x="56" y="20"/>
                    <a:pt x="56" y="20"/>
                  </a:cubicBezTo>
                  <a:cubicBezTo>
                    <a:pt x="56" y="20"/>
                    <a:pt x="56" y="20"/>
                    <a:pt x="56" y="20"/>
                  </a:cubicBezTo>
                  <a:cubicBezTo>
                    <a:pt x="56" y="20"/>
                    <a:pt x="56" y="20"/>
                    <a:pt x="56" y="20"/>
                  </a:cubicBezTo>
                  <a:cubicBezTo>
                    <a:pt x="56" y="20"/>
                    <a:pt x="55" y="20"/>
                    <a:pt x="55" y="20"/>
                  </a:cubicBezTo>
                  <a:cubicBezTo>
                    <a:pt x="55" y="20"/>
                    <a:pt x="55" y="20"/>
                    <a:pt x="55" y="20"/>
                  </a:cubicBezTo>
                  <a:cubicBezTo>
                    <a:pt x="55" y="20"/>
                    <a:pt x="55" y="20"/>
                    <a:pt x="55" y="20"/>
                  </a:cubicBezTo>
                  <a:cubicBezTo>
                    <a:pt x="55" y="20"/>
                    <a:pt x="55" y="20"/>
                    <a:pt x="55" y="20"/>
                  </a:cubicBezTo>
                  <a:cubicBezTo>
                    <a:pt x="55" y="20"/>
                    <a:pt x="55" y="20"/>
                    <a:pt x="55" y="20"/>
                  </a:cubicBezTo>
                  <a:cubicBezTo>
                    <a:pt x="55" y="20"/>
                    <a:pt x="55" y="20"/>
                    <a:pt x="55" y="20"/>
                  </a:cubicBezTo>
                  <a:cubicBezTo>
                    <a:pt x="55" y="20"/>
                    <a:pt x="55" y="20"/>
                    <a:pt x="55" y="20"/>
                  </a:cubicBezTo>
                  <a:cubicBezTo>
                    <a:pt x="55" y="20"/>
                    <a:pt x="54" y="20"/>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49" y="20"/>
                    <a:pt x="49" y="20"/>
                    <a:pt x="49" y="20"/>
                  </a:cubicBezTo>
                  <a:cubicBezTo>
                    <a:pt x="49" y="20"/>
                    <a:pt x="49" y="20"/>
                    <a:pt x="49" y="20"/>
                  </a:cubicBezTo>
                  <a:cubicBezTo>
                    <a:pt x="49" y="20"/>
                    <a:pt x="48" y="20"/>
                    <a:pt x="48" y="20"/>
                  </a:cubicBezTo>
                  <a:cubicBezTo>
                    <a:pt x="48" y="20"/>
                    <a:pt x="48" y="20"/>
                    <a:pt x="48" y="20"/>
                  </a:cubicBezTo>
                  <a:cubicBezTo>
                    <a:pt x="31" y="20"/>
                    <a:pt x="15" y="20"/>
                    <a:pt x="0" y="19"/>
                  </a:cubicBezTo>
                  <a:cubicBezTo>
                    <a:pt x="0" y="23"/>
                    <a:pt x="1" y="28"/>
                    <a:pt x="1" y="32"/>
                  </a:cubicBezTo>
                  <a:cubicBezTo>
                    <a:pt x="57" y="38"/>
                    <a:pt x="122" y="42"/>
                    <a:pt x="181" y="42"/>
                  </a:cubicBezTo>
                  <a:cubicBezTo>
                    <a:pt x="211" y="42"/>
                    <a:pt x="239" y="41"/>
                    <a:pt x="264" y="38"/>
                  </a:cubicBezTo>
                  <a:cubicBezTo>
                    <a:pt x="244" y="28"/>
                    <a:pt x="237" y="17"/>
                    <a:pt x="237" y="7"/>
                  </a:cubicBezTo>
                  <a:cubicBezTo>
                    <a:pt x="237" y="4"/>
                    <a:pt x="238" y="2"/>
                    <a:pt x="238" y="0"/>
                  </a:cubicBezTo>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 name="Freeform 30">
              <a:extLst>
                <a:ext uri="{FF2B5EF4-FFF2-40B4-BE49-F238E27FC236}">
                  <a16:creationId xmlns:a16="http://schemas.microsoft.com/office/drawing/2014/main" id="{EDCE2BD9-0E24-DA4D-A545-61CB2EB7C48D}"/>
                </a:ext>
              </a:extLst>
            </p:cNvPr>
            <p:cNvSpPr>
              <a:spLocks/>
            </p:cNvSpPr>
            <p:nvPr/>
          </p:nvSpPr>
          <p:spPr bwMode="auto">
            <a:xfrm>
              <a:off x="6893659" y="5523650"/>
              <a:ext cx="13582" cy="13582"/>
            </a:xfrm>
            <a:custGeom>
              <a:avLst/>
              <a:gdLst>
                <a:gd name="T0" fmla="*/ 3 w 4"/>
                <a:gd name="T1" fmla="*/ 2 h 4"/>
                <a:gd name="T2" fmla="*/ 0 w 4"/>
                <a:gd name="T3" fmla="*/ 0 h 4"/>
                <a:gd name="T4" fmla="*/ 4 w 4"/>
                <a:gd name="T5" fmla="*/ 4 h 4"/>
                <a:gd name="T6" fmla="*/ 3 w 4"/>
                <a:gd name="T7" fmla="*/ 2 h 4"/>
              </a:gdLst>
              <a:ahLst/>
              <a:cxnLst>
                <a:cxn ang="0">
                  <a:pos x="T0" y="T1"/>
                </a:cxn>
                <a:cxn ang="0">
                  <a:pos x="T2" y="T3"/>
                </a:cxn>
                <a:cxn ang="0">
                  <a:pos x="T4" y="T5"/>
                </a:cxn>
                <a:cxn ang="0">
                  <a:pos x="T6" y="T7"/>
                </a:cxn>
              </a:cxnLst>
              <a:rect l="0" t="0" r="r" b="b"/>
              <a:pathLst>
                <a:path w="4" h="4">
                  <a:moveTo>
                    <a:pt x="3" y="2"/>
                  </a:moveTo>
                  <a:cubicBezTo>
                    <a:pt x="2" y="1"/>
                    <a:pt x="1" y="1"/>
                    <a:pt x="0" y="0"/>
                  </a:cubicBezTo>
                  <a:cubicBezTo>
                    <a:pt x="1" y="1"/>
                    <a:pt x="3" y="3"/>
                    <a:pt x="4" y="4"/>
                  </a:cubicBezTo>
                  <a:cubicBezTo>
                    <a:pt x="3" y="3"/>
                    <a:pt x="3" y="2"/>
                    <a:pt x="3" y="2"/>
                  </a:cubicBezTo>
                </a:path>
              </a:pathLst>
            </a:custGeom>
            <a:solidFill>
              <a:srgbClr val="A3A3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 name="Freeform 31">
              <a:extLst>
                <a:ext uri="{FF2B5EF4-FFF2-40B4-BE49-F238E27FC236}">
                  <a16:creationId xmlns:a16="http://schemas.microsoft.com/office/drawing/2014/main" id="{392E6962-4D27-6145-AA2C-38D67CF5CE7B}"/>
                </a:ext>
              </a:extLst>
            </p:cNvPr>
            <p:cNvSpPr>
              <a:spLocks/>
            </p:cNvSpPr>
            <p:nvPr/>
          </p:nvSpPr>
          <p:spPr bwMode="auto">
            <a:xfrm>
              <a:off x="6893659" y="5523650"/>
              <a:ext cx="13582" cy="13582"/>
            </a:xfrm>
            <a:custGeom>
              <a:avLst/>
              <a:gdLst>
                <a:gd name="T0" fmla="*/ 0 w 4"/>
                <a:gd name="T1" fmla="*/ 0 h 4"/>
                <a:gd name="T2" fmla="*/ 4 w 4"/>
                <a:gd name="T3" fmla="*/ 4 h 4"/>
                <a:gd name="T4" fmla="*/ 3 w 4"/>
                <a:gd name="T5" fmla="*/ 2 h 4"/>
                <a:gd name="T6" fmla="*/ 0 w 4"/>
                <a:gd name="T7" fmla="*/ 0 h 4"/>
              </a:gdLst>
              <a:ahLst/>
              <a:cxnLst>
                <a:cxn ang="0">
                  <a:pos x="T0" y="T1"/>
                </a:cxn>
                <a:cxn ang="0">
                  <a:pos x="T2" y="T3"/>
                </a:cxn>
                <a:cxn ang="0">
                  <a:pos x="T4" y="T5"/>
                </a:cxn>
                <a:cxn ang="0">
                  <a:pos x="T6" y="T7"/>
                </a:cxn>
              </a:cxnLst>
              <a:rect l="0" t="0" r="r" b="b"/>
              <a:pathLst>
                <a:path w="4" h="4">
                  <a:moveTo>
                    <a:pt x="0" y="0"/>
                  </a:moveTo>
                  <a:cubicBezTo>
                    <a:pt x="1" y="1"/>
                    <a:pt x="3" y="3"/>
                    <a:pt x="4" y="4"/>
                  </a:cubicBezTo>
                  <a:cubicBezTo>
                    <a:pt x="3" y="3"/>
                    <a:pt x="3" y="2"/>
                    <a:pt x="3" y="2"/>
                  </a:cubicBezTo>
                  <a:cubicBezTo>
                    <a:pt x="2" y="1"/>
                    <a:pt x="1" y="1"/>
                    <a:pt x="0" y="0"/>
                  </a:cubicBezTo>
                </a:path>
              </a:pathLst>
            </a:cu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3" name="Freeform 32">
              <a:extLst>
                <a:ext uri="{FF2B5EF4-FFF2-40B4-BE49-F238E27FC236}">
                  <a16:creationId xmlns:a16="http://schemas.microsoft.com/office/drawing/2014/main" id="{42AE3666-5B5C-4842-A70E-BD88ACB89C29}"/>
                </a:ext>
              </a:extLst>
            </p:cNvPr>
            <p:cNvSpPr>
              <a:spLocks/>
            </p:cNvSpPr>
            <p:nvPr/>
          </p:nvSpPr>
          <p:spPr bwMode="auto">
            <a:xfrm>
              <a:off x="6914650" y="5895314"/>
              <a:ext cx="14817" cy="32104"/>
            </a:xfrm>
            <a:custGeom>
              <a:avLst/>
              <a:gdLst>
                <a:gd name="T0" fmla="*/ 0 w 4"/>
                <a:gd name="T1" fmla="*/ 1 h 9"/>
                <a:gd name="T2" fmla="*/ 0 w 4"/>
                <a:gd name="T3" fmla="*/ 1 h 9"/>
                <a:gd name="T4" fmla="*/ 0 w 4"/>
                <a:gd name="T5" fmla="*/ 0 h 9"/>
                <a:gd name="T6" fmla="*/ 0 w 4"/>
                <a:gd name="T7" fmla="*/ 0 h 9"/>
                <a:gd name="T8" fmla="*/ 0 w 4"/>
                <a:gd name="T9" fmla="*/ 0 h 9"/>
                <a:gd name="T10" fmla="*/ 4 w 4"/>
                <a:gd name="T11" fmla="*/ 9 h 9"/>
                <a:gd name="T12" fmla="*/ 0 w 4"/>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4" h="9">
                  <a:moveTo>
                    <a:pt x="0" y="1"/>
                  </a:moveTo>
                  <a:cubicBezTo>
                    <a:pt x="0" y="1"/>
                    <a:pt x="0" y="1"/>
                    <a:pt x="0" y="1"/>
                  </a:cubicBezTo>
                  <a:cubicBezTo>
                    <a:pt x="0" y="0"/>
                    <a:pt x="0" y="0"/>
                    <a:pt x="0" y="0"/>
                  </a:cubicBezTo>
                  <a:cubicBezTo>
                    <a:pt x="0" y="0"/>
                    <a:pt x="0" y="0"/>
                    <a:pt x="0" y="0"/>
                  </a:cubicBezTo>
                  <a:cubicBezTo>
                    <a:pt x="0" y="0"/>
                    <a:pt x="0" y="0"/>
                    <a:pt x="0" y="0"/>
                  </a:cubicBezTo>
                  <a:cubicBezTo>
                    <a:pt x="0" y="0"/>
                    <a:pt x="3" y="4"/>
                    <a:pt x="4" y="9"/>
                  </a:cubicBezTo>
                  <a:cubicBezTo>
                    <a:pt x="4" y="4"/>
                    <a:pt x="1" y="1"/>
                    <a:pt x="0" y="1"/>
                  </a:cubicBezTo>
                </a:path>
              </a:pathLst>
            </a:custGeom>
            <a:solidFill>
              <a:srgbClr val="A3A3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4" name="Line 33">
              <a:extLst>
                <a:ext uri="{FF2B5EF4-FFF2-40B4-BE49-F238E27FC236}">
                  <a16:creationId xmlns:a16="http://schemas.microsoft.com/office/drawing/2014/main" id="{E4E05FCF-4978-6247-842B-6B78DB5A96DE}"/>
                </a:ext>
              </a:extLst>
            </p:cNvPr>
            <p:cNvSpPr>
              <a:spLocks noChangeShapeType="1"/>
            </p:cNvSpPr>
            <p:nvPr/>
          </p:nvSpPr>
          <p:spPr bwMode="auto">
            <a:xfrm>
              <a:off x="6914650" y="5895314"/>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5" name="Line 34">
              <a:extLst>
                <a:ext uri="{FF2B5EF4-FFF2-40B4-BE49-F238E27FC236}">
                  <a16:creationId xmlns:a16="http://schemas.microsoft.com/office/drawing/2014/main" id="{59A9FC74-DE7B-4D49-B085-775BE57DA6FF}"/>
                </a:ext>
              </a:extLst>
            </p:cNvPr>
            <p:cNvSpPr>
              <a:spLocks noChangeShapeType="1"/>
            </p:cNvSpPr>
            <p:nvPr/>
          </p:nvSpPr>
          <p:spPr bwMode="auto">
            <a:xfrm>
              <a:off x="6914650" y="5895314"/>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6" name="Line 35">
              <a:extLst>
                <a:ext uri="{FF2B5EF4-FFF2-40B4-BE49-F238E27FC236}">
                  <a16:creationId xmlns:a16="http://schemas.microsoft.com/office/drawing/2014/main" id="{3376F254-1607-0946-AA61-75453484536A}"/>
                </a:ext>
              </a:extLst>
            </p:cNvPr>
            <p:cNvSpPr>
              <a:spLocks noChangeShapeType="1"/>
            </p:cNvSpPr>
            <p:nvPr/>
          </p:nvSpPr>
          <p:spPr bwMode="auto">
            <a:xfrm>
              <a:off x="6914650" y="5899018"/>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7" name="Line 36">
              <a:extLst>
                <a:ext uri="{FF2B5EF4-FFF2-40B4-BE49-F238E27FC236}">
                  <a16:creationId xmlns:a16="http://schemas.microsoft.com/office/drawing/2014/main" id="{A525FE99-9DB2-E044-B485-FAA03954DB46}"/>
                </a:ext>
              </a:extLst>
            </p:cNvPr>
            <p:cNvSpPr>
              <a:spLocks noChangeShapeType="1"/>
            </p:cNvSpPr>
            <p:nvPr/>
          </p:nvSpPr>
          <p:spPr bwMode="auto">
            <a:xfrm>
              <a:off x="6914650" y="5899018"/>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8" name="Freeform 37">
              <a:extLst>
                <a:ext uri="{FF2B5EF4-FFF2-40B4-BE49-F238E27FC236}">
                  <a16:creationId xmlns:a16="http://schemas.microsoft.com/office/drawing/2014/main" id="{8D1968E4-27F0-1F4E-98E8-BF7AAF7B7412}"/>
                </a:ext>
              </a:extLst>
            </p:cNvPr>
            <p:cNvSpPr>
              <a:spLocks/>
            </p:cNvSpPr>
            <p:nvPr/>
          </p:nvSpPr>
          <p:spPr bwMode="auto">
            <a:xfrm>
              <a:off x="6914650" y="5895314"/>
              <a:ext cx="14817" cy="32104"/>
            </a:xfrm>
            <a:custGeom>
              <a:avLst/>
              <a:gdLst>
                <a:gd name="T0" fmla="*/ 0 w 4"/>
                <a:gd name="T1" fmla="*/ 0 h 9"/>
                <a:gd name="T2" fmla="*/ 4 w 4"/>
                <a:gd name="T3" fmla="*/ 9 h 9"/>
                <a:gd name="T4" fmla="*/ 0 w 4"/>
                <a:gd name="T5" fmla="*/ 1 h 9"/>
                <a:gd name="T6" fmla="*/ 0 w 4"/>
                <a:gd name="T7" fmla="*/ 1 h 9"/>
                <a:gd name="T8" fmla="*/ 0 w 4"/>
                <a:gd name="T9" fmla="*/ 1 h 9"/>
                <a:gd name="T10" fmla="*/ 0 w 4"/>
                <a:gd name="T11" fmla="*/ 0 h 9"/>
                <a:gd name="T12" fmla="*/ 0 w 4"/>
                <a:gd name="T13" fmla="*/ 0 h 9"/>
                <a:gd name="T14" fmla="*/ 0 w 4"/>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9">
                  <a:moveTo>
                    <a:pt x="0" y="0"/>
                  </a:moveTo>
                  <a:cubicBezTo>
                    <a:pt x="0" y="0"/>
                    <a:pt x="3" y="4"/>
                    <a:pt x="4" y="9"/>
                  </a:cubicBezTo>
                  <a:cubicBezTo>
                    <a:pt x="4" y="4"/>
                    <a:pt x="1" y="1"/>
                    <a:pt x="0" y="1"/>
                  </a:cubicBezTo>
                  <a:cubicBezTo>
                    <a:pt x="0" y="1"/>
                    <a:pt x="0" y="1"/>
                    <a:pt x="0" y="1"/>
                  </a:cubicBezTo>
                  <a:cubicBezTo>
                    <a:pt x="0" y="1"/>
                    <a:pt x="0" y="1"/>
                    <a:pt x="0" y="1"/>
                  </a:cubicBezTo>
                  <a:cubicBezTo>
                    <a:pt x="0" y="0"/>
                    <a:pt x="0" y="0"/>
                    <a:pt x="0" y="0"/>
                  </a:cubicBezTo>
                  <a:cubicBezTo>
                    <a:pt x="0" y="0"/>
                    <a:pt x="0" y="0"/>
                    <a:pt x="0" y="0"/>
                  </a:cubicBezTo>
                  <a:cubicBezTo>
                    <a:pt x="0" y="0"/>
                    <a:pt x="0" y="0"/>
                    <a:pt x="0" y="0"/>
                  </a:cubicBezTo>
                </a:path>
              </a:pathLst>
            </a:cu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9" name="Freeform 38">
              <a:extLst>
                <a:ext uri="{FF2B5EF4-FFF2-40B4-BE49-F238E27FC236}">
                  <a16:creationId xmlns:a16="http://schemas.microsoft.com/office/drawing/2014/main" id="{161D51C9-A121-B442-BD96-5F6D3486FD69}"/>
                </a:ext>
              </a:extLst>
            </p:cNvPr>
            <p:cNvSpPr>
              <a:spLocks/>
            </p:cNvSpPr>
            <p:nvPr/>
          </p:nvSpPr>
          <p:spPr bwMode="auto">
            <a:xfrm>
              <a:off x="5426757" y="5369304"/>
              <a:ext cx="0" cy="3704"/>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path>
              </a:pathLst>
            </a:custGeom>
            <a:solidFill>
              <a:srgbClr val="A3A3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0" name="Freeform 39">
              <a:extLst>
                <a:ext uri="{FF2B5EF4-FFF2-40B4-BE49-F238E27FC236}">
                  <a16:creationId xmlns:a16="http://schemas.microsoft.com/office/drawing/2014/main" id="{9FA3A353-5321-4147-8645-F74EABEC1498}"/>
                </a:ext>
              </a:extLst>
            </p:cNvPr>
            <p:cNvSpPr>
              <a:spLocks noEditPoints="1"/>
            </p:cNvSpPr>
            <p:nvPr/>
          </p:nvSpPr>
          <p:spPr bwMode="auto">
            <a:xfrm>
              <a:off x="5426757" y="5369304"/>
              <a:ext cx="0" cy="3704"/>
            </a:xfrm>
            <a:custGeom>
              <a:avLst/>
              <a:gdLst>
                <a:gd name="T0" fmla="*/ 1 h 1"/>
                <a:gd name="T1" fmla="*/ 1 h 1"/>
                <a:gd name="T2" fmla="*/ 1 h 1"/>
                <a:gd name="T3" fmla="*/ 0 h 1"/>
                <a:gd name="T4" fmla="*/ 1 h 1"/>
                <a:gd name="T5" fmla="*/ 0 h 1"/>
              </a:gdLst>
              <a:ahLst/>
              <a:cxnLst>
                <a:cxn ang="0">
                  <a:pos x="0" y="T0"/>
                </a:cxn>
                <a:cxn ang="0">
                  <a:pos x="0" y="T1"/>
                </a:cxn>
                <a:cxn ang="0">
                  <a:pos x="0" y="T2"/>
                </a:cxn>
                <a:cxn ang="0">
                  <a:pos x="0" y="T3"/>
                </a:cxn>
                <a:cxn ang="0">
                  <a:pos x="0" y="T4"/>
                </a:cxn>
                <a:cxn ang="0">
                  <a:pos x="0" y="T5"/>
                </a:cxn>
              </a:cxnLst>
              <a:rect l="0" t="0" r="r" b="b"/>
              <a:pathLst>
                <a:path h="1">
                  <a:moveTo>
                    <a:pt x="0" y="1"/>
                  </a:moveTo>
                  <a:cubicBezTo>
                    <a:pt x="0" y="1"/>
                    <a:pt x="0" y="1"/>
                    <a:pt x="0" y="1"/>
                  </a:cubicBezTo>
                  <a:cubicBezTo>
                    <a:pt x="0" y="1"/>
                    <a:pt x="0" y="1"/>
                    <a:pt x="0" y="1"/>
                  </a:cubicBezTo>
                  <a:moveTo>
                    <a:pt x="0" y="0"/>
                  </a:moveTo>
                  <a:cubicBezTo>
                    <a:pt x="0" y="0"/>
                    <a:pt x="0" y="0"/>
                    <a:pt x="0" y="1"/>
                  </a:cubicBezTo>
                  <a:cubicBezTo>
                    <a:pt x="0" y="0"/>
                    <a:pt x="0" y="0"/>
                    <a:pt x="0" y="0"/>
                  </a:cubicBezTo>
                </a:path>
              </a:pathLst>
            </a:custGeom>
            <a:solidFill>
              <a:srgbClr val="8282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1" name="Freeform 40">
              <a:extLst>
                <a:ext uri="{FF2B5EF4-FFF2-40B4-BE49-F238E27FC236}">
                  <a16:creationId xmlns:a16="http://schemas.microsoft.com/office/drawing/2014/main" id="{13E51EAB-8589-9548-A364-3BB2A590BA02}"/>
                </a:ext>
              </a:extLst>
            </p:cNvPr>
            <p:cNvSpPr>
              <a:spLocks/>
            </p:cNvSpPr>
            <p:nvPr/>
          </p:nvSpPr>
          <p:spPr bwMode="auto">
            <a:xfrm>
              <a:off x="5330445" y="5429807"/>
              <a:ext cx="522306" cy="311161"/>
            </a:xfrm>
            <a:custGeom>
              <a:avLst/>
              <a:gdLst>
                <a:gd name="T0" fmla="*/ 111 w 146"/>
                <a:gd name="T1" fmla="*/ 20 h 87"/>
                <a:gd name="T2" fmla="*/ 33 w 146"/>
                <a:gd name="T3" fmla="*/ 3 h 87"/>
                <a:gd name="T4" fmla="*/ 33 w 146"/>
                <a:gd name="T5" fmla="*/ 0 h 87"/>
                <a:gd name="T6" fmla="*/ 9 w 146"/>
                <a:gd name="T7" fmla="*/ 27 h 87"/>
                <a:gd name="T8" fmla="*/ 0 w 146"/>
                <a:gd name="T9" fmla="*/ 49 h 87"/>
                <a:gd name="T10" fmla="*/ 146 w 146"/>
                <a:gd name="T11" fmla="*/ 87 h 87"/>
                <a:gd name="T12" fmla="*/ 111 w 146"/>
                <a:gd name="T13" fmla="*/ 20 h 87"/>
              </a:gdLst>
              <a:ahLst/>
              <a:cxnLst>
                <a:cxn ang="0">
                  <a:pos x="T0" y="T1"/>
                </a:cxn>
                <a:cxn ang="0">
                  <a:pos x="T2" y="T3"/>
                </a:cxn>
                <a:cxn ang="0">
                  <a:pos x="T4" y="T5"/>
                </a:cxn>
                <a:cxn ang="0">
                  <a:pos x="T6" y="T7"/>
                </a:cxn>
                <a:cxn ang="0">
                  <a:pos x="T8" y="T9"/>
                </a:cxn>
                <a:cxn ang="0">
                  <a:pos x="T10" y="T11"/>
                </a:cxn>
                <a:cxn ang="0">
                  <a:pos x="T12" y="T13"/>
                </a:cxn>
              </a:cxnLst>
              <a:rect l="0" t="0" r="r" b="b"/>
              <a:pathLst>
                <a:path w="146" h="87">
                  <a:moveTo>
                    <a:pt x="111" y="20"/>
                  </a:moveTo>
                  <a:cubicBezTo>
                    <a:pt x="82" y="15"/>
                    <a:pt x="55" y="10"/>
                    <a:pt x="33" y="3"/>
                  </a:cubicBezTo>
                  <a:cubicBezTo>
                    <a:pt x="33" y="3"/>
                    <a:pt x="33" y="2"/>
                    <a:pt x="33" y="0"/>
                  </a:cubicBezTo>
                  <a:cubicBezTo>
                    <a:pt x="33" y="9"/>
                    <a:pt x="27" y="18"/>
                    <a:pt x="9" y="27"/>
                  </a:cubicBezTo>
                  <a:cubicBezTo>
                    <a:pt x="9" y="27"/>
                    <a:pt x="2" y="37"/>
                    <a:pt x="0" y="49"/>
                  </a:cubicBezTo>
                  <a:cubicBezTo>
                    <a:pt x="0" y="49"/>
                    <a:pt x="58" y="68"/>
                    <a:pt x="146" y="87"/>
                  </a:cubicBezTo>
                  <a:cubicBezTo>
                    <a:pt x="132" y="66"/>
                    <a:pt x="121" y="44"/>
                    <a:pt x="111" y="20"/>
                  </a:cubicBezTo>
                </a:path>
              </a:pathLst>
            </a:custGeom>
            <a:solidFill>
              <a:srgbClr val="A3A3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2" name="Freeform 41">
              <a:extLst>
                <a:ext uri="{FF2B5EF4-FFF2-40B4-BE49-F238E27FC236}">
                  <a16:creationId xmlns:a16="http://schemas.microsoft.com/office/drawing/2014/main" id="{2E2763B6-9883-334E-B770-46ED0FE490C1}"/>
                </a:ext>
              </a:extLst>
            </p:cNvPr>
            <p:cNvSpPr>
              <a:spLocks/>
            </p:cNvSpPr>
            <p:nvPr/>
          </p:nvSpPr>
          <p:spPr bwMode="auto">
            <a:xfrm>
              <a:off x="5330445" y="5429807"/>
              <a:ext cx="522306" cy="311161"/>
            </a:xfrm>
            <a:custGeom>
              <a:avLst/>
              <a:gdLst>
                <a:gd name="T0" fmla="*/ 33 w 146"/>
                <a:gd name="T1" fmla="*/ 0 h 87"/>
                <a:gd name="T2" fmla="*/ 33 w 146"/>
                <a:gd name="T3" fmla="*/ 0 h 87"/>
                <a:gd name="T4" fmla="*/ 9 w 146"/>
                <a:gd name="T5" fmla="*/ 27 h 87"/>
                <a:gd name="T6" fmla="*/ 0 w 146"/>
                <a:gd name="T7" fmla="*/ 49 h 87"/>
                <a:gd name="T8" fmla="*/ 146 w 146"/>
                <a:gd name="T9" fmla="*/ 87 h 87"/>
                <a:gd name="T10" fmla="*/ 111 w 146"/>
                <a:gd name="T11" fmla="*/ 20 h 87"/>
                <a:gd name="T12" fmla="*/ 33 w 146"/>
                <a:gd name="T13" fmla="*/ 3 h 87"/>
                <a:gd name="T14" fmla="*/ 33 w 146"/>
                <a:gd name="T15" fmla="*/ 3 h 87"/>
                <a:gd name="T16" fmla="*/ 33 w 146"/>
                <a:gd name="T17" fmla="*/ 3 h 87"/>
                <a:gd name="T18" fmla="*/ 33 w 146"/>
                <a:gd name="T19" fmla="*/ 0 h 87"/>
                <a:gd name="T20" fmla="*/ 33 w 146"/>
                <a:gd name="T2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6" h="87">
                  <a:moveTo>
                    <a:pt x="33" y="0"/>
                  </a:moveTo>
                  <a:cubicBezTo>
                    <a:pt x="33" y="0"/>
                    <a:pt x="33" y="0"/>
                    <a:pt x="33" y="0"/>
                  </a:cubicBezTo>
                  <a:cubicBezTo>
                    <a:pt x="33" y="9"/>
                    <a:pt x="27" y="18"/>
                    <a:pt x="9" y="27"/>
                  </a:cubicBezTo>
                  <a:cubicBezTo>
                    <a:pt x="9" y="27"/>
                    <a:pt x="2" y="37"/>
                    <a:pt x="0" y="49"/>
                  </a:cubicBezTo>
                  <a:cubicBezTo>
                    <a:pt x="0" y="49"/>
                    <a:pt x="58" y="68"/>
                    <a:pt x="146" y="87"/>
                  </a:cubicBezTo>
                  <a:cubicBezTo>
                    <a:pt x="132" y="66"/>
                    <a:pt x="121" y="44"/>
                    <a:pt x="111" y="20"/>
                  </a:cubicBezTo>
                  <a:cubicBezTo>
                    <a:pt x="82" y="15"/>
                    <a:pt x="55" y="10"/>
                    <a:pt x="33" y="3"/>
                  </a:cubicBezTo>
                  <a:cubicBezTo>
                    <a:pt x="33" y="3"/>
                    <a:pt x="33" y="3"/>
                    <a:pt x="33" y="3"/>
                  </a:cubicBezTo>
                  <a:cubicBezTo>
                    <a:pt x="33" y="3"/>
                    <a:pt x="33" y="3"/>
                    <a:pt x="33" y="3"/>
                  </a:cubicBezTo>
                  <a:cubicBezTo>
                    <a:pt x="33" y="3"/>
                    <a:pt x="33" y="2"/>
                    <a:pt x="33" y="0"/>
                  </a:cubicBezTo>
                  <a:cubicBezTo>
                    <a:pt x="33" y="0"/>
                    <a:pt x="33" y="0"/>
                    <a:pt x="33" y="0"/>
                  </a:cubicBezTo>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3" name="Freeform 42">
              <a:extLst>
                <a:ext uri="{FF2B5EF4-FFF2-40B4-BE49-F238E27FC236}">
                  <a16:creationId xmlns:a16="http://schemas.microsoft.com/office/drawing/2014/main" id="{7DDE9C71-358E-CF4B-9485-329C52F094CB}"/>
                </a:ext>
              </a:extLst>
            </p:cNvPr>
            <p:cNvSpPr>
              <a:spLocks/>
            </p:cNvSpPr>
            <p:nvPr/>
          </p:nvSpPr>
          <p:spPr bwMode="auto">
            <a:xfrm>
              <a:off x="5277350" y="5122351"/>
              <a:ext cx="411177" cy="275353"/>
            </a:xfrm>
            <a:custGeom>
              <a:avLst/>
              <a:gdLst>
                <a:gd name="T0" fmla="*/ 115 w 115"/>
                <a:gd name="T1" fmla="*/ 77 h 77"/>
                <a:gd name="T2" fmla="*/ 99 w 115"/>
                <a:gd name="T3" fmla="*/ 12 h 77"/>
                <a:gd name="T4" fmla="*/ 35 w 115"/>
                <a:gd name="T5" fmla="*/ 0 h 77"/>
                <a:gd name="T6" fmla="*/ 35 w 115"/>
                <a:gd name="T7" fmla="*/ 0 h 77"/>
                <a:gd name="T8" fmla="*/ 25 w 115"/>
                <a:gd name="T9" fmla="*/ 6 h 77"/>
                <a:gd name="T10" fmla="*/ 25 w 115"/>
                <a:gd name="T11" fmla="*/ 53 h 77"/>
                <a:gd name="T12" fmla="*/ 35 w 115"/>
                <a:gd name="T13" fmla="*/ 62 h 77"/>
                <a:gd name="T14" fmla="*/ 35 w 115"/>
                <a:gd name="T15" fmla="*/ 61 h 77"/>
                <a:gd name="T16" fmla="*/ 115 w 115"/>
                <a:gd name="T17"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77">
                  <a:moveTo>
                    <a:pt x="115" y="77"/>
                  </a:moveTo>
                  <a:cubicBezTo>
                    <a:pt x="107" y="56"/>
                    <a:pt x="101" y="34"/>
                    <a:pt x="99" y="12"/>
                  </a:cubicBezTo>
                  <a:cubicBezTo>
                    <a:pt x="78" y="9"/>
                    <a:pt x="57" y="4"/>
                    <a:pt x="35" y="0"/>
                  </a:cubicBezTo>
                  <a:cubicBezTo>
                    <a:pt x="35" y="0"/>
                    <a:pt x="35" y="0"/>
                    <a:pt x="35" y="0"/>
                  </a:cubicBezTo>
                  <a:cubicBezTo>
                    <a:pt x="32" y="2"/>
                    <a:pt x="29" y="4"/>
                    <a:pt x="25" y="6"/>
                  </a:cubicBezTo>
                  <a:cubicBezTo>
                    <a:pt x="25" y="6"/>
                    <a:pt x="0" y="30"/>
                    <a:pt x="25" y="53"/>
                  </a:cubicBezTo>
                  <a:cubicBezTo>
                    <a:pt x="25" y="53"/>
                    <a:pt x="30" y="56"/>
                    <a:pt x="35" y="62"/>
                  </a:cubicBezTo>
                  <a:cubicBezTo>
                    <a:pt x="35" y="61"/>
                    <a:pt x="35" y="61"/>
                    <a:pt x="35" y="61"/>
                  </a:cubicBezTo>
                  <a:cubicBezTo>
                    <a:pt x="35" y="61"/>
                    <a:pt x="58" y="68"/>
                    <a:pt x="115" y="77"/>
                  </a:cubicBezTo>
                </a:path>
              </a:pathLst>
            </a:custGeom>
            <a:solidFill>
              <a:srgbClr val="A3A3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4" name="Freeform 43">
              <a:extLst>
                <a:ext uri="{FF2B5EF4-FFF2-40B4-BE49-F238E27FC236}">
                  <a16:creationId xmlns:a16="http://schemas.microsoft.com/office/drawing/2014/main" id="{956BA9C0-4A07-E54A-A0FE-ED7A2B14C5C1}"/>
                </a:ext>
              </a:extLst>
            </p:cNvPr>
            <p:cNvSpPr>
              <a:spLocks/>
            </p:cNvSpPr>
            <p:nvPr/>
          </p:nvSpPr>
          <p:spPr bwMode="auto">
            <a:xfrm>
              <a:off x="5326741" y="5122351"/>
              <a:ext cx="361786" cy="275353"/>
            </a:xfrm>
            <a:custGeom>
              <a:avLst/>
              <a:gdLst>
                <a:gd name="T0" fmla="*/ 21 w 101"/>
                <a:gd name="T1" fmla="*/ 0 h 77"/>
                <a:gd name="T2" fmla="*/ 11 w 101"/>
                <a:gd name="T3" fmla="*/ 6 h 77"/>
                <a:gd name="T4" fmla="*/ 0 w 101"/>
                <a:gd name="T5" fmla="*/ 31 h 77"/>
                <a:gd name="T6" fmla="*/ 11 w 101"/>
                <a:gd name="T7" fmla="*/ 53 h 77"/>
                <a:gd name="T8" fmla="*/ 21 w 101"/>
                <a:gd name="T9" fmla="*/ 62 h 77"/>
                <a:gd name="T10" fmla="*/ 21 w 101"/>
                <a:gd name="T11" fmla="*/ 61 h 77"/>
                <a:gd name="T12" fmla="*/ 21 w 101"/>
                <a:gd name="T13" fmla="*/ 61 h 77"/>
                <a:gd name="T14" fmla="*/ 101 w 101"/>
                <a:gd name="T15" fmla="*/ 77 h 77"/>
                <a:gd name="T16" fmla="*/ 85 w 101"/>
                <a:gd name="T17" fmla="*/ 12 h 77"/>
                <a:gd name="T18" fmla="*/ 21 w 101"/>
                <a:gd name="T19" fmla="*/ 0 h 77"/>
                <a:gd name="T20" fmla="*/ 21 w 101"/>
                <a:gd name="T21" fmla="*/ 0 h 77"/>
                <a:gd name="T22" fmla="*/ 21 w 101"/>
                <a:gd name="T23" fmla="*/ 0 h 77"/>
                <a:gd name="T24" fmla="*/ 21 w 101"/>
                <a:gd name="T2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77">
                  <a:moveTo>
                    <a:pt x="21" y="0"/>
                  </a:moveTo>
                  <a:cubicBezTo>
                    <a:pt x="18" y="2"/>
                    <a:pt x="15" y="4"/>
                    <a:pt x="11" y="6"/>
                  </a:cubicBezTo>
                  <a:cubicBezTo>
                    <a:pt x="11" y="6"/>
                    <a:pt x="0" y="17"/>
                    <a:pt x="0" y="31"/>
                  </a:cubicBezTo>
                  <a:cubicBezTo>
                    <a:pt x="0" y="38"/>
                    <a:pt x="2" y="46"/>
                    <a:pt x="11" y="53"/>
                  </a:cubicBezTo>
                  <a:cubicBezTo>
                    <a:pt x="11" y="53"/>
                    <a:pt x="16" y="56"/>
                    <a:pt x="21" y="62"/>
                  </a:cubicBezTo>
                  <a:cubicBezTo>
                    <a:pt x="21" y="61"/>
                    <a:pt x="21" y="61"/>
                    <a:pt x="21" y="61"/>
                  </a:cubicBezTo>
                  <a:cubicBezTo>
                    <a:pt x="21" y="61"/>
                    <a:pt x="21" y="61"/>
                    <a:pt x="21" y="61"/>
                  </a:cubicBezTo>
                  <a:cubicBezTo>
                    <a:pt x="21" y="61"/>
                    <a:pt x="44" y="68"/>
                    <a:pt x="101" y="77"/>
                  </a:cubicBezTo>
                  <a:cubicBezTo>
                    <a:pt x="93" y="56"/>
                    <a:pt x="87" y="34"/>
                    <a:pt x="85" y="12"/>
                  </a:cubicBezTo>
                  <a:cubicBezTo>
                    <a:pt x="64" y="9"/>
                    <a:pt x="43" y="4"/>
                    <a:pt x="21" y="0"/>
                  </a:cubicBezTo>
                  <a:cubicBezTo>
                    <a:pt x="21" y="0"/>
                    <a:pt x="21" y="0"/>
                    <a:pt x="21" y="0"/>
                  </a:cubicBezTo>
                  <a:cubicBezTo>
                    <a:pt x="21" y="0"/>
                    <a:pt x="21" y="0"/>
                    <a:pt x="21" y="0"/>
                  </a:cubicBezTo>
                  <a:cubicBezTo>
                    <a:pt x="21" y="0"/>
                    <a:pt x="21" y="0"/>
                    <a:pt x="21" y="0"/>
                  </a:cubicBezTo>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5" name="Freeform 44">
              <a:extLst>
                <a:ext uri="{FF2B5EF4-FFF2-40B4-BE49-F238E27FC236}">
                  <a16:creationId xmlns:a16="http://schemas.microsoft.com/office/drawing/2014/main" id="{553637BC-9DA0-924A-B8B7-F88E33B778F6}"/>
                </a:ext>
              </a:extLst>
            </p:cNvPr>
            <p:cNvSpPr>
              <a:spLocks/>
            </p:cNvSpPr>
            <p:nvPr/>
          </p:nvSpPr>
          <p:spPr bwMode="auto">
            <a:xfrm>
              <a:off x="5409470" y="5348313"/>
              <a:ext cx="14817" cy="17287"/>
            </a:xfrm>
            <a:custGeom>
              <a:avLst/>
              <a:gdLst>
                <a:gd name="T0" fmla="*/ 0 w 4"/>
                <a:gd name="T1" fmla="*/ 0 h 5"/>
                <a:gd name="T2" fmla="*/ 4 w 4"/>
                <a:gd name="T3" fmla="*/ 5 h 5"/>
                <a:gd name="T4" fmla="*/ 0 w 4"/>
                <a:gd name="T5" fmla="*/ 0 h 5"/>
              </a:gdLst>
              <a:ahLst/>
              <a:cxnLst>
                <a:cxn ang="0">
                  <a:pos x="T0" y="T1"/>
                </a:cxn>
                <a:cxn ang="0">
                  <a:pos x="T2" y="T3"/>
                </a:cxn>
                <a:cxn ang="0">
                  <a:pos x="T4" y="T5"/>
                </a:cxn>
              </a:cxnLst>
              <a:rect l="0" t="0" r="r" b="b"/>
              <a:pathLst>
                <a:path w="4" h="5">
                  <a:moveTo>
                    <a:pt x="0" y="0"/>
                  </a:moveTo>
                  <a:cubicBezTo>
                    <a:pt x="1" y="2"/>
                    <a:pt x="3" y="4"/>
                    <a:pt x="4" y="5"/>
                  </a:cubicBezTo>
                  <a:cubicBezTo>
                    <a:pt x="3" y="4"/>
                    <a:pt x="2" y="2"/>
                    <a:pt x="0" y="0"/>
                  </a:cubicBezTo>
                </a:path>
              </a:pathLst>
            </a:custGeom>
            <a:solidFill>
              <a:srgbClr val="A3A3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6" name="Freeform 45">
              <a:extLst>
                <a:ext uri="{FF2B5EF4-FFF2-40B4-BE49-F238E27FC236}">
                  <a16:creationId xmlns:a16="http://schemas.microsoft.com/office/drawing/2014/main" id="{DB923CB8-8D4B-E747-BD88-81E5560C5E6F}"/>
                </a:ext>
              </a:extLst>
            </p:cNvPr>
            <p:cNvSpPr>
              <a:spLocks/>
            </p:cNvSpPr>
            <p:nvPr/>
          </p:nvSpPr>
          <p:spPr bwMode="auto">
            <a:xfrm>
              <a:off x="5409470" y="5348313"/>
              <a:ext cx="14817" cy="17287"/>
            </a:xfrm>
            <a:custGeom>
              <a:avLst/>
              <a:gdLst>
                <a:gd name="T0" fmla="*/ 0 w 4"/>
                <a:gd name="T1" fmla="*/ 0 h 5"/>
                <a:gd name="T2" fmla="*/ 4 w 4"/>
                <a:gd name="T3" fmla="*/ 5 h 5"/>
                <a:gd name="T4" fmla="*/ 0 w 4"/>
                <a:gd name="T5" fmla="*/ 0 h 5"/>
              </a:gdLst>
              <a:ahLst/>
              <a:cxnLst>
                <a:cxn ang="0">
                  <a:pos x="T0" y="T1"/>
                </a:cxn>
                <a:cxn ang="0">
                  <a:pos x="T2" y="T3"/>
                </a:cxn>
                <a:cxn ang="0">
                  <a:pos x="T4" y="T5"/>
                </a:cxn>
              </a:cxnLst>
              <a:rect l="0" t="0" r="r" b="b"/>
              <a:pathLst>
                <a:path w="4" h="5">
                  <a:moveTo>
                    <a:pt x="0" y="0"/>
                  </a:moveTo>
                  <a:cubicBezTo>
                    <a:pt x="1" y="2"/>
                    <a:pt x="3" y="4"/>
                    <a:pt x="4" y="5"/>
                  </a:cubicBezTo>
                  <a:cubicBezTo>
                    <a:pt x="3" y="4"/>
                    <a:pt x="2" y="2"/>
                    <a:pt x="0" y="0"/>
                  </a:cubicBezTo>
                </a:path>
              </a:pathLst>
            </a:custGeom>
            <a:solidFill>
              <a:srgbClr val="8282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7" name="Freeform 46">
              <a:extLst>
                <a:ext uri="{FF2B5EF4-FFF2-40B4-BE49-F238E27FC236}">
                  <a16:creationId xmlns:a16="http://schemas.microsoft.com/office/drawing/2014/main" id="{9706073C-594B-D342-B40D-B45A67DAAC74}"/>
                </a:ext>
              </a:extLst>
            </p:cNvPr>
            <p:cNvSpPr>
              <a:spLocks/>
            </p:cNvSpPr>
            <p:nvPr/>
          </p:nvSpPr>
          <p:spPr bwMode="auto">
            <a:xfrm>
              <a:off x="5294637" y="5680465"/>
              <a:ext cx="940891" cy="618618"/>
            </a:xfrm>
            <a:custGeom>
              <a:avLst/>
              <a:gdLst>
                <a:gd name="T0" fmla="*/ 263 w 263"/>
                <a:gd name="T1" fmla="*/ 102 h 173"/>
                <a:gd name="T2" fmla="*/ 183 w 263"/>
                <a:gd name="T3" fmla="*/ 52 h 173"/>
                <a:gd name="T4" fmla="*/ 19 w 263"/>
                <a:gd name="T5" fmla="*/ 7 h 173"/>
                <a:gd name="T6" fmla="*/ 13 w 263"/>
                <a:gd name="T7" fmla="*/ 0 h 173"/>
                <a:gd name="T8" fmla="*/ 16 w 263"/>
                <a:gd name="T9" fmla="*/ 5 h 173"/>
                <a:gd name="T10" fmla="*/ 16 w 263"/>
                <a:gd name="T11" fmla="*/ 59 h 173"/>
                <a:gd name="T12" fmla="*/ 27 w 263"/>
                <a:gd name="T13" fmla="*/ 98 h 173"/>
                <a:gd name="T14" fmla="*/ 164 w 263"/>
                <a:gd name="T15" fmla="*/ 173 h 173"/>
                <a:gd name="T16" fmla="*/ 34 w 263"/>
                <a:gd name="T17" fmla="*/ 102 h 173"/>
                <a:gd name="T18" fmla="*/ 263 w 263"/>
                <a:gd name="T19" fmla="*/ 102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173">
                  <a:moveTo>
                    <a:pt x="263" y="102"/>
                  </a:moveTo>
                  <a:cubicBezTo>
                    <a:pt x="233" y="91"/>
                    <a:pt x="204" y="75"/>
                    <a:pt x="183" y="52"/>
                  </a:cubicBezTo>
                  <a:cubicBezTo>
                    <a:pt x="124" y="41"/>
                    <a:pt x="66" y="27"/>
                    <a:pt x="19" y="7"/>
                  </a:cubicBezTo>
                  <a:cubicBezTo>
                    <a:pt x="19" y="7"/>
                    <a:pt x="16" y="4"/>
                    <a:pt x="13" y="0"/>
                  </a:cubicBezTo>
                  <a:cubicBezTo>
                    <a:pt x="14" y="2"/>
                    <a:pt x="15" y="3"/>
                    <a:pt x="16" y="5"/>
                  </a:cubicBezTo>
                  <a:cubicBezTo>
                    <a:pt x="16" y="5"/>
                    <a:pt x="70" y="30"/>
                    <a:pt x="16" y="59"/>
                  </a:cubicBezTo>
                  <a:cubicBezTo>
                    <a:pt x="16" y="59"/>
                    <a:pt x="0" y="74"/>
                    <a:pt x="27" y="98"/>
                  </a:cubicBezTo>
                  <a:cubicBezTo>
                    <a:pt x="164" y="173"/>
                    <a:pt x="164" y="173"/>
                    <a:pt x="164" y="173"/>
                  </a:cubicBezTo>
                  <a:cubicBezTo>
                    <a:pt x="34" y="102"/>
                    <a:pt x="34" y="102"/>
                    <a:pt x="34" y="102"/>
                  </a:cubicBezTo>
                  <a:cubicBezTo>
                    <a:pt x="263" y="102"/>
                    <a:pt x="263" y="102"/>
                    <a:pt x="263" y="102"/>
                  </a:cubicBezTo>
                </a:path>
              </a:pathLst>
            </a:custGeom>
            <a:solidFill>
              <a:srgbClr val="A3A3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8" name="Freeform 47">
              <a:extLst>
                <a:ext uri="{FF2B5EF4-FFF2-40B4-BE49-F238E27FC236}">
                  <a16:creationId xmlns:a16="http://schemas.microsoft.com/office/drawing/2014/main" id="{5A63A20C-0AF6-3245-AB57-AF13659F495E}"/>
                </a:ext>
              </a:extLst>
            </p:cNvPr>
            <p:cNvSpPr>
              <a:spLocks/>
            </p:cNvSpPr>
            <p:nvPr/>
          </p:nvSpPr>
          <p:spPr bwMode="auto">
            <a:xfrm>
              <a:off x="5334150" y="5680465"/>
              <a:ext cx="901379" cy="618618"/>
            </a:xfrm>
            <a:custGeom>
              <a:avLst/>
              <a:gdLst>
                <a:gd name="T0" fmla="*/ 2 w 252"/>
                <a:gd name="T1" fmla="*/ 0 h 173"/>
                <a:gd name="T2" fmla="*/ 5 w 252"/>
                <a:gd name="T3" fmla="*/ 5 h 173"/>
                <a:gd name="T4" fmla="*/ 29 w 252"/>
                <a:gd name="T5" fmla="*/ 32 h 173"/>
                <a:gd name="T6" fmla="*/ 5 w 252"/>
                <a:gd name="T7" fmla="*/ 59 h 173"/>
                <a:gd name="T8" fmla="*/ 0 w 252"/>
                <a:gd name="T9" fmla="*/ 71 h 173"/>
                <a:gd name="T10" fmla="*/ 16 w 252"/>
                <a:gd name="T11" fmla="*/ 98 h 173"/>
                <a:gd name="T12" fmla="*/ 153 w 252"/>
                <a:gd name="T13" fmla="*/ 173 h 173"/>
                <a:gd name="T14" fmla="*/ 23 w 252"/>
                <a:gd name="T15" fmla="*/ 102 h 173"/>
                <a:gd name="T16" fmla="*/ 252 w 252"/>
                <a:gd name="T17" fmla="*/ 102 h 173"/>
                <a:gd name="T18" fmla="*/ 172 w 252"/>
                <a:gd name="T19" fmla="*/ 52 h 173"/>
                <a:gd name="T20" fmla="*/ 8 w 252"/>
                <a:gd name="T21" fmla="*/ 7 h 173"/>
                <a:gd name="T22" fmla="*/ 2 w 252"/>
                <a:gd name="T23"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2" h="173">
                  <a:moveTo>
                    <a:pt x="2" y="0"/>
                  </a:moveTo>
                  <a:cubicBezTo>
                    <a:pt x="3" y="2"/>
                    <a:pt x="4" y="3"/>
                    <a:pt x="5" y="5"/>
                  </a:cubicBezTo>
                  <a:cubicBezTo>
                    <a:pt x="5" y="5"/>
                    <a:pt x="29" y="16"/>
                    <a:pt x="29" y="32"/>
                  </a:cubicBezTo>
                  <a:cubicBezTo>
                    <a:pt x="29" y="40"/>
                    <a:pt x="23" y="49"/>
                    <a:pt x="5" y="59"/>
                  </a:cubicBezTo>
                  <a:cubicBezTo>
                    <a:pt x="5" y="59"/>
                    <a:pt x="0" y="64"/>
                    <a:pt x="0" y="71"/>
                  </a:cubicBezTo>
                  <a:cubicBezTo>
                    <a:pt x="0" y="78"/>
                    <a:pt x="3" y="87"/>
                    <a:pt x="16" y="98"/>
                  </a:cubicBezTo>
                  <a:cubicBezTo>
                    <a:pt x="153" y="173"/>
                    <a:pt x="153" y="173"/>
                    <a:pt x="153" y="173"/>
                  </a:cubicBezTo>
                  <a:cubicBezTo>
                    <a:pt x="23" y="102"/>
                    <a:pt x="23" y="102"/>
                    <a:pt x="23" y="102"/>
                  </a:cubicBezTo>
                  <a:cubicBezTo>
                    <a:pt x="252" y="102"/>
                    <a:pt x="252" y="102"/>
                    <a:pt x="252" y="102"/>
                  </a:cubicBezTo>
                  <a:cubicBezTo>
                    <a:pt x="222" y="91"/>
                    <a:pt x="193" y="75"/>
                    <a:pt x="172" y="52"/>
                  </a:cubicBezTo>
                  <a:cubicBezTo>
                    <a:pt x="113" y="41"/>
                    <a:pt x="55" y="27"/>
                    <a:pt x="8" y="7"/>
                  </a:cubicBezTo>
                  <a:cubicBezTo>
                    <a:pt x="8" y="7"/>
                    <a:pt x="5" y="4"/>
                    <a:pt x="2" y="0"/>
                  </a:cubicBezTo>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9" name="Rectangle 48">
              <a:extLst>
                <a:ext uri="{FF2B5EF4-FFF2-40B4-BE49-F238E27FC236}">
                  <a16:creationId xmlns:a16="http://schemas.microsoft.com/office/drawing/2014/main" id="{8E8B994D-760D-E842-BE63-2A41331C3684}"/>
                </a:ext>
              </a:extLst>
            </p:cNvPr>
            <p:cNvSpPr>
              <a:spLocks noChangeArrowheads="1"/>
            </p:cNvSpPr>
            <p:nvPr/>
          </p:nvSpPr>
          <p:spPr bwMode="auto">
            <a:xfrm>
              <a:off x="5458861" y="5005048"/>
              <a:ext cx="1235" cy="1235"/>
            </a:xfrm>
            <a:prstGeom prst="rect">
              <a:avLst/>
            </a:prstGeom>
            <a:solidFill>
              <a:srgbClr val="A3A3A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0" name="Freeform 49">
              <a:extLst>
                <a:ext uri="{FF2B5EF4-FFF2-40B4-BE49-F238E27FC236}">
                  <a16:creationId xmlns:a16="http://schemas.microsoft.com/office/drawing/2014/main" id="{C2B952C2-8685-8341-B58B-73A762720053}"/>
                </a:ext>
              </a:extLst>
            </p:cNvPr>
            <p:cNvSpPr>
              <a:spLocks/>
            </p:cNvSpPr>
            <p:nvPr/>
          </p:nvSpPr>
          <p:spPr bwMode="auto">
            <a:xfrm>
              <a:off x="5458861" y="500504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1" name="Rectangle 50">
              <a:extLst>
                <a:ext uri="{FF2B5EF4-FFF2-40B4-BE49-F238E27FC236}">
                  <a16:creationId xmlns:a16="http://schemas.microsoft.com/office/drawing/2014/main" id="{EF7B3B11-CF1D-DA4A-AFDE-53A701A778CC}"/>
                </a:ext>
              </a:extLst>
            </p:cNvPr>
            <p:cNvSpPr>
              <a:spLocks noChangeArrowheads="1"/>
            </p:cNvSpPr>
            <p:nvPr/>
          </p:nvSpPr>
          <p:spPr bwMode="auto">
            <a:xfrm>
              <a:off x="5458861" y="5005048"/>
              <a:ext cx="1235" cy="1235"/>
            </a:xfrm>
            <a:prstGeom prst="rect">
              <a:avLst/>
            </a:prstGeom>
            <a:solidFill>
              <a:srgbClr val="8282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2" name="Freeform 51">
              <a:extLst>
                <a:ext uri="{FF2B5EF4-FFF2-40B4-BE49-F238E27FC236}">
                  <a16:creationId xmlns:a16="http://schemas.microsoft.com/office/drawing/2014/main" id="{C0E279E4-8726-3C40-B239-F44BAF37D71C}"/>
                </a:ext>
              </a:extLst>
            </p:cNvPr>
            <p:cNvSpPr>
              <a:spLocks/>
            </p:cNvSpPr>
            <p:nvPr/>
          </p:nvSpPr>
          <p:spPr bwMode="auto">
            <a:xfrm>
              <a:off x="5458861" y="500504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3" name="Freeform 52">
              <a:extLst>
                <a:ext uri="{FF2B5EF4-FFF2-40B4-BE49-F238E27FC236}">
                  <a16:creationId xmlns:a16="http://schemas.microsoft.com/office/drawing/2014/main" id="{BC43ADDE-8DF6-264C-8F8C-9B6062D85B66}"/>
                </a:ext>
              </a:extLst>
            </p:cNvPr>
            <p:cNvSpPr>
              <a:spLocks/>
            </p:cNvSpPr>
            <p:nvPr/>
          </p:nvSpPr>
          <p:spPr bwMode="auto">
            <a:xfrm>
              <a:off x="5456391" y="5012457"/>
              <a:ext cx="167928" cy="67912"/>
            </a:xfrm>
            <a:custGeom>
              <a:avLst/>
              <a:gdLst>
                <a:gd name="T0" fmla="*/ 47 w 47"/>
                <a:gd name="T1" fmla="*/ 12 h 19"/>
                <a:gd name="T2" fmla="*/ 1 w 47"/>
                <a:gd name="T3" fmla="*/ 0 h 19"/>
                <a:gd name="T4" fmla="*/ 0 w 47"/>
                <a:gd name="T5" fmla="*/ 12 h 19"/>
                <a:gd name="T6" fmla="*/ 47 w 47"/>
                <a:gd name="T7" fmla="*/ 19 h 19"/>
                <a:gd name="T8" fmla="*/ 47 w 47"/>
                <a:gd name="T9" fmla="*/ 12 h 19"/>
              </a:gdLst>
              <a:ahLst/>
              <a:cxnLst>
                <a:cxn ang="0">
                  <a:pos x="T0" y="T1"/>
                </a:cxn>
                <a:cxn ang="0">
                  <a:pos x="T2" y="T3"/>
                </a:cxn>
                <a:cxn ang="0">
                  <a:pos x="T4" y="T5"/>
                </a:cxn>
                <a:cxn ang="0">
                  <a:pos x="T6" y="T7"/>
                </a:cxn>
                <a:cxn ang="0">
                  <a:pos x="T8" y="T9"/>
                </a:cxn>
              </a:cxnLst>
              <a:rect l="0" t="0" r="r" b="b"/>
              <a:pathLst>
                <a:path w="47" h="19">
                  <a:moveTo>
                    <a:pt x="47" y="12"/>
                  </a:moveTo>
                  <a:cubicBezTo>
                    <a:pt x="20" y="9"/>
                    <a:pt x="3" y="4"/>
                    <a:pt x="1" y="0"/>
                  </a:cubicBezTo>
                  <a:cubicBezTo>
                    <a:pt x="2" y="4"/>
                    <a:pt x="2" y="8"/>
                    <a:pt x="0" y="12"/>
                  </a:cubicBezTo>
                  <a:cubicBezTo>
                    <a:pt x="0" y="12"/>
                    <a:pt x="18" y="15"/>
                    <a:pt x="47" y="19"/>
                  </a:cubicBezTo>
                  <a:cubicBezTo>
                    <a:pt x="47" y="17"/>
                    <a:pt x="47" y="14"/>
                    <a:pt x="47" y="12"/>
                  </a:cubicBezTo>
                </a:path>
              </a:pathLst>
            </a:custGeom>
            <a:solidFill>
              <a:srgbClr val="A3A3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4" name="Freeform 53">
              <a:extLst>
                <a:ext uri="{FF2B5EF4-FFF2-40B4-BE49-F238E27FC236}">
                  <a16:creationId xmlns:a16="http://schemas.microsoft.com/office/drawing/2014/main" id="{67237481-0650-F444-BAE3-E7A66A63BCD6}"/>
                </a:ext>
              </a:extLst>
            </p:cNvPr>
            <p:cNvSpPr>
              <a:spLocks/>
            </p:cNvSpPr>
            <p:nvPr/>
          </p:nvSpPr>
          <p:spPr bwMode="auto">
            <a:xfrm>
              <a:off x="5456391" y="5012457"/>
              <a:ext cx="167928" cy="67912"/>
            </a:xfrm>
            <a:custGeom>
              <a:avLst/>
              <a:gdLst>
                <a:gd name="T0" fmla="*/ 1 w 47"/>
                <a:gd name="T1" fmla="*/ 0 h 19"/>
                <a:gd name="T2" fmla="*/ 1 w 47"/>
                <a:gd name="T3" fmla="*/ 5 h 19"/>
                <a:gd name="T4" fmla="*/ 0 w 47"/>
                <a:gd name="T5" fmla="*/ 12 h 19"/>
                <a:gd name="T6" fmla="*/ 47 w 47"/>
                <a:gd name="T7" fmla="*/ 19 h 19"/>
                <a:gd name="T8" fmla="*/ 47 w 47"/>
                <a:gd name="T9" fmla="*/ 16 h 19"/>
                <a:gd name="T10" fmla="*/ 47 w 47"/>
                <a:gd name="T11" fmla="*/ 16 h 19"/>
                <a:gd name="T12" fmla="*/ 47 w 47"/>
                <a:gd name="T13" fmla="*/ 12 h 19"/>
                <a:gd name="T14" fmla="*/ 1 w 47"/>
                <a:gd name="T15" fmla="*/ 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19">
                  <a:moveTo>
                    <a:pt x="1" y="0"/>
                  </a:moveTo>
                  <a:cubicBezTo>
                    <a:pt x="1" y="1"/>
                    <a:pt x="1" y="3"/>
                    <a:pt x="1" y="5"/>
                  </a:cubicBezTo>
                  <a:cubicBezTo>
                    <a:pt x="1" y="7"/>
                    <a:pt x="1" y="10"/>
                    <a:pt x="0" y="12"/>
                  </a:cubicBezTo>
                  <a:cubicBezTo>
                    <a:pt x="0" y="12"/>
                    <a:pt x="18" y="15"/>
                    <a:pt x="47" y="19"/>
                  </a:cubicBezTo>
                  <a:cubicBezTo>
                    <a:pt x="47" y="18"/>
                    <a:pt x="47" y="17"/>
                    <a:pt x="47" y="16"/>
                  </a:cubicBezTo>
                  <a:cubicBezTo>
                    <a:pt x="47" y="16"/>
                    <a:pt x="47" y="16"/>
                    <a:pt x="47" y="16"/>
                  </a:cubicBezTo>
                  <a:cubicBezTo>
                    <a:pt x="47" y="14"/>
                    <a:pt x="47" y="13"/>
                    <a:pt x="47" y="12"/>
                  </a:cubicBezTo>
                  <a:cubicBezTo>
                    <a:pt x="20" y="9"/>
                    <a:pt x="3" y="4"/>
                    <a:pt x="1" y="0"/>
                  </a:cubicBezTo>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5" name="Freeform 54">
              <a:extLst>
                <a:ext uri="{FF2B5EF4-FFF2-40B4-BE49-F238E27FC236}">
                  <a16:creationId xmlns:a16="http://schemas.microsoft.com/office/drawing/2014/main" id="{27482734-99D9-5845-A9E3-D3EF10DA240E}"/>
                </a:ext>
              </a:extLst>
            </p:cNvPr>
            <p:cNvSpPr>
              <a:spLocks/>
            </p:cNvSpPr>
            <p:nvPr/>
          </p:nvSpPr>
          <p:spPr bwMode="auto">
            <a:xfrm>
              <a:off x="5402062" y="5054439"/>
              <a:ext cx="1540987" cy="222258"/>
            </a:xfrm>
            <a:custGeom>
              <a:avLst/>
              <a:gdLst>
                <a:gd name="T0" fmla="*/ 64 w 431"/>
                <a:gd name="T1" fmla="*/ 31 h 62"/>
                <a:gd name="T2" fmla="*/ 160 w 431"/>
                <a:gd name="T3" fmla="*/ 45 h 62"/>
                <a:gd name="T4" fmla="*/ 431 w 431"/>
                <a:gd name="T5" fmla="*/ 52 h 62"/>
                <a:gd name="T6" fmla="*/ 431 w 431"/>
                <a:gd name="T7" fmla="*/ 52 h 62"/>
                <a:gd name="T8" fmla="*/ 431 w 431"/>
                <a:gd name="T9" fmla="*/ 46 h 62"/>
                <a:gd name="T10" fmla="*/ 420 w 431"/>
                <a:gd name="T11" fmla="*/ 25 h 62"/>
                <a:gd name="T12" fmla="*/ 157 w 431"/>
                <a:gd name="T13" fmla="*/ 19 h 62"/>
                <a:gd name="T14" fmla="*/ 62 w 431"/>
                <a:gd name="T15" fmla="*/ 7 h 62"/>
                <a:gd name="T16" fmla="*/ 15 w 431"/>
                <a:gd name="T17" fmla="*/ 0 h 62"/>
                <a:gd name="T18" fmla="*/ 15 w 431"/>
                <a:gd name="T19" fmla="*/ 0 h 62"/>
                <a:gd name="T20" fmla="*/ 0 w 431"/>
                <a:gd name="T21" fmla="*/ 19 h 62"/>
                <a:gd name="T22" fmla="*/ 0 w 431"/>
                <a:gd name="T23" fmla="*/ 19 h 62"/>
                <a:gd name="T24" fmla="*/ 64 w 431"/>
                <a:gd name="T25" fmla="*/ 3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1" h="62">
                  <a:moveTo>
                    <a:pt x="64" y="31"/>
                  </a:moveTo>
                  <a:cubicBezTo>
                    <a:pt x="97" y="37"/>
                    <a:pt x="130" y="42"/>
                    <a:pt x="160" y="45"/>
                  </a:cubicBezTo>
                  <a:cubicBezTo>
                    <a:pt x="315" y="62"/>
                    <a:pt x="427" y="53"/>
                    <a:pt x="431" y="52"/>
                  </a:cubicBezTo>
                  <a:cubicBezTo>
                    <a:pt x="431" y="52"/>
                    <a:pt x="431" y="52"/>
                    <a:pt x="431" y="52"/>
                  </a:cubicBezTo>
                  <a:cubicBezTo>
                    <a:pt x="431" y="50"/>
                    <a:pt x="431" y="48"/>
                    <a:pt x="431" y="46"/>
                  </a:cubicBezTo>
                  <a:cubicBezTo>
                    <a:pt x="429" y="36"/>
                    <a:pt x="420" y="25"/>
                    <a:pt x="420" y="25"/>
                  </a:cubicBezTo>
                  <a:cubicBezTo>
                    <a:pt x="344" y="34"/>
                    <a:pt x="240" y="27"/>
                    <a:pt x="157" y="19"/>
                  </a:cubicBezTo>
                  <a:cubicBezTo>
                    <a:pt x="120" y="15"/>
                    <a:pt x="87" y="11"/>
                    <a:pt x="62" y="7"/>
                  </a:cubicBezTo>
                  <a:cubicBezTo>
                    <a:pt x="33" y="3"/>
                    <a:pt x="15" y="0"/>
                    <a:pt x="15" y="0"/>
                  </a:cubicBezTo>
                  <a:cubicBezTo>
                    <a:pt x="15" y="0"/>
                    <a:pt x="15" y="0"/>
                    <a:pt x="15" y="0"/>
                  </a:cubicBezTo>
                  <a:cubicBezTo>
                    <a:pt x="0" y="19"/>
                    <a:pt x="0" y="19"/>
                    <a:pt x="0" y="19"/>
                  </a:cubicBezTo>
                  <a:cubicBezTo>
                    <a:pt x="0" y="19"/>
                    <a:pt x="0" y="19"/>
                    <a:pt x="0" y="19"/>
                  </a:cubicBezTo>
                  <a:cubicBezTo>
                    <a:pt x="22" y="23"/>
                    <a:pt x="43" y="28"/>
                    <a:pt x="64" y="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6" name="Freeform 55">
              <a:extLst>
                <a:ext uri="{FF2B5EF4-FFF2-40B4-BE49-F238E27FC236}">
                  <a16:creationId xmlns:a16="http://schemas.microsoft.com/office/drawing/2014/main" id="{3FECE78E-3C0E-DE46-A368-FCFE821EBBE1}"/>
                </a:ext>
              </a:extLst>
            </p:cNvPr>
            <p:cNvSpPr>
              <a:spLocks/>
            </p:cNvSpPr>
            <p:nvPr/>
          </p:nvSpPr>
          <p:spPr bwMode="auto">
            <a:xfrm>
              <a:off x="5402062" y="5340904"/>
              <a:ext cx="1534814" cy="254362"/>
            </a:xfrm>
            <a:custGeom>
              <a:avLst/>
              <a:gdLst>
                <a:gd name="T0" fmla="*/ 181 w 429"/>
                <a:gd name="T1" fmla="*/ 29 h 71"/>
                <a:gd name="T2" fmla="*/ 80 w 429"/>
                <a:gd name="T3" fmla="*/ 16 h 71"/>
                <a:gd name="T4" fmla="*/ 0 w 429"/>
                <a:gd name="T5" fmla="*/ 0 h 71"/>
                <a:gd name="T6" fmla="*/ 0 w 429"/>
                <a:gd name="T7" fmla="*/ 1 h 71"/>
                <a:gd name="T8" fmla="*/ 2 w 429"/>
                <a:gd name="T9" fmla="*/ 2 h 71"/>
                <a:gd name="T10" fmla="*/ 6 w 429"/>
                <a:gd name="T11" fmla="*/ 7 h 71"/>
                <a:gd name="T12" fmla="*/ 7 w 429"/>
                <a:gd name="T13" fmla="*/ 8 h 71"/>
                <a:gd name="T14" fmla="*/ 7 w 429"/>
                <a:gd name="T15" fmla="*/ 9 h 71"/>
                <a:gd name="T16" fmla="*/ 13 w 429"/>
                <a:gd name="T17" fmla="*/ 25 h 71"/>
                <a:gd name="T18" fmla="*/ 13 w 429"/>
                <a:gd name="T19" fmla="*/ 28 h 71"/>
                <a:gd name="T20" fmla="*/ 91 w 429"/>
                <a:gd name="T21" fmla="*/ 45 h 71"/>
                <a:gd name="T22" fmla="*/ 198 w 429"/>
                <a:gd name="T23" fmla="*/ 58 h 71"/>
                <a:gd name="T24" fmla="*/ 429 w 429"/>
                <a:gd name="T25" fmla="*/ 71 h 71"/>
                <a:gd name="T26" fmla="*/ 429 w 429"/>
                <a:gd name="T27" fmla="*/ 71 h 71"/>
                <a:gd name="T28" fmla="*/ 421 w 429"/>
                <a:gd name="T29" fmla="*/ 55 h 71"/>
                <a:gd name="T30" fmla="*/ 417 w 429"/>
                <a:gd name="T31" fmla="*/ 51 h 71"/>
                <a:gd name="T32" fmla="*/ 411 w 429"/>
                <a:gd name="T33" fmla="*/ 48 h 71"/>
                <a:gd name="T34" fmla="*/ 411 w 429"/>
                <a:gd name="T35" fmla="*/ 48 h 71"/>
                <a:gd name="T36" fmla="*/ 181 w 429"/>
                <a:gd name="T37" fmla="*/ 2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9" h="71">
                  <a:moveTo>
                    <a:pt x="181" y="29"/>
                  </a:moveTo>
                  <a:cubicBezTo>
                    <a:pt x="139" y="25"/>
                    <a:pt x="106" y="20"/>
                    <a:pt x="80" y="16"/>
                  </a:cubicBezTo>
                  <a:cubicBezTo>
                    <a:pt x="23" y="7"/>
                    <a:pt x="0" y="0"/>
                    <a:pt x="0" y="0"/>
                  </a:cubicBezTo>
                  <a:cubicBezTo>
                    <a:pt x="0" y="1"/>
                    <a:pt x="0" y="1"/>
                    <a:pt x="0" y="1"/>
                  </a:cubicBezTo>
                  <a:cubicBezTo>
                    <a:pt x="1" y="1"/>
                    <a:pt x="1" y="2"/>
                    <a:pt x="2" y="2"/>
                  </a:cubicBezTo>
                  <a:cubicBezTo>
                    <a:pt x="4" y="4"/>
                    <a:pt x="5" y="6"/>
                    <a:pt x="6" y="7"/>
                  </a:cubicBezTo>
                  <a:cubicBezTo>
                    <a:pt x="6" y="8"/>
                    <a:pt x="7" y="8"/>
                    <a:pt x="7" y="8"/>
                  </a:cubicBezTo>
                  <a:cubicBezTo>
                    <a:pt x="7" y="8"/>
                    <a:pt x="7" y="9"/>
                    <a:pt x="7" y="9"/>
                  </a:cubicBezTo>
                  <a:cubicBezTo>
                    <a:pt x="12" y="16"/>
                    <a:pt x="13" y="21"/>
                    <a:pt x="13" y="25"/>
                  </a:cubicBezTo>
                  <a:cubicBezTo>
                    <a:pt x="13" y="27"/>
                    <a:pt x="13" y="28"/>
                    <a:pt x="13" y="28"/>
                  </a:cubicBezTo>
                  <a:cubicBezTo>
                    <a:pt x="35" y="35"/>
                    <a:pt x="62" y="40"/>
                    <a:pt x="91" y="45"/>
                  </a:cubicBezTo>
                  <a:cubicBezTo>
                    <a:pt x="125" y="50"/>
                    <a:pt x="162" y="55"/>
                    <a:pt x="198" y="58"/>
                  </a:cubicBezTo>
                  <a:cubicBezTo>
                    <a:pt x="315" y="69"/>
                    <a:pt x="429" y="71"/>
                    <a:pt x="429" y="71"/>
                  </a:cubicBezTo>
                  <a:cubicBezTo>
                    <a:pt x="429" y="71"/>
                    <a:pt x="429" y="71"/>
                    <a:pt x="429" y="71"/>
                  </a:cubicBezTo>
                  <a:cubicBezTo>
                    <a:pt x="429" y="64"/>
                    <a:pt x="425" y="59"/>
                    <a:pt x="421" y="55"/>
                  </a:cubicBezTo>
                  <a:cubicBezTo>
                    <a:pt x="420" y="54"/>
                    <a:pt x="418" y="52"/>
                    <a:pt x="417" y="51"/>
                  </a:cubicBezTo>
                  <a:cubicBezTo>
                    <a:pt x="414" y="49"/>
                    <a:pt x="411" y="48"/>
                    <a:pt x="411" y="48"/>
                  </a:cubicBezTo>
                  <a:cubicBezTo>
                    <a:pt x="411" y="48"/>
                    <a:pt x="411" y="48"/>
                    <a:pt x="411" y="48"/>
                  </a:cubicBezTo>
                  <a:cubicBezTo>
                    <a:pt x="316" y="42"/>
                    <a:pt x="240" y="36"/>
                    <a:pt x="181"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7" name="Freeform 56">
              <a:extLst>
                <a:ext uri="{FF2B5EF4-FFF2-40B4-BE49-F238E27FC236}">
                  <a16:creationId xmlns:a16="http://schemas.microsoft.com/office/drawing/2014/main" id="{FCB4970C-6661-8E44-A593-85E4D7F8D73F}"/>
                </a:ext>
              </a:extLst>
            </p:cNvPr>
            <p:cNvSpPr>
              <a:spLocks/>
            </p:cNvSpPr>
            <p:nvPr/>
          </p:nvSpPr>
          <p:spPr bwMode="auto">
            <a:xfrm>
              <a:off x="5416879" y="6044721"/>
              <a:ext cx="1433563" cy="254362"/>
            </a:xfrm>
            <a:custGeom>
              <a:avLst/>
              <a:gdLst>
                <a:gd name="T0" fmla="*/ 0 w 1161"/>
                <a:gd name="T1" fmla="*/ 0 h 206"/>
                <a:gd name="T2" fmla="*/ 376 w 1161"/>
                <a:gd name="T3" fmla="*/ 206 h 206"/>
                <a:gd name="T4" fmla="*/ 457 w 1161"/>
                <a:gd name="T5" fmla="*/ 206 h 206"/>
                <a:gd name="T6" fmla="*/ 730 w 1161"/>
                <a:gd name="T7" fmla="*/ 206 h 206"/>
                <a:gd name="T8" fmla="*/ 785 w 1161"/>
                <a:gd name="T9" fmla="*/ 206 h 206"/>
                <a:gd name="T10" fmla="*/ 1161 w 1161"/>
                <a:gd name="T11" fmla="*/ 3 h 206"/>
                <a:gd name="T12" fmla="*/ 663 w 1161"/>
                <a:gd name="T13" fmla="*/ 0 h 206"/>
                <a:gd name="T14" fmla="*/ 0 w 1161"/>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1" h="206">
                  <a:moveTo>
                    <a:pt x="0" y="0"/>
                  </a:moveTo>
                  <a:lnTo>
                    <a:pt x="376" y="206"/>
                  </a:lnTo>
                  <a:lnTo>
                    <a:pt x="457" y="206"/>
                  </a:lnTo>
                  <a:lnTo>
                    <a:pt x="730" y="206"/>
                  </a:lnTo>
                  <a:lnTo>
                    <a:pt x="785" y="206"/>
                  </a:lnTo>
                  <a:lnTo>
                    <a:pt x="1161" y="3"/>
                  </a:lnTo>
                  <a:lnTo>
                    <a:pt x="663" y="0"/>
                  </a:lnTo>
                  <a:lnTo>
                    <a:pt x="0" y="0"/>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8" name="Freeform 57">
              <a:extLst>
                <a:ext uri="{FF2B5EF4-FFF2-40B4-BE49-F238E27FC236}">
                  <a16:creationId xmlns:a16="http://schemas.microsoft.com/office/drawing/2014/main" id="{0F685DB9-02C5-3D4B-8783-C9ACFB3D2E2A}"/>
                </a:ext>
              </a:extLst>
            </p:cNvPr>
            <p:cNvSpPr>
              <a:spLocks/>
            </p:cNvSpPr>
            <p:nvPr/>
          </p:nvSpPr>
          <p:spPr bwMode="auto">
            <a:xfrm>
              <a:off x="5316863" y="5605144"/>
              <a:ext cx="1616308" cy="358082"/>
            </a:xfrm>
            <a:custGeom>
              <a:avLst/>
              <a:gdLst>
                <a:gd name="T0" fmla="*/ 321 w 452"/>
                <a:gd name="T1" fmla="*/ 65 h 100"/>
                <a:gd name="T2" fmla="*/ 150 w 452"/>
                <a:gd name="T3" fmla="*/ 38 h 100"/>
                <a:gd name="T4" fmla="*/ 4 w 452"/>
                <a:gd name="T5" fmla="*/ 0 h 100"/>
                <a:gd name="T6" fmla="*/ 4 w 452"/>
                <a:gd name="T7" fmla="*/ 0 h 100"/>
                <a:gd name="T8" fmla="*/ 7 w 452"/>
                <a:gd name="T9" fmla="*/ 21 h 100"/>
                <a:gd name="T10" fmla="*/ 13 w 452"/>
                <a:gd name="T11" fmla="*/ 28 h 100"/>
                <a:gd name="T12" fmla="*/ 177 w 452"/>
                <a:gd name="T13" fmla="*/ 73 h 100"/>
                <a:gd name="T14" fmla="*/ 451 w 452"/>
                <a:gd name="T15" fmla="*/ 100 h 100"/>
                <a:gd name="T16" fmla="*/ 451 w 452"/>
                <a:gd name="T17" fmla="*/ 100 h 100"/>
                <a:gd name="T18" fmla="*/ 452 w 452"/>
                <a:gd name="T19" fmla="*/ 90 h 100"/>
                <a:gd name="T20" fmla="*/ 451 w 452"/>
                <a:gd name="T21" fmla="*/ 90 h 100"/>
                <a:gd name="T22" fmla="*/ 447 w 452"/>
                <a:gd name="T23" fmla="*/ 81 h 100"/>
                <a:gd name="T24" fmla="*/ 434 w 452"/>
                <a:gd name="T25" fmla="*/ 72 h 100"/>
                <a:gd name="T26" fmla="*/ 433 w 452"/>
                <a:gd name="T27" fmla="*/ 71 h 100"/>
                <a:gd name="T28" fmla="*/ 321 w 452"/>
                <a:gd name="T29" fmla="*/ 6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2" h="100">
                  <a:moveTo>
                    <a:pt x="321" y="65"/>
                  </a:moveTo>
                  <a:cubicBezTo>
                    <a:pt x="257" y="58"/>
                    <a:pt x="199" y="48"/>
                    <a:pt x="150" y="38"/>
                  </a:cubicBezTo>
                  <a:cubicBezTo>
                    <a:pt x="62" y="19"/>
                    <a:pt x="4" y="0"/>
                    <a:pt x="4" y="0"/>
                  </a:cubicBezTo>
                  <a:cubicBezTo>
                    <a:pt x="4" y="0"/>
                    <a:pt x="4" y="0"/>
                    <a:pt x="4" y="0"/>
                  </a:cubicBezTo>
                  <a:cubicBezTo>
                    <a:pt x="0" y="9"/>
                    <a:pt x="3" y="17"/>
                    <a:pt x="7" y="21"/>
                  </a:cubicBezTo>
                  <a:cubicBezTo>
                    <a:pt x="10" y="25"/>
                    <a:pt x="13" y="28"/>
                    <a:pt x="13" y="28"/>
                  </a:cubicBezTo>
                  <a:cubicBezTo>
                    <a:pt x="60" y="48"/>
                    <a:pt x="118" y="62"/>
                    <a:pt x="177" y="73"/>
                  </a:cubicBezTo>
                  <a:cubicBezTo>
                    <a:pt x="313" y="97"/>
                    <a:pt x="451" y="100"/>
                    <a:pt x="451" y="100"/>
                  </a:cubicBezTo>
                  <a:cubicBezTo>
                    <a:pt x="451" y="100"/>
                    <a:pt x="451" y="100"/>
                    <a:pt x="451" y="100"/>
                  </a:cubicBezTo>
                  <a:cubicBezTo>
                    <a:pt x="452" y="96"/>
                    <a:pt x="452" y="93"/>
                    <a:pt x="452" y="90"/>
                  </a:cubicBezTo>
                  <a:cubicBezTo>
                    <a:pt x="451" y="90"/>
                    <a:pt x="451" y="90"/>
                    <a:pt x="451" y="90"/>
                  </a:cubicBezTo>
                  <a:cubicBezTo>
                    <a:pt x="450" y="85"/>
                    <a:pt x="447" y="81"/>
                    <a:pt x="447" y="81"/>
                  </a:cubicBezTo>
                  <a:cubicBezTo>
                    <a:pt x="440" y="78"/>
                    <a:pt x="436" y="74"/>
                    <a:pt x="434" y="72"/>
                  </a:cubicBezTo>
                  <a:cubicBezTo>
                    <a:pt x="433" y="72"/>
                    <a:pt x="433" y="71"/>
                    <a:pt x="433" y="71"/>
                  </a:cubicBezTo>
                  <a:cubicBezTo>
                    <a:pt x="394" y="71"/>
                    <a:pt x="357" y="68"/>
                    <a:pt x="321"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9" name="Freeform 58">
              <a:extLst>
                <a:ext uri="{FF2B5EF4-FFF2-40B4-BE49-F238E27FC236}">
                  <a16:creationId xmlns:a16="http://schemas.microsoft.com/office/drawing/2014/main" id="{B9AD14E2-3425-844C-811B-4D08F62BDD13}"/>
                </a:ext>
              </a:extLst>
            </p:cNvPr>
            <p:cNvSpPr>
              <a:spLocks/>
            </p:cNvSpPr>
            <p:nvPr/>
          </p:nvSpPr>
          <p:spPr bwMode="auto">
            <a:xfrm>
              <a:off x="5841638" y="6299082"/>
              <a:ext cx="569227" cy="275353"/>
            </a:xfrm>
            <a:custGeom>
              <a:avLst/>
              <a:gdLst>
                <a:gd name="T0" fmla="*/ 39 w 159"/>
                <a:gd name="T1" fmla="*/ 0 h 77"/>
                <a:gd name="T2" fmla="*/ 11 w 159"/>
                <a:gd name="T3" fmla="*/ 0 h 77"/>
                <a:gd name="T4" fmla="*/ 16 w 159"/>
                <a:gd name="T5" fmla="*/ 20 h 77"/>
                <a:gd name="T6" fmla="*/ 54 w 159"/>
                <a:gd name="T7" fmla="*/ 57 h 77"/>
                <a:gd name="T8" fmla="*/ 108 w 159"/>
                <a:gd name="T9" fmla="*/ 57 h 77"/>
                <a:gd name="T10" fmla="*/ 152 w 159"/>
                <a:gd name="T11" fmla="*/ 13 h 77"/>
                <a:gd name="T12" fmla="*/ 152 w 159"/>
                <a:gd name="T13" fmla="*/ 0 h 77"/>
                <a:gd name="T14" fmla="*/ 133 w 159"/>
                <a:gd name="T15" fmla="*/ 0 h 77"/>
                <a:gd name="T16" fmla="*/ 39 w 159"/>
                <a:gd name="T17"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77">
                  <a:moveTo>
                    <a:pt x="39" y="0"/>
                  </a:moveTo>
                  <a:cubicBezTo>
                    <a:pt x="11" y="0"/>
                    <a:pt x="11" y="0"/>
                    <a:pt x="11" y="0"/>
                  </a:cubicBezTo>
                  <a:cubicBezTo>
                    <a:pt x="0" y="6"/>
                    <a:pt x="16" y="20"/>
                    <a:pt x="16" y="20"/>
                  </a:cubicBezTo>
                  <a:cubicBezTo>
                    <a:pt x="54" y="57"/>
                    <a:pt x="54" y="57"/>
                    <a:pt x="54" y="57"/>
                  </a:cubicBezTo>
                  <a:cubicBezTo>
                    <a:pt x="81" y="77"/>
                    <a:pt x="108" y="57"/>
                    <a:pt x="108" y="57"/>
                  </a:cubicBezTo>
                  <a:cubicBezTo>
                    <a:pt x="152" y="13"/>
                    <a:pt x="152" y="13"/>
                    <a:pt x="152" y="13"/>
                  </a:cubicBezTo>
                  <a:cubicBezTo>
                    <a:pt x="159" y="6"/>
                    <a:pt x="152" y="0"/>
                    <a:pt x="152" y="0"/>
                  </a:cubicBezTo>
                  <a:cubicBezTo>
                    <a:pt x="133" y="0"/>
                    <a:pt x="133" y="0"/>
                    <a:pt x="133" y="0"/>
                  </a:cubicBezTo>
                  <a:lnTo>
                    <a:pt x="39" y="0"/>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0" name="Freeform 59">
              <a:extLst>
                <a:ext uri="{FF2B5EF4-FFF2-40B4-BE49-F238E27FC236}">
                  <a16:creationId xmlns:a16="http://schemas.microsoft.com/office/drawing/2014/main" id="{81ABAA83-1DBA-D343-9E91-CB6AB6459E01}"/>
                </a:ext>
              </a:extLst>
            </p:cNvPr>
            <p:cNvSpPr>
              <a:spLocks noEditPoints="1"/>
            </p:cNvSpPr>
            <p:nvPr/>
          </p:nvSpPr>
          <p:spPr bwMode="auto">
            <a:xfrm>
              <a:off x="5398357" y="2115697"/>
              <a:ext cx="1459493" cy="1184140"/>
            </a:xfrm>
            <a:custGeom>
              <a:avLst/>
              <a:gdLst>
                <a:gd name="T0" fmla="*/ 378 w 408"/>
                <a:gd name="T1" fmla="*/ 0 h 331"/>
                <a:gd name="T2" fmla="*/ 30 w 408"/>
                <a:gd name="T3" fmla="*/ 0 h 331"/>
                <a:gd name="T4" fmla="*/ 0 w 408"/>
                <a:gd name="T5" fmla="*/ 30 h 331"/>
                <a:gd name="T6" fmla="*/ 56 w 408"/>
                <a:gd name="T7" fmla="*/ 301 h 331"/>
                <a:gd name="T8" fmla="*/ 86 w 408"/>
                <a:gd name="T9" fmla="*/ 331 h 331"/>
                <a:gd name="T10" fmla="*/ 325 w 408"/>
                <a:gd name="T11" fmla="*/ 331 h 331"/>
                <a:gd name="T12" fmla="*/ 355 w 408"/>
                <a:gd name="T13" fmla="*/ 301 h 331"/>
                <a:gd name="T14" fmla="*/ 408 w 408"/>
                <a:gd name="T15" fmla="*/ 30 h 331"/>
                <a:gd name="T16" fmla="*/ 378 w 408"/>
                <a:gd name="T17" fmla="*/ 0 h 331"/>
                <a:gd name="T18" fmla="*/ 204 w 408"/>
                <a:gd name="T19" fmla="*/ 231 h 331"/>
                <a:gd name="T20" fmla="*/ 139 w 408"/>
                <a:gd name="T21" fmla="*/ 166 h 331"/>
                <a:gd name="T22" fmla="*/ 204 w 408"/>
                <a:gd name="T23" fmla="*/ 101 h 331"/>
                <a:gd name="T24" fmla="*/ 269 w 408"/>
                <a:gd name="T25" fmla="*/ 166 h 331"/>
                <a:gd name="T26" fmla="*/ 204 w 408"/>
                <a:gd name="T27" fmla="*/ 231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8" h="331">
                  <a:moveTo>
                    <a:pt x="378" y="0"/>
                  </a:moveTo>
                  <a:cubicBezTo>
                    <a:pt x="30" y="0"/>
                    <a:pt x="30" y="0"/>
                    <a:pt x="30" y="0"/>
                  </a:cubicBezTo>
                  <a:cubicBezTo>
                    <a:pt x="13" y="0"/>
                    <a:pt x="0" y="14"/>
                    <a:pt x="0" y="30"/>
                  </a:cubicBezTo>
                  <a:cubicBezTo>
                    <a:pt x="56" y="301"/>
                    <a:pt x="56" y="301"/>
                    <a:pt x="56" y="301"/>
                  </a:cubicBezTo>
                  <a:cubicBezTo>
                    <a:pt x="56" y="318"/>
                    <a:pt x="70" y="331"/>
                    <a:pt x="86" y="331"/>
                  </a:cubicBezTo>
                  <a:cubicBezTo>
                    <a:pt x="325" y="331"/>
                    <a:pt x="325" y="331"/>
                    <a:pt x="325" y="331"/>
                  </a:cubicBezTo>
                  <a:cubicBezTo>
                    <a:pt x="342" y="331"/>
                    <a:pt x="355" y="318"/>
                    <a:pt x="355" y="301"/>
                  </a:cubicBezTo>
                  <a:cubicBezTo>
                    <a:pt x="408" y="30"/>
                    <a:pt x="408" y="30"/>
                    <a:pt x="408" y="30"/>
                  </a:cubicBezTo>
                  <a:cubicBezTo>
                    <a:pt x="408" y="14"/>
                    <a:pt x="395" y="0"/>
                    <a:pt x="378" y="0"/>
                  </a:cubicBezTo>
                  <a:close/>
                  <a:moveTo>
                    <a:pt x="204" y="231"/>
                  </a:moveTo>
                  <a:cubicBezTo>
                    <a:pt x="168" y="231"/>
                    <a:pt x="139" y="202"/>
                    <a:pt x="139" y="166"/>
                  </a:cubicBezTo>
                  <a:cubicBezTo>
                    <a:pt x="139" y="130"/>
                    <a:pt x="168" y="101"/>
                    <a:pt x="204" y="101"/>
                  </a:cubicBezTo>
                  <a:cubicBezTo>
                    <a:pt x="240" y="101"/>
                    <a:pt x="269" y="130"/>
                    <a:pt x="269" y="166"/>
                  </a:cubicBezTo>
                  <a:cubicBezTo>
                    <a:pt x="269" y="202"/>
                    <a:pt x="240" y="231"/>
                    <a:pt x="204" y="23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1" name="Oval 60">
              <a:extLst>
                <a:ext uri="{FF2B5EF4-FFF2-40B4-BE49-F238E27FC236}">
                  <a16:creationId xmlns:a16="http://schemas.microsoft.com/office/drawing/2014/main" id="{106A8A6A-C283-8D4A-8B89-3C86D5844B56}"/>
                </a:ext>
              </a:extLst>
            </p:cNvPr>
            <p:cNvSpPr>
              <a:spLocks noChangeArrowheads="1"/>
            </p:cNvSpPr>
            <p:nvPr/>
          </p:nvSpPr>
          <p:spPr bwMode="auto">
            <a:xfrm>
              <a:off x="5960176" y="2541691"/>
              <a:ext cx="335856" cy="332152"/>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2" name="Freeform 61">
              <a:extLst>
                <a:ext uri="{FF2B5EF4-FFF2-40B4-BE49-F238E27FC236}">
                  <a16:creationId xmlns:a16="http://schemas.microsoft.com/office/drawing/2014/main" id="{FC37DFAE-4293-3A40-900B-2C1E1652B833}"/>
                </a:ext>
              </a:extLst>
            </p:cNvPr>
            <p:cNvSpPr>
              <a:spLocks/>
            </p:cNvSpPr>
            <p:nvPr/>
          </p:nvSpPr>
          <p:spPr bwMode="auto">
            <a:xfrm>
              <a:off x="5649015" y="3320828"/>
              <a:ext cx="954474" cy="86434"/>
            </a:xfrm>
            <a:custGeom>
              <a:avLst/>
              <a:gdLst>
                <a:gd name="T0" fmla="*/ 267 w 267"/>
                <a:gd name="T1" fmla="*/ 12 h 24"/>
                <a:gd name="T2" fmla="*/ 255 w 267"/>
                <a:gd name="T3" fmla="*/ 24 h 24"/>
                <a:gd name="T4" fmla="*/ 11 w 267"/>
                <a:gd name="T5" fmla="*/ 24 h 24"/>
                <a:gd name="T6" fmla="*/ 0 w 267"/>
                <a:gd name="T7" fmla="*/ 12 h 24"/>
                <a:gd name="T8" fmla="*/ 11 w 267"/>
                <a:gd name="T9" fmla="*/ 0 h 24"/>
                <a:gd name="T10" fmla="*/ 255 w 267"/>
                <a:gd name="T11" fmla="*/ 0 h 24"/>
                <a:gd name="T12" fmla="*/ 267 w 267"/>
                <a:gd name="T13" fmla="*/ 12 h 24"/>
              </a:gdLst>
              <a:ahLst/>
              <a:cxnLst>
                <a:cxn ang="0">
                  <a:pos x="T0" y="T1"/>
                </a:cxn>
                <a:cxn ang="0">
                  <a:pos x="T2" y="T3"/>
                </a:cxn>
                <a:cxn ang="0">
                  <a:pos x="T4" y="T5"/>
                </a:cxn>
                <a:cxn ang="0">
                  <a:pos x="T6" y="T7"/>
                </a:cxn>
                <a:cxn ang="0">
                  <a:pos x="T8" y="T9"/>
                </a:cxn>
                <a:cxn ang="0">
                  <a:pos x="T10" y="T11"/>
                </a:cxn>
                <a:cxn ang="0">
                  <a:pos x="T12" y="T13"/>
                </a:cxn>
              </a:cxnLst>
              <a:rect l="0" t="0" r="r" b="b"/>
              <a:pathLst>
                <a:path w="267" h="24">
                  <a:moveTo>
                    <a:pt x="267" y="12"/>
                  </a:moveTo>
                  <a:cubicBezTo>
                    <a:pt x="267" y="19"/>
                    <a:pt x="262" y="24"/>
                    <a:pt x="255" y="24"/>
                  </a:cubicBezTo>
                  <a:cubicBezTo>
                    <a:pt x="11" y="24"/>
                    <a:pt x="11" y="24"/>
                    <a:pt x="11" y="24"/>
                  </a:cubicBezTo>
                  <a:cubicBezTo>
                    <a:pt x="5" y="24"/>
                    <a:pt x="0" y="19"/>
                    <a:pt x="0" y="12"/>
                  </a:cubicBezTo>
                  <a:cubicBezTo>
                    <a:pt x="0" y="6"/>
                    <a:pt x="5" y="0"/>
                    <a:pt x="11" y="0"/>
                  </a:cubicBezTo>
                  <a:cubicBezTo>
                    <a:pt x="255" y="0"/>
                    <a:pt x="255" y="0"/>
                    <a:pt x="255" y="0"/>
                  </a:cubicBezTo>
                  <a:cubicBezTo>
                    <a:pt x="262" y="0"/>
                    <a:pt x="267" y="6"/>
                    <a:pt x="267" y="1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3" name="Freeform 62">
              <a:extLst>
                <a:ext uri="{FF2B5EF4-FFF2-40B4-BE49-F238E27FC236}">
                  <a16:creationId xmlns:a16="http://schemas.microsoft.com/office/drawing/2014/main" id="{476B5A7E-21E4-8344-92CB-D5A1213D2A1A}"/>
                </a:ext>
              </a:extLst>
            </p:cNvPr>
            <p:cNvSpPr>
              <a:spLocks/>
            </p:cNvSpPr>
            <p:nvPr/>
          </p:nvSpPr>
          <p:spPr bwMode="auto">
            <a:xfrm>
              <a:off x="5699640" y="3431957"/>
              <a:ext cx="854458" cy="85199"/>
            </a:xfrm>
            <a:custGeom>
              <a:avLst/>
              <a:gdLst>
                <a:gd name="T0" fmla="*/ 239 w 239"/>
                <a:gd name="T1" fmla="*/ 12 h 24"/>
                <a:gd name="T2" fmla="*/ 227 w 239"/>
                <a:gd name="T3" fmla="*/ 24 h 24"/>
                <a:gd name="T4" fmla="*/ 11 w 239"/>
                <a:gd name="T5" fmla="*/ 24 h 24"/>
                <a:gd name="T6" fmla="*/ 0 w 239"/>
                <a:gd name="T7" fmla="*/ 12 h 24"/>
                <a:gd name="T8" fmla="*/ 11 w 239"/>
                <a:gd name="T9" fmla="*/ 0 h 24"/>
                <a:gd name="T10" fmla="*/ 227 w 239"/>
                <a:gd name="T11" fmla="*/ 0 h 24"/>
                <a:gd name="T12" fmla="*/ 239 w 239"/>
                <a:gd name="T13" fmla="*/ 12 h 24"/>
              </a:gdLst>
              <a:ahLst/>
              <a:cxnLst>
                <a:cxn ang="0">
                  <a:pos x="T0" y="T1"/>
                </a:cxn>
                <a:cxn ang="0">
                  <a:pos x="T2" y="T3"/>
                </a:cxn>
                <a:cxn ang="0">
                  <a:pos x="T4" y="T5"/>
                </a:cxn>
                <a:cxn ang="0">
                  <a:pos x="T6" y="T7"/>
                </a:cxn>
                <a:cxn ang="0">
                  <a:pos x="T8" y="T9"/>
                </a:cxn>
                <a:cxn ang="0">
                  <a:pos x="T10" y="T11"/>
                </a:cxn>
                <a:cxn ang="0">
                  <a:pos x="T12" y="T13"/>
                </a:cxn>
              </a:cxnLst>
              <a:rect l="0" t="0" r="r" b="b"/>
              <a:pathLst>
                <a:path w="239" h="24">
                  <a:moveTo>
                    <a:pt x="239" y="12"/>
                  </a:moveTo>
                  <a:cubicBezTo>
                    <a:pt x="239" y="19"/>
                    <a:pt x="234" y="24"/>
                    <a:pt x="227" y="24"/>
                  </a:cubicBezTo>
                  <a:cubicBezTo>
                    <a:pt x="11" y="24"/>
                    <a:pt x="11" y="24"/>
                    <a:pt x="11" y="24"/>
                  </a:cubicBezTo>
                  <a:cubicBezTo>
                    <a:pt x="5" y="24"/>
                    <a:pt x="0" y="19"/>
                    <a:pt x="0" y="12"/>
                  </a:cubicBezTo>
                  <a:cubicBezTo>
                    <a:pt x="0" y="6"/>
                    <a:pt x="5" y="0"/>
                    <a:pt x="11" y="0"/>
                  </a:cubicBezTo>
                  <a:cubicBezTo>
                    <a:pt x="227" y="0"/>
                    <a:pt x="227" y="0"/>
                    <a:pt x="227" y="0"/>
                  </a:cubicBezTo>
                  <a:cubicBezTo>
                    <a:pt x="234" y="0"/>
                    <a:pt x="239" y="6"/>
                    <a:pt x="239" y="12"/>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4" name="Freeform 63">
              <a:extLst>
                <a:ext uri="{FF2B5EF4-FFF2-40B4-BE49-F238E27FC236}">
                  <a16:creationId xmlns:a16="http://schemas.microsoft.com/office/drawing/2014/main" id="{64CB5751-A34B-274E-AB64-ACD972DFC00B}"/>
                </a:ext>
              </a:extLst>
            </p:cNvPr>
            <p:cNvSpPr>
              <a:spLocks/>
            </p:cNvSpPr>
            <p:nvPr/>
          </p:nvSpPr>
          <p:spPr bwMode="auto">
            <a:xfrm>
              <a:off x="5884855" y="3552964"/>
              <a:ext cx="482793" cy="107425"/>
            </a:xfrm>
            <a:custGeom>
              <a:avLst/>
              <a:gdLst>
                <a:gd name="T0" fmla="*/ 333 w 391"/>
                <a:gd name="T1" fmla="*/ 87 h 87"/>
                <a:gd name="T2" fmla="*/ 61 w 391"/>
                <a:gd name="T3" fmla="*/ 87 h 87"/>
                <a:gd name="T4" fmla="*/ 0 w 391"/>
                <a:gd name="T5" fmla="*/ 0 h 87"/>
                <a:gd name="T6" fmla="*/ 391 w 391"/>
                <a:gd name="T7" fmla="*/ 0 h 87"/>
                <a:gd name="T8" fmla="*/ 333 w 391"/>
                <a:gd name="T9" fmla="*/ 87 h 87"/>
              </a:gdLst>
              <a:ahLst/>
              <a:cxnLst>
                <a:cxn ang="0">
                  <a:pos x="T0" y="T1"/>
                </a:cxn>
                <a:cxn ang="0">
                  <a:pos x="T2" y="T3"/>
                </a:cxn>
                <a:cxn ang="0">
                  <a:pos x="T4" y="T5"/>
                </a:cxn>
                <a:cxn ang="0">
                  <a:pos x="T6" y="T7"/>
                </a:cxn>
                <a:cxn ang="0">
                  <a:pos x="T8" y="T9"/>
                </a:cxn>
              </a:cxnLst>
              <a:rect l="0" t="0" r="r" b="b"/>
              <a:pathLst>
                <a:path w="391" h="87">
                  <a:moveTo>
                    <a:pt x="333" y="87"/>
                  </a:moveTo>
                  <a:lnTo>
                    <a:pt x="61" y="87"/>
                  </a:lnTo>
                  <a:lnTo>
                    <a:pt x="0" y="0"/>
                  </a:lnTo>
                  <a:lnTo>
                    <a:pt x="391" y="0"/>
                  </a:lnTo>
                  <a:lnTo>
                    <a:pt x="333" y="87"/>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5" name="Freeform 64">
              <a:extLst>
                <a:ext uri="{FF2B5EF4-FFF2-40B4-BE49-F238E27FC236}">
                  <a16:creationId xmlns:a16="http://schemas.microsoft.com/office/drawing/2014/main" id="{C7CA9685-914D-4F48-AD34-BA679BF27D06}"/>
                </a:ext>
              </a:extLst>
            </p:cNvPr>
            <p:cNvSpPr>
              <a:spLocks/>
            </p:cNvSpPr>
            <p:nvPr/>
          </p:nvSpPr>
          <p:spPr bwMode="auto">
            <a:xfrm>
              <a:off x="6056488" y="3624580"/>
              <a:ext cx="139529" cy="1416276"/>
            </a:xfrm>
            <a:custGeom>
              <a:avLst/>
              <a:gdLst>
                <a:gd name="T0" fmla="*/ 39 w 39"/>
                <a:gd name="T1" fmla="*/ 391 h 396"/>
                <a:gd name="T2" fmla="*/ 39 w 39"/>
                <a:gd name="T3" fmla="*/ 0 h 396"/>
                <a:gd name="T4" fmla="*/ 0 w 39"/>
                <a:gd name="T5" fmla="*/ 0 h 396"/>
                <a:gd name="T6" fmla="*/ 0 w 39"/>
                <a:gd name="T7" fmla="*/ 394 h 396"/>
                <a:gd name="T8" fmla="*/ 39 w 39"/>
                <a:gd name="T9" fmla="*/ 391 h 396"/>
              </a:gdLst>
              <a:ahLst/>
              <a:cxnLst>
                <a:cxn ang="0">
                  <a:pos x="T0" y="T1"/>
                </a:cxn>
                <a:cxn ang="0">
                  <a:pos x="T2" y="T3"/>
                </a:cxn>
                <a:cxn ang="0">
                  <a:pos x="T4" y="T5"/>
                </a:cxn>
                <a:cxn ang="0">
                  <a:pos x="T6" y="T7"/>
                </a:cxn>
                <a:cxn ang="0">
                  <a:pos x="T8" y="T9"/>
                </a:cxn>
              </a:cxnLst>
              <a:rect l="0" t="0" r="r" b="b"/>
              <a:pathLst>
                <a:path w="39" h="396">
                  <a:moveTo>
                    <a:pt x="39" y="391"/>
                  </a:moveTo>
                  <a:cubicBezTo>
                    <a:pt x="39" y="0"/>
                    <a:pt x="39" y="0"/>
                    <a:pt x="39" y="0"/>
                  </a:cubicBezTo>
                  <a:cubicBezTo>
                    <a:pt x="0" y="0"/>
                    <a:pt x="0" y="0"/>
                    <a:pt x="0" y="0"/>
                  </a:cubicBezTo>
                  <a:cubicBezTo>
                    <a:pt x="0" y="394"/>
                    <a:pt x="0" y="394"/>
                    <a:pt x="0" y="394"/>
                  </a:cubicBezTo>
                  <a:cubicBezTo>
                    <a:pt x="13" y="395"/>
                    <a:pt x="27" y="396"/>
                    <a:pt x="39" y="391"/>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6" name="Freeform 65">
              <a:extLst>
                <a:ext uri="{FF2B5EF4-FFF2-40B4-BE49-F238E27FC236}">
                  <a16:creationId xmlns:a16="http://schemas.microsoft.com/office/drawing/2014/main" id="{1DD621B9-3409-6346-AA0D-5DD38B1F496A}"/>
                </a:ext>
              </a:extLst>
            </p:cNvPr>
            <p:cNvSpPr>
              <a:spLocks/>
            </p:cNvSpPr>
            <p:nvPr/>
          </p:nvSpPr>
          <p:spPr bwMode="auto">
            <a:xfrm>
              <a:off x="5716927" y="1272352"/>
              <a:ext cx="190154" cy="818650"/>
            </a:xfrm>
            <a:custGeom>
              <a:avLst/>
              <a:gdLst>
                <a:gd name="T0" fmla="*/ 53 w 53"/>
                <a:gd name="T1" fmla="*/ 229 h 229"/>
                <a:gd name="T2" fmla="*/ 53 w 53"/>
                <a:gd name="T3" fmla="*/ 27 h 229"/>
                <a:gd name="T4" fmla="*/ 26 w 53"/>
                <a:gd name="T5" fmla="*/ 0 h 229"/>
                <a:gd name="T6" fmla="*/ 0 w 53"/>
                <a:gd name="T7" fmla="*/ 27 h 229"/>
                <a:gd name="T8" fmla="*/ 0 w 53"/>
                <a:gd name="T9" fmla="*/ 229 h 229"/>
                <a:gd name="T10" fmla="*/ 53 w 53"/>
                <a:gd name="T11" fmla="*/ 229 h 229"/>
              </a:gdLst>
              <a:ahLst/>
              <a:cxnLst>
                <a:cxn ang="0">
                  <a:pos x="T0" y="T1"/>
                </a:cxn>
                <a:cxn ang="0">
                  <a:pos x="T2" y="T3"/>
                </a:cxn>
                <a:cxn ang="0">
                  <a:pos x="T4" y="T5"/>
                </a:cxn>
                <a:cxn ang="0">
                  <a:pos x="T6" y="T7"/>
                </a:cxn>
                <a:cxn ang="0">
                  <a:pos x="T8" y="T9"/>
                </a:cxn>
                <a:cxn ang="0">
                  <a:pos x="T10" y="T11"/>
                </a:cxn>
              </a:cxnLst>
              <a:rect l="0" t="0" r="r" b="b"/>
              <a:pathLst>
                <a:path w="53" h="229">
                  <a:moveTo>
                    <a:pt x="53" y="229"/>
                  </a:moveTo>
                  <a:cubicBezTo>
                    <a:pt x="53" y="27"/>
                    <a:pt x="53" y="27"/>
                    <a:pt x="53" y="27"/>
                  </a:cubicBezTo>
                  <a:cubicBezTo>
                    <a:pt x="53" y="12"/>
                    <a:pt x="41" y="0"/>
                    <a:pt x="26" y="0"/>
                  </a:cubicBezTo>
                  <a:cubicBezTo>
                    <a:pt x="12" y="0"/>
                    <a:pt x="0" y="12"/>
                    <a:pt x="0" y="27"/>
                  </a:cubicBezTo>
                  <a:cubicBezTo>
                    <a:pt x="0" y="229"/>
                    <a:pt x="0" y="229"/>
                    <a:pt x="0" y="229"/>
                  </a:cubicBezTo>
                  <a:lnTo>
                    <a:pt x="53" y="22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7" name="Freeform 66">
              <a:extLst>
                <a:ext uri="{FF2B5EF4-FFF2-40B4-BE49-F238E27FC236}">
                  <a16:creationId xmlns:a16="http://schemas.microsoft.com/office/drawing/2014/main" id="{13B38B2D-3393-474B-A158-1AD26040C773}"/>
                </a:ext>
              </a:extLst>
            </p:cNvPr>
            <p:cNvSpPr>
              <a:spLocks/>
            </p:cNvSpPr>
            <p:nvPr/>
          </p:nvSpPr>
          <p:spPr bwMode="auto">
            <a:xfrm>
              <a:off x="6350362" y="1272352"/>
              <a:ext cx="188919" cy="818650"/>
            </a:xfrm>
            <a:custGeom>
              <a:avLst/>
              <a:gdLst>
                <a:gd name="T0" fmla="*/ 53 w 53"/>
                <a:gd name="T1" fmla="*/ 229 h 229"/>
                <a:gd name="T2" fmla="*/ 53 w 53"/>
                <a:gd name="T3" fmla="*/ 27 h 229"/>
                <a:gd name="T4" fmla="*/ 27 w 53"/>
                <a:gd name="T5" fmla="*/ 0 h 229"/>
                <a:gd name="T6" fmla="*/ 0 w 53"/>
                <a:gd name="T7" fmla="*/ 27 h 229"/>
                <a:gd name="T8" fmla="*/ 0 w 53"/>
                <a:gd name="T9" fmla="*/ 229 h 229"/>
                <a:gd name="T10" fmla="*/ 53 w 53"/>
                <a:gd name="T11" fmla="*/ 229 h 229"/>
              </a:gdLst>
              <a:ahLst/>
              <a:cxnLst>
                <a:cxn ang="0">
                  <a:pos x="T0" y="T1"/>
                </a:cxn>
                <a:cxn ang="0">
                  <a:pos x="T2" y="T3"/>
                </a:cxn>
                <a:cxn ang="0">
                  <a:pos x="T4" y="T5"/>
                </a:cxn>
                <a:cxn ang="0">
                  <a:pos x="T6" y="T7"/>
                </a:cxn>
                <a:cxn ang="0">
                  <a:pos x="T8" y="T9"/>
                </a:cxn>
                <a:cxn ang="0">
                  <a:pos x="T10" y="T11"/>
                </a:cxn>
              </a:cxnLst>
              <a:rect l="0" t="0" r="r" b="b"/>
              <a:pathLst>
                <a:path w="53" h="229">
                  <a:moveTo>
                    <a:pt x="53" y="229"/>
                  </a:moveTo>
                  <a:cubicBezTo>
                    <a:pt x="53" y="27"/>
                    <a:pt x="53" y="27"/>
                    <a:pt x="53" y="27"/>
                  </a:cubicBezTo>
                  <a:cubicBezTo>
                    <a:pt x="53" y="12"/>
                    <a:pt x="41" y="0"/>
                    <a:pt x="27" y="0"/>
                  </a:cubicBezTo>
                  <a:cubicBezTo>
                    <a:pt x="12" y="0"/>
                    <a:pt x="0" y="12"/>
                    <a:pt x="0" y="27"/>
                  </a:cubicBezTo>
                  <a:cubicBezTo>
                    <a:pt x="0" y="229"/>
                    <a:pt x="0" y="229"/>
                    <a:pt x="0" y="229"/>
                  </a:cubicBezTo>
                  <a:lnTo>
                    <a:pt x="53" y="22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8" name="Freeform 67">
              <a:extLst>
                <a:ext uri="{FF2B5EF4-FFF2-40B4-BE49-F238E27FC236}">
                  <a16:creationId xmlns:a16="http://schemas.microsoft.com/office/drawing/2014/main" id="{E47BF94D-0220-5948-A50E-22ED132FE6EB}"/>
                </a:ext>
              </a:extLst>
            </p:cNvPr>
            <p:cNvSpPr>
              <a:spLocks/>
            </p:cNvSpPr>
            <p:nvPr/>
          </p:nvSpPr>
          <p:spPr bwMode="auto">
            <a:xfrm>
              <a:off x="6171321" y="3467765"/>
              <a:ext cx="1497771" cy="1497771"/>
            </a:xfrm>
            <a:custGeom>
              <a:avLst/>
              <a:gdLst>
                <a:gd name="T0" fmla="*/ 307 w 419"/>
                <a:gd name="T1" fmla="*/ 308 h 419"/>
                <a:gd name="T2" fmla="*/ 7 w 419"/>
                <a:gd name="T3" fmla="*/ 412 h 419"/>
                <a:gd name="T4" fmla="*/ 111 w 419"/>
                <a:gd name="T5" fmla="*/ 112 h 419"/>
                <a:gd name="T6" fmla="*/ 411 w 419"/>
                <a:gd name="T7" fmla="*/ 7 h 419"/>
                <a:gd name="T8" fmla="*/ 307 w 419"/>
                <a:gd name="T9" fmla="*/ 308 h 419"/>
              </a:gdLst>
              <a:ahLst/>
              <a:cxnLst>
                <a:cxn ang="0">
                  <a:pos x="T0" y="T1"/>
                </a:cxn>
                <a:cxn ang="0">
                  <a:pos x="T2" y="T3"/>
                </a:cxn>
                <a:cxn ang="0">
                  <a:pos x="T4" y="T5"/>
                </a:cxn>
                <a:cxn ang="0">
                  <a:pos x="T6" y="T7"/>
                </a:cxn>
                <a:cxn ang="0">
                  <a:pos x="T8" y="T9"/>
                </a:cxn>
              </a:cxnLst>
              <a:rect l="0" t="0" r="r" b="b"/>
              <a:pathLst>
                <a:path w="419" h="419">
                  <a:moveTo>
                    <a:pt x="307" y="308"/>
                  </a:moveTo>
                  <a:cubicBezTo>
                    <a:pt x="195" y="419"/>
                    <a:pt x="7" y="412"/>
                    <a:pt x="7" y="412"/>
                  </a:cubicBezTo>
                  <a:cubicBezTo>
                    <a:pt x="7" y="412"/>
                    <a:pt x="0" y="224"/>
                    <a:pt x="111" y="112"/>
                  </a:cubicBezTo>
                  <a:cubicBezTo>
                    <a:pt x="223" y="0"/>
                    <a:pt x="411" y="7"/>
                    <a:pt x="411" y="7"/>
                  </a:cubicBezTo>
                  <a:cubicBezTo>
                    <a:pt x="411" y="7"/>
                    <a:pt x="419" y="196"/>
                    <a:pt x="307" y="308"/>
                  </a:cubicBezTo>
                </a:path>
              </a:pathLst>
            </a:custGeom>
            <a:solidFill>
              <a:srgbClr val="86AE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9" name="Freeform 68">
              <a:extLst>
                <a:ext uri="{FF2B5EF4-FFF2-40B4-BE49-F238E27FC236}">
                  <a16:creationId xmlns:a16="http://schemas.microsoft.com/office/drawing/2014/main" id="{D5D315A7-5D4A-F941-9278-05908BDCCE7F}"/>
                </a:ext>
              </a:extLst>
            </p:cNvPr>
            <p:cNvSpPr>
              <a:spLocks/>
            </p:cNvSpPr>
            <p:nvPr/>
          </p:nvSpPr>
          <p:spPr bwMode="auto">
            <a:xfrm>
              <a:off x="6171321" y="3467765"/>
              <a:ext cx="1497771" cy="1497771"/>
            </a:xfrm>
            <a:custGeom>
              <a:avLst/>
              <a:gdLst>
                <a:gd name="T0" fmla="*/ 307 w 419"/>
                <a:gd name="T1" fmla="*/ 308 h 419"/>
                <a:gd name="T2" fmla="*/ 7 w 419"/>
                <a:gd name="T3" fmla="*/ 412 h 419"/>
                <a:gd name="T4" fmla="*/ 111 w 419"/>
                <a:gd name="T5" fmla="*/ 112 h 419"/>
                <a:gd name="T6" fmla="*/ 411 w 419"/>
                <a:gd name="T7" fmla="*/ 7 h 419"/>
                <a:gd name="T8" fmla="*/ 307 w 419"/>
                <a:gd name="T9" fmla="*/ 308 h 419"/>
              </a:gdLst>
              <a:ahLst/>
              <a:cxnLst>
                <a:cxn ang="0">
                  <a:pos x="T0" y="T1"/>
                </a:cxn>
                <a:cxn ang="0">
                  <a:pos x="T2" y="T3"/>
                </a:cxn>
                <a:cxn ang="0">
                  <a:pos x="T4" y="T5"/>
                </a:cxn>
                <a:cxn ang="0">
                  <a:pos x="T6" y="T7"/>
                </a:cxn>
                <a:cxn ang="0">
                  <a:pos x="T8" y="T9"/>
                </a:cxn>
              </a:cxnLst>
              <a:rect l="0" t="0" r="r" b="b"/>
              <a:pathLst>
                <a:path w="419" h="419">
                  <a:moveTo>
                    <a:pt x="307" y="308"/>
                  </a:moveTo>
                  <a:cubicBezTo>
                    <a:pt x="195" y="419"/>
                    <a:pt x="7" y="412"/>
                    <a:pt x="7" y="412"/>
                  </a:cubicBezTo>
                  <a:cubicBezTo>
                    <a:pt x="7" y="412"/>
                    <a:pt x="0" y="224"/>
                    <a:pt x="111" y="112"/>
                  </a:cubicBezTo>
                  <a:cubicBezTo>
                    <a:pt x="223" y="0"/>
                    <a:pt x="411" y="7"/>
                    <a:pt x="411" y="7"/>
                  </a:cubicBezTo>
                  <a:cubicBezTo>
                    <a:pt x="411" y="7"/>
                    <a:pt x="419" y="196"/>
                    <a:pt x="307" y="308"/>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0" name="Freeform 69">
              <a:extLst>
                <a:ext uri="{FF2B5EF4-FFF2-40B4-BE49-F238E27FC236}">
                  <a16:creationId xmlns:a16="http://schemas.microsoft.com/office/drawing/2014/main" id="{12117E53-78EA-9542-8E55-ED2ED8DF5626}"/>
                </a:ext>
              </a:extLst>
            </p:cNvPr>
            <p:cNvSpPr>
              <a:spLocks/>
            </p:cNvSpPr>
            <p:nvPr/>
          </p:nvSpPr>
          <p:spPr bwMode="auto">
            <a:xfrm>
              <a:off x="6703505" y="3564077"/>
              <a:ext cx="884092" cy="1144628"/>
            </a:xfrm>
            <a:custGeom>
              <a:avLst/>
              <a:gdLst>
                <a:gd name="T0" fmla="*/ 247 w 247"/>
                <a:gd name="T1" fmla="*/ 0 h 320"/>
                <a:gd name="T2" fmla="*/ 212 w 247"/>
                <a:gd name="T3" fmla="*/ 20 h 320"/>
                <a:gd name="T4" fmla="*/ 47 w 247"/>
                <a:gd name="T5" fmla="*/ 164 h 320"/>
                <a:gd name="T6" fmla="*/ 30 w 247"/>
                <a:gd name="T7" fmla="*/ 306 h 320"/>
                <a:gd name="T8" fmla="*/ 57 w 247"/>
                <a:gd name="T9" fmla="*/ 320 h 320"/>
                <a:gd name="T10" fmla="*/ 152 w 247"/>
                <a:gd name="T11" fmla="*/ 264 h 320"/>
                <a:gd name="T12" fmla="*/ 247 w 247"/>
                <a:gd name="T13" fmla="*/ 0 h 320"/>
              </a:gdLst>
              <a:ahLst/>
              <a:cxnLst>
                <a:cxn ang="0">
                  <a:pos x="T0" y="T1"/>
                </a:cxn>
                <a:cxn ang="0">
                  <a:pos x="T2" y="T3"/>
                </a:cxn>
                <a:cxn ang="0">
                  <a:pos x="T4" y="T5"/>
                </a:cxn>
                <a:cxn ang="0">
                  <a:pos x="T6" y="T7"/>
                </a:cxn>
                <a:cxn ang="0">
                  <a:pos x="T8" y="T9"/>
                </a:cxn>
                <a:cxn ang="0">
                  <a:pos x="T10" y="T11"/>
                </a:cxn>
                <a:cxn ang="0">
                  <a:pos x="T12" y="T13"/>
                </a:cxn>
              </a:cxnLst>
              <a:rect l="0" t="0" r="r" b="b"/>
              <a:pathLst>
                <a:path w="247" h="320">
                  <a:moveTo>
                    <a:pt x="247" y="0"/>
                  </a:moveTo>
                  <a:cubicBezTo>
                    <a:pt x="247" y="3"/>
                    <a:pt x="229" y="12"/>
                    <a:pt x="212" y="20"/>
                  </a:cubicBezTo>
                  <a:cubicBezTo>
                    <a:pt x="143" y="53"/>
                    <a:pt x="90" y="101"/>
                    <a:pt x="47" y="164"/>
                  </a:cubicBezTo>
                  <a:cubicBezTo>
                    <a:pt x="23" y="200"/>
                    <a:pt x="0" y="267"/>
                    <a:pt x="30" y="306"/>
                  </a:cubicBezTo>
                  <a:cubicBezTo>
                    <a:pt x="37" y="316"/>
                    <a:pt x="47" y="320"/>
                    <a:pt x="57" y="320"/>
                  </a:cubicBezTo>
                  <a:cubicBezTo>
                    <a:pt x="91" y="320"/>
                    <a:pt x="135" y="281"/>
                    <a:pt x="152" y="264"/>
                  </a:cubicBezTo>
                  <a:cubicBezTo>
                    <a:pt x="240" y="176"/>
                    <a:pt x="246" y="36"/>
                    <a:pt x="247" y="0"/>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1" name="Freeform 70">
              <a:extLst>
                <a:ext uri="{FF2B5EF4-FFF2-40B4-BE49-F238E27FC236}">
                  <a16:creationId xmlns:a16="http://schemas.microsoft.com/office/drawing/2014/main" id="{548AC220-38EB-1B43-A57E-6643CBE4066A}"/>
                </a:ext>
              </a:extLst>
            </p:cNvPr>
            <p:cNvSpPr>
              <a:spLocks noEditPoints="1"/>
            </p:cNvSpPr>
            <p:nvPr/>
          </p:nvSpPr>
          <p:spPr bwMode="auto">
            <a:xfrm>
              <a:off x="6571385" y="3492460"/>
              <a:ext cx="1044612" cy="375369"/>
            </a:xfrm>
            <a:custGeom>
              <a:avLst/>
              <a:gdLst>
                <a:gd name="T0" fmla="*/ 0 w 292"/>
                <a:gd name="T1" fmla="*/ 104 h 105"/>
                <a:gd name="T2" fmla="*/ 0 w 292"/>
                <a:gd name="T3" fmla="*/ 105 h 105"/>
                <a:gd name="T4" fmla="*/ 0 w 292"/>
                <a:gd name="T5" fmla="*/ 104 h 105"/>
                <a:gd name="T6" fmla="*/ 2 w 292"/>
                <a:gd name="T7" fmla="*/ 102 h 105"/>
                <a:gd name="T8" fmla="*/ 0 w 292"/>
                <a:gd name="T9" fmla="*/ 104 h 105"/>
                <a:gd name="T10" fmla="*/ 2 w 292"/>
                <a:gd name="T11" fmla="*/ 102 h 105"/>
                <a:gd name="T12" fmla="*/ 292 w 292"/>
                <a:gd name="T13" fmla="*/ 0 h 105"/>
                <a:gd name="T14" fmla="*/ 2 w 292"/>
                <a:gd name="T15" fmla="*/ 102 h 105"/>
                <a:gd name="T16" fmla="*/ 292 w 292"/>
                <a:gd name="T17" fmla="*/ 0 h 105"/>
                <a:gd name="T18" fmla="*/ 292 w 292"/>
                <a:gd name="T19" fmla="*/ 0 h 105"/>
                <a:gd name="T20" fmla="*/ 292 w 292"/>
                <a:gd name="T21" fmla="*/ 0 h 105"/>
                <a:gd name="T22" fmla="*/ 292 w 292"/>
                <a:gd name="T23" fmla="*/ 0 h 105"/>
                <a:gd name="T24" fmla="*/ 292 w 292"/>
                <a:gd name="T25"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2" h="105">
                  <a:moveTo>
                    <a:pt x="0" y="104"/>
                  </a:moveTo>
                  <a:cubicBezTo>
                    <a:pt x="0" y="104"/>
                    <a:pt x="0" y="105"/>
                    <a:pt x="0" y="105"/>
                  </a:cubicBezTo>
                  <a:cubicBezTo>
                    <a:pt x="0" y="105"/>
                    <a:pt x="0" y="104"/>
                    <a:pt x="0" y="104"/>
                  </a:cubicBezTo>
                  <a:moveTo>
                    <a:pt x="2" y="102"/>
                  </a:moveTo>
                  <a:cubicBezTo>
                    <a:pt x="2" y="103"/>
                    <a:pt x="1" y="103"/>
                    <a:pt x="0" y="104"/>
                  </a:cubicBezTo>
                  <a:cubicBezTo>
                    <a:pt x="1" y="103"/>
                    <a:pt x="2" y="103"/>
                    <a:pt x="2" y="102"/>
                  </a:cubicBezTo>
                  <a:moveTo>
                    <a:pt x="292" y="0"/>
                  </a:moveTo>
                  <a:cubicBezTo>
                    <a:pt x="256" y="0"/>
                    <a:pt x="101" y="6"/>
                    <a:pt x="2" y="102"/>
                  </a:cubicBezTo>
                  <a:cubicBezTo>
                    <a:pt x="101" y="6"/>
                    <a:pt x="256" y="0"/>
                    <a:pt x="292" y="0"/>
                  </a:cubicBezTo>
                  <a:moveTo>
                    <a:pt x="292" y="0"/>
                  </a:moveTo>
                  <a:cubicBezTo>
                    <a:pt x="292" y="0"/>
                    <a:pt x="292" y="0"/>
                    <a:pt x="292" y="0"/>
                  </a:cubicBezTo>
                  <a:cubicBezTo>
                    <a:pt x="292" y="0"/>
                    <a:pt x="292" y="0"/>
                    <a:pt x="292" y="0"/>
                  </a:cubicBezTo>
                  <a:cubicBezTo>
                    <a:pt x="292" y="0"/>
                    <a:pt x="292" y="0"/>
                    <a:pt x="292" y="0"/>
                  </a:cubicBezTo>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2" name="Freeform 71">
              <a:extLst>
                <a:ext uri="{FF2B5EF4-FFF2-40B4-BE49-F238E27FC236}">
                  <a16:creationId xmlns:a16="http://schemas.microsoft.com/office/drawing/2014/main" id="{ECEE63CE-64BF-DE4A-A359-61B1214E841B}"/>
                </a:ext>
              </a:extLst>
            </p:cNvPr>
            <p:cNvSpPr>
              <a:spLocks/>
            </p:cNvSpPr>
            <p:nvPr/>
          </p:nvSpPr>
          <p:spPr bwMode="auto">
            <a:xfrm>
              <a:off x="6196016" y="3492460"/>
              <a:ext cx="1444676" cy="1448380"/>
            </a:xfrm>
            <a:custGeom>
              <a:avLst/>
              <a:gdLst>
                <a:gd name="T0" fmla="*/ 397 w 404"/>
                <a:gd name="T1" fmla="*/ 0 h 405"/>
                <a:gd name="T2" fmla="*/ 397 w 404"/>
                <a:gd name="T3" fmla="*/ 0 h 405"/>
                <a:gd name="T4" fmla="*/ 107 w 404"/>
                <a:gd name="T5" fmla="*/ 102 h 405"/>
                <a:gd name="T6" fmla="*/ 107 w 404"/>
                <a:gd name="T7" fmla="*/ 102 h 405"/>
                <a:gd name="T8" fmla="*/ 105 w 404"/>
                <a:gd name="T9" fmla="*/ 104 h 405"/>
                <a:gd name="T10" fmla="*/ 105 w 404"/>
                <a:gd name="T11" fmla="*/ 104 h 405"/>
                <a:gd name="T12" fmla="*/ 105 w 404"/>
                <a:gd name="T13" fmla="*/ 105 h 405"/>
                <a:gd name="T14" fmla="*/ 104 w 404"/>
                <a:gd name="T15" fmla="*/ 105 h 405"/>
                <a:gd name="T16" fmla="*/ 104 w 404"/>
                <a:gd name="T17" fmla="*/ 105 h 405"/>
                <a:gd name="T18" fmla="*/ 0 w 404"/>
                <a:gd name="T19" fmla="*/ 398 h 405"/>
                <a:gd name="T20" fmla="*/ 0 w 404"/>
                <a:gd name="T21" fmla="*/ 405 h 405"/>
                <a:gd name="T22" fmla="*/ 7 w 404"/>
                <a:gd name="T23" fmla="*/ 405 h 405"/>
                <a:gd name="T24" fmla="*/ 101 w 404"/>
                <a:gd name="T25" fmla="*/ 396 h 405"/>
                <a:gd name="T26" fmla="*/ 100 w 404"/>
                <a:gd name="T27" fmla="*/ 395 h 405"/>
                <a:gd name="T28" fmla="*/ 71 w 404"/>
                <a:gd name="T29" fmla="*/ 254 h 405"/>
                <a:gd name="T30" fmla="*/ 223 w 404"/>
                <a:gd name="T31" fmla="*/ 80 h 405"/>
                <a:gd name="T32" fmla="*/ 404 w 404"/>
                <a:gd name="T33" fmla="*/ 1 h 405"/>
                <a:gd name="T34" fmla="*/ 404 w 404"/>
                <a:gd name="T35" fmla="*/ 0 h 405"/>
                <a:gd name="T36" fmla="*/ 404 w 404"/>
                <a:gd name="T37" fmla="*/ 0 h 405"/>
                <a:gd name="T38" fmla="*/ 404 w 404"/>
                <a:gd name="T39" fmla="*/ 0 h 405"/>
                <a:gd name="T40" fmla="*/ 397 w 404"/>
                <a:gd name="T41" fmla="*/ 0 h 405"/>
                <a:gd name="T42" fmla="*/ 397 w 404"/>
                <a:gd name="T43" fmla="*/ 0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4" h="405">
                  <a:moveTo>
                    <a:pt x="397" y="0"/>
                  </a:moveTo>
                  <a:cubicBezTo>
                    <a:pt x="397" y="0"/>
                    <a:pt x="397" y="0"/>
                    <a:pt x="397" y="0"/>
                  </a:cubicBezTo>
                  <a:cubicBezTo>
                    <a:pt x="361" y="0"/>
                    <a:pt x="206" y="6"/>
                    <a:pt x="107" y="102"/>
                  </a:cubicBezTo>
                  <a:cubicBezTo>
                    <a:pt x="107" y="102"/>
                    <a:pt x="107" y="102"/>
                    <a:pt x="107" y="102"/>
                  </a:cubicBezTo>
                  <a:cubicBezTo>
                    <a:pt x="107" y="103"/>
                    <a:pt x="106" y="103"/>
                    <a:pt x="105" y="104"/>
                  </a:cubicBezTo>
                  <a:cubicBezTo>
                    <a:pt x="105" y="104"/>
                    <a:pt x="105" y="104"/>
                    <a:pt x="105" y="104"/>
                  </a:cubicBezTo>
                  <a:cubicBezTo>
                    <a:pt x="105" y="104"/>
                    <a:pt x="105" y="105"/>
                    <a:pt x="105" y="105"/>
                  </a:cubicBezTo>
                  <a:cubicBezTo>
                    <a:pt x="105" y="105"/>
                    <a:pt x="105" y="105"/>
                    <a:pt x="104" y="105"/>
                  </a:cubicBezTo>
                  <a:cubicBezTo>
                    <a:pt x="104" y="105"/>
                    <a:pt x="104" y="105"/>
                    <a:pt x="104" y="105"/>
                  </a:cubicBezTo>
                  <a:cubicBezTo>
                    <a:pt x="6" y="204"/>
                    <a:pt x="0" y="363"/>
                    <a:pt x="0" y="398"/>
                  </a:cubicBezTo>
                  <a:cubicBezTo>
                    <a:pt x="0" y="402"/>
                    <a:pt x="0" y="405"/>
                    <a:pt x="0" y="405"/>
                  </a:cubicBezTo>
                  <a:cubicBezTo>
                    <a:pt x="0" y="405"/>
                    <a:pt x="2" y="405"/>
                    <a:pt x="7" y="405"/>
                  </a:cubicBezTo>
                  <a:cubicBezTo>
                    <a:pt x="21" y="405"/>
                    <a:pt x="57" y="404"/>
                    <a:pt x="101" y="396"/>
                  </a:cubicBezTo>
                  <a:cubicBezTo>
                    <a:pt x="100" y="396"/>
                    <a:pt x="100" y="396"/>
                    <a:pt x="100" y="395"/>
                  </a:cubicBezTo>
                  <a:cubicBezTo>
                    <a:pt x="68" y="357"/>
                    <a:pt x="53" y="302"/>
                    <a:pt x="71" y="254"/>
                  </a:cubicBezTo>
                  <a:cubicBezTo>
                    <a:pt x="101" y="179"/>
                    <a:pt x="158" y="126"/>
                    <a:pt x="223" y="80"/>
                  </a:cubicBezTo>
                  <a:cubicBezTo>
                    <a:pt x="277" y="43"/>
                    <a:pt x="339" y="13"/>
                    <a:pt x="404" y="1"/>
                  </a:cubicBezTo>
                  <a:cubicBezTo>
                    <a:pt x="404" y="1"/>
                    <a:pt x="404" y="0"/>
                    <a:pt x="404" y="0"/>
                  </a:cubicBezTo>
                  <a:cubicBezTo>
                    <a:pt x="404" y="0"/>
                    <a:pt x="404" y="0"/>
                    <a:pt x="404" y="0"/>
                  </a:cubicBezTo>
                  <a:cubicBezTo>
                    <a:pt x="404" y="0"/>
                    <a:pt x="404" y="0"/>
                    <a:pt x="404" y="0"/>
                  </a:cubicBezTo>
                  <a:cubicBezTo>
                    <a:pt x="404" y="0"/>
                    <a:pt x="402" y="0"/>
                    <a:pt x="397" y="0"/>
                  </a:cubicBezTo>
                  <a:cubicBezTo>
                    <a:pt x="397" y="0"/>
                    <a:pt x="397" y="0"/>
                    <a:pt x="397" y="0"/>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3" name="Freeform 72">
              <a:extLst>
                <a:ext uri="{FF2B5EF4-FFF2-40B4-BE49-F238E27FC236}">
                  <a16:creationId xmlns:a16="http://schemas.microsoft.com/office/drawing/2014/main" id="{29F5D299-FDF6-CF45-B930-C956E59D2D49}"/>
                </a:ext>
              </a:extLst>
            </p:cNvPr>
            <p:cNvSpPr>
              <a:spLocks/>
            </p:cNvSpPr>
            <p:nvPr/>
          </p:nvSpPr>
          <p:spPr bwMode="auto">
            <a:xfrm>
              <a:off x="4522909" y="2992380"/>
              <a:ext cx="1558274" cy="1558274"/>
            </a:xfrm>
            <a:custGeom>
              <a:avLst/>
              <a:gdLst>
                <a:gd name="T0" fmla="*/ 116 w 436"/>
                <a:gd name="T1" fmla="*/ 320 h 436"/>
                <a:gd name="T2" fmla="*/ 429 w 436"/>
                <a:gd name="T3" fmla="*/ 429 h 436"/>
                <a:gd name="T4" fmla="*/ 320 w 436"/>
                <a:gd name="T5" fmla="*/ 116 h 436"/>
                <a:gd name="T6" fmla="*/ 7 w 436"/>
                <a:gd name="T7" fmla="*/ 7 h 436"/>
                <a:gd name="T8" fmla="*/ 116 w 436"/>
                <a:gd name="T9" fmla="*/ 320 h 436"/>
              </a:gdLst>
              <a:ahLst/>
              <a:cxnLst>
                <a:cxn ang="0">
                  <a:pos x="T0" y="T1"/>
                </a:cxn>
                <a:cxn ang="0">
                  <a:pos x="T2" y="T3"/>
                </a:cxn>
                <a:cxn ang="0">
                  <a:pos x="T4" y="T5"/>
                </a:cxn>
                <a:cxn ang="0">
                  <a:pos x="T6" y="T7"/>
                </a:cxn>
                <a:cxn ang="0">
                  <a:pos x="T8" y="T9"/>
                </a:cxn>
              </a:cxnLst>
              <a:rect l="0" t="0" r="r" b="b"/>
              <a:pathLst>
                <a:path w="436" h="436">
                  <a:moveTo>
                    <a:pt x="116" y="320"/>
                  </a:moveTo>
                  <a:cubicBezTo>
                    <a:pt x="232" y="436"/>
                    <a:pt x="429" y="429"/>
                    <a:pt x="429" y="429"/>
                  </a:cubicBezTo>
                  <a:cubicBezTo>
                    <a:pt x="429" y="429"/>
                    <a:pt x="436" y="233"/>
                    <a:pt x="320" y="116"/>
                  </a:cubicBezTo>
                  <a:cubicBezTo>
                    <a:pt x="203" y="0"/>
                    <a:pt x="7" y="7"/>
                    <a:pt x="7" y="7"/>
                  </a:cubicBezTo>
                  <a:cubicBezTo>
                    <a:pt x="7" y="7"/>
                    <a:pt x="0" y="204"/>
                    <a:pt x="116" y="320"/>
                  </a:cubicBezTo>
                </a:path>
              </a:pathLst>
            </a:custGeom>
            <a:solidFill>
              <a:srgbClr val="86AE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4" name="Freeform 73">
              <a:extLst>
                <a:ext uri="{FF2B5EF4-FFF2-40B4-BE49-F238E27FC236}">
                  <a16:creationId xmlns:a16="http://schemas.microsoft.com/office/drawing/2014/main" id="{ADFC7DAC-CC8A-4B48-AAD3-32516653C00D}"/>
                </a:ext>
              </a:extLst>
            </p:cNvPr>
            <p:cNvSpPr>
              <a:spLocks/>
            </p:cNvSpPr>
            <p:nvPr/>
          </p:nvSpPr>
          <p:spPr bwMode="auto">
            <a:xfrm>
              <a:off x="4522909" y="2992380"/>
              <a:ext cx="1558274" cy="1558274"/>
            </a:xfrm>
            <a:custGeom>
              <a:avLst/>
              <a:gdLst>
                <a:gd name="T0" fmla="*/ 116 w 436"/>
                <a:gd name="T1" fmla="*/ 320 h 436"/>
                <a:gd name="T2" fmla="*/ 429 w 436"/>
                <a:gd name="T3" fmla="*/ 429 h 436"/>
                <a:gd name="T4" fmla="*/ 320 w 436"/>
                <a:gd name="T5" fmla="*/ 116 h 436"/>
                <a:gd name="T6" fmla="*/ 7 w 436"/>
                <a:gd name="T7" fmla="*/ 7 h 436"/>
                <a:gd name="T8" fmla="*/ 116 w 436"/>
                <a:gd name="T9" fmla="*/ 320 h 436"/>
              </a:gdLst>
              <a:ahLst/>
              <a:cxnLst>
                <a:cxn ang="0">
                  <a:pos x="T0" y="T1"/>
                </a:cxn>
                <a:cxn ang="0">
                  <a:pos x="T2" y="T3"/>
                </a:cxn>
                <a:cxn ang="0">
                  <a:pos x="T4" y="T5"/>
                </a:cxn>
                <a:cxn ang="0">
                  <a:pos x="T6" y="T7"/>
                </a:cxn>
                <a:cxn ang="0">
                  <a:pos x="T8" y="T9"/>
                </a:cxn>
              </a:cxnLst>
              <a:rect l="0" t="0" r="r" b="b"/>
              <a:pathLst>
                <a:path w="436" h="436">
                  <a:moveTo>
                    <a:pt x="116" y="320"/>
                  </a:moveTo>
                  <a:cubicBezTo>
                    <a:pt x="232" y="436"/>
                    <a:pt x="429" y="429"/>
                    <a:pt x="429" y="429"/>
                  </a:cubicBezTo>
                  <a:cubicBezTo>
                    <a:pt x="429" y="429"/>
                    <a:pt x="436" y="233"/>
                    <a:pt x="320" y="116"/>
                  </a:cubicBezTo>
                  <a:cubicBezTo>
                    <a:pt x="203" y="0"/>
                    <a:pt x="7" y="7"/>
                    <a:pt x="7" y="7"/>
                  </a:cubicBezTo>
                  <a:cubicBezTo>
                    <a:pt x="7" y="7"/>
                    <a:pt x="0" y="204"/>
                    <a:pt x="116" y="32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5" name="Freeform 74">
              <a:extLst>
                <a:ext uri="{FF2B5EF4-FFF2-40B4-BE49-F238E27FC236}">
                  <a16:creationId xmlns:a16="http://schemas.microsoft.com/office/drawing/2014/main" id="{946D7C6C-3458-0243-8AEB-F6BCE253954C}"/>
                </a:ext>
              </a:extLst>
            </p:cNvPr>
            <p:cNvSpPr>
              <a:spLocks/>
            </p:cNvSpPr>
            <p:nvPr/>
          </p:nvSpPr>
          <p:spPr bwMode="auto">
            <a:xfrm>
              <a:off x="4608108" y="3092396"/>
              <a:ext cx="919900" cy="1190314"/>
            </a:xfrm>
            <a:custGeom>
              <a:avLst/>
              <a:gdLst>
                <a:gd name="T0" fmla="*/ 0 w 257"/>
                <a:gd name="T1" fmla="*/ 0 h 333"/>
                <a:gd name="T2" fmla="*/ 98 w 257"/>
                <a:gd name="T3" fmla="*/ 275 h 333"/>
                <a:gd name="T4" fmla="*/ 197 w 257"/>
                <a:gd name="T5" fmla="*/ 333 h 333"/>
                <a:gd name="T6" fmla="*/ 226 w 257"/>
                <a:gd name="T7" fmla="*/ 319 h 333"/>
                <a:gd name="T8" fmla="*/ 207 w 257"/>
                <a:gd name="T9" fmla="*/ 171 h 333"/>
                <a:gd name="T10" fmla="*/ 35 w 257"/>
                <a:gd name="T11" fmla="*/ 20 h 333"/>
                <a:gd name="T12" fmla="*/ 0 w 257"/>
                <a:gd name="T13" fmla="*/ 0 h 333"/>
              </a:gdLst>
              <a:ahLst/>
              <a:cxnLst>
                <a:cxn ang="0">
                  <a:pos x="T0" y="T1"/>
                </a:cxn>
                <a:cxn ang="0">
                  <a:pos x="T2" y="T3"/>
                </a:cxn>
                <a:cxn ang="0">
                  <a:pos x="T4" y="T5"/>
                </a:cxn>
                <a:cxn ang="0">
                  <a:pos x="T6" y="T7"/>
                </a:cxn>
                <a:cxn ang="0">
                  <a:pos x="T8" y="T9"/>
                </a:cxn>
                <a:cxn ang="0">
                  <a:pos x="T10" y="T11"/>
                </a:cxn>
                <a:cxn ang="0">
                  <a:pos x="T12" y="T13"/>
                </a:cxn>
              </a:cxnLst>
              <a:rect l="0" t="0" r="r" b="b"/>
              <a:pathLst>
                <a:path w="257" h="333">
                  <a:moveTo>
                    <a:pt x="0" y="0"/>
                  </a:moveTo>
                  <a:cubicBezTo>
                    <a:pt x="0" y="37"/>
                    <a:pt x="6" y="183"/>
                    <a:pt x="98" y="275"/>
                  </a:cubicBezTo>
                  <a:cubicBezTo>
                    <a:pt x="116" y="293"/>
                    <a:pt x="162" y="333"/>
                    <a:pt x="197" y="333"/>
                  </a:cubicBezTo>
                  <a:cubicBezTo>
                    <a:pt x="208" y="333"/>
                    <a:pt x="218" y="329"/>
                    <a:pt x="226" y="319"/>
                  </a:cubicBezTo>
                  <a:cubicBezTo>
                    <a:pt x="257" y="278"/>
                    <a:pt x="232" y="208"/>
                    <a:pt x="207" y="171"/>
                  </a:cubicBezTo>
                  <a:cubicBezTo>
                    <a:pt x="163" y="105"/>
                    <a:pt x="107" y="54"/>
                    <a:pt x="35" y="20"/>
                  </a:cubicBezTo>
                  <a:cubicBezTo>
                    <a:pt x="18" y="12"/>
                    <a:pt x="0" y="3"/>
                    <a:pt x="0" y="0"/>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6" name="Freeform 75">
              <a:extLst>
                <a:ext uri="{FF2B5EF4-FFF2-40B4-BE49-F238E27FC236}">
                  <a16:creationId xmlns:a16="http://schemas.microsoft.com/office/drawing/2014/main" id="{CB0A6B72-4818-0449-A9A5-8B73993DD5EB}"/>
                </a:ext>
              </a:extLst>
            </p:cNvPr>
            <p:cNvSpPr>
              <a:spLocks/>
            </p:cNvSpPr>
            <p:nvPr/>
          </p:nvSpPr>
          <p:spPr bwMode="auto">
            <a:xfrm>
              <a:off x="4547604" y="3017076"/>
              <a:ext cx="1508884" cy="1508883"/>
            </a:xfrm>
            <a:custGeom>
              <a:avLst/>
              <a:gdLst>
                <a:gd name="T0" fmla="*/ 7 w 422"/>
                <a:gd name="T1" fmla="*/ 0 h 422"/>
                <a:gd name="T2" fmla="*/ 7 w 422"/>
                <a:gd name="T3" fmla="*/ 0 h 422"/>
                <a:gd name="T4" fmla="*/ 0 w 422"/>
                <a:gd name="T5" fmla="*/ 0 h 422"/>
                <a:gd name="T6" fmla="*/ 0 w 422"/>
                <a:gd name="T7" fmla="*/ 0 h 422"/>
                <a:gd name="T8" fmla="*/ 0 w 422"/>
                <a:gd name="T9" fmla="*/ 0 h 422"/>
                <a:gd name="T10" fmla="*/ 0 w 422"/>
                <a:gd name="T11" fmla="*/ 1 h 422"/>
                <a:gd name="T12" fmla="*/ 190 w 422"/>
                <a:gd name="T13" fmla="*/ 84 h 422"/>
                <a:gd name="T14" fmla="*/ 347 w 422"/>
                <a:gd name="T15" fmla="*/ 264 h 422"/>
                <a:gd name="T16" fmla="*/ 318 w 422"/>
                <a:gd name="T17" fmla="*/ 412 h 422"/>
                <a:gd name="T18" fmla="*/ 317 w 422"/>
                <a:gd name="T19" fmla="*/ 413 h 422"/>
                <a:gd name="T20" fmla="*/ 415 w 422"/>
                <a:gd name="T21" fmla="*/ 422 h 422"/>
                <a:gd name="T22" fmla="*/ 422 w 422"/>
                <a:gd name="T23" fmla="*/ 422 h 422"/>
                <a:gd name="T24" fmla="*/ 422 w 422"/>
                <a:gd name="T25" fmla="*/ 415 h 422"/>
                <a:gd name="T26" fmla="*/ 339 w 422"/>
                <a:gd name="T27" fmla="*/ 140 h 422"/>
                <a:gd name="T28" fmla="*/ 324 w 422"/>
                <a:gd name="T29" fmla="*/ 121 h 422"/>
                <a:gd name="T30" fmla="*/ 313 w 422"/>
                <a:gd name="T31" fmla="*/ 109 h 422"/>
                <a:gd name="T32" fmla="*/ 313 w 422"/>
                <a:gd name="T33" fmla="*/ 109 h 422"/>
                <a:gd name="T34" fmla="*/ 312 w 422"/>
                <a:gd name="T35" fmla="*/ 109 h 422"/>
                <a:gd name="T36" fmla="*/ 312 w 422"/>
                <a:gd name="T37" fmla="*/ 108 h 422"/>
                <a:gd name="T38" fmla="*/ 312 w 422"/>
                <a:gd name="T39" fmla="*/ 108 h 422"/>
                <a:gd name="T40" fmla="*/ 311 w 422"/>
                <a:gd name="T41" fmla="*/ 108 h 422"/>
                <a:gd name="T42" fmla="*/ 311 w 422"/>
                <a:gd name="T43" fmla="*/ 108 h 422"/>
                <a:gd name="T44" fmla="*/ 8 w 422"/>
                <a:gd name="T45" fmla="*/ 0 h 422"/>
                <a:gd name="T46" fmla="*/ 7 w 422"/>
                <a:gd name="T47" fmla="*/ 0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2" h="422">
                  <a:moveTo>
                    <a:pt x="7" y="0"/>
                  </a:moveTo>
                  <a:cubicBezTo>
                    <a:pt x="7" y="0"/>
                    <a:pt x="7" y="0"/>
                    <a:pt x="7" y="0"/>
                  </a:cubicBezTo>
                  <a:cubicBezTo>
                    <a:pt x="3" y="0"/>
                    <a:pt x="0" y="0"/>
                    <a:pt x="0" y="0"/>
                  </a:cubicBezTo>
                  <a:cubicBezTo>
                    <a:pt x="0" y="0"/>
                    <a:pt x="0" y="0"/>
                    <a:pt x="0" y="0"/>
                  </a:cubicBezTo>
                  <a:cubicBezTo>
                    <a:pt x="0" y="0"/>
                    <a:pt x="0" y="0"/>
                    <a:pt x="0" y="0"/>
                  </a:cubicBezTo>
                  <a:cubicBezTo>
                    <a:pt x="0" y="0"/>
                    <a:pt x="0" y="1"/>
                    <a:pt x="0" y="1"/>
                  </a:cubicBezTo>
                  <a:cubicBezTo>
                    <a:pt x="68" y="13"/>
                    <a:pt x="133" y="45"/>
                    <a:pt x="190" y="84"/>
                  </a:cubicBezTo>
                  <a:cubicBezTo>
                    <a:pt x="257" y="131"/>
                    <a:pt x="317" y="186"/>
                    <a:pt x="347" y="264"/>
                  </a:cubicBezTo>
                  <a:cubicBezTo>
                    <a:pt x="367" y="314"/>
                    <a:pt x="351" y="372"/>
                    <a:pt x="318" y="412"/>
                  </a:cubicBezTo>
                  <a:cubicBezTo>
                    <a:pt x="317" y="412"/>
                    <a:pt x="317" y="412"/>
                    <a:pt x="317" y="413"/>
                  </a:cubicBezTo>
                  <a:cubicBezTo>
                    <a:pt x="362" y="421"/>
                    <a:pt x="400" y="422"/>
                    <a:pt x="415" y="422"/>
                  </a:cubicBezTo>
                  <a:cubicBezTo>
                    <a:pt x="419" y="422"/>
                    <a:pt x="422" y="422"/>
                    <a:pt x="422" y="422"/>
                  </a:cubicBezTo>
                  <a:cubicBezTo>
                    <a:pt x="422" y="422"/>
                    <a:pt x="422" y="419"/>
                    <a:pt x="422" y="415"/>
                  </a:cubicBezTo>
                  <a:cubicBezTo>
                    <a:pt x="422" y="381"/>
                    <a:pt x="417" y="242"/>
                    <a:pt x="339" y="140"/>
                  </a:cubicBezTo>
                  <a:cubicBezTo>
                    <a:pt x="335" y="134"/>
                    <a:pt x="329" y="127"/>
                    <a:pt x="324" y="121"/>
                  </a:cubicBezTo>
                  <a:cubicBezTo>
                    <a:pt x="320" y="117"/>
                    <a:pt x="317" y="113"/>
                    <a:pt x="313" y="109"/>
                  </a:cubicBezTo>
                  <a:cubicBezTo>
                    <a:pt x="313" y="109"/>
                    <a:pt x="313" y="109"/>
                    <a:pt x="313" y="109"/>
                  </a:cubicBezTo>
                  <a:cubicBezTo>
                    <a:pt x="313" y="109"/>
                    <a:pt x="312" y="109"/>
                    <a:pt x="312" y="109"/>
                  </a:cubicBezTo>
                  <a:cubicBezTo>
                    <a:pt x="312" y="109"/>
                    <a:pt x="312" y="108"/>
                    <a:pt x="312" y="108"/>
                  </a:cubicBezTo>
                  <a:cubicBezTo>
                    <a:pt x="312" y="108"/>
                    <a:pt x="312" y="108"/>
                    <a:pt x="312" y="108"/>
                  </a:cubicBezTo>
                  <a:cubicBezTo>
                    <a:pt x="312" y="108"/>
                    <a:pt x="311" y="108"/>
                    <a:pt x="311" y="108"/>
                  </a:cubicBezTo>
                  <a:cubicBezTo>
                    <a:pt x="311" y="108"/>
                    <a:pt x="311" y="108"/>
                    <a:pt x="311" y="108"/>
                  </a:cubicBezTo>
                  <a:cubicBezTo>
                    <a:pt x="209" y="7"/>
                    <a:pt x="46" y="0"/>
                    <a:pt x="8" y="0"/>
                  </a:cubicBezTo>
                  <a:cubicBezTo>
                    <a:pt x="8" y="0"/>
                    <a:pt x="8" y="0"/>
                    <a:pt x="7" y="0"/>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grpSp>
        <p:nvGrpSpPr>
          <p:cNvPr id="78" name="Group 77">
            <a:extLst>
              <a:ext uri="{FF2B5EF4-FFF2-40B4-BE49-F238E27FC236}">
                <a16:creationId xmlns:a16="http://schemas.microsoft.com/office/drawing/2014/main" id="{884114AC-C51D-3049-8744-C3B2920819EF}"/>
              </a:ext>
            </a:extLst>
          </p:cNvPr>
          <p:cNvGrpSpPr/>
          <p:nvPr/>
        </p:nvGrpSpPr>
        <p:grpSpPr>
          <a:xfrm>
            <a:off x="775120" y="1741523"/>
            <a:ext cx="3111937" cy="1202618"/>
            <a:chOff x="509582" y="2092876"/>
            <a:chExt cx="3111937" cy="1202618"/>
          </a:xfrm>
        </p:grpSpPr>
        <p:sp>
          <p:nvSpPr>
            <p:cNvPr id="79" name="Text Placeholder 32">
              <a:extLst>
                <a:ext uri="{FF2B5EF4-FFF2-40B4-BE49-F238E27FC236}">
                  <a16:creationId xmlns:a16="http://schemas.microsoft.com/office/drawing/2014/main" id="{F1DF350B-551A-864E-A701-51EFE2E6F6A5}"/>
                </a:ext>
              </a:extLst>
            </p:cNvPr>
            <p:cNvSpPr txBox="1">
              <a:spLocks/>
            </p:cNvSpPr>
            <p:nvPr/>
          </p:nvSpPr>
          <p:spPr>
            <a:xfrm>
              <a:off x="509582" y="2617854"/>
              <a:ext cx="2453397" cy="67764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150000"/>
                </a:lnSpc>
                <a:spcBef>
                  <a:spcPts val="750"/>
                </a:spcBef>
                <a:spcAft>
                  <a:spcPts val="0"/>
                </a:spcAft>
                <a:buClrTx/>
                <a:buSzTx/>
                <a:buFont typeface="Arial" panose="020B0604020202020204" pitchFamily="34" charset="0"/>
                <a:buNone/>
                <a:tabLst/>
                <a:defRPr/>
              </a:pPr>
              <a:r>
                <a:rPr kumimoji="0" lang="ru-RU" sz="10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rPr>
                <a:t>Место для вашего текста. Место для вашего текста.</a:t>
              </a:r>
              <a:r>
                <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Roboto Light" panose="02000000000000000000" pitchFamily="2" charset="0"/>
                  <a:cs typeface="Roboto Light" panose="02000000000000000000" pitchFamily="2" charset="0"/>
                </a:rPr>
                <a:t>.</a:t>
              </a:r>
            </a:p>
          </p:txBody>
        </p:sp>
        <p:sp>
          <p:nvSpPr>
            <p:cNvPr id="80" name="Text Placeholder 33">
              <a:extLst>
                <a:ext uri="{FF2B5EF4-FFF2-40B4-BE49-F238E27FC236}">
                  <a16:creationId xmlns:a16="http://schemas.microsoft.com/office/drawing/2014/main" id="{4627E8C8-FD11-534D-A93D-5480CA1B295B}"/>
                </a:ext>
              </a:extLst>
            </p:cNvPr>
            <p:cNvSpPr txBox="1">
              <a:spLocks/>
            </p:cNvSpPr>
            <p:nvPr/>
          </p:nvSpPr>
          <p:spPr>
            <a:xfrm>
              <a:off x="655549" y="2422392"/>
              <a:ext cx="2297689" cy="21334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130000"/>
                </a:lnSpc>
                <a:spcBef>
                  <a:spcPts val="750"/>
                </a:spcBef>
                <a:spcAft>
                  <a:spcPts val="0"/>
                </a:spcAft>
                <a:buClrTx/>
                <a:buSzTx/>
                <a:buFont typeface="Arial" panose="020B0604020202020204" pitchFamily="34" charset="0"/>
                <a:buNone/>
                <a:tabLst/>
                <a:defRPr/>
              </a:pPr>
              <a:r>
                <a:rPr kumimoji="0" lang="ru-RU" sz="90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rPr>
                <a:t>Место для текста</a:t>
              </a:r>
              <a:endParaRPr kumimoji="0" lang="en-US" sz="90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endParaRPr>
            </a:p>
          </p:txBody>
        </p:sp>
        <p:sp>
          <p:nvSpPr>
            <p:cNvPr id="81" name="Text Placeholder 33">
              <a:extLst>
                <a:ext uri="{FF2B5EF4-FFF2-40B4-BE49-F238E27FC236}">
                  <a16:creationId xmlns:a16="http://schemas.microsoft.com/office/drawing/2014/main" id="{8D4A09CF-2E91-5646-A238-0A9E101AB1A4}"/>
                </a:ext>
              </a:extLst>
            </p:cNvPr>
            <p:cNvSpPr txBox="1">
              <a:spLocks/>
            </p:cNvSpPr>
            <p:nvPr/>
          </p:nvSpPr>
          <p:spPr>
            <a:xfrm>
              <a:off x="659060" y="2092876"/>
              <a:ext cx="2297689" cy="28698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130000"/>
                </a:lnSpc>
                <a:spcBef>
                  <a:spcPts val="0"/>
                </a:spcBef>
                <a:spcAft>
                  <a:spcPts val="0"/>
                </a:spcAft>
                <a:buClrTx/>
                <a:buSzTx/>
                <a:buFont typeface="Arial" panose="020B0604020202020204" pitchFamily="34" charset="0"/>
                <a:buNone/>
                <a:tabLst/>
                <a:defRPr/>
              </a:pPr>
              <a:r>
                <a:rPr kumimoji="0" lang="ru-RU" sz="14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rPr>
                <a:t>Подзаголовок</a:t>
              </a:r>
              <a:endParaRPr kumimoji="0" lang="en-AU" sz="14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nvGrpSpPr>
            <p:cNvPr id="82" name="Group 81">
              <a:extLst>
                <a:ext uri="{FF2B5EF4-FFF2-40B4-BE49-F238E27FC236}">
                  <a16:creationId xmlns:a16="http://schemas.microsoft.com/office/drawing/2014/main" id="{8E6E825F-995C-9843-9EFF-163C38807CD7}"/>
                </a:ext>
              </a:extLst>
            </p:cNvPr>
            <p:cNvGrpSpPr/>
            <p:nvPr/>
          </p:nvGrpSpPr>
          <p:grpSpPr>
            <a:xfrm>
              <a:off x="3150026" y="2267478"/>
              <a:ext cx="471493" cy="471491"/>
              <a:chOff x="1237829" y="1727275"/>
              <a:chExt cx="699076" cy="699074"/>
            </a:xfrm>
          </p:grpSpPr>
          <p:sp>
            <p:nvSpPr>
              <p:cNvPr id="83" name="Oval 82">
                <a:extLst>
                  <a:ext uri="{FF2B5EF4-FFF2-40B4-BE49-F238E27FC236}">
                    <a16:creationId xmlns:a16="http://schemas.microsoft.com/office/drawing/2014/main" id="{299FC438-7D10-5A4F-B8B1-94D60A48918D}"/>
                  </a:ext>
                </a:extLst>
              </p:cNvPr>
              <p:cNvSpPr/>
              <p:nvPr/>
            </p:nvSpPr>
            <p:spPr>
              <a:xfrm>
                <a:off x="1237829" y="1727275"/>
                <a:ext cx="699076" cy="699074"/>
              </a:xfrm>
              <a:prstGeom prst="ellipse">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2400" b="0" i="0" u="none" strike="noStrike" kern="1200" cap="none" spc="0" normalizeH="0" baseline="0" noProof="0" dirty="0">
                  <a:ln>
                    <a:noFill/>
                  </a:ln>
                  <a:solidFill>
                    <a:srgbClr val="FFFFFF"/>
                  </a:solidFill>
                  <a:effectLst/>
                  <a:uLnTx/>
                  <a:uFillTx/>
                  <a:latin typeface="Tahoma" panose="020B0604030504040204" pitchFamily="34" charset="0"/>
                  <a:ea typeface="+mn-ea"/>
                  <a:cs typeface="+mn-cs"/>
                </a:endParaRPr>
              </a:p>
            </p:txBody>
          </p:sp>
          <p:sp>
            <p:nvSpPr>
              <p:cNvPr id="84" name="Shape 2540">
                <a:extLst>
                  <a:ext uri="{FF2B5EF4-FFF2-40B4-BE49-F238E27FC236}">
                    <a16:creationId xmlns:a16="http://schemas.microsoft.com/office/drawing/2014/main" id="{237F3B03-F477-9348-A545-0BA0ACC61575}"/>
                  </a:ext>
                </a:extLst>
              </p:cNvPr>
              <p:cNvSpPr/>
              <p:nvPr/>
            </p:nvSpPr>
            <p:spPr>
              <a:xfrm>
                <a:off x="1447703" y="1937148"/>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grpSp>
      </p:grpSp>
      <p:grpSp>
        <p:nvGrpSpPr>
          <p:cNvPr id="85" name="Group 84">
            <a:extLst>
              <a:ext uri="{FF2B5EF4-FFF2-40B4-BE49-F238E27FC236}">
                <a16:creationId xmlns:a16="http://schemas.microsoft.com/office/drawing/2014/main" id="{83065AFD-B505-3842-AECC-2ABF7E4E80BF}"/>
              </a:ext>
            </a:extLst>
          </p:cNvPr>
          <p:cNvGrpSpPr/>
          <p:nvPr/>
        </p:nvGrpSpPr>
        <p:grpSpPr>
          <a:xfrm>
            <a:off x="929797" y="3281819"/>
            <a:ext cx="2963008" cy="1029400"/>
            <a:chOff x="665290" y="3175429"/>
            <a:chExt cx="2963008" cy="1029400"/>
          </a:xfrm>
        </p:grpSpPr>
        <p:sp>
          <p:nvSpPr>
            <p:cNvPr id="86" name="Text Placeholder 32">
              <a:extLst>
                <a:ext uri="{FF2B5EF4-FFF2-40B4-BE49-F238E27FC236}">
                  <a16:creationId xmlns:a16="http://schemas.microsoft.com/office/drawing/2014/main" id="{D55876AC-F78F-8547-9EE5-D57A5B773E46}"/>
                </a:ext>
              </a:extLst>
            </p:cNvPr>
            <p:cNvSpPr txBox="1">
              <a:spLocks/>
            </p:cNvSpPr>
            <p:nvPr/>
          </p:nvSpPr>
          <p:spPr>
            <a:xfrm>
              <a:off x="674925" y="3661202"/>
              <a:ext cx="2288426" cy="54362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150000"/>
                </a:lnSpc>
                <a:spcBef>
                  <a:spcPts val="750"/>
                </a:spcBef>
                <a:spcAft>
                  <a:spcPts val="0"/>
                </a:spcAft>
                <a:buClrTx/>
                <a:buSzTx/>
                <a:buFont typeface="Arial" panose="020B0604020202020204" pitchFamily="34" charset="0"/>
                <a:buNone/>
                <a:tabLst/>
                <a:defRPr/>
              </a:pPr>
              <a:r>
                <a:rPr kumimoji="0" lang="ru-RU" sz="10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rPr>
                <a:t>Место для вашего текста. Место для вашего текста.</a:t>
              </a: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Roboto Light" panose="02000000000000000000" pitchFamily="2" charset="0"/>
                <a:cs typeface="Roboto Light" panose="02000000000000000000" pitchFamily="2" charset="0"/>
              </a:endParaRPr>
            </a:p>
          </p:txBody>
        </p:sp>
        <p:sp>
          <p:nvSpPr>
            <p:cNvPr id="87" name="Text Placeholder 33">
              <a:extLst>
                <a:ext uri="{FF2B5EF4-FFF2-40B4-BE49-F238E27FC236}">
                  <a16:creationId xmlns:a16="http://schemas.microsoft.com/office/drawing/2014/main" id="{1F9C9BC2-BA17-4947-92A1-EB5FB90C14E6}"/>
                </a:ext>
              </a:extLst>
            </p:cNvPr>
            <p:cNvSpPr txBox="1">
              <a:spLocks/>
            </p:cNvSpPr>
            <p:nvPr/>
          </p:nvSpPr>
          <p:spPr>
            <a:xfrm>
              <a:off x="665290" y="3448309"/>
              <a:ext cx="2297689" cy="21334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130000"/>
                </a:lnSpc>
                <a:spcBef>
                  <a:spcPts val="750"/>
                </a:spcBef>
                <a:spcAft>
                  <a:spcPts val="0"/>
                </a:spcAft>
                <a:buClrTx/>
                <a:buSzTx/>
                <a:buFont typeface="Arial" panose="020B0604020202020204" pitchFamily="34" charset="0"/>
                <a:buNone/>
                <a:tabLst/>
                <a:defRPr/>
              </a:pPr>
              <a:r>
                <a:rPr kumimoji="0" lang="ru-RU" sz="90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rPr>
                <a:t>Место для текста</a:t>
              </a:r>
              <a:endParaRPr kumimoji="0" lang="en-US" sz="90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endParaRPr>
            </a:p>
          </p:txBody>
        </p:sp>
        <p:sp>
          <p:nvSpPr>
            <p:cNvPr id="88" name="Text Placeholder 33">
              <a:extLst>
                <a:ext uri="{FF2B5EF4-FFF2-40B4-BE49-F238E27FC236}">
                  <a16:creationId xmlns:a16="http://schemas.microsoft.com/office/drawing/2014/main" id="{B120BB02-2450-354E-B6A7-0FB114A24E5E}"/>
                </a:ext>
              </a:extLst>
            </p:cNvPr>
            <p:cNvSpPr txBox="1">
              <a:spLocks/>
            </p:cNvSpPr>
            <p:nvPr/>
          </p:nvSpPr>
          <p:spPr>
            <a:xfrm>
              <a:off x="665290" y="3175429"/>
              <a:ext cx="2297689" cy="28698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130000"/>
                </a:lnSpc>
                <a:spcBef>
                  <a:spcPts val="0"/>
                </a:spcBef>
                <a:spcAft>
                  <a:spcPts val="0"/>
                </a:spcAft>
                <a:buClrTx/>
                <a:buSzTx/>
                <a:buFont typeface="Arial" panose="020B0604020202020204" pitchFamily="34" charset="0"/>
                <a:buNone/>
                <a:tabLst/>
                <a:defRPr/>
              </a:pPr>
              <a:r>
                <a:rPr kumimoji="0" lang="ru-RU" sz="14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rPr>
                <a:t>Подзаголовок</a:t>
              </a:r>
              <a:endParaRPr kumimoji="0" lang="en-AU" sz="14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nvGrpSpPr>
            <p:cNvPr id="89" name="Group 88">
              <a:extLst>
                <a:ext uri="{FF2B5EF4-FFF2-40B4-BE49-F238E27FC236}">
                  <a16:creationId xmlns:a16="http://schemas.microsoft.com/office/drawing/2014/main" id="{A3915885-415A-0F42-9C8B-5A491B864FF1}"/>
                </a:ext>
              </a:extLst>
            </p:cNvPr>
            <p:cNvGrpSpPr/>
            <p:nvPr/>
          </p:nvGrpSpPr>
          <p:grpSpPr>
            <a:xfrm>
              <a:off x="3156805" y="3318919"/>
              <a:ext cx="471493" cy="471491"/>
              <a:chOff x="1237829" y="3292077"/>
              <a:chExt cx="699076" cy="699074"/>
            </a:xfrm>
          </p:grpSpPr>
          <p:sp>
            <p:nvSpPr>
              <p:cNvPr id="90" name="Oval 89">
                <a:extLst>
                  <a:ext uri="{FF2B5EF4-FFF2-40B4-BE49-F238E27FC236}">
                    <a16:creationId xmlns:a16="http://schemas.microsoft.com/office/drawing/2014/main" id="{B8E265D3-2DF5-204C-B32F-D3D7FF700F85}"/>
                  </a:ext>
                </a:extLst>
              </p:cNvPr>
              <p:cNvSpPr/>
              <p:nvPr/>
            </p:nvSpPr>
            <p:spPr>
              <a:xfrm>
                <a:off x="1237829" y="3292077"/>
                <a:ext cx="699076" cy="699074"/>
              </a:xfrm>
              <a:prstGeom prst="ellipse">
                <a:avLst/>
              </a:prstGeom>
              <a:ln/>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2400" b="0" i="0" u="none" strike="noStrike" kern="1200" cap="none" spc="0" normalizeH="0" baseline="0" noProof="0" dirty="0">
                  <a:ln>
                    <a:noFill/>
                  </a:ln>
                  <a:solidFill>
                    <a:srgbClr val="FFFFFF"/>
                  </a:solidFill>
                  <a:effectLst/>
                  <a:uLnTx/>
                  <a:uFillTx/>
                  <a:latin typeface="Tahoma" panose="020B0604030504040204" pitchFamily="34" charset="0"/>
                  <a:ea typeface="+mn-ea"/>
                  <a:cs typeface="+mn-cs"/>
                </a:endParaRPr>
              </a:p>
            </p:txBody>
          </p:sp>
          <p:sp>
            <p:nvSpPr>
              <p:cNvPr id="91" name="Shape 2540">
                <a:extLst>
                  <a:ext uri="{FF2B5EF4-FFF2-40B4-BE49-F238E27FC236}">
                    <a16:creationId xmlns:a16="http://schemas.microsoft.com/office/drawing/2014/main" id="{8050F549-AB5D-A64C-835C-CADF50AB0054}"/>
                  </a:ext>
                </a:extLst>
              </p:cNvPr>
              <p:cNvSpPr/>
              <p:nvPr/>
            </p:nvSpPr>
            <p:spPr>
              <a:xfrm>
                <a:off x="1444704" y="3501950"/>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grpSp>
      </p:grpSp>
      <p:grpSp>
        <p:nvGrpSpPr>
          <p:cNvPr id="92" name="Group 91">
            <a:extLst>
              <a:ext uri="{FF2B5EF4-FFF2-40B4-BE49-F238E27FC236}">
                <a16:creationId xmlns:a16="http://schemas.microsoft.com/office/drawing/2014/main" id="{710C5968-8735-2845-B5A5-44AC23892798}"/>
              </a:ext>
            </a:extLst>
          </p:cNvPr>
          <p:cNvGrpSpPr/>
          <p:nvPr/>
        </p:nvGrpSpPr>
        <p:grpSpPr>
          <a:xfrm>
            <a:off x="931285" y="4759981"/>
            <a:ext cx="2963008" cy="964453"/>
            <a:chOff x="665290" y="4216712"/>
            <a:chExt cx="2963008" cy="964453"/>
          </a:xfrm>
        </p:grpSpPr>
        <p:sp>
          <p:nvSpPr>
            <p:cNvPr id="93" name="Text Placeholder 32">
              <a:extLst>
                <a:ext uri="{FF2B5EF4-FFF2-40B4-BE49-F238E27FC236}">
                  <a16:creationId xmlns:a16="http://schemas.microsoft.com/office/drawing/2014/main" id="{B13D4A01-369F-0B4C-92FF-9343BC3ED173}"/>
                </a:ext>
              </a:extLst>
            </p:cNvPr>
            <p:cNvSpPr txBox="1">
              <a:spLocks/>
            </p:cNvSpPr>
            <p:nvPr/>
          </p:nvSpPr>
          <p:spPr>
            <a:xfrm>
              <a:off x="674739" y="4711334"/>
              <a:ext cx="2288426" cy="46983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150000"/>
                </a:lnSpc>
                <a:spcBef>
                  <a:spcPts val="750"/>
                </a:spcBef>
                <a:spcAft>
                  <a:spcPts val="0"/>
                </a:spcAft>
                <a:buClrTx/>
                <a:buSzTx/>
                <a:buFont typeface="Arial" panose="020B0604020202020204" pitchFamily="34" charset="0"/>
                <a:buNone/>
                <a:tabLst/>
                <a:defRPr/>
              </a:pPr>
              <a:r>
                <a:rPr kumimoji="0" lang="ru-RU" sz="10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rPr>
                <a:t>Место для вашего текста. Место для вашего текста.</a:t>
              </a: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Roboto Light" panose="02000000000000000000" pitchFamily="2" charset="0"/>
                <a:cs typeface="Roboto Light" panose="02000000000000000000" pitchFamily="2" charset="0"/>
              </a:endParaRPr>
            </a:p>
          </p:txBody>
        </p:sp>
        <p:sp>
          <p:nvSpPr>
            <p:cNvPr id="94" name="Text Placeholder 33">
              <a:extLst>
                <a:ext uri="{FF2B5EF4-FFF2-40B4-BE49-F238E27FC236}">
                  <a16:creationId xmlns:a16="http://schemas.microsoft.com/office/drawing/2014/main" id="{9A3EEF6E-F81C-DA47-AE58-5D3841686693}"/>
                </a:ext>
              </a:extLst>
            </p:cNvPr>
            <p:cNvSpPr txBox="1">
              <a:spLocks/>
            </p:cNvSpPr>
            <p:nvPr/>
          </p:nvSpPr>
          <p:spPr>
            <a:xfrm>
              <a:off x="674553" y="4511909"/>
              <a:ext cx="2297689" cy="21334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130000"/>
                </a:lnSpc>
                <a:spcBef>
                  <a:spcPts val="750"/>
                </a:spcBef>
                <a:spcAft>
                  <a:spcPts val="0"/>
                </a:spcAft>
                <a:buClrTx/>
                <a:buSzTx/>
                <a:buFont typeface="Arial" panose="020B0604020202020204" pitchFamily="34" charset="0"/>
                <a:buNone/>
                <a:tabLst/>
                <a:defRPr/>
              </a:pPr>
              <a:r>
                <a:rPr kumimoji="0" lang="ru-RU" sz="90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rPr>
                <a:t>Место для текста</a:t>
              </a:r>
              <a:endParaRPr kumimoji="0" lang="en-US" sz="90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endParaRPr>
            </a:p>
          </p:txBody>
        </p:sp>
        <p:sp>
          <p:nvSpPr>
            <p:cNvPr id="95" name="Text Placeholder 33">
              <a:extLst>
                <a:ext uri="{FF2B5EF4-FFF2-40B4-BE49-F238E27FC236}">
                  <a16:creationId xmlns:a16="http://schemas.microsoft.com/office/drawing/2014/main" id="{8A88B490-2E48-F84B-ADB5-DE5F787AD991}"/>
                </a:ext>
              </a:extLst>
            </p:cNvPr>
            <p:cNvSpPr txBox="1">
              <a:spLocks/>
            </p:cNvSpPr>
            <p:nvPr/>
          </p:nvSpPr>
          <p:spPr>
            <a:xfrm>
              <a:off x="665290" y="4216712"/>
              <a:ext cx="2297689" cy="28698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130000"/>
                </a:lnSpc>
                <a:spcBef>
                  <a:spcPts val="0"/>
                </a:spcBef>
                <a:spcAft>
                  <a:spcPts val="0"/>
                </a:spcAft>
                <a:buClrTx/>
                <a:buSzTx/>
                <a:buFont typeface="Arial" panose="020B0604020202020204" pitchFamily="34" charset="0"/>
                <a:buNone/>
                <a:tabLst/>
                <a:defRPr/>
              </a:pPr>
              <a:r>
                <a:rPr kumimoji="0" lang="ru-RU" sz="14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rPr>
                <a:t>Подзаголовок</a:t>
              </a:r>
              <a:endParaRPr kumimoji="0" lang="en-AU" sz="14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nvGrpSpPr>
            <p:cNvPr id="96" name="Group 95">
              <a:extLst>
                <a:ext uri="{FF2B5EF4-FFF2-40B4-BE49-F238E27FC236}">
                  <a16:creationId xmlns:a16="http://schemas.microsoft.com/office/drawing/2014/main" id="{CE1F9A94-4B72-4C48-BED0-A1C9A204EAE3}"/>
                </a:ext>
              </a:extLst>
            </p:cNvPr>
            <p:cNvGrpSpPr/>
            <p:nvPr/>
          </p:nvGrpSpPr>
          <p:grpSpPr>
            <a:xfrm>
              <a:off x="3156805" y="4370360"/>
              <a:ext cx="471493" cy="471491"/>
              <a:chOff x="1237829" y="4856879"/>
              <a:chExt cx="699076" cy="699074"/>
            </a:xfrm>
          </p:grpSpPr>
          <p:sp>
            <p:nvSpPr>
              <p:cNvPr id="97" name="Oval 96">
                <a:extLst>
                  <a:ext uri="{FF2B5EF4-FFF2-40B4-BE49-F238E27FC236}">
                    <a16:creationId xmlns:a16="http://schemas.microsoft.com/office/drawing/2014/main" id="{90377F50-6FA4-A64B-A3C0-6BEC8CE02403}"/>
                  </a:ext>
                </a:extLst>
              </p:cNvPr>
              <p:cNvSpPr/>
              <p:nvPr/>
            </p:nvSpPr>
            <p:spPr>
              <a:xfrm>
                <a:off x="1237829" y="4856879"/>
                <a:ext cx="699076" cy="699074"/>
              </a:xfrm>
              <a:prstGeom prst="ellipse">
                <a:avLst/>
              </a:prstGeom>
              <a:ln/>
            </p:spPr>
            <p:style>
              <a:lnRef idx="0">
                <a:schemeClr val="accent3"/>
              </a:lnRef>
              <a:fillRef idx="3">
                <a:schemeClr val="accent3"/>
              </a:fillRef>
              <a:effectRef idx="3">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2400" b="0" i="0" u="none" strike="noStrike" kern="1200" cap="none" spc="0" normalizeH="0" baseline="0" noProof="0" dirty="0">
                  <a:ln>
                    <a:noFill/>
                  </a:ln>
                  <a:solidFill>
                    <a:srgbClr val="FFFFFF"/>
                  </a:solidFill>
                  <a:effectLst/>
                  <a:uLnTx/>
                  <a:uFillTx/>
                  <a:latin typeface="Tahoma" panose="020B0604030504040204" pitchFamily="34" charset="0"/>
                  <a:ea typeface="+mn-ea"/>
                  <a:cs typeface="+mn-cs"/>
                </a:endParaRPr>
              </a:p>
            </p:txBody>
          </p:sp>
          <p:sp>
            <p:nvSpPr>
              <p:cNvPr id="98" name="Shape 2540">
                <a:extLst>
                  <a:ext uri="{FF2B5EF4-FFF2-40B4-BE49-F238E27FC236}">
                    <a16:creationId xmlns:a16="http://schemas.microsoft.com/office/drawing/2014/main" id="{0E4D0594-18A5-A04E-A513-3305D75D7EF1}"/>
                  </a:ext>
                </a:extLst>
              </p:cNvPr>
              <p:cNvSpPr/>
              <p:nvPr/>
            </p:nvSpPr>
            <p:spPr>
              <a:xfrm>
                <a:off x="1442604" y="5066752"/>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grpSp>
      </p:grpSp>
      <p:grpSp>
        <p:nvGrpSpPr>
          <p:cNvPr id="99" name="Group 98">
            <a:extLst>
              <a:ext uri="{FF2B5EF4-FFF2-40B4-BE49-F238E27FC236}">
                <a16:creationId xmlns:a16="http://schemas.microsoft.com/office/drawing/2014/main" id="{30081935-30A0-3042-940E-51AE5734B5AC}"/>
              </a:ext>
            </a:extLst>
          </p:cNvPr>
          <p:cNvGrpSpPr/>
          <p:nvPr/>
        </p:nvGrpSpPr>
        <p:grpSpPr>
          <a:xfrm>
            <a:off x="8292886" y="1741523"/>
            <a:ext cx="2931578" cy="998531"/>
            <a:chOff x="8574388" y="2085391"/>
            <a:chExt cx="2931578" cy="998531"/>
          </a:xfrm>
        </p:grpSpPr>
        <p:sp>
          <p:nvSpPr>
            <p:cNvPr id="100" name="Text Placeholder 32">
              <a:extLst>
                <a:ext uri="{FF2B5EF4-FFF2-40B4-BE49-F238E27FC236}">
                  <a16:creationId xmlns:a16="http://schemas.microsoft.com/office/drawing/2014/main" id="{74B99669-40F8-624B-95A3-31585551F45B}"/>
                </a:ext>
              </a:extLst>
            </p:cNvPr>
            <p:cNvSpPr txBox="1">
              <a:spLocks/>
            </p:cNvSpPr>
            <p:nvPr/>
          </p:nvSpPr>
          <p:spPr>
            <a:xfrm>
              <a:off x="9217540" y="2591720"/>
              <a:ext cx="2288426" cy="49220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anose="020B0604020202020204" pitchFamily="34" charset="0"/>
                <a:buNone/>
                <a:tabLst/>
                <a:defRPr/>
              </a:pPr>
              <a:r>
                <a:rPr kumimoji="0" lang="ru-RU" sz="10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rPr>
                <a:t>Место для вашего текста. Место для вашего текста.</a:t>
              </a: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Roboto Light" panose="02000000000000000000" pitchFamily="2" charset="0"/>
                <a:cs typeface="Roboto Light" panose="02000000000000000000" pitchFamily="2" charset="0"/>
              </a:endParaRPr>
            </a:p>
          </p:txBody>
        </p:sp>
        <p:sp>
          <p:nvSpPr>
            <p:cNvPr id="101" name="Text Placeholder 33">
              <a:extLst>
                <a:ext uri="{FF2B5EF4-FFF2-40B4-BE49-F238E27FC236}">
                  <a16:creationId xmlns:a16="http://schemas.microsoft.com/office/drawing/2014/main" id="{BB79DD66-D079-AF44-8F98-4571ACCDD02B}"/>
                </a:ext>
              </a:extLst>
            </p:cNvPr>
            <p:cNvSpPr txBox="1">
              <a:spLocks/>
            </p:cNvSpPr>
            <p:nvPr/>
          </p:nvSpPr>
          <p:spPr>
            <a:xfrm>
              <a:off x="9207905" y="2367041"/>
              <a:ext cx="2297689" cy="21334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defTabSz="685800" rtl="0" eaLnBrk="1" fontAlgn="auto" latinLnBrk="0" hangingPunct="1">
                <a:lnSpc>
                  <a:spcPct val="130000"/>
                </a:lnSpc>
                <a:spcBef>
                  <a:spcPts val="750"/>
                </a:spcBef>
                <a:spcAft>
                  <a:spcPts val="0"/>
                </a:spcAft>
                <a:buClrTx/>
                <a:buSzTx/>
                <a:buFont typeface="Arial" panose="020B0604020202020204" pitchFamily="34" charset="0"/>
                <a:buNone/>
                <a:tabLst/>
                <a:defRPr/>
              </a:pPr>
              <a:r>
                <a:rPr kumimoji="0" lang="ru-RU" sz="90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rPr>
                <a:t>Место для текста</a:t>
              </a:r>
              <a:endParaRPr kumimoji="0" lang="en-US" sz="90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endParaRPr>
            </a:p>
          </p:txBody>
        </p:sp>
        <p:sp>
          <p:nvSpPr>
            <p:cNvPr id="102" name="Text Placeholder 33">
              <a:extLst>
                <a:ext uri="{FF2B5EF4-FFF2-40B4-BE49-F238E27FC236}">
                  <a16:creationId xmlns:a16="http://schemas.microsoft.com/office/drawing/2014/main" id="{C399D3D9-95E9-0F4E-A711-E35A2EB0936C}"/>
                </a:ext>
              </a:extLst>
            </p:cNvPr>
            <p:cNvSpPr txBox="1">
              <a:spLocks/>
            </p:cNvSpPr>
            <p:nvPr/>
          </p:nvSpPr>
          <p:spPr>
            <a:xfrm>
              <a:off x="9207905" y="2085391"/>
              <a:ext cx="2297689" cy="28698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defTabSz="685800" rtl="0" eaLnBrk="1" fontAlgn="auto" latinLnBrk="0" hangingPunct="1">
                <a:lnSpc>
                  <a:spcPct val="130000"/>
                </a:lnSpc>
                <a:spcBef>
                  <a:spcPts val="0"/>
                </a:spcBef>
                <a:spcAft>
                  <a:spcPts val="0"/>
                </a:spcAft>
                <a:buClrTx/>
                <a:buSzTx/>
                <a:buFont typeface="Arial" panose="020B0604020202020204" pitchFamily="34" charset="0"/>
                <a:buNone/>
                <a:tabLst/>
                <a:defRPr/>
              </a:pPr>
              <a:r>
                <a:rPr kumimoji="0" lang="ru-RU" sz="14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rPr>
                <a:t>Подзаголовок</a:t>
              </a:r>
              <a:endParaRPr kumimoji="0" lang="en-AU" sz="14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nvGrpSpPr>
            <p:cNvPr id="103" name="Group 102">
              <a:extLst>
                <a:ext uri="{FF2B5EF4-FFF2-40B4-BE49-F238E27FC236}">
                  <a16:creationId xmlns:a16="http://schemas.microsoft.com/office/drawing/2014/main" id="{7BB2671B-22EC-F144-B2B5-5CEAA864B116}"/>
                </a:ext>
              </a:extLst>
            </p:cNvPr>
            <p:cNvGrpSpPr/>
            <p:nvPr/>
          </p:nvGrpSpPr>
          <p:grpSpPr>
            <a:xfrm>
              <a:off x="8574388" y="2267478"/>
              <a:ext cx="471493" cy="471491"/>
              <a:chOff x="1237829" y="1727275"/>
              <a:chExt cx="699076" cy="699074"/>
            </a:xfrm>
          </p:grpSpPr>
          <p:sp>
            <p:nvSpPr>
              <p:cNvPr id="104" name="Oval 103">
                <a:extLst>
                  <a:ext uri="{FF2B5EF4-FFF2-40B4-BE49-F238E27FC236}">
                    <a16:creationId xmlns:a16="http://schemas.microsoft.com/office/drawing/2014/main" id="{E4EDB894-CF1E-3A48-A9B4-A831149E2C1C}"/>
                  </a:ext>
                </a:extLst>
              </p:cNvPr>
              <p:cNvSpPr/>
              <p:nvPr/>
            </p:nvSpPr>
            <p:spPr>
              <a:xfrm>
                <a:off x="1237829" y="1727275"/>
                <a:ext cx="699076" cy="699074"/>
              </a:xfrm>
              <a:prstGeom prst="ellipse">
                <a:avLst/>
              </a:prstGeom>
              <a:ln/>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2400" b="0" i="0" u="none" strike="noStrike" kern="1200" cap="none" spc="0" normalizeH="0" baseline="0" noProof="0" dirty="0">
                  <a:ln>
                    <a:noFill/>
                  </a:ln>
                  <a:solidFill>
                    <a:srgbClr val="FFFFFF"/>
                  </a:solidFill>
                  <a:effectLst/>
                  <a:uLnTx/>
                  <a:uFillTx/>
                  <a:latin typeface="Tahoma" panose="020B0604030504040204" pitchFamily="34" charset="0"/>
                  <a:ea typeface="+mn-ea"/>
                  <a:cs typeface="+mn-cs"/>
                </a:endParaRPr>
              </a:p>
            </p:txBody>
          </p:sp>
          <p:sp>
            <p:nvSpPr>
              <p:cNvPr id="105" name="Shape 2540">
                <a:extLst>
                  <a:ext uri="{FF2B5EF4-FFF2-40B4-BE49-F238E27FC236}">
                    <a16:creationId xmlns:a16="http://schemas.microsoft.com/office/drawing/2014/main" id="{D524655F-D3B4-C54F-BBCA-4459F86B2484}"/>
                  </a:ext>
                </a:extLst>
              </p:cNvPr>
              <p:cNvSpPr/>
              <p:nvPr/>
            </p:nvSpPr>
            <p:spPr>
              <a:xfrm>
                <a:off x="1447703" y="1937148"/>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grpSp>
      </p:grpSp>
      <p:grpSp>
        <p:nvGrpSpPr>
          <p:cNvPr id="106" name="Group 105">
            <a:extLst>
              <a:ext uri="{FF2B5EF4-FFF2-40B4-BE49-F238E27FC236}">
                <a16:creationId xmlns:a16="http://schemas.microsoft.com/office/drawing/2014/main" id="{12238DDF-23F4-FF45-BD8C-63A2B62A811A}"/>
              </a:ext>
            </a:extLst>
          </p:cNvPr>
          <p:cNvGrpSpPr/>
          <p:nvPr/>
        </p:nvGrpSpPr>
        <p:grpSpPr>
          <a:xfrm>
            <a:off x="8292886" y="3310706"/>
            <a:ext cx="2931578" cy="1039957"/>
            <a:chOff x="8574388" y="3123929"/>
            <a:chExt cx="2931578" cy="1039957"/>
          </a:xfrm>
        </p:grpSpPr>
        <p:sp>
          <p:nvSpPr>
            <p:cNvPr id="107" name="Text Placeholder 32">
              <a:extLst>
                <a:ext uri="{FF2B5EF4-FFF2-40B4-BE49-F238E27FC236}">
                  <a16:creationId xmlns:a16="http://schemas.microsoft.com/office/drawing/2014/main" id="{ED7FCDC6-0D35-EC4A-A882-BFD24A388AE1}"/>
                </a:ext>
              </a:extLst>
            </p:cNvPr>
            <p:cNvSpPr txBox="1">
              <a:spLocks/>
            </p:cNvSpPr>
            <p:nvPr/>
          </p:nvSpPr>
          <p:spPr>
            <a:xfrm>
              <a:off x="9217540" y="3620726"/>
              <a:ext cx="2288426" cy="54316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anose="020B0604020202020204" pitchFamily="34" charset="0"/>
                <a:buNone/>
                <a:tabLst/>
                <a:defRPr/>
              </a:pPr>
              <a:r>
                <a:rPr kumimoji="0" lang="ru-RU" sz="10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rPr>
                <a:t>Место для вашего текста. Место для вашего текста.</a:t>
              </a: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Roboto Light" panose="02000000000000000000" pitchFamily="2" charset="0"/>
                <a:cs typeface="Roboto Light" panose="02000000000000000000" pitchFamily="2" charset="0"/>
              </a:endParaRPr>
            </a:p>
          </p:txBody>
        </p:sp>
        <p:sp>
          <p:nvSpPr>
            <p:cNvPr id="108" name="Text Placeholder 33">
              <a:extLst>
                <a:ext uri="{FF2B5EF4-FFF2-40B4-BE49-F238E27FC236}">
                  <a16:creationId xmlns:a16="http://schemas.microsoft.com/office/drawing/2014/main" id="{B41FF9B9-8515-4040-B551-EA07EF59CC5B}"/>
                </a:ext>
              </a:extLst>
            </p:cNvPr>
            <p:cNvSpPr txBox="1">
              <a:spLocks/>
            </p:cNvSpPr>
            <p:nvPr/>
          </p:nvSpPr>
          <p:spPr>
            <a:xfrm>
              <a:off x="9207905" y="3436673"/>
              <a:ext cx="2297689" cy="21334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defTabSz="685800" rtl="0" eaLnBrk="1" fontAlgn="auto" latinLnBrk="0" hangingPunct="1">
                <a:lnSpc>
                  <a:spcPct val="130000"/>
                </a:lnSpc>
                <a:spcBef>
                  <a:spcPts val="750"/>
                </a:spcBef>
                <a:spcAft>
                  <a:spcPts val="0"/>
                </a:spcAft>
                <a:buClrTx/>
                <a:buSzTx/>
                <a:buFont typeface="Arial" panose="020B0604020202020204" pitchFamily="34" charset="0"/>
                <a:buNone/>
                <a:tabLst/>
                <a:defRPr/>
              </a:pPr>
              <a:r>
                <a:rPr kumimoji="0" lang="ru-RU" sz="90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rPr>
                <a:t>Место для текста</a:t>
              </a:r>
              <a:endParaRPr kumimoji="0" lang="en-US" sz="90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endParaRPr>
            </a:p>
          </p:txBody>
        </p:sp>
        <p:sp>
          <p:nvSpPr>
            <p:cNvPr id="109" name="Text Placeholder 33">
              <a:extLst>
                <a:ext uri="{FF2B5EF4-FFF2-40B4-BE49-F238E27FC236}">
                  <a16:creationId xmlns:a16="http://schemas.microsoft.com/office/drawing/2014/main" id="{83E47F02-C315-C04B-8826-1B28F73C4DA1}"/>
                </a:ext>
              </a:extLst>
            </p:cNvPr>
            <p:cNvSpPr txBox="1">
              <a:spLocks/>
            </p:cNvSpPr>
            <p:nvPr/>
          </p:nvSpPr>
          <p:spPr>
            <a:xfrm>
              <a:off x="9207904" y="3123929"/>
              <a:ext cx="2297689" cy="28698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defTabSz="685800" rtl="0" eaLnBrk="1" fontAlgn="auto" latinLnBrk="0" hangingPunct="1">
                <a:lnSpc>
                  <a:spcPct val="130000"/>
                </a:lnSpc>
                <a:spcBef>
                  <a:spcPts val="0"/>
                </a:spcBef>
                <a:spcAft>
                  <a:spcPts val="0"/>
                </a:spcAft>
                <a:buClrTx/>
                <a:buSzTx/>
                <a:buFont typeface="Arial" panose="020B0604020202020204" pitchFamily="34" charset="0"/>
                <a:buNone/>
                <a:tabLst/>
                <a:defRPr/>
              </a:pPr>
              <a:r>
                <a:rPr kumimoji="0" lang="ru-RU" sz="14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rPr>
                <a:t>Подзаголовок</a:t>
              </a:r>
              <a:endParaRPr kumimoji="0" lang="en-AU" sz="14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nvGrpSpPr>
            <p:cNvPr id="110" name="Group 109">
              <a:extLst>
                <a:ext uri="{FF2B5EF4-FFF2-40B4-BE49-F238E27FC236}">
                  <a16:creationId xmlns:a16="http://schemas.microsoft.com/office/drawing/2014/main" id="{58D09EE8-2F5A-1145-A3B1-53ACD002CC4F}"/>
                </a:ext>
              </a:extLst>
            </p:cNvPr>
            <p:cNvGrpSpPr/>
            <p:nvPr/>
          </p:nvGrpSpPr>
          <p:grpSpPr>
            <a:xfrm>
              <a:off x="8574388" y="3269360"/>
              <a:ext cx="471493" cy="471491"/>
              <a:chOff x="1237829" y="3292077"/>
              <a:chExt cx="699076" cy="699074"/>
            </a:xfrm>
          </p:grpSpPr>
          <p:sp>
            <p:nvSpPr>
              <p:cNvPr id="111" name="Oval 110">
                <a:extLst>
                  <a:ext uri="{FF2B5EF4-FFF2-40B4-BE49-F238E27FC236}">
                    <a16:creationId xmlns:a16="http://schemas.microsoft.com/office/drawing/2014/main" id="{27A583C6-4385-0D4F-A09C-1EE60F826EC4}"/>
                  </a:ext>
                </a:extLst>
              </p:cNvPr>
              <p:cNvSpPr/>
              <p:nvPr/>
            </p:nvSpPr>
            <p:spPr>
              <a:xfrm>
                <a:off x="1237829" y="3292077"/>
                <a:ext cx="699076" cy="699074"/>
              </a:xfrm>
              <a:prstGeom prst="ellipse">
                <a:avLst/>
              </a:prstGeom>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2400" b="0" i="0" u="none" strike="noStrike" kern="1200" cap="none" spc="0" normalizeH="0" baseline="0" noProof="0" dirty="0">
                  <a:ln>
                    <a:noFill/>
                  </a:ln>
                  <a:solidFill>
                    <a:srgbClr val="FFFFFF"/>
                  </a:solidFill>
                  <a:effectLst/>
                  <a:uLnTx/>
                  <a:uFillTx/>
                  <a:latin typeface="Tahoma" panose="020B0604030504040204" pitchFamily="34" charset="0"/>
                  <a:ea typeface="+mn-ea"/>
                  <a:cs typeface="+mn-cs"/>
                </a:endParaRPr>
              </a:p>
            </p:txBody>
          </p:sp>
          <p:sp>
            <p:nvSpPr>
              <p:cNvPr id="112" name="Shape 2540">
                <a:extLst>
                  <a:ext uri="{FF2B5EF4-FFF2-40B4-BE49-F238E27FC236}">
                    <a16:creationId xmlns:a16="http://schemas.microsoft.com/office/drawing/2014/main" id="{A84BE052-15A0-2D43-8700-F312E4B99A78}"/>
                  </a:ext>
                </a:extLst>
              </p:cNvPr>
              <p:cNvSpPr/>
              <p:nvPr/>
            </p:nvSpPr>
            <p:spPr>
              <a:xfrm>
                <a:off x="1444704" y="3501950"/>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grpSp>
      </p:grpSp>
      <p:grpSp>
        <p:nvGrpSpPr>
          <p:cNvPr id="113" name="Group 112">
            <a:extLst>
              <a:ext uri="{FF2B5EF4-FFF2-40B4-BE49-F238E27FC236}">
                <a16:creationId xmlns:a16="http://schemas.microsoft.com/office/drawing/2014/main" id="{BD80902C-9457-7D4A-840D-D16B0DC6439F}"/>
              </a:ext>
            </a:extLst>
          </p:cNvPr>
          <p:cNvGrpSpPr/>
          <p:nvPr/>
        </p:nvGrpSpPr>
        <p:grpSpPr>
          <a:xfrm>
            <a:off x="8292886" y="4791917"/>
            <a:ext cx="2935878" cy="951025"/>
            <a:chOff x="8570088" y="4230139"/>
            <a:chExt cx="2935878" cy="951025"/>
          </a:xfrm>
        </p:grpSpPr>
        <p:sp>
          <p:nvSpPr>
            <p:cNvPr id="114" name="Text Placeholder 32">
              <a:extLst>
                <a:ext uri="{FF2B5EF4-FFF2-40B4-BE49-F238E27FC236}">
                  <a16:creationId xmlns:a16="http://schemas.microsoft.com/office/drawing/2014/main" id="{1E4344B8-6F8F-6045-A7B1-2E476D32D68C}"/>
                </a:ext>
              </a:extLst>
            </p:cNvPr>
            <p:cNvSpPr txBox="1">
              <a:spLocks/>
            </p:cNvSpPr>
            <p:nvPr/>
          </p:nvSpPr>
          <p:spPr>
            <a:xfrm>
              <a:off x="9217540" y="4711334"/>
              <a:ext cx="2288426" cy="46983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anose="020B0604020202020204" pitchFamily="34" charset="0"/>
                <a:buNone/>
                <a:tabLst/>
                <a:defRPr/>
              </a:pPr>
              <a:r>
                <a:rPr kumimoji="0" lang="ru-RU" sz="10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rPr>
                <a:t>Место для вашего текста. Место для вашего текста.</a:t>
              </a: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Roboto Light" panose="02000000000000000000" pitchFamily="2" charset="0"/>
                <a:cs typeface="Roboto Light" panose="02000000000000000000" pitchFamily="2" charset="0"/>
              </a:endParaRPr>
            </a:p>
          </p:txBody>
        </p:sp>
        <p:sp>
          <p:nvSpPr>
            <p:cNvPr id="115" name="Text Placeholder 33">
              <a:extLst>
                <a:ext uri="{FF2B5EF4-FFF2-40B4-BE49-F238E27FC236}">
                  <a16:creationId xmlns:a16="http://schemas.microsoft.com/office/drawing/2014/main" id="{767C65F7-F761-0E4B-8EFD-42BD5C388B92}"/>
                </a:ext>
              </a:extLst>
            </p:cNvPr>
            <p:cNvSpPr txBox="1">
              <a:spLocks/>
            </p:cNvSpPr>
            <p:nvPr/>
          </p:nvSpPr>
          <p:spPr>
            <a:xfrm>
              <a:off x="9207905" y="4511909"/>
              <a:ext cx="2297689" cy="21334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defTabSz="685800" rtl="0" eaLnBrk="1" fontAlgn="auto" latinLnBrk="0" hangingPunct="1">
                <a:lnSpc>
                  <a:spcPct val="130000"/>
                </a:lnSpc>
                <a:spcBef>
                  <a:spcPts val="750"/>
                </a:spcBef>
                <a:spcAft>
                  <a:spcPts val="0"/>
                </a:spcAft>
                <a:buClrTx/>
                <a:buSzTx/>
                <a:buFont typeface="Arial" panose="020B0604020202020204" pitchFamily="34" charset="0"/>
                <a:buNone/>
                <a:tabLst/>
                <a:defRPr/>
              </a:pPr>
              <a:r>
                <a:rPr kumimoji="0" lang="ru-RU" sz="90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rPr>
                <a:t>Место для текста</a:t>
              </a:r>
              <a:endParaRPr kumimoji="0" lang="en-US" sz="90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endParaRPr>
            </a:p>
          </p:txBody>
        </p:sp>
        <p:sp>
          <p:nvSpPr>
            <p:cNvPr id="116" name="Text Placeholder 33">
              <a:extLst>
                <a:ext uri="{FF2B5EF4-FFF2-40B4-BE49-F238E27FC236}">
                  <a16:creationId xmlns:a16="http://schemas.microsoft.com/office/drawing/2014/main" id="{FB41F261-06EE-AD4B-B592-C1156A4174CF}"/>
                </a:ext>
              </a:extLst>
            </p:cNvPr>
            <p:cNvSpPr txBox="1">
              <a:spLocks/>
            </p:cNvSpPr>
            <p:nvPr/>
          </p:nvSpPr>
          <p:spPr>
            <a:xfrm>
              <a:off x="9207905" y="4230139"/>
              <a:ext cx="2297689" cy="28698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defTabSz="685800" rtl="0" eaLnBrk="1" fontAlgn="auto" latinLnBrk="0" hangingPunct="1">
                <a:lnSpc>
                  <a:spcPct val="130000"/>
                </a:lnSpc>
                <a:spcBef>
                  <a:spcPts val="0"/>
                </a:spcBef>
                <a:spcAft>
                  <a:spcPts val="0"/>
                </a:spcAft>
                <a:buClrTx/>
                <a:buSzTx/>
                <a:buFont typeface="Arial" panose="020B0604020202020204" pitchFamily="34" charset="0"/>
                <a:buNone/>
                <a:tabLst/>
                <a:defRPr/>
              </a:pPr>
              <a:r>
                <a:rPr kumimoji="0" lang="ru-RU" sz="14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rPr>
                <a:t>Подзаголовок</a:t>
              </a:r>
              <a:endParaRPr kumimoji="0" lang="en-AU" sz="14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nvGrpSpPr>
            <p:cNvPr id="117" name="Group 116">
              <a:extLst>
                <a:ext uri="{FF2B5EF4-FFF2-40B4-BE49-F238E27FC236}">
                  <a16:creationId xmlns:a16="http://schemas.microsoft.com/office/drawing/2014/main" id="{AF168E81-9D9C-B146-BD68-64ACECCFC37D}"/>
                </a:ext>
              </a:extLst>
            </p:cNvPr>
            <p:cNvGrpSpPr/>
            <p:nvPr/>
          </p:nvGrpSpPr>
          <p:grpSpPr>
            <a:xfrm>
              <a:off x="8570088" y="4370360"/>
              <a:ext cx="471493" cy="471491"/>
              <a:chOff x="1237829" y="4856879"/>
              <a:chExt cx="699076" cy="699074"/>
            </a:xfrm>
          </p:grpSpPr>
          <p:sp>
            <p:nvSpPr>
              <p:cNvPr id="118" name="Oval 117">
                <a:extLst>
                  <a:ext uri="{FF2B5EF4-FFF2-40B4-BE49-F238E27FC236}">
                    <a16:creationId xmlns:a16="http://schemas.microsoft.com/office/drawing/2014/main" id="{BF04020D-ABE6-A446-A3D9-3D5FCBD81E16}"/>
                  </a:ext>
                </a:extLst>
              </p:cNvPr>
              <p:cNvSpPr/>
              <p:nvPr/>
            </p:nvSpPr>
            <p:spPr>
              <a:xfrm>
                <a:off x="1237829" y="4856879"/>
                <a:ext cx="699076" cy="699074"/>
              </a:xfrm>
              <a:prstGeom prst="ellipse">
                <a:avLst/>
              </a:prstGeom>
              <a:ln/>
            </p:spPr>
            <p:style>
              <a:lnRef idx="0">
                <a:schemeClr val="accent6"/>
              </a:lnRef>
              <a:fillRef idx="3">
                <a:schemeClr val="accent6"/>
              </a:fillRef>
              <a:effectRef idx="3">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2400" b="0" i="0" u="none" strike="noStrike" kern="1200" cap="none" spc="0" normalizeH="0" baseline="0" noProof="0" dirty="0">
                  <a:ln>
                    <a:noFill/>
                  </a:ln>
                  <a:solidFill>
                    <a:srgbClr val="FFFFFF"/>
                  </a:solidFill>
                  <a:effectLst/>
                  <a:uLnTx/>
                  <a:uFillTx/>
                  <a:latin typeface="Tahoma" panose="020B0604030504040204" pitchFamily="34" charset="0"/>
                  <a:ea typeface="+mn-ea"/>
                  <a:cs typeface="+mn-cs"/>
                </a:endParaRPr>
              </a:p>
            </p:txBody>
          </p:sp>
          <p:sp>
            <p:nvSpPr>
              <p:cNvPr id="119" name="Shape 2540">
                <a:extLst>
                  <a:ext uri="{FF2B5EF4-FFF2-40B4-BE49-F238E27FC236}">
                    <a16:creationId xmlns:a16="http://schemas.microsoft.com/office/drawing/2014/main" id="{BC31CDC0-2E4C-CA44-A177-D87992867D56}"/>
                  </a:ext>
                </a:extLst>
              </p:cNvPr>
              <p:cNvSpPr/>
              <p:nvPr/>
            </p:nvSpPr>
            <p:spPr>
              <a:xfrm>
                <a:off x="1442604" y="5066752"/>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grpSp>
      </p:grpSp>
    </p:spTree>
    <p:extLst>
      <p:ext uri="{BB962C8B-B14F-4D97-AF65-F5344CB8AC3E}">
        <p14:creationId xmlns:p14="http://schemas.microsoft.com/office/powerpoint/2010/main" val="2462230642"/>
      </p:ext>
    </p:extLst>
  </p:cSld>
  <p:clrMapOvr>
    <a:masterClrMapping/>
  </p:clrMapOvr>
  <mc:AlternateContent xmlns:mc="http://schemas.openxmlformats.org/markup-compatibility/2006" xmlns:p14="http://schemas.microsoft.com/office/powerpoint/2010/main">
    <mc:Choice Requires="p14">
      <p:transition spd="slow" p14:dur="1250" advTm="1000">
        <p14:switch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by="(-#ppt_w*2)" calcmode="lin" valueType="num">
                                      <p:cBhvr rctx="PPT">
                                        <p:cTn id="7" dur="250" autoRev="1" fill="hold">
                                          <p:stCondLst>
                                            <p:cond delay="0"/>
                                          </p:stCondLst>
                                        </p:cTn>
                                        <p:tgtEl>
                                          <p:spTgt spid="2">
                                            <p:txEl>
                                              <p:pRg st="0" end="0"/>
                                            </p:txEl>
                                          </p:spTgt>
                                        </p:tgtEl>
                                        <p:attrNameLst>
                                          <p:attrName>ppt_w</p:attrName>
                                        </p:attrNameLst>
                                      </p:cBhvr>
                                    </p:anim>
                                    <p:anim by="(#ppt_w*0.50)" calcmode="lin" valueType="num">
                                      <p:cBhvr>
                                        <p:cTn id="8" dur="250" decel="50000" autoRev="1" fill="hold">
                                          <p:stCondLst>
                                            <p:cond delay="0"/>
                                          </p:stCondLst>
                                        </p:cTn>
                                        <p:tgtEl>
                                          <p:spTgt spid="2">
                                            <p:txEl>
                                              <p:pRg st="0" end="0"/>
                                            </p:txEl>
                                          </p:spTgt>
                                        </p:tgtEl>
                                        <p:attrNameLst>
                                          <p:attrName>ppt_x</p:attrName>
                                        </p:attrNameLst>
                                      </p:cBhvr>
                                    </p:anim>
                                    <p:anim from="(-#ppt_h/2)" to="(#ppt_y)" calcmode="lin" valueType="num">
                                      <p:cBhvr>
                                        <p:cTn id="9" dur="500" fill="hold">
                                          <p:stCondLst>
                                            <p:cond delay="0"/>
                                          </p:stCondLst>
                                        </p:cTn>
                                        <p:tgtEl>
                                          <p:spTgt spid="2">
                                            <p:txEl>
                                              <p:pRg st="0" end="0"/>
                                            </p:txEl>
                                          </p:spTgt>
                                        </p:tgtEl>
                                        <p:attrNameLst>
                                          <p:attrName>ppt_y</p:attrName>
                                        </p:attrNameLst>
                                      </p:cBhvr>
                                    </p:anim>
                                    <p:animRot by="21600000">
                                      <p:cBhvr>
                                        <p:cTn id="10" dur="500" fill="hold">
                                          <p:stCondLst>
                                            <p:cond delay="0"/>
                                          </p:stCondLst>
                                        </p:cTn>
                                        <p:tgtEl>
                                          <p:spTgt spid="2">
                                            <p:txEl>
                                              <p:pRg st="0" end="0"/>
                                            </p:txEl>
                                          </p:spTgt>
                                        </p:tgtEl>
                                        <p:attrNameLst>
                                          <p:attrName>r</p:attrName>
                                        </p:attrNameLst>
                                      </p:cBhvr>
                                    </p:animRot>
                                  </p:childTnLst>
                                </p:cTn>
                              </p:par>
                            </p:childTnLst>
                          </p:cTn>
                        </p:par>
                        <p:par>
                          <p:cTn id="11" fill="hold">
                            <p:stCondLst>
                              <p:cond delay="1200"/>
                            </p:stCondLst>
                            <p:childTnLst>
                              <p:par>
                                <p:cTn id="12" presetID="16" presetClass="entr" presetSubtype="21"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par>
                          <p:cTn id="15" fill="hold">
                            <p:stCondLst>
                              <p:cond delay="1700"/>
                            </p:stCondLst>
                            <p:childTnLst>
                              <p:par>
                                <p:cTn id="16" presetID="16" presetClass="entr" presetSubtype="21" fill="hold" nodeType="afterEffect">
                                  <p:stCondLst>
                                    <p:cond delay="0"/>
                                  </p:stCondLst>
                                  <p:childTnLst>
                                    <p:set>
                                      <p:cBhvr>
                                        <p:cTn id="17" dur="1" fill="hold">
                                          <p:stCondLst>
                                            <p:cond delay="0"/>
                                          </p:stCondLst>
                                        </p:cTn>
                                        <p:tgtEl>
                                          <p:spTgt spid="77"/>
                                        </p:tgtEl>
                                        <p:attrNameLst>
                                          <p:attrName>style.visibility</p:attrName>
                                        </p:attrNameLst>
                                      </p:cBhvr>
                                      <p:to>
                                        <p:strVal val="visible"/>
                                      </p:to>
                                    </p:set>
                                    <p:animEffect transition="in" filter="barn(inVertical)">
                                      <p:cBhvr>
                                        <p:cTn id="18" dur="500"/>
                                        <p:tgtEl>
                                          <p:spTgt spid="77"/>
                                        </p:tgtEl>
                                      </p:cBhvr>
                                    </p:animEffect>
                                  </p:childTnLst>
                                </p:cTn>
                              </p:par>
                            </p:childTnLst>
                          </p:cTn>
                        </p:par>
                        <p:par>
                          <p:cTn id="19" fill="hold">
                            <p:stCondLst>
                              <p:cond delay="2200"/>
                            </p:stCondLst>
                            <p:childTnLst>
                              <p:par>
                                <p:cTn id="20" presetID="2" presetClass="entr" presetSubtype="4" fill="hold" nodeType="afterEffect">
                                  <p:stCondLst>
                                    <p:cond delay="0"/>
                                  </p:stCondLst>
                                  <p:childTnLst>
                                    <p:set>
                                      <p:cBhvr>
                                        <p:cTn id="21" dur="1" fill="hold">
                                          <p:stCondLst>
                                            <p:cond delay="0"/>
                                          </p:stCondLst>
                                        </p:cTn>
                                        <p:tgtEl>
                                          <p:spTgt spid="78"/>
                                        </p:tgtEl>
                                        <p:attrNameLst>
                                          <p:attrName>style.visibility</p:attrName>
                                        </p:attrNameLst>
                                      </p:cBhvr>
                                      <p:to>
                                        <p:strVal val="visible"/>
                                      </p:to>
                                    </p:set>
                                    <p:anim calcmode="lin" valueType="num">
                                      <p:cBhvr additive="base">
                                        <p:cTn id="22" dur="500" fill="hold"/>
                                        <p:tgtEl>
                                          <p:spTgt spid="78"/>
                                        </p:tgtEl>
                                        <p:attrNameLst>
                                          <p:attrName>ppt_x</p:attrName>
                                        </p:attrNameLst>
                                      </p:cBhvr>
                                      <p:tavLst>
                                        <p:tav tm="0">
                                          <p:val>
                                            <p:strVal val="#ppt_x"/>
                                          </p:val>
                                        </p:tav>
                                        <p:tav tm="100000">
                                          <p:val>
                                            <p:strVal val="#ppt_x"/>
                                          </p:val>
                                        </p:tav>
                                      </p:tavLst>
                                    </p:anim>
                                    <p:anim calcmode="lin" valueType="num">
                                      <p:cBhvr additive="base">
                                        <p:cTn id="23" dur="500" fill="hold"/>
                                        <p:tgtEl>
                                          <p:spTgt spid="78"/>
                                        </p:tgtEl>
                                        <p:attrNameLst>
                                          <p:attrName>ppt_y</p:attrName>
                                        </p:attrNameLst>
                                      </p:cBhvr>
                                      <p:tavLst>
                                        <p:tav tm="0">
                                          <p:val>
                                            <p:strVal val="1+#ppt_h/2"/>
                                          </p:val>
                                        </p:tav>
                                        <p:tav tm="100000">
                                          <p:val>
                                            <p:strVal val="#ppt_y"/>
                                          </p:val>
                                        </p:tav>
                                      </p:tavLst>
                                    </p:anim>
                                  </p:childTnLst>
                                </p:cTn>
                              </p:par>
                            </p:childTnLst>
                          </p:cTn>
                        </p:par>
                        <p:par>
                          <p:cTn id="24" fill="hold">
                            <p:stCondLst>
                              <p:cond delay="2700"/>
                            </p:stCondLst>
                            <p:childTnLst>
                              <p:par>
                                <p:cTn id="25" presetID="2" presetClass="entr" presetSubtype="4" fill="hold" nodeType="afterEffect">
                                  <p:stCondLst>
                                    <p:cond delay="0"/>
                                  </p:stCondLst>
                                  <p:childTnLst>
                                    <p:set>
                                      <p:cBhvr>
                                        <p:cTn id="26" dur="1" fill="hold">
                                          <p:stCondLst>
                                            <p:cond delay="0"/>
                                          </p:stCondLst>
                                        </p:cTn>
                                        <p:tgtEl>
                                          <p:spTgt spid="99"/>
                                        </p:tgtEl>
                                        <p:attrNameLst>
                                          <p:attrName>style.visibility</p:attrName>
                                        </p:attrNameLst>
                                      </p:cBhvr>
                                      <p:to>
                                        <p:strVal val="visible"/>
                                      </p:to>
                                    </p:set>
                                    <p:anim calcmode="lin" valueType="num">
                                      <p:cBhvr additive="base">
                                        <p:cTn id="27" dur="500" fill="hold"/>
                                        <p:tgtEl>
                                          <p:spTgt spid="99"/>
                                        </p:tgtEl>
                                        <p:attrNameLst>
                                          <p:attrName>ppt_x</p:attrName>
                                        </p:attrNameLst>
                                      </p:cBhvr>
                                      <p:tavLst>
                                        <p:tav tm="0">
                                          <p:val>
                                            <p:strVal val="#ppt_x"/>
                                          </p:val>
                                        </p:tav>
                                        <p:tav tm="100000">
                                          <p:val>
                                            <p:strVal val="#ppt_x"/>
                                          </p:val>
                                        </p:tav>
                                      </p:tavLst>
                                    </p:anim>
                                    <p:anim calcmode="lin" valueType="num">
                                      <p:cBhvr additive="base">
                                        <p:cTn id="28" dur="500" fill="hold"/>
                                        <p:tgtEl>
                                          <p:spTgt spid="99"/>
                                        </p:tgtEl>
                                        <p:attrNameLst>
                                          <p:attrName>ppt_y</p:attrName>
                                        </p:attrNameLst>
                                      </p:cBhvr>
                                      <p:tavLst>
                                        <p:tav tm="0">
                                          <p:val>
                                            <p:strVal val="1+#ppt_h/2"/>
                                          </p:val>
                                        </p:tav>
                                        <p:tav tm="100000">
                                          <p:val>
                                            <p:strVal val="#ppt_y"/>
                                          </p:val>
                                        </p:tav>
                                      </p:tavLst>
                                    </p:anim>
                                  </p:childTnLst>
                                </p:cTn>
                              </p:par>
                            </p:childTnLst>
                          </p:cTn>
                        </p:par>
                        <p:par>
                          <p:cTn id="29" fill="hold">
                            <p:stCondLst>
                              <p:cond delay="3200"/>
                            </p:stCondLst>
                            <p:childTnLst>
                              <p:par>
                                <p:cTn id="30" presetID="2" presetClass="entr" presetSubtype="4" fill="hold" nodeType="afterEffect">
                                  <p:stCondLst>
                                    <p:cond delay="0"/>
                                  </p:stCondLst>
                                  <p:childTnLst>
                                    <p:set>
                                      <p:cBhvr>
                                        <p:cTn id="31" dur="1" fill="hold">
                                          <p:stCondLst>
                                            <p:cond delay="0"/>
                                          </p:stCondLst>
                                        </p:cTn>
                                        <p:tgtEl>
                                          <p:spTgt spid="85"/>
                                        </p:tgtEl>
                                        <p:attrNameLst>
                                          <p:attrName>style.visibility</p:attrName>
                                        </p:attrNameLst>
                                      </p:cBhvr>
                                      <p:to>
                                        <p:strVal val="visible"/>
                                      </p:to>
                                    </p:set>
                                    <p:anim calcmode="lin" valueType="num">
                                      <p:cBhvr additive="base">
                                        <p:cTn id="32" dur="500" fill="hold"/>
                                        <p:tgtEl>
                                          <p:spTgt spid="85"/>
                                        </p:tgtEl>
                                        <p:attrNameLst>
                                          <p:attrName>ppt_x</p:attrName>
                                        </p:attrNameLst>
                                      </p:cBhvr>
                                      <p:tavLst>
                                        <p:tav tm="0">
                                          <p:val>
                                            <p:strVal val="#ppt_x"/>
                                          </p:val>
                                        </p:tav>
                                        <p:tav tm="100000">
                                          <p:val>
                                            <p:strVal val="#ppt_x"/>
                                          </p:val>
                                        </p:tav>
                                      </p:tavLst>
                                    </p:anim>
                                    <p:anim calcmode="lin" valueType="num">
                                      <p:cBhvr additive="base">
                                        <p:cTn id="33" dur="500" fill="hold"/>
                                        <p:tgtEl>
                                          <p:spTgt spid="85"/>
                                        </p:tgtEl>
                                        <p:attrNameLst>
                                          <p:attrName>ppt_y</p:attrName>
                                        </p:attrNameLst>
                                      </p:cBhvr>
                                      <p:tavLst>
                                        <p:tav tm="0">
                                          <p:val>
                                            <p:strVal val="1+#ppt_h/2"/>
                                          </p:val>
                                        </p:tav>
                                        <p:tav tm="100000">
                                          <p:val>
                                            <p:strVal val="#ppt_y"/>
                                          </p:val>
                                        </p:tav>
                                      </p:tavLst>
                                    </p:anim>
                                  </p:childTnLst>
                                </p:cTn>
                              </p:par>
                            </p:childTnLst>
                          </p:cTn>
                        </p:par>
                        <p:par>
                          <p:cTn id="34" fill="hold">
                            <p:stCondLst>
                              <p:cond delay="3700"/>
                            </p:stCondLst>
                            <p:childTnLst>
                              <p:par>
                                <p:cTn id="35" presetID="2" presetClass="entr" presetSubtype="4" fill="hold" nodeType="afterEffect">
                                  <p:stCondLst>
                                    <p:cond delay="0"/>
                                  </p:stCondLst>
                                  <p:childTnLst>
                                    <p:set>
                                      <p:cBhvr>
                                        <p:cTn id="36" dur="1" fill="hold">
                                          <p:stCondLst>
                                            <p:cond delay="0"/>
                                          </p:stCondLst>
                                        </p:cTn>
                                        <p:tgtEl>
                                          <p:spTgt spid="106"/>
                                        </p:tgtEl>
                                        <p:attrNameLst>
                                          <p:attrName>style.visibility</p:attrName>
                                        </p:attrNameLst>
                                      </p:cBhvr>
                                      <p:to>
                                        <p:strVal val="visible"/>
                                      </p:to>
                                    </p:set>
                                    <p:anim calcmode="lin" valueType="num">
                                      <p:cBhvr additive="base">
                                        <p:cTn id="37" dur="500" fill="hold"/>
                                        <p:tgtEl>
                                          <p:spTgt spid="106"/>
                                        </p:tgtEl>
                                        <p:attrNameLst>
                                          <p:attrName>ppt_x</p:attrName>
                                        </p:attrNameLst>
                                      </p:cBhvr>
                                      <p:tavLst>
                                        <p:tav tm="0">
                                          <p:val>
                                            <p:strVal val="#ppt_x"/>
                                          </p:val>
                                        </p:tav>
                                        <p:tav tm="100000">
                                          <p:val>
                                            <p:strVal val="#ppt_x"/>
                                          </p:val>
                                        </p:tav>
                                      </p:tavLst>
                                    </p:anim>
                                    <p:anim calcmode="lin" valueType="num">
                                      <p:cBhvr additive="base">
                                        <p:cTn id="38" dur="500" fill="hold"/>
                                        <p:tgtEl>
                                          <p:spTgt spid="106"/>
                                        </p:tgtEl>
                                        <p:attrNameLst>
                                          <p:attrName>ppt_y</p:attrName>
                                        </p:attrNameLst>
                                      </p:cBhvr>
                                      <p:tavLst>
                                        <p:tav tm="0">
                                          <p:val>
                                            <p:strVal val="1+#ppt_h/2"/>
                                          </p:val>
                                        </p:tav>
                                        <p:tav tm="100000">
                                          <p:val>
                                            <p:strVal val="#ppt_y"/>
                                          </p:val>
                                        </p:tav>
                                      </p:tavLst>
                                    </p:anim>
                                  </p:childTnLst>
                                </p:cTn>
                              </p:par>
                            </p:childTnLst>
                          </p:cTn>
                        </p:par>
                        <p:par>
                          <p:cTn id="39" fill="hold">
                            <p:stCondLst>
                              <p:cond delay="4200"/>
                            </p:stCondLst>
                            <p:childTnLst>
                              <p:par>
                                <p:cTn id="40" presetID="2" presetClass="entr" presetSubtype="4" fill="hold" nodeType="afterEffect">
                                  <p:stCondLst>
                                    <p:cond delay="0"/>
                                  </p:stCondLst>
                                  <p:childTnLst>
                                    <p:set>
                                      <p:cBhvr>
                                        <p:cTn id="41" dur="1" fill="hold">
                                          <p:stCondLst>
                                            <p:cond delay="0"/>
                                          </p:stCondLst>
                                        </p:cTn>
                                        <p:tgtEl>
                                          <p:spTgt spid="92"/>
                                        </p:tgtEl>
                                        <p:attrNameLst>
                                          <p:attrName>style.visibility</p:attrName>
                                        </p:attrNameLst>
                                      </p:cBhvr>
                                      <p:to>
                                        <p:strVal val="visible"/>
                                      </p:to>
                                    </p:set>
                                    <p:anim calcmode="lin" valueType="num">
                                      <p:cBhvr additive="base">
                                        <p:cTn id="42" dur="500" fill="hold"/>
                                        <p:tgtEl>
                                          <p:spTgt spid="92"/>
                                        </p:tgtEl>
                                        <p:attrNameLst>
                                          <p:attrName>ppt_x</p:attrName>
                                        </p:attrNameLst>
                                      </p:cBhvr>
                                      <p:tavLst>
                                        <p:tav tm="0">
                                          <p:val>
                                            <p:strVal val="#ppt_x"/>
                                          </p:val>
                                        </p:tav>
                                        <p:tav tm="100000">
                                          <p:val>
                                            <p:strVal val="#ppt_x"/>
                                          </p:val>
                                        </p:tav>
                                      </p:tavLst>
                                    </p:anim>
                                    <p:anim calcmode="lin" valueType="num">
                                      <p:cBhvr additive="base">
                                        <p:cTn id="43" dur="500" fill="hold"/>
                                        <p:tgtEl>
                                          <p:spTgt spid="92"/>
                                        </p:tgtEl>
                                        <p:attrNameLst>
                                          <p:attrName>ppt_y</p:attrName>
                                        </p:attrNameLst>
                                      </p:cBhvr>
                                      <p:tavLst>
                                        <p:tav tm="0">
                                          <p:val>
                                            <p:strVal val="1+#ppt_h/2"/>
                                          </p:val>
                                        </p:tav>
                                        <p:tav tm="100000">
                                          <p:val>
                                            <p:strVal val="#ppt_y"/>
                                          </p:val>
                                        </p:tav>
                                      </p:tavLst>
                                    </p:anim>
                                  </p:childTnLst>
                                </p:cTn>
                              </p:par>
                            </p:childTnLst>
                          </p:cTn>
                        </p:par>
                        <p:par>
                          <p:cTn id="44" fill="hold">
                            <p:stCondLst>
                              <p:cond delay="4700"/>
                            </p:stCondLst>
                            <p:childTnLst>
                              <p:par>
                                <p:cTn id="45" presetID="2" presetClass="entr" presetSubtype="4" fill="hold" nodeType="afterEffect">
                                  <p:stCondLst>
                                    <p:cond delay="0"/>
                                  </p:stCondLst>
                                  <p:childTnLst>
                                    <p:set>
                                      <p:cBhvr>
                                        <p:cTn id="46" dur="1" fill="hold">
                                          <p:stCondLst>
                                            <p:cond delay="0"/>
                                          </p:stCondLst>
                                        </p:cTn>
                                        <p:tgtEl>
                                          <p:spTgt spid="113"/>
                                        </p:tgtEl>
                                        <p:attrNameLst>
                                          <p:attrName>style.visibility</p:attrName>
                                        </p:attrNameLst>
                                      </p:cBhvr>
                                      <p:to>
                                        <p:strVal val="visible"/>
                                      </p:to>
                                    </p:set>
                                    <p:anim calcmode="lin" valueType="num">
                                      <p:cBhvr additive="base">
                                        <p:cTn id="47" dur="500" fill="hold"/>
                                        <p:tgtEl>
                                          <p:spTgt spid="113"/>
                                        </p:tgtEl>
                                        <p:attrNameLst>
                                          <p:attrName>ppt_x</p:attrName>
                                        </p:attrNameLst>
                                      </p:cBhvr>
                                      <p:tavLst>
                                        <p:tav tm="0">
                                          <p:val>
                                            <p:strVal val="#ppt_x"/>
                                          </p:val>
                                        </p:tav>
                                        <p:tav tm="100000">
                                          <p:val>
                                            <p:strVal val="#ppt_x"/>
                                          </p:val>
                                        </p:tav>
                                      </p:tavLst>
                                    </p:anim>
                                    <p:anim calcmode="lin" valueType="num">
                                      <p:cBhvr additive="base">
                                        <p:cTn id="48" dur="500" fill="hold"/>
                                        <p:tgtEl>
                                          <p:spTgt spid="1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83BE5DC-3DF4-2548-B1FC-71E4D233985E}"/>
              </a:ext>
            </a:extLst>
          </p:cNvPr>
          <p:cNvSpPr txBox="1"/>
          <p:nvPr/>
        </p:nvSpPr>
        <p:spPr>
          <a:xfrm>
            <a:off x="2324884" y="408124"/>
            <a:ext cx="7553866" cy="584775"/>
          </a:xfrm>
          <a:prstGeom prst="rect">
            <a:avLst/>
          </a:prstGeom>
          <a:noFill/>
        </p:spPr>
        <p:txBody>
          <a:bodyPr wrap="square" rtlCol="0">
            <a:spAutoFit/>
          </a:bodyPr>
          <a:lstStyle/>
          <a:p>
            <a:pPr lvl="0" algn="ctr">
              <a:defRPr/>
            </a:pPr>
            <a:r>
              <a:rPr lang="ru-RU" sz="3200" dirty="0">
                <a:solidFill>
                  <a:srgbClr val="656D78"/>
                </a:solidFill>
                <a:latin typeface="Tahoma" panose="020B0604030504040204" pitchFamily="34" charset="0"/>
                <a:ea typeface="Tahoma" panose="020B0604030504040204" pitchFamily="34" charset="0"/>
                <a:cs typeface="Tahoma" panose="020B0604030504040204" pitchFamily="34" charset="0"/>
              </a:rPr>
              <a:t>Заголовок </a:t>
            </a:r>
            <a:r>
              <a:rPr lang="ru-RU" sz="3200" dirty="0">
                <a:solidFill>
                  <a:srgbClr val="26A69A"/>
                </a:solidFill>
                <a:latin typeface="Tahoma" panose="020B0604030504040204" pitchFamily="34" charset="0"/>
                <a:ea typeface="Tahoma" panose="020B0604030504040204" pitchFamily="34" charset="0"/>
                <a:cs typeface="Tahoma" panose="020B0604030504040204" pitchFamily="34" charset="0"/>
              </a:rPr>
              <a:t>слайда</a:t>
            </a:r>
            <a:endParaRPr lang="en-US" sz="3200" dirty="0">
              <a:solidFill>
                <a:srgbClr val="656D78"/>
              </a:solidFill>
              <a:latin typeface="Tahoma" panose="020B0604030504040204" pitchFamily="34" charset="0"/>
              <a:ea typeface="Tahoma" panose="020B0604030504040204" pitchFamily="34" charset="0"/>
              <a:cs typeface="Tahoma" panose="020B0604030504040204" pitchFamily="34" charset="0"/>
            </a:endParaRPr>
          </a:p>
        </p:txBody>
      </p:sp>
      <p:sp>
        <p:nvSpPr>
          <p:cNvPr id="3" name="Rectangle 2">
            <a:extLst>
              <a:ext uri="{FF2B5EF4-FFF2-40B4-BE49-F238E27FC236}">
                <a16:creationId xmlns:a16="http://schemas.microsoft.com/office/drawing/2014/main" id="{0F9AAF73-1C8A-FD4C-94F8-609C346D3384}"/>
              </a:ext>
            </a:extLst>
          </p:cNvPr>
          <p:cNvSpPr/>
          <p:nvPr/>
        </p:nvSpPr>
        <p:spPr>
          <a:xfrm>
            <a:off x="5344615" y="939038"/>
            <a:ext cx="1513556" cy="276999"/>
          </a:xfrm>
          <a:prstGeom prst="rect">
            <a:avLst/>
          </a:prstGeom>
        </p:spPr>
        <p:txBody>
          <a:bodyPr wrap="none">
            <a:spAutoFit/>
          </a:bodyPr>
          <a:lstStyle/>
          <a:p>
            <a:pPr lvl="0" algn="ctr">
              <a:defRPr/>
            </a:pPr>
            <a:r>
              <a:rPr lang="ru-RU" sz="1200" dirty="0">
                <a:solidFill>
                  <a:srgbClr val="656D78"/>
                </a:solidFill>
                <a:latin typeface="Tahoma" panose="020B0604030504040204" pitchFamily="34" charset="0"/>
              </a:rPr>
              <a:t>Краткое </a:t>
            </a:r>
            <a:r>
              <a:rPr lang="ru-RU" sz="1200" dirty="0">
                <a:solidFill>
                  <a:srgbClr val="26A69A"/>
                </a:solidFill>
                <a:latin typeface="Tahoma" panose="020B0604030504040204" pitchFamily="34" charset="0"/>
              </a:rPr>
              <a:t>описание.</a:t>
            </a: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nvGrpSpPr>
          <p:cNvPr id="48" name="Group 47">
            <a:extLst>
              <a:ext uri="{FF2B5EF4-FFF2-40B4-BE49-F238E27FC236}">
                <a16:creationId xmlns:a16="http://schemas.microsoft.com/office/drawing/2014/main" id="{A8FD824D-0EE2-9649-B73B-0F16662511C3}"/>
              </a:ext>
            </a:extLst>
          </p:cNvPr>
          <p:cNvGrpSpPr/>
          <p:nvPr/>
        </p:nvGrpSpPr>
        <p:grpSpPr>
          <a:xfrm>
            <a:off x="1170795" y="1489254"/>
            <a:ext cx="4001705" cy="5368746"/>
            <a:chOff x="693125" y="1523813"/>
            <a:chExt cx="3695508" cy="4957948"/>
          </a:xfrm>
        </p:grpSpPr>
        <p:sp>
          <p:nvSpPr>
            <p:cNvPr id="27" name="Oval 26">
              <a:extLst>
                <a:ext uri="{FF2B5EF4-FFF2-40B4-BE49-F238E27FC236}">
                  <a16:creationId xmlns:a16="http://schemas.microsoft.com/office/drawing/2014/main" id="{B66F09A9-5ED4-874D-BAB9-D61419975083}"/>
                </a:ext>
              </a:extLst>
            </p:cNvPr>
            <p:cNvSpPr>
              <a:spLocks noChangeArrowheads="1"/>
            </p:cNvSpPr>
            <p:nvPr/>
          </p:nvSpPr>
          <p:spPr bwMode="auto">
            <a:xfrm>
              <a:off x="2881738" y="1924351"/>
              <a:ext cx="1086847" cy="1086846"/>
            </a:xfrm>
            <a:prstGeom prst="ellipse">
              <a:avLst/>
            </a:prstGeom>
            <a:solidFill>
              <a:srgbClr val="FFE5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 name="Freeform 27">
              <a:extLst>
                <a:ext uri="{FF2B5EF4-FFF2-40B4-BE49-F238E27FC236}">
                  <a16:creationId xmlns:a16="http://schemas.microsoft.com/office/drawing/2014/main" id="{B5A6C8EF-91EE-F342-932B-D91B3A13EB18}"/>
                </a:ext>
              </a:extLst>
            </p:cNvPr>
            <p:cNvSpPr>
              <a:spLocks/>
            </p:cNvSpPr>
            <p:nvPr/>
          </p:nvSpPr>
          <p:spPr bwMode="auto">
            <a:xfrm>
              <a:off x="796416" y="2338661"/>
              <a:ext cx="1407047" cy="2668340"/>
            </a:xfrm>
            <a:custGeom>
              <a:avLst/>
              <a:gdLst>
                <a:gd name="T0" fmla="*/ 48 w 435"/>
                <a:gd name="T1" fmla="*/ 673 h 825"/>
                <a:gd name="T2" fmla="*/ 161 w 435"/>
                <a:gd name="T3" fmla="*/ 682 h 825"/>
                <a:gd name="T4" fmla="*/ 273 w 435"/>
                <a:gd name="T5" fmla="*/ 734 h 825"/>
                <a:gd name="T6" fmla="*/ 274 w 435"/>
                <a:gd name="T7" fmla="*/ 734 h 825"/>
                <a:gd name="T8" fmla="*/ 333 w 435"/>
                <a:gd name="T9" fmla="*/ 745 h 825"/>
                <a:gd name="T10" fmla="*/ 390 w 435"/>
                <a:gd name="T11" fmla="*/ 778 h 825"/>
                <a:gd name="T12" fmla="*/ 356 w 435"/>
                <a:gd name="T13" fmla="*/ 694 h 825"/>
                <a:gd name="T14" fmla="*/ 316 w 435"/>
                <a:gd name="T15" fmla="*/ 650 h 825"/>
                <a:gd name="T16" fmla="*/ 120 w 435"/>
                <a:gd name="T17" fmla="*/ 516 h 825"/>
                <a:gd name="T18" fmla="*/ 7 w 435"/>
                <a:gd name="T19" fmla="*/ 293 h 825"/>
                <a:gd name="T20" fmla="*/ 2 w 435"/>
                <a:gd name="T21" fmla="*/ 258 h 825"/>
                <a:gd name="T22" fmla="*/ 5 w 435"/>
                <a:gd name="T23" fmla="*/ 193 h 825"/>
                <a:gd name="T24" fmla="*/ 6 w 435"/>
                <a:gd name="T25" fmla="*/ 196 h 825"/>
                <a:gd name="T26" fmla="*/ 31 w 435"/>
                <a:gd name="T27" fmla="*/ 240 h 825"/>
                <a:gd name="T28" fmla="*/ 118 w 435"/>
                <a:gd name="T29" fmla="*/ 381 h 825"/>
                <a:gd name="T30" fmla="*/ 182 w 435"/>
                <a:gd name="T31" fmla="*/ 537 h 825"/>
                <a:gd name="T32" fmla="*/ 220 w 435"/>
                <a:gd name="T33" fmla="*/ 576 h 825"/>
                <a:gd name="T34" fmla="*/ 305 w 435"/>
                <a:gd name="T35" fmla="*/ 627 h 825"/>
                <a:gd name="T36" fmla="*/ 248 w 435"/>
                <a:gd name="T37" fmla="*/ 531 h 825"/>
                <a:gd name="T38" fmla="*/ 205 w 435"/>
                <a:gd name="T39" fmla="*/ 439 h 825"/>
                <a:gd name="T40" fmla="*/ 144 w 435"/>
                <a:gd name="T41" fmla="*/ 348 h 825"/>
                <a:gd name="T42" fmla="*/ 51 w 435"/>
                <a:gd name="T43" fmla="*/ 1 h 825"/>
                <a:gd name="T44" fmla="*/ 59 w 435"/>
                <a:gd name="T45" fmla="*/ 6 h 825"/>
                <a:gd name="T46" fmla="*/ 79 w 435"/>
                <a:gd name="T47" fmla="*/ 27 h 825"/>
                <a:gd name="T48" fmla="*/ 134 w 435"/>
                <a:gd name="T49" fmla="*/ 153 h 825"/>
                <a:gd name="T50" fmla="*/ 214 w 435"/>
                <a:gd name="T51" fmla="*/ 441 h 825"/>
                <a:gd name="T52" fmla="*/ 300 w 435"/>
                <a:gd name="T53" fmla="*/ 508 h 825"/>
                <a:gd name="T54" fmla="*/ 266 w 435"/>
                <a:gd name="T55" fmla="*/ 344 h 825"/>
                <a:gd name="T56" fmla="*/ 242 w 435"/>
                <a:gd name="T57" fmla="*/ 294 h 825"/>
                <a:gd name="T58" fmla="*/ 243 w 435"/>
                <a:gd name="T59" fmla="*/ 294 h 825"/>
                <a:gd name="T60" fmla="*/ 389 w 435"/>
                <a:gd name="T61" fmla="*/ 519 h 825"/>
                <a:gd name="T62" fmla="*/ 391 w 435"/>
                <a:gd name="T63" fmla="*/ 651 h 825"/>
                <a:gd name="T64" fmla="*/ 384 w 435"/>
                <a:gd name="T65" fmla="*/ 727 h 825"/>
                <a:gd name="T66" fmla="*/ 430 w 435"/>
                <a:gd name="T67" fmla="*/ 825 h 825"/>
                <a:gd name="T68" fmla="*/ 387 w 435"/>
                <a:gd name="T69" fmla="*/ 787 h 825"/>
                <a:gd name="T70" fmla="*/ 288 w 435"/>
                <a:gd name="T71" fmla="*/ 744 h 825"/>
                <a:gd name="T72" fmla="*/ 272 w 435"/>
                <a:gd name="T73" fmla="*/ 743 h 825"/>
                <a:gd name="T74" fmla="*/ 208 w 435"/>
                <a:gd name="T75" fmla="*/ 743 h 825"/>
                <a:gd name="T76" fmla="*/ 58 w 435"/>
                <a:gd name="T77" fmla="*/ 688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35" h="825">
                  <a:moveTo>
                    <a:pt x="58" y="688"/>
                  </a:moveTo>
                  <a:cubicBezTo>
                    <a:pt x="54" y="683"/>
                    <a:pt x="51" y="678"/>
                    <a:pt x="48" y="673"/>
                  </a:cubicBezTo>
                  <a:cubicBezTo>
                    <a:pt x="43" y="664"/>
                    <a:pt x="39" y="654"/>
                    <a:pt x="36" y="644"/>
                  </a:cubicBezTo>
                  <a:cubicBezTo>
                    <a:pt x="75" y="669"/>
                    <a:pt x="115" y="676"/>
                    <a:pt x="161" y="682"/>
                  </a:cubicBezTo>
                  <a:cubicBezTo>
                    <a:pt x="181" y="685"/>
                    <a:pt x="200" y="693"/>
                    <a:pt x="219" y="702"/>
                  </a:cubicBezTo>
                  <a:cubicBezTo>
                    <a:pt x="238" y="711"/>
                    <a:pt x="254" y="725"/>
                    <a:pt x="273" y="734"/>
                  </a:cubicBezTo>
                  <a:cubicBezTo>
                    <a:pt x="273" y="734"/>
                    <a:pt x="274" y="734"/>
                    <a:pt x="274" y="734"/>
                  </a:cubicBezTo>
                  <a:cubicBezTo>
                    <a:pt x="274" y="734"/>
                    <a:pt x="274" y="734"/>
                    <a:pt x="274" y="734"/>
                  </a:cubicBezTo>
                  <a:cubicBezTo>
                    <a:pt x="279" y="734"/>
                    <a:pt x="284" y="735"/>
                    <a:pt x="289" y="735"/>
                  </a:cubicBezTo>
                  <a:cubicBezTo>
                    <a:pt x="304" y="737"/>
                    <a:pt x="318" y="740"/>
                    <a:pt x="333" y="745"/>
                  </a:cubicBezTo>
                  <a:cubicBezTo>
                    <a:pt x="351" y="751"/>
                    <a:pt x="368" y="760"/>
                    <a:pt x="384" y="772"/>
                  </a:cubicBezTo>
                  <a:cubicBezTo>
                    <a:pt x="386" y="774"/>
                    <a:pt x="388" y="776"/>
                    <a:pt x="390" y="778"/>
                  </a:cubicBezTo>
                  <a:cubicBezTo>
                    <a:pt x="387" y="771"/>
                    <a:pt x="385" y="765"/>
                    <a:pt x="384" y="760"/>
                  </a:cubicBezTo>
                  <a:cubicBezTo>
                    <a:pt x="377" y="737"/>
                    <a:pt x="370" y="714"/>
                    <a:pt x="356" y="694"/>
                  </a:cubicBezTo>
                  <a:cubicBezTo>
                    <a:pt x="348" y="681"/>
                    <a:pt x="337" y="670"/>
                    <a:pt x="326" y="659"/>
                  </a:cubicBezTo>
                  <a:cubicBezTo>
                    <a:pt x="322" y="656"/>
                    <a:pt x="319" y="653"/>
                    <a:pt x="316" y="650"/>
                  </a:cubicBezTo>
                  <a:cubicBezTo>
                    <a:pt x="298" y="638"/>
                    <a:pt x="279" y="627"/>
                    <a:pt x="261" y="617"/>
                  </a:cubicBezTo>
                  <a:cubicBezTo>
                    <a:pt x="209" y="588"/>
                    <a:pt x="160" y="560"/>
                    <a:pt x="120" y="516"/>
                  </a:cubicBezTo>
                  <a:cubicBezTo>
                    <a:pt x="81" y="474"/>
                    <a:pt x="52" y="426"/>
                    <a:pt x="31" y="374"/>
                  </a:cubicBezTo>
                  <a:cubicBezTo>
                    <a:pt x="21" y="348"/>
                    <a:pt x="14" y="320"/>
                    <a:pt x="7" y="293"/>
                  </a:cubicBezTo>
                  <a:cubicBezTo>
                    <a:pt x="7" y="290"/>
                    <a:pt x="6" y="287"/>
                    <a:pt x="5" y="284"/>
                  </a:cubicBezTo>
                  <a:cubicBezTo>
                    <a:pt x="4" y="275"/>
                    <a:pt x="3" y="267"/>
                    <a:pt x="2" y="258"/>
                  </a:cubicBezTo>
                  <a:cubicBezTo>
                    <a:pt x="2" y="251"/>
                    <a:pt x="1" y="243"/>
                    <a:pt x="0" y="236"/>
                  </a:cubicBezTo>
                  <a:cubicBezTo>
                    <a:pt x="1" y="222"/>
                    <a:pt x="2" y="207"/>
                    <a:pt x="5" y="193"/>
                  </a:cubicBezTo>
                  <a:cubicBezTo>
                    <a:pt x="6" y="194"/>
                    <a:pt x="6" y="194"/>
                    <a:pt x="6" y="195"/>
                  </a:cubicBezTo>
                  <a:cubicBezTo>
                    <a:pt x="6" y="195"/>
                    <a:pt x="6" y="196"/>
                    <a:pt x="6" y="196"/>
                  </a:cubicBezTo>
                  <a:cubicBezTo>
                    <a:pt x="6" y="196"/>
                    <a:pt x="6" y="196"/>
                    <a:pt x="7" y="196"/>
                  </a:cubicBezTo>
                  <a:cubicBezTo>
                    <a:pt x="15" y="211"/>
                    <a:pt x="22" y="226"/>
                    <a:pt x="31" y="240"/>
                  </a:cubicBezTo>
                  <a:cubicBezTo>
                    <a:pt x="41" y="255"/>
                    <a:pt x="52" y="269"/>
                    <a:pt x="62" y="283"/>
                  </a:cubicBezTo>
                  <a:cubicBezTo>
                    <a:pt x="84" y="313"/>
                    <a:pt x="104" y="346"/>
                    <a:pt x="118" y="381"/>
                  </a:cubicBezTo>
                  <a:cubicBezTo>
                    <a:pt x="131" y="417"/>
                    <a:pt x="139" y="454"/>
                    <a:pt x="155" y="489"/>
                  </a:cubicBezTo>
                  <a:cubicBezTo>
                    <a:pt x="162" y="506"/>
                    <a:pt x="171" y="522"/>
                    <a:pt x="182" y="537"/>
                  </a:cubicBezTo>
                  <a:cubicBezTo>
                    <a:pt x="188" y="545"/>
                    <a:pt x="195" y="553"/>
                    <a:pt x="201" y="560"/>
                  </a:cubicBezTo>
                  <a:cubicBezTo>
                    <a:pt x="208" y="565"/>
                    <a:pt x="214" y="571"/>
                    <a:pt x="220" y="576"/>
                  </a:cubicBezTo>
                  <a:cubicBezTo>
                    <a:pt x="235" y="588"/>
                    <a:pt x="253" y="595"/>
                    <a:pt x="269" y="604"/>
                  </a:cubicBezTo>
                  <a:cubicBezTo>
                    <a:pt x="282" y="611"/>
                    <a:pt x="293" y="620"/>
                    <a:pt x="305" y="627"/>
                  </a:cubicBezTo>
                  <a:cubicBezTo>
                    <a:pt x="309" y="630"/>
                    <a:pt x="313" y="632"/>
                    <a:pt x="317" y="635"/>
                  </a:cubicBezTo>
                  <a:cubicBezTo>
                    <a:pt x="290" y="604"/>
                    <a:pt x="267" y="567"/>
                    <a:pt x="248" y="531"/>
                  </a:cubicBezTo>
                  <a:cubicBezTo>
                    <a:pt x="233" y="503"/>
                    <a:pt x="219" y="474"/>
                    <a:pt x="207" y="444"/>
                  </a:cubicBezTo>
                  <a:cubicBezTo>
                    <a:pt x="206" y="442"/>
                    <a:pt x="206" y="441"/>
                    <a:pt x="205" y="439"/>
                  </a:cubicBezTo>
                  <a:cubicBezTo>
                    <a:pt x="205" y="439"/>
                    <a:pt x="205" y="439"/>
                    <a:pt x="205" y="439"/>
                  </a:cubicBezTo>
                  <a:cubicBezTo>
                    <a:pt x="179" y="414"/>
                    <a:pt x="160" y="380"/>
                    <a:pt x="144" y="348"/>
                  </a:cubicBezTo>
                  <a:cubicBezTo>
                    <a:pt x="125" y="311"/>
                    <a:pt x="111" y="271"/>
                    <a:pt x="98" y="232"/>
                  </a:cubicBezTo>
                  <a:cubicBezTo>
                    <a:pt x="72" y="157"/>
                    <a:pt x="55" y="80"/>
                    <a:pt x="51" y="1"/>
                  </a:cubicBezTo>
                  <a:cubicBezTo>
                    <a:pt x="51" y="1"/>
                    <a:pt x="51" y="0"/>
                    <a:pt x="51" y="0"/>
                  </a:cubicBezTo>
                  <a:cubicBezTo>
                    <a:pt x="54" y="2"/>
                    <a:pt x="57" y="4"/>
                    <a:pt x="59" y="6"/>
                  </a:cubicBezTo>
                  <a:cubicBezTo>
                    <a:pt x="63" y="9"/>
                    <a:pt x="66" y="12"/>
                    <a:pt x="69" y="15"/>
                  </a:cubicBezTo>
                  <a:cubicBezTo>
                    <a:pt x="73" y="19"/>
                    <a:pt x="76" y="23"/>
                    <a:pt x="79" y="27"/>
                  </a:cubicBezTo>
                  <a:cubicBezTo>
                    <a:pt x="88" y="39"/>
                    <a:pt x="95" y="53"/>
                    <a:pt x="102" y="66"/>
                  </a:cubicBezTo>
                  <a:cubicBezTo>
                    <a:pt x="116" y="93"/>
                    <a:pt x="125" y="124"/>
                    <a:pt x="134" y="153"/>
                  </a:cubicBezTo>
                  <a:cubicBezTo>
                    <a:pt x="152" y="212"/>
                    <a:pt x="163" y="274"/>
                    <a:pt x="178" y="334"/>
                  </a:cubicBezTo>
                  <a:cubicBezTo>
                    <a:pt x="188" y="371"/>
                    <a:pt x="200" y="406"/>
                    <a:pt x="214" y="441"/>
                  </a:cubicBezTo>
                  <a:cubicBezTo>
                    <a:pt x="245" y="518"/>
                    <a:pt x="289" y="589"/>
                    <a:pt x="344" y="651"/>
                  </a:cubicBezTo>
                  <a:cubicBezTo>
                    <a:pt x="322" y="606"/>
                    <a:pt x="310" y="556"/>
                    <a:pt x="300" y="508"/>
                  </a:cubicBezTo>
                  <a:cubicBezTo>
                    <a:pt x="293" y="471"/>
                    <a:pt x="286" y="434"/>
                    <a:pt x="279" y="397"/>
                  </a:cubicBezTo>
                  <a:cubicBezTo>
                    <a:pt x="276" y="379"/>
                    <a:pt x="272" y="361"/>
                    <a:pt x="266" y="344"/>
                  </a:cubicBezTo>
                  <a:cubicBezTo>
                    <a:pt x="266" y="341"/>
                    <a:pt x="265" y="339"/>
                    <a:pt x="263" y="337"/>
                  </a:cubicBezTo>
                  <a:cubicBezTo>
                    <a:pt x="260" y="321"/>
                    <a:pt x="252" y="306"/>
                    <a:pt x="242" y="294"/>
                  </a:cubicBezTo>
                  <a:cubicBezTo>
                    <a:pt x="242" y="294"/>
                    <a:pt x="242" y="294"/>
                    <a:pt x="243" y="294"/>
                  </a:cubicBezTo>
                  <a:cubicBezTo>
                    <a:pt x="243" y="294"/>
                    <a:pt x="243" y="294"/>
                    <a:pt x="243" y="294"/>
                  </a:cubicBezTo>
                  <a:cubicBezTo>
                    <a:pt x="244" y="294"/>
                    <a:pt x="245" y="293"/>
                    <a:pt x="246" y="294"/>
                  </a:cubicBezTo>
                  <a:cubicBezTo>
                    <a:pt x="319" y="350"/>
                    <a:pt x="370" y="429"/>
                    <a:pt x="389" y="519"/>
                  </a:cubicBezTo>
                  <a:cubicBezTo>
                    <a:pt x="396" y="553"/>
                    <a:pt x="396" y="587"/>
                    <a:pt x="396" y="622"/>
                  </a:cubicBezTo>
                  <a:cubicBezTo>
                    <a:pt x="394" y="631"/>
                    <a:pt x="392" y="641"/>
                    <a:pt x="391" y="651"/>
                  </a:cubicBezTo>
                  <a:cubicBezTo>
                    <a:pt x="389" y="657"/>
                    <a:pt x="387" y="662"/>
                    <a:pt x="386" y="668"/>
                  </a:cubicBezTo>
                  <a:cubicBezTo>
                    <a:pt x="381" y="688"/>
                    <a:pt x="380" y="707"/>
                    <a:pt x="384" y="727"/>
                  </a:cubicBezTo>
                  <a:cubicBezTo>
                    <a:pt x="392" y="762"/>
                    <a:pt x="408" y="797"/>
                    <a:pt x="435" y="820"/>
                  </a:cubicBezTo>
                  <a:cubicBezTo>
                    <a:pt x="434" y="823"/>
                    <a:pt x="432" y="824"/>
                    <a:pt x="430" y="825"/>
                  </a:cubicBezTo>
                  <a:cubicBezTo>
                    <a:pt x="418" y="818"/>
                    <a:pt x="409" y="807"/>
                    <a:pt x="399" y="799"/>
                  </a:cubicBezTo>
                  <a:cubicBezTo>
                    <a:pt x="395" y="795"/>
                    <a:pt x="391" y="791"/>
                    <a:pt x="387" y="787"/>
                  </a:cubicBezTo>
                  <a:cubicBezTo>
                    <a:pt x="369" y="771"/>
                    <a:pt x="347" y="760"/>
                    <a:pt x="324" y="752"/>
                  </a:cubicBezTo>
                  <a:cubicBezTo>
                    <a:pt x="312" y="748"/>
                    <a:pt x="300" y="745"/>
                    <a:pt x="288" y="744"/>
                  </a:cubicBezTo>
                  <a:cubicBezTo>
                    <a:pt x="284" y="744"/>
                    <a:pt x="280" y="743"/>
                    <a:pt x="276" y="743"/>
                  </a:cubicBezTo>
                  <a:cubicBezTo>
                    <a:pt x="275" y="744"/>
                    <a:pt x="273" y="744"/>
                    <a:pt x="272" y="743"/>
                  </a:cubicBezTo>
                  <a:cubicBezTo>
                    <a:pt x="271" y="743"/>
                    <a:pt x="271" y="743"/>
                    <a:pt x="270" y="743"/>
                  </a:cubicBezTo>
                  <a:cubicBezTo>
                    <a:pt x="250" y="742"/>
                    <a:pt x="228" y="743"/>
                    <a:pt x="208" y="743"/>
                  </a:cubicBezTo>
                  <a:cubicBezTo>
                    <a:pt x="172" y="743"/>
                    <a:pt x="135" y="736"/>
                    <a:pt x="103" y="719"/>
                  </a:cubicBezTo>
                  <a:cubicBezTo>
                    <a:pt x="88" y="712"/>
                    <a:pt x="71" y="701"/>
                    <a:pt x="58" y="68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 name="Freeform 28">
              <a:extLst>
                <a:ext uri="{FF2B5EF4-FFF2-40B4-BE49-F238E27FC236}">
                  <a16:creationId xmlns:a16="http://schemas.microsoft.com/office/drawing/2014/main" id="{869EBFA5-377C-0D49-B6EB-906959DD39EF}"/>
                </a:ext>
              </a:extLst>
            </p:cNvPr>
            <p:cNvSpPr>
              <a:spLocks/>
            </p:cNvSpPr>
            <p:nvPr/>
          </p:nvSpPr>
          <p:spPr bwMode="auto">
            <a:xfrm>
              <a:off x="1717997" y="1523813"/>
              <a:ext cx="1241783" cy="1601004"/>
            </a:xfrm>
            <a:custGeom>
              <a:avLst/>
              <a:gdLst>
                <a:gd name="T0" fmla="*/ 375 w 384"/>
                <a:gd name="T1" fmla="*/ 42 h 495"/>
                <a:gd name="T2" fmla="*/ 368 w 384"/>
                <a:gd name="T3" fmla="*/ 26 h 495"/>
                <a:gd name="T4" fmla="*/ 363 w 384"/>
                <a:gd name="T5" fmla="*/ 40 h 495"/>
                <a:gd name="T6" fmla="*/ 336 w 384"/>
                <a:gd name="T7" fmla="*/ 110 h 495"/>
                <a:gd name="T8" fmla="*/ 285 w 384"/>
                <a:gd name="T9" fmla="*/ 193 h 495"/>
                <a:gd name="T10" fmla="*/ 235 w 384"/>
                <a:gd name="T11" fmla="*/ 337 h 495"/>
                <a:gd name="T12" fmla="*/ 239 w 384"/>
                <a:gd name="T13" fmla="*/ 447 h 495"/>
                <a:gd name="T14" fmla="*/ 241 w 384"/>
                <a:gd name="T15" fmla="*/ 467 h 495"/>
                <a:gd name="T16" fmla="*/ 198 w 384"/>
                <a:gd name="T17" fmla="*/ 351 h 495"/>
                <a:gd name="T18" fmla="*/ 196 w 384"/>
                <a:gd name="T19" fmla="*/ 341 h 495"/>
                <a:gd name="T20" fmla="*/ 186 w 384"/>
                <a:gd name="T21" fmla="*/ 276 h 495"/>
                <a:gd name="T22" fmla="*/ 186 w 384"/>
                <a:gd name="T23" fmla="*/ 223 h 495"/>
                <a:gd name="T24" fmla="*/ 196 w 384"/>
                <a:gd name="T25" fmla="*/ 179 h 495"/>
                <a:gd name="T26" fmla="*/ 196 w 384"/>
                <a:gd name="T27" fmla="*/ 119 h 495"/>
                <a:gd name="T28" fmla="*/ 183 w 384"/>
                <a:gd name="T29" fmla="*/ 62 h 495"/>
                <a:gd name="T30" fmla="*/ 157 w 384"/>
                <a:gd name="T31" fmla="*/ 2 h 495"/>
                <a:gd name="T32" fmla="*/ 155 w 384"/>
                <a:gd name="T33" fmla="*/ 0 h 495"/>
                <a:gd name="T34" fmla="*/ 145 w 384"/>
                <a:gd name="T35" fmla="*/ 14 h 495"/>
                <a:gd name="T36" fmla="*/ 132 w 384"/>
                <a:gd name="T37" fmla="*/ 59 h 495"/>
                <a:gd name="T38" fmla="*/ 130 w 384"/>
                <a:gd name="T39" fmla="*/ 123 h 495"/>
                <a:gd name="T40" fmla="*/ 146 w 384"/>
                <a:gd name="T41" fmla="*/ 191 h 495"/>
                <a:gd name="T42" fmla="*/ 166 w 384"/>
                <a:gd name="T43" fmla="*/ 232 h 495"/>
                <a:gd name="T44" fmla="*/ 169 w 384"/>
                <a:gd name="T45" fmla="*/ 238 h 495"/>
                <a:gd name="T46" fmla="*/ 176 w 384"/>
                <a:gd name="T47" fmla="*/ 255 h 495"/>
                <a:gd name="T48" fmla="*/ 176 w 384"/>
                <a:gd name="T49" fmla="*/ 276 h 495"/>
                <a:gd name="T50" fmla="*/ 186 w 384"/>
                <a:gd name="T51" fmla="*/ 343 h 495"/>
                <a:gd name="T52" fmla="*/ 189 w 384"/>
                <a:gd name="T53" fmla="*/ 353 h 495"/>
                <a:gd name="T54" fmla="*/ 213 w 384"/>
                <a:gd name="T55" fmla="*/ 431 h 495"/>
                <a:gd name="T56" fmla="*/ 206 w 384"/>
                <a:gd name="T57" fmla="*/ 422 h 495"/>
                <a:gd name="T58" fmla="*/ 200 w 384"/>
                <a:gd name="T59" fmla="*/ 415 h 495"/>
                <a:gd name="T60" fmla="*/ 148 w 384"/>
                <a:gd name="T61" fmla="*/ 353 h 495"/>
                <a:gd name="T62" fmla="*/ 98 w 384"/>
                <a:gd name="T63" fmla="*/ 277 h 495"/>
                <a:gd name="T64" fmla="*/ 74 w 384"/>
                <a:gd name="T65" fmla="*/ 231 h 495"/>
                <a:gd name="T66" fmla="*/ 77 w 384"/>
                <a:gd name="T67" fmla="*/ 229 h 495"/>
                <a:gd name="T68" fmla="*/ 74 w 384"/>
                <a:gd name="T69" fmla="*/ 146 h 495"/>
                <a:gd name="T70" fmla="*/ 50 w 384"/>
                <a:gd name="T71" fmla="*/ 108 h 495"/>
                <a:gd name="T72" fmla="*/ 17 w 384"/>
                <a:gd name="T73" fmla="*/ 75 h 495"/>
                <a:gd name="T74" fmla="*/ 17 w 384"/>
                <a:gd name="T75" fmla="*/ 73 h 495"/>
                <a:gd name="T76" fmla="*/ 12 w 384"/>
                <a:gd name="T77" fmla="*/ 73 h 495"/>
                <a:gd name="T78" fmla="*/ 66 w 384"/>
                <a:gd name="T79" fmla="*/ 239 h 495"/>
                <a:gd name="T80" fmla="*/ 131 w 384"/>
                <a:gd name="T81" fmla="*/ 350 h 495"/>
                <a:gd name="T82" fmla="*/ 189 w 384"/>
                <a:gd name="T83" fmla="*/ 419 h 495"/>
                <a:gd name="T84" fmla="*/ 192 w 384"/>
                <a:gd name="T85" fmla="*/ 422 h 495"/>
                <a:gd name="T86" fmla="*/ 234 w 384"/>
                <a:gd name="T87" fmla="*/ 474 h 495"/>
                <a:gd name="T88" fmla="*/ 246 w 384"/>
                <a:gd name="T89" fmla="*/ 492 h 495"/>
                <a:gd name="T90" fmla="*/ 250 w 384"/>
                <a:gd name="T91" fmla="*/ 494 h 495"/>
                <a:gd name="T92" fmla="*/ 255 w 384"/>
                <a:gd name="T93" fmla="*/ 495 h 495"/>
                <a:gd name="T94" fmla="*/ 252 w 384"/>
                <a:gd name="T95" fmla="*/ 458 h 495"/>
                <a:gd name="T96" fmla="*/ 252 w 384"/>
                <a:gd name="T97" fmla="*/ 451 h 495"/>
                <a:gd name="T98" fmla="*/ 251 w 384"/>
                <a:gd name="T99" fmla="*/ 448 h 495"/>
                <a:gd name="T100" fmla="*/ 248 w 384"/>
                <a:gd name="T101" fmla="*/ 423 h 495"/>
                <a:gd name="T102" fmla="*/ 249 w 384"/>
                <a:gd name="T103" fmla="*/ 369 h 495"/>
                <a:gd name="T104" fmla="*/ 299 w 384"/>
                <a:gd name="T105" fmla="*/ 316 h 495"/>
                <a:gd name="T106" fmla="*/ 368 w 384"/>
                <a:gd name="T107" fmla="*/ 184 h 495"/>
                <a:gd name="T108" fmla="*/ 383 w 384"/>
                <a:gd name="T109" fmla="*/ 106 h 495"/>
                <a:gd name="T110" fmla="*/ 375 w 384"/>
                <a:gd name="T111" fmla="*/ 42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4" h="495">
                  <a:moveTo>
                    <a:pt x="375" y="42"/>
                  </a:moveTo>
                  <a:cubicBezTo>
                    <a:pt x="374" y="37"/>
                    <a:pt x="371" y="31"/>
                    <a:pt x="368" y="26"/>
                  </a:cubicBezTo>
                  <a:cubicBezTo>
                    <a:pt x="367" y="31"/>
                    <a:pt x="365" y="35"/>
                    <a:pt x="363" y="40"/>
                  </a:cubicBezTo>
                  <a:cubicBezTo>
                    <a:pt x="357" y="65"/>
                    <a:pt x="349" y="87"/>
                    <a:pt x="336" y="110"/>
                  </a:cubicBezTo>
                  <a:cubicBezTo>
                    <a:pt x="321" y="139"/>
                    <a:pt x="301" y="165"/>
                    <a:pt x="285" y="193"/>
                  </a:cubicBezTo>
                  <a:cubicBezTo>
                    <a:pt x="260" y="236"/>
                    <a:pt x="237" y="287"/>
                    <a:pt x="235" y="337"/>
                  </a:cubicBezTo>
                  <a:cubicBezTo>
                    <a:pt x="234" y="374"/>
                    <a:pt x="235" y="411"/>
                    <a:pt x="239" y="447"/>
                  </a:cubicBezTo>
                  <a:cubicBezTo>
                    <a:pt x="240" y="454"/>
                    <a:pt x="240" y="460"/>
                    <a:pt x="241" y="467"/>
                  </a:cubicBezTo>
                  <a:cubicBezTo>
                    <a:pt x="221" y="431"/>
                    <a:pt x="208" y="389"/>
                    <a:pt x="198" y="351"/>
                  </a:cubicBezTo>
                  <a:cubicBezTo>
                    <a:pt x="197" y="348"/>
                    <a:pt x="197" y="345"/>
                    <a:pt x="196" y="341"/>
                  </a:cubicBezTo>
                  <a:cubicBezTo>
                    <a:pt x="191" y="320"/>
                    <a:pt x="188" y="298"/>
                    <a:pt x="186" y="276"/>
                  </a:cubicBezTo>
                  <a:cubicBezTo>
                    <a:pt x="185" y="259"/>
                    <a:pt x="187" y="241"/>
                    <a:pt x="186" y="223"/>
                  </a:cubicBezTo>
                  <a:cubicBezTo>
                    <a:pt x="188" y="208"/>
                    <a:pt x="195" y="194"/>
                    <a:pt x="196" y="179"/>
                  </a:cubicBezTo>
                  <a:cubicBezTo>
                    <a:pt x="199" y="159"/>
                    <a:pt x="197" y="139"/>
                    <a:pt x="196" y="119"/>
                  </a:cubicBezTo>
                  <a:cubicBezTo>
                    <a:pt x="194" y="99"/>
                    <a:pt x="189" y="80"/>
                    <a:pt x="183" y="62"/>
                  </a:cubicBezTo>
                  <a:cubicBezTo>
                    <a:pt x="176" y="41"/>
                    <a:pt x="164" y="23"/>
                    <a:pt x="157" y="2"/>
                  </a:cubicBezTo>
                  <a:cubicBezTo>
                    <a:pt x="157" y="1"/>
                    <a:pt x="156" y="0"/>
                    <a:pt x="155" y="0"/>
                  </a:cubicBezTo>
                  <a:cubicBezTo>
                    <a:pt x="152" y="4"/>
                    <a:pt x="148" y="9"/>
                    <a:pt x="145" y="14"/>
                  </a:cubicBezTo>
                  <a:cubicBezTo>
                    <a:pt x="138" y="27"/>
                    <a:pt x="135" y="45"/>
                    <a:pt x="132" y="59"/>
                  </a:cubicBezTo>
                  <a:cubicBezTo>
                    <a:pt x="128" y="80"/>
                    <a:pt x="128" y="102"/>
                    <a:pt x="130" y="123"/>
                  </a:cubicBezTo>
                  <a:cubicBezTo>
                    <a:pt x="132" y="147"/>
                    <a:pt x="138" y="169"/>
                    <a:pt x="146" y="191"/>
                  </a:cubicBezTo>
                  <a:cubicBezTo>
                    <a:pt x="149" y="200"/>
                    <a:pt x="156" y="221"/>
                    <a:pt x="166" y="232"/>
                  </a:cubicBezTo>
                  <a:cubicBezTo>
                    <a:pt x="167" y="234"/>
                    <a:pt x="168" y="236"/>
                    <a:pt x="169" y="238"/>
                  </a:cubicBezTo>
                  <a:cubicBezTo>
                    <a:pt x="171" y="243"/>
                    <a:pt x="172" y="251"/>
                    <a:pt x="176" y="255"/>
                  </a:cubicBezTo>
                  <a:cubicBezTo>
                    <a:pt x="176" y="262"/>
                    <a:pt x="176" y="269"/>
                    <a:pt x="176" y="276"/>
                  </a:cubicBezTo>
                  <a:cubicBezTo>
                    <a:pt x="178" y="298"/>
                    <a:pt x="181" y="321"/>
                    <a:pt x="186" y="343"/>
                  </a:cubicBezTo>
                  <a:cubicBezTo>
                    <a:pt x="187" y="346"/>
                    <a:pt x="188" y="350"/>
                    <a:pt x="189" y="353"/>
                  </a:cubicBezTo>
                  <a:cubicBezTo>
                    <a:pt x="195" y="378"/>
                    <a:pt x="203" y="405"/>
                    <a:pt x="213" y="431"/>
                  </a:cubicBezTo>
                  <a:cubicBezTo>
                    <a:pt x="211" y="428"/>
                    <a:pt x="208" y="425"/>
                    <a:pt x="206" y="422"/>
                  </a:cubicBezTo>
                  <a:cubicBezTo>
                    <a:pt x="204" y="420"/>
                    <a:pt x="202" y="418"/>
                    <a:pt x="200" y="415"/>
                  </a:cubicBezTo>
                  <a:cubicBezTo>
                    <a:pt x="183" y="394"/>
                    <a:pt x="165" y="374"/>
                    <a:pt x="148" y="353"/>
                  </a:cubicBezTo>
                  <a:cubicBezTo>
                    <a:pt x="129" y="329"/>
                    <a:pt x="113" y="303"/>
                    <a:pt x="98" y="277"/>
                  </a:cubicBezTo>
                  <a:cubicBezTo>
                    <a:pt x="89" y="262"/>
                    <a:pt x="82" y="246"/>
                    <a:pt x="74" y="231"/>
                  </a:cubicBezTo>
                  <a:cubicBezTo>
                    <a:pt x="76" y="231"/>
                    <a:pt x="77" y="230"/>
                    <a:pt x="77" y="229"/>
                  </a:cubicBezTo>
                  <a:cubicBezTo>
                    <a:pt x="90" y="205"/>
                    <a:pt x="84" y="170"/>
                    <a:pt x="74" y="146"/>
                  </a:cubicBezTo>
                  <a:cubicBezTo>
                    <a:pt x="69" y="132"/>
                    <a:pt x="60" y="120"/>
                    <a:pt x="50" y="108"/>
                  </a:cubicBezTo>
                  <a:cubicBezTo>
                    <a:pt x="40" y="97"/>
                    <a:pt x="29" y="84"/>
                    <a:pt x="17" y="75"/>
                  </a:cubicBezTo>
                  <a:cubicBezTo>
                    <a:pt x="17" y="74"/>
                    <a:pt x="17" y="74"/>
                    <a:pt x="17" y="73"/>
                  </a:cubicBezTo>
                  <a:cubicBezTo>
                    <a:pt x="16" y="71"/>
                    <a:pt x="12" y="70"/>
                    <a:pt x="12" y="73"/>
                  </a:cubicBezTo>
                  <a:cubicBezTo>
                    <a:pt x="0" y="124"/>
                    <a:pt x="2" y="222"/>
                    <a:pt x="66" y="239"/>
                  </a:cubicBezTo>
                  <a:cubicBezTo>
                    <a:pt x="81" y="279"/>
                    <a:pt x="108" y="316"/>
                    <a:pt x="131" y="350"/>
                  </a:cubicBezTo>
                  <a:cubicBezTo>
                    <a:pt x="149" y="374"/>
                    <a:pt x="170" y="396"/>
                    <a:pt x="189" y="419"/>
                  </a:cubicBezTo>
                  <a:cubicBezTo>
                    <a:pt x="190" y="420"/>
                    <a:pt x="191" y="421"/>
                    <a:pt x="192" y="422"/>
                  </a:cubicBezTo>
                  <a:cubicBezTo>
                    <a:pt x="206" y="439"/>
                    <a:pt x="219" y="459"/>
                    <a:pt x="234" y="474"/>
                  </a:cubicBezTo>
                  <a:cubicBezTo>
                    <a:pt x="238" y="481"/>
                    <a:pt x="242" y="487"/>
                    <a:pt x="246" y="492"/>
                  </a:cubicBezTo>
                  <a:cubicBezTo>
                    <a:pt x="247" y="494"/>
                    <a:pt x="249" y="494"/>
                    <a:pt x="250" y="494"/>
                  </a:cubicBezTo>
                  <a:cubicBezTo>
                    <a:pt x="252" y="495"/>
                    <a:pt x="253" y="495"/>
                    <a:pt x="255" y="495"/>
                  </a:cubicBezTo>
                  <a:cubicBezTo>
                    <a:pt x="252" y="483"/>
                    <a:pt x="253" y="470"/>
                    <a:pt x="252" y="458"/>
                  </a:cubicBezTo>
                  <a:cubicBezTo>
                    <a:pt x="252" y="456"/>
                    <a:pt x="252" y="453"/>
                    <a:pt x="252" y="451"/>
                  </a:cubicBezTo>
                  <a:cubicBezTo>
                    <a:pt x="252" y="450"/>
                    <a:pt x="251" y="449"/>
                    <a:pt x="251" y="448"/>
                  </a:cubicBezTo>
                  <a:cubicBezTo>
                    <a:pt x="251" y="440"/>
                    <a:pt x="249" y="431"/>
                    <a:pt x="248" y="423"/>
                  </a:cubicBezTo>
                  <a:cubicBezTo>
                    <a:pt x="246" y="406"/>
                    <a:pt x="243" y="386"/>
                    <a:pt x="249" y="369"/>
                  </a:cubicBezTo>
                  <a:cubicBezTo>
                    <a:pt x="257" y="347"/>
                    <a:pt x="283" y="333"/>
                    <a:pt x="299" y="316"/>
                  </a:cubicBezTo>
                  <a:cubicBezTo>
                    <a:pt x="334" y="279"/>
                    <a:pt x="353" y="232"/>
                    <a:pt x="368" y="184"/>
                  </a:cubicBezTo>
                  <a:cubicBezTo>
                    <a:pt x="376" y="158"/>
                    <a:pt x="382" y="132"/>
                    <a:pt x="383" y="106"/>
                  </a:cubicBezTo>
                  <a:cubicBezTo>
                    <a:pt x="384" y="83"/>
                    <a:pt x="379" y="63"/>
                    <a:pt x="375" y="4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 name="Freeform 29">
              <a:extLst>
                <a:ext uri="{FF2B5EF4-FFF2-40B4-BE49-F238E27FC236}">
                  <a16:creationId xmlns:a16="http://schemas.microsoft.com/office/drawing/2014/main" id="{89A79541-E4E2-D54A-A2AE-544CC8F8BDE0}"/>
                </a:ext>
              </a:extLst>
            </p:cNvPr>
            <p:cNvSpPr>
              <a:spLocks/>
            </p:cNvSpPr>
            <p:nvPr/>
          </p:nvSpPr>
          <p:spPr bwMode="auto">
            <a:xfrm>
              <a:off x="2620068" y="2413260"/>
              <a:ext cx="1768565" cy="2645387"/>
            </a:xfrm>
            <a:custGeom>
              <a:avLst/>
              <a:gdLst>
                <a:gd name="T0" fmla="*/ 543 w 547"/>
                <a:gd name="T1" fmla="*/ 480 h 818"/>
                <a:gd name="T2" fmla="*/ 530 w 547"/>
                <a:gd name="T3" fmla="*/ 499 h 818"/>
                <a:gd name="T4" fmla="*/ 261 w 547"/>
                <a:gd name="T5" fmla="*/ 670 h 818"/>
                <a:gd name="T6" fmla="*/ 121 w 547"/>
                <a:gd name="T7" fmla="*/ 711 h 818"/>
                <a:gd name="T8" fmla="*/ 223 w 547"/>
                <a:gd name="T9" fmla="*/ 595 h 818"/>
                <a:gd name="T10" fmla="*/ 250 w 547"/>
                <a:gd name="T11" fmla="*/ 568 h 818"/>
                <a:gd name="T12" fmla="*/ 412 w 547"/>
                <a:gd name="T13" fmla="*/ 480 h 818"/>
                <a:gd name="T14" fmla="*/ 455 w 547"/>
                <a:gd name="T15" fmla="*/ 415 h 818"/>
                <a:gd name="T16" fmla="*/ 452 w 547"/>
                <a:gd name="T17" fmla="*/ 415 h 818"/>
                <a:gd name="T18" fmla="*/ 327 w 547"/>
                <a:gd name="T19" fmla="*/ 512 h 818"/>
                <a:gd name="T20" fmla="*/ 244 w 547"/>
                <a:gd name="T21" fmla="*/ 561 h 818"/>
                <a:gd name="T22" fmla="*/ 303 w 547"/>
                <a:gd name="T23" fmla="*/ 426 h 818"/>
                <a:gd name="T24" fmla="*/ 346 w 547"/>
                <a:gd name="T25" fmla="*/ 374 h 818"/>
                <a:gd name="T26" fmla="*/ 422 w 547"/>
                <a:gd name="T27" fmla="*/ 123 h 818"/>
                <a:gd name="T28" fmla="*/ 420 w 547"/>
                <a:gd name="T29" fmla="*/ 117 h 818"/>
                <a:gd name="T30" fmla="*/ 416 w 547"/>
                <a:gd name="T31" fmla="*/ 119 h 818"/>
                <a:gd name="T32" fmla="*/ 323 w 547"/>
                <a:gd name="T33" fmla="*/ 276 h 818"/>
                <a:gd name="T34" fmla="*/ 293 w 547"/>
                <a:gd name="T35" fmla="*/ 389 h 818"/>
                <a:gd name="T36" fmla="*/ 290 w 547"/>
                <a:gd name="T37" fmla="*/ 427 h 818"/>
                <a:gd name="T38" fmla="*/ 257 w 547"/>
                <a:gd name="T39" fmla="*/ 512 h 818"/>
                <a:gd name="T40" fmla="*/ 241 w 547"/>
                <a:gd name="T41" fmla="*/ 539 h 818"/>
                <a:gd name="T42" fmla="*/ 113 w 547"/>
                <a:gd name="T43" fmla="*/ 698 h 818"/>
                <a:gd name="T44" fmla="*/ 225 w 547"/>
                <a:gd name="T45" fmla="*/ 490 h 818"/>
                <a:gd name="T46" fmla="*/ 253 w 547"/>
                <a:gd name="T47" fmla="*/ 364 h 818"/>
                <a:gd name="T48" fmla="*/ 287 w 547"/>
                <a:gd name="T49" fmla="*/ 288 h 818"/>
                <a:gd name="T50" fmla="*/ 317 w 547"/>
                <a:gd name="T51" fmla="*/ 92 h 818"/>
                <a:gd name="T52" fmla="*/ 298 w 547"/>
                <a:gd name="T53" fmla="*/ 5 h 818"/>
                <a:gd name="T54" fmla="*/ 297 w 547"/>
                <a:gd name="T55" fmla="*/ 4 h 818"/>
                <a:gd name="T56" fmla="*/ 252 w 547"/>
                <a:gd name="T57" fmla="*/ 182 h 818"/>
                <a:gd name="T58" fmla="*/ 243 w 547"/>
                <a:gd name="T59" fmla="*/ 361 h 818"/>
                <a:gd name="T60" fmla="*/ 244 w 547"/>
                <a:gd name="T61" fmla="*/ 363 h 818"/>
                <a:gd name="T62" fmla="*/ 212 w 547"/>
                <a:gd name="T63" fmla="*/ 486 h 818"/>
                <a:gd name="T64" fmla="*/ 83 w 547"/>
                <a:gd name="T65" fmla="*/ 718 h 818"/>
                <a:gd name="T66" fmla="*/ 102 w 547"/>
                <a:gd name="T67" fmla="*/ 593 h 818"/>
                <a:gd name="T68" fmla="*/ 128 w 547"/>
                <a:gd name="T69" fmla="*/ 419 h 818"/>
                <a:gd name="T70" fmla="*/ 85 w 547"/>
                <a:gd name="T71" fmla="*/ 310 h 818"/>
                <a:gd name="T72" fmla="*/ 66 w 547"/>
                <a:gd name="T73" fmla="*/ 269 h 818"/>
                <a:gd name="T74" fmla="*/ 51 w 547"/>
                <a:gd name="T75" fmla="*/ 378 h 818"/>
                <a:gd name="T76" fmla="*/ 88 w 547"/>
                <a:gd name="T77" fmla="*/ 571 h 818"/>
                <a:gd name="T78" fmla="*/ 64 w 547"/>
                <a:gd name="T79" fmla="*/ 729 h 818"/>
                <a:gd name="T80" fmla="*/ 0 w 547"/>
                <a:gd name="T81" fmla="*/ 808 h 818"/>
                <a:gd name="T82" fmla="*/ 2 w 547"/>
                <a:gd name="T83" fmla="*/ 817 h 818"/>
                <a:gd name="T84" fmla="*/ 3 w 547"/>
                <a:gd name="T85" fmla="*/ 818 h 818"/>
                <a:gd name="T86" fmla="*/ 7 w 547"/>
                <a:gd name="T87" fmla="*/ 817 h 818"/>
                <a:gd name="T88" fmla="*/ 29 w 547"/>
                <a:gd name="T89" fmla="*/ 797 h 818"/>
                <a:gd name="T90" fmla="*/ 98 w 547"/>
                <a:gd name="T91" fmla="*/ 733 h 818"/>
                <a:gd name="T92" fmla="*/ 263 w 547"/>
                <a:gd name="T93" fmla="*/ 685 h 818"/>
                <a:gd name="T94" fmla="*/ 470 w 547"/>
                <a:gd name="T95" fmla="*/ 586 h 818"/>
                <a:gd name="T96" fmla="*/ 547 w 547"/>
                <a:gd name="T97" fmla="*/ 481 h 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47" h="818">
                  <a:moveTo>
                    <a:pt x="547" y="481"/>
                  </a:moveTo>
                  <a:cubicBezTo>
                    <a:pt x="547" y="479"/>
                    <a:pt x="544" y="477"/>
                    <a:pt x="543" y="480"/>
                  </a:cubicBezTo>
                  <a:cubicBezTo>
                    <a:pt x="542" y="482"/>
                    <a:pt x="540" y="485"/>
                    <a:pt x="539" y="487"/>
                  </a:cubicBezTo>
                  <a:cubicBezTo>
                    <a:pt x="536" y="491"/>
                    <a:pt x="533" y="495"/>
                    <a:pt x="530" y="499"/>
                  </a:cubicBezTo>
                  <a:cubicBezTo>
                    <a:pt x="500" y="535"/>
                    <a:pt x="454" y="553"/>
                    <a:pt x="412" y="574"/>
                  </a:cubicBezTo>
                  <a:cubicBezTo>
                    <a:pt x="359" y="600"/>
                    <a:pt x="305" y="630"/>
                    <a:pt x="261" y="670"/>
                  </a:cubicBezTo>
                  <a:cubicBezTo>
                    <a:pt x="244" y="675"/>
                    <a:pt x="228" y="680"/>
                    <a:pt x="212" y="685"/>
                  </a:cubicBezTo>
                  <a:cubicBezTo>
                    <a:pt x="182" y="694"/>
                    <a:pt x="151" y="701"/>
                    <a:pt x="121" y="711"/>
                  </a:cubicBezTo>
                  <a:cubicBezTo>
                    <a:pt x="143" y="689"/>
                    <a:pt x="165" y="668"/>
                    <a:pt x="185" y="645"/>
                  </a:cubicBezTo>
                  <a:cubicBezTo>
                    <a:pt x="199" y="629"/>
                    <a:pt x="211" y="612"/>
                    <a:pt x="223" y="595"/>
                  </a:cubicBezTo>
                  <a:cubicBezTo>
                    <a:pt x="229" y="585"/>
                    <a:pt x="237" y="577"/>
                    <a:pt x="247" y="571"/>
                  </a:cubicBezTo>
                  <a:cubicBezTo>
                    <a:pt x="248" y="570"/>
                    <a:pt x="249" y="569"/>
                    <a:pt x="250" y="568"/>
                  </a:cubicBezTo>
                  <a:cubicBezTo>
                    <a:pt x="277" y="545"/>
                    <a:pt x="315" y="529"/>
                    <a:pt x="345" y="514"/>
                  </a:cubicBezTo>
                  <a:cubicBezTo>
                    <a:pt x="367" y="502"/>
                    <a:pt x="392" y="495"/>
                    <a:pt x="412" y="480"/>
                  </a:cubicBezTo>
                  <a:cubicBezTo>
                    <a:pt x="416" y="477"/>
                    <a:pt x="419" y="474"/>
                    <a:pt x="422" y="471"/>
                  </a:cubicBezTo>
                  <a:cubicBezTo>
                    <a:pt x="437" y="455"/>
                    <a:pt x="448" y="436"/>
                    <a:pt x="455" y="415"/>
                  </a:cubicBezTo>
                  <a:cubicBezTo>
                    <a:pt x="455" y="415"/>
                    <a:pt x="455" y="415"/>
                    <a:pt x="455" y="415"/>
                  </a:cubicBezTo>
                  <a:cubicBezTo>
                    <a:pt x="454" y="415"/>
                    <a:pt x="453" y="414"/>
                    <a:pt x="452" y="415"/>
                  </a:cubicBezTo>
                  <a:cubicBezTo>
                    <a:pt x="400" y="429"/>
                    <a:pt x="359" y="466"/>
                    <a:pt x="327" y="509"/>
                  </a:cubicBezTo>
                  <a:cubicBezTo>
                    <a:pt x="327" y="510"/>
                    <a:pt x="327" y="511"/>
                    <a:pt x="327" y="512"/>
                  </a:cubicBezTo>
                  <a:cubicBezTo>
                    <a:pt x="326" y="512"/>
                    <a:pt x="325" y="513"/>
                    <a:pt x="325" y="513"/>
                  </a:cubicBezTo>
                  <a:cubicBezTo>
                    <a:pt x="299" y="526"/>
                    <a:pt x="267" y="541"/>
                    <a:pt x="244" y="561"/>
                  </a:cubicBezTo>
                  <a:cubicBezTo>
                    <a:pt x="248" y="554"/>
                    <a:pt x="252" y="547"/>
                    <a:pt x="256" y="540"/>
                  </a:cubicBezTo>
                  <a:cubicBezTo>
                    <a:pt x="275" y="506"/>
                    <a:pt x="296" y="466"/>
                    <a:pt x="303" y="426"/>
                  </a:cubicBezTo>
                  <a:cubicBezTo>
                    <a:pt x="309" y="423"/>
                    <a:pt x="314" y="416"/>
                    <a:pt x="318" y="410"/>
                  </a:cubicBezTo>
                  <a:cubicBezTo>
                    <a:pt x="328" y="398"/>
                    <a:pt x="337" y="386"/>
                    <a:pt x="346" y="374"/>
                  </a:cubicBezTo>
                  <a:cubicBezTo>
                    <a:pt x="366" y="347"/>
                    <a:pt x="383" y="317"/>
                    <a:pt x="397" y="286"/>
                  </a:cubicBezTo>
                  <a:cubicBezTo>
                    <a:pt x="418" y="240"/>
                    <a:pt x="440" y="174"/>
                    <a:pt x="422" y="123"/>
                  </a:cubicBezTo>
                  <a:cubicBezTo>
                    <a:pt x="423" y="121"/>
                    <a:pt x="422" y="119"/>
                    <a:pt x="420" y="118"/>
                  </a:cubicBezTo>
                  <a:cubicBezTo>
                    <a:pt x="420" y="118"/>
                    <a:pt x="420" y="118"/>
                    <a:pt x="420" y="117"/>
                  </a:cubicBezTo>
                  <a:cubicBezTo>
                    <a:pt x="419" y="115"/>
                    <a:pt x="416" y="116"/>
                    <a:pt x="416" y="118"/>
                  </a:cubicBezTo>
                  <a:cubicBezTo>
                    <a:pt x="416" y="118"/>
                    <a:pt x="416" y="119"/>
                    <a:pt x="416" y="119"/>
                  </a:cubicBezTo>
                  <a:cubicBezTo>
                    <a:pt x="416" y="119"/>
                    <a:pt x="415" y="119"/>
                    <a:pt x="415" y="119"/>
                  </a:cubicBezTo>
                  <a:cubicBezTo>
                    <a:pt x="384" y="172"/>
                    <a:pt x="344" y="218"/>
                    <a:pt x="323" y="276"/>
                  </a:cubicBezTo>
                  <a:cubicBezTo>
                    <a:pt x="311" y="305"/>
                    <a:pt x="304" y="337"/>
                    <a:pt x="297" y="368"/>
                  </a:cubicBezTo>
                  <a:cubicBezTo>
                    <a:pt x="296" y="375"/>
                    <a:pt x="294" y="382"/>
                    <a:pt x="293" y="389"/>
                  </a:cubicBezTo>
                  <a:cubicBezTo>
                    <a:pt x="293" y="389"/>
                    <a:pt x="293" y="390"/>
                    <a:pt x="293" y="390"/>
                  </a:cubicBezTo>
                  <a:cubicBezTo>
                    <a:pt x="292" y="403"/>
                    <a:pt x="293" y="415"/>
                    <a:pt x="290" y="427"/>
                  </a:cubicBezTo>
                  <a:cubicBezTo>
                    <a:pt x="291" y="428"/>
                    <a:pt x="291" y="429"/>
                    <a:pt x="290" y="430"/>
                  </a:cubicBezTo>
                  <a:cubicBezTo>
                    <a:pt x="283" y="459"/>
                    <a:pt x="271" y="486"/>
                    <a:pt x="257" y="512"/>
                  </a:cubicBezTo>
                  <a:cubicBezTo>
                    <a:pt x="256" y="515"/>
                    <a:pt x="255" y="516"/>
                    <a:pt x="253" y="517"/>
                  </a:cubicBezTo>
                  <a:cubicBezTo>
                    <a:pt x="249" y="524"/>
                    <a:pt x="245" y="532"/>
                    <a:pt x="241" y="539"/>
                  </a:cubicBezTo>
                  <a:cubicBezTo>
                    <a:pt x="219" y="579"/>
                    <a:pt x="194" y="615"/>
                    <a:pt x="163" y="648"/>
                  </a:cubicBezTo>
                  <a:cubicBezTo>
                    <a:pt x="148" y="666"/>
                    <a:pt x="131" y="682"/>
                    <a:pt x="113" y="698"/>
                  </a:cubicBezTo>
                  <a:cubicBezTo>
                    <a:pt x="130" y="674"/>
                    <a:pt x="146" y="649"/>
                    <a:pt x="160" y="624"/>
                  </a:cubicBezTo>
                  <a:cubicBezTo>
                    <a:pt x="185" y="581"/>
                    <a:pt x="207" y="536"/>
                    <a:pt x="225" y="490"/>
                  </a:cubicBezTo>
                  <a:cubicBezTo>
                    <a:pt x="239" y="452"/>
                    <a:pt x="255" y="406"/>
                    <a:pt x="253" y="364"/>
                  </a:cubicBezTo>
                  <a:cubicBezTo>
                    <a:pt x="253" y="364"/>
                    <a:pt x="253" y="364"/>
                    <a:pt x="253" y="364"/>
                  </a:cubicBezTo>
                  <a:cubicBezTo>
                    <a:pt x="256" y="362"/>
                    <a:pt x="258" y="360"/>
                    <a:pt x="259" y="358"/>
                  </a:cubicBezTo>
                  <a:cubicBezTo>
                    <a:pt x="273" y="339"/>
                    <a:pt x="280" y="310"/>
                    <a:pt x="287" y="288"/>
                  </a:cubicBezTo>
                  <a:cubicBezTo>
                    <a:pt x="299" y="253"/>
                    <a:pt x="307" y="217"/>
                    <a:pt x="313" y="182"/>
                  </a:cubicBezTo>
                  <a:cubicBezTo>
                    <a:pt x="318" y="151"/>
                    <a:pt x="321" y="122"/>
                    <a:pt x="317" y="92"/>
                  </a:cubicBezTo>
                  <a:cubicBezTo>
                    <a:pt x="315" y="76"/>
                    <a:pt x="312" y="61"/>
                    <a:pt x="309" y="46"/>
                  </a:cubicBezTo>
                  <a:cubicBezTo>
                    <a:pt x="306" y="32"/>
                    <a:pt x="304" y="17"/>
                    <a:pt x="298" y="5"/>
                  </a:cubicBezTo>
                  <a:cubicBezTo>
                    <a:pt x="298" y="5"/>
                    <a:pt x="298" y="5"/>
                    <a:pt x="297" y="5"/>
                  </a:cubicBezTo>
                  <a:cubicBezTo>
                    <a:pt x="297" y="4"/>
                    <a:pt x="297" y="4"/>
                    <a:pt x="297" y="4"/>
                  </a:cubicBezTo>
                  <a:cubicBezTo>
                    <a:pt x="297" y="0"/>
                    <a:pt x="292" y="0"/>
                    <a:pt x="291" y="3"/>
                  </a:cubicBezTo>
                  <a:cubicBezTo>
                    <a:pt x="276" y="63"/>
                    <a:pt x="260" y="121"/>
                    <a:pt x="252" y="182"/>
                  </a:cubicBezTo>
                  <a:cubicBezTo>
                    <a:pt x="247" y="214"/>
                    <a:pt x="244" y="246"/>
                    <a:pt x="241" y="278"/>
                  </a:cubicBezTo>
                  <a:cubicBezTo>
                    <a:pt x="239" y="306"/>
                    <a:pt x="236" y="334"/>
                    <a:pt x="243" y="361"/>
                  </a:cubicBezTo>
                  <a:cubicBezTo>
                    <a:pt x="243" y="362"/>
                    <a:pt x="243" y="362"/>
                    <a:pt x="243" y="362"/>
                  </a:cubicBezTo>
                  <a:cubicBezTo>
                    <a:pt x="243" y="363"/>
                    <a:pt x="243" y="363"/>
                    <a:pt x="244" y="363"/>
                  </a:cubicBezTo>
                  <a:cubicBezTo>
                    <a:pt x="240" y="382"/>
                    <a:pt x="238" y="401"/>
                    <a:pt x="233" y="419"/>
                  </a:cubicBezTo>
                  <a:cubicBezTo>
                    <a:pt x="228" y="442"/>
                    <a:pt x="221" y="464"/>
                    <a:pt x="212" y="486"/>
                  </a:cubicBezTo>
                  <a:cubicBezTo>
                    <a:pt x="195" y="532"/>
                    <a:pt x="173" y="575"/>
                    <a:pt x="149" y="617"/>
                  </a:cubicBezTo>
                  <a:cubicBezTo>
                    <a:pt x="129" y="653"/>
                    <a:pt x="107" y="686"/>
                    <a:pt x="83" y="718"/>
                  </a:cubicBezTo>
                  <a:cubicBezTo>
                    <a:pt x="85" y="709"/>
                    <a:pt x="88" y="700"/>
                    <a:pt x="90" y="691"/>
                  </a:cubicBezTo>
                  <a:cubicBezTo>
                    <a:pt x="97" y="659"/>
                    <a:pt x="101" y="626"/>
                    <a:pt x="102" y="593"/>
                  </a:cubicBezTo>
                  <a:cubicBezTo>
                    <a:pt x="114" y="569"/>
                    <a:pt x="117" y="537"/>
                    <a:pt x="122" y="512"/>
                  </a:cubicBezTo>
                  <a:cubicBezTo>
                    <a:pt x="127" y="481"/>
                    <a:pt x="130" y="450"/>
                    <a:pt x="128" y="419"/>
                  </a:cubicBezTo>
                  <a:cubicBezTo>
                    <a:pt x="127" y="392"/>
                    <a:pt x="119" y="367"/>
                    <a:pt x="108" y="343"/>
                  </a:cubicBezTo>
                  <a:cubicBezTo>
                    <a:pt x="102" y="331"/>
                    <a:pt x="93" y="321"/>
                    <a:pt x="85" y="310"/>
                  </a:cubicBezTo>
                  <a:cubicBezTo>
                    <a:pt x="77" y="299"/>
                    <a:pt x="71" y="288"/>
                    <a:pt x="66" y="275"/>
                  </a:cubicBezTo>
                  <a:cubicBezTo>
                    <a:pt x="66" y="273"/>
                    <a:pt x="66" y="271"/>
                    <a:pt x="66" y="269"/>
                  </a:cubicBezTo>
                  <a:cubicBezTo>
                    <a:pt x="65" y="266"/>
                    <a:pt x="61" y="265"/>
                    <a:pt x="60" y="269"/>
                  </a:cubicBezTo>
                  <a:cubicBezTo>
                    <a:pt x="48" y="301"/>
                    <a:pt x="49" y="343"/>
                    <a:pt x="51" y="378"/>
                  </a:cubicBezTo>
                  <a:cubicBezTo>
                    <a:pt x="51" y="379"/>
                    <a:pt x="52" y="381"/>
                    <a:pt x="52" y="382"/>
                  </a:cubicBezTo>
                  <a:cubicBezTo>
                    <a:pt x="53" y="447"/>
                    <a:pt x="85" y="506"/>
                    <a:pt x="88" y="571"/>
                  </a:cubicBezTo>
                  <a:cubicBezTo>
                    <a:pt x="90" y="608"/>
                    <a:pt x="85" y="645"/>
                    <a:pt x="78" y="681"/>
                  </a:cubicBezTo>
                  <a:cubicBezTo>
                    <a:pt x="74" y="698"/>
                    <a:pt x="70" y="713"/>
                    <a:pt x="64" y="729"/>
                  </a:cubicBezTo>
                  <a:cubicBezTo>
                    <a:pt x="61" y="737"/>
                    <a:pt x="55" y="745"/>
                    <a:pt x="53" y="753"/>
                  </a:cubicBezTo>
                  <a:cubicBezTo>
                    <a:pt x="34" y="771"/>
                    <a:pt x="16" y="789"/>
                    <a:pt x="0" y="808"/>
                  </a:cubicBezTo>
                  <a:cubicBezTo>
                    <a:pt x="0" y="811"/>
                    <a:pt x="0" y="814"/>
                    <a:pt x="1" y="815"/>
                  </a:cubicBezTo>
                  <a:cubicBezTo>
                    <a:pt x="1" y="816"/>
                    <a:pt x="3" y="818"/>
                    <a:pt x="2" y="817"/>
                  </a:cubicBezTo>
                  <a:cubicBezTo>
                    <a:pt x="3" y="817"/>
                    <a:pt x="3" y="818"/>
                    <a:pt x="3" y="818"/>
                  </a:cubicBezTo>
                  <a:cubicBezTo>
                    <a:pt x="3" y="818"/>
                    <a:pt x="3" y="818"/>
                    <a:pt x="3" y="818"/>
                  </a:cubicBezTo>
                  <a:cubicBezTo>
                    <a:pt x="3" y="818"/>
                    <a:pt x="4" y="818"/>
                    <a:pt x="4" y="818"/>
                  </a:cubicBezTo>
                  <a:cubicBezTo>
                    <a:pt x="4" y="818"/>
                    <a:pt x="7" y="817"/>
                    <a:pt x="7" y="817"/>
                  </a:cubicBezTo>
                  <a:cubicBezTo>
                    <a:pt x="8" y="816"/>
                    <a:pt x="9" y="816"/>
                    <a:pt x="11" y="816"/>
                  </a:cubicBezTo>
                  <a:cubicBezTo>
                    <a:pt x="18" y="811"/>
                    <a:pt x="24" y="802"/>
                    <a:pt x="29" y="797"/>
                  </a:cubicBezTo>
                  <a:cubicBezTo>
                    <a:pt x="33" y="794"/>
                    <a:pt x="36" y="791"/>
                    <a:pt x="39" y="787"/>
                  </a:cubicBezTo>
                  <a:cubicBezTo>
                    <a:pt x="59" y="769"/>
                    <a:pt x="78" y="751"/>
                    <a:pt x="98" y="733"/>
                  </a:cubicBezTo>
                  <a:cubicBezTo>
                    <a:pt x="152" y="719"/>
                    <a:pt x="206" y="703"/>
                    <a:pt x="259" y="686"/>
                  </a:cubicBezTo>
                  <a:cubicBezTo>
                    <a:pt x="260" y="686"/>
                    <a:pt x="261" y="686"/>
                    <a:pt x="263" y="685"/>
                  </a:cubicBezTo>
                  <a:cubicBezTo>
                    <a:pt x="295" y="675"/>
                    <a:pt x="326" y="664"/>
                    <a:pt x="357" y="652"/>
                  </a:cubicBezTo>
                  <a:cubicBezTo>
                    <a:pt x="399" y="636"/>
                    <a:pt x="437" y="616"/>
                    <a:pt x="470" y="586"/>
                  </a:cubicBezTo>
                  <a:cubicBezTo>
                    <a:pt x="490" y="567"/>
                    <a:pt x="514" y="543"/>
                    <a:pt x="530" y="516"/>
                  </a:cubicBezTo>
                  <a:cubicBezTo>
                    <a:pt x="539" y="506"/>
                    <a:pt x="545" y="495"/>
                    <a:pt x="547" y="48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 name="Oval 30">
              <a:extLst>
                <a:ext uri="{FF2B5EF4-FFF2-40B4-BE49-F238E27FC236}">
                  <a16:creationId xmlns:a16="http://schemas.microsoft.com/office/drawing/2014/main" id="{51980CB3-7286-9645-81BB-9BC7069C788B}"/>
                </a:ext>
              </a:extLst>
            </p:cNvPr>
            <p:cNvSpPr>
              <a:spLocks noChangeArrowheads="1"/>
            </p:cNvSpPr>
            <p:nvPr/>
          </p:nvSpPr>
          <p:spPr bwMode="auto">
            <a:xfrm>
              <a:off x="1297949" y="2125194"/>
              <a:ext cx="2434215" cy="2435362"/>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 name="Freeform 31">
              <a:extLst>
                <a:ext uri="{FF2B5EF4-FFF2-40B4-BE49-F238E27FC236}">
                  <a16:creationId xmlns:a16="http://schemas.microsoft.com/office/drawing/2014/main" id="{E186E435-3984-304D-ACCD-431CE4A0401B}"/>
                </a:ext>
              </a:extLst>
            </p:cNvPr>
            <p:cNvSpPr>
              <a:spLocks/>
            </p:cNvSpPr>
            <p:nvPr/>
          </p:nvSpPr>
          <p:spPr bwMode="auto">
            <a:xfrm>
              <a:off x="1669795" y="2155033"/>
              <a:ext cx="937649" cy="2382569"/>
            </a:xfrm>
            <a:custGeom>
              <a:avLst/>
              <a:gdLst>
                <a:gd name="T0" fmla="*/ 290 w 290"/>
                <a:gd name="T1" fmla="*/ 491 h 737"/>
                <a:gd name="T2" fmla="*/ 279 w 290"/>
                <a:gd name="T3" fmla="*/ 466 h 737"/>
                <a:gd name="T4" fmla="*/ 265 w 290"/>
                <a:gd name="T5" fmla="*/ 444 h 737"/>
                <a:gd name="T6" fmla="*/ 252 w 290"/>
                <a:gd name="T7" fmla="*/ 399 h 737"/>
                <a:gd name="T8" fmla="*/ 225 w 290"/>
                <a:gd name="T9" fmla="*/ 376 h 737"/>
                <a:gd name="T10" fmla="*/ 191 w 290"/>
                <a:gd name="T11" fmla="*/ 346 h 737"/>
                <a:gd name="T12" fmla="*/ 182 w 290"/>
                <a:gd name="T13" fmla="*/ 345 h 737"/>
                <a:gd name="T14" fmla="*/ 164 w 290"/>
                <a:gd name="T15" fmla="*/ 337 h 737"/>
                <a:gd name="T16" fmla="*/ 147 w 290"/>
                <a:gd name="T17" fmla="*/ 322 h 737"/>
                <a:gd name="T18" fmla="*/ 158 w 290"/>
                <a:gd name="T19" fmla="*/ 294 h 737"/>
                <a:gd name="T20" fmla="*/ 182 w 290"/>
                <a:gd name="T21" fmla="*/ 256 h 737"/>
                <a:gd name="T22" fmla="*/ 218 w 290"/>
                <a:gd name="T23" fmla="*/ 260 h 737"/>
                <a:gd name="T24" fmla="*/ 243 w 290"/>
                <a:gd name="T25" fmla="*/ 231 h 737"/>
                <a:gd name="T26" fmla="*/ 274 w 290"/>
                <a:gd name="T27" fmla="*/ 191 h 737"/>
                <a:gd name="T28" fmla="*/ 275 w 290"/>
                <a:gd name="T29" fmla="*/ 138 h 737"/>
                <a:gd name="T30" fmla="*/ 276 w 290"/>
                <a:gd name="T31" fmla="*/ 129 h 737"/>
                <a:gd name="T32" fmla="*/ 279 w 290"/>
                <a:gd name="T33" fmla="*/ 80 h 737"/>
                <a:gd name="T34" fmla="*/ 273 w 290"/>
                <a:gd name="T35" fmla="*/ 51 h 737"/>
                <a:gd name="T36" fmla="*/ 234 w 290"/>
                <a:gd name="T37" fmla="*/ 12 h 737"/>
                <a:gd name="T38" fmla="*/ 224 w 290"/>
                <a:gd name="T39" fmla="*/ 4 h 737"/>
                <a:gd name="T40" fmla="*/ 153 w 290"/>
                <a:gd name="T41" fmla="*/ 7 h 737"/>
                <a:gd name="T42" fmla="*/ 121 w 290"/>
                <a:gd name="T43" fmla="*/ 37 h 737"/>
                <a:gd name="T44" fmla="*/ 63 w 290"/>
                <a:gd name="T45" fmla="*/ 77 h 737"/>
                <a:gd name="T46" fmla="*/ 34 w 290"/>
                <a:gd name="T47" fmla="*/ 102 h 737"/>
                <a:gd name="T48" fmla="*/ 26 w 290"/>
                <a:gd name="T49" fmla="*/ 135 h 737"/>
                <a:gd name="T50" fmla="*/ 50 w 290"/>
                <a:gd name="T51" fmla="*/ 178 h 737"/>
                <a:gd name="T52" fmla="*/ 82 w 290"/>
                <a:gd name="T53" fmla="*/ 217 h 737"/>
                <a:gd name="T54" fmla="*/ 125 w 290"/>
                <a:gd name="T55" fmla="*/ 256 h 737"/>
                <a:gd name="T56" fmla="*/ 142 w 290"/>
                <a:gd name="T57" fmla="*/ 275 h 737"/>
                <a:gd name="T58" fmla="*/ 108 w 290"/>
                <a:gd name="T59" fmla="*/ 334 h 737"/>
                <a:gd name="T60" fmla="*/ 86 w 290"/>
                <a:gd name="T61" fmla="*/ 358 h 737"/>
                <a:gd name="T62" fmla="*/ 60 w 290"/>
                <a:gd name="T63" fmla="*/ 372 h 737"/>
                <a:gd name="T64" fmla="*/ 45 w 290"/>
                <a:gd name="T65" fmla="*/ 386 h 737"/>
                <a:gd name="T66" fmla="*/ 15 w 290"/>
                <a:gd name="T67" fmla="*/ 430 h 737"/>
                <a:gd name="T68" fmla="*/ 6 w 290"/>
                <a:gd name="T69" fmla="*/ 444 h 737"/>
                <a:gd name="T70" fmla="*/ 3 w 290"/>
                <a:gd name="T71" fmla="*/ 476 h 737"/>
                <a:gd name="T72" fmla="*/ 12 w 290"/>
                <a:gd name="T73" fmla="*/ 495 h 737"/>
                <a:gd name="T74" fmla="*/ 52 w 290"/>
                <a:gd name="T75" fmla="*/ 572 h 737"/>
                <a:gd name="T76" fmla="*/ 63 w 290"/>
                <a:gd name="T77" fmla="*/ 628 h 737"/>
                <a:gd name="T78" fmla="*/ 138 w 290"/>
                <a:gd name="T79" fmla="*/ 687 h 737"/>
                <a:gd name="T80" fmla="*/ 183 w 290"/>
                <a:gd name="T81" fmla="*/ 729 h 737"/>
                <a:gd name="T82" fmla="*/ 202 w 290"/>
                <a:gd name="T83" fmla="*/ 737 h 737"/>
                <a:gd name="T84" fmla="*/ 206 w 290"/>
                <a:gd name="T85" fmla="*/ 722 h 737"/>
                <a:gd name="T86" fmla="*/ 205 w 290"/>
                <a:gd name="T87" fmla="*/ 719 h 737"/>
                <a:gd name="T88" fmla="*/ 204 w 290"/>
                <a:gd name="T89" fmla="*/ 718 h 737"/>
                <a:gd name="T90" fmla="*/ 203 w 290"/>
                <a:gd name="T91" fmla="*/ 718 h 737"/>
                <a:gd name="T92" fmla="*/ 201 w 290"/>
                <a:gd name="T93" fmla="*/ 718 h 737"/>
                <a:gd name="T94" fmla="*/ 190 w 290"/>
                <a:gd name="T95" fmla="*/ 702 h 737"/>
                <a:gd name="T96" fmla="*/ 189 w 290"/>
                <a:gd name="T97" fmla="*/ 701 h 737"/>
                <a:gd name="T98" fmla="*/ 173 w 290"/>
                <a:gd name="T99" fmla="*/ 689 h 737"/>
                <a:gd name="T100" fmla="*/ 157 w 290"/>
                <a:gd name="T101" fmla="*/ 657 h 737"/>
                <a:gd name="T102" fmla="*/ 153 w 290"/>
                <a:gd name="T103" fmla="*/ 632 h 737"/>
                <a:gd name="T104" fmla="*/ 158 w 290"/>
                <a:gd name="T105" fmla="*/ 617 h 737"/>
                <a:gd name="T106" fmla="*/ 186 w 290"/>
                <a:gd name="T107" fmla="*/ 587 h 737"/>
                <a:gd name="T108" fmla="*/ 204 w 290"/>
                <a:gd name="T109" fmla="*/ 562 h 737"/>
                <a:gd name="T110" fmla="*/ 223 w 290"/>
                <a:gd name="T111" fmla="*/ 550 h 737"/>
                <a:gd name="T112" fmla="*/ 246 w 290"/>
                <a:gd name="T113" fmla="*/ 540 h 737"/>
                <a:gd name="T114" fmla="*/ 278 w 290"/>
                <a:gd name="T115" fmla="*/ 520 h 737"/>
                <a:gd name="T116" fmla="*/ 290 w 290"/>
                <a:gd name="T117" fmla="*/ 508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0" h="737">
                  <a:moveTo>
                    <a:pt x="290" y="507"/>
                  </a:moveTo>
                  <a:cubicBezTo>
                    <a:pt x="288" y="502"/>
                    <a:pt x="290" y="496"/>
                    <a:pt x="290" y="491"/>
                  </a:cubicBezTo>
                  <a:cubicBezTo>
                    <a:pt x="289" y="482"/>
                    <a:pt x="284" y="475"/>
                    <a:pt x="280" y="468"/>
                  </a:cubicBezTo>
                  <a:cubicBezTo>
                    <a:pt x="280" y="467"/>
                    <a:pt x="280" y="467"/>
                    <a:pt x="279" y="466"/>
                  </a:cubicBezTo>
                  <a:cubicBezTo>
                    <a:pt x="275" y="464"/>
                    <a:pt x="271" y="461"/>
                    <a:pt x="269" y="456"/>
                  </a:cubicBezTo>
                  <a:cubicBezTo>
                    <a:pt x="268" y="452"/>
                    <a:pt x="267" y="448"/>
                    <a:pt x="265" y="444"/>
                  </a:cubicBezTo>
                  <a:cubicBezTo>
                    <a:pt x="261" y="438"/>
                    <a:pt x="255" y="433"/>
                    <a:pt x="253" y="426"/>
                  </a:cubicBezTo>
                  <a:cubicBezTo>
                    <a:pt x="251" y="418"/>
                    <a:pt x="252" y="408"/>
                    <a:pt x="252" y="399"/>
                  </a:cubicBezTo>
                  <a:cubicBezTo>
                    <a:pt x="250" y="395"/>
                    <a:pt x="248" y="390"/>
                    <a:pt x="244" y="388"/>
                  </a:cubicBezTo>
                  <a:cubicBezTo>
                    <a:pt x="238" y="384"/>
                    <a:pt x="231" y="381"/>
                    <a:pt x="225" y="376"/>
                  </a:cubicBezTo>
                  <a:cubicBezTo>
                    <a:pt x="214" y="377"/>
                    <a:pt x="205" y="367"/>
                    <a:pt x="200" y="355"/>
                  </a:cubicBezTo>
                  <a:cubicBezTo>
                    <a:pt x="197" y="352"/>
                    <a:pt x="194" y="349"/>
                    <a:pt x="191" y="346"/>
                  </a:cubicBezTo>
                  <a:cubicBezTo>
                    <a:pt x="189" y="346"/>
                    <a:pt x="189" y="346"/>
                    <a:pt x="189" y="346"/>
                  </a:cubicBezTo>
                  <a:cubicBezTo>
                    <a:pt x="186" y="345"/>
                    <a:pt x="184" y="345"/>
                    <a:pt x="182" y="345"/>
                  </a:cubicBezTo>
                  <a:cubicBezTo>
                    <a:pt x="178" y="344"/>
                    <a:pt x="173" y="344"/>
                    <a:pt x="170" y="341"/>
                  </a:cubicBezTo>
                  <a:cubicBezTo>
                    <a:pt x="168" y="340"/>
                    <a:pt x="166" y="338"/>
                    <a:pt x="164" y="337"/>
                  </a:cubicBezTo>
                  <a:cubicBezTo>
                    <a:pt x="162" y="337"/>
                    <a:pt x="160" y="337"/>
                    <a:pt x="159" y="337"/>
                  </a:cubicBezTo>
                  <a:cubicBezTo>
                    <a:pt x="151" y="337"/>
                    <a:pt x="145" y="329"/>
                    <a:pt x="147" y="322"/>
                  </a:cubicBezTo>
                  <a:cubicBezTo>
                    <a:pt x="149" y="316"/>
                    <a:pt x="150" y="311"/>
                    <a:pt x="153" y="306"/>
                  </a:cubicBezTo>
                  <a:cubicBezTo>
                    <a:pt x="154" y="302"/>
                    <a:pt x="155" y="298"/>
                    <a:pt x="158" y="294"/>
                  </a:cubicBezTo>
                  <a:cubicBezTo>
                    <a:pt x="156" y="292"/>
                    <a:pt x="155" y="288"/>
                    <a:pt x="155" y="284"/>
                  </a:cubicBezTo>
                  <a:cubicBezTo>
                    <a:pt x="157" y="270"/>
                    <a:pt x="173" y="265"/>
                    <a:pt x="182" y="256"/>
                  </a:cubicBezTo>
                  <a:cubicBezTo>
                    <a:pt x="191" y="248"/>
                    <a:pt x="203" y="255"/>
                    <a:pt x="203" y="265"/>
                  </a:cubicBezTo>
                  <a:cubicBezTo>
                    <a:pt x="207" y="263"/>
                    <a:pt x="213" y="262"/>
                    <a:pt x="218" y="260"/>
                  </a:cubicBezTo>
                  <a:cubicBezTo>
                    <a:pt x="219" y="257"/>
                    <a:pt x="220" y="253"/>
                    <a:pt x="222" y="250"/>
                  </a:cubicBezTo>
                  <a:cubicBezTo>
                    <a:pt x="228" y="242"/>
                    <a:pt x="236" y="238"/>
                    <a:pt x="243" y="231"/>
                  </a:cubicBezTo>
                  <a:cubicBezTo>
                    <a:pt x="253" y="223"/>
                    <a:pt x="261" y="213"/>
                    <a:pt x="270" y="204"/>
                  </a:cubicBezTo>
                  <a:cubicBezTo>
                    <a:pt x="271" y="200"/>
                    <a:pt x="273" y="195"/>
                    <a:pt x="274" y="191"/>
                  </a:cubicBezTo>
                  <a:cubicBezTo>
                    <a:pt x="276" y="182"/>
                    <a:pt x="273" y="176"/>
                    <a:pt x="272" y="167"/>
                  </a:cubicBezTo>
                  <a:cubicBezTo>
                    <a:pt x="269" y="156"/>
                    <a:pt x="270" y="147"/>
                    <a:pt x="275" y="138"/>
                  </a:cubicBezTo>
                  <a:cubicBezTo>
                    <a:pt x="275" y="137"/>
                    <a:pt x="276" y="136"/>
                    <a:pt x="276" y="135"/>
                  </a:cubicBezTo>
                  <a:cubicBezTo>
                    <a:pt x="276" y="133"/>
                    <a:pt x="276" y="131"/>
                    <a:pt x="276" y="129"/>
                  </a:cubicBezTo>
                  <a:cubicBezTo>
                    <a:pt x="277" y="121"/>
                    <a:pt x="271" y="114"/>
                    <a:pt x="271" y="106"/>
                  </a:cubicBezTo>
                  <a:cubicBezTo>
                    <a:pt x="271" y="96"/>
                    <a:pt x="275" y="89"/>
                    <a:pt x="279" y="80"/>
                  </a:cubicBezTo>
                  <a:cubicBezTo>
                    <a:pt x="279" y="79"/>
                    <a:pt x="279" y="77"/>
                    <a:pt x="280" y="74"/>
                  </a:cubicBezTo>
                  <a:cubicBezTo>
                    <a:pt x="283" y="67"/>
                    <a:pt x="275" y="58"/>
                    <a:pt x="273" y="51"/>
                  </a:cubicBezTo>
                  <a:cubicBezTo>
                    <a:pt x="271" y="44"/>
                    <a:pt x="269" y="36"/>
                    <a:pt x="266" y="30"/>
                  </a:cubicBezTo>
                  <a:cubicBezTo>
                    <a:pt x="260" y="20"/>
                    <a:pt x="242" y="20"/>
                    <a:pt x="234" y="12"/>
                  </a:cubicBezTo>
                  <a:cubicBezTo>
                    <a:pt x="232" y="10"/>
                    <a:pt x="231" y="8"/>
                    <a:pt x="230" y="6"/>
                  </a:cubicBezTo>
                  <a:cubicBezTo>
                    <a:pt x="228" y="6"/>
                    <a:pt x="226" y="5"/>
                    <a:pt x="224" y="4"/>
                  </a:cubicBezTo>
                  <a:cubicBezTo>
                    <a:pt x="216" y="7"/>
                    <a:pt x="207" y="7"/>
                    <a:pt x="196" y="5"/>
                  </a:cubicBezTo>
                  <a:cubicBezTo>
                    <a:pt x="180" y="0"/>
                    <a:pt x="168" y="0"/>
                    <a:pt x="153" y="7"/>
                  </a:cubicBezTo>
                  <a:cubicBezTo>
                    <a:pt x="146" y="10"/>
                    <a:pt x="139" y="13"/>
                    <a:pt x="133" y="16"/>
                  </a:cubicBezTo>
                  <a:cubicBezTo>
                    <a:pt x="129" y="22"/>
                    <a:pt x="125" y="29"/>
                    <a:pt x="121" y="37"/>
                  </a:cubicBezTo>
                  <a:cubicBezTo>
                    <a:pt x="113" y="48"/>
                    <a:pt x="105" y="52"/>
                    <a:pt x="91" y="53"/>
                  </a:cubicBezTo>
                  <a:cubicBezTo>
                    <a:pt x="82" y="54"/>
                    <a:pt x="73" y="72"/>
                    <a:pt x="63" y="77"/>
                  </a:cubicBezTo>
                  <a:cubicBezTo>
                    <a:pt x="60" y="79"/>
                    <a:pt x="56" y="81"/>
                    <a:pt x="53" y="82"/>
                  </a:cubicBezTo>
                  <a:cubicBezTo>
                    <a:pt x="46" y="89"/>
                    <a:pt x="40" y="95"/>
                    <a:pt x="34" y="102"/>
                  </a:cubicBezTo>
                  <a:cubicBezTo>
                    <a:pt x="32" y="106"/>
                    <a:pt x="29" y="109"/>
                    <a:pt x="26" y="113"/>
                  </a:cubicBezTo>
                  <a:cubicBezTo>
                    <a:pt x="26" y="120"/>
                    <a:pt x="25" y="128"/>
                    <a:pt x="26" y="135"/>
                  </a:cubicBezTo>
                  <a:cubicBezTo>
                    <a:pt x="27" y="145"/>
                    <a:pt x="32" y="150"/>
                    <a:pt x="38" y="156"/>
                  </a:cubicBezTo>
                  <a:cubicBezTo>
                    <a:pt x="44" y="163"/>
                    <a:pt x="48" y="169"/>
                    <a:pt x="50" y="178"/>
                  </a:cubicBezTo>
                  <a:cubicBezTo>
                    <a:pt x="54" y="193"/>
                    <a:pt x="53" y="215"/>
                    <a:pt x="74" y="213"/>
                  </a:cubicBezTo>
                  <a:cubicBezTo>
                    <a:pt x="77" y="212"/>
                    <a:pt x="81" y="215"/>
                    <a:pt x="82" y="217"/>
                  </a:cubicBezTo>
                  <a:cubicBezTo>
                    <a:pt x="88" y="230"/>
                    <a:pt x="106" y="240"/>
                    <a:pt x="119" y="251"/>
                  </a:cubicBezTo>
                  <a:cubicBezTo>
                    <a:pt x="122" y="252"/>
                    <a:pt x="124" y="254"/>
                    <a:pt x="125" y="256"/>
                  </a:cubicBezTo>
                  <a:cubicBezTo>
                    <a:pt x="128" y="258"/>
                    <a:pt x="130" y="261"/>
                    <a:pt x="131" y="263"/>
                  </a:cubicBezTo>
                  <a:cubicBezTo>
                    <a:pt x="137" y="264"/>
                    <a:pt x="142" y="267"/>
                    <a:pt x="142" y="275"/>
                  </a:cubicBezTo>
                  <a:cubicBezTo>
                    <a:pt x="140" y="300"/>
                    <a:pt x="134" y="326"/>
                    <a:pt x="110" y="332"/>
                  </a:cubicBezTo>
                  <a:cubicBezTo>
                    <a:pt x="109" y="333"/>
                    <a:pt x="108" y="333"/>
                    <a:pt x="108" y="334"/>
                  </a:cubicBezTo>
                  <a:cubicBezTo>
                    <a:pt x="107" y="335"/>
                    <a:pt x="106" y="336"/>
                    <a:pt x="105" y="336"/>
                  </a:cubicBezTo>
                  <a:cubicBezTo>
                    <a:pt x="97" y="343"/>
                    <a:pt x="92" y="349"/>
                    <a:pt x="86" y="358"/>
                  </a:cubicBezTo>
                  <a:cubicBezTo>
                    <a:pt x="80" y="365"/>
                    <a:pt x="73" y="370"/>
                    <a:pt x="63" y="372"/>
                  </a:cubicBezTo>
                  <a:cubicBezTo>
                    <a:pt x="62" y="372"/>
                    <a:pt x="61" y="372"/>
                    <a:pt x="60" y="372"/>
                  </a:cubicBezTo>
                  <a:cubicBezTo>
                    <a:pt x="56" y="375"/>
                    <a:pt x="52" y="378"/>
                    <a:pt x="48" y="381"/>
                  </a:cubicBezTo>
                  <a:cubicBezTo>
                    <a:pt x="47" y="383"/>
                    <a:pt x="46" y="384"/>
                    <a:pt x="45" y="386"/>
                  </a:cubicBezTo>
                  <a:cubicBezTo>
                    <a:pt x="41" y="393"/>
                    <a:pt x="33" y="397"/>
                    <a:pt x="30" y="405"/>
                  </a:cubicBezTo>
                  <a:cubicBezTo>
                    <a:pt x="27" y="415"/>
                    <a:pt x="23" y="423"/>
                    <a:pt x="15" y="430"/>
                  </a:cubicBezTo>
                  <a:cubicBezTo>
                    <a:pt x="13" y="432"/>
                    <a:pt x="11" y="434"/>
                    <a:pt x="8" y="435"/>
                  </a:cubicBezTo>
                  <a:cubicBezTo>
                    <a:pt x="8" y="438"/>
                    <a:pt x="7" y="441"/>
                    <a:pt x="6" y="444"/>
                  </a:cubicBezTo>
                  <a:cubicBezTo>
                    <a:pt x="5" y="449"/>
                    <a:pt x="3" y="453"/>
                    <a:pt x="0" y="456"/>
                  </a:cubicBezTo>
                  <a:cubicBezTo>
                    <a:pt x="0" y="463"/>
                    <a:pt x="1" y="470"/>
                    <a:pt x="3" y="476"/>
                  </a:cubicBezTo>
                  <a:cubicBezTo>
                    <a:pt x="7" y="481"/>
                    <a:pt x="10" y="487"/>
                    <a:pt x="11" y="494"/>
                  </a:cubicBezTo>
                  <a:cubicBezTo>
                    <a:pt x="12" y="494"/>
                    <a:pt x="12" y="495"/>
                    <a:pt x="12" y="495"/>
                  </a:cubicBezTo>
                  <a:cubicBezTo>
                    <a:pt x="26" y="502"/>
                    <a:pt x="35" y="516"/>
                    <a:pt x="38" y="530"/>
                  </a:cubicBezTo>
                  <a:cubicBezTo>
                    <a:pt x="52" y="537"/>
                    <a:pt x="53" y="556"/>
                    <a:pt x="52" y="572"/>
                  </a:cubicBezTo>
                  <a:cubicBezTo>
                    <a:pt x="51" y="588"/>
                    <a:pt x="55" y="598"/>
                    <a:pt x="60" y="613"/>
                  </a:cubicBezTo>
                  <a:cubicBezTo>
                    <a:pt x="61" y="618"/>
                    <a:pt x="62" y="623"/>
                    <a:pt x="63" y="628"/>
                  </a:cubicBezTo>
                  <a:cubicBezTo>
                    <a:pt x="74" y="650"/>
                    <a:pt x="100" y="650"/>
                    <a:pt x="118" y="664"/>
                  </a:cubicBezTo>
                  <a:cubicBezTo>
                    <a:pt x="126" y="671"/>
                    <a:pt x="133" y="679"/>
                    <a:pt x="138" y="687"/>
                  </a:cubicBezTo>
                  <a:cubicBezTo>
                    <a:pt x="146" y="693"/>
                    <a:pt x="154" y="697"/>
                    <a:pt x="161" y="704"/>
                  </a:cubicBezTo>
                  <a:cubicBezTo>
                    <a:pt x="168" y="712"/>
                    <a:pt x="173" y="723"/>
                    <a:pt x="183" y="729"/>
                  </a:cubicBezTo>
                  <a:cubicBezTo>
                    <a:pt x="184" y="729"/>
                    <a:pt x="184" y="730"/>
                    <a:pt x="185" y="730"/>
                  </a:cubicBezTo>
                  <a:cubicBezTo>
                    <a:pt x="191" y="732"/>
                    <a:pt x="196" y="734"/>
                    <a:pt x="202" y="737"/>
                  </a:cubicBezTo>
                  <a:cubicBezTo>
                    <a:pt x="205" y="735"/>
                    <a:pt x="208" y="731"/>
                    <a:pt x="209" y="726"/>
                  </a:cubicBezTo>
                  <a:cubicBezTo>
                    <a:pt x="208" y="725"/>
                    <a:pt x="207" y="724"/>
                    <a:pt x="206" y="722"/>
                  </a:cubicBezTo>
                  <a:cubicBezTo>
                    <a:pt x="206" y="722"/>
                    <a:pt x="206" y="720"/>
                    <a:pt x="206" y="720"/>
                  </a:cubicBezTo>
                  <a:cubicBezTo>
                    <a:pt x="205" y="720"/>
                    <a:pt x="205" y="719"/>
                    <a:pt x="205" y="719"/>
                  </a:cubicBezTo>
                  <a:cubicBezTo>
                    <a:pt x="205" y="719"/>
                    <a:pt x="205" y="719"/>
                    <a:pt x="205" y="719"/>
                  </a:cubicBezTo>
                  <a:cubicBezTo>
                    <a:pt x="204" y="718"/>
                    <a:pt x="204" y="718"/>
                    <a:pt x="204" y="718"/>
                  </a:cubicBezTo>
                  <a:cubicBezTo>
                    <a:pt x="204" y="718"/>
                    <a:pt x="203" y="718"/>
                    <a:pt x="203" y="718"/>
                  </a:cubicBezTo>
                  <a:cubicBezTo>
                    <a:pt x="203" y="718"/>
                    <a:pt x="203" y="718"/>
                    <a:pt x="203" y="718"/>
                  </a:cubicBezTo>
                  <a:cubicBezTo>
                    <a:pt x="203" y="718"/>
                    <a:pt x="203" y="718"/>
                    <a:pt x="203" y="718"/>
                  </a:cubicBezTo>
                  <a:cubicBezTo>
                    <a:pt x="202" y="718"/>
                    <a:pt x="202" y="718"/>
                    <a:pt x="201" y="718"/>
                  </a:cubicBezTo>
                  <a:cubicBezTo>
                    <a:pt x="194" y="718"/>
                    <a:pt x="189" y="712"/>
                    <a:pt x="189" y="706"/>
                  </a:cubicBezTo>
                  <a:cubicBezTo>
                    <a:pt x="189" y="704"/>
                    <a:pt x="189" y="703"/>
                    <a:pt x="190" y="702"/>
                  </a:cubicBezTo>
                  <a:cubicBezTo>
                    <a:pt x="189" y="702"/>
                    <a:pt x="189" y="701"/>
                    <a:pt x="189" y="701"/>
                  </a:cubicBezTo>
                  <a:cubicBezTo>
                    <a:pt x="189" y="701"/>
                    <a:pt x="189" y="701"/>
                    <a:pt x="189" y="701"/>
                  </a:cubicBezTo>
                  <a:cubicBezTo>
                    <a:pt x="189" y="700"/>
                    <a:pt x="188" y="700"/>
                    <a:pt x="188" y="700"/>
                  </a:cubicBezTo>
                  <a:cubicBezTo>
                    <a:pt x="182" y="698"/>
                    <a:pt x="177" y="695"/>
                    <a:pt x="173" y="689"/>
                  </a:cubicBezTo>
                  <a:cubicBezTo>
                    <a:pt x="172" y="686"/>
                    <a:pt x="172" y="684"/>
                    <a:pt x="172" y="681"/>
                  </a:cubicBezTo>
                  <a:cubicBezTo>
                    <a:pt x="163" y="677"/>
                    <a:pt x="160" y="667"/>
                    <a:pt x="157" y="657"/>
                  </a:cubicBezTo>
                  <a:cubicBezTo>
                    <a:pt x="156" y="657"/>
                    <a:pt x="155" y="656"/>
                    <a:pt x="154" y="655"/>
                  </a:cubicBezTo>
                  <a:cubicBezTo>
                    <a:pt x="150" y="648"/>
                    <a:pt x="150" y="639"/>
                    <a:pt x="153" y="632"/>
                  </a:cubicBezTo>
                  <a:cubicBezTo>
                    <a:pt x="151" y="628"/>
                    <a:pt x="151" y="624"/>
                    <a:pt x="153" y="621"/>
                  </a:cubicBezTo>
                  <a:cubicBezTo>
                    <a:pt x="155" y="619"/>
                    <a:pt x="156" y="618"/>
                    <a:pt x="158" y="617"/>
                  </a:cubicBezTo>
                  <a:cubicBezTo>
                    <a:pt x="158" y="613"/>
                    <a:pt x="161" y="610"/>
                    <a:pt x="164" y="608"/>
                  </a:cubicBezTo>
                  <a:cubicBezTo>
                    <a:pt x="169" y="599"/>
                    <a:pt x="177" y="591"/>
                    <a:pt x="186" y="587"/>
                  </a:cubicBezTo>
                  <a:cubicBezTo>
                    <a:pt x="190" y="583"/>
                    <a:pt x="194" y="579"/>
                    <a:pt x="199" y="575"/>
                  </a:cubicBezTo>
                  <a:cubicBezTo>
                    <a:pt x="197" y="570"/>
                    <a:pt x="198" y="565"/>
                    <a:pt x="204" y="562"/>
                  </a:cubicBezTo>
                  <a:cubicBezTo>
                    <a:pt x="207" y="560"/>
                    <a:pt x="213" y="559"/>
                    <a:pt x="215" y="557"/>
                  </a:cubicBezTo>
                  <a:cubicBezTo>
                    <a:pt x="217" y="554"/>
                    <a:pt x="220" y="552"/>
                    <a:pt x="223" y="550"/>
                  </a:cubicBezTo>
                  <a:cubicBezTo>
                    <a:pt x="227" y="547"/>
                    <a:pt x="231" y="546"/>
                    <a:pt x="236" y="546"/>
                  </a:cubicBezTo>
                  <a:cubicBezTo>
                    <a:pt x="239" y="544"/>
                    <a:pt x="242" y="542"/>
                    <a:pt x="246" y="540"/>
                  </a:cubicBezTo>
                  <a:cubicBezTo>
                    <a:pt x="248" y="528"/>
                    <a:pt x="256" y="522"/>
                    <a:pt x="267" y="520"/>
                  </a:cubicBezTo>
                  <a:cubicBezTo>
                    <a:pt x="271" y="520"/>
                    <a:pt x="274" y="520"/>
                    <a:pt x="278" y="520"/>
                  </a:cubicBezTo>
                  <a:cubicBezTo>
                    <a:pt x="279" y="520"/>
                    <a:pt x="280" y="520"/>
                    <a:pt x="280" y="520"/>
                  </a:cubicBezTo>
                  <a:cubicBezTo>
                    <a:pt x="285" y="516"/>
                    <a:pt x="288" y="512"/>
                    <a:pt x="290" y="508"/>
                  </a:cubicBezTo>
                  <a:cubicBezTo>
                    <a:pt x="290" y="507"/>
                    <a:pt x="290" y="507"/>
                    <a:pt x="290" y="50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3" name="Freeform 32">
              <a:extLst>
                <a:ext uri="{FF2B5EF4-FFF2-40B4-BE49-F238E27FC236}">
                  <a16:creationId xmlns:a16="http://schemas.microsoft.com/office/drawing/2014/main" id="{39A1CCB9-1499-1B47-9978-BB2DC882DA05}"/>
                </a:ext>
              </a:extLst>
            </p:cNvPr>
            <p:cNvSpPr>
              <a:spLocks/>
            </p:cNvSpPr>
            <p:nvPr/>
          </p:nvSpPr>
          <p:spPr bwMode="auto">
            <a:xfrm>
              <a:off x="2865671" y="2502778"/>
              <a:ext cx="863050" cy="1413933"/>
            </a:xfrm>
            <a:custGeom>
              <a:avLst/>
              <a:gdLst>
                <a:gd name="T0" fmla="*/ 235 w 267"/>
                <a:gd name="T1" fmla="*/ 117 h 437"/>
                <a:gd name="T2" fmla="*/ 170 w 267"/>
                <a:gd name="T3" fmla="*/ 0 h 437"/>
                <a:gd name="T4" fmla="*/ 153 w 267"/>
                <a:gd name="T5" fmla="*/ 12 h 437"/>
                <a:gd name="T6" fmla="*/ 145 w 267"/>
                <a:gd name="T7" fmla="*/ 25 h 437"/>
                <a:gd name="T8" fmla="*/ 124 w 267"/>
                <a:gd name="T9" fmla="*/ 33 h 437"/>
                <a:gd name="T10" fmla="*/ 87 w 267"/>
                <a:gd name="T11" fmla="*/ 52 h 437"/>
                <a:gd name="T12" fmla="*/ 81 w 267"/>
                <a:gd name="T13" fmla="*/ 64 h 437"/>
                <a:gd name="T14" fmla="*/ 64 w 267"/>
                <a:gd name="T15" fmla="*/ 103 h 437"/>
                <a:gd name="T16" fmla="*/ 65 w 267"/>
                <a:gd name="T17" fmla="*/ 114 h 437"/>
                <a:gd name="T18" fmla="*/ 35 w 267"/>
                <a:gd name="T19" fmla="*/ 140 h 437"/>
                <a:gd name="T20" fmla="*/ 29 w 267"/>
                <a:gd name="T21" fmla="*/ 162 h 437"/>
                <a:gd name="T22" fmla="*/ 25 w 267"/>
                <a:gd name="T23" fmla="*/ 170 h 437"/>
                <a:gd name="T24" fmla="*/ 20 w 267"/>
                <a:gd name="T25" fmla="*/ 196 h 437"/>
                <a:gd name="T26" fmla="*/ 16 w 267"/>
                <a:gd name="T27" fmla="*/ 202 h 437"/>
                <a:gd name="T28" fmla="*/ 8 w 267"/>
                <a:gd name="T29" fmla="*/ 218 h 437"/>
                <a:gd name="T30" fmla="*/ 1 w 267"/>
                <a:gd name="T31" fmla="*/ 251 h 437"/>
                <a:gd name="T32" fmla="*/ 12 w 267"/>
                <a:gd name="T33" fmla="*/ 261 h 437"/>
                <a:gd name="T34" fmla="*/ 29 w 267"/>
                <a:gd name="T35" fmla="*/ 279 h 437"/>
                <a:gd name="T36" fmla="*/ 30 w 267"/>
                <a:gd name="T37" fmla="*/ 281 h 437"/>
                <a:gd name="T38" fmla="*/ 42 w 267"/>
                <a:gd name="T39" fmla="*/ 281 h 437"/>
                <a:gd name="T40" fmla="*/ 48 w 267"/>
                <a:gd name="T41" fmla="*/ 281 h 437"/>
                <a:gd name="T42" fmla="*/ 86 w 267"/>
                <a:gd name="T43" fmla="*/ 273 h 437"/>
                <a:gd name="T44" fmla="*/ 104 w 267"/>
                <a:gd name="T45" fmla="*/ 276 h 437"/>
                <a:gd name="T46" fmla="*/ 46 w 267"/>
                <a:gd name="T47" fmla="*/ 301 h 437"/>
                <a:gd name="T48" fmla="*/ 39 w 267"/>
                <a:gd name="T49" fmla="*/ 312 h 437"/>
                <a:gd name="T50" fmla="*/ 52 w 267"/>
                <a:gd name="T51" fmla="*/ 320 h 437"/>
                <a:gd name="T52" fmla="*/ 70 w 267"/>
                <a:gd name="T53" fmla="*/ 330 h 437"/>
                <a:gd name="T54" fmla="*/ 92 w 267"/>
                <a:gd name="T55" fmla="*/ 362 h 437"/>
                <a:gd name="T56" fmla="*/ 101 w 267"/>
                <a:gd name="T57" fmla="*/ 368 h 437"/>
                <a:gd name="T58" fmla="*/ 130 w 267"/>
                <a:gd name="T59" fmla="*/ 387 h 437"/>
                <a:gd name="T60" fmla="*/ 132 w 267"/>
                <a:gd name="T61" fmla="*/ 390 h 437"/>
                <a:gd name="T62" fmla="*/ 164 w 267"/>
                <a:gd name="T63" fmla="*/ 415 h 437"/>
                <a:gd name="T64" fmla="*/ 175 w 267"/>
                <a:gd name="T65" fmla="*/ 437 h 437"/>
                <a:gd name="T66" fmla="*/ 203 w 267"/>
                <a:gd name="T67" fmla="*/ 435 h 437"/>
                <a:gd name="T68" fmla="*/ 224 w 267"/>
                <a:gd name="T69" fmla="*/ 435 h 437"/>
                <a:gd name="T70" fmla="*/ 258 w 267"/>
                <a:gd name="T71" fmla="*/ 356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7" h="437">
                  <a:moveTo>
                    <a:pt x="252" y="179"/>
                  </a:moveTo>
                  <a:cubicBezTo>
                    <a:pt x="248" y="158"/>
                    <a:pt x="242" y="137"/>
                    <a:pt x="235" y="117"/>
                  </a:cubicBezTo>
                  <a:cubicBezTo>
                    <a:pt x="235" y="115"/>
                    <a:pt x="235" y="114"/>
                    <a:pt x="234" y="113"/>
                  </a:cubicBezTo>
                  <a:cubicBezTo>
                    <a:pt x="224" y="73"/>
                    <a:pt x="205" y="24"/>
                    <a:pt x="170" y="0"/>
                  </a:cubicBezTo>
                  <a:cubicBezTo>
                    <a:pt x="167" y="1"/>
                    <a:pt x="164" y="3"/>
                    <a:pt x="162" y="4"/>
                  </a:cubicBezTo>
                  <a:cubicBezTo>
                    <a:pt x="159" y="7"/>
                    <a:pt x="156" y="10"/>
                    <a:pt x="153" y="12"/>
                  </a:cubicBezTo>
                  <a:cubicBezTo>
                    <a:pt x="152" y="13"/>
                    <a:pt x="151" y="14"/>
                    <a:pt x="149" y="16"/>
                  </a:cubicBezTo>
                  <a:cubicBezTo>
                    <a:pt x="149" y="19"/>
                    <a:pt x="147" y="22"/>
                    <a:pt x="145" y="25"/>
                  </a:cubicBezTo>
                  <a:cubicBezTo>
                    <a:pt x="141" y="30"/>
                    <a:pt x="135" y="31"/>
                    <a:pt x="129" y="32"/>
                  </a:cubicBezTo>
                  <a:cubicBezTo>
                    <a:pt x="128" y="32"/>
                    <a:pt x="126" y="33"/>
                    <a:pt x="124" y="33"/>
                  </a:cubicBezTo>
                  <a:cubicBezTo>
                    <a:pt x="117" y="41"/>
                    <a:pt x="106" y="45"/>
                    <a:pt x="95" y="44"/>
                  </a:cubicBezTo>
                  <a:cubicBezTo>
                    <a:pt x="92" y="46"/>
                    <a:pt x="89" y="49"/>
                    <a:pt x="87" y="52"/>
                  </a:cubicBezTo>
                  <a:cubicBezTo>
                    <a:pt x="86" y="56"/>
                    <a:pt x="84" y="60"/>
                    <a:pt x="81" y="64"/>
                  </a:cubicBezTo>
                  <a:cubicBezTo>
                    <a:pt x="81" y="64"/>
                    <a:pt x="81" y="64"/>
                    <a:pt x="81" y="64"/>
                  </a:cubicBezTo>
                  <a:cubicBezTo>
                    <a:pt x="82" y="73"/>
                    <a:pt x="76" y="83"/>
                    <a:pt x="69" y="90"/>
                  </a:cubicBezTo>
                  <a:cubicBezTo>
                    <a:pt x="68" y="94"/>
                    <a:pt x="66" y="99"/>
                    <a:pt x="64" y="103"/>
                  </a:cubicBezTo>
                  <a:cubicBezTo>
                    <a:pt x="64" y="104"/>
                    <a:pt x="64" y="105"/>
                    <a:pt x="64" y="106"/>
                  </a:cubicBezTo>
                  <a:cubicBezTo>
                    <a:pt x="65" y="108"/>
                    <a:pt x="66" y="111"/>
                    <a:pt x="65" y="114"/>
                  </a:cubicBezTo>
                  <a:cubicBezTo>
                    <a:pt x="63" y="122"/>
                    <a:pt x="58" y="128"/>
                    <a:pt x="51" y="132"/>
                  </a:cubicBezTo>
                  <a:cubicBezTo>
                    <a:pt x="46" y="134"/>
                    <a:pt x="38" y="136"/>
                    <a:pt x="35" y="140"/>
                  </a:cubicBezTo>
                  <a:cubicBezTo>
                    <a:pt x="32" y="143"/>
                    <a:pt x="33" y="147"/>
                    <a:pt x="32" y="151"/>
                  </a:cubicBezTo>
                  <a:cubicBezTo>
                    <a:pt x="32" y="155"/>
                    <a:pt x="31" y="159"/>
                    <a:pt x="29" y="162"/>
                  </a:cubicBezTo>
                  <a:cubicBezTo>
                    <a:pt x="28" y="164"/>
                    <a:pt x="27" y="165"/>
                    <a:pt x="26" y="166"/>
                  </a:cubicBezTo>
                  <a:cubicBezTo>
                    <a:pt x="26" y="168"/>
                    <a:pt x="25" y="169"/>
                    <a:pt x="25" y="170"/>
                  </a:cubicBezTo>
                  <a:cubicBezTo>
                    <a:pt x="25" y="174"/>
                    <a:pt x="25" y="177"/>
                    <a:pt x="24" y="181"/>
                  </a:cubicBezTo>
                  <a:cubicBezTo>
                    <a:pt x="24" y="186"/>
                    <a:pt x="23" y="191"/>
                    <a:pt x="20" y="196"/>
                  </a:cubicBezTo>
                  <a:cubicBezTo>
                    <a:pt x="19" y="198"/>
                    <a:pt x="18" y="200"/>
                    <a:pt x="17" y="201"/>
                  </a:cubicBezTo>
                  <a:cubicBezTo>
                    <a:pt x="17" y="201"/>
                    <a:pt x="17" y="201"/>
                    <a:pt x="16" y="202"/>
                  </a:cubicBezTo>
                  <a:cubicBezTo>
                    <a:pt x="14" y="206"/>
                    <a:pt x="10" y="210"/>
                    <a:pt x="7" y="214"/>
                  </a:cubicBezTo>
                  <a:cubicBezTo>
                    <a:pt x="8" y="215"/>
                    <a:pt x="8" y="216"/>
                    <a:pt x="8" y="218"/>
                  </a:cubicBezTo>
                  <a:cubicBezTo>
                    <a:pt x="9" y="225"/>
                    <a:pt x="6" y="232"/>
                    <a:pt x="0" y="236"/>
                  </a:cubicBezTo>
                  <a:cubicBezTo>
                    <a:pt x="0" y="241"/>
                    <a:pt x="1" y="246"/>
                    <a:pt x="1" y="251"/>
                  </a:cubicBezTo>
                  <a:cubicBezTo>
                    <a:pt x="2" y="252"/>
                    <a:pt x="2" y="253"/>
                    <a:pt x="3" y="255"/>
                  </a:cubicBezTo>
                  <a:cubicBezTo>
                    <a:pt x="6" y="257"/>
                    <a:pt x="9" y="259"/>
                    <a:pt x="12" y="261"/>
                  </a:cubicBezTo>
                  <a:cubicBezTo>
                    <a:pt x="16" y="262"/>
                    <a:pt x="20" y="263"/>
                    <a:pt x="24" y="266"/>
                  </a:cubicBezTo>
                  <a:cubicBezTo>
                    <a:pt x="27" y="269"/>
                    <a:pt x="29" y="274"/>
                    <a:pt x="29" y="279"/>
                  </a:cubicBezTo>
                  <a:cubicBezTo>
                    <a:pt x="29" y="279"/>
                    <a:pt x="29" y="280"/>
                    <a:pt x="29" y="280"/>
                  </a:cubicBezTo>
                  <a:cubicBezTo>
                    <a:pt x="29" y="280"/>
                    <a:pt x="30" y="280"/>
                    <a:pt x="30" y="281"/>
                  </a:cubicBezTo>
                  <a:cubicBezTo>
                    <a:pt x="33" y="281"/>
                    <a:pt x="36" y="281"/>
                    <a:pt x="39" y="281"/>
                  </a:cubicBezTo>
                  <a:cubicBezTo>
                    <a:pt x="40" y="281"/>
                    <a:pt x="41" y="281"/>
                    <a:pt x="42" y="281"/>
                  </a:cubicBezTo>
                  <a:cubicBezTo>
                    <a:pt x="42" y="281"/>
                    <a:pt x="42" y="281"/>
                    <a:pt x="42" y="281"/>
                  </a:cubicBezTo>
                  <a:cubicBezTo>
                    <a:pt x="44" y="280"/>
                    <a:pt x="46" y="281"/>
                    <a:pt x="48" y="281"/>
                  </a:cubicBezTo>
                  <a:cubicBezTo>
                    <a:pt x="48" y="281"/>
                    <a:pt x="48" y="281"/>
                    <a:pt x="48" y="281"/>
                  </a:cubicBezTo>
                  <a:cubicBezTo>
                    <a:pt x="61" y="281"/>
                    <a:pt x="75" y="276"/>
                    <a:pt x="86" y="273"/>
                  </a:cubicBezTo>
                  <a:cubicBezTo>
                    <a:pt x="98" y="269"/>
                    <a:pt x="109" y="267"/>
                    <a:pt x="121" y="269"/>
                  </a:cubicBezTo>
                  <a:cubicBezTo>
                    <a:pt x="115" y="272"/>
                    <a:pt x="108" y="274"/>
                    <a:pt x="104" y="276"/>
                  </a:cubicBezTo>
                  <a:cubicBezTo>
                    <a:pt x="85" y="283"/>
                    <a:pt x="62" y="287"/>
                    <a:pt x="47" y="301"/>
                  </a:cubicBezTo>
                  <a:cubicBezTo>
                    <a:pt x="46" y="301"/>
                    <a:pt x="46" y="301"/>
                    <a:pt x="46" y="301"/>
                  </a:cubicBezTo>
                  <a:cubicBezTo>
                    <a:pt x="45" y="303"/>
                    <a:pt x="44" y="304"/>
                    <a:pt x="42" y="306"/>
                  </a:cubicBezTo>
                  <a:cubicBezTo>
                    <a:pt x="41" y="308"/>
                    <a:pt x="40" y="310"/>
                    <a:pt x="39" y="312"/>
                  </a:cubicBezTo>
                  <a:cubicBezTo>
                    <a:pt x="39" y="314"/>
                    <a:pt x="39" y="316"/>
                    <a:pt x="39" y="317"/>
                  </a:cubicBezTo>
                  <a:cubicBezTo>
                    <a:pt x="44" y="317"/>
                    <a:pt x="48" y="318"/>
                    <a:pt x="52" y="320"/>
                  </a:cubicBezTo>
                  <a:cubicBezTo>
                    <a:pt x="55" y="321"/>
                    <a:pt x="59" y="323"/>
                    <a:pt x="60" y="327"/>
                  </a:cubicBezTo>
                  <a:cubicBezTo>
                    <a:pt x="63" y="327"/>
                    <a:pt x="66" y="328"/>
                    <a:pt x="70" y="330"/>
                  </a:cubicBezTo>
                  <a:cubicBezTo>
                    <a:pt x="73" y="332"/>
                    <a:pt x="76" y="335"/>
                    <a:pt x="78" y="338"/>
                  </a:cubicBezTo>
                  <a:cubicBezTo>
                    <a:pt x="86" y="345"/>
                    <a:pt x="91" y="353"/>
                    <a:pt x="92" y="362"/>
                  </a:cubicBezTo>
                  <a:cubicBezTo>
                    <a:pt x="92" y="362"/>
                    <a:pt x="93" y="363"/>
                    <a:pt x="94" y="363"/>
                  </a:cubicBezTo>
                  <a:cubicBezTo>
                    <a:pt x="96" y="365"/>
                    <a:pt x="98" y="367"/>
                    <a:pt x="101" y="368"/>
                  </a:cubicBezTo>
                  <a:cubicBezTo>
                    <a:pt x="105" y="368"/>
                    <a:pt x="108" y="368"/>
                    <a:pt x="112" y="369"/>
                  </a:cubicBezTo>
                  <a:cubicBezTo>
                    <a:pt x="122" y="370"/>
                    <a:pt x="128" y="378"/>
                    <a:pt x="130" y="387"/>
                  </a:cubicBezTo>
                  <a:cubicBezTo>
                    <a:pt x="131" y="388"/>
                    <a:pt x="131" y="389"/>
                    <a:pt x="132" y="390"/>
                  </a:cubicBezTo>
                  <a:cubicBezTo>
                    <a:pt x="132" y="390"/>
                    <a:pt x="132" y="390"/>
                    <a:pt x="132" y="390"/>
                  </a:cubicBezTo>
                  <a:cubicBezTo>
                    <a:pt x="139" y="390"/>
                    <a:pt x="145" y="393"/>
                    <a:pt x="149" y="398"/>
                  </a:cubicBezTo>
                  <a:cubicBezTo>
                    <a:pt x="153" y="403"/>
                    <a:pt x="158" y="412"/>
                    <a:pt x="164" y="415"/>
                  </a:cubicBezTo>
                  <a:cubicBezTo>
                    <a:pt x="173" y="418"/>
                    <a:pt x="174" y="429"/>
                    <a:pt x="169" y="434"/>
                  </a:cubicBezTo>
                  <a:cubicBezTo>
                    <a:pt x="171" y="435"/>
                    <a:pt x="173" y="436"/>
                    <a:pt x="175" y="437"/>
                  </a:cubicBezTo>
                  <a:cubicBezTo>
                    <a:pt x="180" y="436"/>
                    <a:pt x="185" y="434"/>
                    <a:pt x="190" y="434"/>
                  </a:cubicBezTo>
                  <a:cubicBezTo>
                    <a:pt x="194" y="433"/>
                    <a:pt x="199" y="434"/>
                    <a:pt x="203" y="435"/>
                  </a:cubicBezTo>
                  <a:cubicBezTo>
                    <a:pt x="205" y="433"/>
                    <a:pt x="207" y="432"/>
                    <a:pt x="210" y="432"/>
                  </a:cubicBezTo>
                  <a:cubicBezTo>
                    <a:pt x="215" y="432"/>
                    <a:pt x="219" y="433"/>
                    <a:pt x="224" y="435"/>
                  </a:cubicBezTo>
                  <a:cubicBezTo>
                    <a:pt x="227" y="432"/>
                    <a:pt x="231" y="429"/>
                    <a:pt x="234" y="425"/>
                  </a:cubicBezTo>
                  <a:cubicBezTo>
                    <a:pt x="249" y="406"/>
                    <a:pt x="254" y="379"/>
                    <a:pt x="258" y="356"/>
                  </a:cubicBezTo>
                  <a:cubicBezTo>
                    <a:pt x="267" y="298"/>
                    <a:pt x="264" y="236"/>
                    <a:pt x="252" y="17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4" name="Freeform 33">
              <a:extLst>
                <a:ext uri="{FF2B5EF4-FFF2-40B4-BE49-F238E27FC236}">
                  <a16:creationId xmlns:a16="http://schemas.microsoft.com/office/drawing/2014/main" id="{96968E51-28AD-9349-9A88-594C0701361E}"/>
                </a:ext>
              </a:extLst>
            </p:cNvPr>
            <p:cNvSpPr>
              <a:spLocks/>
            </p:cNvSpPr>
            <p:nvPr/>
          </p:nvSpPr>
          <p:spPr bwMode="auto">
            <a:xfrm>
              <a:off x="1281881" y="3396816"/>
              <a:ext cx="252488" cy="468251"/>
            </a:xfrm>
            <a:custGeom>
              <a:avLst/>
              <a:gdLst>
                <a:gd name="T0" fmla="*/ 68 w 78"/>
                <a:gd name="T1" fmla="*/ 123 h 145"/>
                <a:gd name="T2" fmla="*/ 68 w 78"/>
                <a:gd name="T3" fmla="*/ 123 h 145"/>
                <a:gd name="T4" fmla="*/ 69 w 78"/>
                <a:gd name="T5" fmla="*/ 118 h 145"/>
                <a:gd name="T6" fmla="*/ 67 w 78"/>
                <a:gd name="T7" fmla="*/ 105 h 145"/>
                <a:gd name="T8" fmla="*/ 77 w 78"/>
                <a:gd name="T9" fmla="*/ 83 h 145"/>
                <a:gd name="T10" fmla="*/ 78 w 78"/>
                <a:gd name="T11" fmla="*/ 63 h 145"/>
                <a:gd name="T12" fmla="*/ 72 w 78"/>
                <a:gd name="T13" fmla="*/ 60 h 145"/>
                <a:gd name="T14" fmla="*/ 65 w 78"/>
                <a:gd name="T15" fmla="*/ 32 h 145"/>
                <a:gd name="T16" fmla="*/ 63 w 78"/>
                <a:gd name="T17" fmla="*/ 24 h 145"/>
                <a:gd name="T18" fmla="*/ 57 w 78"/>
                <a:gd name="T19" fmla="*/ 25 h 145"/>
                <a:gd name="T20" fmla="*/ 51 w 78"/>
                <a:gd name="T21" fmla="*/ 24 h 145"/>
                <a:gd name="T22" fmla="*/ 42 w 78"/>
                <a:gd name="T23" fmla="*/ 12 h 145"/>
                <a:gd name="T24" fmla="*/ 20 w 78"/>
                <a:gd name="T25" fmla="*/ 1 h 145"/>
                <a:gd name="T26" fmla="*/ 15 w 78"/>
                <a:gd name="T27" fmla="*/ 8 h 145"/>
                <a:gd name="T28" fmla="*/ 14 w 78"/>
                <a:gd name="T29" fmla="*/ 9 h 145"/>
                <a:gd name="T30" fmla="*/ 10 w 78"/>
                <a:gd name="T31" fmla="*/ 61 h 145"/>
                <a:gd name="T32" fmla="*/ 14 w 78"/>
                <a:gd name="T33" fmla="*/ 130 h 145"/>
                <a:gd name="T34" fmla="*/ 28 w 78"/>
                <a:gd name="T35" fmla="*/ 145 h 145"/>
                <a:gd name="T36" fmla="*/ 55 w 78"/>
                <a:gd name="T37" fmla="*/ 137 h 145"/>
                <a:gd name="T38" fmla="*/ 59 w 78"/>
                <a:gd name="T39" fmla="*/ 138 h 145"/>
                <a:gd name="T40" fmla="*/ 61 w 78"/>
                <a:gd name="T41" fmla="*/ 137 h 145"/>
                <a:gd name="T42" fmla="*/ 61 w 78"/>
                <a:gd name="T43" fmla="*/ 137 h 145"/>
                <a:gd name="T44" fmla="*/ 68 w 78"/>
                <a:gd name="T45" fmla="*/ 12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8" h="145">
                  <a:moveTo>
                    <a:pt x="68" y="123"/>
                  </a:moveTo>
                  <a:cubicBezTo>
                    <a:pt x="68" y="123"/>
                    <a:pt x="68" y="123"/>
                    <a:pt x="68" y="123"/>
                  </a:cubicBezTo>
                  <a:cubicBezTo>
                    <a:pt x="68" y="121"/>
                    <a:pt x="68" y="120"/>
                    <a:pt x="69" y="118"/>
                  </a:cubicBezTo>
                  <a:cubicBezTo>
                    <a:pt x="66" y="115"/>
                    <a:pt x="64" y="110"/>
                    <a:pt x="67" y="105"/>
                  </a:cubicBezTo>
                  <a:cubicBezTo>
                    <a:pt x="70" y="98"/>
                    <a:pt x="71" y="88"/>
                    <a:pt x="77" y="83"/>
                  </a:cubicBezTo>
                  <a:cubicBezTo>
                    <a:pt x="77" y="76"/>
                    <a:pt x="78" y="70"/>
                    <a:pt x="78" y="63"/>
                  </a:cubicBezTo>
                  <a:cubicBezTo>
                    <a:pt x="76" y="63"/>
                    <a:pt x="74" y="62"/>
                    <a:pt x="72" y="60"/>
                  </a:cubicBezTo>
                  <a:cubicBezTo>
                    <a:pt x="64" y="52"/>
                    <a:pt x="65" y="43"/>
                    <a:pt x="65" y="32"/>
                  </a:cubicBezTo>
                  <a:cubicBezTo>
                    <a:pt x="65" y="29"/>
                    <a:pt x="66" y="26"/>
                    <a:pt x="63" y="24"/>
                  </a:cubicBezTo>
                  <a:cubicBezTo>
                    <a:pt x="64" y="25"/>
                    <a:pt x="58" y="25"/>
                    <a:pt x="57" y="25"/>
                  </a:cubicBezTo>
                  <a:cubicBezTo>
                    <a:pt x="55" y="25"/>
                    <a:pt x="53" y="24"/>
                    <a:pt x="51" y="24"/>
                  </a:cubicBezTo>
                  <a:cubicBezTo>
                    <a:pt x="45" y="23"/>
                    <a:pt x="42" y="17"/>
                    <a:pt x="42" y="12"/>
                  </a:cubicBezTo>
                  <a:cubicBezTo>
                    <a:pt x="37" y="6"/>
                    <a:pt x="28" y="0"/>
                    <a:pt x="20" y="1"/>
                  </a:cubicBezTo>
                  <a:cubicBezTo>
                    <a:pt x="18" y="2"/>
                    <a:pt x="16" y="5"/>
                    <a:pt x="15" y="8"/>
                  </a:cubicBezTo>
                  <a:cubicBezTo>
                    <a:pt x="15" y="8"/>
                    <a:pt x="14" y="8"/>
                    <a:pt x="14" y="9"/>
                  </a:cubicBezTo>
                  <a:cubicBezTo>
                    <a:pt x="0" y="21"/>
                    <a:pt x="4" y="45"/>
                    <a:pt x="10" y="61"/>
                  </a:cubicBezTo>
                  <a:cubicBezTo>
                    <a:pt x="19" y="83"/>
                    <a:pt x="4" y="109"/>
                    <a:pt x="14" y="130"/>
                  </a:cubicBezTo>
                  <a:cubicBezTo>
                    <a:pt x="17" y="137"/>
                    <a:pt x="22" y="142"/>
                    <a:pt x="28" y="145"/>
                  </a:cubicBezTo>
                  <a:cubicBezTo>
                    <a:pt x="36" y="142"/>
                    <a:pt x="45" y="137"/>
                    <a:pt x="55" y="137"/>
                  </a:cubicBezTo>
                  <a:cubicBezTo>
                    <a:pt x="56" y="138"/>
                    <a:pt x="58" y="138"/>
                    <a:pt x="59" y="138"/>
                  </a:cubicBezTo>
                  <a:cubicBezTo>
                    <a:pt x="60" y="138"/>
                    <a:pt x="60" y="137"/>
                    <a:pt x="61" y="137"/>
                  </a:cubicBezTo>
                  <a:cubicBezTo>
                    <a:pt x="61" y="137"/>
                    <a:pt x="61" y="137"/>
                    <a:pt x="61" y="137"/>
                  </a:cubicBezTo>
                  <a:cubicBezTo>
                    <a:pt x="60" y="131"/>
                    <a:pt x="62" y="125"/>
                    <a:pt x="68" y="1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5" name="Freeform 34">
              <a:extLst>
                <a:ext uri="{FF2B5EF4-FFF2-40B4-BE49-F238E27FC236}">
                  <a16:creationId xmlns:a16="http://schemas.microsoft.com/office/drawing/2014/main" id="{ACFEDA0D-3F86-2549-A012-66A7F9A88A4B}"/>
                </a:ext>
              </a:extLst>
            </p:cNvPr>
            <p:cNvSpPr>
              <a:spLocks/>
            </p:cNvSpPr>
            <p:nvPr/>
          </p:nvSpPr>
          <p:spPr bwMode="auto">
            <a:xfrm>
              <a:off x="2810582" y="3519617"/>
              <a:ext cx="1439182" cy="1578051"/>
            </a:xfrm>
            <a:custGeom>
              <a:avLst/>
              <a:gdLst>
                <a:gd name="T0" fmla="*/ 392 w 445"/>
                <a:gd name="T1" fmla="*/ 318 h 488"/>
                <a:gd name="T2" fmla="*/ 391 w 445"/>
                <a:gd name="T3" fmla="*/ 318 h 488"/>
                <a:gd name="T4" fmla="*/ 374 w 445"/>
                <a:gd name="T5" fmla="*/ 330 h 488"/>
                <a:gd name="T6" fmla="*/ 283 w 445"/>
                <a:gd name="T7" fmla="*/ 358 h 488"/>
                <a:gd name="T8" fmla="*/ 197 w 445"/>
                <a:gd name="T9" fmla="*/ 392 h 488"/>
                <a:gd name="T10" fmla="*/ 124 w 445"/>
                <a:gd name="T11" fmla="*/ 406 h 488"/>
                <a:gd name="T12" fmla="*/ 90 w 445"/>
                <a:gd name="T13" fmla="*/ 411 h 488"/>
                <a:gd name="T14" fmla="*/ 171 w 445"/>
                <a:gd name="T15" fmla="*/ 317 h 488"/>
                <a:gd name="T16" fmla="*/ 347 w 445"/>
                <a:gd name="T17" fmla="*/ 225 h 488"/>
                <a:gd name="T18" fmla="*/ 432 w 445"/>
                <a:gd name="T19" fmla="*/ 103 h 488"/>
                <a:gd name="T20" fmla="*/ 444 w 445"/>
                <a:gd name="T21" fmla="*/ 54 h 488"/>
                <a:gd name="T22" fmla="*/ 442 w 445"/>
                <a:gd name="T23" fmla="*/ 55 h 488"/>
                <a:gd name="T24" fmla="*/ 413 w 445"/>
                <a:gd name="T25" fmla="*/ 94 h 488"/>
                <a:gd name="T26" fmla="*/ 358 w 445"/>
                <a:gd name="T27" fmla="*/ 153 h 488"/>
                <a:gd name="T28" fmla="*/ 304 w 445"/>
                <a:gd name="T29" fmla="*/ 217 h 488"/>
                <a:gd name="T30" fmla="*/ 285 w 445"/>
                <a:gd name="T31" fmla="*/ 249 h 488"/>
                <a:gd name="T32" fmla="*/ 236 w 445"/>
                <a:gd name="T33" fmla="*/ 274 h 488"/>
                <a:gd name="T34" fmla="*/ 249 w 445"/>
                <a:gd name="T35" fmla="*/ 146 h 488"/>
                <a:gd name="T36" fmla="*/ 215 w 445"/>
                <a:gd name="T37" fmla="*/ 20 h 488"/>
                <a:gd name="T38" fmla="*/ 220 w 445"/>
                <a:gd name="T39" fmla="*/ 5 h 488"/>
                <a:gd name="T40" fmla="*/ 211 w 445"/>
                <a:gd name="T41" fmla="*/ 10 h 488"/>
                <a:gd name="T42" fmla="*/ 205 w 445"/>
                <a:gd name="T43" fmla="*/ 21 h 488"/>
                <a:gd name="T44" fmla="*/ 186 w 445"/>
                <a:gd name="T45" fmla="*/ 253 h 488"/>
                <a:gd name="T46" fmla="*/ 73 w 445"/>
                <a:gd name="T47" fmla="*/ 409 h 488"/>
                <a:gd name="T48" fmla="*/ 87 w 445"/>
                <a:gd name="T49" fmla="*/ 355 h 488"/>
                <a:gd name="T50" fmla="*/ 112 w 445"/>
                <a:gd name="T51" fmla="*/ 203 h 488"/>
                <a:gd name="T52" fmla="*/ 64 w 445"/>
                <a:gd name="T53" fmla="*/ 70 h 488"/>
                <a:gd name="T54" fmla="*/ 51 w 445"/>
                <a:gd name="T55" fmla="*/ 181 h 488"/>
                <a:gd name="T56" fmla="*/ 2 w 445"/>
                <a:gd name="T57" fmla="*/ 481 h 488"/>
                <a:gd name="T58" fmla="*/ 56 w 445"/>
                <a:gd name="T59" fmla="*/ 443 h 488"/>
                <a:gd name="T60" fmla="*/ 124 w 445"/>
                <a:gd name="T61" fmla="*/ 415 h 488"/>
                <a:gd name="T62" fmla="*/ 266 w 445"/>
                <a:gd name="T63" fmla="*/ 408 h 488"/>
                <a:gd name="T64" fmla="*/ 381 w 445"/>
                <a:gd name="T65" fmla="*/ 348 h 488"/>
                <a:gd name="T66" fmla="*/ 393 w 445"/>
                <a:gd name="T67" fmla="*/ 319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5" h="488">
                  <a:moveTo>
                    <a:pt x="393" y="319"/>
                  </a:moveTo>
                  <a:cubicBezTo>
                    <a:pt x="393" y="318"/>
                    <a:pt x="392" y="318"/>
                    <a:pt x="392" y="318"/>
                  </a:cubicBezTo>
                  <a:cubicBezTo>
                    <a:pt x="392" y="318"/>
                    <a:pt x="392" y="318"/>
                    <a:pt x="392" y="318"/>
                  </a:cubicBezTo>
                  <a:cubicBezTo>
                    <a:pt x="391" y="318"/>
                    <a:pt x="391" y="318"/>
                    <a:pt x="391" y="318"/>
                  </a:cubicBezTo>
                  <a:cubicBezTo>
                    <a:pt x="391" y="318"/>
                    <a:pt x="391" y="319"/>
                    <a:pt x="391" y="319"/>
                  </a:cubicBezTo>
                  <a:cubicBezTo>
                    <a:pt x="385" y="322"/>
                    <a:pt x="380" y="326"/>
                    <a:pt x="374" y="330"/>
                  </a:cubicBezTo>
                  <a:cubicBezTo>
                    <a:pt x="365" y="336"/>
                    <a:pt x="355" y="340"/>
                    <a:pt x="345" y="343"/>
                  </a:cubicBezTo>
                  <a:cubicBezTo>
                    <a:pt x="325" y="350"/>
                    <a:pt x="304" y="353"/>
                    <a:pt x="283" y="358"/>
                  </a:cubicBezTo>
                  <a:cubicBezTo>
                    <a:pt x="262" y="363"/>
                    <a:pt x="242" y="370"/>
                    <a:pt x="223" y="379"/>
                  </a:cubicBezTo>
                  <a:cubicBezTo>
                    <a:pt x="214" y="383"/>
                    <a:pt x="205" y="387"/>
                    <a:pt x="197" y="392"/>
                  </a:cubicBezTo>
                  <a:cubicBezTo>
                    <a:pt x="191" y="395"/>
                    <a:pt x="185" y="397"/>
                    <a:pt x="182" y="402"/>
                  </a:cubicBezTo>
                  <a:cubicBezTo>
                    <a:pt x="162" y="403"/>
                    <a:pt x="143" y="404"/>
                    <a:pt x="124" y="406"/>
                  </a:cubicBezTo>
                  <a:cubicBezTo>
                    <a:pt x="122" y="406"/>
                    <a:pt x="120" y="406"/>
                    <a:pt x="118" y="407"/>
                  </a:cubicBezTo>
                  <a:cubicBezTo>
                    <a:pt x="110" y="407"/>
                    <a:pt x="100" y="408"/>
                    <a:pt x="90" y="411"/>
                  </a:cubicBezTo>
                  <a:cubicBezTo>
                    <a:pt x="101" y="401"/>
                    <a:pt x="112" y="391"/>
                    <a:pt x="122" y="381"/>
                  </a:cubicBezTo>
                  <a:cubicBezTo>
                    <a:pt x="141" y="362"/>
                    <a:pt x="158" y="340"/>
                    <a:pt x="171" y="317"/>
                  </a:cubicBezTo>
                  <a:cubicBezTo>
                    <a:pt x="195" y="299"/>
                    <a:pt x="226" y="290"/>
                    <a:pt x="253" y="278"/>
                  </a:cubicBezTo>
                  <a:cubicBezTo>
                    <a:pt x="286" y="263"/>
                    <a:pt x="318" y="246"/>
                    <a:pt x="347" y="225"/>
                  </a:cubicBezTo>
                  <a:cubicBezTo>
                    <a:pt x="374" y="205"/>
                    <a:pt x="396" y="179"/>
                    <a:pt x="413" y="150"/>
                  </a:cubicBezTo>
                  <a:cubicBezTo>
                    <a:pt x="421" y="135"/>
                    <a:pt x="427" y="119"/>
                    <a:pt x="432" y="103"/>
                  </a:cubicBezTo>
                  <a:cubicBezTo>
                    <a:pt x="437" y="89"/>
                    <a:pt x="445" y="72"/>
                    <a:pt x="444" y="56"/>
                  </a:cubicBezTo>
                  <a:cubicBezTo>
                    <a:pt x="444" y="55"/>
                    <a:pt x="444" y="54"/>
                    <a:pt x="444" y="54"/>
                  </a:cubicBezTo>
                  <a:cubicBezTo>
                    <a:pt x="444" y="54"/>
                    <a:pt x="444" y="53"/>
                    <a:pt x="444" y="53"/>
                  </a:cubicBezTo>
                  <a:cubicBezTo>
                    <a:pt x="443" y="54"/>
                    <a:pt x="443" y="54"/>
                    <a:pt x="442" y="55"/>
                  </a:cubicBezTo>
                  <a:cubicBezTo>
                    <a:pt x="442" y="55"/>
                    <a:pt x="441" y="56"/>
                    <a:pt x="441" y="57"/>
                  </a:cubicBezTo>
                  <a:cubicBezTo>
                    <a:pt x="435" y="71"/>
                    <a:pt x="425" y="83"/>
                    <a:pt x="413" y="94"/>
                  </a:cubicBezTo>
                  <a:cubicBezTo>
                    <a:pt x="410" y="97"/>
                    <a:pt x="407" y="100"/>
                    <a:pt x="404" y="103"/>
                  </a:cubicBezTo>
                  <a:cubicBezTo>
                    <a:pt x="388" y="119"/>
                    <a:pt x="373" y="137"/>
                    <a:pt x="358" y="153"/>
                  </a:cubicBezTo>
                  <a:cubicBezTo>
                    <a:pt x="341" y="172"/>
                    <a:pt x="323" y="190"/>
                    <a:pt x="308" y="210"/>
                  </a:cubicBezTo>
                  <a:cubicBezTo>
                    <a:pt x="307" y="213"/>
                    <a:pt x="306" y="215"/>
                    <a:pt x="304" y="217"/>
                  </a:cubicBezTo>
                  <a:cubicBezTo>
                    <a:pt x="300" y="223"/>
                    <a:pt x="297" y="229"/>
                    <a:pt x="293" y="236"/>
                  </a:cubicBezTo>
                  <a:cubicBezTo>
                    <a:pt x="291" y="241"/>
                    <a:pt x="289" y="246"/>
                    <a:pt x="285" y="249"/>
                  </a:cubicBezTo>
                  <a:cubicBezTo>
                    <a:pt x="285" y="250"/>
                    <a:pt x="285" y="250"/>
                    <a:pt x="285" y="251"/>
                  </a:cubicBezTo>
                  <a:cubicBezTo>
                    <a:pt x="269" y="259"/>
                    <a:pt x="253" y="267"/>
                    <a:pt x="236" y="274"/>
                  </a:cubicBezTo>
                  <a:cubicBezTo>
                    <a:pt x="223" y="279"/>
                    <a:pt x="209" y="284"/>
                    <a:pt x="197" y="291"/>
                  </a:cubicBezTo>
                  <a:cubicBezTo>
                    <a:pt x="232" y="250"/>
                    <a:pt x="252" y="203"/>
                    <a:pt x="249" y="146"/>
                  </a:cubicBezTo>
                  <a:cubicBezTo>
                    <a:pt x="247" y="122"/>
                    <a:pt x="241" y="97"/>
                    <a:pt x="232" y="75"/>
                  </a:cubicBezTo>
                  <a:cubicBezTo>
                    <a:pt x="226" y="61"/>
                    <a:pt x="214" y="38"/>
                    <a:pt x="215" y="20"/>
                  </a:cubicBezTo>
                  <a:cubicBezTo>
                    <a:pt x="216" y="16"/>
                    <a:pt x="217" y="12"/>
                    <a:pt x="218" y="8"/>
                  </a:cubicBezTo>
                  <a:cubicBezTo>
                    <a:pt x="219" y="7"/>
                    <a:pt x="219" y="6"/>
                    <a:pt x="220" y="5"/>
                  </a:cubicBezTo>
                  <a:cubicBezTo>
                    <a:pt x="222" y="3"/>
                    <a:pt x="222" y="1"/>
                    <a:pt x="221" y="0"/>
                  </a:cubicBezTo>
                  <a:cubicBezTo>
                    <a:pt x="217" y="3"/>
                    <a:pt x="213" y="6"/>
                    <a:pt x="211" y="10"/>
                  </a:cubicBezTo>
                  <a:cubicBezTo>
                    <a:pt x="208" y="13"/>
                    <a:pt x="207" y="16"/>
                    <a:pt x="205" y="19"/>
                  </a:cubicBezTo>
                  <a:cubicBezTo>
                    <a:pt x="205" y="20"/>
                    <a:pt x="205" y="20"/>
                    <a:pt x="205" y="21"/>
                  </a:cubicBezTo>
                  <a:cubicBezTo>
                    <a:pt x="192" y="48"/>
                    <a:pt x="196" y="82"/>
                    <a:pt x="200" y="110"/>
                  </a:cubicBezTo>
                  <a:cubicBezTo>
                    <a:pt x="206" y="159"/>
                    <a:pt x="201" y="206"/>
                    <a:pt x="186" y="253"/>
                  </a:cubicBezTo>
                  <a:cubicBezTo>
                    <a:pt x="172" y="298"/>
                    <a:pt x="145" y="338"/>
                    <a:pt x="112" y="372"/>
                  </a:cubicBezTo>
                  <a:cubicBezTo>
                    <a:pt x="99" y="385"/>
                    <a:pt x="86" y="396"/>
                    <a:pt x="73" y="409"/>
                  </a:cubicBezTo>
                  <a:cubicBezTo>
                    <a:pt x="79" y="393"/>
                    <a:pt x="82" y="375"/>
                    <a:pt x="84" y="358"/>
                  </a:cubicBezTo>
                  <a:cubicBezTo>
                    <a:pt x="85" y="357"/>
                    <a:pt x="86" y="356"/>
                    <a:pt x="87" y="355"/>
                  </a:cubicBezTo>
                  <a:cubicBezTo>
                    <a:pt x="96" y="331"/>
                    <a:pt x="105" y="311"/>
                    <a:pt x="109" y="286"/>
                  </a:cubicBezTo>
                  <a:cubicBezTo>
                    <a:pt x="114" y="259"/>
                    <a:pt x="115" y="230"/>
                    <a:pt x="112" y="203"/>
                  </a:cubicBezTo>
                  <a:cubicBezTo>
                    <a:pt x="109" y="174"/>
                    <a:pt x="93" y="148"/>
                    <a:pt x="81" y="121"/>
                  </a:cubicBezTo>
                  <a:cubicBezTo>
                    <a:pt x="72" y="105"/>
                    <a:pt x="65" y="88"/>
                    <a:pt x="64" y="70"/>
                  </a:cubicBezTo>
                  <a:cubicBezTo>
                    <a:pt x="62" y="75"/>
                    <a:pt x="60" y="80"/>
                    <a:pt x="58" y="85"/>
                  </a:cubicBezTo>
                  <a:cubicBezTo>
                    <a:pt x="50" y="116"/>
                    <a:pt x="49" y="151"/>
                    <a:pt x="51" y="181"/>
                  </a:cubicBezTo>
                  <a:cubicBezTo>
                    <a:pt x="54" y="221"/>
                    <a:pt x="68" y="259"/>
                    <a:pt x="73" y="299"/>
                  </a:cubicBezTo>
                  <a:cubicBezTo>
                    <a:pt x="82" y="367"/>
                    <a:pt x="56" y="438"/>
                    <a:pt x="2" y="481"/>
                  </a:cubicBezTo>
                  <a:cubicBezTo>
                    <a:pt x="0" y="483"/>
                    <a:pt x="2" y="488"/>
                    <a:pt x="5" y="486"/>
                  </a:cubicBezTo>
                  <a:cubicBezTo>
                    <a:pt x="27" y="477"/>
                    <a:pt x="44" y="462"/>
                    <a:pt x="56" y="443"/>
                  </a:cubicBezTo>
                  <a:cubicBezTo>
                    <a:pt x="62" y="437"/>
                    <a:pt x="67" y="432"/>
                    <a:pt x="72" y="427"/>
                  </a:cubicBezTo>
                  <a:cubicBezTo>
                    <a:pt x="88" y="419"/>
                    <a:pt x="106" y="417"/>
                    <a:pt x="124" y="415"/>
                  </a:cubicBezTo>
                  <a:cubicBezTo>
                    <a:pt x="131" y="415"/>
                    <a:pt x="137" y="414"/>
                    <a:pt x="143" y="414"/>
                  </a:cubicBezTo>
                  <a:cubicBezTo>
                    <a:pt x="184" y="410"/>
                    <a:pt x="225" y="411"/>
                    <a:pt x="266" y="408"/>
                  </a:cubicBezTo>
                  <a:cubicBezTo>
                    <a:pt x="298" y="405"/>
                    <a:pt x="332" y="395"/>
                    <a:pt x="359" y="374"/>
                  </a:cubicBezTo>
                  <a:cubicBezTo>
                    <a:pt x="368" y="367"/>
                    <a:pt x="375" y="358"/>
                    <a:pt x="381" y="348"/>
                  </a:cubicBezTo>
                  <a:cubicBezTo>
                    <a:pt x="385" y="342"/>
                    <a:pt x="394" y="329"/>
                    <a:pt x="392" y="320"/>
                  </a:cubicBezTo>
                  <a:cubicBezTo>
                    <a:pt x="392" y="320"/>
                    <a:pt x="393" y="319"/>
                    <a:pt x="393" y="319"/>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6" name="Freeform 35">
              <a:extLst>
                <a:ext uri="{FF2B5EF4-FFF2-40B4-BE49-F238E27FC236}">
                  <a16:creationId xmlns:a16="http://schemas.microsoft.com/office/drawing/2014/main" id="{0F772234-772B-4E4E-89A2-BCEB747E844B}"/>
                </a:ext>
              </a:extLst>
            </p:cNvPr>
            <p:cNvSpPr>
              <a:spLocks/>
            </p:cNvSpPr>
            <p:nvPr/>
          </p:nvSpPr>
          <p:spPr bwMode="auto">
            <a:xfrm>
              <a:off x="693125" y="3373862"/>
              <a:ext cx="1736430" cy="1626253"/>
            </a:xfrm>
            <a:custGeom>
              <a:avLst/>
              <a:gdLst>
                <a:gd name="T0" fmla="*/ 471 w 537"/>
                <a:gd name="T1" fmla="*/ 424 h 503"/>
                <a:gd name="T2" fmla="*/ 381 w 537"/>
                <a:gd name="T3" fmla="*/ 143 h 503"/>
                <a:gd name="T4" fmla="*/ 319 w 537"/>
                <a:gd name="T5" fmla="*/ 3 h 503"/>
                <a:gd name="T6" fmla="*/ 312 w 537"/>
                <a:gd name="T7" fmla="*/ 14 h 503"/>
                <a:gd name="T8" fmla="*/ 412 w 537"/>
                <a:gd name="T9" fmla="*/ 285 h 503"/>
                <a:gd name="T10" fmla="*/ 421 w 537"/>
                <a:gd name="T11" fmla="*/ 299 h 503"/>
                <a:gd name="T12" fmla="*/ 432 w 537"/>
                <a:gd name="T13" fmla="*/ 359 h 503"/>
                <a:gd name="T14" fmla="*/ 383 w 537"/>
                <a:gd name="T15" fmla="*/ 307 h 503"/>
                <a:gd name="T16" fmla="*/ 320 w 537"/>
                <a:gd name="T17" fmla="*/ 235 h 503"/>
                <a:gd name="T18" fmla="*/ 260 w 537"/>
                <a:gd name="T19" fmla="*/ 127 h 503"/>
                <a:gd name="T20" fmla="*/ 151 w 537"/>
                <a:gd name="T21" fmla="*/ 39 h 503"/>
                <a:gd name="T22" fmla="*/ 91 w 537"/>
                <a:gd name="T23" fmla="*/ 15 h 503"/>
                <a:gd name="T24" fmla="*/ 93 w 537"/>
                <a:gd name="T25" fmla="*/ 17 h 503"/>
                <a:gd name="T26" fmla="*/ 256 w 537"/>
                <a:gd name="T27" fmla="*/ 208 h 503"/>
                <a:gd name="T28" fmla="*/ 323 w 537"/>
                <a:gd name="T29" fmla="*/ 256 h 503"/>
                <a:gd name="T30" fmla="*/ 223 w 537"/>
                <a:gd name="T31" fmla="*/ 235 h 503"/>
                <a:gd name="T32" fmla="*/ 103 w 537"/>
                <a:gd name="T33" fmla="*/ 169 h 503"/>
                <a:gd name="T34" fmla="*/ 27 w 537"/>
                <a:gd name="T35" fmla="*/ 47 h 503"/>
                <a:gd name="T36" fmla="*/ 3 w 537"/>
                <a:gd name="T37" fmla="*/ 9 h 503"/>
                <a:gd name="T38" fmla="*/ 0 w 537"/>
                <a:gd name="T39" fmla="*/ 14 h 503"/>
                <a:gd name="T40" fmla="*/ 32 w 537"/>
                <a:gd name="T41" fmla="*/ 127 h 503"/>
                <a:gd name="T42" fmla="*/ 100 w 537"/>
                <a:gd name="T43" fmla="*/ 179 h 503"/>
                <a:gd name="T44" fmla="*/ 139 w 537"/>
                <a:gd name="T45" fmla="*/ 211 h 503"/>
                <a:gd name="T46" fmla="*/ 280 w 537"/>
                <a:gd name="T47" fmla="*/ 257 h 503"/>
                <a:gd name="T48" fmla="*/ 338 w 537"/>
                <a:gd name="T49" fmla="*/ 275 h 503"/>
                <a:gd name="T50" fmla="*/ 400 w 537"/>
                <a:gd name="T51" fmla="*/ 344 h 503"/>
                <a:gd name="T52" fmla="*/ 430 w 537"/>
                <a:gd name="T53" fmla="*/ 380 h 503"/>
                <a:gd name="T54" fmla="*/ 294 w 537"/>
                <a:gd name="T55" fmla="*/ 351 h 503"/>
                <a:gd name="T56" fmla="*/ 192 w 537"/>
                <a:gd name="T57" fmla="*/ 295 h 503"/>
                <a:gd name="T58" fmla="*/ 89 w 537"/>
                <a:gd name="T59" fmla="*/ 258 h 503"/>
                <a:gd name="T60" fmla="*/ 82 w 537"/>
                <a:gd name="T61" fmla="*/ 260 h 503"/>
                <a:gd name="T62" fmla="*/ 246 w 537"/>
                <a:gd name="T63" fmla="*/ 364 h 503"/>
                <a:gd name="T64" fmla="*/ 398 w 537"/>
                <a:gd name="T65" fmla="*/ 378 h 503"/>
                <a:gd name="T66" fmla="*/ 447 w 537"/>
                <a:gd name="T67" fmla="*/ 409 h 503"/>
                <a:gd name="T68" fmla="*/ 476 w 537"/>
                <a:gd name="T69" fmla="*/ 466 h 503"/>
                <a:gd name="T70" fmla="*/ 398 w 537"/>
                <a:gd name="T71" fmla="*/ 444 h 503"/>
                <a:gd name="T72" fmla="*/ 309 w 537"/>
                <a:gd name="T73" fmla="*/ 424 h 503"/>
                <a:gd name="T74" fmla="*/ 230 w 537"/>
                <a:gd name="T75" fmla="*/ 431 h 503"/>
                <a:gd name="T76" fmla="*/ 210 w 537"/>
                <a:gd name="T77" fmla="*/ 429 h 503"/>
                <a:gd name="T78" fmla="*/ 211 w 537"/>
                <a:gd name="T79" fmla="*/ 434 h 503"/>
                <a:gd name="T80" fmla="*/ 368 w 537"/>
                <a:gd name="T81" fmla="*/ 461 h 503"/>
                <a:gd name="T82" fmla="*/ 422 w 537"/>
                <a:gd name="T83" fmla="*/ 464 h 503"/>
                <a:gd name="T84" fmla="*/ 496 w 537"/>
                <a:gd name="T85" fmla="*/ 489 h 503"/>
                <a:gd name="T86" fmla="*/ 537 w 537"/>
                <a:gd name="T87" fmla="*/ 501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37" h="503">
                  <a:moveTo>
                    <a:pt x="537" y="500"/>
                  </a:moveTo>
                  <a:cubicBezTo>
                    <a:pt x="509" y="479"/>
                    <a:pt x="489" y="454"/>
                    <a:pt x="471" y="424"/>
                  </a:cubicBezTo>
                  <a:cubicBezTo>
                    <a:pt x="445" y="378"/>
                    <a:pt x="438" y="330"/>
                    <a:pt x="432" y="278"/>
                  </a:cubicBezTo>
                  <a:cubicBezTo>
                    <a:pt x="427" y="229"/>
                    <a:pt x="408" y="184"/>
                    <a:pt x="381" y="143"/>
                  </a:cubicBezTo>
                  <a:cubicBezTo>
                    <a:pt x="367" y="121"/>
                    <a:pt x="349" y="102"/>
                    <a:pt x="338" y="79"/>
                  </a:cubicBezTo>
                  <a:cubicBezTo>
                    <a:pt x="327" y="54"/>
                    <a:pt x="327" y="28"/>
                    <a:pt x="319" y="3"/>
                  </a:cubicBezTo>
                  <a:cubicBezTo>
                    <a:pt x="317" y="0"/>
                    <a:pt x="313" y="0"/>
                    <a:pt x="312" y="4"/>
                  </a:cubicBezTo>
                  <a:cubicBezTo>
                    <a:pt x="312" y="8"/>
                    <a:pt x="312" y="11"/>
                    <a:pt x="312" y="14"/>
                  </a:cubicBezTo>
                  <a:cubicBezTo>
                    <a:pt x="300" y="60"/>
                    <a:pt x="309" y="112"/>
                    <a:pt x="325" y="155"/>
                  </a:cubicBezTo>
                  <a:cubicBezTo>
                    <a:pt x="344" y="204"/>
                    <a:pt x="376" y="248"/>
                    <a:pt x="412" y="285"/>
                  </a:cubicBezTo>
                  <a:cubicBezTo>
                    <a:pt x="413" y="286"/>
                    <a:pt x="413" y="286"/>
                    <a:pt x="413" y="286"/>
                  </a:cubicBezTo>
                  <a:cubicBezTo>
                    <a:pt x="416" y="290"/>
                    <a:pt x="418" y="295"/>
                    <a:pt x="421" y="299"/>
                  </a:cubicBezTo>
                  <a:cubicBezTo>
                    <a:pt x="421" y="301"/>
                    <a:pt x="421" y="304"/>
                    <a:pt x="422" y="307"/>
                  </a:cubicBezTo>
                  <a:cubicBezTo>
                    <a:pt x="424" y="325"/>
                    <a:pt x="427" y="342"/>
                    <a:pt x="432" y="359"/>
                  </a:cubicBezTo>
                  <a:cubicBezTo>
                    <a:pt x="428" y="355"/>
                    <a:pt x="425" y="352"/>
                    <a:pt x="421" y="349"/>
                  </a:cubicBezTo>
                  <a:cubicBezTo>
                    <a:pt x="410" y="334"/>
                    <a:pt x="397" y="320"/>
                    <a:pt x="383" y="307"/>
                  </a:cubicBezTo>
                  <a:cubicBezTo>
                    <a:pt x="375" y="299"/>
                    <a:pt x="368" y="291"/>
                    <a:pt x="360" y="283"/>
                  </a:cubicBezTo>
                  <a:cubicBezTo>
                    <a:pt x="347" y="267"/>
                    <a:pt x="335" y="249"/>
                    <a:pt x="320" y="235"/>
                  </a:cubicBezTo>
                  <a:cubicBezTo>
                    <a:pt x="311" y="221"/>
                    <a:pt x="303" y="207"/>
                    <a:pt x="296" y="192"/>
                  </a:cubicBezTo>
                  <a:cubicBezTo>
                    <a:pt x="285" y="170"/>
                    <a:pt x="274" y="147"/>
                    <a:pt x="260" y="127"/>
                  </a:cubicBezTo>
                  <a:cubicBezTo>
                    <a:pt x="247" y="107"/>
                    <a:pt x="229" y="92"/>
                    <a:pt x="210" y="77"/>
                  </a:cubicBezTo>
                  <a:cubicBezTo>
                    <a:pt x="192" y="62"/>
                    <a:pt x="171" y="51"/>
                    <a:pt x="151" y="39"/>
                  </a:cubicBezTo>
                  <a:cubicBezTo>
                    <a:pt x="132" y="29"/>
                    <a:pt x="113" y="16"/>
                    <a:pt x="91" y="14"/>
                  </a:cubicBezTo>
                  <a:cubicBezTo>
                    <a:pt x="91" y="14"/>
                    <a:pt x="91" y="15"/>
                    <a:pt x="91" y="15"/>
                  </a:cubicBezTo>
                  <a:cubicBezTo>
                    <a:pt x="92" y="16"/>
                    <a:pt x="92" y="16"/>
                    <a:pt x="93" y="17"/>
                  </a:cubicBezTo>
                  <a:cubicBezTo>
                    <a:pt x="93" y="17"/>
                    <a:pt x="93" y="17"/>
                    <a:pt x="93" y="17"/>
                  </a:cubicBezTo>
                  <a:cubicBezTo>
                    <a:pt x="125" y="46"/>
                    <a:pt x="142" y="86"/>
                    <a:pt x="166" y="122"/>
                  </a:cubicBezTo>
                  <a:cubicBezTo>
                    <a:pt x="190" y="157"/>
                    <a:pt x="219" y="187"/>
                    <a:pt x="256" y="208"/>
                  </a:cubicBezTo>
                  <a:cubicBezTo>
                    <a:pt x="272" y="218"/>
                    <a:pt x="288" y="226"/>
                    <a:pt x="303" y="237"/>
                  </a:cubicBezTo>
                  <a:cubicBezTo>
                    <a:pt x="310" y="243"/>
                    <a:pt x="317" y="249"/>
                    <a:pt x="323" y="256"/>
                  </a:cubicBezTo>
                  <a:cubicBezTo>
                    <a:pt x="314" y="253"/>
                    <a:pt x="304" y="251"/>
                    <a:pt x="298" y="250"/>
                  </a:cubicBezTo>
                  <a:cubicBezTo>
                    <a:pt x="273" y="244"/>
                    <a:pt x="248" y="241"/>
                    <a:pt x="223" y="235"/>
                  </a:cubicBezTo>
                  <a:cubicBezTo>
                    <a:pt x="198" y="230"/>
                    <a:pt x="175" y="220"/>
                    <a:pt x="153" y="207"/>
                  </a:cubicBezTo>
                  <a:cubicBezTo>
                    <a:pt x="135" y="196"/>
                    <a:pt x="120" y="181"/>
                    <a:pt x="103" y="169"/>
                  </a:cubicBezTo>
                  <a:cubicBezTo>
                    <a:pt x="100" y="139"/>
                    <a:pt x="82" y="114"/>
                    <a:pt x="63" y="91"/>
                  </a:cubicBezTo>
                  <a:cubicBezTo>
                    <a:pt x="51" y="76"/>
                    <a:pt x="38" y="62"/>
                    <a:pt x="27" y="47"/>
                  </a:cubicBezTo>
                  <a:cubicBezTo>
                    <a:pt x="22" y="40"/>
                    <a:pt x="17" y="33"/>
                    <a:pt x="13" y="26"/>
                  </a:cubicBezTo>
                  <a:cubicBezTo>
                    <a:pt x="10" y="20"/>
                    <a:pt x="8" y="13"/>
                    <a:pt x="3" y="9"/>
                  </a:cubicBezTo>
                  <a:cubicBezTo>
                    <a:pt x="2" y="8"/>
                    <a:pt x="1" y="8"/>
                    <a:pt x="1" y="9"/>
                  </a:cubicBezTo>
                  <a:cubicBezTo>
                    <a:pt x="1" y="11"/>
                    <a:pt x="1" y="12"/>
                    <a:pt x="0" y="14"/>
                  </a:cubicBezTo>
                  <a:cubicBezTo>
                    <a:pt x="0" y="14"/>
                    <a:pt x="0" y="15"/>
                    <a:pt x="0" y="16"/>
                  </a:cubicBezTo>
                  <a:cubicBezTo>
                    <a:pt x="2" y="52"/>
                    <a:pt x="12" y="96"/>
                    <a:pt x="32" y="127"/>
                  </a:cubicBezTo>
                  <a:cubicBezTo>
                    <a:pt x="43" y="144"/>
                    <a:pt x="70" y="180"/>
                    <a:pt x="95" y="175"/>
                  </a:cubicBezTo>
                  <a:cubicBezTo>
                    <a:pt x="97" y="176"/>
                    <a:pt x="98" y="177"/>
                    <a:pt x="100" y="179"/>
                  </a:cubicBezTo>
                  <a:cubicBezTo>
                    <a:pt x="101" y="180"/>
                    <a:pt x="102" y="181"/>
                    <a:pt x="103" y="182"/>
                  </a:cubicBezTo>
                  <a:cubicBezTo>
                    <a:pt x="114" y="193"/>
                    <a:pt x="127" y="202"/>
                    <a:pt x="139" y="211"/>
                  </a:cubicBezTo>
                  <a:cubicBezTo>
                    <a:pt x="159" y="224"/>
                    <a:pt x="182" y="234"/>
                    <a:pt x="205" y="241"/>
                  </a:cubicBezTo>
                  <a:cubicBezTo>
                    <a:pt x="230" y="249"/>
                    <a:pt x="255" y="252"/>
                    <a:pt x="280" y="257"/>
                  </a:cubicBezTo>
                  <a:cubicBezTo>
                    <a:pt x="295" y="260"/>
                    <a:pt x="310" y="263"/>
                    <a:pt x="324" y="269"/>
                  </a:cubicBezTo>
                  <a:cubicBezTo>
                    <a:pt x="329" y="271"/>
                    <a:pt x="333" y="275"/>
                    <a:pt x="338" y="275"/>
                  </a:cubicBezTo>
                  <a:cubicBezTo>
                    <a:pt x="342" y="281"/>
                    <a:pt x="347" y="287"/>
                    <a:pt x="351" y="292"/>
                  </a:cubicBezTo>
                  <a:cubicBezTo>
                    <a:pt x="367" y="310"/>
                    <a:pt x="383" y="327"/>
                    <a:pt x="400" y="344"/>
                  </a:cubicBezTo>
                  <a:cubicBezTo>
                    <a:pt x="409" y="354"/>
                    <a:pt x="419" y="364"/>
                    <a:pt x="427" y="375"/>
                  </a:cubicBezTo>
                  <a:cubicBezTo>
                    <a:pt x="428" y="376"/>
                    <a:pt x="429" y="378"/>
                    <a:pt x="430" y="380"/>
                  </a:cubicBezTo>
                  <a:cubicBezTo>
                    <a:pt x="413" y="369"/>
                    <a:pt x="392" y="363"/>
                    <a:pt x="373" y="359"/>
                  </a:cubicBezTo>
                  <a:cubicBezTo>
                    <a:pt x="347" y="352"/>
                    <a:pt x="320" y="350"/>
                    <a:pt x="294" y="351"/>
                  </a:cubicBezTo>
                  <a:cubicBezTo>
                    <a:pt x="285" y="335"/>
                    <a:pt x="265" y="325"/>
                    <a:pt x="250" y="318"/>
                  </a:cubicBezTo>
                  <a:cubicBezTo>
                    <a:pt x="231" y="309"/>
                    <a:pt x="211" y="302"/>
                    <a:pt x="192" y="295"/>
                  </a:cubicBezTo>
                  <a:cubicBezTo>
                    <a:pt x="159" y="284"/>
                    <a:pt x="115" y="287"/>
                    <a:pt x="91" y="259"/>
                  </a:cubicBezTo>
                  <a:cubicBezTo>
                    <a:pt x="91" y="258"/>
                    <a:pt x="89" y="258"/>
                    <a:pt x="89" y="258"/>
                  </a:cubicBezTo>
                  <a:cubicBezTo>
                    <a:pt x="88" y="258"/>
                    <a:pt x="88" y="258"/>
                    <a:pt x="88" y="258"/>
                  </a:cubicBezTo>
                  <a:cubicBezTo>
                    <a:pt x="87" y="254"/>
                    <a:pt x="81" y="257"/>
                    <a:pt x="82" y="260"/>
                  </a:cubicBezTo>
                  <a:cubicBezTo>
                    <a:pt x="90" y="296"/>
                    <a:pt x="119" y="322"/>
                    <a:pt x="149" y="341"/>
                  </a:cubicBezTo>
                  <a:cubicBezTo>
                    <a:pt x="178" y="360"/>
                    <a:pt x="212" y="364"/>
                    <a:pt x="246" y="364"/>
                  </a:cubicBezTo>
                  <a:cubicBezTo>
                    <a:pt x="280" y="364"/>
                    <a:pt x="313" y="361"/>
                    <a:pt x="347" y="365"/>
                  </a:cubicBezTo>
                  <a:cubicBezTo>
                    <a:pt x="365" y="367"/>
                    <a:pt x="382" y="371"/>
                    <a:pt x="398" y="378"/>
                  </a:cubicBezTo>
                  <a:cubicBezTo>
                    <a:pt x="416" y="384"/>
                    <a:pt x="430" y="396"/>
                    <a:pt x="445" y="408"/>
                  </a:cubicBezTo>
                  <a:cubicBezTo>
                    <a:pt x="446" y="408"/>
                    <a:pt x="446" y="408"/>
                    <a:pt x="447" y="409"/>
                  </a:cubicBezTo>
                  <a:cubicBezTo>
                    <a:pt x="455" y="424"/>
                    <a:pt x="462" y="440"/>
                    <a:pt x="470" y="455"/>
                  </a:cubicBezTo>
                  <a:cubicBezTo>
                    <a:pt x="471" y="459"/>
                    <a:pt x="474" y="462"/>
                    <a:pt x="476" y="466"/>
                  </a:cubicBezTo>
                  <a:cubicBezTo>
                    <a:pt x="455" y="459"/>
                    <a:pt x="434" y="454"/>
                    <a:pt x="412" y="451"/>
                  </a:cubicBezTo>
                  <a:cubicBezTo>
                    <a:pt x="409" y="447"/>
                    <a:pt x="403" y="446"/>
                    <a:pt x="398" y="444"/>
                  </a:cubicBezTo>
                  <a:cubicBezTo>
                    <a:pt x="389" y="440"/>
                    <a:pt x="381" y="436"/>
                    <a:pt x="371" y="432"/>
                  </a:cubicBezTo>
                  <a:cubicBezTo>
                    <a:pt x="352" y="424"/>
                    <a:pt x="330" y="424"/>
                    <a:pt x="309" y="424"/>
                  </a:cubicBezTo>
                  <a:cubicBezTo>
                    <a:pt x="292" y="425"/>
                    <a:pt x="275" y="427"/>
                    <a:pt x="258" y="430"/>
                  </a:cubicBezTo>
                  <a:cubicBezTo>
                    <a:pt x="249" y="431"/>
                    <a:pt x="239" y="432"/>
                    <a:pt x="230" y="431"/>
                  </a:cubicBezTo>
                  <a:cubicBezTo>
                    <a:pt x="223" y="431"/>
                    <a:pt x="217" y="428"/>
                    <a:pt x="211" y="427"/>
                  </a:cubicBezTo>
                  <a:cubicBezTo>
                    <a:pt x="210" y="427"/>
                    <a:pt x="210" y="428"/>
                    <a:pt x="210" y="429"/>
                  </a:cubicBezTo>
                  <a:cubicBezTo>
                    <a:pt x="210" y="430"/>
                    <a:pt x="210" y="431"/>
                    <a:pt x="211" y="432"/>
                  </a:cubicBezTo>
                  <a:cubicBezTo>
                    <a:pt x="211" y="433"/>
                    <a:pt x="211" y="433"/>
                    <a:pt x="211" y="434"/>
                  </a:cubicBezTo>
                  <a:cubicBezTo>
                    <a:pt x="219" y="455"/>
                    <a:pt x="244" y="463"/>
                    <a:pt x="265" y="465"/>
                  </a:cubicBezTo>
                  <a:cubicBezTo>
                    <a:pt x="299" y="469"/>
                    <a:pt x="334" y="463"/>
                    <a:pt x="368" y="461"/>
                  </a:cubicBezTo>
                  <a:cubicBezTo>
                    <a:pt x="382" y="460"/>
                    <a:pt x="396" y="460"/>
                    <a:pt x="409" y="462"/>
                  </a:cubicBezTo>
                  <a:cubicBezTo>
                    <a:pt x="414" y="463"/>
                    <a:pt x="418" y="463"/>
                    <a:pt x="422" y="464"/>
                  </a:cubicBezTo>
                  <a:cubicBezTo>
                    <a:pt x="433" y="467"/>
                    <a:pt x="445" y="471"/>
                    <a:pt x="457" y="475"/>
                  </a:cubicBezTo>
                  <a:cubicBezTo>
                    <a:pt x="470" y="479"/>
                    <a:pt x="483" y="485"/>
                    <a:pt x="496" y="489"/>
                  </a:cubicBezTo>
                  <a:cubicBezTo>
                    <a:pt x="501" y="493"/>
                    <a:pt x="507" y="496"/>
                    <a:pt x="513" y="497"/>
                  </a:cubicBezTo>
                  <a:cubicBezTo>
                    <a:pt x="520" y="501"/>
                    <a:pt x="528" y="503"/>
                    <a:pt x="537" y="501"/>
                  </a:cubicBezTo>
                  <a:cubicBezTo>
                    <a:pt x="537" y="501"/>
                    <a:pt x="537" y="500"/>
                    <a:pt x="537" y="500"/>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7" name="Freeform 36">
              <a:extLst>
                <a:ext uri="{FF2B5EF4-FFF2-40B4-BE49-F238E27FC236}">
                  <a16:creationId xmlns:a16="http://schemas.microsoft.com/office/drawing/2014/main" id="{F8AB983C-6B6C-2041-B1CB-91B3C5680A07}"/>
                </a:ext>
              </a:extLst>
            </p:cNvPr>
            <p:cNvSpPr>
              <a:spLocks/>
            </p:cNvSpPr>
            <p:nvPr/>
          </p:nvSpPr>
          <p:spPr bwMode="auto">
            <a:xfrm>
              <a:off x="890525" y="2342104"/>
              <a:ext cx="882561" cy="553178"/>
            </a:xfrm>
            <a:custGeom>
              <a:avLst/>
              <a:gdLst>
                <a:gd name="T0" fmla="*/ 273 w 273"/>
                <a:gd name="T1" fmla="*/ 114 h 171"/>
                <a:gd name="T2" fmla="*/ 216 w 273"/>
                <a:gd name="T3" fmla="*/ 58 h 171"/>
                <a:gd name="T4" fmla="*/ 214 w 273"/>
                <a:gd name="T5" fmla="*/ 58 h 171"/>
                <a:gd name="T6" fmla="*/ 133 w 273"/>
                <a:gd name="T7" fmla="*/ 0 h 171"/>
                <a:gd name="T8" fmla="*/ 49 w 273"/>
                <a:gd name="T9" fmla="*/ 71 h 171"/>
                <a:gd name="T10" fmla="*/ 0 w 273"/>
                <a:gd name="T11" fmla="*/ 121 h 171"/>
                <a:gd name="T12" fmla="*/ 50 w 273"/>
                <a:gd name="T13" fmla="*/ 171 h 171"/>
                <a:gd name="T14" fmla="*/ 51 w 273"/>
                <a:gd name="T15" fmla="*/ 171 h 171"/>
                <a:gd name="T16" fmla="*/ 52 w 273"/>
                <a:gd name="T17" fmla="*/ 171 h 171"/>
                <a:gd name="T18" fmla="*/ 219 w 273"/>
                <a:gd name="T19" fmla="*/ 171 h 171"/>
                <a:gd name="T20" fmla="*/ 222 w 273"/>
                <a:gd name="T21" fmla="*/ 171 h 171"/>
                <a:gd name="T22" fmla="*/ 273 w 273"/>
                <a:gd name="T23" fmla="*/ 11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3" h="171">
                  <a:moveTo>
                    <a:pt x="273" y="114"/>
                  </a:moveTo>
                  <a:cubicBezTo>
                    <a:pt x="273" y="83"/>
                    <a:pt x="247" y="58"/>
                    <a:pt x="216" y="58"/>
                  </a:cubicBezTo>
                  <a:cubicBezTo>
                    <a:pt x="215" y="58"/>
                    <a:pt x="215" y="58"/>
                    <a:pt x="214" y="58"/>
                  </a:cubicBezTo>
                  <a:cubicBezTo>
                    <a:pt x="202" y="24"/>
                    <a:pt x="170" y="0"/>
                    <a:pt x="133" y="0"/>
                  </a:cubicBezTo>
                  <a:cubicBezTo>
                    <a:pt x="91" y="0"/>
                    <a:pt x="56" y="30"/>
                    <a:pt x="49" y="71"/>
                  </a:cubicBezTo>
                  <a:cubicBezTo>
                    <a:pt x="22" y="71"/>
                    <a:pt x="0" y="94"/>
                    <a:pt x="0" y="121"/>
                  </a:cubicBezTo>
                  <a:cubicBezTo>
                    <a:pt x="0" y="148"/>
                    <a:pt x="23" y="171"/>
                    <a:pt x="50" y="171"/>
                  </a:cubicBezTo>
                  <a:cubicBezTo>
                    <a:pt x="51" y="171"/>
                    <a:pt x="51" y="171"/>
                    <a:pt x="51" y="171"/>
                  </a:cubicBezTo>
                  <a:cubicBezTo>
                    <a:pt x="51" y="171"/>
                    <a:pt x="51" y="171"/>
                    <a:pt x="52" y="171"/>
                  </a:cubicBezTo>
                  <a:cubicBezTo>
                    <a:pt x="219" y="171"/>
                    <a:pt x="219" y="171"/>
                    <a:pt x="219" y="171"/>
                  </a:cubicBezTo>
                  <a:cubicBezTo>
                    <a:pt x="220" y="171"/>
                    <a:pt x="221" y="171"/>
                    <a:pt x="222" y="171"/>
                  </a:cubicBezTo>
                  <a:cubicBezTo>
                    <a:pt x="250" y="168"/>
                    <a:pt x="273" y="144"/>
                    <a:pt x="273" y="114"/>
                  </a:cubicBezTo>
                  <a:close/>
                </a:path>
              </a:pathLst>
            </a:custGeom>
            <a:solidFill>
              <a:srgbClr val="00B0F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8" name="Freeform 37">
              <a:extLst>
                <a:ext uri="{FF2B5EF4-FFF2-40B4-BE49-F238E27FC236}">
                  <a16:creationId xmlns:a16="http://schemas.microsoft.com/office/drawing/2014/main" id="{717C2728-5940-CA47-9329-68D758AB6615}"/>
                </a:ext>
              </a:extLst>
            </p:cNvPr>
            <p:cNvSpPr>
              <a:spLocks/>
            </p:cNvSpPr>
            <p:nvPr/>
          </p:nvSpPr>
          <p:spPr bwMode="auto">
            <a:xfrm>
              <a:off x="3305229" y="2989392"/>
              <a:ext cx="846983" cy="448740"/>
            </a:xfrm>
            <a:custGeom>
              <a:avLst/>
              <a:gdLst>
                <a:gd name="T0" fmla="*/ 245 w 262"/>
                <a:gd name="T1" fmla="*/ 92 h 139"/>
                <a:gd name="T2" fmla="*/ 246 w 262"/>
                <a:gd name="T3" fmla="*/ 85 h 139"/>
                <a:gd name="T4" fmla="*/ 205 w 262"/>
                <a:gd name="T5" fmla="*/ 44 h 139"/>
                <a:gd name="T6" fmla="*/ 186 w 262"/>
                <a:gd name="T7" fmla="*/ 48 h 139"/>
                <a:gd name="T8" fmla="*/ 132 w 262"/>
                <a:gd name="T9" fmla="*/ 0 h 139"/>
                <a:gd name="T10" fmla="*/ 77 w 262"/>
                <a:gd name="T11" fmla="*/ 54 h 139"/>
                <a:gd name="T12" fmla="*/ 77 w 262"/>
                <a:gd name="T13" fmla="*/ 56 h 139"/>
                <a:gd name="T14" fmla="*/ 60 w 262"/>
                <a:gd name="T15" fmla="*/ 48 h 139"/>
                <a:gd name="T16" fmla="*/ 37 w 262"/>
                <a:gd name="T17" fmla="*/ 70 h 139"/>
                <a:gd name="T18" fmla="*/ 38 w 262"/>
                <a:gd name="T19" fmla="*/ 77 h 139"/>
                <a:gd name="T20" fmla="*/ 32 w 262"/>
                <a:gd name="T21" fmla="*/ 76 h 139"/>
                <a:gd name="T22" fmla="*/ 0 w 262"/>
                <a:gd name="T23" fmla="*/ 108 h 139"/>
                <a:gd name="T24" fmla="*/ 23 w 262"/>
                <a:gd name="T25" fmla="*/ 138 h 139"/>
                <a:gd name="T26" fmla="*/ 28 w 262"/>
                <a:gd name="T27" fmla="*/ 139 h 139"/>
                <a:gd name="T28" fmla="*/ 238 w 262"/>
                <a:gd name="T29" fmla="*/ 139 h 139"/>
                <a:gd name="T30" fmla="*/ 238 w 262"/>
                <a:gd name="T31" fmla="*/ 139 h 139"/>
                <a:gd name="T32" fmla="*/ 239 w 262"/>
                <a:gd name="T33" fmla="*/ 139 h 139"/>
                <a:gd name="T34" fmla="*/ 262 w 262"/>
                <a:gd name="T35" fmla="*/ 115 h 139"/>
                <a:gd name="T36" fmla="*/ 245 w 262"/>
                <a:gd name="T37" fmla="*/ 9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2" h="139">
                  <a:moveTo>
                    <a:pt x="245" y="92"/>
                  </a:moveTo>
                  <a:cubicBezTo>
                    <a:pt x="246" y="90"/>
                    <a:pt x="246" y="87"/>
                    <a:pt x="246" y="85"/>
                  </a:cubicBezTo>
                  <a:cubicBezTo>
                    <a:pt x="246" y="62"/>
                    <a:pt x="228" y="44"/>
                    <a:pt x="205" y="44"/>
                  </a:cubicBezTo>
                  <a:cubicBezTo>
                    <a:pt x="198" y="44"/>
                    <a:pt x="192" y="45"/>
                    <a:pt x="186" y="48"/>
                  </a:cubicBezTo>
                  <a:cubicBezTo>
                    <a:pt x="183" y="21"/>
                    <a:pt x="160" y="0"/>
                    <a:pt x="132" y="0"/>
                  </a:cubicBezTo>
                  <a:cubicBezTo>
                    <a:pt x="102" y="0"/>
                    <a:pt x="77" y="24"/>
                    <a:pt x="77" y="54"/>
                  </a:cubicBezTo>
                  <a:cubicBezTo>
                    <a:pt x="77" y="55"/>
                    <a:pt x="77" y="56"/>
                    <a:pt x="77" y="56"/>
                  </a:cubicBezTo>
                  <a:cubicBezTo>
                    <a:pt x="73" y="51"/>
                    <a:pt x="67" y="48"/>
                    <a:pt x="60" y="48"/>
                  </a:cubicBezTo>
                  <a:cubicBezTo>
                    <a:pt x="47" y="48"/>
                    <a:pt x="37" y="58"/>
                    <a:pt x="37" y="70"/>
                  </a:cubicBezTo>
                  <a:cubicBezTo>
                    <a:pt x="37" y="73"/>
                    <a:pt x="37" y="75"/>
                    <a:pt x="38" y="77"/>
                  </a:cubicBezTo>
                  <a:cubicBezTo>
                    <a:pt x="36" y="76"/>
                    <a:pt x="34" y="76"/>
                    <a:pt x="32" y="76"/>
                  </a:cubicBezTo>
                  <a:cubicBezTo>
                    <a:pt x="14" y="76"/>
                    <a:pt x="0" y="90"/>
                    <a:pt x="0" y="108"/>
                  </a:cubicBezTo>
                  <a:cubicBezTo>
                    <a:pt x="0" y="122"/>
                    <a:pt x="10" y="134"/>
                    <a:pt x="23" y="138"/>
                  </a:cubicBezTo>
                  <a:cubicBezTo>
                    <a:pt x="24" y="139"/>
                    <a:pt x="26" y="139"/>
                    <a:pt x="28" y="139"/>
                  </a:cubicBezTo>
                  <a:cubicBezTo>
                    <a:pt x="238" y="139"/>
                    <a:pt x="238" y="139"/>
                    <a:pt x="238" y="139"/>
                  </a:cubicBezTo>
                  <a:cubicBezTo>
                    <a:pt x="238" y="139"/>
                    <a:pt x="238" y="139"/>
                    <a:pt x="238" y="139"/>
                  </a:cubicBezTo>
                  <a:cubicBezTo>
                    <a:pt x="238" y="139"/>
                    <a:pt x="238" y="139"/>
                    <a:pt x="239" y="139"/>
                  </a:cubicBezTo>
                  <a:cubicBezTo>
                    <a:pt x="252" y="139"/>
                    <a:pt x="262" y="128"/>
                    <a:pt x="262" y="115"/>
                  </a:cubicBezTo>
                  <a:cubicBezTo>
                    <a:pt x="262" y="104"/>
                    <a:pt x="255" y="95"/>
                    <a:pt x="245" y="92"/>
                  </a:cubicBezTo>
                  <a:close/>
                </a:path>
              </a:pathLst>
            </a:custGeom>
            <a:solidFill>
              <a:srgbClr val="00B0F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9" name="Freeform 38">
              <a:extLst>
                <a:ext uri="{FF2B5EF4-FFF2-40B4-BE49-F238E27FC236}">
                  <a16:creationId xmlns:a16="http://schemas.microsoft.com/office/drawing/2014/main" id="{DA39A1E0-6E9E-2040-8E28-F54DA376BE8F}"/>
                </a:ext>
              </a:extLst>
            </p:cNvPr>
            <p:cNvSpPr>
              <a:spLocks/>
            </p:cNvSpPr>
            <p:nvPr/>
          </p:nvSpPr>
          <p:spPr bwMode="auto">
            <a:xfrm>
              <a:off x="2209201" y="4156575"/>
              <a:ext cx="740249" cy="944535"/>
            </a:xfrm>
            <a:custGeom>
              <a:avLst/>
              <a:gdLst>
                <a:gd name="T0" fmla="*/ 13 w 229"/>
                <a:gd name="T1" fmla="*/ 9 h 292"/>
                <a:gd name="T2" fmla="*/ 19 w 229"/>
                <a:gd name="T3" fmla="*/ 0 h 292"/>
                <a:gd name="T4" fmla="*/ 21 w 229"/>
                <a:gd name="T5" fmla="*/ 8 h 292"/>
                <a:gd name="T6" fmla="*/ 29 w 229"/>
                <a:gd name="T7" fmla="*/ 53 h 292"/>
                <a:gd name="T8" fmla="*/ 52 w 229"/>
                <a:gd name="T9" fmla="*/ 108 h 292"/>
                <a:gd name="T10" fmla="*/ 67 w 229"/>
                <a:gd name="T11" fmla="*/ 199 h 292"/>
                <a:gd name="T12" fmla="*/ 53 w 229"/>
                <a:gd name="T13" fmla="*/ 264 h 292"/>
                <a:gd name="T14" fmla="*/ 50 w 229"/>
                <a:gd name="T15" fmla="*/ 276 h 292"/>
                <a:gd name="T16" fmla="*/ 88 w 229"/>
                <a:gd name="T17" fmla="*/ 211 h 292"/>
                <a:gd name="T18" fmla="*/ 90 w 229"/>
                <a:gd name="T19" fmla="*/ 205 h 292"/>
                <a:gd name="T20" fmla="*/ 102 w 229"/>
                <a:gd name="T21" fmla="*/ 167 h 292"/>
                <a:gd name="T22" fmla="*/ 108 w 229"/>
                <a:gd name="T23" fmla="*/ 136 h 292"/>
                <a:gd name="T24" fmla="*/ 106 w 229"/>
                <a:gd name="T25" fmla="*/ 108 h 292"/>
                <a:gd name="T26" fmla="*/ 112 w 229"/>
                <a:gd name="T27" fmla="*/ 72 h 292"/>
                <a:gd name="T28" fmla="*/ 126 w 229"/>
                <a:gd name="T29" fmla="*/ 40 h 292"/>
                <a:gd name="T30" fmla="*/ 147 w 229"/>
                <a:gd name="T31" fmla="*/ 7 h 292"/>
                <a:gd name="T32" fmla="*/ 149 w 229"/>
                <a:gd name="T33" fmla="*/ 5 h 292"/>
                <a:gd name="T34" fmla="*/ 154 w 229"/>
                <a:gd name="T35" fmla="*/ 15 h 292"/>
                <a:gd name="T36" fmla="*/ 157 w 229"/>
                <a:gd name="T37" fmla="*/ 43 h 292"/>
                <a:gd name="T38" fmla="*/ 151 w 229"/>
                <a:gd name="T39" fmla="*/ 82 h 292"/>
                <a:gd name="T40" fmla="*/ 135 w 229"/>
                <a:gd name="T41" fmla="*/ 120 h 292"/>
                <a:gd name="T42" fmla="*/ 119 w 229"/>
                <a:gd name="T43" fmla="*/ 143 h 292"/>
                <a:gd name="T44" fmla="*/ 117 w 229"/>
                <a:gd name="T45" fmla="*/ 147 h 292"/>
                <a:gd name="T46" fmla="*/ 111 w 229"/>
                <a:gd name="T47" fmla="*/ 156 h 292"/>
                <a:gd name="T48" fmla="*/ 108 w 229"/>
                <a:gd name="T49" fmla="*/ 168 h 292"/>
                <a:gd name="T50" fmla="*/ 95 w 229"/>
                <a:gd name="T51" fmla="*/ 207 h 292"/>
                <a:gd name="T52" fmla="*/ 93 w 229"/>
                <a:gd name="T53" fmla="*/ 213 h 292"/>
                <a:gd name="T54" fmla="*/ 71 w 229"/>
                <a:gd name="T55" fmla="*/ 257 h 292"/>
                <a:gd name="T56" fmla="*/ 76 w 229"/>
                <a:gd name="T57" fmla="*/ 253 h 292"/>
                <a:gd name="T58" fmla="*/ 80 w 229"/>
                <a:gd name="T59" fmla="*/ 249 h 292"/>
                <a:gd name="T60" fmla="*/ 117 w 229"/>
                <a:gd name="T61" fmla="*/ 217 h 292"/>
                <a:gd name="T62" fmla="*/ 155 w 229"/>
                <a:gd name="T63" fmla="*/ 177 h 292"/>
                <a:gd name="T64" fmla="*/ 174 w 229"/>
                <a:gd name="T65" fmla="*/ 152 h 292"/>
                <a:gd name="T66" fmla="*/ 172 w 229"/>
                <a:gd name="T67" fmla="*/ 150 h 292"/>
                <a:gd name="T68" fmla="*/ 182 w 229"/>
                <a:gd name="T69" fmla="*/ 101 h 292"/>
                <a:gd name="T70" fmla="*/ 201 w 229"/>
                <a:gd name="T71" fmla="*/ 81 h 292"/>
                <a:gd name="T72" fmla="*/ 224 w 229"/>
                <a:gd name="T73" fmla="*/ 64 h 292"/>
                <a:gd name="T74" fmla="*/ 224 w 229"/>
                <a:gd name="T75" fmla="*/ 63 h 292"/>
                <a:gd name="T76" fmla="*/ 227 w 229"/>
                <a:gd name="T77" fmla="*/ 64 h 292"/>
                <a:gd name="T78" fmla="*/ 178 w 229"/>
                <a:gd name="T79" fmla="*/ 157 h 292"/>
                <a:gd name="T80" fmla="*/ 128 w 229"/>
                <a:gd name="T81" fmla="*/ 217 h 292"/>
                <a:gd name="T82" fmla="*/ 86 w 229"/>
                <a:gd name="T83" fmla="*/ 252 h 292"/>
                <a:gd name="T84" fmla="*/ 84 w 229"/>
                <a:gd name="T85" fmla="*/ 254 h 292"/>
                <a:gd name="T86" fmla="*/ 53 w 229"/>
                <a:gd name="T87" fmla="*/ 281 h 292"/>
                <a:gd name="T88" fmla="*/ 45 w 229"/>
                <a:gd name="T89" fmla="*/ 290 h 292"/>
                <a:gd name="T90" fmla="*/ 42 w 229"/>
                <a:gd name="T91" fmla="*/ 291 h 292"/>
                <a:gd name="T92" fmla="*/ 39 w 229"/>
                <a:gd name="T93" fmla="*/ 291 h 292"/>
                <a:gd name="T94" fmla="*/ 45 w 229"/>
                <a:gd name="T95" fmla="*/ 269 h 292"/>
                <a:gd name="T96" fmla="*/ 45 w 229"/>
                <a:gd name="T97" fmla="*/ 265 h 292"/>
                <a:gd name="T98" fmla="*/ 46 w 229"/>
                <a:gd name="T99" fmla="*/ 264 h 292"/>
                <a:gd name="T100" fmla="*/ 50 w 229"/>
                <a:gd name="T101" fmla="*/ 249 h 292"/>
                <a:gd name="T102" fmla="*/ 55 w 229"/>
                <a:gd name="T103" fmla="*/ 217 h 292"/>
                <a:gd name="T104" fmla="*/ 31 w 229"/>
                <a:gd name="T105" fmla="*/ 180 h 292"/>
                <a:gd name="T106" fmla="*/ 3 w 229"/>
                <a:gd name="T107" fmla="*/ 94 h 292"/>
                <a:gd name="T108" fmla="*/ 2 w 229"/>
                <a:gd name="T109" fmla="*/ 46 h 292"/>
                <a:gd name="T110" fmla="*/ 13 w 229"/>
                <a:gd name="T111" fmla="*/ 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9" h="292">
                  <a:moveTo>
                    <a:pt x="13" y="9"/>
                  </a:moveTo>
                  <a:cubicBezTo>
                    <a:pt x="15" y="5"/>
                    <a:pt x="17" y="2"/>
                    <a:pt x="19" y="0"/>
                  </a:cubicBezTo>
                  <a:cubicBezTo>
                    <a:pt x="19" y="3"/>
                    <a:pt x="20" y="5"/>
                    <a:pt x="21" y="8"/>
                  </a:cubicBezTo>
                  <a:cubicBezTo>
                    <a:pt x="21" y="24"/>
                    <a:pt x="24" y="38"/>
                    <a:pt x="29" y="53"/>
                  </a:cubicBezTo>
                  <a:cubicBezTo>
                    <a:pt x="36" y="72"/>
                    <a:pt x="45" y="89"/>
                    <a:pt x="52" y="108"/>
                  </a:cubicBezTo>
                  <a:cubicBezTo>
                    <a:pt x="62" y="136"/>
                    <a:pt x="71" y="168"/>
                    <a:pt x="67" y="199"/>
                  </a:cubicBezTo>
                  <a:cubicBezTo>
                    <a:pt x="64" y="221"/>
                    <a:pt x="59" y="243"/>
                    <a:pt x="53" y="264"/>
                  </a:cubicBezTo>
                  <a:cubicBezTo>
                    <a:pt x="52" y="268"/>
                    <a:pt x="51" y="272"/>
                    <a:pt x="50" y="276"/>
                  </a:cubicBezTo>
                  <a:cubicBezTo>
                    <a:pt x="66" y="257"/>
                    <a:pt x="78" y="232"/>
                    <a:pt x="88" y="211"/>
                  </a:cubicBezTo>
                  <a:cubicBezTo>
                    <a:pt x="88" y="209"/>
                    <a:pt x="89" y="207"/>
                    <a:pt x="90" y="205"/>
                  </a:cubicBezTo>
                  <a:cubicBezTo>
                    <a:pt x="95" y="193"/>
                    <a:pt x="99" y="180"/>
                    <a:pt x="102" y="167"/>
                  </a:cubicBezTo>
                  <a:cubicBezTo>
                    <a:pt x="105" y="157"/>
                    <a:pt x="106" y="146"/>
                    <a:pt x="108" y="136"/>
                  </a:cubicBezTo>
                  <a:cubicBezTo>
                    <a:pt x="108" y="127"/>
                    <a:pt x="105" y="117"/>
                    <a:pt x="106" y="108"/>
                  </a:cubicBezTo>
                  <a:cubicBezTo>
                    <a:pt x="107" y="96"/>
                    <a:pt x="109" y="84"/>
                    <a:pt x="112" y="72"/>
                  </a:cubicBezTo>
                  <a:cubicBezTo>
                    <a:pt x="115" y="61"/>
                    <a:pt x="120" y="50"/>
                    <a:pt x="126" y="40"/>
                  </a:cubicBezTo>
                  <a:cubicBezTo>
                    <a:pt x="132" y="28"/>
                    <a:pt x="141" y="18"/>
                    <a:pt x="147" y="7"/>
                  </a:cubicBezTo>
                  <a:cubicBezTo>
                    <a:pt x="148" y="6"/>
                    <a:pt x="148" y="6"/>
                    <a:pt x="149" y="5"/>
                  </a:cubicBezTo>
                  <a:cubicBezTo>
                    <a:pt x="150" y="9"/>
                    <a:pt x="152" y="12"/>
                    <a:pt x="154" y="15"/>
                  </a:cubicBezTo>
                  <a:cubicBezTo>
                    <a:pt x="156" y="24"/>
                    <a:pt x="156" y="34"/>
                    <a:pt x="157" y="43"/>
                  </a:cubicBezTo>
                  <a:cubicBezTo>
                    <a:pt x="157" y="56"/>
                    <a:pt x="155" y="69"/>
                    <a:pt x="151" y="82"/>
                  </a:cubicBezTo>
                  <a:cubicBezTo>
                    <a:pt x="148" y="95"/>
                    <a:pt x="142" y="108"/>
                    <a:pt x="135" y="120"/>
                  </a:cubicBezTo>
                  <a:cubicBezTo>
                    <a:pt x="132" y="126"/>
                    <a:pt x="126" y="138"/>
                    <a:pt x="119" y="143"/>
                  </a:cubicBezTo>
                  <a:cubicBezTo>
                    <a:pt x="118" y="144"/>
                    <a:pt x="117" y="145"/>
                    <a:pt x="117" y="147"/>
                  </a:cubicBezTo>
                  <a:cubicBezTo>
                    <a:pt x="115" y="149"/>
                    <a:pt x="114" y="154"/>
                    <a:pt x="111" y="156"/>
                  </a:cubicBezTo>
                  <a:cubicBezTo>
                    <a:pt x="110" y="160"/>
                    <a:pt x="109" y="164"/>
                    <a:pt x="108" y="168"/>
                  </a:cubicBezTo>
                  <a:cubicBezTo>
                    <a:pt x="105" y="182"/>
                    <a:pt x="101" y="195"/>
                    <a:pt x="95" y="207"/>
                  </a:cubicBezTo>
                  <a:cubicBezTo>
                    <a:pt x="95" y="209"/>
                    <a:pt x="94" y="211"/>
                    <a:pt x="93" y="213"/>
                  </a:cubicBezTo>
                  <a:cubicBezTo>
                    <a:pt x="87" y="227"/>
                    <a:pt x="79" y="243"/>
                    <a:pt x="71" y="257"/>
                  </a:cubicBezTo>
                  <a:cubicBezTo>
                    <a:pt x="72" y="256"/>
                    <a:pt x="74" y="254"/>
                    <a:pt x="76" y="253"/>
                  </a:cubicBezTo>
                  <a:cubicBezTo>
                    <a:pt x="77" y="252"/>
                    <a:pt x="78" y="250"/>
                    <a:pt x="80" y="249"/>
                  </a:cubicBezTo>
                  <a:cubicBezTo>
                    <a:pt x="92" y="238"/>
                    <a:pt x="105" y="228"/>
                    <a:pt x="117" y="217"/>
                  </a:cubicBezTo>
                  <a:cubicBezTo>
                    <a:pt x="131" y="205"/>
                    <a:pt x="144" y="191"/>
                    <a:pt x="155" y="177"/>
                  </a:cubicBezTo>
                  <a:cubicBezTo>
                    <a:pt x="162" y="169"/>
                    <a:pt x="167" y="160"/>
                    <a:pt x="174" y="152"/>
                  </a:cubicBezTo>
                  <a:cubicBezTo>
                    <a:pt x="173" y="152"/>
                    <a:pt x="172" y="151"/>
                    <a:pt x="172" y="150"/>
                  </a:cubicBezTo>
                  <a:cubicBezTo>
                    <a:pt x="167" y="135"/>
                    <a:pt x="174" y="115"/>
                    <a:pt x="182" y="101"/>
                  </a:cubicBezTo>
                  <a:cubicBezTo>
                    <a:pt x="187" y="93"/>
                    <a:pt x="193" y="87"/>
                    <a:pt x="201" y="81"/>
                  </a:cubicBezTo>
                  <a:cubicBezTo>
                    <a:pt x="207" y="75"/>
                    <a:pt x="216" y="68"/>
                    <a:pt x="224" y="64"/>
                  </a:cubicBezTo>
                  <a:cubicBezTo>
                    <a:pt x="224" y="64"/>
                    <a:pt x="224" y="64"/>
                    <a:pt x="224" y="63"/>
                  </a:cubicBezTo>
                  <a:cubicBezTo>
                    <a:pt x="225" y="62"/>
                    <a:pt x="227" y="62"/>
                    <a:pt x="227" y="64"/>
                  </a:cubicBezTo>
                  <a:cubicBezTo>
                    <a:pt x="229" y="95"/>
                    <a:pt x="218" y="154"/>
                    <a:pt x="178" y="157"/>
                  </a:cubicBezTo>
                  <a:cubicBezTo>
                    <a:pt x="165" y="180"/>
                    <a:pt x="145" y="199"/>
                    <a:pt x="128" y="217"/>
                  </a:cubicBezTo>
                  <a:cubicBezTo>
                    <a:pt x="115" y="230"/>
                    <a:pt x="100" y="241"/>
                    <a:pt x="86" y="252"/>
                  </a:cubicBezTo>
                  <a:cubicBezTo>
                    <a:pt x="85" y="253"/>
                    <a:pt x="85" y="253"/>
                    <a:pt x="84" y="254"/>
                  </a:cubicBezTo>
                  <a:cubicBezTo>
                    <a:pt x="74" y="263"/>
                    <a:pt x="64" y="273"/>
                    <a:pt x="53" y="281"/>
                  </a:cubicBezTo>
                  <a:cubicBezTo>
                    <a:pt x="51" y="284"/>
                    <a:pt x="48" y="287"/>
                    <a:pt x="45" y="290"/>
                  </a:cubicBezTo>
                  <a:cubicBezTo>
                    <a:pt x="44" y="291"/>
                    <a:pt x="43" y="291"/>
                    <a:pt x="42" y="291"/>
                  </a:cubicBezTo>
                  <a:cubicBezTo>
                    <a:pt x="41" y="291"/>
                    <a:pt x="40" y="292"/>
                    <a:pt x="39" y="291"/>
                  </a:cubicBezTo>
                  <a:cubicBezTo>
                    <a:pt x="42" y="284"/>
                    <a:pt x="43" y="277"/>
                    <a:pt x="45" y="269"/>
                  </a:cubicBezTo>
                  <a:cubicBezTo>
                    <a:pt x="45" y="268"/>
                    <a:pt x="45" y="267"/>
                    <a:pt x="45" y="265"/>
                  </a:cubicBezTo>
                  <a:cubicBezTo>
                    <a:pt x="46" y="265"/>
                    <a:pt x="46" y="264"/>
                    <a:pt x="46" y="264"/>
                  </a:cubicBezTo>
                  <a:cubicBezTo>
                    <a:pt x="47" y="259"/>
                    <a:pt x="49" y="254"/>
                    <a:pt x="50" y="249"/>
                  </a:cubicBezTo>
                  <a:cubicBezTo>
                    <a:pt x="53" y="239"/>
                    <a:pt x="57" y="227"/>
                    <a:pt x="55" y="217"/>
                  </a:cubicBezTo>
                  <a:cubicBezTo>
                    <a:pt x="53" y="203"/>
                    <a:pt x="39" y="191"/>
                    <a:pt x="31" y="180"/>
                  </a:cubicBezTo>
                  <a:cubicBezTo>
                    <a:pt x="14" y="154"/>
                    <a:pt x="7" y="124"/>
                    <a:pt x="3" y="94"/>
                  </a:cubicBezTo>
                  <a:cubicBezTo>
                    <a:pt x="1" y="78"/>
                    <a:pt x="0" y="62"/>
                    <a:pt x="2" y="46"/>
                  </a:cubicBezTo>
                  <a:cubicBezTo>
                    <a:pt x="3" y="32"/>
                    <a:pt x="9" y="21"/>
                    <a:pt x="13" y="9"/>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0" name="Freeform 39">
              <a:extLst>
                <a:ext uri="{FF2B5EF4-FFF2-40B4-BE49-F238E27FC236}">
                  <a16:creationId xmlns:a16="http://schemas.microsoft.com/office/drawing/2014/main" id="{592D9684-9013-8049-91D8-DDB2397E7C2A}"/>
                </a:ext>
              </a:extLst>
            </p:cNvPr>
            <p:cNvSpPr>
              <a:spLocks/>
            </p:cNvSpPr>
            <p:nvPr/>
          </p:nvSpPr>
          <p:spPr bwMode="auto">
            <a:xfrm>
              <a:off x="1721440" y="5217025"/>
              <a:ext cx="1490828" cy="1264736"/>
            </a:xfrm>
            <a:custGeom>
              <a:avLst/>
              <a:gdLst>
                <a:gd name="T0" fmla="*/ 651 w 1299"/>
                <a:gd name="T1" fmla="*/ 0 h 1102"/>
                <a:gd name="T2" fmla="*/ 0 w 1299"/>
                <a:gd name="T3" fmla="*/ 0 h 1102"/>
                <a:gd name="T4" fmla="*/ 222 w 1299"/>
                <a:gd name="T5" fmla="*/ 1102 h 1102"/>
                <a:gd name="T6" fmla="*/ 634 w 1299"/>
                <a:gd name="T7" fmla="*/ 1102 h 1102"/>
                <a:gd name="T8" fmla="*/ 668 w 1299"/>
                <a:gd name="T9" fmla="*/ 1102 h 1102"/>
                <a:gd name="T10" fmla="*/ 1079 w 1299"/>
                <a:gd name="T11" fmla="*/ 1102 h 1102"/>
                <a:gd name="T12" fmla="*/ 1299 w 1299"/>
                <a:gd name="T13" fmla="*/ 0 h 1102"/>
                <a:gd name="T14" fmla="*/ 651 w 1299"/>
                <a:gd name="T15" fmla="*/ 0 h 1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9" h="1102">
                  <a:moveTo>
                    <a:pt x="651" y="0"/>
                  </a:moveTo>
                  <a:lnTo>
                    <a:pt x="0" y="0"/>
                  </a:lnTo>
                  <a:lnTo>
                    <a:pt x="222" y="1102"/>
                  </a:lnTo>
                  <a:lnTo>
                    <a:pt x="634" y="1102"/>
                  </a:lnTo>
                  <a:lnTo>
                    <a:pt x="668" y="1102"/>
                  </a:lnTo>
                  <a:lnTo>
                    <a:pt x="1079" y="1102"/>
                  </a:lnTo>
                  <a:lnTo>
                    <a:pt x="1299" y="0"/>
                  </a:lnTo>
                  <a:lnTo>
                    <a:pt x="651" y="0"/>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1" name="Freeform 40">
              <a:extLst>
                <a:ext uri="{FF2B5EF4-FFF2-40B4-BE49-F238E27FC236}">
                  <a16:creationId xmlns:a16="http://schemas.microsoft.com/office/drawing/2014/main" id="{7B5CC241-96F7-8449-9F2A-58651B84DBA9}"/>
                </a:ext>
              </a:extLst>
            </p:cNvPr>
            <p:cNvSpPr>
              <a:spLocks/>
            </p:cNvSpPr>
            <p:nvPr/>
          </p:nvSpPr>
          <p:spPr bwMode="auto">
            <a:xfrm>
              <a:off x="1520597" y="4891086"/>
              <a:ext cx="1894809" cy="368403"/>
            </a:xfrm>
            <a:custGeom>
              <a:avLst/>
              <a:gdLst>
                <a:gd name="T0" fmla="*/ 586 w 586"/>
                <a:gd name="T1" fmla="*/ 86 h 114"/>
                <a:gd name="T2" fmla="*/ 552 w 586"/>
                <a:gd name="T3" fmla="*/ 114 h 114"/>
                <a:gd name="T4" fmla="*/ 33 w 586"/>
                <a:gd name="T5" fmla="*/ 114 h 114"/>
                <a:gd name="T6" fmla="*/ 0 w 586"/>
                <a:gd name="T7" fmla="*/ 86 h 114"/>
                <a:gd name="T8" fmla="*/ 0 w 586"/>
                <a:gd name="T9" fmla="*/ 28 h 114"/>
                <a:gd name="T10" fmla="*/ 33 w 586"/>
                <a:gd name="T11" fmla="*/ 0 h 114"/>
                <a:gd name="T12" fmla="*/ 552 w 586"/>
                <a:gd name="T13" fmla="*/ 0 h 114"/>
                <a:gd name="T14" fmla="*/ 586 w 586"/>
                <a:gd name="T15" fmla="*/ 28 h 114"/>
                <a:gd name="T16" fmla="*/ 586 w 586"/>
                <a:gd name="T17" fmla="*/ 8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6" h="114">
                  <a:moveTo>
                    <a:pt x="586" y="86"/>
                  </a:moveTo>
                  <a:cubicBezTo>
                    <a:pt x="586" y="102"/>
                    <a:pt x="571" y="114"/>
                    <a:pt x="552" y="114"/>
                  </a:cubicBezTo>
                  <a:cubicBezTo>
                    <a:pt x="33" y="114"/>
                    <a:pt x="33" y="114"/>
                    <a:pt x="33" y="114"/>
                  </a:cubicBezTo>
                  <a:cubicBezTo>
                    <a:pt x="15" y="114"/>
                    <a:pt x="0" y="102"/>
                    <a:pt x="0" y="86"/>
                  </a:cubicBezTo>
                  <a:cubicBezTo>
                    <a:pt x="0" y="28"/>
                    <a:pt x="0" y="28"/>
                    <a:pt x="0" y="28"/>
                  </a:cubicBezTo>
                  <a:cubicBezTo>
                    <a:pt x="0" y="12"/>
                    <a:pt x="15" y="0"/>
                    <a:pt x="33" y="0"/>
                  </a:cubicBezTo>
                  <a:cubicBezTo>
                    <a:pt x="552" y="0"/>
                    <a:pt x="552" y="0"/>
                    <a:pt x="552" y="0"/>
                  </a:cubicBezTo>
                  <a:cubicBezTo>
                    <a:pt x="571" y="0"/>
                    <a:pt x="586" y="12"/>
                    <a:pt x="586" y="28"/>
                  </a:cubicBezTo>
                  <a:lnTo>
                    <a:pt x="586" y="86"/>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2" name="Freeform 41">
              <a:extLst>
                <a:ext uri="{FF2B5EF4-FFF2-40B4-BE49-F238E27FC236}">
                  <a16:creationId xmlns:a16="http://schemas.microsoft.com/office/drawing/2014/main" id="{21658E50-4780-1049-B184-D5979DEA8A2E}"/>
                </a:ext>
              </a:extLst>
            </p:cNvPr>
            <p:cNvSpPr>
              <a:spLocks/>
            </p:cNvSpPr>
            <p:nvPr/>
          </p:nvSpPr>
          <p:spPr bwMode="auto">
            <a:xfrm>
              <a:off x="2458247" y="5935469"/>
              <a:ext cx="384471" cy="213467"/>
            </a:xfrm>
            <a:custGeom>
              <a:avLst/>
              <a:gdLst>
                <a:gd name="T0" fmla="*/ 335 w 335"/>
                <a:gd name="T1" fmla="*/ 36 h 186"/>
                <a:gd name="T2" fmla="*/ 113 w 335"/>
                <a:gd name="T3" fmla="*/ 31 h 186"/>
                <a:gd name="T4" fmla="*/ 113 w 335"/>
                <a:gd name="T5" fmla="*/ 0 h 186"/>
                <a:gd name="T6" fmla="*/ 0 w 335"/>
                <a:gd name="T7" fmla="*/ 90 h 186"/>
                <a:gd name="T8" fmla="*/ 110 w 335"/>
                <a:gd name="T9" fmla="*/ 186 h 186"/>
                <a:gd name="T10" fmla="*/ 110 w 335"/>
                <a:gd name="T11" fmla="*/ 155 h 186"/>
                <a:gd name="T12" fmla="*/ 228 w 335"/>
                <a:gd name="T13" fmla="*/ 155 h 186"/>
                <a:gd name="T14" fmla="*/ 335 w 335"/>
                <a:gd name="T15" fmla="*/ 36 h 1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5" h="186">
                  <a:moveTo>
                    <a:pt x="335" y="36"/>
                  </a:moveTo>
                  <a:lnTo>
                    <a:pt x="113" y="31"/>
                  </a:lnTo>
                  <a:lnTo>
                    <a:pt x="113" y="0"/>
                  </a:lnTo>
                  <a:lnTo>
                    <a:pt x="0" y="90"/>
                  </a:lnTo>
                  <a:lnTo>
                    <a:pt x="110" y="186"/>
                  </a:lnTo>
                  <a:lnTo>
                    <a:pt x="110" y="155"/>
                  </a:lnTo>
                  <a:lnTo>
                    <a:pt x="228" y="155"/>
                  </a:lnTo>
                  <a:lnTo>
                    <a:pt x="335" y="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3" name="Freeform 42">
              <a:extLst>
                <a:ext uri="{FF2B5EF4-FFF2-40B4-BE49-F238E27FC236}">
                  <a16:creationId xmlns:a16="http://schemas.microsoft.com/office/drawing/2014/main" id="{A4FEC706-2EDC-6345-BDF7-EF24431DE497}"/>
                </a:ext>
              </a:extLst>
            </p:cNvPr>
            <p:cNvSpPr>
              <a:spLocks/>
            </p:cNvSpPr>
            <p:nvPr/>
          </p:nvSpPr>
          <p:spPr bwMode="auto">
            <a:xfrm>
              <a:off x="2591377" y="5734626"/>
              <a:ext cx="245602" cy="232978"/>
            </a:xfrm>
            <a:custGeom>
              <a:avLst/>
              <a:gdLst>
                <a:gd name="T0" fmla="*/ 214 w 214"/>
                <a:gd name="T1" fmla="*/ 203 h 203"/>
                <a:gd name="T2" fmla="*/ 110 w 214"/>
                <a:gd name="T3" fmla="*/ 0 h 203"/>
                <a:gd name="T4" fmla="*/ 0 w 214"/>
                <a:gd name="T5" fmla="*/ 56 h 203"/>
                <a:gd name="T6" fmla="*/ 73 w 214"/>
                <a:gd name="T7" fmla="*/ 200 h 203"/>
                <a:gd name="T8" fmla="*/ 214 w 214"/>
                <a:gd name="T9" fmla="*/ 203 h 203"/>
              </a:gdLst>
              <a:ahLst/>
              <a:cxnLst>
                <a:cxn ang="0">
                  <a:pos x="T0" y="T1"/>
                </a:cxn>
                <a:cxn ang="0">
                  <a:pos x="T2" y="T3"/>
                </a:cxn>
                <a:cxn ang="0">
                  <a:pos x="T4" y="T5"/>
                </a:cxn>
                <a:cxn ang="0">
                  <a:pos x="T6" y="T7"/>
                </a:cxn>
                <a:cxn ang="0">
                  <a:pos x="T8" y="T9"/>
                </a:cxn>
              </a:cxnLst>
              <a:rect l="0" t="0" r="r" b="b"/>
              <a:pathLst>
                <a:path w="214" h="203">
                  <a:moveTo>
                    <a:pt x="214" y="203"/>
                  </a:moveTo>
                  <a:lnTo>
                    <a:pt x="110" y="0"/>
                  </a:lnTo>
                  <a:lnTo>
                    <a:pt x="0" y="56"/>
                  </a:lnTo>
                  <a:lnTo>
                    <a:pt x="73" y="200"/>
                  </a:lnTo>
                  <a:lnTo>
                    <a:pt x="214" y="20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4" name="Freeform 43">
              <a:extLst>
                <a:ext uri="{FF2B5EF4-FFF2-40B4-BE49-F238E27FC236}">
                  <a16:creationId xmlns:a16="http://schemas.microsoft.com/office/drawing/2014/main" id="{4DEDFFF3-1C82-6145-8E6D-305C2E847EDF}"/>
                </a:ext>
              </a:extLst>
            </p:cNvPr>
            <p:cNvSpPr>
              <a:spLocks/>
            </p:cNvSpPr>
            <p:nvPr/>
          </p:nvSpPr>
          <p:spPr bwMode="auto">
            <a:xfrm>
              <a:off x="2105911" y="5757579"/>
              <a:ext cx="222649" cy="371846"/>
            </a:xfrm>
            <a:custGeom>
              <a:avLst/>
              <a:gdLst>
                <a:gd name="T0" fmla="*/ 59 w 194"/>
                <a:gd name="T1" fmla="*/ 324 h 324"/>
                <a:gd name="T2" fmla="*/ 166 w 194"/>
                <a:gd name="T3" fmla="*/ 127 h 324"/>
                <a:gd name="T4" fmla="*/ 194 w 194"/>
                <a:gd name="T5" fmla="*/ 144 h 324"/>
                <a:gd name="T6" fmla="*/ 164 w 194"/>
                <a:gd name="T7" fmla="*/ 0 h 324"/>
                <a:gd name="T8" fmla="*/ 28 w 194"/>
                <a:gd name="T9" fmla="*/ 56 h 324"/>
                <a:gd name="T10" fmla="*/ 56 w 194"/>
                <a:gd name="T11" fmla="*/ 70 h 324"/>
                <a:gd name="T12" fmla="*/ 0 w 194"/>
                <a:gd name="T13" fmla="*/ 175 h 324"/>
                <a:gd name="T14" fmla="*/ 59 w 194"/>
                <a:gd name="T15" fmla="*/ 324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324">
                  <a:moveTo>
                    <a:pt x="59" y="324"/>
                  </a:moveTo>
                  <a:lnTo>
                    <a:pt x="166" y="127"/>
                  </a:lnTo>
                  <a:lnTo>
                    <a:pt x="194" y="144"/>
                  </a:lnTo>
                  <a:lnTo>
                    <a:pt x="164" y="0"/>
                  </a:lnTo>
                  <a:lnTo>
                    <a:pt x="28" y="56"/>
                  </a:lnTo>
                  <a:lnTo>
                    <a:pt x="56" y="70"/>
                  </a:lnTo>
                  <a:lnTo>
                    <a:pt x="0" y="175"/>
                  </a:lnTo>
                  <a:lnTo>
                    <a:pt x="59" y="32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5" name="Freeform 44">
              <a:extLst>
                <a:ext uri="{FF2B5EF4-FFF2-40B4-BE49-F238E27FC236}">
                  <a16:creationId xmlns:a16="http://schemas.microsoft.com/office/drawing/2014/main" id="{67F959F1-225D-A643-B9AA-3A0F68FE9796}"/>
                </a:ext>
              </a:extLst>
            </p:cNvPr>
            <p:cNvSpPr>
              <a:spLocks/>
            </p:cNvSpPr>
            <p:nvPr/>
          </p:nvSpPr>
          <p:spPr bwMode="auto">
            <a:xfrm>
              <a:off x="2187396" y="5987114"/>
              <a:ext cx="261670" cy="142311"/>
            </a:xfrm>
            <a:custGeom>
              <a:avLst/>
              <a:gdLst>
                <a:gd name="T0" fmla="*/ 0 w 228"/>
                <a:gd name="T1" fmla="*/ 124 h 124"/>
                <a:gd name="T2" fmla="*/ 228 w 228"/>
                <a:gd name="T3" fmla="*/ 124 h 124"/>
                <a:gd name="T4" fmla="*/ 228 w 228"/>
                <a:gd name="T5" fmla="*/ 0 h 124"/>
                <a:gd name="T6" fmla="*/ 64 w 228"/>
                <a:gd name="T7" fmla="*/ 0 h 124"/>
                <a:gd name="T8" fmla="*/ 0 w 228"/>
                <a:gd name="T9" fmla="*/ 124 h 124"/>
              </a:gdLst>
              <a:ahLst/>
              <a:cxnLst>
                <a:cxn ang="0">
                  <a:pos x="T0" y="T1"/>
                </a:cxn>
                <a:cxn ang="0">
                  <a:pos x="T2" y="T3"/>
                </a:cxn>
                <a:cxn ang="0">
                  <a:pos x="T4" y="T5"/>
                </a:cxn>
                <a:cxn ang="0">
                  <a:pos x="T6" y="T7"/>
                </a:cxn>
                <a:cxn ang="0">
                  <a:pos x="T8" y="T9"/>
                </a:cxn>
              </a:cxnLst>
              <a:rect l="0" t="0" r="r" b="b"/>
              <a:pathLst>
                <a:path w="228" h="124">
                  <a:moveTo>
                    <a:pt x="0" y="124"/>
                  </a:moveTo>
                  <a:lnTo>
                    <a:pt x="228" y="124"/>
                  </a:lnTo>
                  <a:lnTo>
                    <a:pt x="228" y="0"/>
                  </a:lnTo>
                  <a:lnTo>
                    <a:pt x="64" y="0"/>
                  </a:lnTo>
                  <a:lnTo>
                    <a:pt x="0" y="12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6" name="Freeform 45">
              <a:extLst>
                <a:ext uri="{FF2B5EF4-FFF2-40B4-BE49-F238E27FC236}">
                  <a16:creationId xmlns:a16="http://schemas.microsoft.com/office/drawing/2014/main" id="{8A6DBA08-D099-234A-BBE2-9B2798FA52BD}"/>
                </a:ext>
              </a:extLst>
            </p:cNvPr>
            <p:cNvSpPr>
              <a:spLocks/>
            </p:cNvSpPr>
            <p:nvPr/>
          </p:nvSpPr>
          <p:spPr bwMode="auto">
            <a:xfrm>
              <a:off x="2371023" y="5469513"/>
              <a:ext cx="291509" cy="277737"/>
            </a:xfrm>
            <a:custGeom>
              <a:avLst/>
              <a:gdLst>
                <a:gd name="T0" fmla="*/ 0 w 254"/>
                <a:gd name="T1" fmla="*/ 0 h 242"/>
                <a:gd name="T2" fmla="*/ 124 w 254"/>
                <a:gd name="T3" fmla="*/ 186 h 242"/>
                <a:gd name="T4" fmla="*/ 99 w 254"/>
                <a:gd name="T5" fmla="*/ 203 h 242"/>
                <a:gd name="T6" fmla="*/ 237 w 254"/>
                <a:gd name="T7" fmla="*/ 242 h 242"/>
                <a:gd name="T8" fmla="*/ 254 w 254"/>
                <a:gd name="T9" fmla="*/ 99 h 242"/>
                <a:gd name="T10" fmla="*/ 225 w 254"/>
                <a:gd name="T11" fmla="*/ 116 h 242"/>
                <a:gd name="T12" fmla="*/ 158 w 254"/>
                <a:gd name="T13" fmla="*/ 17 h 242"/>
                <a:gd name="T14" fmla="*/ 0 w 254"/>
                <a:gd name="T15" fmla="*/ 0 h 2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42">
                  <a:moveTo>
                    <a:pt x="0" y="0"/>
                  </a:moveTo>
                  <a:lnTo>
                    <a:pt x="124" y="186"/>
                  </a:lnTo>
                  <a:lnTo>
                    <a:pt x="99" y="203"/>
                  </a:lnTo>
                  <a:lnTo>
                    <a:pt x="237" y="242"/>
                  </a:lnTo>
                  <a:lnTo>
                    <a:pt x="254" y="99"/>
                  </a:lnTo>
                  <a:lnTo>
                    <a:pt x="225" y="116"/>
                  </a:lnTo>
                  <a:lnTo>
                    <a:pt x="158" y="17"/>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7" name="Freeform 46">
              <a:extLst>
                <a:ext uri="{FF2B5EF4-FFF2-40B4-BE49-F238E27FC236}">
                  <a16:creationId xmlns:a16="http://schemas.microsoft.com/office/drawing/2014/main" id="{27C204FA-438E-3147-BF53-82A8CE38C50E}"/>
                </a:ext>
              </a:extLst>
            </p:cNvPr>
            <p:cNvSpPr>
              <a:spLocks/>
            </p:cNvSpPr>
            <p:nvPr/>
          </p:nvSpPr>
          <p:spPr bwMode="auto">
            <a:xfrm>
              <a:off x="2244779" y="5478695"/>
              <a:ext cx="210024" cy="298395"/>
            </a:xfrm>
            <a:custGeom>
              <a:avLst/>
              <a:gdLst>
                <a:gd name="T0" fmla="*/ 107 w 183"/>
                <a:gd name="T1" fmla="*/ 0 h 260"/>
                <a:gd name="T2" fmla="*/ 0 w 183"/>
                <a:gd name="T3" fmla="*/ 203 h 260"/>
                <a:gd name="T4" fmla="*/ 110 w 183"/>
                <a:gd name="T5" fmla="*/ 260 h 260"/>
                <a:gd name="T6" fmla="*/ 183 w 183"/>
                <a:gd name="T7" fmla="*/ 119 h 260"/>
                <a:gd name="T8" fmla="*/ 107 w 183"/>
                <a:gd name="T9" fmla="*/ 0 h 260"/>
              </a:gdLst>
              <a:ahLst/>
              <a:cxnLst>
                <a:cxn ang="0">
                  <a:pos x="T0" y="T1"/>
                </a:cxn>
                <a:cxn ang="0">
                  <a:pos x="T2" y="T3"/>
                </a:cxn>
                <a:cxn ang="0">
                  <a:pos x="T4" y="T5"/>
                </a:cxn>
                <a:cxn ang="0">
                  <a:pos x="T6" y="T7"/>
                </a:cxn>
                <a:cxn ang="0">
                  <a:pos x="T8" y="T9"/>
                </a:cxn>
              </a:cxnLst>
              <a:rect l="0" t="0" r="r" b="b"/>
              <a:pathLst>
                <a:path w="183" h="260">
                  <a:moveTo>
                    <a:pt x="107" y="0"/>
                  </a:moveTo>
                  <a:lnTo>
                    <a:pt x="0" y="203"/>
                  </a:lnTo>
                  <a:lnTo>
                    <a:pt x="110" y="260"/>
                  </a:lnTo>
                  <a:lnTo>
                    <a:pt x="183" y="119"/>
                  </a:lnTo>
                  <a:lnTo>
                    <a:pt x="10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grpSp>
        <p:nvGrpSpPr>
          <p:cNvPr id="26" name="Group 25">
            <a:extLst>
              <a:ext uri="{FF2B5EF4-FFF2-40B4-BE49-F238E27FC236}">
                <a16:creationId xmlns:a16="http://schemas.microsoft.com/office/drawing/2014/main" id="{619BBED1-C91B-1542-A035-90901621E30D}"/>
              </a:ext>
            </a:extLst>
          </p:cNvPr>
          <p:cNvGrpSpPr/>
          <p:nvPr/>
        </p:nvGrpSpPr>
        <p:grpSpPr>
          <a:xfrm>
            <a:off x="5518379" y="1860202"/>
            <a:ext cx="2823433" cy="1573449"/>
            <a:chOff x="626777" y="1867350"/>
            <a:chExt cx="2823433" cy="1573449"/>
          </a:xfrm>
        </p:grpSpPr>
        <p:sp>
          <p:nvSpPr>
            <p:cNvPr id="49" name="Freeform 48">
              <a:extLst>
                <a:ext uri="{FF2B5EF4-FFF2-40B4-BE49-F238E27FC236}">
                  <a16:creationId xmlns:a16="http://schemas.microsoft.com/office/drawing/2014/main" id="{70F8CE22-ED1C-BE4F-A9D3-76ACAC77735F}"/>
                </a:ext>
              </a:extLst>
            </p:cNvPr>
            <p:cNvSpPr/>
            <p:nvPr/>
          </p:nvSpPr>
          <p:spPr>
            <a:xfrm>
              <a:off x="626777" y="1867350"/>
              <a:ext cx="599228" cy="599228"/>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gradFill>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gra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ahoma" panose="020B0604030504040204" pitchFamily="34" charset="0"/>
                <a:ea typeface="+mn-ea"/>
                <a:cs typeface="+mn-cs"/>
              </a:endParaRPr>
            </a:p>
          </p:txBody>
        </p:sp>
        <p:sp>
          <p:nvSpPr>
            <p:cNvPr id="50" name="TextBox 49">
              <a:extLst>
                <a:ext uri="{FF2B5EF4-FFF2-40B4-BE49-F238E27FC236}">
                  <a16:creationId xmlns:a16="http://schemas.microsoft.com/office/drawing/2014/main" id="{33E953E9-72FE-6F42-9DB7-790486910223}"/>
                </a:ext>
              </a:extLst>
            </p:cNvPr>
            <p:cNvSpPr txBox="1"/>
            <p:nvPr/>
          </p:nvSpPr>
          <p:spPr>
            <a:xfrm>
              <a:off x="1376742" y="2032476"/>
              <a:ext cx="1768620" cy="246927"/>
            </a:xfrm>
            <a:prstGeom prst="rect">
              <a:avLst/>
            </a:prstGeom>
            <a:noFill/>
          </p:spPr>
          <p:txBody>
            <a:bodyPr wrap="square" lIns="0" tIns="0" rIns="0" bIns="0" rtlCol="0" anchor="ctr">
              <a:spAutoFit/>
            </a:bodyPr>
            <a:lstStyle/>
            <a:p>
              <a:pPr marL="0" marR="0" lvl="0" indent="0" defTabSz="685800" rtl="0" eaLnBrk="1" fontAlgn="auto" latinLnBrk="0" hangingPunct="1">
                <a:lnSpc>
                  <a:spcPct val="130000"/>
                </a:lnSpc>
                <a:spcBef>
                  <a:spcPts val="0"/>
                </a:spcBef>
                <a:spcAft>
                  <a:spcPts val="0"/>
                </a:spcAft>
                <a:buClrTx/>
                <a:buSzTx/>
                <a:buFont typeface="Arial" panose="020B0604020202020204" pitchFamily="34" charset="0"/>
                <a:buNone/>
                <a:tabLst/>
                <a:defRPr/>
              </a:pPr>
              <a:r>
                <a:rPr kumimoji="0" lang="ru-RU" sz="14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rPr>
                <a:t>Подзаголовок</a:t>
              </a:r>
              <a:endParaRPr kumimoji="0" lang="en-AU" sz="14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51" name="Text Placeholder 32">
              <a:extLst>
                <a:ext uri="{FF2B5EF4-FFF2-40B4-BE49-F238E27FC236}">
                  <a16:creationId xmlns:a16="http://schemas.microsoft.com/office/drawing/2014/main" id="{33FAFE21-FD45-A146-A159-A25C7C930C76}"/>
                </a:ext>
              </a:extLst>
            </p:cNvPr>
            <p:cNvSpPr txBox="1">
              <a:spLocks/>
            </p:cNvSpPr>
            <p:nvPr/>
          </p:nvSpPr>
          <p:spPr>
            <a:xfrm>
              <a:off x="626777" y="2648814"/>
              <a:ext cx="2823433"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anose="020B0604020202020204" pitchFamily="34" charset="0"/>
                <a:buNone/>
                <a:tabLst/>
                <a:defRPr/>
              </a:pPr>
              <a:r>
                <a:rPr kumimoji="0" lang="ru-RU" sz="110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rPr>
                <a:t>Место для текста</a:t>
              </a:r>
              <a:endParaRPr kumimoji="0" lang="en-US" sz="110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endParaRPr>
            </a:p>
            <a:p>
              <a:pPr marL="0" indent="0" defTabSz="914400">
                <a:lnSpc>
                  <a:spcPct val="130000"/>
                </a:lnSpc>
                <a:spcBef>
                  <a:spcPts val="0"/>
                </a:spcBef>
                <a:buNone/>
                <a:defRPr/>
              </a:pPr>
              <a:r>
                <a:rPr lang="ru-RU" sz="1000" dirty="0">
                  <a:solidFill>
                    <a:srgbClr val="656D78"/>
                  </a:solidFill>
                  <a:latin typeface="Tahoma" panose="020B0604030504040204" pitchFamily="34" charset="0"/>
                </a:rPr>
                <a:t>Место для вашего текста. Место для вашего текста. Место для вашего текста. Место для вашего текста.</a:t>
              </a: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a:p>
              <a:pPr marL="0" indent="0" defTabSz="914400">
                <a:lnSpc>
                  <a:spcPct val="130000"/>
                </a:lnSpc>
                <a:spcBef>
                  <a:spcPts val="0"/>
                </a:spcBef>
                <a:buNone/>
                <a:defRPr/>
              </a:pPr>
              <a:r>
                <a:rPr lang="ru-RU" sz="1000" dirty="0">
                  <a:solidFill>
                    <a:srgbClr val="656D78"/>
                  </a:solidFill>
                  <a:latin typeface="Tahoma" panose="020B0604030504040204" pitchFamily="34" charset="0"/>
                </a:rPr>
                <a:t>Место для вашего текста. Место для вашего текста.</a:t>
              </a: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52" name="Shape 2540">
              <a:extLst>
                <a:ext uri="{FF2B5EF4-FFF2-40B4-BE49-F238E27FC236}">
                  <a16:creationId xmlns:a16="http://schemas.microsoft.com/office/drawing/2014/main" id="{1FA0AC53-BCEC-9341-A0E4-2BBE700F8F43}"/>
                </a:ext>
              </a:extLst>
            </p:cNvPr>
            <p:cNvSpPr/>
            <p:nvPr/>
          </p:nvSpPr>
          <p:spPr>
            <a:xfrm>
              <a:off x="789460" y="2027539"/>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grpSp>
      <p:grpSp>
        <p:nvGrpSpPr>
          <p:cNvPr id="53" name="Group 52">
            <a:extLst>
              <a:ext uri="{FF2B5EF4-FFF2-40B4-BE49-F238E27FC236}">
                <a16:creationId xmlns:a16="http://schemas.microsoft.com/office/drawing/2014/main" id="{1034DCAD-2CC3-8F47-B60F-D517B9A4AE8C}"/>
              </a:ext>
            </a:extLst>
          </p:cNvPr>
          <p:cNvGrpSpPr/>
          <p:nvPr/>
        </p:nvGrpSpPr>
        <p:grpSpPr>
          <a:xfrm>
            <a:off x="8739433" y="1822597"/>
            <a:ext cx="2833382" cy="1585003"/>
            <a:chOff x="3847831" y="1829745"/>
            <a:chExt cx="2833382" cy="1585003"/>
          </a:xfrm>
        </p:grpSpPr>
        <p:sp>
          <p:nvSpPr>
            <p:cNvPr id="54" name="Freeform 53">
              <a:extLst>
                <a:ext uri="{FF2B5EF4-FFF2-40B4-BE49-F238E27FC236}">
                  <a16:creationId xmlns:a16="http://schemas.microsoft.com/office/drawing/2014/main" id="{8CB3715A-868C-F34F-8E50-C27E8BDEA0DD}"/>
                </a:ext>
              </a:extLst>
            </p:cNvPr>
            <p:cNvSpPr/>
            <p:nvPr/>
          </p:nvSpPr>
          <p:spPr>
            <a:xfrm>
              <a:off x="3847831" y="1829745"/>
              <a:ext cx="599228" cy="599228"/>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gradFill>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gra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ahoma" panose="020B0604030504040204" pitchFamily="34" charset="0"/>
                <a:ea typeface="+mn-ea"/>
                <a:cs typeface="+mn-cs"/>
              </a:endParaRPr>
            </a:p>
          </p:txBody>
        </p:sp>
        <p:sp>
          <p:nvSpPr>
            <p:cNvPr id="55" name="TextBox 54">
              <a:extLst>
                <a:ext uri="{FF2B5EF4-FFF2-40B4-BE49-F238E27FC236}">
                  <a16:creationId xmlns:a16="http://schemas.microsoft.com/office/drawing/2014/main" id="{781BC2F3-FCE4-6C4D-8C67-F290848E3381}"/>
                </a:ext>
              </a:extLst>
            </p:cNvPr>
            <p:cNvSpPr txBox="1"/>
            <p:nvPr/>
          </p:nvSpPr>
          <p:spPr>
            <a:xfrm>
              <a:off x="4597794" y="2006425"/>
              <a:ext cx="1768620" cy="246927"/>
            </a:xfrm>
            <a:prstGeom prst="rect">
              <a:avLst/>
            </a:prstGeom>
            <a:noFill/>
          </p:spPr>
          <p:txBody>
            <a:bodyPr wrap="square" lIns="0" tIns="0" rIns="0" bIns="0" rtlCol="0" anchor="ctr">
              <a:spAutoFit/>
            </a:bodyPr>
            <a:lstStyle/>
            <a:p>
              <a:pPr marL="0" marR="0" lvl="0" indent="0" defTabSz="685800" rtl="0" eaLnBrk="1" fontAlgn="auto" latinLnBrk="0" hangingPunct="1">
                <a:lnSpc>
                  <a:spcPct val="130000"/>
                </a:lnSpc>
                <a:spcBef>
                  <a:spcPts val="0"/>
                </a:spcBef>
                <a:spcAft>
                  <a:spcPts val="0"/>
                </a:spcAft>
                <a:buClrTx/>
                <a:buSzTx/>
                <a:buFont typeface="Arial" panose="020B0604020202020204" pitchFamily="34" charset="0"/>
                <a:buNone/>
                <a:tabLst/>
                <a:defRPr/>
              </a:pPr>
              <a:r>
                <a:rPr kumimoji="0" lang="ru-RU" sz="14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rPr>
                <a:t>Подзаголовок</a:t>
              </a:r>
              <a:endParaRPr kumimoji="0" lang="en-AU" sz="14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56" name="Text Placeholder 32">
              <a:extLst>
                <a:ext uri="{FF2B5EF4-FFF2-40B4-BE49-F238E27FC236}">
                  <a16:creationId xmlns:a16="http://schemas.microsoft.com/office/drawing/2014/main" id="{0FA5916B-3688-384C-9749-E12549207AF6}"/>
                </a:ext>
              </a:extLst>
            </p:cNvPr>
            <p:cNvSpPr txBox="1">
              <a:spLocks/>
            </p:cNvSpPr>
            <p:nvPr/>
          </p:nvSpPr>
          <p:spPr>
            <a:xfrm>
              <a:off x="3847831" y="2622763"/>
              <a:ext cx="2833382"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anose="020B0604020202020204" pitchFamily="34" charset="0"/>
                <a:buNone/>
                <a:tabLst/>
                <a:defRPr/>
              </a:pPr>
              <a:r>
                <a:rPr kumimoji="0" lang="ru-RU" sz="110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rPr>
                <a:t>Место для текста </a:t>
              </a:r>
            </a:p>
            <a:p>
              <a:pPr marL="0" indent="0" defTabSz="914400">
                <a:lnSpc>
                  <a:spcPct val="130000"/>
                </a:lnSpc>
                <a:spcBef>
                  <a:spcPts val="0"/>
                </a:spcBef>
                <a:buNone/>
                <a:defRPr/>
              </a:pPr>
              <a:r>
                <a:rPr lang="ru-RU" sz="1000" dirty="0">
                  <a:solidFill>
                    <a:srgbClr val="656D78"/>
                  </a:solidFill>
                  <a:latin typeface="Tahoma" panose="020B0604030504040204" pitchFamily="34" charset="0"/>
                </a:rPr>
                <a:t>Место для вашего текста. Место для вашего текста. Место для вашего текста. Место для вашего текста.</a:t>
              </a: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a:p>
              <a:pPr marL="0" indent="0" defTabSz="914400">
                <a:lnSpc>
                  <a:spcPct val="130000"/>
                </a:lnSpc>
                <a:spcBef>
                  <a:spcPts val="0"/>
                </a:spcBef>
                <a:buNone/>
                <a:defRPr/>
              </a:pPr>
              <a:r>
                <a:rPr lang="ru-RU" sz="1000" dirty="0">
                  <a:solidFill>
                    <a:srgbClr val="656D78"/>
                  </a:solidFill>
                  <a:latin typeface="Tahoma" panose="020B0604030504040204" pitchFamily="34" charset="0"/>
                </a:rPr>
                <a:t>Место для вашего текста. Место для вашего текста.</a:t>
              </a: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57" name="Shape 2540">
              <a:extLst>
                <a:ext uri="{FF2B5EF4-FFF2-40B4-BE49-F238E27FC236}">
                  <a16:creationId xmlns:a16="http://schemas.microsoft.com/office/drawing/2014/main" id="{99257D96-F304-174B-B6C4-58D988253115}"/>
                </a:ext>
              </a:extLst>
            </p:cNvPr>
            <p:cNvSpPr/>
            <p:nvPr/>
          </p:nvSpPr>
          <p:spPr>
            <a:xfrm>
              <a:off x="4010512" y="1989695"/>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grpSp>
      <p:grpSp>
        <p:nvGrpSpPr>
          <p:cNvPr id="58" name="Group 57">
            <a:extLst>
              <a:ext uri="{FF2B5EF4-FFF2-40B4-BE49-F238E27FC236}">
                <a16:creationId xmlns:a16="http://schemas.microsoft.com/office/drawing/2014/main" id="{AECB5AC0-5718-6941-B056-91F9C9D02477}"/>
              </a:ext>
            </a:extLst>
          </p:cNvPr>
          <p:cNvGrpSpPr/>
          <p:nvPr/>
        </p:nvGrpSpPr>
        <p:grpSpPr>
          <a:xfrm>
            <a:off x="5518379" y="3943791"/>
            <a:ext cx="2823433" cy="1590664"/>
            <a:chOff x="626777" y="3950939"/>
            <a:chExt cx="2823433" cy="1590664"/>
          </a:xfrm>
        </p:grpSpPr>
        <p:sp>
          <p:nvSpPr>
            <p:cNvPr id="59" name="Freeform 58">
              <a:extLst>
                <a:ext uri="{FF2B5EF4-FFF2-40B4-BE49-F238E27FC236}">
                  <a16:creationId xmlns:a16="http://schemas.microsoft.com/office/drawing/2014/main" id="{08A37A0C-0CC4-F544-AF3A-212F0E44BF9B}"/>
                </a:ext>
              </a:extLst>
            </p:cNvPr>
            <p:cNvSpPr/>
            <p:nvPr/>
          </p:nvSpPr>
          <p:spPr>
            <a:xfrm>
              <a:off x="626777" y="3950939"/>
              <a:ext cx="599228" cy="599228"/>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gradFill>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gra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ahoma" panose="020B0604030504040204" pitchFamily="34" charset="0"/>
                <a:ea typeface="+mn-ea"/>
                <a:cs typeface="+mn-cs"/>
              </a:endParaRPr>
            </a:p>
          </p:txBody>
        </p:sp>
        <p:sp>
          <p:nvSpPr>
            <p:cNvPr id="60" name="TextBox 59">
              <a:extLst>
                <a:ext uri="{FF2B5EF4-FFF2-40B4-BE49-F238E27FC236}">
                  <a16:creationId xmlns:a16="http://schemas.microsoft.com/office/drawing/2014/main" id="{453C55F8-04C6-0145-A95A-B38D9EC94D91}"/>
                </a:ext>
              </a:extLst>
            </p:cNvPr>
            <p:cNvSpPr txBox="1"/>
            <p:nvPr/>
          </p:nvSpPr>
          <p:spPr>
            <a:xfrm>
              <a:off x="1376744" y="4133280"/>
              <a:ext cx="1768620" cy="246927"/>
            </a:xfrm>
            <a:prstGeom prst="rect">
              <a:avLst/>
            </a:prstGeom>
            <a:noFill/>
          </p:spPr>
          <p:txBody>
            <a:bodyPr wrap="square" lIns="0" tIns="0" rIns="0" bIns="0" rtlCol="0" anchor="ctr">
              <a:spAutoFit/>
            </a:bodyPr>
            <a:lstStyle/>
            <a:p>
              <a:pPr marL="0" marR="0" lvl="0" indent="0" defTabSz="685800" rtl="0" eaLnBrk="1" fontAlgn="auto" latinLnBrk="0" hangingPunct="1">
                <a:lnSpc>
                  <a:spcPct val="130000"/>
                </a:lnSpc>
                <a:spcBef>
                  <a:spcPts val="0"/>
                </a:spcBef>
                <a:spcAft>
                  <a:spcPts val="0"/>
                </a:spcAft>
                <a:buClrTx/>
                <a:buSzTx/>
                <a:buFont typeface="Arial" panose="020B0604020202020204" pitchFamily="34" charset="0"/>
                <a:buNone/>
                <a:tabLst/>
                <a:defRPr/>
              </a:pPr>
              <a:r>
                <a:rPr kumimoji="0" lang="ru-RU" sz="14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rPr>
                <a:t>Подзаголовок</a:t>
              </a:r>
              <a:endParaRPr kumimoji="0" lang="en-AU" sz="14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61" name="Text Placeholder 32">
              <a:extLst>
                <a:ext uri="{FF2B5EF4-FFF2-40B4-BE49-F238E27FC236}">
                  <a16:creationId xmlns:a16="http://schemas.microsoft.com/office/drawing/2014/main" id="{347098E6-87CE-834B-BB97-E6056F152E40}"/>
                </a:ext>
              </a:extLst>
            </p:cNvPr>
            <p:cNvSpPr txBox="1">
              <a:spLocks/>
            </p:cNvSpPr>
            <p:nvPr/>
          </p:nvSpPr>
          <p:spPr>
            <a:xfrm>
              <a:off x="626779" y="4749618"/>
              <a:ext cx="2823431"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anose="020B0604020202020204" pitchFamily="34" charset="0"/>
                <a:buNone/>
                <a:tabLst/>
                <a:defRPr/>
              </a:pPr>
              <a:r>
                <a:rPr kumimoji="0" lang="ru-RU" sz="110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rPr>
                <a:t>Место для текста </a:t>
              </a:r>
            </a:p>
            <a:p>
              <a:pPr marL="0" indent="0" defTabSz="914400">
                <a:lnSpc>
                  <a:spcPct val="130000"/>
                </a:lnSpc>
                <a:spcBef>
                  <a:spcPts val="0"/>
                </a:spcBef>
                <a:buNone/>
                <a:defRPr/>
              </a:pPr>
              <a:r>
                <a:rPr lang="ru-RU" sz="1000" dirty="0">
                  <a:solidFill>
                    <a:srgbClr val="656D78"/>
                  </a:solidFill>
                  <a:latin typeface="Tahoma" panose="020B0604030504040204" pitchFamily="34" charset="0"/>
                </a:rPr>
                <a:t>Место для вашего текста. Место для вашего текста. Место для вашего текста. Место для вашего текста.</a:t>
              </a: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a:p>
              <a:pPr marL="0" indent="0" defTabSz="914400">
                <a:lnSpc>
                  <a:spcPct val="130000"/>
                </a:lnSpc>
                <a:spcBef>
                  <a:spcPts val="0"/>
                </a:spcBef>
                <a:buNone/>
                <a:defRPr/>
              </a:pPr>
              <a:r>
                <a:rPr lang="ru-RU" sz="1000" dirty="0">
                  <a:solidFill>
                    <a:srgbClr val="656D78"/>
                  </a:solidFill>
                  <a:latin typeface="Tahoma" panose="020B0604030504040204" pitchFamily="34" charset="0"/>
                </a:rPr>
                <a:t>Место для вашего текста. Место для вашего текста.</a:t>
              </a: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62" name="Shape 2540">
              <a:extLst>
                <a:ext uri="{FF2B5EF4-FFF2-40B4-BE49-F238E27FC236}">
                  <a16:creationId xmlns:a16="http://schemas.microsoft.com/office/drawing/2014/main" id="{E2C06253-5869-C84D-AD7A-EFB20E4651A8}"/>
                </a:ext>
              </a:extLst>
            </p:cNvPr>
            <p:cNvSpPr/>
            <p:nvPr/>
          </p:nvSpPr>
          <p:spPr>
            <a:xfrm>
              <a:off x="784485" y="4116550"/>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grpSp>
      <p:grpSp>
        <p:nvGrpSpPr>
          <p:cNvPr id="63" name="Group 62">
            <a:extLst>
              <a:ext uri="{FF2B5EF4-FFF2-40B4-BE49-F238E27FC236}">
                <a16:creationId xmlns:a16="http://schemas.microsoft.com/office/drawing/2014/main" id="{04D2F608-57F1-0643-83A1-01C7BAB3586B}"/>
              </a:ext>
            </a:extLst>
          </p:cNvPr>
          <p:cNvGrpSpPr/>
          <p:nvPr/>
        </p:nvGrpSpPr>
        <p:grpSpPr>
          <a:xfrm>
            <a:off x="8739433" y="3938662"/>
            <a:ext cx="2833383" cy="1595793"/>
            <a:chOff x="3847831" y="3945810"/>
            <a:chExt cx="2833383" cy="1595793"/>
          </a:xfrm>
        </p:grpSpPr>
        <p:sp>
          <p:nvSpPr>
            <p:cNvPr id="64" name="Freeform 63">
              <a:extLst>
                <a:ext uri="{FF2B5EF4-FFF2-40B4-BE49-F238E27FC236}">
                  <a16:creationId xmlns:a16="http://schemas.microsoft.com/office/drawing/2014/main" id="{3743E66F-0CEA-A245-9551-9392EAA79196}"/>
                </a:ext>
              </a:extLst>
            </p:cNvPr>
            <p:cNvSpPr/>
            <p:nvPr/>
          </p:nvSpPr>
          <p:spPr>
            <a:xfrm>
              <a:off x="3847831" y="3945810"/>
              <a:ext cx="599228" cy="599228"/>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gradFill>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gra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ahoma" panose="020B0604030504040204" pitchFamily="34" charset="0"/>
                <a:ea typeface="+mn-ea"/>
                <a:cs typeface="+mn-cs"/>
              </a:endParaRPr>
            </a:p>
          </p:txBody>
        </p:sp>
        <p:sp>
          <p:nvSpPr>
            <p:cNvPr id="65" name="TextBox 64">
              <a:extLst>
                <a:ext uri="{FF2B5EF4-FFF2-40B4-BE49-F238E27FC236}">
                  <a16:creationId xmlns:a16="http://schemas.microsoft.com/office/drawing/2014/main" id="{EC4A90AA-8630-0D4E-A078-685DFAF5ABD7}"/>
                </a:ext>
              </a:extLst>
            </p:cNvPr>
            <p:cNvSpPr txBox="1"/>
            <p:nvPr/>
          </p:nvSpPr>
          <p:spPr>
            <a:xfrm>
              <a:off x="4597795" y="4133279"/>
              <a:ext cx="1768620" cy="246927"/>
            </a:xfrm>
            <a:prstGeom prst="rect">
              <a:avLst/>
            </a:prstGeom>
            <a:noFill/>
          </p:spPr>
          <p:txBody>
            <a:bodyPr wrap="square" lIns="0" tIns="0" rIns="0" bIns="0" rtlCol="0" anchor="ctr">
              <a:spAutoFit/>
            </a:bodyPr>
            <a:lstStyle/>
            <a:p>
              <a:pPr marL="0" marR="0" lvl="0" indent="0" defTabSz="685800" rtl="0" eaLnBrk="1" fontAlgn="auto" latinLnBrk="0" hangingPunct="1">
                <a:lnSpc>
                  <a:spcPct val="130000"/>
                </a:lnSpc>
                <a:spcBef>
                  <a:spcPts val="0"/>
                </a:spcBef>
                <a:spcAft>
                  <a:spcPts val="0"/>
                </a:spcAft>
                <a:buClrTx/>
                <a:buSzTx/>
                <a:buFont typeface="Arial" panose="020B0604020202020204" pitchFamily="34" charset="0"/>
                <a:buNone/>
                <a:tabLst/>
                <a:defRPr/>
              </a:pPr>
              <a:r>
                <a:rPr kumimoji="0" lang="ru-RU" sz="14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rPr>
                <a:t>Подзаголовок</a:t>
              </a:r>
              <a:endParaRPr kumimoji="0" lang="en-AU" sz="14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66" name="Text Placeholder 32">
              <a:extLst>
                <a:ext uri="{FF2B5EF4-FFF2-40B4-BE49-F238E27FC236}">
                  <a16:creationId xmlns:a16="http://schemas.microsoft.com/office/drawing/2014/main" id="{C9933291-5D68-DA41-B19A-5FA34FED0E98}"/>
                </a:ext>
              </a:extLst>
            </p:cNvPr>
            <p:cNvSpPr txBox="1">
              <a:spLocks/>
            </p:cNvSpPr>
            <p:nvPr/>
          </p:nvSpPr>
          <p:spPr>
            <a:xfrm>
              <a:off x="3847832" y="4749618"/>
              <a:ext cx="2833382"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anose="020B0604020202020204" pitchFamily="34" charset="0"/>
                <a:buNone/>
                <a:tabLst/>
                <a:defRPr/>
              </a:pPr>
              <a:r>
                <a:rPr kumimoji="0" lang="ru-RU" sz="110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rPr>
                <a:t>Место для текста </a:t>
              </a:r>
            </a:p>
            <a:p>
              <a:pPr marL="0" indent="0" defTabSz="914400">
                <a:lnSpc>
                  <a:spcPct val="130000"/>
                </a:lnSpc>
                <a:spcBef>
                  <a:spcPts val="0"/>
                </a:spcBef>
                <a:buNone/>
                <a:defRPr/>
              </a:pPr>
              <a:r>
                <a:rPr lang="ru-RU" sz="1000" dirty="0">
                  <a:solidFill>
                    <a:srgbClr val="656D78"/>
                  </a:solidFill>
                  <a:latin typeface="Tahoma" panose="020B0604030504040204" pitchFamily="34" charset="0"/>
                </a:rPr>
                <a:t>Место для вашего текста. Место для вашего текста. Место для вашего текста. Место для вашего текста.</a:t>
              </a: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a:p>
              <a:pPr marL="0" indent="0" defTabSz="914400">
                <a:lnSpc>
                  <a:spcPct val="130000"/>
                </a:lnSpc>
                <a:spcBef>
                  <a:spcPts val="0"/>
                </a:spcBef>
                <a:buNone/>
                <a:defRPr/>
              </a:pPr>
              <a:r>
                <a:rPr lang="ru-RU" sz="1000" dirty="0">
                  <a:solidFill>
                    <a:srgbClr val="656D78"/>
                  </a:solidFill>
                  <a:latin typeface="Tahoma" panose="020B0604030504040204" pitchFamily="34" charset="0"/>
                </a:rPr>
                <a:t>Место для вашего текста. Место для вашего текста.</a:t>
              </a: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67" name="Shape 2540">
              <a:extLst>
                <a:ext uri="{FF2B5EF4-FFF2-40B4-BE49-F238E27FC236}">
                  <a16:creationId xmlns:a16="http://schemas.microsoft.com/office/drawing/2014/main" id="{C31C71C9-F88F-2D4E-9192-1DC204A7FBAE}"/>
                </a:ext>
              </a:extLst>
            </p:cNvPr>
            <p:cNvSpPr/>
            <p:nvPr/>
          </p:nvSpPr>
          <p:spPr>
            <a:xfrm>
              <a:off x="4007637" y="4105760"/>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grpSp>
    </p:spTree>
    <p:extLst>
      <p:ext uri="{BB962C8B-B14F-4D97-AF65-F5344CB8AC3E}">
        <p14:creationId xmlns:p14="http://schemas.microsoft.com/office/powerpoint/2010/main" val="2955820939"/>
      </p:ext>
    </p:extLst>
  </p:cSld>
  <p:clrMapOvr>
    <a:masterClrMapping/>
  </p:clrMapOvr>
  <mc:AlternateContent xmlns:mc="http://schemas.openxmlformats.org/markup-compatibility/2006" xmlns:p14="http://schemas.microsoft.com/office/powerpoint/2010/main">
    <mc:Choice Requires="p14">
      <p:transition spd="slow" p14:dur="1250" advTm="1000">
        <p14:switch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by="(-#ppt_w*2)" calcmode="lin" valueType="num">
                                      <p:cBhvr rctx="PPT">
                                        <p:cTn id="7" dur="250" autoRev="1" fill="hold">
                                          <p:stCondLst>
                                            <p:cond delay="0"/>
                                          </p:stCondLst>
                                        </p:cTn>
                                        <p:tgtEl>
                                          <p:spTgt spid="2">
                                            <p:txEl>
                                              <p:pRg st="0" end="0"/>
                                            </p:txEl>
                                          </p:spTgt>
                                        </p:tgtEl>
                                        <p:attrNameLst>
                                          <p:attrName>ppt_w</p:attrName>
                                        </p:attrNameLst>
                                      </p:cBhvr>
                                    </p:anim>
                                    <p:anim by="(#ppt_w*0.50)" calcmode="lin" valueType="num">
                                      <p:cBhvr>
                                        <p:cTn id="8" dur="250" decel="50000" autoRev="1" fill="hold">
                                          <p:stCondLst>
                                            <p:cond delay="0"/>
                                          </p:stCondLst>
                                        </p:cTn>
                                        <p:tgtEl>
                                          <p:spTgt spid="2">
                                            <p:txEl>
                                              <p:pRg st="0" end="0"/>
                                            </p:txEl>
                                          </p:spTgt>
                                        </p:tgtEl>
                                        <p:attrNameLst>
                                          <p:attrName>ppt_x</p:attrName>
                                        </p:attrNameLst>
                                      </p:cBhvr>
                                    </p:anim>
                                    <p:anim from="(-#ppt_h/2)" to="(#ppt_y)" calcmode="lin" valueType="num">
                                      <p:cBhvr>
                                        <p:cTn id="9" dur="500" fill="hold">
                                          <p:stCondLst>
                                            <p:cond delay="0"/>
                                          </p:stCondLst>
                                        </p:cTn>
                                        <p:tgtEl>
                                          <p:spTgt spid="2">
                                            <p:txEl>
                                              <p:pRg st="0" end="0"/>
                                            </p:txEl>
                                          </p:spTgt>
                                        </p:tgtEl>
                                        <p:attrNameLst>
                                          <p:attrName>ppt_y</p:attrName>
                                        </p:attrNameLst>
                                      </p:cBhvr>
                                    </p:anim>
                                    <p:animRot by="21600000">
                                      <p:cBhvr>
                                        <p:cTn id="10" dur="500" fill="hold">
                                          <p:stCondLst>
                                            <p:cond delay="0"/>
                                          </p:stCondLst>
                                        </p:cTn>
                                        <p:tgtEl>
                                          <p:spTgt spid="2">
                                            <p:txEl>
                                              <p:pRg st="0" end="0"/>
                                            </p:txEl>
                                          </p:spTgt>
                                        </p:tgtEl>
                                        <p:attrNameLst>
                                          <p:attrName>r</p:attrName>
                                        </p:attrNameLst>
                                      </p:cBhvr>
                                    </p:animRot>
                                  </p:childTnLst>
                                </p:cTn>
                              </p:par>
                            </p:childTnLst>
                          </p:cTn>
                        </p:par>
                        <p:par>
                          <p:cTn id="11" fill="hold">
                            <p:stCondLst>
                              <p:cond delay="1200"/>
                            </p:stCondLst>
                            <p:childTnLst>
                              <p:par>
                                <p:cTn id="12" presetID="16" presetClass="entr" presetSubtype="21"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par>
                          <p:cTn id="15" fill="hold">
                            <p:stCondLst>
                              <p:cond delay="1700"/>
                            </p:stCondLst>
                            <p:childTnLst>
                              <p:par>
                                <p:cTn id="16" presetID="12" presetClass="entr" presetSubtype="4" fill="hold" nodeType="afterEffect">
                                  <p:stCondLst>
                                    <p:cond delay="0"/>
                                  </p:stCondLst>
                                  <p:childTnLst>
                                    <p:set>
                                      <p:cBhvr>
                                        <p:cTn id="17" dur="1" fill="hold">
                                          <p:stCondLst>
                                            <p:cond delay="0"/>
                                          </p:stCondLst>
                                        </p:cTn>
                                        <p:tgtEl>
                                          <p:spTgt spid="48"/>
                                        </p:tgtEl>
                                        <p:attrNameLst>
                                          <p:attrName>style.visibility</p:attrName>
                                        </p:attrNameLst>
                                      </p:cBhvr>
                                      <p:to>
                                        <p:strVal val="visible"/>
                                      </p:to>
                                    </p:set>
                                    <p:anim calcmode="lin" valueType="num">
                                      <p:cBhvr additive="base">
                                        <p:cTn id="18" dur="500"/>
                                        <p:tgtEl>
                                          <p:spTgt spid="48"/>
                                        </p:tgtEl>
                                        <p:attrNameLst>
                                          <p:attrName>ppt_y</p:attrName>
                                        </p:attrNameLst>
                                      </p:cBhvr>
                                      <p:tavLst>
                                        <p:tav tm="0">
                                          <p:val>
                                            <p:strVal val="#ppt_y+#ppt_h*1.125000"/>
                                          </p:val>
                                        </p:tav>
                                        <p:tav tm="100000">
                                          <p:val>
                                            <p:strVal val="#ppt_y"/>
                                          </p:val>
                                        </p:tav>
                                      </p:tavLst>
                                    </p:anim>
                                    <p:animEffect transition="in" filter="wipe(up)">
                                      <p:cBhvr>
                                        <p:cTn id="19" dur="500"/>
                                        <p:tgtEl>
                                          <p:spTgt spid="48"/>
                                        </p:tgtEl>
                                      </p:cBhvr>
                                    </p:animEffect>
                                  </p:childTnLst>
                                </p:cTn>
                              </p:par>
                            </p:childTnLst>
                          </p:cTn>
                        </p:par>
                        <p:par>
                          <p:cTn id="20" fill="hold">
                            <p:stCondLst>
                              <p:cond delay="2200"/>
                            </p:stCondLst>
                            <p:childTnLst>
                              <p:par>
                                <p:cTn id="21" presetID="53" presetClass="entr" presetSubtype="16"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700"/>
                            </p:stCondLst>
                            <p:childTnLst>
                              <p:par>
                                <p:cTn id="27" presetID="53" presetClass="entr" presetSubtype="16"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par>
                          <p:cTn id="32" fill="hold">
                            <p:stCondLst>
                              <p:cond delay="3200"/>
                            </p:stCondLst>
                            <p:childTnLst>
                              <p:par>
                                <p:cTn id="33" presetID="53" presetClass="entr" presetSubtype="16" fill="hold" nodeType="afterEffect">
                                  <p:stCondLst>
                                    <p:cond delay="0"/>
                                  </p:stCondLst>
                                  <p:childTnLst>
                                    <p:set>
                                      <p:cBhvr>
                                        <p:cTn id="34" dur="1" fill="hold">
                                          <p:stCondLst>
                                            <p:cond delay="0"/>
                                          </p:stCondLst>
                                        </p:cTn>
                                        <p:tgtEl>
                                          <p:spTgt spid="58"/>
                                        </p:tgtEl>
                                        <p:attrNameLst>
                                          <p:attrName>style.visibility</p:attrName>
                                        </p:attrNameLst>
                                      </p:cBhvr>
                                      <p:to>
                                        <p:strVal val="visible"/>
                                      </p:to>
                                    </p:set>
                                    <p:anim calcmode="lin" valueType="num">
                                      <p:cBhvr>
                                        <p:cTn id="35" dur="500" fill="hold"/>
                                        <p:tgtEl>
                                          <p:spTgt spid="58"/>
                                        </p:tgtEl>
                                        <p:attrNameLst>
                                          <p:attrName>ppt_w</p:attrName>
                                        </p:attrNameLst>
                                      </p:cBhvr>
                                      <p:tavLst>
                                        <p:tav tm="0">
                                          <p:val>
                                            <p:fltVal val="0"/>
                                          </p:val>
                                        </p:tav>
                                        <p:tav tm="100000">
                                          <p:val>
                                            <p:strVal val="#ppt_w"/>
                                          </p:val>
                                        </p:tav>
                                      </p:tavLst>
                                    </p:anim>
                                    <p:anim calcmode="lin" valueType="num">
                                      <p:cBhvr>
                                        <p:cTn id="36" dur="500" fill="hold"/>
                                        <p:tgtEl>
                                          <p:spTgt spid="58"/>
                                        </p:tgtEl>
                                        <p:attrNameLst>
                                          <p:attrName>ppt_h</p:attrName>
                                        </p:attrNameLst>
                                      </p:cBhvr>
                                      <p:tavLst>
                                        <p:tav tm="0">
                                          <p:val>
                                            <p:fltVal val="0"/>
                                          </p:val>
                                        </p:tav>
                                        <p:tav tm="100000">
                                          <p:val>
                                            <p:strVal val="#ppt_h"/>
                                          </p:val>
                                        </p:tav>
                                      </p:tavLst>
                                    </p:anim>
                                    <p:animEffect transition="in" filter="fade">
                                      <p:cBhvr>
                                        <p:cTn id="37" dur="500"/>
                                        <p:tgtEl>
                                          <p:spTgt spid="58"/>
                                        </p:tgtEl>
                                      </p:cBhvr>
                                    </p:animEffect>
                                  </p:childTnLst>
                                </p:cTn>
                              </p:par>
                            </p:childTnLst>
                          </p:cTn>
                        </p:par>
                        <p:par>
                          <p:cTn id="38" fill="hold">
                            <p:stCondLst>
                              <p:cond delay="3700"/>
                            </p:stCondLst>
                            <p:childTnLst>
                              <p:par>
                                <p:cTn id="39" presetID="53" presetClass="entr" presetSubtype="16" fill="hold" nodeType="afterEffect">
                                  <p:stCondLst>
                                    <p:cond delay="0"/>
                                  </p:stCondLst>
                                  <p:childTnLst>
                                    <p:set>
                                      <p:cBhvr>
                                        <p:cTn id="40" dur="1" fill="hold">
                                          <p:stCondLst>
                                            <p:cond delay="0"/>
                                          </p:stCondLst>
                                        </p:cTn>
                                        <p:tgtEl>
                                          <p:spTgt spid="63"/>
                                        </p:tgtEl>
                                        <p:attrNameLst>
                                          <p:attrName>style.visibility</p:attrName>
                                        </p:attrNameLst>
                                      </p:cBhvr>
                                      <p:to>
                                        <p:strVal val="visible"/>
                                      </p:to>
                                    </p:set>
                                    <p:anim calcmode="lin" valueType="num">
                                      <p:cBhvr>
                                        <p:cTn id="41" dur="500" fill="hold"/>
                                        <p:tgtEl>
                                          <p:spTgt spid="63"/>
                                        </p:tgtEl>
                                        <p:attrNameLst>
                                          <p:attrName>ppt_w</p:attrName>
                                        </p:attrNameLst>
                                      </p:cBhvr>
                                      <p:tavLst>
                                        <p:tav tm="0">
                                          <p:val>
                                            <p:fltVal val="0"/>
                                          </p:val>
                                        </p:tav>
                                        <p:tav tm="100000">
                                          <p:val>
                                            <p:strVal val="#ppt_w"/>
                                          </p:val>
                                        </p:tav>
                                      </p:tavLst>
                                    </p:anim>
                                    <p:anim calcmode="lin" valueType="num">
                                      <p:cBhvr>
                                        <p:cTn id="42" dur="500" fill="hold"/>
                                        <p:tgtEl>
                                          <p:spTgt spid="63"/>
                                        </p:tgtEl>
                                        <p:attrNameLst>
                                          <p:attrName>ppt_h</p:attrName>
                                        </p:attrNameLst>
                                      </p:cBhvr>
                                      <p:tavLst>
                                        <p:tav tm="0">
                                          <p:val>
                                            <p:fltVal val="0"/>
                                          </p:val>
                                        </p:tav>
                                        <p:tav tm="100000">
                                          <p:val>
                                            <p:strVal val="#ppt_h"/>
                                          </p:val>
                                        </p:tav>
                                      </p:tavLst>
                                    </p:anim>
                                    <p:animEffect transition="in" filter="fade">
                                      <p:cBhvr>
                                        <p:cTn id="43"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83BE5DC-3DF4-2548-B1FC-71E4D233985E}"/>
              </a:ext>
            </a:extLst>
          </p:cNvPr>
          <p:cNvSpPr txBox="1"/>
          <p:nvPr/>
        </p:nvSpPr>
        <p:spPr>
          <a:xfrm>
            <a:off x="2324884" y="408124"/>
            <a:ext cx="7553866" cy="584775"/>
          </a:xfrm>
          <a:prstGeom prst="rect">
            <a:avLst/>
          </a:prstGeom>
          <a:noFill/>
        </p:spPr>
        <p:txBody>
          <a:bodyPr wrap="square" rtlCol="0">
            <a:spAutoFit/>
          </a:bodyPr>
          <a:lstStyle/>
          <a:p>
            <a:pPr lvl="0" algn="ctr">
              <a:defRPr/>
            </a:pPr>
            <a:r>
              <a:rPr lang="ru-RU" sz="3200" dirty="0">
                <a:solidFill>
                  <a:srgbClr val="656D78"/>
                </a:solidFill>
                <a:latin typeface="Tahoma" panose="020B0604030504040204" pitchFamily="34" charset="0"/>
                <a:ea typeface="Tahoma" panose="020B0604030504040204" pitchFamily="34" charset="0"/>
                <a:cs typeface="Tahoma" panose="020B0604030504040204" pitchFamily="34" charset="0"/>
              </a:rPr>
              <a:t>Заголовок </a:t>
            </a:r>
            <a:r>
              <a:rPr lang="ru-RU" sz="3200" dirty="0">
                <a:solidFill>
                  <a:srgbClr val="26A69A"/>
                </a:solidFill>
                <a:latin typeface="Tahoma" panose="020B0604030504040204" pitchFamily="34" charset="0"/>
                <a:ea typeface="Tahoma" panose="020B0604030504040204" pitchFamily="34" charset="0"/>
                <a:cs typeface="Tahoma" panose="020B0604030504040204" pitchFamily="34" charset="0"/>
              </a:rPr>
              <a:t>слайда</a:t>
            </a:r>
            <a:endParaRPr lang="en-US" sz="3200" dirty="0">
              <a:solidFill>
                <a:srgbClr val="656D78"/>
              </a:solidFill>
              <a:latin typeface="Tahoma" panose="020B0604030504040204" pitchFamily="34" charset="0"/>
              <a:ea typeface="Tahoma" panose="020B0604030504040204" pitchFamily="34" charset="0"/>
              <a:cs typeface="Tahoma" panose="020B0604030504040204" pitchFamily="34" charset="0"/>
            </a:endParaRPr>
          </a:p>
        </p:txBody>
      </p:sp>
      <p:sp>
        <p:nvSpPr>
          <p:cNvPr id="3" name="Rectangle 2">
            <a:extLst>
              <a:ext uri="{FF2B5EF4-FFF2-40B4-BE49-F238E27FC236}">
                <a16:creationId xmlns:a16="http://schemas.microsoft.com/office/drawing/2014/main" id="{0F9AAF73-1C8A-FD4C-94F8-609C346D3384}"/>
              </a:ext>
            </a:extLst>
          </p:cNvPr>
          <p:cNvSpPr/>
          <p:nvPr/>
        </p:nvSpPr>
        <p:spPr>
          <a:xfrm>
            <a:off x="5344615" y="939038"/>
            <a:ext cx="1513556" cy="276999"/>
          </a:xfrm>
          <a:prstGeom prst="rect">
            <a:avLst/>
          </a:prstGeom>
        </p:spPr>
        <p:txBody>
          <a:bodyPr wrap="none">
            <a:spAutoFit/>
          </a:bodyPr>
          <a:lstStyle/>
          <a:p>
            <a:pPr lvl="0" algn="ctr">
              <a:defRPr/>
            </a:pPr>
            <a:r>
              <a:rPr lang="ru-RU" sz="1200" dirty="0">
                <a:solidFill>
                  <a:srgbClr val="656D78"/>
                </a:solidFill>
                <a:latin typeface="Tahoma" panose="020B0604030504040204" pitchFamily="34" charset="0"/>
              </a:rPr>
              <a:t>Краткое </a:t>
            </a:r>
            <a:r>
              <a:rPr lang="ru-RU" sz="1200" dirty="0">
                <a:solidFill>
                  <a:srgbClr val="26A69A"/>
                </a:solidFill>
                <a:latin typeface="Tahoma" panose="020B0604030504040204" pitchFamily="34" charset="0"/>
              </a:rPr>
              <a:t>описание.</a:t>
            </a: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nvGrpSpPr>
          <p:cNvPr id="4" name="Group 4">
            <a:extLst>
              <a:ext uri="{FF2B5EF4-FFF2-40B4-BE49-F238E27FC236}">
                <a16:creationId xmlns:a16="http://schemas.microsoft.com/office/drawing/2014/main" id="{24E4644E-EF42-EB4B-ADF0-C22BC77CCBE0}"/>
              </a:ext>
            </a:extLst>
          </p:cNvPr>
          <p:cNvGrpSpPr>
            <a:grpSpLocks noChangeAspect="1"/>
          </p:cNvGrpSpPr>
          <p:nvPr/>
        </p:nvGrpSpPr>
        <p:grpSpPr bwMode="auto">
          <a:xfrm>
            <a:off x="1479744" y="1474237"/>
            <a:ext cx="3399812" cy="5022979"/>
            <a:chOff x="2378" y="0"/>
            <a:chExt cx="2924" cy="4320"/>
          </a:xfrm>
        </p:grpSpPr>
        <p:sp>
          <p:nvSpPr>
            <p:cNvPr id="5" name="AutoShape 3">
              <a:extLst>
                <a:ext uri="{FF2B5EF4-FFF2-40B4-BE49-F238E27FC236}">
                  <a16:creationId xmlns:a16="http://schemas.microsoft.com/office/drawing/2014/main" id="{F644019F-AF78-5B44-9BD6-E8CE75CCF4B9}"/>
                </a:ext>
              </a:extLst>
            </p:cNvPr>
            <p:cNvSpPr>
              <a:spLocks noChangeAspect="1" noChangeArrowheads="1" noTextEdit="1"/>
            </p:cNvSpPr>
            <p:nvPr/>
          </p:nvSpPr>
          <p:spPr bwMode="auto">
            <a:xfrm>
              <a:off x="2378" y="0"/>
              <a:ext cx="2924"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 name="Freeform 5">
              <a:extLst>
                <a:ext uri="{FF2B5EF4-FFF2-40B4-BE49-F238E27FC236}">
                  <a16:creationId xmlns:a16="http://schemas.microsoft.com/office/drawing/2014/main" id="{B9B747D7-0DAD-B543-B60C-78DD00176500}"/>
                </a:ext>
              </a:extLst>
            </p:cNvPr>
            <p:cNvSpPr>
              <a:spLocks/>
            </p:cNvSpPr>
            <p:nvPr/>
          </p:nvSpPr>
          <p:spPr bwMode="auto">
            <a:xfrm>
              <a:off x="2360" y="-29"/>
              <a:ext cx="2942" cy="3144"/>
            </a:xfrm>
            <a:custGeom>
              <a:avLst/>
              <a:gdLst>
                <a:gd name="T0" fmla="*/ 1118 w 1118"/>
                <a:gd name="T1" fmla="*/ 518 h 1195"/>
                <a:gd name="T2" fmla="*/ 540 w 1118"/>
                <a:gd name="T3" fmla="*/ 12 h 1195"/>
                <a:gd name="T4" fmla="*/ 8 w 1118"/>
                <a:gd name="T5" fmla="*/ 493 h 1195"/>
                <a:gd name="T6" fmla="*/ 160 w 1118"/>
                <a:gd name="T7" fmla="*/ 867 h 1195"/>
                <a:gd name="T8" fmla="*/ 228 w 1118"/>
                <a:gd name="T9" fmla="*/ 996 h 1195"/>
                <a:gd name="T10" fmla="*/ 248 w 1118"/>
                <a:gd name="T11" fmla="*/ 1115 h 1195"/>
                <a:gd name="T12" fmla="*/ 335 w 1118"/>
                <a:gd name="T13" fmla="*/ 1195 h 1195"/>
                <a:gd name="T14" fmla="*/ 752 w 1118"/>
                <a:gd name="T15" fmla="*/ 1195 h 1195"/>
                <a:gd name="T16" fmla="*/ 839 w 1118"/>
                <a:gd name="T17" fmla="*/ 1115 h 1195"/>
                <a:gd name="T18" fmla="*/ 850 w 1118"/>
                <a:gd name="T19" fmla="*/ 1045 h 1195"/>
                <a:gd name="T20" fmla="*/ 943 w 1118"/>
                <a:gd name="T21" fmla="*/ 887 h 1195"/>
                <a:gd name="T22" fmla="*/ 1118 w 1118"/>
                <a:gd name="T23" fmla="*/ 518 h 1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18" h="1195">
                  <a:moveTo>
                    <a:pt x="1118" y="518"/>
                  </a:moveTo>
                  <a:cubicBezTo>
                    <a:pt x="1118" y="231"/>
                    <a:pt x="857" y="0"/>
                    <a:pt x="540" y="12"/>
                  </a:cubicBezTo>
                  <a:cubicBezTo>
                    <a:pt x="255" y="22"/>
                    <a:pt x="22" y="232"/>
                    <a:pt x="8" y="493"/>
                  </a:cubicBezTo>
                  <a:cubicBezTo>
                    <a:pt x="0" y="638"/>
                    <a:pt x="59" y="771"/>
                    <a:pt x="160" y="867"/>
                  </a:cubicBezTo>
                  <a:cubicBezTo>
                    <a:pt x="197" y="902"/>
                    <a:pt x="220" y="947"/>
                    <a:pt x="228" y="996"/>
                  </a:cubicBezTo>
                  <a:cubicBezTo>
                    <a:pt x="248" y="1115"/>
                    <a:pt x="248" y="1115"/>
                    <a:pt x="248" y="1115"/>
                  </a:cubicBezTo>
                  <a:cubicBezTo>
                    <a:pt x="248" y="1159"/>
                    <a:pt x="287" y="1195"/>
                    <a:pt x="335" y="1195"/>
                  </a:cubicBezTo>
                  <a:cubicBezTo>
                    <a:pt x="752" y="1195"/>
                    <a:pt x="752" y="1195"/>
                    <a:pt x="752" y="1195"/>
                  </a:cubicBezTo>
                  <a:cubicBezTo>
                    <a:pt x="800" y="1195"/>
                    <a:pt x="839" y="1159"/>
                    <a:pt x="839" y="1115"/>
                  </a:cubicBezTo>
                  <a:cubicBezTo>
                    <a:pt x="850" y="1045"/>
                    <a:pt x="850" y="1045"/>
                    <a:pt x="850" y="1045"/>
                  </a:cubicBezTo>
                  <a:cubicBezTo>
                    <a:pt x="860" y="984"/>
                    <a:pt x="894" y="929"/>
                    <a:pt x="943" y="887"/>
                  </a:cubicBezTo>
                  <a:cubicBezTo>
                    <a:pt x="1051" y="795"/>
                    <a:pt x="1118" y="664"/>
                    <a:pt x="1118" y="518"/>
                  </a:cubicBezTo>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 name="Freeform 6">
              <a:extLst>
                <a:ext uri="{FF2B5EF4-FFF2-40B4-BE49-F238E27FC236}">
                  <a16:creationId xmlns:a16="http://schemas.microsoft.com/office/drawing/2014/main" id="{9E48B6FC-744E-6749-BB84-D084D87B0239}"/>
                </a:ext>
              </a:extLst>
            </p:cNvPr>
            <p:cNvSpPr>
              <a:spLocks/>
            </p:cNvSpPr>
            <p:nvPr/>
          </p:nvSpPr>
          <p:spPr bwMode="auto">
            <a:xfrm>
              <a:off x="2415" y="89"/>
              <a:ext cx="2832" cy="3026"/>
            </a:xfrm>
            <a:custGeom>
              <a:avLst/>
              <a:gdLst>
                <a:gd name="T0" fmla="*/ 1076 w 1076"/>
                <a:gd name="T1" fmla="*/ 498 h 1150"/>
                <a:gd name="T2" fmla="*/ 520 w 1076"/>
                <a:gd name="T3" fmla="*/ 11 h 1150"/>
                <a:gd name="T4" fmla="*/ 7 w 1076"/>
                <a:gd name="T5" fmla="*/ 474 h 1150"/>
                <a:gd name="T6" fmla="*/ 154 w 1076"/>
                <a:gd name="T7" fmla="*/ 834 h 1150"/>
                <a:gd name="T8" fmla="*/ 219 w 1076"/>
                <a:gd name="T9" fmla="*/ 958 h 1150"/>
                <a:gd name="T10" fmla="*/ 238 w 1076"/>
                <a:gd name="T11" fmla="*/ 1073 h 1150"/>
                <a:gd name="T12" fmla="*/ 322 w 1076"/>
                <a:gd name="T13" fmla="*/ 1150 h 1150"/>
                <a:gd name="T14" fmla="*/ 724 w 1076"/>
                <a:gd name="T15" fmla="*/ 1150 h 1150"/>
                <a:gd name="T16" fmla="*/ 808 w 1076"/>
                <a:gd name="T17" fmla="*/ 1073 h 1150"/>
                <a:gd name="T18" fmla="*/ 819 w 1076"/>
                <a:gd name="T19" fmla="*/ 1005 h 1150"/>
                <a:gd name="T20" fmla="*/ 908 w 1076"/>
                <a:gd name="T21" fmla="*/ 854 h 1150"/>
                <a:gd name="T22" fmla="*/ 1076 w 1076"/>
                <a:gd name="T23" fmla="*/ 498 h 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76" h="1150">
                  <a:moveTo>
                    <a:pt x="1076" y="498"/>
                  </a:moveTo>
                  <a:cubicBezTo>
                    <a:pt x="1076" y="222"/>
                    <a:pt x="825" y="0"/>
                    <a:pt x="520" y="11"/>
                  </a:cubicBezTo>
                  <a:cubicBezTo>
                    <a:pt x="245" y="21"/>
                    <a:pt x="21" y="223"/>
                    <a:pt x="7" y="474"/>
                  </a:cubicBezTo>
                  <a:cubicBezTo>
                    <a:pt x="0" y="614"/>
                    <a:pt x="57" y="741"/>
                    <a:pt x="154" y="834"/>
                  </a:cubicBezTo>
                  <a:cubicBezTo>
                    <a:pt x="189" y="868"/>
                    <a:pt x="212" y="912"/>
                    <a:pt x="219" y="958"/>
                  </a:cubicBezTo>
                  <a:cubicBezTo>
                    <a:pt x="238" y="1073"/>
                    <a:pt x="238" y="1073"/>
                    <a:pt x="238" y="1073"/>
                  </a:cubicBezTo>
                  <a:cubicBezTo>
                    <a:pt x="238" y="1116"/>
                    <a:pt x="276" y="1150"/>
                    <a:pt x="322" y="1150"/>
                  </a:cubicBezTo>
                  <a:cubicBezTo>
                    <a:pt x="724" y="1150"/>
                    <a:pt x="724" y="1150"/>
                    <a:pt x="724" y="1150"/>
                  </a:cubicBezTo>
                  <a:cubicBezTo>
                    <a:pt x="770" y="1150"/>
                    <a:pt x="808" y="1116"/>
                    <a:pt x="808" y="1073"/>
                  </a:cubicBezTo>
                  <a:cubicBezTo>
                    <a:pt x="819" y="1005"/>
                    <a:pt x="819" y="1005"/>
                    <a:pt x="819" y="1005"/>
                  </a:cubicBezTo>
                  <a:cubicBezTo>
                    <a:pt x="828" y="947"/>
                    <a:pt x="860" y="894"/>
                    <a:pt x="908" y="854"/>
                  </a:cubicBezTo>
                  <a:cubicBezTo>
                    <a:pt x="1011" y="765"/>
                    <a:pt x="1076" y="638"/>
                    <a:pt x="1076" y="498"/>
                  </a:cubicBezTo>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 name="Freeform 7">
              <a:extLst>
                <a:ext uri="{FF2B5EF4-FFF2-40B4-BE49-F238E27FC236}">
                  <a16:creationId xmlns:a16="http://schemas.microsoft.com/office/drawing/2014/main" id="{70A63A10-EA34-9348-AAC5-696A4E5C1D07}"/>
                </a:ext>
              </a:extLst>
            </p:cNvPr>
            <p:cNvSpPr>
              <a:spLocks/>
            </p:cNvSpPr>
            <p:nvPr/>
          </p:nvSpPr>
          <p:spPr bwMode="auto">
            <a:xfrm>
              <a:off x="3183" y="3160"/>
              <a:ext cx="1243" cy="216"/>
            </a:xfrm>
            <a:custGeom>
              <a:avLst/>
              <a:gdLst>
                <a:gd name="T0" fmla="*/ 460 w 472"/>
                <a:gd name="T1" fmla="*/ 82 h 82"/>
                <a:gd name="T2" fmla="*/ 13 w 472"/>
                <a:gd name="T3" fmla="*/ 82 h 82"/>
                <a:gd name="T4" fmla="*/ 0 w 472"/>
                <a:gd name="T5" fmla="*/ 69 h 82"/>
                <a:gd name="T6" fmla="*/ 0 w 472"/>
                <a:gd name="T7" fmla="*/ 12 h 82"/>
                <a:gd name="T8" fmla="*/ 13 w 472"/>
                <a:gd name="T9" fmla="*/ 0 h 82"/>
                <a:gd name="T10" fmla="*/ 460 w 472"/>
                <a:gd name="T11" fmla="*/ 0 h 82"/>
                <a:gd name="T12" fmla="*/ 472 w 472"/>
                <a:gd name="T13" fmla="*/ 12 h 82"/>
                <a:gd name="T14" fmla="*/ 472 w 472"/>
                <a:gd name="T15" fmla="*/ 69 h 82"/>
                <a:gd name="T16" fmla="*/ 460 w 472"/>
                <a:gd name="T17"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2" h="82">
                  <a:moveTo>
                    <a:pt x="460" y="82"/>
                  </a:moveTo>
                  <a:cubicBezTo>
                    <a:pt x="13" y="82"/>
                    <a:pt x="13" y="82"/>
                    <a:pt x="13" y="82"/>
                  </a:cubicBezTo>
                  <a:cubicBezTo>
                    <a:pt x="6" y="82"/>
                    <a:pt x="0" y="76"/>
                    <a:pt x="0" y="69"/>
                  </a:cubicBezTo>
                  <a:cubicBezTo>
                    <a:pt x="0" y="12"/>
                    <a:pt x="0" y="12"/>
                    <a:pt x="0" y="12"/>
                  </a:cubicBezTo>
                  <a:cubicBezTo>
                    <a:pt x="0" y="5"/>
                    <a:pt x="6" y="0"/>
                    <a:pt x="13" y="0"/>
                  </a:cubicBezTo>
                  <a:cubicBezTo>
                    <a:pt x="460" y="0"/>
                    <a:pt x="460" y="0"/>
                    <a:pt x="460" y="0"/>
                  </a:cubicBezTo>
                  <a:cubicBezTo>
                    <a:pt x="467" y="0"/>
                    <a:pt x="472" y="5"/>
                    <a:pt x="472" y="12"/>
                  </a:cubicBezTo>
                  <a:cubicBezTo>
                    <a:pt x="472" y="69"/>
                    <a:pt x="472" y="69"/>
                    <a:pt x="472" y="69"/>
                  </a:cubicBezTo>
                  <a:cubicBezTo>
                    <a:pt x="472" y="76"/>
                    <a:pt x="467" y="82"/>
                    <a:pt x="460" y="82"/>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 name="Freeform 8">
              <a:extLst>
                <a:ext uri="{FF2B5EF4-FFF2-40B4-BE49-F238E27FC236}">
                  <a16:creationId xmlns:a16="http://schemas.microsoft.com/office/drawing/2014/main" id="{9681034E-5B7F-5443-93A6-2708AEBB7578}"/>
                </a:ext>
              </a:extLst>
            </p:cNvPr>
            <p:cNvSpPr>
              <a:spLocks/>
            </p:cNvSpPr>
            <p:nvPr/>
          </p:nvSpPr>
          <p:spPr bwMode="auto">
            <a:xfrm>
              <a:off x="3183" y="3412"/>
              <a:ext cx="1243" cy="216"/>
            </a:xfrm>
            <a:custGeom>
              <a:avLst/>
              <a:gdLst>
                <a:gd name="T0" fmla="*/ 460 w 472"/>
                <a:gd name="T1" fmla="*/ 82 h 82"/>
                <a:gd name="T2" fmla="*/ 13 w 472"/>
                <a:gd name="T3" fmla="*/ 82 h 82"/>
                <a:gd name="T4" fmla="*/ 0 w 472"/>
                <a:gd name="T5" fmla="*/ 70 h 82"/>
                <a:gd name="T6" fmla="*/ 0 w 472"/>
                <a:gd name="T7" fmla="*/ 13 h 82"/>
                <a:gd name="T8" fmla="*/ 13 w 472"/>
                <a:gd name="T9" fmla="*/ 0 h 82"/>
                <a:gd name="T10" fmla="*/ 460 w 472"/>
                <a:gd name="T11" fmla="*/ 0 h 82"/>
                <a:gd name="T12" fmla="*/ 472 w 472"/>
                <a:gd name="T13" fmla="*/ 13 h 82"/>
                <a:gd name="T14" fmla="*/ 472 w 472"/>
                <a:gd name="T15" fmla="*/ 70 h 82"/>
                <a:gd name="T16" fmla="*/ 460 w 472"/>
                <a:gd name="T17"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2" h="82">
                  <a:moveTo>
                    <a:pt x="460" y="82"/>
                  </a:moveTo>
                  <a:cubicBezTo>
                    <a:pt x="13" y="82"/>
                    <a:pt x="13" y="82"/>
                    <a:pt x="13" y="82"/>
                  </a:cubicBezTo>
                  <a:cubicBezTo>
                    <a:pt x="6" y="82"/>
                    <a:pt x="0" y="77"/>
                    <a:pt x="0" y="70"/>
                  </a:cubicBezTo>
                  <a:cubicBezTo>
                    <a:pt x="0" y="13"/>
                    <a:pt x="0" y="13"/>
                    <a:pt x="0" y="13"/>
                  </a:cubicBezTo>
                  <a:cubicBezTo>
                    <a:pt x="0" y="6"/>
                    <a:pt x="6" y="0"/>
                    <a:pt x="13" y="0"/>
                  </a:cubicBezTo>
                  <a:cubicBezTo>
                    <a:pt x="460" y="0"/>
                    <a:pt x="460" y="0"/>
                    <a:pt x="460" y="0"/>
                  </a:cubicBezTo>
                  <a:cubicBezTo>
                    <a:pt x="467" y="0"/>
                    <a:pt x="472" y="6"/>
                    <a:pt x="472" y="13"/>
                  </a:cubicBezTo>
                  <a:cubicBezTo>
                    <a:pt x="472" y="70"/>
                    <a:pt x="472" y="70"/>
                    <a:pt x="472" y="70"/>
                  </a:cubicBezTo>
                  <a:cubicBezTo>
                    <a:pt x="472" y="77"/>
                    <a:pt x="467" y="82"/>
                    <a:pt x="460" y="82"/>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 name="Freeform 9">
              <a:extLst>
                <a:ext uri="{FF2B5EF4-FFF2-40B4-BE49-F238E27FC236}">
                  <a16:creationId xmlns:a16="http://schemas.microsoft.com/office/drawing/2014/main" id="{DBB448AC-5542-154D-83CA-BD598864BB57}"/>
                </a:ext>
              </a:extLst>
            </p:cNvPr>
            <p:cNvSpPr>
              <a:spLocks/>
            </p:cNvSpPr>
            <p:nvPr/>
          </p:nvSpPr>
          <p:spPr bwMode="auto">
            <a:xfrm>
              <a:off x="3183" y="3668"/>
              <a:ext cx="1243" cy="215"/>
            </a:xfrm>
            <a:custGeom>
              <a:avLst/>
              <a:gdLst>
                <a:gd name="T0" fmla="*/ 460 w 472"/>
                <a:gd name="T1" fmla="*/ 82 h 82"/>
                <a:gd name="T2" fmla="*/ 13 w 472"/>
                <a:gd name="T3" fmla="*/ 82 h 82"/>
                <a:gd name="T4" fmla="*/ 0 w 472"/>
                <a:gd name="T5" fmla="*/ 70 h 82"/>
                <a:gd name="T6" fmla="*/ 0 w 472"/>
                <a:gd name="T7" fmla="*/ 13 h 82"/>
                <a:gd name="T8" fmla="*/ 13 w 472"/>
                <a:gd name="T9" fmla="*/ 0 h 82"/>
                <a:gd name="T10" fmla="*/ 460 w 472"/>
                <a:gd name="T11" fmla="*/ 0 h 82"/>
                <a:gd name="T12" fmla="*/ 472 w 472"/>
                <a:gd name="T13" fmla="*/ 13 h 82"/>
                <a:gd name="T14" fmla="*/ 472 w 472"/>
                <a:gd name="T15" fmla="*/ 70 h 82"/>
                <a:gd name="T16" fmla="*/ 460 w 472"/>
                <a:gd name="T17"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2" h="82">
                  <a:moveTo>
                    <a:pt x="460" y="82"/>
                  </a:moveTo>
                  <a:cubicBezTo>
                    <a:pt x="13" y="82"/>
                    <a:pt x="13" y="82"/>
                    <a:pt x="13" y="82"/>
                  </a:cubicBezTo>
                  <a:cubicBezTo>
                    <a:pt x="6" y="82"/>
                    <a:pt x="0" y="76"/>
                    <a:pt x="0" y="70"/>
                  </a:cubicBezTo>
                  <a:cubicBezTo>
                    <a:pt x="0" y="13"/>
                    <a:pt x="0" y="13"/>
                    <a:pt x="0" y="13"/>
                  </a:cubicBezTo>
                  <a:cubicBezTo>
                    <a:pt x="0" y="6"/>
                    <a:pt x="6" y="0"/>
                    <a:pt x="13" y="0"/>
                  </a:cubicBezTo>
                  <a:cubicBezTo>
                    <a:pt x="460" y="0"/>
                    <a:pt x="460" y="0"/>
                    <a:pt x="460" y="0"/>
                  </a:cubicBezTo>
                  <a:cubicBezTo>
                    <a:pt x="467" y="0"/>
                    <a:pt x="472" y="6"/>
                    <a:pt x="472" y="13"/>
                  </a:cubicBezTo>
                  <a:cubicBezTo>
                    <a:pt x="472" y="70"/>
                    <a:pt x="472" y="70"/>
                    <a:pt x="472" y="70"/>
                  </a:cubicBezTo>
                  <a:cubicBezTo>
                    <a:pt x="472" y="76"/>
                    <a:pt x="467" y="82"/>
                    <a:pt x="460" y="82"/>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 name="Freeform 10">
              <a:extLst>
                <a:ext uri="{FF2B5EF4-FFF2-40B4-BE49-F238E27FC236}">
                  <a16:creationId xmlns:a16="http://schemas.microsoft.com/office/drawing/2014/main" id="{4F9CA0A3-1871-EB4A-9EBC-74836870DC06}"/>
                </a:ext>
              </a:extLst>
            </p:cNvPr>
            <p:cNvSpPr>
              <a:spLocks/>
            </p:cNvSpPr>
            <p:nvPr/>
          </p:nvSpPr>
          <p:spPr bwMode="auto">
            <a:xfrm>
              <a:off x="3286" y="3933"/>
              <a:ext cx="1008" cy="387"/>
            </a:xfrm>
            <a:custGeom>
              <a:avLst/>
              <a:gdLst>
                <a:gd name="T0" fmla="*/ 338 w 383"/>
                <a:gd name="T1" fmla="*/ 147 h 147"/>
                <a:gd name="T2" fmla="*/ 44 w 383"/>
                <a:gd name="T3" fmla="*/ 147 h 147"/>
                <a:gd name="T4" fmla="*/ 0 w 383"/>
                <a:gd name="T5" fmla="*/ 102 h 147"/>
                <a:gd name="T6" fmla="*/ 0 w 383"/>
                <a:gd name="T7" fmla="*/ 0 h 147"/>
                <a:gd name="T8" fmla="*/ 383 w 383"/>
                <a:gd name="T9" fmla="*/ 0 h 147"/>
                <a:gd name="T10" fmla="*/ 383 w 383"/>
                <a:gd name="T11" fmla="*/ 102 h 147"/>
                <a:gd name="T12" fmla="*/ 338 w 383"/>
                <a:gd name="T13" fmla="*/ 147 h 147"/>
              </a:gdLst>
              <a:ahLst/>
              <a:cxnLst>
                <a:cxn ang="0">
                  <a:pos x="T0" y="T1"/>
                </a:cxn>
                <a:cxn ang="0">
                  <a:pos x="T2" y="T3"/>
                </a:cxn>
                <a:cxn ang="0">
                  <a:pos x="T4" y="T5"/>
                </a:cxn>
                <a:cxn ang="0">
                  <a:pos x="T6" y="T7"/>
                </a:cxn>
                <a:cxn ang="0">
                  <a:pos x="T8" y="T9"/>
                </a:cxn>
                <a:cxn ang="0">
                  <a:pos x="T10" y="T11"/>
                </a:cxn>
                <a:cxn ang="0">
                  <a:pos x="T12" y="T13"/>
                </a:cxn>
              </a:cxnLst>
              <a:rect l="0" t="0" r="r" b="b"/>
              <a:pathLst>
                <a:path w="383" h="147">
                  <a:moveTo>
                    <a:pt x="338" y="147"/>
                  </a:moveTo>
                  <a:cubicBezTo>
                    <a:pt x="44" y="147"/>
                    <a:pt x="44" y="147"/>
                    <a:pt x="44" y="147"/>
                  </a:cubicBezTo>
                  <a:cubicBezTo>
                    <a:pt x="20" y="147"/>
                    <a:pt x="0" y="127"/>
                    <a:pt x="0" y="102"/>
                  </a:cubicBezTo>
                  <a:cubicBezTo>
                    <a:pt x="0" y="0"/>
                    <a:pt x="0" y="0"/>
                    <a:pt x="0" y="0"/>
                  </a:cubicBezTo>
                  <a:cubicBezTo>
                    <a:pt x="383" y="0"/>
                    <a:pt x="383" y="0"/>
                    <a:pt x="383" y="0"/>
                  </a:cubicBezTo>
                  <a:cubicBezTo>
                    <a:pt x="383" y="102"/>
                    <a:pt x="383" y="102"/>
                    <a:pt x="383" y="102"/>
                  </a:cubicBezTo>
                  <a:cubicBezTo>
                    <a:pt x="383" y="127"/>
                    <a:pt x="363" y="147"/>
                    <a:pt x="338" y="147"/>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 name="Freeform 11">
              <a:extLst>
                <a:ext uri="{FF2B5EF4-FFF2-40B4-BE49-F238E27FC236}">
                  <a16:creationId xmlns:a16="http://schemas.microsoft.com/office/drawing/2014/main" id="{3C503D24-D2D2-9D4D-9E76-A671E226FD56}"/>
                </a:ext>
              </a:extLst>
            </p:cNvPr>
            <p:cNvSpPr>
              <a:spLocks/>
            </p:cNvSpPr>
            <p:nvPr/>
          </p:nvSpPr>
          <p:spPr bwMode="auto">
            <a:xfrm>
              <a:off x="3481" y="1465"/>
              <a:ext cx="468" cy="466"/>
            </a:xfrm>
            <a:custGeom>
              <a:avLst/>
              <a:gdLst>
                <a:gd name="T0" fmla="*/ 64 w 178"/>
                <a:gd name="T1" fmla="*/ 13 h 177"/>
                <a:gd name="T2" fmla="*/ 164 w 178"/>
                <a:gd name="T3" fmla="*/ 63 h 177"/>
                <a:gd name="T4" fmla="*/ 114 w 178"/>
                <a:gd name="T5" fmla="*/ 163 h 177"/>
                <a:gd name="T6" fmla="*/ 14 w 178"/>
                <a:gd name="T7" fmla="*/ 113 h 177"/>
                <a:gd name="T8" fmla="*/ 64 w 178"/>
                <a:gd name="T9" fmla="*/ 13 h 177"/>
              </a:gdLst>
              <a:ahLst/>
              <a:cxnLst>
                <a:cxn ang="0">
                  <a:pos x="T0" y="T1"/>
                </a:cxn>
                <a:cxn ang="0">
                  <a:pos x="T2" y="T3"/>
                </a:cxn>
                <a:cxn ang="0">
                  <a:pos x="T4" y="T5"/>
                </a:cxn>
                <a:cxn ang="0">
                  <a:pos x="T6" y="T7"/>
                </a:cxn>
                <a:cxn ang="0">
                  <a:pos x="T8" y="T9"/>
                </a:cxn>
              </a:cxnLst>
              <a:rect l="0" t="0" r="r" b="b"/>
              <a:pathLst>
                <a:path w="178" h="177">
                  <a:moveTo>
                    <a:pt x="64" y="13"/>
                  </a:moveTo>
                  <a:cubicBezTo>
                    <a:pt x="106" y="0"/>
                    <a:pt x="150" y="22"/>
                    <a:pt x="164" y="63"/>
                  </a:cubicBezTo>
                  <a:cubicBezTo>
                    <a:pt x="178" y="105"/>
                    <a:pt x="156" y="149"/>
                    <a:pt x="114" y="163"/>
                  </a:cubicBezTo>
                  <a:cubicBezTo>
                    <a:pt x="73" y="177"/>
                    <a:pt x="28" y="155"/>
                    <a:pt x="14" y="113"/>
                  </a:cubicBezTo>
                  <a:cubicBezTo>
                    <a:pt x="0" y="72"/>
                    <a:pt x="23" y="27"/>
                    <a:pt x="64" y="13"/>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 name="Freeform 12">
              <a:extLst>
                <a:ext uri="{FF2B5EF4-FFF2-40B4-BE49-F238E27FC236}">
                  <a16:creationId xmlns:a16="http://schemas.microsoft.com/office/drawing/2014/main" id="{67193482-31B5-504C-ACD2-2234E5A486C8}"/>
                </a:ext>
              </a:extLst>
            </p:cNvPr>
            <p:cNvSpPr>
              <a:spLocks/>
            </p:cNvSpPr>
            <p:nvPr/>
          </p:nvSpPr>
          <p:spPr bwMode="auto">
            <a:xfrm>
              <a:off x="3744" y="1610"/>
              <a:ext cx="371" cy="374"/>
            </a:xfrm>
            <a:custGeom>
              <a:avLst/>
              <a:gdLst>
                <a:gd name="T0" fmla="*/ 51 w 141"/>
                <a:gd name="T1" fmla="*/ 11 h 142"/>
                <a:gd name="T2" fmla="*/ 130 w 141"/>
                <a:gd name="T3" fmla="*/ 51 h 142"/>
                <a:gd name="T4" fmla="*/ 90 w 141"/>
                <a:gd name="T5" fmla="*/ 131 h 142"/>
                <a:gd name="T6" fmla="*/ 11 w 141"/>
                <a:gd name="T7" fmla="*/ 91 h 142"/>
                <a:gd name="T8" fmla="*/ 51 w 141"/>
                <a:gd name="T9" fmla="*/ 11 h 142"/>
              </a:gdLst>
              <a:ahLst/>
              <a:cxnLst>
                <a:cxn ang="0">
                  <a:pos x="T0" y="T1"/>
                </a:cxn>
                <a:cxn ang="0">
                  <a:pos x="T2" y="T3"/>
                </a:cxn>
                <a:cxn ang="0">
                  <a:pos x="T4" y="T5"/>
                </a:cxn>
                <a:cxn ang="0">
                  <a:pos x="T6" y="T7"/>
                </a:cxn>
                <a:cxn ang="0">
                  <a:pos x="T8" y="T9"/>
                </a:cxn>
              </a:cxnLst>
              <a:rect l="0" t="0" r="r" b="b"/>
              <a:pathLst>
                <a:path w="141" h="142">
                  <a:moveTo>
                    <a:pt x="51" y="11"/>
                  </a:moveTo>
                  <a:cubicBezTo>
                    <a:pt x="84" y="0"/>
                    <a:pt x="119" y="18"/>
                    <a:pt x="130" y="51"/>
                  </a:cubicBezTo>
                  <a:cubicBezTo>
                    <a:pt x="141" y="84"/>
                    <a:pt x="123" y="120"/>
                    <a:pt x="90" y="131"/>
                  </a:cubicBezTo>
                  <a:cubicBezTo>
                    <a:pt x="57" y="142"/>
                    <a:pt x="22" y="124"/>
                    <a:pt x="11" y="91"/>
                  </a:cubicBezTo>
                  <a:cubicBezTo>
                    <a:pt x="0" y="58"/>
                    <a:pt x="18" y="22"/>
                    <a:pt x="51" y="11"/>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 name="Freeform 13">
              <a:extLst>
                <a:ext uri="{FF2B5EF4-FFF2-40B4-BE49-F238E27FC236}">
                  <a16:creationId xmlns:a16="http://schemas.microsoft.com/office/drawing/2014/main" id="{EBE21314-514A-4D4D-B721-E6A857393581}"/>
                </a:ext>
              </a:extLst>
            </p:cNvPr>
            <p:cNvSpPr>
              <a:spLocks/>
            </p:cNvSpPr>
            <p:nvPr/>
          </p:nvSpPr>
          <p:spPr bwMode="auto">
            <a:xfrm>
              <a:off x="4091" y="1337"/>
              <a:ext cx="374" cy="373"/>
            </a:xfrm>
            <a:custGeom>
              <a:avLst/>
              <a:gdLst>
                <a:gd name="T0" fmla="*/ 51 w 142"/>
                <a:gd name="T1" fmla="*/ 11 h 142"/>
                <a:gd name="T2" fmla="*/ 131 w 142"/>
                <a:gd name="T3" fmla="*/ 51 h 142"/>
                <a:gd name="T4" fmla="*/ 91 w 142"/>
                <a:gd name="T5" fmla="*/ 131 h 142"/>
                <a:gd name="T6" fmla="*/ 11 w 142"/>
                <a:gd name="T7" fmla="*/ 91 h 142"/>
                <a:gd name="T8" fmla="*/ 51 w 142"/>
                <a:gd name="T9" fmla="*/ 11 h 142"/>
              </a:gdLst>
              <a:ahLst/>
              <a:cxnLst>
                <a:cxn ang="0">
                  <a:pos x="T0" y="T1"/>
                </a:cxn>
                <a:cxn ang="0">
                  <a:pos x="T2" y="T3"/>
                </a:cxn>
                <a:cxn ang="0">
                  <a:pos x="T4" y="T5"/>
                </a:cxn>
                <a:cxn ang="0">
                  <a:pos x="T6" y="T7"/>
                </a:cxn>
                <a:cxn ang="0">
                  <a:pos x="T8" y="T9"/>
                </a:cxn>
              </a:cxnLst>
              <a:rect l="0" t="0" r="r" b="b"/>
              <a:pathLst>
                <a:path w="142" h="142">
                  <a:moveTo>
                    <a:pt x="51" y="11"/>
                  </a:moveTo>
                  <a:cubicBezTo>
                    <a:pt x="84" y="0"/>
                    <a:pt x="120" y="18"/>
                    <a:pt x="131" y="51"/>
                  </a:cubicBezTo>
                  <a:cubicBezTo>
                    <a:pt x="142" y="84"/>
                    <a:pt x="124" y="120"/>
                    <a:pt x="91" y="131"/>
                  </a:cubicBezTo>
                  <a:cubicBezTo>
                    <a:pt x="58" y="142"/>
                    <a:pt x="22" y="124"/>
                    <a:pt x="11" y="91"/>
                  </a:cubicBezTo>
                  <a:cubicBezTo>
                    <a:pt x="0" y="58"/>
                    <a:pt x="18" y="22"/>
                    <a:pt x="51" y="11"/>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 name="Freeform 14">
              <a:extLst>
                <a:ext uri="{FF2B5EF4-FFF2-40B4-BE49-F238E27FC236}">
                  <a16:creationId xmlns:a16="http://schemas.microsoft.com/office/drawing/2014/main" id="{0119B08D-BC6F-8148-BE26-E9A0AC48D357}"/>
                </a:ext>
              </a:extLst>
            </p:cNvPr>
            <p:cNvSpPr>
              <a:spLocks/>
            </p:cNvSpPr>
            <p:nvPr/>
          </p:nvSpPr>
          <p:spPr bwMode="auto">
            <a:xfrm>
              <a:off x="3441" y="1376"/>
              <a:ext cx="340" cy="339"/>
            </a:xfrm>
            <a:custGeom>
              <a:avLst/>
              <a:gdLst>
                <a:gd name="T0" fmla="*/ 46 w 129"/>
                <a:gd name="T1" fmla="*/ 10 h 129"/>
                <a:gd name="T2" fmla="*/ 119 w 129"/>
                <a:gd name="T3" fmla="*/ 47 h 129"/>
                <a:gd name="T4" fmla="*/ 82 w 129"/>
                <a:gd name="T5" fmla="*/ 119 h 129"/>
                <a:gd name="T6" fmla="*/ 10 w 129"/>
                <a:gd name="T7" fmla="*/ 83 h 129"/>
                <a:gd name="T8" fmla="*/ 46 w 129"/>
                <a:gd name="T9" fmla="*/ 10 h 129"/>
              </a:gdLst>
              <a:ahLst/>
              <a:cxnLst>
                <a:cxn ang="0">
                  <a:pos x="T0" y="T1"/>
                </a:cxn>
                <a:cxn ang="0">
                  <a:pos x="T2" y="T3"/>
                </a:cxn>
                <a:cxn ang="0">
                  <a:pos x="T4" y="T5"/>
                </a:cxn>
                <a:cxn ang="0">
                  <a:pos x="T6" y="T7"/>
                </a:cxn>
                <a:cxn ang="0">
                  <a:pos x="T8" y="T9"/>
                </a:cxn>
              </a:cxnLst>
              <a:rect l="0" t="0" r="r" b="b"/>
              <a:pathLst>
                <a:path w="129" h="129">
                  <a:moveTo>
                    <a:pt x="46" y="10"/>
                  </a:moveTo>
                  <a:cubicBezTo>
                    <a:pt x="76" y="0"/>
                    <a:pt x="109" y="17"/>
                    <a:pt x="119" y="47"/>
                  </a:cubicBezTo>
                  <a:cubicBezTo>
                    <a:pt x="129" y="77"/>
                    <a:pt x="112" y="109"/>
                    <a:pt x="82" y="119"/>
                  </a:cubicBezTo>
                  <a:cubicBezTo>
                    <a:pt x="52" y="129"/>
                    <a:pt x="20" y="113"/>
                    <a:pt x="10" y="83"/>
                  </a:cubicBezTo>
                  <a:cubicBezTo>
                    <a:pt x="0" y="53"/>
                    <a:pt x="16" y="20"/>
                    <a:pt x="46" y="10"/>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 name="Freeform 15">
              <a:extLst>
                <a:ext uri="{FF2B5EF4-FFF2-40B4-BE49-F238E27FC236}">
                  <a16:creationId xmlns:a16="http://schemas.microsoft.com/office/drawing/2014/main" id="{F3BEDFE8-4154-444F-A0BD-39556C2C5E70}"/>
                </a:ext>
              </a:extLst>
            </p:cNvPr>
            <p:cNvSpPr>
              <a:spLocks/>
            </p:cNvSpPr>
            <p:nvPr/>
          </p:nvSpPr>
          <p:spPr bwMode="auto">
            <a:xfrm>
              <a:off x="3933" y="1681"/>
              <a:ext cx="340" cy="340"/>
            </a:xfrm>
            <a:custGeom>
              <a:avLst/>
              <a:gdLst>
                <a:gd name="T0" fmla="*/ 46 w 129"/>
                <a:gd name="T1" fmla="*/ 10 h 129"/>
                <a:gd name="T2" fmla="*/ 119 w 129"/>
                <a:gd name="T3" fmla="*/ 46 h 129"/>
                <a:gd name="T4" fmla="*/ 83 w 129"/>
                <a:gd name="T5" fmla="*/ 119 h 129"/>
                <a:gd name="T6" fmla="*/ 10 w 129"/>
                <a:gd name="T7" fmla="*/ 83 h 129"/>
                <a:gd name="T8" fmla="*/ 46 w 129"/>
                <a:gd name="T9" fmla="*/ 10 h 129"/>
              </a:gdLst>
              <a:ahLst/>
              <a:cxnLst>
                <a:cxn ang="0">
                  <a:pos x="T0" y="T1"/>
                </a:cxn>
                <a:cxn ang="0">
                  <a:pos x="T2" y="T3"/>
                </a:cxn>
                <a:cxn ang="0">
                  <a:pos x="T4" y="T5"/>
                </a:cxn>
                <a:cxn ang="0">
                  <a:pos x="T6" y="T7"/>
                </a:cxn>
                <a:cxn ang="0">
                  <a:pos x="T8" y="T9"/>
                </a:cxn>
              </a:cxnLst>
              <a:rect l="0" t="0" r="r" b="b"/>
              <a:pathLst>
                <a:path w="129" h="129">
                  <a:moveTo>
                    <a:pt x="46" y="10"/>
                  </a:moveTo>
                  <a:cubicBezTo>
                    <a:pt x="76" y="0"/>
                    <a:pt x="109" y="16"/>
                    <a:pt x="119" y="46"/>
                  </a:cubicBezTo>
                  <a:cubicBezTo>
                    <a:pt x="129" y="76"/>
                    <a:pt x="113" y="109"/>
                    <a:pt x="83" y="119"/>
                  </a:cubicBezTo>
                  <a:cubicBezTo>
                    <a:pt x="53" y="129"/>
                    <a:pt x="20" y="113"/>
                    <a:pt x="10" y="83"/>
                  </a:cubicBezTo>
                  <a:cubicBezTo>
                    <a:pt x="0" y="53"/>
                    <a:pt x="16" y="20"/>
                    <a:pt x="46" y="10"/>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 name="Freeform 16">
              <a:extLst>
                <a:ext uri="{FF2B5EF4-FFF2-40B4-BE49-F238E27FC236}">
                  <a16:creationId xmlns:a16="http://schemas.microsoft.com/office/drawing/2014/main" id="{BE5E6C17-55F9-454B-B658-BDFB97EFD106}"/>
                </a:ext>
              </a:extLst>
            </p:cNvPr>
            <p:cNvSpPr>
              <a:spLocks/>
            </p:cNvSpPr>
            <p:nvPr/>
          </p:nvSpPr>
          <p:spPr bwMode="auto">
            <a:xfrm>
              <a:off x="3923" y="960"/>
              <a:ext cx="339" cy="340"/>
            </a:xfrm>
            <a:custGeom>
              <a:avLst/>
              <a:gdLst>
                <a:gd name="T0" fmla="*/ 46 w 129"/>
                <a:gd name="T1" fmla="*/ 10 h 129"/>
                <a:gd name="T2" fmla="*/ 119 w 129"/>
                <a:gd name="T3" fmla="*/ 46 h 129"/>
                <a:gd name="T4" fmla="*/ 83 w 129"/>
                <a:gd name="T5" fmla="*/ 119 h 129"/>
                <a:gd name="T6" fmla="*/ 10 w 129"/>
                <a:gd name="T7" fmla="*/ 83 h 129"/>
                <a:gd name="T8" fmla="*/ 46 w 129"/>
                <a:gd name="T9" fmla="*/ 10 h 129"/>
              </a:gdLst>
              <a:ahLst/>
              <a:cxnLst>
                <a:cxn ang="0">
                  <a:pos x="T0" y="T1"/>
                </a:cxn>
                <a:cxn ang="0">
                  <a:pos x="T2" y="T3"/>
                </a:cxn>
                <a:cxn ang="0">
                  <a:pos x="T4" y="T5"/>
                </a:cxn>
                <a:cxn ang="0">
                  <a:pos x="T6" y="T7"/>
                </a:cxn>
                <a:cxn ang="0">
                  <a:pos x="T8" y="T9"/>
                </a:cxn>
              </a:cxnLst>
              <a:rect l="0" t="0" r="r" b="b"/>
              <a:pathLst>
                <a:path w="129" h="129">
                  <a:moveTo>
                    <a:pt x="46" y="10"/>
                  </a:moveTo>
                  <a:cubicBezTo>
                    <a:pt x="76" y="0"/>
                    <a:pt x="109" y="16"/>
                    <a:pt x="119" y="46"/>
                  </a:cubicBezTo>
                  <a:cubicBezTo>
                    <a:pt x="129" y="77"/>
                    <a:pt x="113" y="109"/>
                    <a:pt x="83" y="119"/>
                  </a:cubicBezTo>
                  <a:cubicBezTo>
                    <a:pt x="53" y="129"/>
                    <a:pt x="20" y="113"/>
                    <a:pt x="10" y="83"/>
                  </a:cubicBezTo>
                  <a:cubicBezTo>
                    <a:pt x="0" y="53"/>
                    <a:pt x="16" y="20"/>
                    <a:pt x="46" y="10"/>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 name="Freeform 17">
              <a:extLst>
                <a:ext uri="{FF2B5EF4-FFF2-40B4-BE49-F238E27FC236}">
                  <a16:creationId xmlns:a16="http://schemas.microsoft.com/office/drawing/2014/main" id="{E4F07117-F542-994D-8BF5-C34744C7A5EB}"/>
                </a:ext>
              </a:extLst>
            </p:cNvPr>
            <p:cNvSpPr>
              <a:spLocks/>
            </p:cNvSpPr>
            <p:nvPr/>
          </p:nvSpPr>
          <p:spPr bwMode="auto">
            <a:xfrm>
              <a:off x="3697" y="984"/>
              <a:ext cx="444" cy="445"/>
            </a:xfrm>
            <a:custGeom>
              <a:avLst/>
              <a:gdLst>
                <a:gd name="T0" fmla="*/ 71 w 169"/>
                <a:gd name="T1" fmla="*/ 8 h 169"/>
                <a:gd name="T2" fmla="*/ 161 w 169"/>
                <a:gd name="T3" fmla="*/ 71 h 169"/>
                <a:gd name="T4" fmla="*/ 98 w 169"/>
                <a:gd name="T5" fmla="*/ 161 h 169"/>
                <a:gd name="T6" fmla="*/ 8 w 169"/>
                <a:gd name="T7" fmla="*/ 98 h 169"/>
                <a:gd name="T8" fmla="*/ 71 w 169"/>
                <a:gd name="T9" fmla="*/ 8 h 169"/>
              </a:gdLst>
              <a:ahLst/>
              <a:cxnLst>
                <a:cxn ang="0">
                  <a:pos x="T0" y="T1"/>
                </a:cxn>
                <a:cxn ang="0">
                  <a:pos x="T2" y="T3"/>
                </a:cxn>
                <a:cxn ang="0">
                  <a:pos x="T4" y="T5"/>
                </a:cxn>
                <a:cxn ang="0">
                  <a:pos x="T6" y="T7"/>
                </a:cxn>
                <a:cxn ang="0">
                  <a:pos x="T8" y="T9"/>
                </a:cxn>
              </a:cxnLst>
              <a:rect l="0" t="0" r="r" b="b"/>
              <a:pathLst>
                <a:path w="169" h="169">
                  <a:moveTo>
                    <a:pt x="71" y="8"/>
                  </a:moveTo>
                  <a:cubicBezTo>
                    <a:pt x="113" y="0"/>
                    <a:pt x="154" y="28"/>
                    <a:pt x="161" y="71"/>
                  </a:cubicBezTo>
                  <a:cubicBezTo>
                    <a:pt x="169" y="113"/>
                    <a:pt x="141" y="153"/>
                    <a:pt x="98" y="161"/>
                  </a:cubicBezTo>
                  <a:cubicBezTo>
                    <a:pt x="56" y="169"/>
                    <a:pt x="16" y="141"/>
                    <a:pt x="8" y="98"/>
                  </a:cubicBezTo>
                  <a:cubicBezTo>
                    <a:pt x="0" y="56"/>
                    <a:pt x="28" y="15"/>
                    <a:pt x="71" y="8"/>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 name="Freeform 18">
              <a:extLst>
                <a:ext uri="{FF2B5EF4-FFF2-40B4-BE49-F238E27FC236}">
                  <a16:creationId xmlns:a16="http://schemas.microsoft.com/office/drawing/2014/main" id="{06C27F50-028D-984F-942A-8E9EFDE06095}"/>
                </a:ext>
              </a:extLst>
            </p:cNvPr>
            <p:cNvSpPr>
              <a:spLocks/>
            </p:cNvSpPr>
            <p:nvPr/>
          </p:nvSpPr>
          <p:spPr bwMode="auto">
            <a:xfrm>
              <a:off x="4026" y="1565"/>
              <a:ext cx="339" cy="340"/>
            </a:xfrm>
            <a:custGeom>
              <a:avLst/>
              <a:gdLst>
                <a:gd name="T0" fmla="*/ 47 w 129"/>
                <a:gd name="T1" fmla="*/ 10 h 129"/>
                <a:gd name="T2" fmla="*/ 119 w 129"/>
                <a:gd name="T3" fmla="*/ 47 h 129"/>
                <a:gd name="T4" fmla="*/ 83 w 129"/>
                <a:gd name="T5" fmla="*/ 119 h 129"/>
                <a:gd name="T6" fmla="*/ 10 w 129"/>
                <a:gd name="T7" fmla="*/ 83 h 129"/>
                <a:gd name="T8" fmla="*/ 47 w 129"/>
                <a:gd name="T9" fmla="*/ 10 h 129"/>
              </a:gdLst>
              <a:ahLst/>
              <a:cxnLst>
                <a:cxn ang="0">
                  <a:pos x="T0" y="T1"/>
                </a:cxn>
                <a:cxn ang="0">
                  <a:pos x="T2" y="T3"/>
                </a:cxn>
                <a:cxn ang="0">
                  <a:pos x="T4" y="T5"/>
                </a:cxn>
                <a:cxn ang="0">
                  <a:pos x="T6" y="T7"/>
                </a:cxn>
                <a:cxn ang="0">
                  <a:pos x="T8" y="T9"/>
                </a:cxn>
              </a:cxnLst>
              <a:rect l="0" t="0" r="r" b="b"/>
              <a:pathLst>
                <a:path w="129" h="129">
                  <a:moveTo>
                    <a:pt x="47" y="10"/>
                  </a:moveTo>
                  <a:cubicBezTo>
                    <a:pt x="77" y="0"/>
                    <a:pt x="109" y="17"/>
                    <a:pt x="119" y="47"/>
                  </a:cubicBezTo>
                  <a:cubicBezTo>
                    <a:pt x="129" y="77"/>
                    <a:pt x="113" y="109"/>
                    <a:pt x="83" y="119"/>
                  </a:cubicBezTo>
                  <a:cubicBezTo>
                    <a:pt x="53" y="129"/>
                    <a:pt x="20" y="113"/>
                    <a:pt x="10" y="83"/>
                  </a:cubicBezTo>
                  <a:cubicBezTo>
                    <a:pt x="0" y="53"/>
                    <a:pt x="17" y="20"/>
                    <a:pt x="47" y="10"/>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 name="Freeform 19">
              <a:extLst>
                <a:ext uri="{FF2B5EF4-FFF2-40B4-BE49-F238E27FC236}">
                  <a16:creationId xmlns:a16="http://schemas.microsoft.com/office/drawing/2014/main" id="{80474C4F-F63E-6F4A-84E6-AAB908B33037}"/>
                </a:ext>
              </a:extLst>
            </p:cNvPr>
            <p:cNvSpPr>
              <a:spLocks/>
            </p:cNvSpPr>
            <p:nvPr/>
          </p:nvSpPr>
          <p:spPr bwMode="auto">
            <a:xfrm>
              <a:off x="3447" y="1102"/>
              <a:ext cx="502" cy="503"/>
            </a:xfrm>
            <a:custGeom>
              <a:avLst/>
              <a:gdLst>
                <a:gd name="T0" fmla="*/ 69 w 191"/>
                <a:gd name="T1" fmla="*/ 15 h 191"/>
                <a:gd name="T2" fmla="*/ 177 w 191"/>
                <a:gd name="T3" fmla="*/ 69 h 191"/>
                <a:gd name="T4" fmla="*/ 123 w 191"/>
                <a:gd name="T5" fmla="*/ 176 h 191"/>
                <a:gd name="T6" fmla="*/ 15 w 191"/>
                <a:gd name="T7" fmla="*/ 122 h 191"/>
                <a:gd name="T8" fmla="*/ 69 w 191"/>
                <a:gd name="T9" fmla="*/ 15 h 191"/>
              </a:gdLst>
              <a:ahLst/>
              <a:cxnLst>
                <a:cxn ang="0">
                  <a:pos x="T0" y="T1"/>
                </a:cxn>
                <a:cxn ang="0">
                  <a:pos x="T2" y="T3"/>
                </a:cxn>
                <a:cxn ang="0">
                  <a:pos x="T4" y="T5"/>
                </a:cxn>
                <a:cxn ang="0">
                  <a:pos x="T6" y="T7"/>
                </a:cxn>
                <a:cxn ang="0">
                  <a:pos x="T8" y="T9"/>
                </a:cxn>
              </a:cxnLst>
              <a:rect l="0" t="0" r="r" b="b"/>
              <a:pathLst>
                <a:path w="191" h="191">
                  <a:moveTo>
                    <a:pt x="69" y="15"/>
                  </a:moveTo>
                  <a:cubicBezTo>
                    <a:pt x="114" y="0"/>
                    <a:pt x="162" y="24"/>
                    <a:pt x="177" y="69"/>
                  </a:cubicBezTo>
                  <a:cubicBezTo>
                    <a:pt x="191" y="113"/>
                    <a:pt x="167" y="161"/>
                    <a:pt x="123" y="176"/>
                  </a:cubicBezTo>
                  <a:cubicBezTo>
                    <a:pt x="78" y="191"/>
                    <a:pt x="30" y="167"/>
                    <a:pt x="15" y="122"/>
                  </a:cubicBezTo>
                  <a:cubicBezTo>
                    <a:pt x="0" y="78"/>
                    <a:pt x="24" y="30"/>
                    <a:pt x="69" y="15"/>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 name="Freeform 20">
              <a:extLst>
                <a:ext uri="{FF2B5EF4-FFF2-40B4-BE49-F238E27FC236}">
                  <a16:creationId xmlns:a16="http://schemas.microsoft.com/office/drawing/2014/main" id="{9D13E3CC-84B5-D148-AB92-BA2BE8E1249A}"/>
                </a:ext>
              </a:extLst>
            </p:cNvPr>
            <p:cNvSpPr>
              <a:spLocks/>
            </p:cNvSpPr>
            <p:nvPr/>
          </p:nvSpPr>
          <p:spPr bwMode="auto">
            <a:xfrm>
              <a:off x="3710" y="1023"/>
              <a:ext cx="734" cy="734"/>
            </a:xfrm>
            <a:custGeom>
              <a:avLst/>
              <a:gdLst>
                <a:gd name="T0" fmla="*/ 100 w 279"/>
                <a:gd name="T1" fmla="*/ 22 h 279"/>
                <a:gd name="T2" fmla="*/ 258 w 279"/>
                <a:gd name="T3" fmla="*/ 100 h 279"/>
                <a:gd name="T4" fmla="*/ 179 w 279"/>
                <a:gd name="T5" fmla="*/ 258 h 279"/>
                <a:gd name="T6" fmla="*/ 21 w 279"/>
                <a:gd name="T7" fmla="*/ 179 h 279"/>
                <a:gd name="T8" fmla="*/ 100 w 279"/>
                <a:gd name="T9" fmla="*/ 22 h 279"/>
              </a:gdLst>
              <a:ahLst/>
              <a:cxnLst>
                <a:cxn ang="0">
                  <a:pos x="T0" y="T1"/>
                </a:cxn>
                <a:cxn ang="0">
                  <a:pos x="T2" y="T3"/>
                </a:cxn>
                <a:cxn ang="0">
                  <a:pos x="T4" y="T5"/>
                </a:cxn>
                <a:cxn ang="0">
                  <a:pos x="T6" y="T7"/>
                </a:cxn>
                <a:cxn ang="0">
                  <a:pos x="T8" y="T9"/>
                </a:cxn>
              </a:cxnLst>
              <a:rect l="0" t="0" r="r" b="b"/>
              <a:pathLst>
                <a:path w="279" h="279">
                  <a:moveTo>
                    <a:pt x="100" y="22"/>
                  </a:moveTo>
                  <a:cubicBezTo>
                    <a:pt x="165" y="0"/>
                    <a:pt x="236" y="35"/>
                    <a:pt x="258" y="100"/>
                  </a:cubicBezTo>
                  <a:cubicBezTo>
                    <a:pt x="279" y="166"/>
                    <a:pt x="244" y="236"/>
                    <a:pt x="179" y="258"/>
                  </a:cubicBezTo>
                  <a:cubicBezTo>
                    <a:pt x="114" y="279"/>
                    <a:pt x="43" y="244"/>
                    <a:pt x="21" y="179"/>
                  </a:cubicBezTo>
                  <a:cubicBezTo>
                    <a:pt x="0" y="114"/>
                    <a:pt x="35" y="43"/>
                    <a:pt x="100" y="22"/>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 name="Rectangle 21">
              <a:extLst>
                <a:ext uri="{FF2B5EF4-FFF2-40B4-BE49-F238E27FC236}">
                  <a16:creationId xmlns:a16="http://schemas.microsoft.com/office/drawing/2014/main" id="{2659362E-2BD9-2C44-9DF4-7C719CF141F0}"/>
                </a:ext>
              </a:extLst>
            </p:cNvPr>
            <p:cNvSpPr>
              <a:spLocks noChangeArrowheads="1"/>
            </p:cNvSpPr>
            <p:nvPr/>
          </p:nvSpPr>
          <p:spPr bwMode="auto">
            <a:xfrm>
              <a:off x="3815" y="1779"/>
              <a:ext cx="118" cy="557"/>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 name="Freeform 22">
              <a:extLst>
                <a:ext uri="{FF2B5EF4-FFF2-40B4-BE49-F238E27FC236}">
                  <a16:creationId xmlns:a16="http://schemas.microsoft.com/office/drawing/2014/main" id="{C0FB13EC-9E97-8A4B-A9E6-D6EEAFD9B3E3}"/>
                </a:ext>
              </a:extLst>
            </p:cNvPr>
            <p:cNvSpPr>
              <a:spLocks/>
            </p:cNvSpPr>
            <p:nvPr/>
          </p:nvSpPr>
          <p:spPr bwMode="auto">
            <a:xfrm>
              <a:off x="2760" y="989"/>
              <a:ext cx="84" cy="579"/>
            </a:xfrm>
            <a:custGeom>
              <a:avLst/>
              <a:gdLst>
                <a:gd name="T0" fmla="*/ 44 w 84"/>
                <a:gd name="T1" fmla="*/ 0 h 579"/>
                <a:gd name="T2" fmla="*/ 0 w 84"/>
                <a:gd name="T3" fmla="*/ 579 h 579"/>
                <a:gd name="T4" fmla="*/ 84 w 84"/>
                <a:gd name="T5" fmla="*/ 579 h 579"/>
                <a:gd name="T6" fmla="*/ 44 w 84"/>
                <a:gd name="T7" fmla="*/ 0 h 579"/>
              </a:gdLst>
              <a:ahLst/>
              <a:cxnLst>
                <a:cxn ang="0">
                  <a:pos x="T0" y="T1"/>
                </a:cxn>
                <a:cxn ang="0">
                  <a:pos x="T2" y="T3"/>
                </a:cxn>
                <a:cxn ang="0">
                  <a:pos x="T4" y="T5"/>
                </a:cxn>
                <a:cxn ang="0">
                  <a:pos x="T6" y="T7"/>
                </a:cxn>
              </a:cxnLst>
              <a:rect l="0" t="0" r="r" b="b"/>
              <a:pathLst>
                <a:path w="84" h="579">
                  <a:moveTo>
                    <a:pt x="44" y="0"/>
                  </a:moveTo>
                  <a:lnTo>
                    <a:pt x="0" y="579"/>
                  </a:lnTo>
                  <a:lnTo>
                    <a:pt x="84" y="579"/>
                  </a:lnTo>
                  <a:lnTo>
                    <a:pt x="44" y="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 name="Freeform 23">
              <a:extLst>
                <a:ext uri="{FF2B5EF4-FFF2-40B4-BE49-F238E27FC236}">
                  <a16:creationId xmlns:a16="http://schemas.microsoft.com/office/drawing/2014/main" id="{90366A8E-F641-984F-8606-7172B125517E}"/>
                </a:ext>
              </a:extLst>
            </p:cNvPr>
            <p:cNvSpPr>
              <a:spLocks/>
            </p:cNvSpPr>
            <p:nvPr/>
          </p:nvSpPr>
          <p:spPr bwMode="auto">
            <a:xfrm>
              <a:off x="2791" y="997"/>
              <a:ext cx="321" cy="98"/>
            </a:xfrm>
            <a:custGeom>
              <a:avLst/>
              <a:gdLst>
                <a:gd name="T0" fmla="*/ 121 w 122"/>
                <a:gd name="T1" fmla="*/ 32 h 37"/>
                <a:gd name="T2" fmla="*/ 59 w 122"/>
                <a:gd name="T3" fmla="*/ 28 h 37"/>
                <a:gd name="T4" fmla="*/ 1 w 122"/>
                <a:gd name="T5" fmla="*/ 5 h 37"/>
                <a:gd name="T6" fmla="*/ 63 w 122"/>
                <a:gd name="T7" fmla="*/ 9 h 37"/>
                <a:gd name="T8" fmla="*/ 121 w 122"/>
                <a:gd name="T9" fmla="*/ 32 h 37"/>
              </a:gdLst>
              <a:ahLst/>
              <a:cxnLst>
                <a:cxn ang="0">
                  <a:pos x="T0" y="T1"/>
                </a:cxn>
                <a:cxn ang="0">
                  <a:pos x="T2" y="T3"/>
                </a:cxn>
                <a:cxn ang="0">
                  <a:pos x="T4" y="T5"/>
                </a:cxn>
                <a:cxn ang="0">
                  <a:pos x="T6" y="T7"/>
                </a:cxn>
                <a:cxn ang="0">
                  <a:pos x="T8" y="T9"/>
                </a:cxn>
              </a:cxnLst>
              <a:rect l="0" t="0" r="r" b="b"/>
              <a:pathLst>
                <a:path w="122" h="37">
                  <a:moveTo>
                    <a:pt x="121" y="32"/>
                  </a:moveTo>
                  <a:cubicBezTo>
                    <a:pt x="120" y="37"/>
                    <a:pt x="92" y="36"/>
                    <a:pt x="59" y="28"/>
                  </a:cubicBezTo>
                  <a:cubicBezTo>
                    <a:pt x="26" y="21"/>
                    <a:pt x="0" y="11"/>
                    <a:pt x="1" y="5"/>
                  </a:cubicBezTo>
                  <a:cubicBezTo>
                    <a:pt x="2" y="0"/>
                    <a:pt x="30" y="1"/>
                    <a:pt x="63" y="9"/>
                  </a:cubicBezTo>
                  <a:cubicBezTo>
                    <a:pt x="96" y="16"/>
                    <a:pt x="122" y="26"/>
                    <a:pt x="121" y="32"/>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 name="Freeform 24">
              <a:extLst>
                <a:ext uri="{FF2B5EF4-FFF2-40B4-BE49-F238E27FC236}">
                  <a16:creationId xmlns:a16="http://schemas.microsoft.com/office/drawing/2014/main" id="{B0B4FA4C-9B19-E64C-BFFD-31F9F8DB9CA2}"/>
                </a:ext>
              </a:extLst>
            </p:cNvPr>
            <p:cNvSpPr>
              <a:spLocks/>
            </p:cNvSpPr>
            <p:nvPr/>
          </p:nvSpPr>
          <p:spPr bwMode="auto">
            <a:xfrm>
              <a:off x="2789" y="713"/>
              <a:ext cx="144" cy="310"/>
            </a:xfrm>
            <a:custGeom>
              <a:avLst/>
              <a:gdLst>
                <a:gd name="T0" fmla="*/ 50 w 55"/>
                <a:gd name="T1" fmla="*/ 2 h 118"/>
                <a:gd name="T2" fmla="*/ 37 w 55"/>
                <a:gd name="T3" fmla="*/ 63 h 118"/>
                <a:gd name="T4" fmla="*/ 5 w 55"/>
                <a:gd name="T5" fmla="*/ 116 h 118"/>
                <a:gd name="T6" fmla="*/ 18 w 55"/>
                <a:gd name="T7" fmla="*/ 55 h 118"/>
                <a:gd name="T8" fmla="*/ 50 w 55"/>
                <a:gd name="T9" fmla="*/ 2 h 118"/>
              </a:gdLst>
              <a:ahLst/>
              <a:cxnLst>
                <a:cxn ang="0">
                  <a:pos x="T0" y="T1"/>
                </a:cxn>
                <a:cxn ang="0">
                  <a:pos x="T2" y="T3"/>
                </a:cxn>
                <a:cxn ang="0">
                  <a:pos x="T4" y="T5"/>
                </a:cxn>
                <a:cxn ang="0">
                  <a:pos x="T6" y="T7"/>
                </a:cxn>
                <a:cxn ang="0">
                  <a:pos x="T8" y="T9"/>
                </a:cxn>
              </a:cxnLst>
              <a:rect l="0" t="0" r="r" b="b"/>
              <a:pathLst>
                <a:path w="55" h="118">
                  <a:moveTo>
                    <a:pt x="50" y="2"/>
                  </a:moveTo>
                  <a:cubicBezTo>
                    <a:pt x="55" y="4"/>
                    <a:pt x="49" y="31"/>
                    <a:pt x="37" y="63"/>
                  </a:cubicBezTo>
                  <a:cubicBezTo>
                    <a:pt x="25" y="94"/>
                    <a:pt x="10" y="118"/>
                    <a:pt x="5" y="116"/>
                  </a:cubicBezTo>
                  <a:cubicBezTo>
                    <a:pt x="0" y="114"/>
                    <a:pt x="6" y="87"/>
                    <a:pt x="18" y="55"/>
                  </a:cubicBezTo>
                  <a:cubicBezTo>
                    <a:pt x="30" y="24"/>
                    <a:pt x="44" y="0"/>
                    <a:pt x="50" y="2"/>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 name="Freeform 25">
              <a:extLst>
                <a:ext uri="{FF2B5EF4-FFF2-40B4-BE49-F238E27FC236}">
                  <a16:creationId xmlns:a16="http://schemas.microsoft.com/office/drawing/2014/main" id="{A192714B-D821-0346-8D02-3855F3E9543C}"/>
                </a:ext>
              </a:extLst>
            </p:cNvPr>
            <p:cNvSpPr>
              <a:spLocks/>
            </p:cNvSpPr>
            <p:nvPr/>
          </p:nvSpPr>
          <p:spPr bwMode="auto">
            <a:xfrm>
              <a:off x="2510" y="987"/>
              <a:ext cx="313" cy="139"/>
            </a:xfrm>
            <a:custGeom>
              <a:avLst/>
              <a:gdLst>
                <a:gd name="T0" fmla="*/ 117 w 119"/>
                <a:gd name="T1" fmla="*/ 5 h 53"/>
                <a:gd name="T2" fmla="*/ 63 w 119"/>
                <a:gd name="T3" fmla="*/ 36 h 53"/>
                <a:gd name="T4" fmla="*/ 2 w 119"/>
                <a:gd name="T5" fmla="*/ 47 h 53"/>
                <a:gd name="T6" fmla="*/ 56 w 119"/>
                <a:gd name="T7" fmla="*/ 17 h 53"/>
                <a:gd name="T8" fmla="*/ 117 w 119"/>
                <a:gd name="T9" fmla="*/ 5 h 53"/>
              </a:gdLst>
              <a:ahLst/>
              <a:cxnLst>
                <a:cxn ang="0">
                  <a:pos x="T0" y="T1"/>
                </a:cxn>
                <a:cxn ang="0">
                  <a:pos x="T2" y="T3"/>
                </a:cxn>
                <a:cxn ang="0">
                  <a:pos x="T4" y="T5"/>
                </a:cxn>
                <a:cxn ang="0">
                  <a:pos x="T6" y="T7"/>
                </a:cxn>
                <a:cxn ang="0">
                  <a:pos x="T8" y="T9"/>
                </a:cxn>
              </a:cxnLst>
              <a:rect l="0" t="0" r="r" b="b"/>
              <a:pathLst>
                <a:path w="119" h="53">
                  <a:moveTo>
                    <a:pt x="117" y="5"/>
                  </a:moveTo>
                  <a:cubicBezTo>
                    <a:pt x="119" y="11"/>
                    <a:pt x="95" y="24"/>
                    <a:pt x="63" y="36"/>
                  </a:cubicBezTo>
                  <a:cubicBezTo>
                    <a:pt x="31" y="48"/>
                    <a:pt x="4" y="53"/>
                    <a:pt x="2" y="47"/>
                  </a:cubicBezTo>
                  <a:cubicBezTo>
                    <a:pt x="0" y="42"/>
                    <a:pt x="24" y="28"/>
                    <a:pt x="56" y="17"/>
                  </a:cubicBezTo>
                  <a:cubicBezTo>
                    <a:pt x="88" y="5"/>
                    <a:pt x="115" y="0"/>
                    <a:pt x="117" y="5"/>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 name="Freeform 26">
              <a:extLst>
                <a:ext uri="{FF2B5EF4-FFF2-40B4-BE49-F238E27FC236}">
                  <a16:creationId xmlns:a16="http://schemas.microsoft.com/office/drawing/2014/main" id="{B22985E2-CD3D-6047-8C1E-665C5C8CDDFC}"/>
                </a:ext>
              </a:extLst>
            </p:cNvPr>
            <p:cNvSpPr>
              <a:spLocks/>
            </p:cNvSpPr>
            <p:nvPr/>
          </p:nvSpPr>
          <p:spPr bwMode="auto">
            <a:xfrm>
              <a:off x="4657" y="1208"/>
              <a:ext cx="106" cy="710"/>
            </a:xfrm>
            <a:custGeom>
              <a:avLst/>
              <a:gdLst>
                <a:gd name="T0" fmla="*/ 58 w 106"/>
                <a:gd name="T1" fmla="*/ 0 h 710"/>
                <a:gd name="T2" fmla="*/ 0 w 106"/>
                <a:gd name="T3" fmla="*/ 710 h 710"/>
                <a:gd name="T4" fmla="*/ 106 w 106"/>
                <a:gd name="T5" fmla="*/ 710 h 710"/>
                <a:gd name="T6" fmla="*/ 58 w 106"/>
                <a:gd name="T7" fmla="*/ 0 h 710"/>
              </a:gdLst>
              <a:ahLst/>
              <a:cxnLst>
                <a:cxn ang="0">
                  <a:pos x="T0" y="T1"/>
                </a:cxn>
                <a:cxn ang="0">
                  <a:pos x="T2" y="T3"/>
                </a:cxn>
                <a:cxn ang="0">
                  <a:pos x="T4" y="T5"/>
                </a:cxn>
                <a:cxn ang="0">
                  <a:pos x="T6" y="T7"/>
                </a:cxn>
              </a:cxnLst>
              <a:rect l="0" t="0" r="r" b="b"/>
              <a:pathLst>
                <a:path w="106" h="710">
                  <a:moveTo>
                    <a:pt x="58" y="0"/>
                  </a:moveTo>
                  <a:lnTo>
                    <a:pt x="0" y="710"/>
                  </a:lnTo>
                  <a:lnTo>
                    <a:pt x="106" y="710"/>
                  </a:lnTo>
                  <a:lnTo>
                    <a:pt x="58" y="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 name="Freeform 27">
              <a:extLst>
                <a:ext uri="{FF2B5EF4-FFF2-40B4-BE49-F238E27FC236}">
                  <a16:creationId xmlns:a16="http://schemas.microsoft.com/office/drawing/2014/main" id="{F4FA9563-3E07-1444-896D-B538FF34C237}"/>
                </a:ext>
              </a:extLst>
            </p:cNvPr>
            <p:cNvSpPr>
              <a:spLocks/>
            </p:cNvSpPr>
            <p:nvPr/>
          </p:nvSpPr>
          <p:spPr bwMode="auto">
            <a:xfrm>
              <a:off x="4713" y="921"/>
              <a:ext cx="265" cy="337"/>
            </a:xfrm>
            <a:custGeom>
              <a:avLst/>
              <a:gdLst>
                <a:gd name="T0" fmla="*/ 96 w 101"/>
                <a:gd name="T1" fmla="*/ 4 h 128"/>
                <a:gd name="T2" fmla="*/ 61 w 101"/>
                <a:gd name="T3" fmla="*/ 72 h 128"/>
                <a:gd name="T4" fmla="*/ 5 w 101"/>
                <a:gd name="T5" fmla="*/ 124 h 128"/>
                <a:gd name="T6" fmla="*/ 41 w 101"/>
                <a:gd name="T7" fmla="*/ 57 h 128"/>
                <a:gd name="T8" fmla="*/ 96 w 101"/>
                <a:gd name="T9" fmla="*/ 4 h 128"/>
              </a:gdLst>
              <a:ahLst/>
              <a:cxnLst>
                <a:cxn ang="0">
                  <a:pos x="T0" y="T1"/>
                </a:cxn>
                <a:cxn ang="0">
                  <a:pos x="T2" y="T3"/>
                </a:cxn>
                <a:cxn ang="0">
                  <a:pos x="T4" y="T5"/>
                </a:cxn>
                <a:cxn ang="0">
                  <a:pos x="T6" y="T7"/>
                </a:cxn>
                <a:cxn ang="0">
                  <a:pos x="T8" y="T9"/>
                </a:cxn>
              </a:cxnLst>
              <a:rect l="0" t="0" r="r" b="b"/>
              <a:pathLst>
                <a:path w="101" h="128">
                  <a:moveTo>
                    <a:pt x="96" y="4"/>
                  </a:moveTo>
                  <a:cubicBezTo>
                    <a:pt x="101" y="8"/>
                    <a:pt x="86" y="39"/>
                    <a:pt x="61" y="72"/>
                  </a:cubicBezTo>
                  <a:cubicBezTo>
                    <a:pt x="36" y="105"/>
                    <a:pt x="11" y="128"/>
                    <a:pt x="5" y="124"/>
                  </a:cubicBezTo>
                  <a:cubicBezTo>
                    <a:pt x="0" y="120"/>
                    <a:pt x="16" y="90"/>
                    <a:pt x="41" y="57"/>
                  </a:cubicBezTo>
                  <a:cubicBezTo>
                    <a:pt x="66" y="23"/>
                    <a:pt x="90" y="0"/>
                    <a:pt x="96" y="4"/>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 name="Freeform 28">
              <a:extLst>
                <a:ext uri="{FF2B5EF4-FFF2-40B4-BE49-F238E27FC236}">
                  <a16:creationId xmlns:a16="http://schemas.microsoft.com/office/drawing/2014/main" id="{57A9A0D8-D834-5E43-8B42-ED3D88F4CB3B}"/>
                </a:ext>
              </a:extLst>
            </p:cNvPr>
            <p:cNvSpPr>
              <a:spLocks/>
            </p:cNvSpPr>
            <p:nvPr/>
          </p:nvSpPr>
          <p:spPr bwMode="auto">
            <a:xfrm>
              <a:off x="4357" y="1102"/>
              <a:ext cx="387" cy="158"/>
            </a:xfrm>
            <a:custGeom>
              <a:avLst/>
              <a:gdLst>
                <a:gd name="T0" fmla="*/ 2 w 147"/>
                <a:gd name="T1" fmla="*/ 7 h 60"/>
                <a:gd name="T2" fmla="*/ 77 w 147"/>
                <a:gd name="T3" fmla="*/ 18 h 60"/>
                <a:gd name="T4" fmla="*/ 145 w 147"/>
                <a:gd name="T5" fmla="*/ 54 h 60"/>
                <a:gd name="T6" fmla="*/ 69 w 147"/>
                <a:gd name="T7" fmla="*/ 42 h 60"/>
                <a:gd name="T8" fmla="*/ 2 w 147"/>
                <a:gd name="T9" fmla="*/ 7 h 60"/>
              </a:gdLst>
              <a:ahLst/>
              <a:cxnLst>
                <a:cxn ang="0">
                  <a:pos x="T0" y="T1"/>
                </a:cxn>
                <a:cxn ang="0">
                  <a:pos x="T2" y="T3"/>
                </a:cxn>
                <a:cxn ang="0">
                  <a:pos x="T4" y="T5"/>
                </a:cxn>
                <a:cxn ang="0">
                  <a:pos x="T6" y="T7"/>
                </a:cxn>
                <a:cxn ang="0">
                  <a:pos x="T8" y="T9"/>
                </a:cxn>
              </a:cxnLst>
              <a:rect l="0" t="0" r="r" b="b"/>
              <a:pathLst>
                <a:path w="147" h="60">
                  <a:moveTo>
                    <a:pt x="2" y="7"/>
                  </a:moveTo>
                  <a:cubicBezTo>
                    <a:pt x="4" y="0"/>
                    <a:pt x="38" y="5"/>
                    <a:pt x="77" y="18"/>
                  </a:cubicBezTo>
                  <a:cubicBezTo>
                    <a:pt x="117" y="31"/>
                    <a:pt x="147" y="47"/>
                    <a:pt x="145" y="54"/>
                  </a:cubicBezTo>
                  <a:cubicBezTo>
                    <a:pt x="142" y="60"/>
                    <a:pt x="109" y="55"/>
                    <a:pt x="69" y="42"/>
                  </a:cubicBezTo>
                  <a:cubicBezTo>
                    <a:pt x="30" y="29"/>
                    <a:pt x="0" y="13"/>
                    <a:pt x="2" y="7"/>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 name="Freeform 29">
              <a:extLst>
                <a:ext uri="{FF2B5EF4-FFF2-40B4-BE49-F238E27FC236}">
                  <a16:creationId xmlns:a16="http://schemas.microsoft.com/office/drawing/2014/main" id="{6FE04F4B-9FA1-1341-AE3E-EA9DF35FEA71}"/>
                </a:ext>
              </a:extLst>
            </p:cNvPr>
            <p:cNvSpPr>
              <a:spLocks/>
            </p:cNvSpPr>
            <p:nvPr/>
          </p:nvSpPr>
          <p:spPr bwMode="auto">
            <a:xfrm>
              <a:off x="4699" y="1218"/>
              <a:ext cx="190" cy="379"/>
            </a:xfrm>
            <a:custGeom>
              <a:avLst/>
              <a:gdLst>
                <a:gd name="T0" fmla="*/ 6 w 72"/>
                <a:gd name="T1" fmla="*/ 3 h 144"/>
                <a:gd name="T2" fmla="*/ 47 w 72"/>
                <a:gd name="T3" fmla="*/ 67 h 144"/>
                <a:gd name="T4" fmla="*/ 65 w 72"/>
                <a:gd name="T5" fmla="*/ 141 h 144"/>
                <a:gd name="T6" fmla="*/ 24 w 72"/>
                <a:gd name="T7" fmla="*/ 77 h 144"/>
                <a:gd name="T8" fmla="*/ 6 w 72"/>
                <a:gd name="T9" fmla="*/ 3 h 144"/>
              </a:gdLst>
              <a:ahLst/>
              <a:cxnLst>
                <a:cxn ang="0">
                  <a:pos x="T0" y="T1"/>
                </a:cxn>
                <a:cxn ang="0">
                  <a:pos x="T2" y="T3"/>
                </a:cxn>
                <a:cxn ang="0">
                  <a:pos x="T4" y="T5"/>
                </a:cxn>
                <a:cxn ang="0">
                  <a:pos x="T6" y="T7"/>
                </a:cxn>
                <a:cxn ang="0">
                  <a:pos x="T8" y="T9"/>
                </a:cxn>
              </a:cxnLst>
              <a:rect l="0" t="0" r="r" b="b"/>
              <a:pathLst>
                <a:path w="72" h="144">
                  <a:moveTo>
                    <a:pt x="6" y="3"/>
                  </a:moveTo>
                  <a:cubicBezTo>
                    <a:pt x="12" y="0"/>
                    <a:pt x="31" y="29"/>
                    <a:pt x="47" y="67"/>
                  </a:cubicBezTo>
                  <a:cubicBezTo>
                    <a:pt x="63" y="105"/>
                    <a:pt x="72" y="138"/>
                    <a:pt x="65" y="141"/>
                  </a:cubicBezTo>
                  <a:cubicBezTo>
                    <a:pt x="59" y="144"/>
                    <a:pt x="40" y="115"/>
                    <a:pt x="24" y="77"/>
                  </a:cubicBezTo>
                  <a:cubicBezTo>
                    <a:pt x="8" y="39"/>
                    <a:pt x="0" y="6"/>
                    <a:pt x="6" y="3"/>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 name="Freeform 30">
              <a:extLst>
                <a:ext uri="{FF2B5EF4-FFF2-40B4-BE49-F238E27FC236}">
                  <a16:creationId xmlns:a16="http://schemas.microsoft.com/office/drawing/2014/main" id="{359077F0-3B8B-9A4F-B96F-057747F78C01}"/>
                </a:ext>
              </a:extLst>
            </p:cNvPr>
            <p:cNvSpPr>
              <a:spLocks/>
            </p:cNvSpPr>
            <p:nvPr/>
          </p:nvSpPr>
          <p:spPr bwMode="auto">
            <a:xfrm>
              <a:off x="3765" y="1508"/>
              <a:ext cx="1482" cy="1176"/>
            </a:xfrm>
            <a:custGeom>
              <a:avLst/>
              <a:gdLst>
                <a:gd name="T0" fmla="*/ 321 w 563"/>
                <a:gd name="T1" fmla="*/ 439 h 447"/>
                <a:gd name="T2" fmla="*/ 409 w 563"/>
                <a:gd name="T3" fmla="*/ 303 h 447"/>
                <a:gd name="T4" fmla="*/ 563 w 563"/>
                <a:gd name="T5" fmla="*/ 73 h 447"/>
                <a:gd name="T6" fmla="*/ 495 w 563"/>
                <a:gd name="T7" fmla="*/ 21 h 447"/>
                <a:gd name="T8" fmla="*/ 328 w 563"/>
                <a:gd name="T9" fmla="*/ 136 h 447"/>
                <a:gd name="T10" fmla="*/ 256 w 563"/>
                <a:gd name="T11" fmla="*/ 118 h 447"/>
                <a:gd name="T12" fmla="*/ 184 w 563"/>
                <a:gd name="T13" fmla="*/ 202 h 447"/>
                <a:gd name="T14" fmla="*/ 77 w 563"/>
                <a:gd name="T15" fmla="*/ 194 h 447"/>
                <a:gd name="T16" fmla="*/ 28 w 563"/>
                <a:gd name="T17" fmla="*/ 269 h 447"/>
                <a:gd name="T18" fmla="*/ 19 w 563"/>
                <a:gd name="T19" fmla="*/ 278 h 447"/>
                <a:gd name="T20" fmla="*/ 37 w 563"/>
                <a:gd name="T21" fmla="*/ 353 h 447"/>
                <a:gd name="T22" fmla="*/ 207 w 563"/>
                <a:gd name="T23" fmla="*/ 382 h 447"/>
                <a:gd name="T24" fmla="*/ 321 w 563"/>
                <a:gd name="T25" fmla="*/ 439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3" h="447">
                  <a:moveTo>
                    <a:pt x="321" y="439"/>
                  </a:moveTo>
                  <a:cubicBezTo>
                    <a:pt x="334" y="387"/>
                    <a:pt x="365" y="340"/>
                    <a:pt x="409" y="303"/>
                  </a:cubicBezTo>
                  <a:cubicBezTo>
                    <a:pt x="481" y="241"/>
                    <a:pt x="535" y="162"/>
                    <a:pt x="563" y="73"/>
                  </a:cubicBezTo>
                  <a:cubicBezTo>
                    <a:pt x="549" y="48"/>
                    <a:pt x="525" y="28"/>
                    <a:pt x="495" y="21"/>
                  </a:cubicBezTo>
                  <a:cubicBezTo>
                    <a:pt x="413" y="0"/>
                    <a:pt x="346" y="61"/>
                    <a:pt x="328" y="136"/>
                  </a:cubicBezTo>
                  <a:cubicBezTo>
                    <a:pt x="309" y="118"/>
                    <a:pt x="282" y="112"/>
                    <a:pt x="256" y="118"/>
                  </a:cubicBezTo>
                  <a:cubicBezTo>
                    <a:pt x="217" y="128"/>
                    <a:pt x="194" y="165"/>
                    <a:pt x="184" y="202"/>
                  </a:cubicBezTo>
                  <a:cubicBezTo>
                    <a:pt x="153" y="180"/>
                    <a:pt x="111" y="175"/>
                    <a:pt x="77" y="194"/>
                  </a:cubicBezTo>
                  <a:cubicBezTo>
                    <a:pt x="49" y="210"/>
                    <a:pt x="32" y="238"/>
                    <a:pt x="28" y="269"/>
                  </a:cubicBezTo>
                  <a:cubicBezTo>
                    <a:pt x="25" y="271"/>
                    <a:pt x="22" y="274"/>
                    <a:pt x="19" y="278"/>
                  </a:cubicBezTo>
                  <a:cubicBezTo>
                    <a:pt x="0" y="303"/>
                    <a:pt x="16" y="336"/>
                    <a:pt x="37" y="353"/>
                  </a:cubicBezTo>
                  <a:cubicBezTo>
                    <a:pt x="79" y="388"/>
                    <a:pt x="162" y="427"/>
                    <a:pt x="207" y="382"/>
                  </a:cubicBezTo>
                  <a:cubicBezTo>
                    <a:pt x="230" y="422"/>
                    <a:pt x="274" y="447"/>
                    <a:pt x="321" y="439"/>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 name="Freeform 31">
              <a:extLst>
                <a:ext uri="{FF2B5EF4-FFF2-40B4-BE49-F238E27FC236}">
                  <a16:creationId xmlns:a16="http://schemas.microsoft.com/office/drawing/2014/main" id="{7C2C21B7-AF86-C740-B535-A94F1E015616}"/>
                </a:ext>
              </a:extLst>
            </p:cNvPr>
            <p:cNvSpPr>
              <a:spLocks/>
            </p:cNvSpPr>
            <p:nvPr/>
          </p:nvSpPr>
          <p:spPr bwMode="auto">
            <a:xfrm>
              <a:off x="2610" y="1494"/>
              <a:ext cx="1613" cy="1090"/>
            </a:xfrm>
            <a:custGeom>
              <a:avLst/>
              <a:gdLst>
                <a:gd name="T0" fmla="*/ 575 w 613"/>
                <a:gd name="T1" fmla="*/ 233 h 414"/>
                <a:gd name="T2" fmla="*/ 442 w 613"/>
                <a:gd name="T3" fmla="*/ 212 h 414"/>
                <a:gd name="T4" fmla="*/ 428 w 613"/>
                <a:gd name="T5" fmla="*/ 178 h 414"/>
                <a:gd name="T6" fmla="*/ 385 w 613"/>
                <a:gd name="T7" fmla="*/ 163 h 414"/>
                <a:gd name="T8" fmla="*/ 362 w 613"/>
                <a:gd name="T9" fmla="*/ 159 h 414"/>
                <a:gd name="T10" fmla="*/ 357 w 613"/>
                <a:gd name="T11" fmla="*/ 144 h 414"/>
                <a:gd name="T12" fmla="*/ 349 w 613"/>
                <a:gd name="T13" fmla="*/ 119 h 414"/>
                <a:gd name="T14" fmla="*/ 313 w 613"/>
                <a:gd name="T15" fmla="*/ 107 h 414"/>
                <a:gd name="T16" fmla="*/ 290 w 613"/>
                <a:gd name="T17" fmla="*/ 103 h 414"/>
                <a:gd name="T18" fmla="*/ 285 w 613"/>
                <a:gd name="T19" fmla="*/ 71 h 414"/>
                <a:gd name="T20" fmla="*/ 257 w 613"/>
                <a:gd name="T21" fmla="*/ 22 h 414"/>
                <a:gd name="T22" fmla="*/ 161 w 613"/>
                <a:gd name="T23" fmla="*/ 29 h 414"/>
                <a:gd name="T24" fmla="*/ 24 w 613"/>
                <a:gd name="T25" fmla="*/ 97 h 414"/>
                <a:gd name="T26" fmla="*/ 141 w 613"/>
                <a:gd name="T27" fmla="*/ 237 h 414"/>
                <a:gd name="T28" fmla="*/ 171 w 613"/>
                <a:gd name="T29" fmla="*/ 249 h 414"/>
                <a:gd name="T30" fmla="*/ 186 w 613"/>
                <a:gd name="T31" fmla="*/ 273 h 414"/>
                <a:gd name="T32" fmla="*/ 228 w 613"/>
                <a:gd name="T33" fmla="*/ 295 h 414"/>
                <a:gd name="T34" fmla="*/ 284 w 613"/>
                <a:gd name="T35" fmla="*/ 312 h 414"/>
                <a:gd name="T36" fmla="*/ 344 w 613"/>
                <a:gd name="T37" fmla="*/ 348 h 414"/>
                <a:gd name="T38" fmla="*/ 588 w 613"/>
                <a:gd name="T39" fmla="*/ 340 h 414"/>
                <a:gd name="T40" fmla="*/ 575 w 613"/>
                <a:gd name="T41" fmla="*/ 233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13" h="414">
                  <a:moveTo>
                    <a:pt x="575" y="233"/>
                  </a:moveTo>
                  <a:cubicBezTo>
                    <a:pt x="538" y="201"/>
                    <a:pt x="487" y="205"/>
                    <a:pt x="442" y="212"/>
                  </a:cubicBezTo>
                  <a:cubicBezTo>
                    <a:pt x="442" y="200"/>
                    <a:pt x="437" y="188"/>
                    <a:pt x="428" y="178"/>
                  </a:cubicBezTo>
                  <a:cubicBezTo>
                    <a:pt x="416" y="165"/>
                    <a:pt x="401" y="163"/>
                    <a:pt x="385" y="163"/>
                  </a:cubicBezTo>
                  <a:cubicBezTo>
                    <a:pt x="377" y="163"/>
                    <a:pt x="368" y="165"/>
                    <a:pt x="362" y="159"/>
                  </a:cubicBezTo>
                  <a:cubicBezTo>
                    <a:pt x="358" y="155"/>
                    <a:pt x="358" y="149"/>
                    <a:pt x="357" y="144"/>
                  </a:cubicBezTo>
                  <a:cubicBezTo>
                    <a:pt x="355" y="135"/>
                    <a:pt x="355" y="126"/>
                    <a:pt x="349" y="119"/>
                  </a:cubicBezTo>
                  <a:cubicBezTo>
                    <a:pt x="340" y="109"/>
                    <a:pt x="326" y="108"/>
                    <a:pt x="313" y="107"/>
                  </a:cubicBezTo>
                  <a:cubicBezTo>
                    <a:pt x="306" y="107"/>
                    <a:pt x="297" y="107"/>
                    <a:pt x="290" y="103"/>
                  </a:cubicBezTo>
                  <a:cubicBezTo>
                    <a:pt x="281" y="97"/>
                    <a:pt x="286" y="81"/>
                    <a:pt x="285" y="71"/>
                  </a:cubicBezTo>
                  <a:cubicBezTo>
                    <a:pt x="282" y="52"/>
                    <a:pt x="272" y="34"/>
                    <a:pt x="257" y="22"/>
                  </a:cubicBezTo>
                  <a:cubicBezTo>
                    <a:pt x="228" y="0"/>
                    <a:pt x="187" y="4"/>
                    <a:pt x="161" y="29"/>
                  </a:cubicBezTo>
                  <a:cubicBezTo>
                    <a:pt x="107" y="11"/>
                    <a:pt x="44" y="38"/>
                    <a:pt x="24" y="97"/>
                  </a:cubicBezTo>
                  <a:cubicBezTo>
                    <a:pt x="0" y="173"/>
                    <a:pt x="64" y="245"/>
                    <a:pt x="141" y="237"/>
                  </a:cubicBezTo>
                  <a:cubicBezTo>
                    <a:pt x="154" y="235"/>
                    <a:pt x="165" y="236"/>
                    <a:pt x="171" y="249"/>
                  </a:cubicBezTo>
                  <a:cubicBezTo>
                    <a:pt x="176" y="258"/>
                    <a:pt x="179" y="266"/>
                    <a:pt x="186" y="273"/>
                  </a:cubicBezTo>
                  <a:cubicBezTo>
                    <a:pt x="197" y="284"/>
                    <a:pt x="213" y="291"/>
                    <a:pt x="228" y="295"/>
                  </a:cubicBezTo>
                  <a:cubicBezTo>
                    <a:pt x="246" y="300"/>
                    <a:pt x="266" y="303"/>
                    <a:pt x="284" y="312"/>
                  </a:cubicBezTo>
                  <a:cubicBezTo>
                    <a:pt x="305" y="321"/>
                    <a:pt x="324" y="337"/>
                    <a:pt x="344" y="348"/>
                  </a:cubicBezTo>
                  <a:cubicBezTo>
                    <a:pt x="412" y="384"/>
                    <a:pt x="533" y="414"/>
                    <a:pt x="588" y="340"/>
                  </a:cubicBezTo>
                  <a:cubicBezTo>
                    <a:pt x="613" y="306"/>
                    <a:pt x="609" y="261"/>
                    <a:pt x="575" y="233"/>
                  </a:cubicBezTo>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3" name="Freeform 32">
              <a:extLst>
                <a:ext uri="{FF2B5EF4-FFF2-40B4-BE49-F238E27FC236}">
                  <a16:creationId xmlns:a16="http://schemas.microsoft.com/office/drawing/2014/main" id="{1D206063-1506-1D48-B0EA-EBC8B7433965}"/>
                </a:ext>
              </a:extLst>
            </p:cNvPr>
            <p:cNvSpPr>
              <a:spLocks/>
            </p:cNvSpPr>
            <p:nvPr/>
          </p:nvSpPr>
          <p:spPr bwMode="auto">
            <a:xfrm>
              <a:off x="2818" y="1218"/>
              <a:ext cx="297" cy="297"/>
            </a:xfrm>
            <a:custGeom>
              <a:avLst/>
              <a:gdLst>
                <a:gd name="T0" fmla="*/ 98 w 113"/>
                <a:gd name="T1" fmla="*/ 30 h 113"/>
                <a:gd name="T2" fmla="*/ 83 w 113"/>
                <a:gd name="T3" fmla="*/ 98 h 113"/>
                <a:gd name="T4" fmla="*/ 15 w 113"/>
                <a:gd name="T5" fmla="*/ 83 h 113"/>
                <a:gd name="T6" fmla="*/ 30 w 113"/>
                <a:gd name="T7" fmla="*/ 15 h 113"/>
                <a:gd name="T8" fmla="*/ 98 w 113"/>
                <a:gd name="T9" fmla="*/ 30 h 113"/>
              </a:gdLst>
              <a:ahLst/>
              <a:cxnLst>
                <a:cxn ang="0">
                  <a:pos x="T0" y="T1"/>
                </a:cxn>
                <a:cxn ang="0">
                  <a:pos x="T2" y="T3"/>
                </a:cxn>
                <a:cxn ang="0">
                  <a:pos x="T4" y="T5"/>
                </a:cxn>
                <a:cxn ang="0">
                  <a:pos x="T6" y="T7"/>
                </a:cxn>
                <a:cxn ang="0">
                  <a:pos x="T8" y="T9"/>
                </a:cxn>
              </a:cxnLst>
              <a:rect l="0" t="0" r="r" b="b"/>
              <a:pathLst>
                <a:path w="113" h="113">
                  <a:moveTo>
                    <a:pt x="98" y="30"/>
                  </a:moveTo>
                  <a:cubicBezTo>
                    <a:pt x="113" y="53"/>
                    <a:pt x="106" y="84"/>
                    <a:pt x="83" y="98"/>
                  </a:cubicBezTo>
                  <a:cubicBezTo>
                    <a:pt x="60" y="113"/>
                    <a:pt x="29" y="106"/>
                    <a:pt x="15" y="83"/>
                  </a:cubicBezTo>
                  <a:cubicBezTo>
                    <a:pt x="0" y="59"/>
                    <a:pt x="7" y="29"/>
                    <a:pt x="30" y="15"/>
                  </a:cubicBezTo>
                  <a:cubicBezTo>
                    <a:pt x="53" y="0"/>
                    <a:pt x="84" y="7"/>
                    <a:pt x="98" y="3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4" name="Freeform 33">
              <a:extLst>
                <a:ext uri="{FF2B5EF4-FFF2-40B4-BE49-F238E27FC236}">
                  <a16:creationId xmlns:a16="http://schemas.microsoft.com/office/drawing/2014/main" id="{8CCAB8A7-48BF-1F40-A377-ABE88BA5CEA0}"/>
                </a:ext>
              </a:extLst>
            </p:cNvPr>
            <p:cNvSpPr>
              <a:spLocks/>
            </p:cNvSpPr>
            <p:nvPr/>
          </p:nvSpPr>
          <p:spPr bwMode="auto">
            <a:xfrm>
              <a:off x="2820" y="1392"/>
              <a:ext cx="234" cy="237"/>
            </a:xfrm>
            <a:custGeom>
              <a:avLst/>
              <a:gdLst>
                <a:gd name="T0" fmla="*/ 78 w 89"/>
                <a:gd name="T1" fmla="*/ 24 h 90"/>
                <a:gd name="T2" fmla="*/ 65 w 89"/>
                <a:gd name="T3" fmla="*/ 79 h 90"/>
                <a:gd name="T4" fmla="*/ 11 w 89"/>
                <a:gd name="T5" fmla="*/ 66 h 90"/>
                <a:gd name="T6" fmla="*/ 24 w 89"/>
                <a:gd name="T7" fmla="*/ 12 h 90"/>
                <a:gd name="T8" fmla="*/ 78 w 89"/>
                <a:gd name="T9" fmla="*/ 24 h 90"/>
              </a:gdLst>
              <a:ahLst/>
              <a:cxnLst>
                <a:cxn ang="0">
                  <a:pos x="T0" y="T1"/>
                </a:cxn>
                <a:cxn ang="0">
                  <a:pos x="T2" y="T3"/>
                </a:cxn>
                <a:cxn ang="0">
                  <a:pos x="T4" y="T5"/>
                </a:cxn>
                <a:cxn ang="0">
                  <a:pos x="T6" y="T7"/>
                </a:cxn>
                <a:cxn ang="0">
                  <a:pos x="T8" y="T9"/>
                </a:cxn>
              </a:cxnLst>
              <a:rect l="0" t="0" r="r" b="b"/>
              <a:pathLst>
                <a:path w="89" h="90">
                  <a:moveTo>
                    <a:pt x="78" y="24"/>
                  </a:moveTo>
                  <a:cubicBezTo>
                    <a:pt x="89" y="43"/>
                    <a:pt x="84" y="67"/>
                    <a:pt x="65" y="79"/>
                  </a:cubicBezTo>
                  <a:cubicBezTo>
                    <a:pt x="47" y="90"/>
                    <a:pt x="23" y="85"/>
                    <a:pt x="11" y="66"/>
                  </a:cubicBezTo>
                  <a:cubicBezTo>
                    <a:pt x="0" y="48"/>
                    <a:pt x="5" y="23"/>
                    <a:pt x="24" y="12"/>
                  </a:cubicBezTo>
                  <a:cubicBezTo>
                    <a:pt x="42" y="0"/>
                    <a:pt x="66" y="6"/>
                    <a:pt x="78" y="24"/>
                  </a:cubicBezTo>
                  <a:close/>
                </a:path>
              </a:pathLst>
            </a:custGeom>
            <a:solidFill>
              <a:srgbClr val="ADC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5" name="Freeform 34">
              <a:extLst>
                <a:ext uri="{FF2B5EF4-FFF2-40B4-BE49-F238E27FC236}">
                  <a16:creationId xmlns:a16="http://schemas.microsoft.com/office/drawing/2014/main" id="{91743EB6-C0D2-EE4B-8703-365399EF46B6}"/>
                </a:ext>
              </a:extLst>
            </p:cNvPr>
            <p:cNvSpPr>
              <a:spLocks/>
            </p:cNvSpPr>
            <p:nvPr/>
          </p:nvSpPr>
          <p:spPr bwMode="auto">
            <a:xfrm>
              <a:off x="3036" y="1563"/>
              <a:ext cx="237" cy="237"/>
            </a:xfrm>
            <a:custGeom>
              <a:avLst/>
              <a:gdLst>
                <a:gd name="T0" fmla="*/ 78 w 90"/>
                <a:gd name="T1" fmla="*/ 24 h 90"/>
                <a:gd name="T2" fmla="*/ 66 w 90"/>
                <a:gd name="T3" fmla="*/ 79 h 90"/>
                <a:gd name="T4" fmla="*/ 12 w 90"/>
                <a:gd name="T5" fmla="*/ 66 h 90"/>
                <a:gd name="T6" fmla="*/ 24 w 90"/>
                <a:gd name="T7" fmla="*/ 12 h 90"/>
                <a:gd name="T8" fmla="*/ 78 w 90"/>
                <a:gd name="T9" fmla="*/ 24 h 90"/>
              </a:gdLst>
              <a:ahLst/>
              <a:cxnLst>
                <a:cxn ang="0">
                  <a:pos x="T0" y="T1"/>
                </a:cxn>
                <a:cxn ang="0">
                  <a:pos x="T2" y="T3"/>
                </a:cxn>
                <a:cxn ang="0">
                  <a:pos x="T4" y="T5"/>
                </a:cxn>
                <a:cxn ang="0">
                  <a:pos x="T6" y="T7"/>
                </a:cxn>
                <a:cxn ang="0">
                  <a:pos x="T8" y="T9"/>
                </a:cxn>
              </a:cxnLst>
              <a:rect l="0" t="0" r="r" b="b"/>
              <a:pathLst>
                <a:path w="90" h="90">
                  <a:moveTo>
                    <a:pt x="78" y="24"/>
                  </a:moveTo>
                  <a:cubicBezTo>
                    <a:pt x="90" y="43"/>
                    <a:pt x="84" y="67"/>
                    <a:pt x="66" y="79"/>
                  </a:cubicBezTo>
                  <a:cubicBezTo>
                    <a:pt x="48" y="90"/>
                    <a:pt x="23" y="85"/>
                    <a:pt x="12" y="66"/>
                  </a:cubicBezTo>
                  <a:cubicBezTo>
                    <a:pt x="0" y="48"/>
                    <a:pt x="6" y="24"/>
                    <a:pt x="24" y="12"/>
                  </a:cubicBezTo>
                  <a:cubicBezTo>
                    <a:pt x="43" y="0"/>
                    <a:pt x="67" y="6"/>
                    <a:pt x="78" y="24"/>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6" name="Freeform 35">
              <a:extLst>
                <a:ext uri="{FF2B5EF4-FFF2-40B4-BE49-F238E27FC236}">
                  <a16:creationId xmlns:a16="http://schemas.microsoft.com/office/drawing/2014/main" id="{3E866100-E0AC-1A41-9FAB-843792876CA9}"/>
                </a:ext>
              </a:extLst>
            </p:cNvPr>
            <p:cNvSpPr>
              <a:spLocks/>
            </p:cNvSpPr>
            <p:nvPr/>
          </p:nvSpPr>
          <p:spPr bwMode="auto">
            <a:xfrm>
              <a:off x="2936" y="1173"/>
              <a:ext cx="213" cy="214"/>
            </a:xfrm>
            <a:custGeom>
              <a:avLst/>
              <a:gdLst>
                <a:gd name="T0" fmla="*/ 71 w 81"/>
                <a:gd name="T1" fmla="*/ 22 h 81"/>
                <a:gd name="T2" fmla="*/ 59 w 81"/>
                <a:gd name="T3" fmla="*/ 71 h 81"/>
                <a:gd name="T4" fmla="*/ 10 w 81"/>
                <a:gd name="T5" fmla="*/ 60 h 81"/>
                <a:gd name="T6" fmla="*/ 21 w 81"/>
                <a:gd name="T7" fmla="*/ 10 h 81"/>
                <a:gd name="T8" fmla="*/ 71 w 81"/>
                <a:gd name="T9" fmla="*/ 22 h 81"/>
              </a:gdLst>
              <a:ahLst/>
              <a:cxnLst>
                <a:cxn ang="0">
                  <a:pos x="T0" y="T1"/>
                </a:cxn>
                <a:cxn ang="0">
                  <a:pos x="T2" y="T3"/>
                </a:cxn>
                <a:cxn ang="0">
                  <a:pos x="T4" y="T5"/>
                </a:cxn>
                <a:cxn ang="0">
                  <a:pos x="T6" y="T7"/>
                </a:cxn>
                <a:cxn ang="0">
                  <a:pos x="T8" y="T9"/>
                </a:cxn>
              </a:cxnLst>
              <a:rect l="0" t="0" r="r" b="b"/>
              <a:pathLst>
                <a:path w="81" h="81">
                  <a:moveTo>
                    <a:pt x="71" y="22"/>
                  </a:moveTo>
                  <a:cubicBezTo>
                    <a:pt x="81" y="38"/>
                    <a:pt x="76" y="60"/>
                    <a:pt x="59" y="71"/>
                  </a:cubicBezTo>
                  <a:cubicBezTo>
                    <a:pt x="43" y="81"/>
                    <a:pt x="21" y="76"/>
                    <a:pt x="10" y="60"/>
                  </a:cubicBezTo>
                  <a:cubicBezTo>
                    <a:pt x="0" y="43"/>
                    <a:pt x="5" y="21"/>
                    <a:pt x="21" y="10"/>
                  </a:cubicBezTo>
                  <a:cubicBezTo>
                    <a:pt x="38" y="0"/>
                    <a:pt x="60" y="5"/>
                    <a:pt x="71" y="2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7" name="Freeform 36">
              <a:extLst>
                <a:ext uri="{FF2B5EF4-FFF2-40B4-BE49-F238E27FC236}">
                  <a16:creationId xmlns:a16="http://schemas.microsoft.com/office/drawing/2014/main" id="{E747A86C-3377-C343-9E32-7543143C9A5E}"/>
                </a:ext>
              </a:extLst>
            </p:cNvPr>
            <p:cNvSpPr>
              <a:spLocks/>
            </p:cNvSpPr>
            <p:nvPr/>
          </p:nvSpPr>
          <p:spPr bwMode="auto">
            <a:xfrm>
              <a:off x="3260" y="1405"/>
              <a:ext cx="213" cy="213"/>
            </a:xfrm>
            <a:custGeom>
              <a:avLst/>
              <a:gdLst>
                <a:gd name="T0" fmla="*/ 71 w 81"/>
                <a:gd name="T1" fmla="*/ 21 h 81"/>
                <a:gd name="T2" fmla="*/ 59 w 81"/>
                <a:gd name="T3" fmla="*/ 71 h 81"/>
                <a:gd name="T4" fmla="*/ 10 w 81"/>
                <a:gd name="T5" fmla="*/ 59 h 81"/>
                <a:gd name="T6" fmla="*/ 21 w 81"/>
                <a:gd name="T7" fmla="*/ 10 h 81"/>
                <a:gd name="T8" fmla="*/ 71 w 81"/>
                <a:gd name="T9" fmla="*/ 21 h 81"/>
              </a:gdLst>
              <a:ahLst/>
              <a:cxnLst>
                <a:cxn ang="0">
                  <a:pos x="T0" y="T1"/>
                </a:cxn>
                <a:cxn ang="0">
                  <a:pos x="T2" y="T3"/>
                </a:cxn>
                <a:cxn ang="0">
                  <a:pos x="T4" y="T5"/>
                </a:cxn>
                <a:cxn ang="0">
                  <a:pos x="T6" y="T7"/>
                </a:cxn>
                <a:cxn ang="0">
                  <a:pos x="T8" y="T9"/>
                </a:cxn>
              </a:cxnLst>
              <a:rect l="0" t="0" r="r" b="b"/>
              <a:pathLst>
                <a:path w="81" h="81">
                  <a:moveTo>
                    <a:pt x="71" y="21"/>
                  </a:moveTo>
                  <a:cubicBezTo>
                    <a:pt x="81" y="38"/>
                    <a:pt x="76" y="60"/>
                    <a:pt x="59" y="71"/>
                  </a:cubicBezTo>
                  <a:cubicBezTo>
                    <a:pt x="43" y="81"/>
                    <a:pt x="21" y="76"/>
                    <a:pt x="10" y="59"/>
                  </a:cubicBezTo>
                  <a:cubicBezTo>
                    <a:pt x="0" y="43"/>
                    <a:pt x="5" y="21"/>
                    <a:pt x="21" y="10"/>
                  </a:cubicBezTo>
                  <a:cubicBezTo>
                    <a:pt x="38" y="0"/>
                    <a:pt x="60" y="5"/>
                    <a:pt x="71" y="21"/>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8" name="Freeform 37">
              <a:extLst>
                <a:ext uri="{FF2B5EF4-FFF2-40B4-BE49-F238E27FC236}">
                  <a16:creationId xmlns:a16="http://schemas.microsoft.com/office/drawing/2014/main" id="{07F46C9B-5862-CE43-A40B-8044390298A4}"/>
                </a:ext>
              </a:extLst>
            </p:cNvPr>
            <p:cNvSpPr>
              <a:spLocks/>
            </p:cNvSpPr>
            <p:nvPr/>
          </p:nvSpPr>
          <p:spPr bwMode="auto">
            <a:xfrm>
              <a:off x="3149" y="1271"/>
              <a:ext cx="292" cy="292"/>
            </a:xfrm>
            <a:custGeom>
              <a:avLst/>
              <a:gdLst>
                <a:gd name="T0" fmla="*/ 100 w 111"/>
                <a:gd name="T1" fmla="*/ 36 h 111"/>
                <a:gd name="T2" fmla="*/ 75 w 111"/>
                <a:gd name="T3" fmla="*/ 100 h 111"/>
                <a:gd name="T4" fmla="*/ 11 w 111"/>
                <a:gd name="T5" fmla="*/ 75 h 111"/>
                <a:gd name="T6" fmla="*/ 36 w 111"/>
                <a:gd name="T7" fmla="*/ 11 h 111"/>
                <a:gd name="T8" fmla="*/ 100 w 111"/>
                <a:gd name="T9" fmla="*/ 36 h 111"/>
              </a:gdLst>
              <a:ahLst/>
              <a:cxnLst>
                <a:cxn ang="0">
                  <a:pos x="T0" y="T1"/>
                </a:cxn>
                <a:cxn ang="0">
                  <a:pos x="T2" y="T3"/>
                </a:cxn>
                <a:cxn ang="0">
                  <a:pos x="T4" y="T5"/>
                </a:cxn>
                <a:cxn ang="0">
                  <a:pos x="T6" y="T7"/>
                </a:cxn>
                <a:cxn ang="0">
                  <a:pos x="T8" y="T9"/>
                </a:cxn>
              </a:cxnLst>
              <a:rect l="0" t="0" r="r" b="b"/>
              <a:pathLst>
                <a:path w="111" h="111">
                  <a:moveTo>
                    <a:pt x="100" y="36"/>
                  </a:moveTo>
                  <a:cubicBezTo>
                    <a:pt x="111" y="61"/>
                    <a:pt x="99" y="89"/>
                    <a:pt x="75" y="100"/>
                  </a:cubicBezTo>
                  <a:cubicBezTo>
                    <a:pt x="50" y="111"/>
                    <a:pt x="22" y="100"/>
                    <a:pt x="11" y="75"/>
                  </a:cubicBezTo>
                  <a:cubicBezTo>
                    <a:pt x="0" y="51"/>
                    <a:pt x="11" y="22"/>
                    <a:pt x="36" y="11"/>
                  </a:cubicBezTo>
                  <a:cubicBezTo>
                    <a:pt x="60" y="0"/>
                    <a:pt x="89" y="12"/>
                    <a:pt x="100" y="3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9" name="Freeform 38">
              <a:extLst>
                <a:ext uri="{FF2B5EF4-FFF2-40B4-BE49-F238E27FC236}">
                  <a16:creationId xmlns:a16="http://schemas.microsoft.com/office/drawing/2014/main" id="{EDB7C929-FD46-2745-A0E7-F6CE180A2401}"/>
                </a:ext>
              </a:extLst>
            </p:cNvPr>
            <p:cNvSpPr>
              <a:spLocks/>
            </p:cNvSpPr>
            <p:nvPr/>
          </p:nvSpPr>
          <p:spPr bwMode="auto">
            <a:xfrm>
              <a:off x="2886" y="1521"/>
              <a:ext cx="216" cy="215"/>
            </a:xfrm>
            <a:custGeom>
              <a:avLst/>
              <a:gdLst>
                <a:gd name="T0" fmla="*/ 72 w 82"/>
                <a:gd name="T1" fmla="*/ 22 h 82"/>
                <a:gd name="T2" fmla="*/ 60 w 82"/>
                <a:gd name="T3" fmla="*/ 71 h 82"/>
                <a:gd name="T4" fmla="*/ 11 w 82"/>
                <a:gd name="T5" fmla="*/ 60 h 82"/>
                <a:gd name="T6" fmla="*/ 22 w 82"/>
                <a:gd name="T7" fmla="*/ 11 h 82"/>
                <a:gd name="T8" fmla="*/ 72 w 82"/>
                <a:gd name="T9" fmla="*/ 22 h 82"/>
              </a:gdLst>
              <a:ahLst/>
              <a:cxnLst>
                <a:cxn ang="0">
                  <a:pos x="T0" y="T1"/>
                </a:cxn>
                <a:cxn ang="0">
                  <a:pos x="T2" y="T3"/>
                </a:cxn>
                <a:cxn ang="0">
                  <a:pos x="T4" y="T5"/>
                </a:cxn>
                <a:cxn ang="0">
                  <a:pos x="T6" y="T7"/>
                </a:cxn>
                <a:cxn ang="0">
                  <a:pos x="T8" y="T9"/>
                </a:cxn>
              </a:cxnLst>
              <a:rect l="0" t="0" r="r" b="b"/>
              <a:pathLst>
                <a:path w="82" h="82">
                  <a:moveTo>
                    <a:pt x="72" y="22"/>
                  </a:moveTo>
                  <a:cubicBezTo>
                    <a:pt x="82" y="39"/>
                    <a:pt x="77" y="61"/>
                    <a:pt x="60" y="71"/>
                  </a:cubicBezTo>
                  <a:cubicBezTo>
                    <a:pt x="43" y="82"/>
                    <a:pt x="21" y="77"/>
                    <a:pt x="11" y="60"/>
                  </a:cubicBezTo>
                  <a:cubicBezTo>
                    <a:pt x="0" y="43"/>
                    <a:pt x="5" y="21"/>
                    <a:pt x="22" y="11"/>
                  </a:cubicBezTo>
                  <a:cubicBezTo>
                    <a:pt x="39" y="0"/>
                    <a:pt x="61" y="5"/>
                    <a:pt x="72" y="2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0" name="Freeform 39">
              <a:extLst>
                <a:ext uri="{FF2B5EF4-FFF2-40B4-BE49-F238E27FC236}">
                  <a16:creationId xmlns:a16="http://schemas.microsoft.com/office/drawing/2014/main" id="{F94C566B-196F-A740-A4C9-23D915B90F21}"/>
                </a:ext>
              </a:extLst>
            </p:cNvPr>
            <p:cNvSpPr>
              <a:spLocks/>
            </p:cNvSpPr>
            <p:nvPr/>
          </p:nvSpPr>
          <p:spPr bwMode="auto">
            <a:xfrm>
              <a:off x="3012" y="1147"/>
              <a:ext cx="319" cy="318"/>
            </a:xfrm>
            <a:custGeom>
              <a:avLst/>
              <a:gdLst>
                <a:gd name="T0" fmla="*/ 106 w 121"/>
                <a:gd name="T1" fmla="*/ 32 h 121"/>
                <a:gd name="T2" fmla="*/ 89 w 121"/>
                <a:gd name="T3" fmla="*/ 105 h 121"/>
                <a:gd name="T4" fmla="*/ 16 w 121"/>
                <a:gd name="T5" fmla="*/ 88 h 121"/>
                <a:gd name="T6" fmla="*/ 33 w 121"/>
                <a:gd name="T7" fmla="*/ 15 h 121"/>
                <a:gd name="T8" fmla="*/ 106 w 121"/>
                <a:gd name="T9" fmla="*/ 32 h 121"/>
              </a:gdLst>
              <a:ahLst/>
              <a:cxnLst>
                <a:cxn ang="0">
                  <a:pos x="T0" y="T1"/>
                </a:cxn>
                <a:cxn ang="0">
                  <a:pos x="T2" y="T3"/>
                </a:cxn>
                <a:cxn ang="0">
                  <a:pos x="T4" y="T5"/>
                </a:cxn>
                <a:cxn ang="0">
                  <a:pos x="T6" y="T7"/>
                </a:cxn>
                <a:cxn ang="0">
                  <a:pos x="T8" y="T9"/>
                </a:cxn>
              </a:cxnLst>
              <a:rect l="0" t="0" r="r" b="b"/>
              <a:pathLst>
                <a:path w="121" h="121">
                  <a:moveTo>
                    <a:pt x="106" y="32"/>
                  </a:moveTo>
                  <a:cubicBezTo>
                    <a:pt x="121" y="57"/>
                    <a:pt x="114" y="90"/>
                    <a:pt x="89" y="105"/>
                  </a:cubicBezTo>
                  <a:cubicBezTo>
                    <a:pt x="64" y="121"/>
                    <a:pt x="31" y="113"/>
                    <a:pt x="16" y="88"/>
                  </a:cubicBezTo>
                  <a:cubicBezTo>
                    <a:pt x="0" y="64"/>
                    <a:pt x="8" y="31"/>
                    <a:pt x="33" y="15"/>
                  </a:cubicBezTo>
                  <a:cubicBezTo>
                    <a:pt x="57" y="0"/>
                    <a:pt x="90" y="7"/>
                    <a:pt x="106" y="3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1" name="Freeform 40">
              <a:extLst>
                <a:ext uri="{FF2B5EF4-FFF2-40B4-BE49-F238E27FC236}">
                  <a16:creationId xmlns:a16="http://schemas.microsoft.com/office/drawing/2014/main" id="{536D99AF-A32B-AF40-950A-8FADF8D25FD1}"/>
                </a:ext>
              </a:extLst>
            </p:cNvPr>
            <p:cNvSpPr>
              <a:spLocks/>
            </p:cNvSpPr>
            <p:nvPr/>
          </p:nvSpPr>
          <p:spPr bwMode="auto">
            <a:xfrm>
              <a:off x="2968" y="1310"/>
              <a:ext cx="468" cy="466"/>
            </a:xfrm>
            <a:custGeom>
              <a:avLst/>
              <a:gdLst>
                <a:gd name="T0" fmla="*/ 155 w 178"/>
                <a:gd name="T1" fmla="*/ 48 h 177"/>
                <a:gd name="T2" fmla="*/ 130 w 178"/>
                <a:gd name="T3" fmla="*/ 155 h 177"/>
                <a:gd name="T4" fmla="*/ 23 w 178"/>
                <a:gd name="T5" fmla="*/ 130 h 177"/>
                <a:gd name="T6" fmla="*/ 48 w 178"/>
                <a:gd name="T7" fmla="*/ 23 h 177"/>
                <a:gd name="T8" fmla="*/ 155 w 178"/>
                <a:gd name="T9" fmla="*/ 48 h 177"/>
              </a:gdLst>
              <a:ahLst/>
              <a:cxnLst>
                <a:cxn ang="0">
                  <a:pos x="T0" y="T1"/>
                </a:cxn>
                <a:cxn ang="0">
                  <a:pos x="T2" y="T3"/>
                </a:cxn>
                <a:cxn ang="0">
                  <a:pos x="T4" y="T5"/>
                </a:cxn>
                <a:cxn ang="0">
                  <a:pos x="T6" y="T7"/>
                </a:cxn>
                <a:cxn ang="0">
                  <a:pos x="T8" y="T9"/>
                </a:cxn>
              </a:cxnLst>
              <a:rect l="0" t="0" r="r" b="b"/>
              <a:pathLst>
                <a:path w="178" h="177">
                  <a:moveTo>
                    <a:pt x="155" y="48"/>
                  </a:moveTo>
                  <a:cubicBezTo>
                    <a:pt x="178" y="84"/>
                    <a:pt x="167" y="132"/>
                    <a:pt x="130" y="155"/>
                  </a:cubicBezTo>
                  <a:cubicBezTo>
                    <a:pt x="94" y="177"/>
                    <a:pt x="46" y="166"/>
                    <a:pt x="23" y="130"/>
                  </a:cubicBezTo>
                  <a:cubicBezTo>
                    <a:pt x="0" y="94"/>
                    <a:pt x="11" y="46"/>
                    <a:pt x="48" y="23"/>
                  </a:cubicBezTo>
                  <a:cubicBezTo>
                    <a:pt x="84" y="0"/>
                    <a:pt x="132" y="11"/>
                    <a:pt x="155" y="48"/>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2" name="Rectangle 41">
              <a:extLst>
                <a:ext uri="{FF2B5EF4-FFF2-40B4-BE49-F238E27FC236}">
                  <a16:creationId xmlns:a16="http://schemas.microsoft.com/office/drawing/2014/main" id="{BA659518-6C72-714F-A2AA-853AB43125BB}"/>
                </a:ext>
              </a:extLst>
            </p:cNvPr>
            <p:cNvSpPr>
              <a:spLocks noChangeArrowheads="1"/>
            </p:cNvSpPr>
            <p:nvPr/>
          </p:nvSpPr>
          <p:spPr bwMode="auto">
            <a:xfrm>
              <a:off x="3057" y="1665"/>
              <a:ext cx="121" cy="466"/>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3" name="Freeform 42">
              <a:extLst>
                <a:ext uri="{FF2B5EF4-FFF2-40B4-BE49-F238E27FC236}">
                  <a16:creationId xmlns:a16="http://schemas.microsoft.com/office/drawing/2014/main" id="{97863B7C-4500-7C4B-96F5-DD1890C2AD41}"/>
                </a:ext>
              </a:extLst>
            </p:cNvPr>
            <p:cNvSpPr>
              <a:spLocks/>
            </p:cNvSpPr>
            <p:nvPr/>
          </p:nvSpPr>
          <p:spPr bwMode="auto">
            <a:xfrm>
              <a:off x="4136" y="1915"/>
              <a:ext cx="292" cy="292"/>
            </a:xfrm>
            <a:custGeom>
              <a:avLst/>
              <a:gdLst>
                <a:gd name="T0" fmla="*/ 40 w 111"/>
                <a:gd name="T1" fmla="*/ 9 h 111"/>
                <a:gd name="T2" fmla="*/ 102 w 111"/>
                <a:gd name="T3" fmla="*/ 40 h 111"/>
                <a:gd name="T4" fmla="*/ 71 w 111"/>
                <a:gd name="T5" fmla="*/ 102 h 111"/>
                <a:gd name="T6" fmla="*/ 9 w 111"/>
                <a:gd name="T7" fmla="*/ 71 h 111"/>
                <a:gd name="T8" fmla="*/ 40 w 111"/>
                <a:gd name="T9" fmla="*/ 9 h 111"/>
              </a:gdLst>
              <a:ahLst/>
              <a:cxnLst>
                <a:cxn ang="0">
                  <a:pos x="T0" y="T1"/>
                </a:cxn>
                <a:cxn ang="0">
                  <a:pos x="T2" y="T3"/>
                </a:cxn>
                <a:cxn ang="0">
                  <a:pos x="T4" y="T5"/>
                </a:cxn>
                <a:cxn ang="0">
                  <a:pos x="T6" y="T7"/>
                </a:cxn>
                <a:cxn ang="0">
                  <a:pos x="T8" y="T9"/>
                </a:cxn>
              </a:cxnLst>
              <a:rect l="0" t="0" r="r" b="b"/>
              <a:pathLst>
                <a:path w="111" h="111">
                  <a:moveTo>
                    <a:pt x="40" y="9"/>
                  </a:moveTo>
                  <a:cubicBezTo>
                    <a:pt x="66" y="0"/>
                    <a:pt x="94" y="14"/>
                    <a:pt x="102" y="40"/>
                  </a:cubicBezTo>
                  <a:cubicBezTo>
                    <a:pt x="111" y="66"/>
                    <a:pt x="97" y="94"/>
                    <a:pt x="71" y="102"/>
                  </a:cubicBezTo>
                  <a:cubicBezTo>
                    <a:pt x="45" y="111"/>
                    <a:pt x="17" y="97"/>
                    <a:pt x="9" y="71"/>
                  </a:cubicBezTo>
                  <a:cubicBezTo>
                    <a:pt x="0" y="45"/>
                    <a:pt x="14" y="17"/>
                    <a:pt x="40" y="9"/>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4" name="Freeform 43">
              <a:extLst>
                <a:ext uri="{FF2B5EF4-FFF2-40B4-BE49-F238E27FC236}">
                  <a16:creationId xmlns:a16="http://schemas.microsoft.com/office/drawing/2014/main" id="{7C242DF3-0666-F241-9B02-BF6CA66C8EAB}"/>
                </a:ext>
              </a:extLst>
            </p:cNvPr>
            <p:cNvSpPr>
              <a:spLocks/>
            </p:cNvSpPr>
            <p:nvPr/>
          </p:nvSpPr>
          <p:spPr bwMode="auto">
            <a:xfrm>
              <a:off x="4299" y="2007"/>
              <a:ext cx="232" cy="232"/>
            </a:xfrm>
            <a:custGeom>
              <a:avLst/>
              <a:gdLst>
                <a:gd name="T0" fmla="*/ 32 w 88"/>
                <a:gd name="T1" fmla="*/ 7 h 88"/>
                <a:gd name="T2" fmla="*/ 82 w 88"/>
                <a:gd name="T3" fmla="*/ 32 h 88"/>
                <a:gd name="T4" fmla="*/ 57 w 88"/>
                <a:gd name="T5" fmla="*/ 81 h 88"/>
                <a:gd name="T6" fmla="*/ 7 w 88"/>
                <a:gd name="T7" fmla="*/ 56 h 88"/>
                <a:gd name="T8" fmla="*/ 32 w 88"/>
                <a:gd name="T9" fmla="*/ 7 h 88"/>
              </a:gdLst>
              <a:ahLst/>
              <a:cxnLst>
                <a:cxn ang="0">
                  <a:pos x="T0" y="T1"/>
                </a:cxn>
                <a:cxn ang="0">
                  <a:pos x="T2" y="T3"/>
                </a:cxn>
                <a:cxn ang="0">
                  <a:pos x="T4" y="T5"/>
                </a:cxn>
                <a:cxn ang="0">
                  <a:pos x="T6" y="T7"/>
                </a:cxn>
                <a:cxn ang="0">
                  <a:pos x="T8" y="T9"/>
                </a:cxn>
              </a:cxnLst>
              <a:rect l="0" t="0" r="r" b="b"/>
              <a:pathLst>
                <a:path w="88" h="88">
                  <a:moveTo>
                    <a:pt x="32" y="7"/>
                  </a:moveTo>
                  <a:cubicBezTo>
                    <a:pt x="52" y="0"/>
                    <a:pt x="75" y="11"/>
                    <a:pt x="82" y="32"/>
                  </a:cubicBezTo>
                  <a:cubicBezTo>
                    <a:pt x="88" y="52"/>
                    <a:pt x="77" y="74"/>
                    <a:pt x="57" y="81"/>
                  </a:cubicBezTo>
                  <a:cubicBezTo>
                    <a:pt x="36" y="88"/>
                    <a:pt x="14" y="77"/>
                    <a:pt x="7" y="56"/>
                  </a:cubicBezTo>
                  <a:cubicBezTo>
                    <a:pt x="0" y="36"/>
                    <a:pt x="11" y="14"/>
                    <a:pt x="32" y="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5" name="Freeform 44">
              <a:extLst>
                <a:ext uri="{FF2B5EF4-FFF2-40B4-BE49-F238E27FC236}">
                  <a16:creationId xmlns:a16="http://schemas.microsoft.com/office/drawing/2014/main" id="{EA057020-694C-A64A-B34F-B1A506184761}"/>
                </a:ext>
              </a:extLst>
            </p:cNvPr>
            <p:cNvSpPr>
              <a:spLocks/>
            </p:cNvSpPr>
            <p:nvPr/>
          </p:nvSpPr>
          <p:spPr bwMode="auto">
            <a:xfrm>
              <a:off x="4518" y="1836"/>
              <a:ext cx="231" cy="232"/>
            </a:xfrm>
            <a:custGeom>
              <a:avLst/>
              <a:gdLst>
                <a:gd name="T0" fmla="*/ 32 w 88"/>
                <a:gd name="T1" fmla="*/ 7 h 88"/>
                <a:gd name="T2" fmla="*/ 81 w 88"/>
                <a:gd name="T3" fmla="*/ 32 h 88"/>
                <a:gd name="T4" fmla="*/ 56 w 88"/>
                <a:gd name="T5" fmla="*/ 81 h 88"/>
                <a:gd name="T6" fmla="*/ 7 w 88"/>
                <a:gd name="T7" fmla="*/ 56 h 88"/>
                <a:gd name="T8" fmla="*/ 32 w 88"/>
                <a:gd name="T9" fmla="*/ 7 h 88"/>
              </a:gdLst>
              <a:ahLst/>
              <a:cxnLst>
                <a:cxn ang="0">
                  <a:pos x="T0" y="T1"/>
                </a:cxn>
                <a:cxn ang="0">
                  <a:pos x="T2" y="T3"/>
                </a:cxn>
                <a:cxn ang="0">
                  <a:pos x="T4" y="T5"/>
                </a:cxn>
                <a:cxn ang="0">
                  <a:pos x="T6" y="T7"/>
                </a:cxn>
                <a:cxn ang="0">
                  <a:pos x="T8" y="T9"/>
                </a:cxn>
              </a:cxnLst>
              <a:rect l="0" t="0" r="r" b="b"/>
              <a:pathLst>
                <a:path w="88" h="88">
                  <a:moveTo>
                    <a:pt x="32" y="7"/>
                  </a:moveTo>
                  <a:cubicBezTo>
                    <a:pt x="52" y="0"/>
                    <a:pt x="74" y="11"/>
                    <a:pt x="81" y="32"/>
                  </a:cubicBezTo>
                  <a:cubicBezTo>
                    <a:pt x="88" y="52"/>
                    <a:pt x="77" y="74"/>
                    <a:pt x="56" y="81"/>
                  </a:cubicBezTo>
                  <a:cubicBezTo>
                    <a:pt x="36" y="88"/>
                    <a:pt x="14" y="77"/>
                    <a:pt x="7" y="56"/>
                  </a:cubicBezTo>
                  <a:cubicBezTo>
                    <a:pt x="0" y="36"/>
                    <a:pt x="11" y="14"/>
                    <a:pt x="32" y="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6" name="Freeform 45">
              <a:extLst>
                <a:ext uri="{FF2B5EF4-FFF2-40B4-BE49-F238E27FC236}">
                  <a16:creationId xmlns:a16="http://schemas.microsoft.com/office/drawing/2014/main" id="{ABFAC635-F47A-6E48-A7CF-A1FAA3E4E37F}"/>
                </a:ext>
              </a:extLst>
            </p:cNvPr>
            <p:cNvSpPr>
              <a:spLocks/>
            </p:cNvSpPr>
            <p:nvPr/>
          </p:nvSpPr>
          <p:spPr bwMode="auto">
            <a:xfrm>
              <a:off x="4110" y="1860"/>
              <a:ext cx="213" cy="213"/>
            </a:xfrm>
            <a:custGeom>
              <a:avLst/>
              <a:gdLst>
                <a:gd name="T0" fmla="*/ 29 w 81"/>
                <a:gd name="T1" fmla="*/ 6 h 81"/>
                <a:gd name="T2" fmla="*/ 74 w 81"/>
                <a:gd name="T3" fmla="*/ 29 h 81"/>
                <a:gd name="T4" fmla="*/ 52 w 81"/>
                <a:gd name="T5" fmla="*/ 74 h 81"/>
                <a:gd name="T6" fmla="*/ 7 w 81"/>
                <a:gd name="T7" fmla="*/ 52 h 81"/>
                <a:gd name="T8" fmla="*/ 29 w 81"/>
                <a:gd name="T9" fmla="*/ 6 h 81"/>
              </a:gdLst>
              <a:ahLst/>
              <a:cxnLst>
                <a:cxn ang="0">
                  <a:pos x="T0" y="T1"/>
                </a:cxn>
                <a:cxn ang="0">
                  <a:pos x="T2" y="T3"/>
                </a:cxn>
                <a:cxn ang="0">
                  <a:pos x="T4" y="T5"/>
                </a:cxn>
                <a:cxn ang="0">
                  <a:pos x="T6" y="T7"/>
                </a:cxn>
                <a:cxn ang="0">
                  <a:pos x="T8" y="T9"/>
                </a:cxn>
              </a:cxnLst>
              <a:rect l="0" t="0" r="r" b="b"/>
              <a:pathLst>
                <a:path w="81" h="81">
                  <a:moveTo>
                    <a:pt x="29" y="6"/>
                  </a:moveTo>
                  <a:cubicBezTo>
                    <a:pt x="48" y="0"/>
                    <a:pt x="68" y="10"/>
                    <a:pt x="74" y="29"/>
                  </a:cubicBezTo>
                  <a:cubicBezTo>
                    <a:pt x="81" y="48"/>
                    <a:pt x="71" y="68"/>
                    <a:pt x="52" y="74"/>
                  </a:cubicBezTo>
                  <a:cubicBezTo>
                    <a:pt x="33" y="81"/>
                    <a:pt x="13" y="71"/>
                    <a:pt x="7" y="52"/>
                  </a:cubicBezTo>
                  <a:cubicBezTo>
                    <a:pt x="0" y="33"/>
                    <a:pt x="10" y="13"/>
                    <a:pt x="29" y="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7" name="Freeform 46">
              <a:extLst>
                <a:ext uri="{FF2B5EF4-FFF2-40B4-BE49-F238E27FC236}">
                  <a16:creationId xmlns:a16="http://schemas.microsoft.com/office/drawing/2014/main" id="{A73D13E9-EEB1-644B-A712-93A1901D5EF2}"/>
                </a:ext>
              </a:extLst>
            </p:cNvPr>
            <p:cNvSpPr>
              <a:spLocks/>
            </p:cNvSpPr>
            <p:nvPr/>
          </p:nvSpPr>
          <p:spPr bwMode="auto">
            <a:xfrm>
              <a:off x="4418" y="2050"/>
              <a:ext cx="213" cy="213"/>
            </a:xfrm>
            <a:custGeom>
              <a:avLst/>
              <a:gdLst>
                <a:gd name="T0" fmla="*/ 29 w 81"/>
                <a:gd name="T1" fmla="*/ 7 h 81"/>
                <a:gd name="T2" fmla="*/ 74 w 81"/>
                <a:gd name="T3" fmla="*/ 29 h 81"/>
                <a:gd name="T4" fmla="*/ 52 w 81"/>
                <a:gd name="T5" fmla="*/ 75 h 81"/>
                <a:gd name="T6" fmla="*/ 6 w 81"/>
                <a:gd name="T7" fmla="*/ 52 h 81"/>
                <a:gd name="T8" fmla="*/ 29 w 81"/>
                <a:gd name="T9" fmla="*/ 7 h 81"/>
              </a:gdLst>
              <a:ahLst/>
              <a:cxnLst>
                <a:cxn ang="0">
                  <a:pos x="T0" y="T1"/>
                </a:cxn>
                <a:cxn ang="0">
                  <a:pos x="T2" y="T3"/>
                </a:cxn>
                <a:cxn ang="0">
                  <a:pos x="T4" y="T5"/>
                </a:cxn>
                <a:cxn ang="0">
                  <a:pos x="T6" y="T7"/>
                </a:cxn>
                <a:cxn ang="0">
                  <a:pos x="T8" y="T9"/>
                </a:cxn>
              </a:cxnLst>
              <a:rect l="0" t="0" r="r" b="b"/>
              <a:pathLst>
                <a:path w="81" h="81">
                  <a:moveTo>
                    <a:pt x="29" y="7"/>
                  </a:moveTo>
                  <a:cubicBezTo>
                    <a:pt x="48" y="0"/>
                    <a:pt x="68" y="11"/>
                    <a:pt x="74" y="29"/>
                  </a:cubicBezTo>
                  <a:cubicBezTo>
                    <a:pt x="81" y="48"/>
                    <a:pt x="70" y="68"/>
                    <a:pt x="52" y="75"/>
                  </a:cubicBezTo>
                  <a:cubicBezTo>
                    <a:pt x="33" y="81"/>
                    <a:pt x="13" y="71"/>
                    <a:pt x="6" y="52"/>
                  </a:cubicBezTo>
                  <a:cubicBezTo>
                    <a:pt x="0" y="33"/>
                    <a:pt x="10" y="13"/>
                    <a:pt x="29" y="7"/>
                  </a:cubicBezTo>
                  <a:close/>
                </a:path>
              </a:pathLst>
            </a:custGeom>
            <a:solidFill>
              <a:srgbClr val="ADC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8" name="Freeform 47">
              <a:extLst>
                <a:ext uri="{FF2B5EF4-FFF2-40B4-BE49-F238E27FC236}">
                  <a16:creationId xmlns:a16="http://schemas.microsoft.com/office/drawing/2014/main" id="{6A082EC3-B298-1B48-A497-E3682E652696}"/>
                </a:ext>
              </a:extLst>
            </p:cNvPr>
            <p:cNvSpPr>
              <a:spLocks/>
            </p:cNvSpPr>
            <p:nvPr/>
          </p:nvSpPr>
          <p:spPr bwMode="auto">
            <a:xfrm>
              <a:off x="4412" y="1600"/>
              <a:ext cx="211" cy="213"/>
            </a:xfrm>
            <a:custGeom>
              <a:avLst/>
              <a:gdLst>
                <a:gd name="T0" fmla="*/ 29 w 80"/>
                <a:gd name="T1" fmla="*/ 7 h 81"/>
                <a:gd name="T2" fmla="*/ 74 w 80"/>
                <a:gd name="T3" fmla="*/ 29 h 81"/>
                <a:gd name="T4" fmla="*/ 51 w 80"/>
                <a:gd name="T5" fmla="*/ 75 h 81"/>
                <a:gd name="T6" fmla="*/ 6 w 80"/>
                <a:gd name="T7" fmla="*/ 52 h 81"/>
                <a:gd name="T8" fmla="*/ 29 w 80"/>
                <a:gd name="T9" fmla="*/ 7 h 81"/>
              </a:gdLst>
              <a:ahLst/>
              <a:cxnLst>
                <a:cxn ang="0">
                  <a:pos x="T0" y="T1"/>
                </a:cxn>
                <a:cxn ang="0">
                  <a:pos x="T2" y="T3"/>
                </a:cxn>
                <a:cxn ang="0">
                  <a:pos x="T4" y="T5"/>
                </a:cxn>
                <a:cxn ang="0">
                  <a:pos x="T6" y="T7"/>
                </a:cxn>
                <a:cxn ang="0">
                  <a:pos x="T8" y="T9"/>
                </a:cxn>
              </a:cxnLst>
              <a:rect l="0" t="0" r="r" b="b"/>
              <a:pathLst>
                <a:path w="80" h="81">
                  <a:moveTo>
                    <a:pt x="29" y="7"/>
                  </a:moveTo>
                  <a:cubicBezTo>
                    <a:pt x="47" y="0"/>
                    <a:pt x="68" y="11"/>
                    <a:pt x="74" y="29"/>
                  </a:cubicBezTo>
                  <a:cubicBezTo>
                    <a:pt x="80" y="48"/>
                    <a:pt x="70" y="68"/>
                    <a:pt x="51" y="75"/>
                  </a:cubicBezTo>
                  <a:cubicBezTo>
                    <a:pt x="32" y="81"/>
                    <a:pt x="12" y="71"/>
                    <a:pt x="6" y="52"/>
                  </a:cubicBezTo>
                  <a:cubicBezTo>
                    <a:pt x="0" y="33"/>
                    <a:pt x="10" y="13"/>
                    <a:pt x="29" y="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9" name="Freeform 48">
              <a:extLst>
                <a:ext uri="{FF2B5EF4-FFF2-40B4-BE49-F238E27FC236}">
                  <a16:creationId xmlns:a16="http://schemas.microsoft.com/office/drawing/2014/main" id="{D4DC2594-D4E1-DA47-A46D-83EE1E7A84F8}"/>
                </a:ext>
              </a:extLst>
            </p:cNvPr>
            <p:cNvSpPr>
              <a:spLocks/>
            </p:cNvSpPr>
            <p:nvPr/>
          </p:nvSpPr>
          <p:spPr bwMode="auto">
            <a:xfrm>
              <a:off x="4270" y="1615"/>
              <a:ext cx="277" cy="277"/>
            </a:xfrm>
            <a:custGeom>
              <a:avLst/>
              <a:gdLst>
                <a:gd name="T0" fmla="*/ 44 w 105"/>
                <a:gd name="T1" fmla="*/ 5 h 105"/>
                <a:gd name="T2" fmla="*/ 101 w 105"/>
                <a:gd name="T3" fmla="*/ 44 h 105"/>
                <a:gd name="T4" fmla="*/ 61 w 105"/>
                <a:gd name="T5" fmla="*/ 101 h 105"/>
                <a:gd name="T6" fmla="*/ 5 w 105"/>
                <a:gd name="T7" fmla="*/ 61 h 105"/>
                <a:gd name="T8" fmla="*/ 44 w 105"/>
                <a:gd name="T9" fmla="*/ 5 h 105"/>
              </a:gdLst>
              <a:ahLst/>
              <a:cxnLst>
                <a:cxn ang="0">
                  <a:pos x="T0" y="T1"/>
                </a:cxn>
                <a:cxn ang="0">
                  <a:pos x="T2" y="T3"/>
                </a:cxn>
                <a:cxn ang="0">
                  <a:pos x="T4" y="T5"/>
                </a:cxn>
                <a:cxn ang="0">
                  <a:pos x="T6" y="T7"/>
                </a:cxn>
                <a:cxn ang="0">
                  <a:pos x="T8" y="T9"/>
                </a:cxn>
              </a:cxnLst>
              <a:rect l="0" t="0" r="r" b="b"/>
              <a:pathLst>
                <a:path w="105" h="105">
                  <a:moveTo>
                    <a:pt x="44" y="5"/>
                  </a:moveTo>
                  <a:cubicBezTo>
                    <a:pt x="71" y="0"/>
                    <a:pt x="96" y="18"/>
                    <a:pt x="101" y="44"/>
                  </a:cubicBezTo>
                  <a:cubicBezTo>
                    <a:pt x="105" y="70"/>
                    <a:pt x="88" y="96"/>
                    <a:pt x="61" y="101"/>
                  </a:cubicBezTo>
                  <a:cubicBezTo>
                    <a:pt x="35" y="105"/>
                    <a:pt x="10" y="88"/>
                    <a:pt x="5" y="61"/>
                  </a:cubicBezTo>
                  <a:cubicBezTo>
                    <a:pt x="0" y="35"/>
                    <a:pt x="18" y="10"/>
                    <a:pt x="44" y="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0" name="Freeform 49">
              <a:extLst>
                <a:ext uri="{FF2B5EF4-FFF2-40B4-BE49-F238E27FC236}">
                  <a16:creationId xmlns:a16="http://schemas.microsoft.com/office/drawing/2014/main" id="{627709FD-9BFA-0C4C-81E7-B48D754F9E43}"/>
                </a:ext>
              </a:extLst>
            </p:cNvPr>
            <p:cNvSpPr>
              <a:spLocks/>
            </p:cNvSpPr>
            <p:nvPr/>
          </p:nvSpPr>
          <p:spPr bwMode="auto">
            <a:xfrm>
              <a:off x="4476" y="1978"/>
              <a:ext cx="213" cy="214"/>
            </a:xfrm>
            <a:custGeom>
              <a:avLst/>
              <a:gdLst>
                <a:gd name="T0" fmla="*/ 29 w 81"/>
                <a:gd name="T1" fmla="*/ 6 h 81"/>
                <a:gd name="T2" fmla="*/ 74 w 81"/>
                <a:gd name="T3" fmla="*/ 29 h 81"/>
                <a:gd name="T4" fmla="*/ 52 w 81"/>
                <a:gd name="T5" fmla="*/ 74 h 81"/>
                <a:gd name="T6" fmla="*/ 6 w 81"/>
                <a:gd name="T7" fmla="*/ 52 h 81"/>
                <a:gd name="T8" fmla="*/ 29 w 81"/>
                <a:gd name="T9" fmla="*/ 6 h 81"/>
              </a:gdLst>
              <a:ahLst/>
              <a:cxnLst>
                <a:cxn ang="0">
                  <a:pos x="T0" y="T1"/>
                </a:cxn>
                <a:cxn ang="0">
                  <a:pos x="T2" y="T3"/>
                </a:cxn>
                <a:cxn ang="0">
                  <a:pos x="T4" y="T5"/>
                </a:cxn>
                <a:cxn ang="0">
                  <a:pos x="T6" y="T7"/>
                </a:cxn>
                <a:cxn ang="0">
                  <a:pos x="T8" y="T9"/>
                </a:cxn>
              </a:cxnLst>
              <a:rect l="0" t="0" r="r" b="b"/>
              <a:pathLst>
                <a:path w="81" h="81">
                  <a:moveTo>
                    <a:pt x="29" y="6"/>
                  </a:moveTo>
                  <a:cubicBezTo>
                    <a:pt x="48" y="0"/>
                    <a:pt x="68" y="10"/>
                    <a:pt x="74" y="29"/>
                  </a:cubicBezTo>
                  <a:cubicBezTo>
                    <a:pt x="81" y="48"/>
                    <a:pt x="70" y="68"/>
                    <a:pt x="52" y="74"/>
                  </a:cubicBezTo>
                  <a:cubicBezTo>
                    <a:pt x="33" y="81"/>
                    <a:pt x="13" y="70"/>
                    <a:pt x="6" y="52"/>
                  </a:cubicBezTo>
                  <a:cubicBezTo>
                    <a:pt x="0" y="33"/>
                    <a:pt x="10" y="13"/>
                    <a:pt x="29" y="6"/>
                  </a:cubicBezTo>
                  <a:close/>
                </a:path>
              </a:pathLst>
            </a:custGeom>
            <a:solidFill>
              <a:srgbClr val="ADC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1" name="Freeform 50">
              <a:extLst>
                <a:ext uri="{FF2B5EF4-FFF2-40B4-BE49-F238E27FC236}">
                  <a16:creationId xmlns:a16="http://schemas.microsoft.com/office/drawing/2014/main" id="{EDAD78CC-D5C1-AD43-B523-64C9C8F8BFE6}"/>
                </a:ext>
              </a:extLst>
            </p:cNvPr>
            <p:cNvSpPr>
              <a:spLocks/>
            </p:cNvSpPr>
            <p:nvPr/>
          </p:nvSpPr>
          <p:spPr bwMode="auto">
            <a:xfrm>
              <a:off x="4115" y="1689"/>
              <a:ext cx="313" cy="313"/>
            </a:xfrm>
            <a:custGeom>
              <a:avLst/>
              <a:gdLst>
                <a:gd name="T0" fmla="*/ 43 w 119"/>
                <a:gd name="T1" fmla="*/ 9 h 119"/>
                <a:gd name="T2" fmla="*/ 110 w 119"/>
                <a:gd name="T3" fmla="*/ 43 h 119"/>
                <a:gd name="T4" fmla="*/ 76 w 119"/>
                <a:gd name="T5" fmla="*/ 110 h 119"/>
                <a:gd name="T6" fmla="*/ 9 w 119"/>
                <a:gd name="T7" fmla="*/ 76 h 119"/>
                <a:gd name="T8" fmla="*/ 43 w 119"/>
                <a:gd name="T9" fmla="*/ 9 h 119"/>
              </a:gdLst>
              <a:ahLst/>
              <a:cxnLst>
                <a:cxn ang="0">
                  <a:pos x="T0" y="T1"/>
                </a:cxn>
                <a:cxn ang="0">
                  <a:pos x="T2" y="T3"/>
                </a:cxn>
                <a:cxn ang="0">
                  <a:pos x="T4" y="T5"/>
                </a:cxn>
                <a:cxn ang="0">
                  <a:pos x="T6" y="T7"/>
                </a:cxn>
                <a:cxn ang="0">
                  <a:pos x="T8" y="T9"/>
                </a:cxn>
              </a:cxnLst>
              <a:rect l="0" t="0" r="r" b="b"/>
              <a:pathLst>
                <a:path w="119" h="119">
                  <a:moveTo>
                    <a:pt x="43" y="9"/>
                  </a:moveTo>
                  <a:cubicBezTo>
                    <a:pt x="71" y="0"/>
                    <a:pt x="101" y="15"/>
                    <a:pt x="110" y="43"/>
                  </a:cubicBezTo>
                  <a:cubicBezTo>
                    <a:pt x="119" y="71"/>
                    <a:pt x="104" y="101"/>
                    <a:pt x="76" y="110"/>
                  </a:cubicBezTo>
                  <a:cubicBezTo>
                    <a:pt x="48" y="119"/>
                    <a:pt x="18" y="104"/>
                    <a:pt x="9" y="76"/>
                  </a:cubicBezTo>
                  <a:cubicBezTo>
                    <a:pt x="0" y="49"/>
                    <a:pt x="15" y="19"/>
                    <a:pt x="43" y="9"/>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2" name="Freeform 51">
              <a:extLst>
                <a:ext uri="{FF2B5EF4-FFF2-40B4-BE49-F238E27FC236}">
                  <a16:creationId xmlns:a16="http://schemas.microsoft.com/office/drawing/2014/main" id="{33C24274-9E8A-4149-9E2B-41386C409099}"/>
                </a:ext>
              </a:extLst>
            </p:cNvPr>
            <p:cNvSpPr>
              <a:spLocks/>
            </p:cNvSpPr>
            <p:nvPr/>
          </p:nvSpPr>
          <p:spPr bwMode="auto">
            <a:xfrm>
              <a:off x="4278" y="1639"/>
              <a:ext cx="458" cy="461"/>
            </a:xfrm>
            <a:custGeom>
              <a:avLst/>
              <a:gdLst>
                <a:gd name="T0" fmla="*/ 63 w 174"/>
                <a:gd name="T1" fmla="*/ 14 h 175"/>
                <a:gd name="T2" fmla="*/ 161 w 174"/>
                <a:gd name="T3" fmla="*/ 63 h 175"/>
                <a:gd name="T4" fmla="*/ 112 w 174"/>
                <a:gd name="T5" fmla="*/ 161 h 175"/>
                <a:gd name="T6" fmla="*/ 14 w 174"/>
                <a:gd name="T7" fmla="*/ 112 h 175"/>
                <a:gd name="T8" fmla="*/ 63 w 174"/>
                <a:gd name="T9" fmla="*/ 14 h 175"/>
              </a:gdLst>
              <a:ahLst/>
              <a:cxnLst>
                <a:cxn ang="0">
                  <a:pos x="T0" y="T1"/>
                </a:cxn>
                <a:cxn ang="0">
                  <a:pos x="T2" y="T3"/>
                </a:cxn>
                <a:cxn ang="0">
                  <a:pos x="T4" y="T5"/>
                </a:cxn>
                <a:cxn ang="0">
                  <a:pos x="T6" y="T7"/>
                </a:cxn>
                <a:cxn ang="0">
                  <a:pos x="T8" y="T9"/>
                </a:cxn>
              </a:cxnLst>
              <a:rect l="0" t="0" r="r" b="b"/>
              <a:pathLst>
                <a:path w="174" h="175">
                  <a:moveTo>
                    <a:pt x="63" y="14"/>
                  </a:moveTo>
                  <a:cubicBezTo>
                    <a:pt x="103" y="0"/>
                    <a:pt x="147" y="22"/>
                    <a:pt x="161" y="63"/>
                  </a:cubicBezTo>
                  <a:cubicBezTo>
                    <a:pt x="174" y="104"/>
                    <a:pt x="152" y="148"/>
                    <a:pt x="112" y="161"/>
                  </a:cubicBezTo>
                  <a:cubicBezTo>
                    <a:pt x="71" y="175"/>
                    <a:pt x="27" y="153"/>
                    <a:pt x="14" y="112"/>
                  </a:cubicBezTo>
                  <a:cubicBezTo>
                    <a:pt x="0" y="71"/>
                    <a:pt x="22" y="27"/>
                    <a:pt x="63" y="14"/>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3" name="Rectangle 52">
              <a:extLst>
                <a:ext uri="{FF2B5EF4-FFF2-40B4-BE49-F238E27FC236}">
                  <a16:creationId xmlns:a16="http://schemas.microsoft.com/office/drawing/2014/main" id="{C339DA69-8977-AA49-98B6-A58DF1E42E5E}"/>
                </a:ext>
              </a:extLst>
            </p:cNvPr>
            <p:cNvSpPr>
              <a:spLocks noChangeArrowheads="1"/>
            </p:cNvSpPr>
            <p:nvPr/>
          </p:nvSpPr>
          <p:spPr bwMode="auto">
            <a:xfrm>
              <a:off x="4344" y="2110"/>
              <a:ext cx="74" cy="35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4" name="Freeform 53">
              <a:extLst>
                <a:ext uri="{FF2B5EF4-FFF2-40B4-BE49-F238E27FC236}">
                  <a16:creationId xmlns:a16="http://schemas.microsoft.com/office/drawing/2014/main" id="{CE54A79A-F692-9343-91DB-420162F63847}"/>
                </a:ext>
              </a:extLst>
            </p:cNvPr>
            <p:cNvSpPr>
              <a:spLocks/>
            </p:cNvSpPr>
            <p:nvPr/>
          </p:nvSpPr>
          <p:spPr bwMode="auto">
            <a:xfrm>
              <a:off x="3236" y="1915"/>
              <a:ext cx="187" cy="187"/>
            </a:xfrm>
            <a:custGeom>
              <a:avLst/>
              <a:gdLst>
                <a:gd name="T0" fmla="*/ 26 w 71"/>
                <a:gd name="T1" fmla="*/ 6 h 71"/>
                <a:gd name="T2" fmla="*/ 66 w 71"/>
                <a:gd name="T3" fmla="*/ 26 h 71"/>
                <a:gd name="T4" fmla="*/ 46 w 71"/>
                <a:gd name="T5" fmla="*/ 65 h 71"/>
                <a:gd name="T6" fmla="*/ 6 w 71"/>
                <a:gd name="T7" fmla="*/ 45 h 71"/>
                <a:gd name="T8" fmla="*/ 26 w 71"/>
                <a:gd name="T9" fmla="*/ 6 h 71"/>
              </a:gdLst>
              <a:ahLst/>
              <a:cxnLst>
                <a:cxn ang="0">
                  <a:pos x="T0" y="T1"/>
                </a:cxn>
                <a:cxn ang="0">
                  <a:pos x="T2" y="T3"/>
                </a:cxn>
                <a:cxn ang="0">
                  <a:pos x="T4" y="T5"/>
                </a:cxn>
                <a:cxn ang="0">
                  <a:pos x="T6" y="T7"/>
                </a:cxn>
                <a:cxn ang="0">
                  <a:pos x="T8" y="T9"/>
                </a:cxn>
              </a:cxnLst>
              <a:rect l="0" t="0" r="r" b="b"/>
              <a:pathLst>
                <a:path w="71" h="71">
                  <a:moveTo>
                    <a:pt x="26" y="6"/>
                  </a:moveTo>
                  <a:cubicBezTo>
                    <a:pt x="42" y="0"/>
                    <a:pt x="60" y="9"/>
                    <a:pt x="66" y="26"/>
                  </a:cubicBezTo>
                  <a:cubicBezTo>
                    <a:pt x="71" y="42"/>
                    <a:pt x="62" y="60"/>
                    <a:pt x="46" y="65"/>
                  </a:cubicBezTo>
                  <a:cubicBezTo>
                    <a:pt x="29" y="71"/>
                    <a:pt x="11" y="62"/>
                    <a:pt x="6" y="45"/>
                  </a:cubicBezTo>
                  <a:cubicBezTo>
                    <a:pt x="0" y="29"/>
                    <a:pt x="9" y="11"/>
                    <a:pt x="26" y="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5" name="Freeform 54">
              <a:extLst>
                <a:ext uri="{FF2B5EF4-FFF2-40B4-BE49-F238E27FC236}">
                  <a16:creationId xmlns:a16="http://schemas.microsoft.com/office/drawing/2014/main" id="{A66DA8D6-D39A-F14F-954D-D4171A00633D}"/>
                </a:ext>
              </a:extLst>
            </p:cNvPr>
            <p:cNvSpPr>
              <a:spLocks/>
            </p:cNvSpPr>
            <p:nvPr/>
          </p:nvSpPr>
          <p:spPr bwMode="auto">
            <a:xfrm>
              <a:off x="3341" y="1973"/>
              <a:ext cx="148" cy="150"/>
            </a:xfrm>
            <a:custGeom>
              <a:avLst/>
              <a:gdLst>
                <a:gd name="T0" fmla="*/ 20 w 56"/>
                <a:gd name="T1" fmla="*/ 5 h 57"/>
                <a:gd name="T2" fmla="*/ 52 w 56"/>
                <a:gd name="T3" fmla="*/ 21 h 57"/>
                <a:gd name="T4" fmla="*/ 36 w 56"/>
                <a:gd name="T5" fmla="*/ 52 h 57"/>
                <a:gd name="T6" fmla="*/ 4 w 56"/>
                <a:gd name="T7" fmla="*/ 37 h 57"/>
                <a:gd name="T8" fmla="*/ 20 w 56"/>
                <a:gd name="T9" fmla="*/ 5 h 57"/>
              </a:gdLst>
              <a:ahLst/>
              <a:cxnLst>
                <a:cxn ang="0">
                  <a:pos x="T0" y="T1"/>
                </a:cxn>
                <a:cxn ang="0">
                  <a:pos x="T2" y="T3"/>
                </a:cxn>
                <a:cxn ang="0">
                  <a:pos x="T4" y="T5"/>
                </a:cxn>
                <a:cxn ang="0">
                  <a:pos x="T6" y="T7"/>
                </a:cxn>
                <a:cxn ang="0">
                  <a:pos x="T8" y="T9"/>
                </a:cxn>
              </a:cxnLst>
              <a:rect l="0" t="0" r="r" b="b"/>
              <a:pathLst>
                <a:path w="56" h="57">
                  <a:moveTo>
                    <a:pt x="20" y="5"/>
                  </a:moveTo>
                  <a:cubicBezTo>
                    <a:pt x="33" y="0"/>
                    <a:pt x="47" y="8"/>
                    <a:pt x="52" y="21"/>
                  </a:cubicBezTo>
                  <a:cubicBezTo>
                    <a:pt x="56" y="34"/>
                    <a:pt x="49" y="48"/>
                    <a:pt x="36" y="52"/>
                  </a:cubicBezTo>
                  <a:cubicBezTo>
                    <a:pt x="23" y="57"/>
                    <a:pt x="9" y="50"/>
                    <a:pt x="4" y="37"/>
                  </a:cubicBezTo>
                  <a:cubicBezTo>
                    <a:pt x="0" y="23"/>
                    <a:pt x="7" y="9"/>
                    <a:pt x="20" y="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6" name="Freeform 55">
              <a:extLst>
                <a:ext uri="{FF2B5EF4-FFF2-40B4-BE49-F238E27FC236}">
                  <a16:creationId xmlns:a16="http://schemas.microsoft.com/office/drawing/2014/main" id="{A840CEF6-BB23-104C-B5C0-5BE48A97C72A}"/>
                </a:ext>
              </a:extLst>
            </p:cNvPr>
            <p:cNvSpPr>
              <a:spLocks/>
            </p:cNvSpPr>
            <p:nvPr/>
          </p:nvSpPr>
          <p:spPr bwMode="auto">
            <a:xfrm>
              <a:off x="3481" y="1865"/>
              <a:ext cx="147" cy="148"/>
            </a:xfrm>
            <a:custGeom>
              <a:avLst/>
              <a:gdLst>
                <a:gd name="T0" fmla="*/ 20 w 56"/>
                <a:gd name="T1" fmla="*/ 4 h 56"/>
                <a:gd name="T2" fmla="*/ 52 w 56"/>
                <a:gd name="T3" fmla="*/ 20 h 56"/>
                <a:gd name="T4" fmla="*/ 36 w 56"/>
                <a:gd name="T5" fmla="*/ 52 h 56"/>
                <a:gd name="T6" fmla="*/ 4 w 56"/>
                <a:gd name="T7" fmla="*/ 36 h 56"/>
                <a:gd name="T8" fmla="*/ 20 w 56"/>
                <a:gd name="T9" fmla="*/ 4 h 56"/>
              </a:gdLst>
              <a:ahLst/>
              <a:cxnLst>
                <a:cxn ang="0">
                  <a:pos x="T0" y="T1"/>
                </a:cxn>
                <a:cxn ang="0">
                  <a:pos x="T2" y="T3"/>
                </a:cxn>
                <a:cxn ang="0">
                  <a:pos x="T4" y="T5"/>
                </a:cxn>
                <a:cxn ang="0">
                  <a:pos x="T6" y="T7"/>
                </a:cxn>
                <a:cxn ang="0">
                  <a:pos x="T8" y="T9"/>
                </a:cxn>
              </a:cxnLst>
              <a:rect l="0" t="0" r="r" b="b"/>
              <a:pathLst>
                <a:path w="56" h="56">
                  <a:moveTo>
                    <a:pt x="20" y="4"/>
                  </a:moveTo>
                  <a:cubicBezTo>
                    <a:pt x="33" y="0"/>
                    <a:pt x="47" y="7"/>
                    <a:pt x="52" y="20"/>
                  </a:cubicBezTo>
                  <a:cubicBezTo>
                    <a:pt x="56" y="33"/>
                    <a:pt x="49" y="48"/>
                    <a:pt x="36" y="52"/>
                  </a:cubicBezTo>
                  <a:cubicBezTo>
                    <a:pt x="23" y="56"/>
                    <a:pt x="8" y="49"/>
                    <a:pt x="4" y="36"/>
                  </a:cubicBezTo>
                  <a:cubicBezTo>
                    <a:pt x="0" y="23"/>
                    <a:pt x="7" y="9"/>
                    <a:pt x="20" y="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7" name="Freeform 56">
              <a:extLst>
                <a:ext uri="{FF2B5EF4-FFF2-40B4-BE49-F238E27FC236}">
                  <a16:creationId xmlns:a16="http://schemas.microsoft.com/office/drawing/2014/main" id="{6F340F7E-F229-3342-841B-4B947E9B7B58}"/>
                </a:ext>
              </a:extLst>
            </p:cNvPr>
            <p:cNvSpPr>
              <a:spLocks/>
            </p:cNvSpPr>
            <p:nvPr/>
          </p:nvSpPr>
          <p:spPr bwMode="auto">
            <a:xfrm>
              <a:off x="3220" y="1881"/>
              <a:ext cx="134" cy="134"/>
            </a:xfrm>
            <a:custGeom>
              <a:avLst/>
              <a:gdLst>
                <a:gd name="T0" fmla="*/ 19 w 51"/>
                <a:gd name="T1" fmla="*/ 4 h 51"/>
                <a:gd name="T2" fmla="*/ 47 w 51"/>
                <a:gd name="T3" fmla="*/ 18 h 51"/>
                <a:gd name="T4" fmla="*/ 33 w 51"/>
                <a:gd name="T5" fmla="*/ 47 h 51"/>
                <a:gd name="T6" fmla="*/ 4 w 51"/>
                <a:gd name="T7" fmla="*/ 33 h 51"/>
                <a:gd name="T8" fmla="*/ 19 w 51"/>
                <a:gd name="T9" fmla="*/ 4 h 51"/>
              </a:gdLst>
              <a:ahLst/>
              <a:cxnLst>
                <a:cxn ang="0">
                  <a:pos x="T0" y="T1"/>
                </a:cxn>
                <a:cxn ang="0">
                  <a:pos x="T2" y="T3"/>
                </a:cxn>
                <a:cxn ang="0">
                  <a:pos x="T4" y="T5"/>
                </a:cxn>
                <a:cxn ang="0">
                  <a:pos x="T6" y="T7"/>
                </a:cxn>
                <a:cxn ang="0">
                  <a:pos x="T8" y="T9"/>
                </a:cxn>
              </a:cxnLst>
              <a:rect l="0" t="0" r="r" b="b"/>
              <a:pathLst>
                <a:path w="51" h="51">
                  <a:moveTo>
                    <a:pt x="19" y="4"/>
                  </a:moveTo>
                  <a:cubicBezTo>
                    <a:pt x="30" y="0"/>
                    <a:pt x="43" y="6"/>
                    <a:pt x="47" y="18"/>
                  </a:cubicBezTo>
                  <a:cubicBezTo>
                    <a:pt x="51" y="30"/>
                    <a:pt x="45" y="43"/>
                    <a:pt x="33" y="47"/>
                  </a:cubicBezTo>
                  <a:cubicBezTo>
                    <a:pt x="21" y="51"/>
                    <a:pt x="8" y="45"/>
                    <a:pt x="4" y="33"/>
                  </a:cubicBezTo>
                  <a:cubicBezTo>
                    <a:pt x="0" y="21"/>
                    <a:pt x="7" y="8"/>
                    <a:pt x="19" y="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8" name="Freeform 57">
              <a:extLst>
                <a:ext uri="{FF2B5EF4-FFF2-40B4-BE49-F238E27FC236}">
                  <a16:creationId xmlns:a16="http://schemas.microsoft.com/office/drawing/2014/main" id="{5D3EC9CB-80E4-AB48-AE8C-E067A4DDBABC}"/>
                </a:ext>
              </a:extLst>
            </p:cNvPr>
            <p:cNvSpPr>
              <a:spLocks/>
            </p:cNvSpPr>
            <p:nvPr/>
          </p:nvSpPr>
          <p:spPr bwMode="auto">
            <a:xfrm>
              <a:off x="3418" y="2002"/>
              <a:ext cx="134" cy="134"/>
            </a:xfrm>
            <a:custGeom>
              <a:avLst/>
              <a:gdLst>
                <a:gd name="T0" fmla="*/ 18 w 51"/>
                <a:gd name="T1" fmla="*/ 4 h 51"/>
                <a:gd name="T2" fmla="*/ 47 w 51"/>
                <a:gd name="T3" fmla="*/ 18 h 51"/>
                <a:gd name="T4" fmla="*/ 33 w 51"/>
                <a:gd name="T5" fmla="*/ 47 h 51"/>
                <a:gd name="T6" fmla="*/ 4 w 51"/>
                <a:gd name="T7" fmla="*/ 33 h 51"/>
                <a:gd name="T8" fmla="*/ 18 w 51"/>
                <a:gd name="T9" fmla="*/ 4 h 51"/>
              </a:gdLst>
              <a:ahLst/>
              <a:cxnLst>
                <a:cxn ang="0">
                  <a:pos x="T0" y="T1"/>
                </a:cxn>
                <a:cxn ang="0">
                  <a:pos x="T2" y="T3"/>
                </a:cxn>
                <a:cxn ang="0">
                  <a:pos x="T4" y="T5"/>
                </a:cxn>
                <a:cxn ang="0">
                  <a:pos x="T6" y="T7"/>
                </a:cxn>
                <a:cxn ang="0">
                  <a:pos x="T8" y="T9"/>
                </a:cxn>
              </a:cxnLst>
              <a:rect l="0" t="0" r="r" b="b"/>
              <a:pathLst>
                <a:path w="51" h="51">
                  <a:moveTo>
                    <a:pt x="18" y="4"/>
                  </a:moveTo>
                  <a:cubicBezTo>
                    <a:pt x="30" y="0"/>
                    <a:pt x="43" y="7"/>
                    <a:pt x="47" y="18"/>
                  </a:cubicBezTo>
                  <a:cubicBezTo>
                    <a:pt x="51" y="30"/>
                    <a:pt x="44" y="43"/>
                    <a:pt x="33" y="47"/>
                  </a:cubicBezTo>
                  <a:cubicBezTo>
                    <a:pt x="21" y="51"/>
                    <a:pt x="8" y="45"/>
                    <a:pt x="4" y="33"/>
                  </a:cubicBezTo>
                  <a:cubicBezTo>
                    <a:pt x="0" y="21"/>
                    <a:pt x="6" y="8"/>
                    <a:pt x="18" y="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9" name="Freeform 58">
              <a:extLst>
                <a:ext uri="{FF2B5EF4-FFF2-40B4-BE49-F238E27FC236}">
                  <a16:creationId xmlns:a16="http://schemas.microsoft.com/office/drawing/2014/main" id="{C7D9863F-4A6E-E94C-91B2-6C52C8AB1673}"/>
                </a:ext>
              </a:extLst>
            </p:cNvPr>
            <p:cNvSpPr>
              <a:spLocks/>
            </p:cNvSpPr>
            <p:nvPr/>
          </p:nvSpPr>
          <p:spPr bwMode="auto">
            <a:xfrm>
              <a:off x="3412" y="1715"/>
              <a:ext cx="135" cy="135"/>
            </a:xfrm>
            <a:custGeom>
              <a:avLst/>
              <a:gdLst>
                <a:gd name="T0" fmla="*/ 18 w 51"/>
                <a:gd name="T1" fmla="*/ 4 h 51"/>
                <a:gd name="T2" fmla="*/ 47 w 51"/>
                <a:gd name="T3" fmla="*/ 18 h 51"/>
                <a:gd name="T4" fmla="*/ 33 w 51"/>
                <a:gd name="T5" fmla="*/ 47 h 51"/>
                <a:gd name="T6" fmla="*/ 4 w 51"/>
                <a:gd name="T7" fmla="*/ 33 h 51"/>
                <a:gd name="T8" fmla="*/ 18 w 51"/>
                <a:gd name="T9" fmla="*/ 4 h 51"/>
              </a:gdLst>
              <a:ahLst/>
              <a:cxnLst>
                <a:cxn ang="0">
                  <a:pos x="T0" y="T1"/>
                </a:cxn>
                <a:cxn ang="0">
                  <a:pos x="T2" y="T3"/>
                </a:cxn>
                <a:cxn ang="0">
                  <a:pos x="T4" y="T5"/>
                </a:cxn>
                <a:cxn ang="0">
                  <a:pos x="T6" y="T7"/>
                </a:cxn>
                <a:cxn ang="0">
                  <a:pos x="T8" y="T9"/>
                </a:cxn>
              </a:cxnLst>
              <a:rect l="0" t="0" r="r" b="b"/>
              <a:pathLst>
                <a:path w="51" h="51">
                  <a:moveTo>
                    <a:pt x="18" y="4"/>
                  </a:moveTo>
                  <a:cubicBezTo>
                    <a:pt x="30" y="0"/>
                    <a:pt x="43" y="6"/>
                    <a:pt x="47" y="18"/>
                  </a:cubicBezTo>
                  <a:cubicBezTo>
                    <a:pt x="51" y="30"/>
                    <a:pt x="45" y="43"/>
                    <a:pt x="33" y="47"/>
                  </a:cubicBezTo>
                  <a:cubicBezTo>
                    <a:pt x="21" y="51"/>
                    <a:pt x="8" y="45"/>
                    <a:pt x="4" y="33"/>
                  </a:cubicBezTo>
                  <a:cubicBezTo>
                    <a:pt x="0" y="21"/>
                    <a:pt x="7" y="8"/>
                    <a:pt x="18" y="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0" name="Freeform 59">
              <a:extLst>
                <a:ext uri="{FF2B5EF4-FFF2-40B4-BE49-F238E27FC236}">
                  <a16:creationId xmlns:a16="http://schemas.microsoft.com/office/drawing/2014/main" id="{E9D3A63B-0F15-BE47-B2D1-E8DB762235B0}"/>
                </a:ext>
              </a:extLst>
            </p:cNvPr>
            <p:cNvSpPr>
              <a:spLocks/>
            </p:cNvSpPr>
            <p:nvPr/>
          </p:nvSpPr>
          <p:spPr bwMode="auto">
            <a:xfrm>
              <a:off x="3323" y="1726"/>
              <a:ext cx="176" cy="176"/>
            </a:xfrm>
            <a:custGeom>
              <a:avLst/>
              <a:gdLst>
                <a:gd name="T0" fmla="*/ 28 w 67"/>
                <a:gd name="T1" fmla="*/ 3 h 67"/>
                <a:gd name="T2" fmla="*/ 64 w 67"/>
                <a:gd name="T3" fmla="*/ 28 h 67"/>
                <a:gd name="T4" fmla="*/ 39 w 67"/>
                <a:gd name="T5" fmla="*/ 64 h 67"/>
                <a:gd name="T6" fmla="*/ 3 w 67"/>
                <a:gd name="T7" fmla="*/ 39 h 67"/>
                <a:gd name="T8" fmla="*/ 28 w 67"/>
                <a:gd name="T9" fmla="*/ 3 h 67"/>
              </a:gdLst>
              <a:ahLst/>
              <a:cxnLst>
                <a:cxn ang="0">
                  <a:pos x="T0" y="T1"/>
                </a:cxn>
                <a:cxn ang="0">
                  <a:pos x="T2" y="T3"/>
                </a:cxn>
                <a:cxn ang="0">
                  <a:pos x="T4" y="T5"/>
                </a:cxn>
                <a:cxn ang="0">
                  <a:pos x="T6" y="T7"/>
                </a:cxn>
                <a:cxn ang="0">
                  <a:pos x="T8" y="T9"/>
                </a:cxn>
              </a:cxnLst>
              <a:rect l="0" t="0" r="r" b="b"/>
              <a:pathLst>
                <a:path w="67" h="67">
                  <a:moveTo>
                    <a:pt x="28" y="3"/>
                  </a:moveTo>
                  <a:cubicBezTo>
                    <a:pt x="45" y="0"/>
                    <a:pt x="61" y="11"/>
                    <a:pt x="64" y="28"/>
                  </a:cubicBezTo>
                  <a:cubicBezTo>
                    <a:pt x="67" y="44"/>
                    <a:pt x="56" y="61"/>
                    <a:pt x="39" y="64"/>
                  </a:cubicBezTo>
                  <a:cubicBezTo>
                    <a:pt x="22" y="67"/>
                    <a:pt x="6" y="55"/>
                    <a:pt x="3" y="39"/>
                  </a:cubicBezTo>
                  <a:cubicBezTo>
                    <a:pt x="0" y="22"/>
                    <a:pt x="11" y="6"/>
                    <a:pt x="28" y="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1" name="Freeform 60">
              <a:extLst>
                <a:ext uri="{FF2B5EF4-FFF2-40B4-BE49-F238E27FC236}">
                  <a16:creationId xmlns:a16="http://schemas.microsoft.com/office/drawing/2014/main" id="{2DEF0718-0364-EB45-8392-B541612C0D7A}"/>
                </a:ext>
              </a:extLst>
            </p:cNvPr>
            <p:cNvSpPr>
              <a:spLocks/>
            </p:cNvSpPr>
            <p:nvPr/>
          </p:nvSpPr>
          <p:spPr bwMode="auto">
            <a:xfrm>
              <a:off x="3454" y="1957"/>
              <a:ext cx="135" cy="135"/>
            </a:xfrm>
            <a:custGeom>
              <a:avLst/>
              <a:gdLst>
                <a:gd name="T0" fmla="*/ 18 w 51"/>
                <a:gd name="T1" fmla="*/ 4 h 51"/>
                <a:gd name="T2" fmla="*/ 47 w 51"/>
                <a:gd name="T3" fmla="*/ 18 h 51"/>
                <a:gd name="T4" fmla="*/ 33 w 51"/>
                <a:gd name="T5" fmla="*/ 47 h 51"/>
                <a:gd name="T6" fmla="*/ 4 w 51"/>
                <a:gd name="T7" fmla="*/ 33 h 51"/>
                <a:gd name="T8" fmla="*/ 18 w 51"/>
                <a:gd name="T9" fmla="*/ 4 h 51"/>
              </a:gdLst>
              <a:ahLst/>
              <a:cxnLst>
                <a:cxn ang="0">
                  <a:pos x="T0" y="T1"/>
                </a:cxn>
                <a:cxn ang="0">
                  <a:pos x="T2" y="T3"/>
                </a:cxn>
                <a:cxn ang="0">
                  <a:pos x="T4" y="T5"/>
                </a:cxn>
                <a:cxn ang="0">
                  <a:pos x="T6" y="T7"/>
                </a:cxn>
                <a:cxn ang="0">
                  <a:pos x="T8" y="T9"/>
                </a:cxn>
              </a:cxnLst>
              <a:rect l="0" t="0" r="r" b="b"/>
              <a:pathLst>
                <a:path w="51" h="51">
                  <a:moveTo>
                    <a:pt x="18" y="4"/>
                  </a:moveTo>
                  <a:cubicBezTo>
                    <a:pt x="30" y="0"/>
                    <a:pt x="43" y="6"/>
                    <a:pt x="47" y="18"/>
                  </a:cubicBezTo>
                  <a:cubicBezTo>
                    <a:pt x="51" y="30"/>
                    <a:pt x="45" y="43"/>
                    <a:pt x="33" y="47"/>
                  </a:cubicBezTo>
                  <a:cubicBezTo>
                    <a:pt x="21" y="51"/>
                    <a:pt x="8" y="44"/>
                    <a:pt x="4" y="33"/>
                  </a:cubicBezTo>
                  <a:cubicBezTo>
                    <a:pt x="0" y="21"/>
                    <a:pt x="6" y="8"/>
                    <a:pt x="18" y="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2" name="Freeform 61">
              <a:extLst>
                <a:ext uri="{FF2B5EF4-FFF2-40B4-BE49-F238E27FC236}">
                  <a16:creationId xmlns:a16="http://schemas.microsoft.com/office/drawing/2014/main" id="{E8CE99F3-214F-AF40-B1EB-BB5BC8B40929}"/>
                </a:ext>
              </a:extLst>
            </p:cNvPr>
            <p:cNvSpPr>
              <a:spLocks/>
            </p:cNvSpPr>
            <p:nvPr/>
          </p:nvSpPr>
          <p:spPr bwMode="auto">
            <a:xfrm>
              <a:off x="3223" y="1771"/>
              <a:ext cx="200" cy="200"/>
            </a:xfrm>
            <a:custGeom>
              <a:avLst/>
              <a:gdLst>
                <a:gd name="T0" fmla="*/ 27 w 76"/>
                <a:gd name="T1" fmla="*/ 6 h 76"/>
                <a:gd name="T2" fmla="*/ 70 w 76"/>
                <a:gd name="T3" fmla="*/ 28 h 76"/>
                <a:gd name="T4" fmla="*/ 49 w 76"/>
                <a:gd name="T5" fmla="*/ 71 h 76"/>
                <a:gd name="T6" fmla="*/ 6 w 76"/>
                <a:gd name="T7" fmla="*/ 49 h 76"/>
                <a:gd name="T8" fmla="*/ 27 w 76"/>
                <a:gd name="T9" fmla="*/ 6 h 76"/>
              </a:gdLst>
              <a:ahLst/>
              <a:cxnLst>
                <a:cxn ang="0">
                  <a:pos x="T0" y="T1"/>
                </a:cxn>
                <a:cxn ang="0">
                  <a:pos x="T2" y="T3"/>
                </a:cxn>
                <a:cxn ang="0">
                  <a:pos x="T4" y="T5"/>
                </a:cxn>
                <a:cxn ang="0">
                  <a:pos x="T6" y="T7"/>
                </a:cxn>
                <a:cxn ang="0">
                  <a:pos x="T8" y="T9"/>
                </a:cxn>
              </a:cxnLst>
              <a:rect l="0" t="0" r="r" b="b"/>
              <a:pathLst>
                <a:path w="76" h="76">
                  <a:moveTo>
                    <a:pt x="27" y="6"/>
                  </a:moveTo>
                  <a:cubicBezTo>
                    <a:pt x="45" y="0"/>
                    <a:pt x="64" y="10"/>
                    <a:pt x="70" y="28"/>
                  </a:cubicBezTo>
                  <a:cubicBezTo>
                    <a:pt x="76" y="46"/>
                    <a:pt x="67" y="65"/>
                    <a:pt x="49" y="71"/>
                  </a:cubicBezTo>
                  <a:cubicBezTo>
                    <a:pt x="31" y="76"/>
                    <a:pt x="12" y="67"/>
                    <a:pt x="6" y="49"/>
                  </a:cubicBezTo>
                  <a:cubicBezTo>
                    <a:pt x="0" y="31"/>
                    <a:pt x="10" y="12"/>
                    <a:pt x="27" y="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3" name="Freeform 62">
              <a:extLst>
                <a:ext uri="{FF2B5EF4-FFF2-40B4-BE49-F238E27FC236}">
                  <a16:creationId xmlns:a16="http://schemas.microsoft.com/office/drawing/2014/main" id="{EF75E63C-3CBD-6848-B612-4D1F9C337398}"/>
                </a:ext>
              </a:extLst>
            </p:cNvPr>
            <p:cNvSpPr>
              <a:spLocks/>
            </p:cNvSpPr>
            <p:nvPr/>
          </p:nvSpPr>
          <p:spPr bwMode="auto">
            <a:xfrm>
              <a:off x="3328" y="1739"/>
              <a:ext cx="292" cy="295"/>
            </a:xfrm>
            <a:custGeom>
              <a:avLst/>
              <a:gdLst>
                <a:gd name="T0" fmla="*/ 40 w 111"/>
                <a:gd name="T1" fmla="*/ 9 h 112"/>
                <a:gd name="T2" fmla="*/ 102 w 111"/>
                <a:gd name="T3" fmla="*/ 40 h 112"/>
                <a:gd name="T4" fmla="*/ 71 w 111"/>
                <a:gd name="T5" fmla="*/ 103 h 112"/>
                <a:gd name="T6" fmla="*/ 8 w 111"/>
                <a:gd name="T7" fmla="*/ 72 h 112"/>
                <a:gd name="T8" fmla="*/ 40 w 111"/>
                <a:gd name="T9" fmla="*/ 9 h 112"/>
              </a:gdLst>
              <a:ahLst/>
              <a:cxnLst>
                <a:cxn ang="0">
                  <a:pos x="T0" y="T1"/>
                </a:cxn>
                <a:cxn ang="0">
                  <a:pos x="T2" y="T3"/>
                </a:cxn>
                <a:cxn ang="0">
                  <a:pos x="T4" y="T5"/>
                </a:cxn>
                <a:cxn ang="0">
                  <a:pos x="T6" y="T7"/>
                </a:cxn>
                <a:cxn ang="0">
                  <a:pos x="T8" y="T9"/>
                </a:cxn>
              </a:cxnLst>
              <a:rect l="0" t="0" r="r" b="b"/>
              <a:pathLst>
                <a:path w="111" h="112">
                  <a:moveTo>
                    <a:pt x="40" y="9"/>
                  </a:moveTo>
                  <a:cubicBezTo>
                    <a:pt x="66" y="0"/>
                    <a:pt x="94" y="14"/>
                    <a:pt x="102" y="40"/>
                  </a:cubicBezTo>
                  <a:cubicBezTo>
                    <a:pt x="111" y="66"/>
                    <a:pt x="97" y="94"/>
                    <a:pt x="71" y="103"/>
                  </a:cubicBezTo>
                  <a:cubicBezTo>
                    <a:pt x="45" y="112"/>
                    <a:pt x="17" y="98"/>
                    <a:pt x="8" y="72"/>
                  </a:cubicBezTo>
                  <a:cubicBezTo>
                    <a:pt x="0" y="46"/>
                    <a:pt x="14" y="18"/>
                    <a:pt x="40" y="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4" name="Rectangle 63">
              <a:extLst>
                <a:ext uri="{FF2B5EF4-FFF2-40B4-BE49-F238E27FC236}">
                  <a16:creationId xmlns:a16="http://schemas.microsoft.com/office/drawing/2014/main" id="{66468529-015E-5B44-8655-5E7A7B7791AD}"/>
                </a:ext>
              </a:extLst>
            </p:cNvPr>
            <p:cNvSpPr>
              <a:spLocks noChangeArrowheads="1"/>
            </p:cNvSpPr>
            <p:nvPr/>
          </p:nvSpPr>
          <p:spPr bwMode="auto">
            <a:xfrm>
              <a:off x="3370" y="2042"/>
              <a:ext cx="48" cy="221"/>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5" name="Freeform 64">
              <a:extLst>
                <a:ext uri="{FF2B5EF4-FFF2-40B4-BE49-F238E27FC236}">
                  <a16:creationId xmlns:a16="http://schemas.microsoft.com/office/drawing/2014/main" id="{4271DA04-9615-E647-933F-FD44131FA833}"/>
                </a:ext>
              </a:extLst>
            </p:cNvPr>
            <p:cNvSpPr>
              <a:spLocks/>
            </p:cNvSpPr>
            <p:nvPr/>
          </p:nvSpPr>
          <p:spPr bwMode="auto">
            <a:xfrm>
              <a:off x="2681" y="1294"/>
              <a:ext cx="194" cy="198"/>
            </a:xfrm>
            <a:custGeom>
              <a:avLst/>
              <a:gdLst>
                <a:gd name="T0" fmla="*/ 68 w 74"/>
                <a:gd name="T1" fmla="*/ 50 h 75"/>
                <a:gd name="T2" fmla="*/ 25 w 74"/>
                <a:gd name="T3" fmla="*/ 68 h 75"/>
                <a:gd name="T4" fmla="*/ 6 w 74"/>
                <a:gd name="T5" fmla="*/ 26 h 75"/>
                <a:gd name="T6" fmla="*/ 49 w 74"/>
                <a:gd name="T7" fmla="*/ 7 h 75"/>
                <a:gd name="T8" fmla="*/ 68 w 74"/>
                <a:gd name="T9" fmla="*/ 50 h 75"/>
              </a:gdLst>
              <a:ahLst/>
              <a:cxnLst>
                <a:cxn ang="0">
                  <a:pos x="T0" y="T1"/>
                </a:cxn>
                <a:cxn ang="0">
                  <a:pos x="T2" y="T3"/>
                </a:cxn>
                <a:cxn ang="0">
                  <a:pos x="T4" y="T5"/>
                </a:cxn>
                <a:cxn ang="0">
                  <a:pos x="T6" y="T7"/>
                </a:cxn>
                <a:cxn ang="0">
                  <a:pos x="T8" y="T9"/>
                </a:cxn>
              </a:cxnLst>
              <a:rect l="0" t="0" r="r" b="b"/>
              <a:pathLst>
                <a:path w="74" h="75">
                  <a:moveTo>
                    <a:pt x="68" y="50"/>
                  </a:moveTo>
                  <a:cubicBezTo>
                    <a:pt x="61" y="66"/>
                    <a:pt x="42" y="75"/>
                    <a:pt x="25" y="68"/>
                  </a:cubicBezTo>
                  <a:cubicBezTo>
                    <a:pt x="8" y="62"/>
                    <a:pt x="0" y="42"/>
                    <a:pt x="6" y="26"/>
                  </a:cubicBezTo>
                  <a:cubicBezTo>
                    <a:pt x="13" y="9"/>
                    <a:pt x="32" y="0"/>
                    <a:pt x="49" y="7"/>
                  </a:cubicBezTo>
                  <a:cubicBezTo>
                    <a:pt x="66" y="14"/>
                    <a:pt x="74" y="33"/>
                    <a:pt x="68" y="5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6" name="Freeform 65">
              <a:extLst>
                <a:ext uri="{FF2B5EF4-FFF2-40B4-BE49-F238E27FC236}">
                  <a16:creationId xmlns:a16="http://schemas.microsoft.com/office/drawing/2014/main" id="{63A445CC-0324-624A-B10D-A811789D57BA}"/>
                </a:ext>
              </a:extLst>
            </p:cNvPr>
            <p:cNvSpPr>
              <a:spLocks/>
            </p:cNvSpPr>
            <p:nvPr/>
          </p:nvSpPr>
          <p:spPr bwMode="auto">
            <a:xfrm>
              <a:off x="2581" y="1365"/>
              <a:ext cx="197" cy="195"/>
            </a:xfrm>
            <a:custGeom>
              <a:avLst/>
              <a:gdLst>
                <a:gd name="T0" fmla="*/ 68 w 75"/>
                <a:gd name="T1" fmla="*/ 49 h 74"/>
                <a:gd name="T2" fmla="*/ 26 w 75"/>
                <a:gd name="T3" fmla="*/ 68 h 74"/>
                <a:gd name="T4" fmla="*/ 7 w 75"/>
                <a:gd name="T5" fmla="*/ 25 h 74"/>
                <a:gd name="T6" fmla="*/ 49 w 75"/>
                <a:gd name="T7" fmla="*/ 7 h 74"/>
                <a:gd name="T8" fmla="*/ 68 w 75"/>
                <a:gd name="T9" fmla="*/ 49 h 74"/>
              </a:gdLst>
              <a:ahLst/>
              <a:cxnLst>
                <a:cxn ang="0">
                  <a:pos x="T0" y="T1"/>
                </a:cxn>
                <a:cxn ang="0">
                  <a:pos x="T2" y="T3"/>
                </a:cxn>
                <a:cxn ang="0">
                  <a:pos x="T4" y="T5"/>
                </a:cxn>
                <a:cxn ang="0">
                  <a:pos x="T6" y="T7"/>
                </a:cxn>
                <a:cxn ang="0">
                  <a:pos x="T8" y="T9"/>
                </a:cxn>
              </a:cxnLst>
              <a:rect l="0" t="0" r="r" b="b"/>
              <a:pathLst>
                <a:path w="75" h="74">
                  <a:moveTo>
                    <a:pt x="68" y="49"/>
                  </a:moveTo>
                  <a:cubicBezTo>
                    <a:pt x="62" y="66"/>
                    <a:pt x="42" y="74"/>
                    <a:pt x="26" y="68"/>
                  </a:cubicBezTo>
                  <a:cubicBezTo>
                    <a:pt x="9" y="61"/>
                    <a:pt x="0" y="42"/>
                    <a:pt x="7" y="25"/>
                  </a:cubicBezTo>
                  <a:cubicBezTo>
                    <a:pt x="13" y="8"/>
                    <a:pt x="33" y="0"/>
                    <a:pt x="49" y="7"/>
                  </a:cubicBezTo>
                  <a:cubicBezTo>
                    <a:pt x="66" y="13"/>
                    <a:pt x="75" y="32"/>
                    <a:pt x="68" y="49"/>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7" name="Freeform 66">
              <a:extLst>
                <a:ext uri="{FF2B5EF4-FFF2-40B4-BE49-F238E27FC236}">
                  <a16:creationId xmlns:a16="http://schemas.microsoft.com/office/drawing/2014/main" id="{1EE8E059-4BD2-3E4D-83A8-3AC7D3E7ABDF}"/>
                </a:ext>
              </a:extLst>
            </p:cNvPr>
            <p:cNvSpPr>
              <a:spLocks/>
            </p:cNvSpPr>
            <p:nvPr/>
          </p:nvSpPr>
          <p:spPr bwMode="auto">
            <a:xfrm>
              <a:off x="2575" y="1597"/>
              <a:ext cx="195" cy="195"/>
            </a:xfrm>
            <a:custGeom>
              <a:avLst/>
              <a:gdLst>
                <a:gd name="T0" fmla="*/ 68 w 74"/>
                <a:gd name="T1" fmla="*/ 49 h 74"/>
                <a:gd name="T2" fmla="*/ 25 w 74"/>
                <a:gd name="T3" fmla="*/ 68 h 74"/>
                <a:gd name="T4" fmla="*/ 6 w 74"/>
                <a:gd name="T5" fmla="*/ 25 h 74"/>
                <a:gd name="T6" fmla="*/ 49 w 74"/>
                <a:gd name="T7" fmla="*/ 7 h 74"/>
                <a:gd name="T8" fmla="*/ 68 w 74"/>
                <a:gd name="T9" fmla="*/ 49 h 74"/>
              </a:gdLst>
              <a:ahLst/>
              <a:cxnLst>
                <a:cxn ang="0">
                  <a:pos x="T0" y="T1"/>
                </a:cxn>
                <a:cxn ang="0">
                  <a:pos x="T2" y="T3"/>
                </a:cxn>
                <a:cxn ang="0">
                  <a:pos x="T4" y="T5"/>
                </a:cxn>
                <a:cxn ang="0">
                  <a:pos x="T6" y="T7"/>
                </a:cxn>
                <a:cxn ang="0">
                  <a:pos x="T8" y="T9"/>
                </a:cxn>
              </a:cxnLst>
              <a:rect l="0" t="0" r="r" b="b"/>
              <a:pathLst>
                <a:path w="74" h="74">
                  <a:moveTo>
                    <a:pt x="68" y="49"/>
                  </a:moveTo>
                  <a:cubicBezTo>
                    <a:pt x="61" y="66"/>
                    <a:pt x="42" y="74"/>
                    <a:pt x="25" y="68"/>
                  </a:cubicBezTo>
                  <a:cubicBezTo>
                    <a:pt x="8" y="61"/>
                    <a:pt x="0" y="42"/>
                    <a:pt x="6" y="25"/>
                  </a:cubicBezTo>
                  <a:cubicBezTo>
                    <a:pt x="13" y="8"/>
                    <a:pt x="32" y="0"/>
                    <a:pt x="49" y="7"/>
                  </a:cubicBezTo>
                  <a:cubicBezTo>
                    <a:pt x="66" y="13"/>
                    <a:pt x="74" y="32"/>
                    <a:pt x="68" y="49"/>
                  </a:cubicBezTo>
                </a:path>
              </a:pathLst>
            </a:custGeom>
            <a:solidFill>
              <a:srgbClr val="0AA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8" name="Freeform 67">
              <a:extLst>
                <a:ext uri="{FF2B5EF4-FFF2-40B4-BE49-F238E27FC236}">
                  <a16:creationId xmlns:a16="http://schemas.microsoft.com/office/drawing/2014/main" id="{A51C6EA9-6A19-3D4B-826F-B1257A437EE9}"/>
                </a:ext>
              </a:extLst>
            </p:cNvPr>
            <p:cNvSpPr>
              <a:spLocks/>
            </p:cNvSpPr>
            <p:nvPr/>
          </p:nvSpPr>
          <p:spPr bwMode="auto">
            <a:xfrm>
              <a:off x="2797" y="1329"/>
              <a:ext cx="178" cy="179"/>
            </a:xfrm>
            <a:custGeom>
              <a:avLst/>
              <a:gdLst>
                <a:gd name="T0" fmla="*/ 62 w 68"/>
                <a:gd name="T1" fmla="*/ 45 h 68"/>
                <a:gd name="T2" fmla="*/ 23 w 68"/>
                <a:gd name="T3" fmla="*/ 62 h 68"/>
                <a:gd name="T4" fmla="*/ 6 w 68"/>
                <a:gd name="T5" fmla="*/ 23 h 68"/>
                <a:gd name="T6" fmla="*/ 45 w 68"/>
                <a:gd name="T7" fmla="*/ 6 h 68"/>
                <a:gd name="T8" fmla="*/ 62 w 68"/>
                <a:gd name="T9" fmla="*/ 45 h 68"/>
              </a:gdLst>
              <a:ahLst/>
              <a:cxnLst>
                <a:cxn ang="0">
                  <a:pos x="T0" y="T1"/>
                </a:cxn>
                <a:cxn ang="0">
                  <a:pos x="T2" y="T3"/>
                </a:cxn>
                <a:cxn ang="0">
                  <a:pos x="T4" y="T5"/>
                </a:cxn>
                <a:cxn ang="0">
                  <a:pos x="T6" y="T7"/>
                </a:cxn>
                <a:cxn ang="0">
                  <a:pos x="T8" y="T9"/>
                </a:cxn>
              </a:cxnLst>
              <a:rect l="0" t="0" r="r" b="b"/>
              <a:pathLst>
                <a:path w="68" h="68">
                  <a:moveTo>
                    <a:pt x="62" y="45"/>
                  </a:moveTo>
                  <a:cubicBezTo>
                    <a:pt x="56" y="61"/>
                    <a:pt x="39" y="68"/>
                    <a:pt x="23" y="62"/>
                  </a:cubicBezTo>
                  <a:cubicBezTo>
                    <a:pt x="8" y="56"/>
                    <a:pt x="0" y="39"/>
                    <a:pt x="6" y="23"/>
                  </a:cubicBezTo>
                  <a:cubicBezTo>
                    <a:pt x="12" y="8"/>
                    <a:pt x="30" y="0"/>
                    <a:pt x="45" y="6"/>
                  </a:cubicBezTo>
                  <a:cubicBezTo>
                    <a:pt x="61" y="13"/>
                    <a:pt x="68" y="30"/>
                    <a:pt x="62" y="4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9" name="Freeform 68">
              <a:extLst>
                <a:ext uri="{FF2B5EF4-FFF2-40B4-BE49-F238E27FC236}">
                  <a16:creationId xmlns:a16="http://schemas.microsoft.com/office/drawing/2014/main" id="{610F0A72-04CD-1B4E-97DE-B77D60C10D31}"/>
                </a:ext>
              </a:extLst>
            </p:cNvPr>
            <p:cNvSpPr>
              <a:spLocks/>
            </p:cNvSpPr>
            <p:nvPr/>
          </p:nvSpPr>
          <p:spPr bwMode="auto">
            <a:xfrm>
              <a:off x="2799" y="1534"/>
              <a:ext cx="245" cy="245"/>
            </a:xfrm>
            <a:custGeom>
              <a:avLst/>
              <a:gdLst>
                <a:gd name="T0" fmla="*/ 81 w 93"/>
                <a:gd name="T1" fmla="*/ 67 h 93"/>
                <a:gd name="T2" fmla="*/ 26 w 93"/>
                <a:gd name="T3" fmla="*/ 82 h 93"/>
                <a:gd name="T4" fmla="*/ 11 w 93"/>
                <a:gd name="T5" fmla="*/ 27 h 93"/>
                <a:gd name="T6" fmla="*/ 66 w 93"/>
                <a:gd name="T7" fmla="*/ 11 h 93"/>
                <a:gd name="T8" fmla="*/ 81 w 93"/>
                <a:gd name="T9" fmla="*/ 67 h 93"/>
              </a:gdLst>
              <a:ahLst/>
              <a:cxnLst>
                <a:cxn ang="0">
                  <a:pos x="T0" y="T1"/>
                </a:cxn>
                <a:cxn ang="0">
                  <a:pos x="T2" y="T3"/>
                </a:cxn>
                <a:cxn ang="0">
                  <a:pos x="T4" y="T5"/>
                </a:cxn>
                <a:cxn ang="0">
                  <a:pos x="T6" y="T7"/>
                </a:cxn>
                <a:cxn ang="0">
                  <a:pos x="T8" y="T9"/>
                </a:cxn>
              </a:cxnLst>
              <a:rect l="0" t="0" r="r" b="b"/>
              <a:pathLst>
                <a:path w="93" h="93">
                  <a:moveTo>
                    <a:pt x="81" y="67"/>
                  </a:moveTo>
                  <a:cubicBezTo>
                    <a:pt x="70" y="86"/>
                    <a:pt x="46" y="93"/>
                    <a:pt x="26" y="82"/>
                  </a:cubicBezTo>
                  <a:cubicBezTo>
                    <a:pt x="6" y="71"/>
                    <a:pt x="0" y="46"/>
                    <a:pt x="11" y="27"/>
                  </a:cubicBezTo>
                  <a:cubicBezTo>
                    <a:pt x="22" y="7"/>
                    <a:pt x="47" y="0"/>
                    <a:pt x="66" y="11"/>
                  </a:cubicBezTo>
                  <a:cubicBezTo>
                    <a:pt x="86" y="22"/>
                    <a:pt x="93" y="47"/>
                    <a:pt x="81" y="6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0" name="Freeform 69">
              <a:extLst>
                <a:ext uri="{FF2B5EF4-FFF2-40B4-BE49-F238E27FC236}">
                  <a16:creationId xmlns:a16="http://schemas.microsoft.com/office/drawing/2014/main" id="{979AF72F-6C58-6745-A62C-422657BB2055}"/>
                </a:ext>
              </a:extLst>
            </p:cNvPr>
            <p:cNvSpPr>
              <a:spLocks/>
            </p:cNvSpPr>
            <p:nvPr/>
          </p:nvSpPr>
          <p:spPr bwMode="auto">
            <a:xfrm>
              <a:off x="2539" y="1471"/>
              <a:ext cx="179" cy="179"/>
            </a:xfrm>
            <a:custGeom>
              <a:avLst/>
              <a:gdLst>
                <a:gd name="T0" fmla="*/ 62 w 68"/>
                <a:gd name="T1" fmla="*/ 45 h 68"/>
                <a:gd name="T2" fmla="*/ 23 w 68"/>
                <a:gd name="T3" fmla="*/ 62 h 68"/>
                <a:gd name="T4" fmla="*/ 6 w 68"/>
                <a:gd name="T5" fmla="*/ 23 h 68"/>
                <a:gd name="T6" fmla="*/ 45 w 68"/>
                <a:gd name="T7" fmla="*/ 6 h 68"/>
                <a:gd name="T8" fmla="*/ 62 w 68"/>
                <a:gd name="T9" fmla="*/ 45 h 68"/>
              </a:gdLst>
              <a:ahLst/>
              <a:cxnLst>
                <a:cxn ang="0">
                  <a:pos x="T0" y="T1"/>
                </a:cxn>
                <a:cxn ang="0">
                  <a:pos x="T2" y="T3"/>
                </a:cxn>
                <a:cxn ang="0">
                  <a:pos x="T4" y="T5"/>
                </a:cxn>
                <a:cxn ang="0">
                  <a:pos x="T6" y="T7"/>
                </a:cxn>
                <a:cxn ang="0">
                  <a:pos x="T8" y="T9"/>
                </a:cxn>
              </a:cxnLst>
              <a:rect l="0" t="0" r="r" b="b"/>
              <a:pathLst>
                <a:path w="68" h="68">
                  <a:moveTo>
                    <a:pt x="62" y="45"/>
                  </a:moveTo>
                  <a:cubicBezTo>
                    <a:pt x="56" y="60"/>
                    <a:pt x="39" y="68"/>
                    <a:pt x="23" y="62"/>
                  </a:cubicBezTo>
                  <a:cubicBezTo>
                    <a:pt x="8" y="56"/>
                    <a:pt x="0" y="39"/>
                    <a:pt x="6" y="23"/>
                  </a:cubicBezTo>
                  <a:cubicBezTo>
                    <a:pt x="12" y="8"/>
                    <a:pt x="30" y="0"/>
                    <a:pt x="45" y="6"/>
                  </a:cubicBezTo>
                  <a:cubicBezTo>
                    <a:pt x="61" y="12"/>
                    <a:pt x="68" y="30"/>
                    <a:pt x="62" y="45"/>
                  </a:cubicBezTo>
                </a:path>
              </a:pathLst>
            </a:custGeom>
            <a:solidFill>
              <a:srgbClr val="0AA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1" name="Freeform 70">
              <a:extLst>
                <a:ext uri="{FF2B5EF4-FFF2-40B4-BE49-F238E27FC236}">
                  <a16:creationId xmlns:a16="http://schemas.microsoft.com/office/drawing/2014/main" id="{E0C7E70C-1399-3D43-B759-6EC9D32A4859}"/>
                </a:ext>
              </a:extLst>
            </p:cNvPr>
            <p:cNvSpPr>
              <a:spLocks/>
            </p:cNvSpPr>
            <p:nvPr/>
          </p:nvSpPr>
          <p:spPr bwMode="auto">
            <a:xfrm>
              <a:off x="2802" y="1387"/>
              <a:ext cx="266" cy="265"/>
            </a:xfrm>
            <a:custGeom>
              <a:avLst/>
              <a:gdLst>
                <a:gd name="T0" fmla="*/ 92 w 101"/>
                <a:gd name="T1" fmla="*/ 66 h 101"/>
                <a:gd name="T2" fmla="*/ 34 w 101"/>
                <a:gd name="T3" fmla="*/ 92 h 101"/>
                <a:gd name="T4" fmla="*/ 9 w 101"/>
                <a:gd name="T5" fmla="*/ 34 h 101"/>
                <a:gd name="T6" fmla="*/ 67 w 101"/>
                <a:gd name="T7" fmla="*/ 9 h 101"/>
                <a:gd name="T8" fmla="*/ 92 w 101"/>
                <a:gd name="T9" fmla="*/ 66 h 101"/>
              </a:gdLst>
              <a:ahLst/>
              <a:cxnLst>
                <a:cxn ang="0">
                  <a:pos x="T0" y="T1"/>
                </a:cxn>
                <a:cxn ang="0">
                  <a:pos x="T2" y="T3"/>
                </a:cxn>
                <a:cxn ang="0">
                  <a:pos x="T4" y="T5"/>
                </a:cxn>
                <a:cxn ang="0">
                  <a:pos x="T6" y="T7"/>
                </a:cxn>
                <a:cxn ang="0">
                  <a:pos x="T8" y="T9"/>
                </a:cxn>
              </a:cxnLst>
              <a:rect l="0" t="0" r="r" b="b"/>
              <a:pathLst>
                <a:path w="101" h="101">
                  <a:moveTo>
                    <a:pt x="92" y="66"/>
                  </a:moveTo>
                  <a:cubicBezTo>
                    <a:pt x="83" y="89"/>
                    <a:pt x="57" y="101"/>
                    <a:pt x="34" y="92"/>
                  </a:cubicBezTo>
                  <a:cubicBezTo>
                    <a:pt x="11" y="83"/>
                    <a:pt x="0" y="57"/>
                    <a:pt x="9" y="34"/>
                  </a:cubicBezTo>
                  <a:cubicBezTo>
                    <a:pt x="18" y="11"/>
                    <a:pt x="44" y="0"/>
                    <a:pt x="67" y="9"/>
                  </a:cubicBezTo>
                  <a:cubicBezTo>
                    <a:pt x="89" y="18"/>
                    <a:pt x="101" y="44"/>
                    <a:pt x="92" y="6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2" name="Freeform 71">
              <a:extLst>
                <a:ext uri="{FF2B5EF4-FFF2-40B4-BE49-F238E27FC236}">
                  <a16:creationId xmlns:a16="http://schemas.microsoft.com/office/drawing/2014/main" id="{4AF56468-D0B7-3F4D-ABC1-33EA6D105B80}"/>
                </a:ext>
              </a:extLst>
            </p:cNvPr>
            <p:cNvSpPr>
              <a:spLocks/>
            </p:cNvSpPr>
            <p:nvPr/>
          </p:nvSpPr>
          <p:spPr bwMode="auto">
            <a:xfrm>
              <a:off x="2560" y="1418"/>
              <a:ext cx="389" cy="387"/>
            </a:xfrm>
            <a:custGeom>
              <a:avLst/>
              <a:gdLst>
                <a:gd name="T0" fmla="*/ 134 w 148"/>
                <a:gd name="T1" fmla="*/ 97 h 147"/>
                <a:gd name="T2" fmla="*/ 50 w 148"/>
                <a:gd name="T3" fmla="*/ 134 h 147"/>
                <a:gd name="T4" fmla="*/ 14 w 148"/>
                <a:gd name="T5" fmla="*/ 50 h 147"/>
                <a:gd name="T6" fmla="*/ 98 w 148"/>
                <a:gd name="T7" fmla="*/ 13 h 147"/>
                <a:gd name="T8" fmla="*/ 134 w 148"/>
                <a:gd name="T9" fmla="*/ 97 h 147"/>
              </a:gdLst>
              <a:ahLst/>
              <a:cxnLst>
                <a:cxn ang="0">
                  <a:pos x="T0" y="T1"/>
                </a:cxn>
                <a:cxn ang="0">
                  <a:pos x="T2" y="T3"/>
                </a:cxn>
                <a:cxn ang="0">
                  <a:pos x="T4" y="T5"/>
                </a:cxn>
                <a:cxn ang="0">
                  <a:pos x="T6" y="T7"/>
                </a:cxn>
                <a:cxn ang="0">
                  <a:pos x="T8" y="T9"/>
                </a:cxn>
              </a:cxnLst>
              <a:rect l="0" t="0" r="r" b="b"/>
              <a:pathLst>
                <a:path w="148" h="147">
                  <a:moveTo>
                    <a:pt x="134" y="97"/>
                  </a:moveTo>
                  <a:cubicBezTo>
                    <a:pt x="121" y="130"/>
                    <a:pt x="84" y="147"/>
                    <a:pt x="50" y="134"/>
                  </a:cubicBezTo>
                  <a:cubicBezTo>
                    <a:pt x="17" y="121"/>
                    <a:pt x="0" y="83"/>
                    <a:pt x="14" y="50"/>
                  </a:cubicBezTo>
                  <a:cubicBezTo>
                    <a:pt x="27" y="16"/>
                    <a:pt x="64" y="0"/>
                    <a:pt x="98" y="13"/>
                  </a:cubicBezTo>
                  <a:cubicBezTo>
                    <a:pt x="131" y="26"/>
                    <a:pt x="148" y="64"/>
                    <a:pt x="134" y="97"/>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3" name="Rectangle 72">
              <a:extLst>
                <a:ext uri="{FF2B5EF4-FFF2-40B4-BE49-F238E27FC236}">
                  <a16:creationId xmlns:a16="http://schemas.microsoft.com/office/drawing/2014/main" id="{15A06875-1CF3-9B40-8D50-3B034FB25F5C}"/>
                </a:ext>
              </a:extLst>
            </p:cNvPr>
            <p:cNvSpPr>
              <a:spLocks noChangeArrowheads="1"/>
            </p:cNvSpPr>
            <p:nvPr/>
          </p:nvSpPr>
          <p:spPr bwMode="auto">
            <a:xfrm>
              <a:off x="2757" y="1723"/>
              <a:ext cx="63" cy="29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4" name="Rectangle 73">
              <a:extLst>
                <a:ext uri="{FF2B5EF4-FFF2-40B4-BE49-F238E27FC236}">
                  <a16:creationId xmlns:a16="http://schemas.microsoft.com/office/drawing/2014/main" id="{2D8FCB37-9E25-3643-8F42-1C1F27704652}"/>
                </a:ext>
              </a:extLst>
            </p:cNvPr>
            <p:cNvSpPr>
              <a:spLocks noChangeArrowheads="1"/>
            </p:cNvSpPr>
            <p:nvPr/>
          </p:nvSpPr>
          <p:spPr bwMode="auto">
            <a:xfrm>
              <a:off x="2757" y="1723"/>
              <a:ext cx="63"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5" name="Freeform 74">
              <a:extLst>
                <a:ext uri="{FF2B5EF4-FFF2-40B4-BE49-F238E27FC236}">
                  <a16:creationId xmlns:a16="http://schemas.microsoft.com/office/drawing/2014/main" id="{A889AD2D-3AA0-6148-A82D-B697CF96683D}"/>
                </a:ext>
              </a:extLst>
            </p:cNvPr>
            <p:cNvSpPr>
              <a:spLocks/>
            </p:cNvSpPr>
            <p:nvPr/>
          </p:nvSpPr>
          <p:spPr bwMode="auto">
            <a:xfrm>
              <a:off x="4449" y="1884"/>
              <a:ext cx="195" cy="197"/>
            </a:xfrm>
            <a:custGeom>
              <a:avLst/>
              <a:gdLst>
                <a:gd name="T0" fmla="*/ 68 w 74"/>
                <a:gd name="T1" fmla="*/ 50 h 75"/>
                <a:gd name="T2" fmla="*/ 25 w 74"/>
                <a:gd name="T3" fmla="*/ 68 h 75"/>
                <a:gd name="T4" fmla="*/ 6 w 74"/>
                <a:gd name="T5" fmla="*/ 26 h 75"/>
                <a:gd name="T6" fmla="*/ 49 w 74"/>
                <a:gd name="T7" fmla="*/ 7 h 75"/>
                <a:gd name="T8" fmla="*/ 68 w 74"/>
                <a:gd name="T9" fmla="*/ 50 h 75"/>
              </a:gdLst>
              <a:ahLst/>
              <a:cxnLst>
                <a:cxn ang="0">
                  <a:pos x="T0" y="T1"/>
                </a:cxn>
                <a:cxn ang="0">
                  <a:pos x="T2" y="T3"/>
                </a:cxn>
                <a:cxn ang="0">
                  <a:pos x="T4" y="T5"/>
                </a:cxn>
                <a:cxn ang="0">
                  <a:pos x="T6" y="T7"/>
                </a:cxn>
                <a:cxn ang="0">
                  <a:pos x="T8" y="T9"/>
                </a:cxn>
              </a:cxnLst>
              <a:rect l="0" t="0" r="r" b="b"/>
              <a:pathLst>
                <a:path w="74" h="75">
                  <a:moveTo>
                    <a:pt x="68" y="50"/>
                  </a:moveTo>
                  <a:cubicBezTo>
                    <a:pt x="61" y="66"/>
                    <a:pt x="42" y="75"/>
                    <a:pt x="25" y="68"/>
                  </a:cubicBezTo>
                  <a:cubicBezTo>
                    <a:pt x="8" y="62"/>
                    <a:pt x="0" y="42"/>
                    <a:pt x="6" y="26"/>
                  </a:cubicBezTo>
                  <a:cubicBezTo>
                    <a:pt x="13" y="9"/>
                    <a:pt x="32" y="0"/>
                    <a:pt x="49" y="7"/>
                  </a:cubicBezTo>
                  <a:cubicBezTo>
                    <a:pt x="66" y="14"/>
                    <a:pt x="74" y="33"/>
                    <a:pt x="68" y="5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6" name="Freeform 75">
              <a:extLst>
                <a:ext uri="{FF2B5EF4-FFF2-40B4-BE49-F238E27FC236}">
                  <a16:creationId xmlns:a16="http://schemas.microsoft.com/office/drawing/2014/main" id="{DF23E695-F688-004E-9081-A377FC838FB0}"/>
                </a:ext>
              </a:extLst>
            </p:cNvPr>
            <p:cNvSpPr>
              <a:spLocks/>
            </p:cNvSpPr>
            <p:nvPr/>
          </p:nvSpPr>
          <p:spPr bwMode="auto">
            <a:xfrm>
              <a:off x="4349" y="1955"/>
              <a:ext cx="198" cy="194"/>
            </a:xfrm>
            <a:custGeom>
              <a:avLst/>
              <a:gdLst>
                <a:gd name="T0" fmla="*/ 68 w 75"/>
                <a:gd name="T1" fmla="*/ 49 h 74"/>
                <a:gd name="T2" fmla="*/ 26 w 75"/>
                <a:gd name="T3" fmla="*/ 68 h 74"/>
                <a:gd name="T4" fmla="*/ 7 w 75"/>
                <a:gd name="T5" fmla="*/ 25 h 74"/>
                <a:gd name="T6" fmla="*/ 49 w 75"/>
                <a:gd name="T7" fmla="*/ 7 h 74"/>
                <a:gd name="T8" fmla="*/ 68 w 75"/>
                <a:gd name="T9" fmla="*/ 49 h 74"/>
              </a:gdLst>
              <a:ahLst/>
              <a:cxnLst>
                <a:cxn ang="0">
                  <a:pos x="T0" y="T1"/>
                </a:cxn>
                <a:cxn ang="0">
                  <a:pos x="T2" y="T3"/>
                </a:cxn>
                <a:cxn ang="0">
                  <a:pos x="T4" y="T5"/>
                </a:cxn>
                <a:cxn ang="0">
                  <a:pos x="T6" y="T7"/>
                </a:cxn>
                <a:cxn ang="0">
                  <a:pos x="T8" y="T9"/>
                </a:cxn>
              </a:cxnLst>
              <a:rect l="0" t="0" r="r" b="b"/>
              <a:pathLst>
                <a:path w="75" h="74">
                  <a:moveTo>
                    <a:pt x="68" y="49"/>
                  </a:moveTo>
                  <a:cubicBezTo>
                    <a:pt x="62" y="66"/>
                    <a:pt x="42" y="74"/>
                    <a:pt x="26" y="68"/>
                  </a:cubicBezTo>
                  <a:cubicBezTo>
                    <a:pt x="9" y="61"/>
                    <a:pt x="0" y="42"/>
                    <a:pt x="7" y="25"/>
                  </a:cubicBezTo>
                  <a:cubicBezTo>
                    <a:pt x="13" y="8"/>
                    <a:pt x="33" y="0"/>
                    <a:pt x="49" y="7"/>
                  </a:cubicBezTo>
                  <a:cubicBezTo>
                    <a:pt x="66" y="13"/>
                    <a:pt x="75" y="32"/>
                    <a:pt x="68" y="4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7" name="Freeform 76">
              <a:extLst>
                <a:ext uri="{FF2B5EF4-FFF2-40B4-BE49-F238E27FC236}">
                  <a16:creationId xmlns:a16="http://schemas.microsoft.com/office/drawing/2014/main" id="{A13050C0-8F05-CE44-878F-11C8AFEB46DE}"/>
                </a:ext>
              </a:extLst>
            </p:cNvPr>
            <p:cNvSpPr>
              <a:spLocks/>
            </p:cNvSpPr>
            <p:nvPr/>
          </p:nvSpPr>
          <p:spPr bwMode="auto">
            <a:xfrm>
              <a:off x="4344" y="2186"/>
              <a:ext cx="195" cy="195"/>
            </a:xfrm>
            <a:custGeom>
              <a:avLst/>
              <a:gdLst>
                <a:gd name="T0" fmla="*/ 68 w 74"/>
                <a:gd name="T1" fmla="*/ 49 h 74"/>
                <a:gd name="T2" fmla="*/ 25 w 74"/>
                <a:gd name="T3" fmla="*/ 68 h 74"/>
                <a:gd name="T4" fmla="*/ 6 w 74"/>
                <a:gd name="T5" fmla="*/ 25 h 74"/>
                <a:gd name="T6" fmla="*/ 49 w 74"/>
                <a:gd name="T7" fmla="*/ 7 h 74"/>
                <a:gd name="T8" fmla="*/ 68 w 74"/>
                <a:gd name="T9" fmla="*/ 49 h 74"/>
              </a:gdLst>
              <a:ahLst/>
              <a:cxnLst>
                <a:cxn ang="0">
                  <a:pos x="T0" y="T1"/>
                </a:cxn>
                <a:cxn ang="0">
                  <a:pos x="T2" y="T3"/>
                </a:cxn>
                <a:cxn ang="0">
                  <a:pos x="T4" y="T5"/>
                </a:cxn>
                <a:cxn ang="0">
                  <a:pos x="T6" y="T7"/>
                </a:cxn>
                <a:cxn ang="0">
                  <a:pos x="T8" y="T9"/>
                </a:cxn>
              </a:cxnLst>
              <a:rect l="0" t="0" r="r" b="b"/>
              <a:pathLst>
                <a:path w="74" h="74">
                  <a:moveTo>
                    <a:pt x="68" y="49"/>
                  </a:moveTo>
                  <a:cubicBezTo>
                    <a:pt x="61" y="66"/>
                    <a:pt x="42" y="74"/>
                    <a:pt x="25" y="68"/>
                  </a:cubicBezTo>
                  <a:cubicBezTo>
                    <a:pt x="8" y="61"/>
                    <a:pt x="0" y="42"/>
                    <a:pt x="6" y="25"/>
                  </a:cubicBezTo>
                  <a:cubicBezTo>
                    <a:pt x="13" y="8"/>
                    <a:pt x="32" y="0"/>
                    <a:pt x="49" y="7"/>
                  </a:cubicBezTo>
                  <a:cubicBezTo>
                    <a:pt x="66" y="13"/>
                    <a:pt x="74" y="32"/>
                    <a:pt x="68" y="4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8" name="Freeform 77">
              <a:extLst>
                <a:ext uri="{FF2B5EF4-FFF2-40B4-BE49-F238E27FC236}">
                  <a16:creationId xmlns:a16="http://schemas.microsoft.com/office/drawing/2014/main" id="{A832A6DA-B333-0D4C-8A6A-E6C4CDC1DBAD}"/>
                </a:ext>
              </a:extLst>
            </p:cNvPr>
            <p:cNvSpPr>
              <a:spLocks/>
            </p:cNvSpPr>
            <p:nvPr/>
          </p:nvSpPr>
          <p:spPr bwMode="auto">
            <a:xfrm>
              <a:off x="4565" y="1918"/>
              <a:ext cx="179" cy="179"/>
            </a:xfrm>
            <a:custGeom>
              <a:avLst/>
              <a:gdLst>
                <a:gd name="T0" fmla="*/ 62 w 68"/>
                <a:gd name="T1" fmla="*/ 45 h 68"/>
                <a:gd name="T2" fmla="*/ 23 w 68"/>
                <a:gd name="T3" fmla="*/ 62 h 68"/>
                <a:gd name="T4" fmla="*/ 6 w 68"/>
                <a:gd name="T5" fmla="*/ 23 h 68"/>
                <a:gd name="T6" fmla="*/ 45 w 68"/>
                <a:gd name="T7" fmla="*/ 6 h 68"/>
                <a:gd name="T8" fmla="*/ 62 w 68"/>
                <a:gd name="T9" fmla="*/ 45 h 68"/>
              </a:gdLst>
              <a:ahLst/>
              <a:cxnLst>
                <a:cxn ang="0">
                  <a:pos x="T0" y="T1"/>
                </a:cxn>
                <a:cxn ang="0">
                  <a:pos x="T2" y="T3"/>
                </a:cxn>
                <a:cxn ang="0">
                  <a:pos x="T4" y="T5"/>
                </a:cxn>
                <a:cxn ang="0">
                  <a:pos x="T6" y="T7"/>
                </a:cxn>
                <a:cxn ang="0">
                  <a:pos x="T8" y="T9"/>
                </a:cxn>
              </a:cxnLst>
              <a:rect l="0" t="0" r="r" b="b"/>
              <a:pathLst>
                <a:path w="68" h="68">
                  <a:moveTo>
                    <a:pt x="62" y="45"/>
                  </a:moveTo>
                  <a:cubicBezTo>
                    <a:pt x="56" y="61"/>
                    <a:pt x="39" y="68"/>
                    <a:pt x="23" y="62"/>
                  </a:cubicBezTo>
                  <a:cubicBezTo>
                    <a:pt x="8" y="56"/>
                    <a:pt x="0" y="39"/>
                    <a:pt x="6" y="23"/>
                  </a:cubicBezTo>
                  <a:cubicBezTo>
                    <a:pt x="12" y="8"/>
                    <a:pt x="30" y="0"/>
                    <a:pt x="45" y="6"/>
                  </a:cubicBezTo>
                  <a:cubicBezTo>
                    <a:pt x="61" y="13"/>
                    <a:pt x="68" y="30"/>
                    <a:pt x="62" y="4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9" name="Freeform 78">
              <a:extLst>
                <a:ext uri="{FF2B5EF4-FFF2-40B4-BE49-F238E27FC236}">
                  <a16:creationId xmlns:a16="http://schemas.microsoft.com/office/drawing/2014/main" id="{B866CFDA-7A93-E547-9745-EC024A7B8360}"/>
                </a:ext>
              </a:extLst>
            </p:cNvPr>
            <p:cNvSpPr>
              <a:spLocks/>
            </p:cNvSpPr>
            <p:nvPr/>
          </p:nvSpPr>
          <p:spPr bwMode="auto">
            <a:xfrm>
              <a:off x="4568" y="2123"/>
              <a:ext cx="242" cy="245"/>
            </a:xfrm>
            <a:custGeom>
              <a:avLst/>
              <a:gdLst>
                <a:gd name="T0" fmla="*/ 81 w 92"/>
                <a:gd name="T1" fmla="*/ 67 h 93"/>
                <a:gd name="T2" fmla="*/ 26 w 92"/>
                <a:gd name="T3" fmla="*/ 82 h 93"/>
                <a:gd name="T4" fmla="*/ 11 w 92"/>
                <a:gd name="T5" fmla="*/ 27 h 93"/>
                <a:gd name="T6" fmla="*/ 66 w 92"/>
                <a:gd name="T7" fmla="*/ 11 h 93"/>
                <a:gd name="T8" fmla="*/ 81 w 92"/>
                <a:gd name="T9" fmla="*/ 67 h 93"/>
              </a:gdLst>
              <a:ahLst/>
              <a:cxnLst>
                <a:cxn ang="0">
                  <a:pos x="T0" y="T1"/>
                </a:cxn>
                <a:cxn ang="0">
                  <a:pos x="T2" y="T3"/>
                </a:cxn>
                <a:cxn ang="0">
                  <a:pos x="T4" y="T5"/>
                </a:cxn>
                <a:cxn ang="0">
                  <a:pos x="T6" y="T7"/>
                </a:cxn>
                <a:cxn ang="0">
                  <a:pos x="T8" y="T9"/>
                </a:cxn>
              </a:cxnLst>
              <a:rect l="0" t="0" r="r" b="b"/>
              <a:pathLst>
                <a:path w="92" h="93">
                  <a:moveTo>
                    <a:pt x="81" y="67"/>
                  </a:moveTo>
                  <a:cubicBezTo>
                    <a:pt x="70" y="86"/>
                    <a:pt x="46" y="93"/>
                    <a:pt x="26" y="82"/>
                  </a:cubicBezTo>
                  <a:cubicBezTo>
                    <a:pt x="6" y="71"/>
                    <a:pt x="0" y="46"/>
                    <a:pt x="11" y="27"/>
                  </a:cubicBezTo>
                  <a:cubicBezTo>
                    <a:pt x="22" y="7"/>
                    <a:pt x="47" y="0"/>
                    <a:pt x="66" y="11"/>
                  </a:cubicBezTo>
                  <a:cubicBezTo>
                    <a:pt x="86" y="22"/>
                    <a:pt x="92" y="47"/>
                    <a:pt x="81" y="6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0" name="Freeform 79">
              <a:extLst>
                <a:ext uri="{FF2B5EF4-FFF2-40B4-BE49-F238E27FC236}">
                  <a16:creationId xmlns:a16="http://schemas.microsoft.com/office/drawing/2014/main" id="{E9A3A451-23C3-9F48-AD7D-96918C98CA3A}"/>
                </a:ext>
              </a:extLst>
            </p:cNvPr>
            <p:cNvSpPr>
              <a:spLocks/>
            </p:cNvSpPr>
            <p:nvPr/>
          </p:nvSpPr>
          <p:spPr bwMode="auto">
            <a:xfrm>
              <a:off x="4307" y="2060"/>
              <a:ext cx="179" cy="179"/>
            </a:xfrm>
            <a:custGeom>
              <a:avLst/>
              <a:gdLst>
                <a:gd name="T0" fmla="*/ 62 w 68"/>
                <a:gd name="T1" fmla="*/ 45 h 68"/>
                <a:gd name="T2" fmla="*/ 23 w 68"/>
                <a:gd name="T3" fmla="*/ 62 h 68"/>
                <a:gd name="T4" fmla="*/ 6 w 68"/>
                <a:gd name="T5" fmla="*/ 23 h 68"/>
                <a:gd name="T6" fmla="*/ 45 w 68"/>
                <a:gd name="T7" fmla="*/ 6 h 68"/>
                <a:gd name="T8" fmla="*/ 62 w 68"/>
                <a:gd name="T9" fmla="*/ 45 h 68"/>
              </a:gdLst>
              <a:ahLst/>
              <a:cxnLst>
                <a:cxn ang="0">
                  <a:pos x="T0" y="T1"/>
                </a:cxn>
                <a:cxn ang="0">
                  <a:pos x="T2" y="T3"/>
                </a:cxn>
                <a:cxn ang="0">
                  <a:pos x="T4" y="T5"/>
                </a:cxn>
                <a:cxn ang="0">
                  <a:pos x="T6" y="T7"/>
                </a:cxn>
                <a:cxn ang="0">
                  <a:pos x="T8" y="T9"/>
                </a:cxn>
              </a:cxnLst>
              <a:rect l="0" t="0" r="r" b="b"/>
              <a:pathLst>
                <a:path w="68" h="68">
                  <a:moveTo>
                    <a:pt x="62" y="45"/>
                  </a:moveTo>
                  <a:cubicBezTo>
                    <a:pt x="56" y="60"/>
                    <a:pt x="39" y="68"/>
                    <a:pt x="23" y="62"/>
                  </a:cubicBezTo>
                  <a:cubicBezTo>
                    <a:pt x="8" y="56"/>
                    <a:pt x="0" y="39"/>
                    <a:pt x="6" y="23"/>
                  </a:cubicBezTo>
                  <a:cubicBezTo>
                    <a:pt x="12" y="8"/>
                    <a:pt x="30" y="0"/>
                    <a:pt x="45" y="6"/>
                  </a:cubicBezTo>
                  <a:cubicBezTo>
                    <a:pt x="61" y="12"/>
                    <a:pt x="68" y="30"/>
                    <a:pt x="62" y="4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1" name="Freeform 80">
              <a:extLst>
                <a:ext uri="{FF2B5EF4-FFF2-40B4-BE49-F238E27FC236}">
                  <a16:creationId xmlns:a16="http://schemas.microsoft.com/office/drawing/2014/main" id="{C06F364A-6006-2F48-9BBB-5D2CA14A7DCE}"/>
                </a:ext>
              </a:extLst>
            </p:cNvPr>
            <p:cNvSpPr>
              <a:spLocks/>
            </p:cNvSpPr>
            <p:nvPr/>
          </p:nvSpPr>
          <p:spPr bwMode="auto">
            <a:xfrm>
              <a:off x="4570" y="1976"/>
              <a:ext cx="266" cy="266"/>
            </a:xfrm>
            <a:custGeom>
              <a:avLst/>
              <a:gdLst>
                <a:gd name="T0" fmla="*/ 92 w 101"/>
                <a:gd name="T1" fmla="*/ 66 h 101"/>
                <a:gd name="T2" fmla="*/ 34 w 101"/>
                <a:gd name="T3" fmla="*/ 92 h 101"/>
                <a:gd name="T4" fmla="*/ 9 w 101"/>
                <a:gd name="T5" fmla="*/ 34 h 101"/>
                <a:gd name="T6" fmla="*/ 67 w 101"/>
                <a:gd name="T7" fmla="*/ 9 h 101"/>
                <a:gd name="T8" fmla="*/ 92 w 101"/>
                <a:gd name="T9" fmla="*/ 66 h 101"/>
              </a:gdLst>
              <a:ahLst/>
              <a:cxnLst>
                <a:cxn ang="0">
                  <a:pos x="T0" y="T1"/>
                </a:cxn>
                <a:cxn ang="0">
                  <a:pos x="T2" y="T3"/>
                </a:cxn>
                <a:cxn ang="0">
                  <a:pos x="T4" y="T5"/>
                </a:cxn>
                <a:cxn ang="0">
                  <a:pos x="T6" y="T7"/>
                </a:cxn>
                <a:cxn ang="0">
                  <a:pos x="T8" y="T9"/>
                </a:cxn>
              </a:cxnLst>
              <a:rect l="0" t="0" r="r" b="b"/>
              <a:pathLst>
                <a:path w="101" h="101">
                  <a:moveTo>
                    <a:pt x="92" y="66"/>
                  </a:moveTo>
                  <a:cubicBezTo>
                    <a:pt x="83" y="89"/>
                    <a:pt x="57" y="101"/>
                    <a:pt x="34" y="92"/>
                  </a:cubicBezTo>
                  <a:cubicBezTo>
                    <a:pt x="11" y="83"/>
                    <a:pt x="0" y="57"/>
                    <a:pt x="9" y="34"/>
                  </a:cubicBezTo>
                  <a:cubicBezTo>
                    <a:pt x="18" y="11"/>
                    <a:pt x="44" y="0"/>
                    <a:pt x="67" y="9"/>
                  </a:cubicBezTo>
                  <a:cubicBezTo>
                    <a:pt x="89" y="18"/>
                    <a:pt x="101" y="44"/>
                    <a:pt x="92" y="6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2" name="Freeform 81">
              <a:extLst>
                <a:ext uri="{FF2B5EF4-FFF2-40B4-BE49-F238E27FC236}">
                  <a16:creationId xmlns:a16="http://schemas.microsoft.com/office/drawing/2014/main" id="{8DC35D18-4898-B54A-9DA3-5411E87C6F42}"/>
                </a:ext>
              </a:extLst>
            </p:cNvPr>
            <p:cNvSpPr>
              <a:spLocks/>
            </p:cNvSpPr>
            <p:nvPr/>
          </p:nvSpPr>
          <p:spPr bwMode="auto">
            <a:xfrm>
              <a:off x="4328" y="2007"/>
              <a:ext cx="390" cy="387"/>
            </a:xfrm>
            <a:custGeom>
              <a:avLst/>
              <a:gdLst>
                <a:gd name="T0" fmla="*/ 134 w 148"/>
                <a:gd name="T1" fmla="*/ 97 h 147"/>
                <a:gd name="T2" fmla="*/ 50 w 148"/>
                <a:gd name="T3" fmla="*/ 134 h 147"/>
                <a:gd name="T4" fmla="*/ 14 w 148"/>
                <a:gd name="T5" fmla="*/ 50 h 147"/>
                <a:gd name="T6" fmla="*/ 98 w 148"/>
                <a:gd name="T7" fmla="*/ 13 h 147"/>
                <a:gd name="T8" fmla="*/ 134 w 148"/>
                <a:gd name="T9" fmla="*/ 97 h 147"/>
              </a:gdLst>
              <a:ahLst/>
              <a:cxnLst>
                <a:cxn ang="0">
                  <a:pos x="T0" y="T1"/>
                </a:cxn>
                <a:cxn ang="0">
                  <a:pos x="T2" y="T3"/>
                </a:cxn>
                <a:cxn ang="0">
                  <a:pos x="T4" y="T5"/>
                </a:cxn>
                <a:cxn ang="0">
                  <a:pos x="T6" y="T7"/>
                </a:cxn>
                <a:cxn ang="0">
                  <a:pos x="T8" y="T9"/>
                </a:cxn>
              </a:cxnLst>
              <a:rect l="0" t="0" r="r" b="b"/>
              <a:pathLst>
                <a:path w="148" h="147">
                  <a:moveTo>
                    <a:pt x="134" y="97"/>
                  </a:moveTo>
                  <a:cubicBezTo>
                    <a:pt x="121" y="130"/>
                    <a:pt x="84" y="147"/>
                    <a:pt x="50" y="134"/>
                  </a:cubicBezTo>
                  <a:cubicBezTo>
                    <a:pt x="17" y="121"/>
                    <a:pt x="0" y="83"/>
                    <a:pt x="14" y="50"/>
                  </a:cubicBezTo>
                  <a:cubicBezTo>
                    <a:pt x="27" y="16"/>
                    <a:pt x="64" y="0"/>
                    <a:pt x="98" y="13"/>
                  </a:cubicBezTo>
                  <a:cubicBezTo>
                    <a:pt x="131" y="26"/>
                    <a:pt x="148" y="64"/>
                    <a:pt x="134" y="9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3" name="Rectangle 82">
              <a:extLst>
                <a:ext uri="{FF2B5EF4-FFF2-40B4-BE49-F238E27FC236}">
                  <a16:creationId xmlns:a16="http://schemas.microsoft.com/office/drawing/2014/main" id="{F734B638-DE24-DB40-9E96-D85C710EC0DD}"/>
                </a:ext>
              </a:extLst>
            </p:cNvPr>
            <p:cNvSpPr>
              <a:spLocks noChangeArrowheads="1"/>
            </p:cNvSpPr>
            <p:nvPr/>
          </p:nvSpPr>
          <p:spPr bwMode="auto">
            <a:xfrm>
              <a:off x="4526" y="2313"/>
              <a:ext cx="63" cy="29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4" name="Freeform 83">
              <a:extLst>
                <a:ext uri="{FF2B5EF4-FFF2-40B4-BE49-F238E27FC236}">
                  <a16:creationId xmlns:a16="http://schemas.microsoft.com/office/drawing/2014/main" id="{2E435433-C65A-7348-B988-EA86D154A93C}"/>
                </a:ext>
              </a:extLst>
            </p:cNvPr>
            <p:cNvSpPr>
              <a:spLocks/>
            </p:cNvSpPr>
            <p:nvPr/>
          </p:nvSpPr>
          <p:spPr bwMode="auto">
            <a:xfrm>
              <a:off x="4181" y="1931"/>
              <a:ext cx="92" cy="629"/>
            </a:xfrm>
            <a:custGeom>
              <a:avLst/>
              <a:gdLst>
                <a:gd name="T0" fmla="*/ 50 w 92"/>
                <a:gd name="T1" fmla="*/ 0 h 629"/>
                <a:gd name="T2" fmla="*/ 0 w 92"/>
                <a:gd name="T3" fmla="*/ 629 h 629"/>
                <a:gd name="T4" fmla="*/ 92 w 92"/>
                <a:gd name="T5" fmla="*/ 629 h 629"/>
                <a:gd name="T6" fmla="*/ 50 w 92"/>
                <a:gd name="T7" fmla="*/ 0 h 629"/>
              </a:gdLst>
              <a:ahLst/>
              <a:cxnLst>
                <a:cxn ang="0">
                  <a:pos x="T0" y="T1"/>
                </a:cxn>
                <a:cxn ang="0">
                  <a:pos x="T2" y="T3"/>
                </a:cxn>
                <a:cxn ang="0">
                  <a:pos x="T4" y="T5"/>
                </a:cxn>
                <a:cxn ang="0">
                  <a:pos x="T6" y="T7"/>
                </a:cxn>
              </a:cxnLst>
              <a:rect l="0" t="0" r="r" b="b"/>
              <a:pathLst>
                <a:path w="92" h="629">
                  <a:moveTo>
                    <a:pt x="50" y="0"/>
                  </a:moveTo>
                  <a:lnTo>
                    <a:pt x="0" y="629"/>
                  </a:lnTo>
                  <a:lnTo>
                    <a:pt x="92" y="629"/>
                  </a:lnTo>
                  <a:lnTo>
                    <a:pt x="5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5" name="Freeform 84">
              <a:extLst>
                <a:ext uri="{FF2B5EF4-FFF2-40B4-BE49-F238E27FC236}">
                  <a16:creationId xmlns:a16="http://schemas.microsoft.com/office/drawing/2014/main" id="{465DEBDC-5EA5-D44C-8D9B-C2209B3A8001}"/>
                </a:ext>
              </a:extLst>
            </p:cNvPr>
            <p:cNvSpPr>
              <a:spLocks/>
            </p:cNvSpPr>
            <p:nvPr/>
          </p:nvSpPr>
          <p:spPr bwMode="auto">
            <a:xfrm>
              <a:off x="4215" y="1939"/>
              <a:ext cx="350" cy="108"/>
            </a:xfrm>
            <a:custGeom>
              <a:avLst/>
              <a:gdLst>
                <a:gd name="T0" fmla="*/ 132 w 133"/>
                <a:gd name="T1" fmla="*/ 35 h 41"/>
                <a:gd name="T2" fmla="*/ 64 w 133"/>
                <a:gd name="T3" fmla="*/ 31 h 41"/>
                <a:gd name="T4" fmla="*/ 2 w 133"/>
                <a:gd name="T5" fmla="*/ 6 h 41"/>
                <a:gd name="T6" fmla="*/ 69 w 133"/>
                <a:gd name="T7" fmla="*/ 10 h 41"/>
                <a:gd name="T8" fmla="*/ 132 w 133"/>
                <a:gd name="T9" fmla="*/ 35 h 41"/>
              </a:gdLst>
              <a:ahLst/>
              <a:cxnLst>
                <a:cxn ang="0">
                  <a:pos x="T0" y="T1"/>
                </a:cxn>
                <a:cxn ang="0">
                  <a:pos x="T2" y="T3"/>
                </a:cxn>
                <a:cxn ang="0">
                  <a:pos x="T4" y="T5"/>
                </a:cxn>
                <a:cxn ang="0">
                  <a:pos x="T6" y="T7"/>
                </a:cxn>
                <a:cxn ang="0">
                  <a:pos x="T8" y="T9"/>
                </a:cxn>
              </a:cxnLst>
              <a:rect l="0" t="0" r="r" b="b"/>
              <a:pathLst>
                <a:path w="133" h="41">
                  <a:moveTo>
                    <a:pt x="132" y="35"/>
                  </a:moveTo>
                  <a:cubicBezTo>
                    <a:pt x="130" y="41"/>
                    <a:pt x="100" y="39"/>
                    <a:pt x="64" y="31"/>
                  </a:cubicBezTo>
                  <a:cubicBezTo>
                    <a:pt x="28" y="23"/>
                    <a:pt x="0" y="12"/>
                    <a:pt x="2" y="6"/>
                  </a:cubicBezTo>
                  <a:cubicBezTo>
                    <a:pt x="3" y="0"/>
                    <a:pt x="33" y="1"/>
                    <a:pt x="69" y="10"/>
                  </a:cubicBezTo>
                  <a:cubicBezTo>
                    <a:pt x="105" y="18"/>
                    <a:pt x="133" y="29"/>
                    <a:pt x="132" y="35"/>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6" name="Freeform 85">
              <a:extLst>
                <a:ext uri="{FF2B5EF4-FFF2-40B4-BE49-F238E27FC236}">
                  <a16:creationId xmlns:a16="http://schemas.microsoft.com/office/drawing/2014/main" id="{985E9A4E-0D00-5C45-AA48-DC199980D9D0}"/>
                </a:ext>
              </a:extLst>
            </p:cNvPr>
            <p:cNvSpPr>
              <a:spLocks/>
            </p:cNvSpPr>
            <p:nvPr/>
          </p:nvSpPr>
          <p:spPr bwMode="auto">
            <a:xfrm>
              <a:off x="4212" y="1631"/>
              <a:ext cx="158" cy="337"/>
            </a:xfrm>
            <a:custGeom>
              <a:avLst/>
              <a:gdLst>
                <a:gd name="T0" fmla="*/ 54 w 60"/>
                <a:gd name="T1" fmla="*/ 2 h 128"/>
                <a:gd name="T2" fmla="*/ 40 w 60"/>
                <a:gd name="T3" fmla="*/ 68 h 128"/>
                <a:gd name="T4" fmla="*/ 6 w 60"/>
                <a:gd name="T5" fmla="*/ 126 h 128"/>
                <a:gd name="T6" fmla="*/ 20 w 60"/>
                <a:gd name="T7" fmla="*/ 60 h 128"/>
                <a:gd name="T8" fmla="*/ 54 w 60"/>
                <a:gd name="T9" fmla="*/ 2 h 128"/>
              </a:gdLst>
              <a:ahLst/>
              <a:cxnLst>
                <a:cxn ang="0">
                  <a:pos x="T0" y="T1"/>
                </a:cxn>
                <a:cxn ang="0">
                  <a:pos x="T2" y="T3"/>
                </a:cxn>
                <a:cxn ang="0">
                  <a:pos x="T4" y="T5"/>
                </a:cxn>
                <a:cxn ang="0">
                  <a:pos x="T6" y="T7"/>
                </a:cxn>
                <a:cxn ang="0">
                  <a:pos x="T8" y="T9"/>
                </a:cxn>
              </a:cxnLst>
              <a:rect l="0" t="0" r="r" b="b"/>
              <a:pathLst>
                <a:path w="60" h="128">
                  <a:moveTo>
                    <a:pt x="54" y="2"/>
                  </a:moveTo>
                  <a:cubicBezTo>
                    <a:pt x="60" y="4"/>
                    <a:pt x="54" y="34"/>
                    <a:pt x="40" y="68"/>
                  </a:cubicBezTo>
                  <a:cubicBezTo>
                    <a:pt x="27" y="102"/>
                    <a:pt x="12" y="128"/>
                    <a:pt x="6" y="126"/>
                  </a:cubicBezTo>
                  <a:cubicBezTo>
                    <a:pt x="0" y="124"/>
                    <a:pt x="6" y="94"/>
                    <a:pt x="20" y="60"/>
                  </a:cubicBezTo>
                  <a:cubicBezTo>
                    <a:pt x="33" y="26"/>
                    <a:pt x="49" y="0"/>
                    <a:pt x="54" y="2"/>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7" name="Freeform 86">
              <a:extLst>
                <a:ext uri="{FF2B5EF4-FFF2-40B4-BE49-F238E27FC236}">
                  <a16:creationId xmlns:a16="http://schemas.microsoft.com/office/drawing/2014/main" id="{FAC6E6C7-47AC-3343-8ABA-8BBA9958348E}"/>
                </a:ext>
              </a:extLst>
            </p:cNvPr>
            <p:cNvSpPr>
              <a:spLocks/>
            </p:cNvSpPr>
            <p:nvPr/>
          </p:nvSpPr>
          <p:spPr bwMode="auto">
            <a:xfrm>
              <a:off x="3910" y="1928"/>
              <a:ext cx="342" cy="150"/>
            </a:xfrm>
            <a:custGeom>
              <a:avLst/>
              <a:gdLst>
                <a:gd name="T0" fmla="*/ 127 w 130"/>
                <a:gd name="T1" fmla="*/ 6 h 57"/>
                <a:gd name="T2" fmla="*/ 69 w 130"/>
                <a:gd name="T3" fmla="*/ 39 h 57"/>
                <a:gd name="T4" fmla="*/ 2 w 130"/>
                <a:gd name="T5" fmla="*/ 51 h 57"/>
                <a:gd name="T6" fmla="*/ 61 w 130"/>
                <a:gd name="T7" fmla="*/ 18 h 57"/>
                <a:gd name="T8" fmla="*/ 127 w 130"/>
                <a:gd name="T9" fmla="*/ 6 h 57"/>
              </a:gdLst>
              <a:ahLst/>
              <a:cxnLst>
                <a:cxn ang="0">
                  <a:pos x="T0" y="T1"/>
                </a:cxn>
                <a:cxn ang="0">
                  <a:pos x="T2" y="T3"/>
                </a:cxn>
                <a:cxn ang="0">
                  <a:pos x="T4" y="T5"/>
                </a:cxn>
                <a:cxn ang="0">
                  <a:pos x="T6" y="T7"/>
                </a:cxn>
                <a:cxn ang="0">
                  <a:pos x="T8" y="T9"/>
                </a:cxn>
              </a:cxnLst>
              <a:rect l="0" t="0" r="r" b="b"/>
              <a:pathLst>
                <a:path w="130" h="57">
                  <a:moveTo>
                    <a:pt x="127" y="6"/>
                  </a:moveTo>
                  <a:cubicBezTo>
                    <a:pt x="130" y="12"/>
                    <a:pt x="103" y="26"/>
                    <a:pt x="69" y="39"/>
                  </a:cubicBezTo>
                  <a:cubicBezTo>
                    <a:pt x="34" y="52"/>
                    <a:pt x="5" y="57"/>
                    <a:pt x="2" y="51"/>
                  </a:cubicBezTo>
                  <a:cubicBezTo>
                    <a:pt x="0" y="46"/>
                    <a:pt x="27" y="31"/>
                    <a:pt x="61" y="18"/>
                  </a:cubicBezTo>
                  <a:cubicBezTo>
                    <a:pt x="96" y="6"/>
                    <a:pt x="125" y="0"/>
                    <a:pt x="127" y="6"/>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8" name="Freeform 87">
              <a:extLst>
                <a:ext uri="{FF2B5EF4-FFF2-40B4-BE49-F238E27FC236}">
                  <a16:creationId xmlns:a16="http://schemas.microsoft.com/office/drawing/2014/main" id="{DA4C0C75-FA7E-5343-B26B-25F3DEBF6CDE}"/>
                </a:ext>
              </a:extLst>
            </p:cNvPr>
            <p:cNvSpPr>
              <a:spLocks/>
            </p:cNvSpPr>
            <p:nvPr/>
          </p:nvSpPr>
          <p:spPr bwMode="auto">
            <a:xfrm>
              <a:off x="3039" y="1689"/>
              <a:ext cx="92" cy="629"/>
            </a:xfrm>
            <a:custGeom>
              <a:avLst/>
              <a:gdLst>
                <a:gd name="T0" fmla="*/ 47 w 92"/>
                <a:gd name="T1" fmla="*/ 0 h 629"/>
                <a:gd name="T2" fmla="*/ 0 w 92"/>
                <a:gd name="T3" fmla="*/ 629 h 629"/>
                <a:gd name="T4" fmla="*/ 92 w 92"/>
                <a:gd name="T5" fmla="*/ 629 h 629"/>
                <a:gd name="T6" fmla="*/ 47 w 92"/>
                <a:gd name="T7" fmla="*/ 0 h 629"/>
              </a:gdLst>
              <a:ahLst/>
              <a:cxnLst>
                <a:cxn ang="0">
                  <a:pos x="T0" y="T1"/>
                </a:cxn>
                <a:cxn ang="0">
                  <a:pos x="T2" y="T3"/>
                </a:cxn>
                <a:cxn ang="0">
                  <a:pos x="T4" y="T5"/>
                </a:cxn>
                <a:cxn ang="0">
                  <a:pos x="T6" y="T7"/>
                </a:cxn>
              </a:cxnLst>
              <a:rect l="0" t="0" r="r" b="b"/>
              <a:pathLst>
                <a:path w="92" h="629">
                  <a:moveTo>
                    <a:pt x="47" y="0"/>
                  </a:moveTo>
                  <a:lnTo>
                    <a:pt x="0" y="629"/>
                  </a:lnTo>
                  <a:lnTo>
                    <a:pt x="92" y="629"/>
                  </a:lnTo>
                  <a:lnTo>
                    <a:pt x="47"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9" name="Freeform 88">
              <a:extLst>
                <a:ext uri="{FF2B5EF4-FFF2-40B4-BE49-F238E27FC236}">
                  <a16:creationId xmlns:a16="http://schemas.microsoft.com/office/drawing/2014/main" id="{EBA1F3BA-6140-0940-AC38-61A1BD3993AF}"/>
                </a:ext>
              </a:extLst>
            </p:cNvPr>
            <p:cNvSpPr>
              <a:spLocks/>
            </p:cNvSpPr>
            <p:nvPr/>
          </p:nvSpPr>
          <p:spPr bwMode="auto">
            <a:xfrm>
              <a:off x="3039" y="1689"/>
              <a:ext cx="92" cy="629"/>
            </a:xfrm>
            <a:custGeom>
              <a:avLst/>
              <a:gdLst>
                <a:gd name="T0" fmla="*/ 47 w 92"/>
                <a:gd name="T1" fmla="*/ 0 h 629"/>
                <a:gd name="T2" fmla="*/ 0 w 92"/>
                <a:gd name="T3" fmla="*/ 629 h 629"/>
                <a:gd name="T4" fmla="*/ 92 w 92"/>
                <a:gd name="T5" fmla="*/ 629 h 629"/>
                <a:gd name="T6" fmla="*/ 47 w 92"/>
                <a:gd name="T7" fmla="*/ 0 h 629"/>
              </a:gdLst>
              <a:ahLst/>
              <a:cxnLst>
                <a:cxn ang="0">
                  <a:pos x="T0" y="T1"/>
                </a:cxn>
                <a:cxn ang="0">
                  <a:pos x="T2" y="T3"/>
                </a:cxn>
                <a:cxn ang="0">
                  <a:pos x="T4" y="T5"/>
                </a:cxn>
                <a:cxn ang="0">
                  <a:pos x="T6" y="T7"/>
                </a:cxn>
              </a:cxnLst>
              <a:rect l="0" t="0" r="r" b="b"/>
              <a:pathLst>
                <a:path w="92" h="629">
                  <a:moveTo>
                    <a:pt x="47" y="0"/>
                  </a:moveTo>
                  <a:lnTo>
                    <a:pt x="0" y="629"/>
                  </a:lnTo>
                  <a:lnTo>
                    <a:pt x="92" y="629"/>
                  </a:lnTo>
                  <a:lnTo>
                    <a:pt x="4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0" name="Freeform 89">
              <a:extLst>
                <a:ext uri="{FF2B5EF4-FFF2-40B4-BE49-F238E27FC236}">
                  <a16:creationId xmlns:a16="http://schemas.microsoft.com/office/drawing/2014/main" id="{6B3F1F3C-B6FB-A34C-9B17-3837D67A5428}"/>
                </a:ext>
              </a:extLst>
            </p:cNvPr>
            <p:cNvSpPr>
              <a:spLocks/>
            </p:cNvSpPr>
            <p:nvPr/>
          </p:nvSpPr>
          <p:spPr bwMode="auto">
            <a:xfrm>
              <a:off x="3073" y="1697"/>
              <a:ext cx="347" cy="108"/>
            </a:xfrm>
            <a:custGeom>
              <a:avLst/>
              <a:gdLst>
                <a:gd name="T0" fmla="*/ 131 w 132"/>
                <a:gd name="T1" fmla="*/ 35 h 41"/>
                <a:gd name="T2" fmla="*/ 63 w 132"/>
                <a:gd name="T3" fmla="*/ 31 h 41"/>
                <a:gd name="T4" fmla="*/ 1 w 132"/>
                <a:gd name="T5" fmla="*/ 6 h 41"/>
                <a:gd name="T6" fmla="*/ 68 w 132"/>
                <a:gd name="T7" fmla="*/ 9 h 41"/>
                <a:gd name="T8" fmla="*/ 131 w 132"/>
                <a:gd name="T9" fmla="*/ 35 h 41"/>
              </a:gdLst>
              <a:ahLst/>
              <a:cxnLst>
                <a:cxn ang="0">
                  <a:pos x="T0" y="T1"/>
                </a:cxn>
                <a:cxn ang="0">
                  <a:pos x="T2" y="T3"/>
                </a:cxn>
                <a:cxn ang="0">
                  <a:pos x="T4" y="T5"/>
                </a:cxn>
                <a:cxn ang="0">
                  <a:pos x="T6" y="T7"/>
                </a:cxn>
                <a:cxn ang="0">
                  <a:pos x="T8" y="T9"/>
                </a:cxn>
              </a:cxnLst>
              <a:rect l="0" t="0" r="r" b="b"/>
              <a:pathLst>
                <a:path w="132" h="41">
                  <a:moveTo>
                    <a:pt x="131" y="35"/>
                  </a:moveTo>
                  <a:cubicBezTo>
                    <a:pt x="129" y="41"/>
                    <a:pt x="99" y="39"/>
                    <a:pt x="63" y="31"/>
                  </a:cubicBezTo>
                  <a:cubicBezTo>
                    <a:pt x="28" y="23"/>
                    <a:pt x="0" y="11"/>
                    <a:pt x="1" y="6"/>
                  </a:cubicBezTo>
                  <a:cubicBezTo>
                    <a:pt x="2" y="0"/>
                    <a:pt x="32" y="1"/>
                    <a:pt x="68" y="9"/>
                  </a:cubicBezTo>
                  <a:cubicBezTo>
                    <a:pt x="104" y="17"/>
                    <a:pt x="132" y="29"/>
                    <a:pt x="131" y="35"/>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1" name="Freeform 90">
              <a:extLst>
                <a:ext uri="{FF2B5EF4-FFF2-40B4-BE49-F238E27FC236}">
                  <a16:creationId xmlns:a16="http://schemas.microsoft.com/office/drawing/2014/main" id="{EF8CF79A-2A74-2543-9B9E-DF5DE561D209}"/>
                </a:ext>
              </a:extLst>
            </p:cNvPr>
            <p:cNvSpPr>
              <a:spLocks/>
            </p:cNvSpPr>
            <p:nvPr/>
          </p:nvSpPr>
          <p:spPr bwMode="auto">
            <a:xfrm>
              <a:off x="3068" y="1389"/>
              <a:ext cx="158" cy="337"/>
            </a:xfrm>
            <a:custGeom>
              <a:avLst/>
              <a:gdLst>
                <a:gd name="T0" fmla="*/ 55 w 60"/>
                <a:gd name="T1" fmla="*/ 2 h 128"/>
                <a:gd name="T2" fmla="*/ 41 w 60"/>
                <a:gd name="T3" fmla="*/ 68 h 128"/>
                <a:gd name="T4" fmla="*/ 6 w 60"/>
                <a:gd name="T5" fmla="*/ 126 h 128"/>
                <a:gd name="T6" fmla="*/ 20 w 60"/>
                <a:gd name="T7" fmla="*/ 60 h 128"/>
                <a:gd name="T8" fmla="*/ 55 w 60"/>
                <a:gd name="T9" fmla="*/ 2 h 128"/>
              </a:gdLst>
              <a:ahLst/>
              <a:cxnLst>
                <a:cxn ang="0">
                  <a:pos x="T0" y="T1"/>
                </a:cxn>
                <a:cxn ang="0">
                  <a:pos x="T2" y="T3"/>
                </a:cxn>
                <a:cxn ang="0">
                  <a:pos x="T4" y="T5"/>
                </a:cxn>
                <a:cxn ang="0">
                  <a:pos x="T6" y="T7"/>
                </a:cxn>
                <a:cxn ang="0">
                  <a:pos x="T8" y="T9"/>
                </a:cxn>
              </a:cxnLst>
              <a:rect l="0" t="0" r="r" b="b"/>
              <a:pathLst>
                <a:path w="60" h="128">
                  <a:moveTo>
                    <a:pt x="55" y="2"/>
                  </a:moveTo>
                  <a:cubicBezTo>
                    <a:pt x="60" y="4"/>
                    <a:pt x="54" y="34"/>
                    <a:pt x="41" y="68"/>
                  </a:cubicBezTo>
                  <a:cubicBezTo>
                    <a:pt x="27" y="102"/>
                    <a:pt x="12" y="128"/>
                    <a:pt x="6" y="126"/>
                  </a:cubicBezTo>
                  <a:cubicBezTo>
                    <a:pt x="0" y="124"/>
                    <a:pt x="7" y="94"/>
                    <a:pt x="20" y="60"/>
                  </a:cubicBezTo>
                  <a:cubicBezTo>
                    <a:pt x="33" y="25"/>
                    <a:pt x="49" y="0"/>
                    <a:pt x="55" y="2"/>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2" name="Freeform 91">
              <a:extLst>
                <a:ext uri="{FF2B5EF4-FFF2-40B4-BE49-F238E27FC236}">
                  <a16:creationId xmlns:a16="http://schemas.microsoft.com/office/drawing/2014/main" id="{1433B7E3-3409-5149-81DE-4A051F14E893}"/>
                </a:ext>
              </a:extLst>
            </p:cNvPr>
            <p:cNvSpPr>
              <a:spLocks/>
            </p:cNvSpPr>
            <p:nvPr/>
          </p:nvSpPr>
          <p:spPr bwMode="auto">
            <a:xfrm>
              <a:off x="2768" y="1686"/>
              <a:ext cx="339" cy="150"/>
            </a:xfrm>
            <a:custGeom>
              <a:avLst/>
              <a:gdLst>
                <a:gd name="T0" fmla="*/ 127 w 129"/>
                <a:gd name="T1" fmla="*/ 6 h 57"/>
                <a:gd name="T2" fmla="*/ 68 w 129"/>
                <a:gd name="T3" fmla="*/ 39 h 57"/>
                <a:gd name="T4" fmla="*/ 2 w 129"/>
                <a:gd name="T5" fmla="*/ 51 h 57"/>
                <a:gd name="T6" fmla="*/ 60 w 129"/>
                <a:gd name="T7" fmla="*/ 18 h 57"/>
                <a:gd name="T8" fmla="*/ 127 w 129"/>
                <a:gd name="T9" fmla="*/ 6 h 57"/>
              </a:gdLst>
              <a:ahLst/>
              <a:cxnLst>
                <a:cxn ang="0">
                  <a:pos x="T0" y="T1"/>
                </a:cxn>
                <a:cxn ang="0">
                  <a:pos x="T2" y="T3"/>
                </a:cxn>
                <a:cxn ang="0">
                  <a:pos x="T4" y="T5"/>
                </a:cxn>
                <a:cxn ang="0">
                  <a:pos x="T6" y="T7"/>
                </a:cxn>
                <a:cxn ang="0">
                  <a:pos x="T8" y="T9"/>
                </a:cxn>
              </a:cxnLst>
              <a:rect l="0" t="0" r="r" b="b"/>
              <a:pathLst>
                <a:path w="129" h="57">
                  <a:moveTo>
                    <a:pt x="127" y="6"/>
                  </a:moveTo>
                  <a:cubicBezTo>
                    <a:pt x="129" y="11"/>
                    <a:pt x="102" y="26"/>
                    <a:pt x="68" y="39"/>
                  </a:cubicBezTo>
                  <a:cubicBezTo>
                    <a:pt x="33" y="51"/>
                    <a:pt x="4" y="57"/>
                    <a:pt x="2" y="51"/>
                  </a:cubicBezTo>
                  <a:cubicBezTo>
                    <a:pt x="0" y="46"/>
                    <a:pt x="26" y="31"/>
                    <a:pt x="60" y="18"/>
                  </a:cubicBezTo>
                  <a:cubicBezTo>
                    <a:pt x="95" y="5"/>
                    <a:pt x="125" y="0"/>
                    <a:pt x="127" y="6"/>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3" name="Freeform 92">
              <a:extLst>
                <a:ext uri="{FF2B5EF4-FFF2-40B4-BE49-F238E27FC236}">
                  <a16:creationId xmlns:a16="http://schemas.microsoft.com/office/drawing/2014/main" id="{1EE8A28B-890B-9A4C-8096-93A160B8BE63}"/>
                </a:ext>
              </a:extLst>
            </p:cNvPr>
            <p:cNvSpPr>
              <a:spLocks/>
            </p:cNvSpPr>
            <p:nvPr/>
          </p:nvSpPr>
          <p:spPr bwMode="auto">
            <a:xfrm>
              <a:off x="3712" y="1505"/>
              <a:ext cx="124" cy="837"/>
            </a:xfrm>
            <a:custGeom>
              <a:avLst/>
              <a:gdLst>
                <a:gd name="T0" fmla="*/ 66 w 124"/>
                <a:gd name="T1" fmla="*/ 0 h 837"/>
                <a:gd name="T2" fmla="*/ 0 w 124"/>
                <a:gd name="T3" fmla="*/ 837 h 837"/>
                <a:gd name="T4" fmla="*/ 124 w 124"/>
                <a:gd name="T5" fmla="*/ 837 h 837"/>
                <a:gd name="T6" fmla="*/ 66 w 124"/>
                <a:gd name="T7" fmla="*/ 0 h 837"/>
              </a:gdLst>
              <a:ahLst/>
              <a:cxnLst>
                <a:cxn ang="0">
                  <a:pos x="T0" y="T1"/>
                </a:cxn>
                <a:cxn ang="0">
                  <a:pos x="T2" y="T3"/>
                </a:cxn>
                <a:cxn ang="0">
                  <a:pos x="T4" y="T5"/>
                </a:cxn>
                <a:cxn ang="0">
                  <a:pos x="T6" y="T7"/>
                </a:cxn>
              </a:cxnLst>
              <a:rect l="0" t="0" r="r" b="b"/>
              <a:pathLst>
                <a:path w="124" h="837">
                  <a:moveTo>
                    <a:pt x="66" y="0"/>
                  </a:moveTo>
                  <a:lnTo>
                    <a:pt x="0" y="837"/>
                  </a:lnTo>
                  <a:lnTo>
                    <a:pt x="124" y="837"/>
                  </a:lnTo>
                  <a:lnTo>
                    <a:pt x="66"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4" name="Freeform 93">
              <a:extLst>
                <a:ext uri="{FF2B5EF4-FFF2-40B4-BE49-F238E27FC236}">
                  <a16:creationId xmlns:a16="http://schemas.microsoft.com/office/drawing/2014/main" id="{A8230A04-7E35-3244-B980-AC382E18A4D1}"/>
                </a:ext>
              </a:extLst>
            </p:cNvPr>
            <p:cNvSpPr>
              <a:spLocks/>
            </p:cNvSpPr>
            <p:nvPr/>
          </p:nvSpPr>
          <p:spPr bwMode="auto">
            <a:xfrm>
              <a:off x="3776" y="1168"/>
              <a:ext cx="313" cy="397"/>
            </a:xfrm>
            <a:custGeom>
              <a:avLst/>
              <a:gdLst>
                <a:gd name="T0" fmla="*/ 113 w 119"/>
                <a:gd name="T1" fmla="*/ 5 h 151"/>
                <a:gd name="T2" fmla="*/ 72 w 119"/>
                <a:gd name="T3" fmla="*/ 84 h 151"/>
                <a:gd name="T4" fmla="*/ 7 w 119"/>
                <a:gd name="T5" fmla="*/ 146 h 151"/>
                <a:gd name="T6" fmla="*/ 48 w 119"/>
                <a:gd name="T7" fmla="*/ 67 h 151"/>
                <a:gd name="T8" fmla="*/ 113 w 119"/>
                <a:gd name="T9" fmla="*/ 5 h 151"/>
              </a:gdLst>
              <a:ahLst/>
              <a:cxnLst>
                <a:cxn ang="0">
                  <a:pos x="T0" y="T1"/>
                </a:cxn>
                <a:cxn ang="0">
                  <a:pos x="T2" y="T3"/>
                </a:cxn>
                <a:cxn ang="0">
                  <a:pos x="T4" y="T5"/>
                </a:cxn>
                <a:cxn ang="0">
                  <a:pos x="T6" y="T7"/>
                </a:cxn>
                <a:cxn ang="0">
                  <a:pos x="T8" y="T9"/>
                </a:cxn>
              </a:cxnLst>
              <a:rect l="0" t="0" r="r" b="b"/>
              <a:pathLst>
                <a:path w="119" h="151">
                  <a:moveTo>
                    <a:pt x="113" y="5"/>
                  </a:moveTo>
                  <a:cubicBezTo>
                    <a:pt x="119" y="10"/>
                    <a:pt x="101" y="45"/>
                    <a:pt x="72" y="84"/>
                  </a:cubicBezTo>
                  <a:cubicBezTo>
                    <a:pt x="42" y="124"/>
                    <a:pt x="13" y="151"/>
                    <a:pt x="7" y="146"/>
                  </a:cubicBezTo>
                  <a:cubicBezTo>
                    <a:pt x="0" y="141"/>
                    <a:pt x="19" y="106"/>
                    <a:pt x="48" y="67"/>
                  </a:cubicBezTo>
                  <a:cubicBezTo>
                    <a:pt x="77" y="28"/>
                    <a:pt x="106" y="0"/>
                    <a:pt x="113" y="5"/>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5" name="Freeform 94">
              <a:extLst>
                <a:ext uri="{FF2B5EF4-FFF2-40B4-BE49-F238E27FC236}">
                  <a16:creationId xmlns:a16="http://schemas.microsoft.com/office/drawing/2014/main" id="{8F0E4EB3-C295-6747-9803-521479B358ED}"/>
                </a:ext>
              </a:extLst>
            </p:cNvPr>
            <p:cNvSpPr>
              <a:spLocks/>
            </p:cNvSpPr>
            <p:nvPr/>
          </p:nvSpPr>
          <p:spPr bwMode="auto">
            <a:xfrm>
              <a:off x="3357" y="1381"/>
              <a:ext cx="455" cy="187"/>
            </a:xfrm>
            <a:custGeom>
              <a:avLst/>
              <a:gdLst>
                <a:gd name="T0" fmla="*/ 3 w 173"/>
                <a:gd name="T1" fmla="*/ 8 h 71"/>
                <a:gd name="T2" fmla="*/ 91 w 173"/>
                <a:gd name="T3" fmla="*/ 22 h 71"/>
                <a:gd name="T4" fmla="*/ 170 w 173"/>
                <a:gd name="T5" fmla="*/ 64 h 71"/>
                <a:gd name="T6" fmla="*/ 82 w 173"/>
                <a:gd name="T7" fmla="*/ 50 h 71"/>
                <a:gd name="T8" fmla="*/ 3 w 173"/>
                <a:gd name="T9" fmla="*/ 8 h 71"/>
              </a:gdLst>
              <a:ahLst/>
              <a:cxnLst>
                <a:cxn ang="0">
                  <a:pos x="T0" y="T1"/>
                </a:cxn>
                <a:cxn ang="0">
                  <a:pos x="T2" y="T3"/>
                </a:cxn>
                <a:cxn ang="0">
                  <a:pos x="T4" y="T5"/>
                </a:cxn>
                <a:cxn ang="0">
                  <a:pos x="T6" y="T7"/>
                </a:cxn>
                <a:cxn ang="0">
                  <a:pos x="T8" y="T9"/>
                </a:cxn>
              </a:cxnLst>
              <a:rect l="0" t="0" r="r" b="b"/>
              <a:pathLst>
                <a:path w="173" h="71">
                  <a:moveTo>
                    <a:pt x="3" y="8"/>
                  </a:moveTo>
                  <a:cubicBezTo>
                    <a:pt x="5" y="0"/>
                    <a:pt x="45" y="6"/>
                    <a:pt x="91" y="22"/>
                  </a:cubicBezTo>
                  <a:cubicBezTo>
                    <a:pt x="138" y="37"/>
                    <a:pt x="173" y="56"/>
                    <a:pt x="170" y="64"/>
                  </a:cubicBezTo>
                  <a:cubicBezTo>
                    <a:pt x="168" y="71"/>
                    <a:pt x="128" y="65"/>
                    <a:pt x="82" y="50"/>
                  </a:cubicBezTo>
                  <a:cubicBezTo>
                    <a:pt x="35" y="34"/>
                    <a:pt x="0" y="16"/>
                    <a:pt x="3" y="8"/>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6" name="Freeform 95">
              <a:extLst>
                <a:ext uri="{FF2B5EF4-FFF2-40B4-BE49-F238E27FC236}">
                  <a16:creationId xmlns:a16="http://schemas.microsoft.com/office/drawing/2014/main" id="{09398F36-339E-3546-9A7C-3E8CD43B7A3D}"/>
                </a:ext>
              </a:extLst>
            </p:cNvPr>
            <p:cNvSpPr>
              <a:spLocks/>
            </p:cNvSpPr>
            <p:nvPr/>
          </p:nvSpPr>
          <p:spPr bwMode="auto">
            <a:xfrm>
              <a:off x="3760" y="1518"/>
              <a:ext cx="221" cy="445"/>
            </a:xfrm>
            <a:custGeom>
              <a:avLst/>
              <a:gdLst>
                <a:gd name="T0" fmla="*/ 7 w 84"/>
                <a:gd name="T1" fmla="*/ 3 h 169"/>
                <a:gd name="T2" fmla="*/ 56 w 84"/>
                <a:gd name="T3" fmla="*/ 79 h 169"/>
                <a:gd name="T4" fmla="*/ 77 w 84"/>
                <a:gd name="T5" fmla="*/ 166 h 169"/>
                <a:gd name="T6" fmla="*/ 29 w 84"/>
                <a:gd name="T7" fmla="*/ 91 h 169"/>
                <a:gd name="T8" fmla="*/ 7 w 84"/>
                <a:gd name="T9" fmla="*/ 3 h 169"/>
              </a:gdLst>
              <a:ahLst/>
              <a:cxnLst>
                <a:cxn ang="0">
                  <a:pos x="T0" y="T1"/>
                </a:cxn>
                <a:cxn ang="0">
                  <a:pos x="T2" y="T3"/>
                </a:cxn>
                <a:cxn ang="0">
                  <a:pos x="T4" y="T5"/>
                </a:cxn>
                <a:cxn ang="0">
                  <a:pos x="T6" y="T7"/>
                </a:cxn>
                <a:cxn ang="0">
                  <a:pos x="T8" y="T9"/>
                </a:cxn>
              </a:cxnLst>
              <a:rect l="0" t="0" r="r" b="b"/>
              <a:pathLst>
                <a:path w="84" h="169">
                  <a:moveTo>
                    <a:pt x="7" y="3"/>
                  </a:moveTo>
                  <a:cubicBezTo>
                    <a:pt x="15" y="0"/>
                    <a:pt x="37" y="34"/>
                    <a:pt x="56" y="79"/>
                  </a:cubicBezTo>
                  <a:cubicBezTo>
                    <a:pt x="75" y="124"/>
                    <a:pt x="84" y="163"/>
                    <a:pt x="77" y="166"/>
                  </a:cubicBezTo>
                  <a:cubicBezTo>
                    <a:pt x="69" y="169"/>
                    <a:pt x="48" y="135"/>
                    <a:pt x="29" y="91"/>
                  </a:cubicBezTo>
                  <a:cubicBezTo>
                    <a:pt x="9" y="46"/>
                    <a:pt x="0" y="7"/>
                    <a:pt x="7" y="3"/>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7" name="Freeform 96">
              <a:extLst>
                <a:ext uri="{FF2B5EF4-FFF2-40B4-BE49-F238E27FC236}">
                  <a16:creationId xmlns:a16="http://schemas.microsoft.com/office/drawing/2014/main" id="{4D65C018-02D9-9543-AE87-A6068334730B}"/>
                </a:ext>
              </a:extLst>
            </p:cNvPr>
            <p:cNvSpPr>
              <a:spLocks/>
            </p:cNvSpPr>
            <p:nvPr/>
          </p:nvSpPr>
          <p:spPr bwMode="auto">
            <a:xfrm>
              <a:off x="2407" y="1594"/>
              <a:ext cx="2298" cy="1521"/>
            </a:xfrm>
            <a:custGeom>
              <a:avLst/>
              <a:gdLst>
                <a:gd name="T0" fmla="*/ 823 w 873"/>
                <a:gd name="T1" fmla="*/ 315 h 578"/>
                <a:gd name="T2" fmla="*/ 223 w 873"/>
                <a:gd name="T3" fmla="*/ 172 h 578"/>
                <a:gd name="T4" fmla="*/ 88 w 873"/>
                <a:gd name="T5" fmla="*/ 86 h 578"/>
                <a:gd name="T6" fmla="*/ 0 w 873"/>
                <a:gd name="T7" fmla="*/ 0 h 578"/>
                <a:gd name="T8" fmla="*/ 142 w 873"/>
                <a:gd name="T9" fmla="*/ 250 h 578"/>
                <a:gd name="T10" fmla="*/ 210 w 873"/>
                <a:gd name="T11" fmla="*/ 379 h 578"/>
                <a:gd name="T12" fmla="*/ 230 w 873"/>
                <a:gd name="T13" fmla="*/ 498 h 578"/>
                <a:gd name="T14" fmla="*/ 317 w 873"/>
                <a:gd name="T15" fmla="*/ 578 h 578"/>
                <a:gd name="T16" fmla="*/ 734 w 873"/>
                <a:gd name="T17" fmla="*/ 578 h 578"/>
                <a:gd name="T18" fmla="*/ 821 w 873"/>
                <a:gd name="T19" fmla="*/ 498 h 578"/>
                <a:gd name="T20" fmla="*/ 832 w 873"/>
                <a:gd name="T21" fmla="*/ 428 h 578"/>
                <a:gd name="T22" fmla="*/ 873 w 873"/>
                <a:gd name="T23" fmla="*/ 327 h 578"/>
                <a:gd name="T24" fmla="*/ 823 w 873"/>
                <a:gd name="T25" fmla="*/ 315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3" h="578">
                  <a:moveTo>
                    <a:pt x="823" y="315"/>
                  </a:moveTo>
                  <a:cubicBezTo>
                    <a:pt x="622" y="272"/>
                    <a:pt x="410" y="263"/>
                    <a:pt x="223" y="172"/>
                  </a:cubicBezTo>
                  <a:cubicBezTo>
                    <a:pt x="175" y="149"/>
                    <a:pt x="129" y="120"/>
                    <a:pt x="88" y="86"/>
                  </a:cubicBezTo>
                  <a:cubicBezTo>
                    <a:pt x="56" y="59"/>
                    <a:pt x="28" y="29"/>
                    <a:pt x="0" y="0"/>
                  </a:cubicBezTo>
                  <a:cubicBezTo>
                    <a:pt x="20" y="96"/>
                    <a:pt x="71" y="182"/>
                    <a:pt x="142" y="250"/>
                  </a:cubicBezTo>
                  <a:cubicBezTo>
                    <a:pt x="179" y="285"/>
                    <a:pt x="202" y="330"/>
                    <a:pt x="210" y="379"/>
                  </a:cubicBezTo>
                  <a:cubicBezTo>
                    <a:pt x="230" y="498"/>
                    <a:pt x="230" y="498"/>
                    <a:pt x="230" y="498"/>
                  </a:cubicBezTo>
                  <a:cubicBezTo>
                    <a:pt x="230" y="542"/>
                    <a:pt x="269" y="578"/>
                    <a:pt x="317" y="578"/>
                  </a:cubicBezTo>
                  <a:cubicBezTo>
                    <a:pt x="734" y="578"/>
                    <a:pt x="734" y="578"/>
                    <a:pt x="734" y="578"/>
                  </a:cubicBezTo>
                  <a:cubicBezTo>
                    <a:pt x="782" y="578"/>
                    <a:pt x="821" y="542"/>
                    <a:pt x="821" y="498"/>
                  </a:cubicBezTo>
                  <a:cubicBezTo>
                    <a:pt x="832" y="428"/>
                    <a:pt x="832" y="428"/>
                    <a:pt x="832" y="428"/>
                  </a:cubicBezTo>
                  <a:cubicBezTo>
                    <a:pt x="838" y="392"/>
                    <a:pt x="852" y="358"/>
                    <a:pt x="873" y="327"/>
                  </a:cubicBezTo>
                  <a:cubicBezTo>
                    <a:pt x="856" y="323"/>
                    <a:pt x="839" y="319"/>
                    <a:pt x="823" y="315"/>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8" name="Freeform 97">
              <a:extLst>
                <a:ext uri="{FF2B5EF4-FFF2-40B4-BE49-F238E27FC236}">
                  <a16:creationId xmlns:a16="http://schemas.microsoft.com/office/drawing/2014/main" id="{F97BAED8-8EFE-0C48-BE77-C174501272AE}"/>
                </a:ext>
              </a:extLst>
            </p:cNvPr>
            <p:cNvSpPr>
              <a:spLocks/>
            </p:cNvSpPr>
            <p:nvPr/>
          </p:nvSpPr>
          <p:spPr bwMode="auto">
            <a:xfrm>
              <a:off x="3210" y="752"/>
              <a:ext cx="168" cy="72"/>
            </a:xfrm>
            <a:custGeom>
              <a:avLst/>
              <a:gdLst>
                <a:gd name="T0" fmla="*/ 58 w 64"/>
                <a:gd name="T1" fmla="*/ 11 h 27"/>
                <a:gd name="T2" fmla="*/ 26 w 64"/>
                <a:gd name="T3" fmla="*/ 16 h 27"/>
                <a:gd name="T4" fmla="*/ 7 w 64"/>
                <a:gd name="T5" fmla="*/ 2 h 27"/>
                <a:gd name="T6" fmla="*/ 4 w 64"/>
                <a:gd name="T7" fmla="*/ 9 h 27"/>
                <a:gd name="T8" fmla="*/ 21 w 64"/>
                <a:gd name="T9" fmla="*/ 25 h 27"/>
                <a:gd name="T10" fmla="*/ 28 w 64"/>
                <a:gd name="T11" fmla="*/ 25 h 27"/>
                <a:gd name="T12" fmla="*/ 56 w 64"/>
                <a:gd name="T13" fmla="*/ 20 h 27"/>
                <a:gd name="T14" fmla="*/ 58 w 64"/>
                <a:gd name="T15" fmla="*/ 11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27">
                  <a:moveTo>
                    <a:pt x="58" y="11"/>
                  </a:moveTo>
                  <a:cubicBezTo>
                    <a:pt x="47" y="8"/>
                    <a:pt x="36" y="10"/>
                    <a:pt x="26" y="16"/>
                  </a:cubicBezTo>
                  <a:cubicBezTo>
                    <a:pt x="21" y="10"/>
                    <a:pt x="15" y="5"/>
                    <a:pt x="7" y="2"/>
                  </a:cubicBezTo>
                  <a:cubicBezTo>
                    <a:pt x="3" y="0"/>
                    <a:pt x="0" y="7"/>
                    <a:pt x="4" y="9"/>
                  </a:cubicBezTo>
                  <a:cubicBezTo>
                    <a:pt x="12" y="13"/>
                    <a:pt x="17" y="17"/>
                    <a:pt x="21" y="25"/>
                  </a:cubicBezTo>
                  <a:cubicBezTo>
                    <a:pt x="23" y="27"/>
                    <a:pt x="26" y="27"/>
                    <a:pt x="28" y="25"/>
                  </a:cubicBezTo>
                  <a:cubicBezTo>
                    <a:pt x="36" y="19"/>
                    <a:pt x="46" y="17"/>
                    <a:pt x="56" y="20"/>
                  </a:cubicBezTo>
                  <a:cubicBezTo>
                    <a:pt x="62" y="22"/>
                    <a:pt x="64" y="13"/>
                    <a:pt x="58" y="11"/>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9" name="Freeform 98">
              <a:extLst>
                <a:ext uri="{FF2B5EF4-FFF2-40B4-BE49-F238E27FC236}">
                  <a16:creationId xmlns:a16="http://schemas.microsoft.com/office/drawing/2014/main" id="{C016F2E6-7755-9142-8AFE-EA3466DC7CA8}"/>
                </a:ext>
              </a:extLst>
            </p:cNvPr>
            <p:cNvSpPr>
              <a:spLocks/>
            </p:cNvSpPr>
            <p:nvPr/>
          </p:nvSpPr>
          <p:spPr bwMode="auto">
            <a:xfrm>
              <a:off x="3352" y="834"/>
              <a:ext cx="147" cy="45"/>
            </a:xfrm>
            <a:custGeom>
              <a:avLst/>
              <a:gdLst>
                <a:gd name="T0" fmla="*/ 51 w 56"/>
                <a:gd name="T1" fmla="*/ 5 h 17"/>
                <a:gd name="T2" fmla="*/ 40 w 56"/>
                <a:gd name="T3" fmla="*/ 2 h 17"/>
                <a:gd name="T4" fmla="*/ 29 w 56"/>
                <a:gd name="T5" fmla="*/ 5 h 17"/>
                <a:gd name="T6" fmla="*/ 18 w 56"/>
                <a:gd name="T7" fmla="*/ 1 h 17"/>
                <a:gd name="T8" fmla="*/ 5 w 56"/>
                <a:gd name="T9" fmla="*/ 1 h 17"/>
                <a:gd name="T10" fmla="*/ 6 w 56"/>
                <a:gd name="T11" fmla="*/ 9 h 17"/>
                <a:gd name="T12" fmla="*/ 19 w 56"/>
                <a:gd name="T13" fmla="*/ 11 h 17"/>
                <a:gd name="T14" fmla="*/ 26 w 56"/>
                <a:gd name="T15" fmla="*/ 15 h 17"/>
                <a:gd name="T16" fmla="*/ 46 w 56"/>
                <a:gd name="T17" fmla="*/ 13 h 17"/>
                <a:gd name="T18" fmla="*/ 51 w 56"/>
                <a:gd name="T1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17">
                  <a:moveTo>
                    <a:pt x="51" y="5"/>
                  </a:moveTo>
                  <a:cubicBezTo>
                    <a:pt x="47" y="4"/>
                    <a:pt x="44" y="2"/>
                    <a:pt x="40" y="2"/>
                  </a:cubicBezTo>
                  <a:cubicBezTo>
                    <a:pt x="36" y="2"/>
                    <a:pt x="33" y="5"/>
                    <a:pt x="29" y="5"/>
                  </a:cubicBezTo>
                  <a:cubicBezTo>
                    <a:pt x="25" y="6"/>
                    <a:pt x="21" y="2"/>
                    <a:pt x="18" y="1"/>
                  </a:cubicBezTo>
                  <a:cubicBezTo>
                    <a:pt x="13" y="0"/>
                    <a:pt x="9" y="0"/>
                    <a:pt x="5" y="1"/>
                  </a:cubicBezTo>
                  <a:cubicBezTo>
                    <a:pt x="0" y="2"/>
                    <a:pt x="1" y="10"/>
                    <a:pt x="6" y="9"/>
                  </a:cubicBezTo>
                  <a:cubicBezTo>
                    <a:pt x="11" y="9"/>
                    <a:pt x="15" y="9"/>
                    <a:pt x="19" y="11"/>
                  </a:cubicBezTo>
                  <a:cubicBezTo>
                    <a:pt x="21" y="13"/>
                    <a:pt x="23" y="15"/>
                    <a:pt x="26" y="15"/>
                  </a:cubicBezTo>
                  <a:cubicBezTo>
                    <a:pt x="33" y="17"/>
                    <a:pt x="38" y="9"/>
                    <a:pt x="46" y="13"/>
                  </a:cubicBezTo>
                  <a:cubicBezTo>
                    <a:pt x="51" y="16"/>
                    <a:pt x="56" y="8"/>
                    <a:pt x="51" y="5"/>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0" name="Freeform 99">
              <a:extLst>
                <a:ext uri="{FF2B5EF4-FFF2-40B4-BE49-F238E27FC236}">
                  <a16:creationId xmlns:a16="http://schemas.microsoft.com/office/drawing/2014/main" id="{EB3D9B94-ED57-4C4F-B48F-306D70B873E6}"/>
                </a:ext>
              </a:extLst>
            </p:cNvPr>
            <p:cNvSpPr>
              <a:spLocks/>
            </p:cNvSpPr>
            <p:nvPr/>
          </p:nvSpPr>
          <p:spPr bwMode="auto">
            <a:xfrm>
              <a:off x="3231" y="568"/>
              <a:ext cx="168" cy="71"/>
            </a:xfrm>
            <a:custGeom>
              <a:avLst/>
              <a:gdLst>
                <a:gd name="T0" fmla="*/ 58 w 64"/>
                <a:gd name="T1" fmla="*/ 11 h 27"/>
                <a:gd name="T2" fmla="*/ 25 w 64"/>
                <a:gd name="T3" fmla="*/ 16 h 27"/>
                <a:gd name="T4" fmla="*/ 7 w 64"/>
                <a:gd name="T5" fmla="*/ 2 h 27"/>
                <a:gd name="T6" fmla="*/ 4 w 64"/>
                <a:gd name="T7" fmla="*/ 9 h 27"/>
                <a:gd name="T8" fmla="*/ 21 w 64"/>
                <a:gd name="T9" fmla="*/ 24 h 27"/>
                <a:gd name="T10" fmla="*/ 28 w 64"/>
                <a:gd name="T11" fmla="*/ 25 h 27"/>
                <a:gd name="T12" fmla="*/ 55 w 64"/>
                <a:gd name="T13" fmla="*/ 20 h 27"/>
                <a:gd name="T14" fmla="*/ 58 w 64"/>
                <a:gd name="T15" fmla="*/ 11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27">
                  <a:moveTo>
                    <a:pt x="58" y="11"/>
                  </a:moveTo>
                  <a:cubicBezTo>
                    <a:pt x="46" y="8"/>
                    <a:pt x="35" y="9"/>
                    <a:pt x="25" y="16"/>
                  </a:cubicBezTo>
                  <a:cubicBezTo>
                    <a:pt x="21" y="9"/>
                    <a:pt x="15" y="5"/>
                    <a:pt x="7" y="2"/>
                  </a:cubicBezTo>
                  <a:cubicBezTo>
                    <a:pt x="3" y="0"/>
                    <a:pt x="0" y="7"/>
                    <a:pt x="4" y="9"/>
                  </a:cubicBezTo>
                  <a:cubicBezTo>
                    <a:pt x="11" y="13"/>
                    <a:pt x="17" y="17"/>
                    <a:pt x="21" y="24"/>
                  </a:cubicBezTo>
                  <a:cubicBezTo>
                    <a:pt x="22" y="27"/>
                    <a:pt x="25" y="27"/>
                    <a:pt x="28" y="25"/>
                  </a:cubicBezTo>
                  <a:cubicBezTo>
                    <a:pt x="36" y="19"/>
                    <a:pt x="45" y="17"/>
                    <a:pt x="55" y="20"/>
                  </a:cubicBezTo>
                  <a:cubicBezTo>
                    <a:pt x="61" y="22"/>
                    <a:pt x="64" y="12"/>
                    <a:pt x="58" y="11"/>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1" name="Freeform 100">
              <a:extLst>
                <a:ext uri="{FF2B5EF4-FFF2-40B4-BE49-F238E27FC236}">
                  <a16:creationId xmlns:a16="http://schemas.microsoft.com/office/drawing/2014/main" id="{4DF294FF-3D8D-BC4C-9EC0-C8ACCC4B3ADF}"/>
                </a:ext>
              </a:extLst>
            </p:cNvPr>
            <p:cNvSpPr>
              <a:spLocks/>
            </p:cNvSpPr>
            <p:nvPr/>
          </p:nvSpPr>
          <p:spPr bwMode="auto">
            <a:xfrm>
              <a:off x="3541" y="676"/>
              <a:ext cx="169" cy="71"/>
            </a:xfrm>
            <a:custGeom>
              <a:avLst/>
              <a:gdLst>
                <a:gd name="T0" fmla="*/ 58 w 64"/>
                <a:gd name="T1" fmla="*/ 11 h 27"/>
                <a:gd name="T2" fmla="*/ 26 w 64"/>
                <a:gd name="T3" fmla="*/ 16 h 27"/>
                <a:gd name="T4" fmla="*/ 7 w 64"/>
                <a:gd name="T5" fmla="*/ 2 h 27"/>
                <a:gd name="T6" fmla="*/ 4 w 64"/>
                <a:gd name="T7" fmla="*/ 9 h 27"/>
                <a:gd name="T8" fmla="*/ 21 w 64"/>
                <a:gd name="T9" fmla="*/ 24 h 27"/>
                <a:gd name="T10" fmla="*/ 28 w 64"/>
                <a:gd name="T11" fmla="*/ 25 h 27"/>
                <a:gd name="T12" fmla="*/ 56 w 64"/>
                <a:gd name="T13" fmla="*/ 20 h 27"/>
                <a:gd name="T14" fmla="*/ 58 w 64"/>
                <a:gd name="T15" fmla="*/ 11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27">
                  <a:moveTo>
                    <a:pt x="58" y="11"/>
                  </a:moveTo>
                  <a:cubicBezTo>
                    <a:pt x="47" y="7"/>
                    <a:pt x="36" y="9"/>
                    <a:pt x="26" y="16"/>
                  </a:cubicBezTo>
                  <a:cubicBezTo>
                    <a:pt x="21" y="9"/>
                    <a:pt x="15" y="5"/>
                    <a:pt x="7" y="2"/>
                  </a:cubicBezTo>
                  <a:cubicBezTo>
                    <a:pt x="3" y="0"/>
                    <a:pt x="0" y="7"/>
                    <a:pt x="4" y="9"/>
                  </a:cubicBezTo>
                  <a:cubicBezTo>
                    <a:pt x="12" y="12"/>
                    <a:pt x="17" y="17"/>
                    <a:pt x="21" y="24"/>
                  </a:cubicBezTo>
                  <a:cubicBezTo>
                    <a:pt x="23" y="27"/>
                    <a:pt x="26" y="27"/>
                    <a:pt x="28" y="25"/>
                  </a:cubicBezTo>
                  <a:cubicBezTo>
                    <a:pt x="36" y="19"/>
                    <a:pt x="46" y="17"/>
                    <a:pt x="56" y="20"/>
                  </a:cubicBezTo>
                  <a:cubicBezTo>
                    <a:pt x="62" y="21"/>
                    <a:pt x="64" y="12"/>
                    <a:pt x="58" y="11"/>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2" name="Freeform 101">
              <a:extLst>
                <a:ext uri="{FF2B5EF4-FFF2-40B4-BE49-F238E27FC236}">
                  <a16:creationId xmlns:a16="http://schemas.microsoft.com/office/drawing/2014/main" id="{DCE57652-2A78-5244-A63B-4C7EF6FBAD9D}"/>
                </a:ext>
              </a:extLst>
            </p:cNvPr>
            <p:cNvSpPr>
              <a:spLocks/>
            </p:cNvSpPr>
            <p:nvPr/>
          </p:nvSpPr>
          <p:spPr bwMode="auto">
            <a:xfrm>
              <a:off x="3683" y="758"/>
              <a:ext cx="148" cy="44"/>
            </a:xfrm>
            <a:custGeom>
              <a:avLst/>
              <a:gdLst>
                <a:gd name="T0" fmla="*/ 51 w 56"/>
                <a:gd name="T1" fmla="*/ 5 h 17"/>
                <a:gd name="T2" fmla="*/ 40 w 56"/>
                <a:gd name="T3" fmla="*/ 2 h 17"/>
                <a:gd name="T4" fmla="*/ 29 w 56"/>
                <a:gd name="T5" fmla="*/ 5 h 17"/>
                <a:gd name="T6" fmla="*/ 17 w 56"/>
                <a:gd name="T7" fmla="*/ 1 h 17"/>
                <a:gd name="T8" fmla="*/ 5 w 56"/>
                <a:gd name="T9" fmla="*/ 1 h 17"/>
                <a:gd name="T10" fmla="*/ 6 w 56"/>
                <a:gd name="T11" fmla="*/ 9 h 17"/>
                <a:gd name="T12" fmla="*/ 19 w 56"/>
                <a:gd name="T13" fmla="*/ 11 h 17"/>
                <a:gd name="T14" fmla="*/ 26 w 56"/>
                <a:gd name="T15" fmla="*/ 15 h 17"/>
                <a:gd name="T16" fmla="*/ 46 w 56"/>
                <a:gd name="T17" fmla="*/ 13 h 17"/>
                <a:gd name="T18" fmla="*/ 51 w 56"/>
                <a:gd name="T1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17">
                  <a:moveTo>
                    <a:pt x="51" y="5"/>
                  </a:moveTo>
                  <a:cubicBezTo>
                    <a:pt x="47" y="3"/>
                    <a:pt x="44" y="2"/>
                    <a:pt x="40" y="2"/>
                  </a:cubicBezTo>
                  <a:cubicBezTo>
                    <a:pt x="36" y="2"/>
                    <a:pt x="33" y="4"/>
                    <a:pt x="29" y="5"/>
                  </a:cubicBezTo>
                  <a:cubicBezTo>
                    <a:pt x="25" y="6"/>
                    <a:pt x="21" y="2"/>
                    <a:pt x="17" y="1"/>
                  </a:cubicBezTo>
                  <a:cubicBezTo>
                    <a:pt x="13" y="0"/>
                    <a:pt x="9" y="0"/>
                    <a:pt x="5" y="1"/>
                  </a:cubicBezTo>
                  <a:cubicBezTo>
                    <a:pt x="0" y="2"/>
                    <a:pt x="1" y="9"/>
                    <a:pt x="6" y="9"/>
                  </a:cubicBezTo>
                  <a:cubicBezTo>
                    <a:pt x="11" y="8"/>
                    <a:pt x="15" y="9"/>
                    <a:pt x="19" y="11"/>
                  </a:cubicBezTo>
                  <a:cubicBezTo>
                    <a:pt x="21" y="12"/>
                    <a:pt x="23" y="15"/>
                    <a:pt x="26" y="15"/>
                  </a:cubicBezTo>
                  <a:cubicBezTo>
                    <a:pt x="33" y="17"/>
                    <a:pt x="37" y="9"/>
                    <a:pt x="46" y="13"/>
                  </a:cubicBezTo>
                  <a:cubicBezTo>
                    <a:pt x="51" y="16"/>
                    <a:pt x="56" y="8"/>
                    <a:pt x="51" y="5"/>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3" name="Freeform 102">
              <a:extLst>
                <a:ext uri="{FF2B5EF4-FFF2-40B4-BE49-F238E27FC236}">
                  <a16:creationId xmlns:a16="http://schemas.microsoft.com/office/drawing/2014/main" id="{1B53C224-F325-9547-B657-51EC4AB6BB94}"/>
                </a:ext>
              </a:extLst>
            </p:cNvPr>
            <p:cNvSpPr>
              <a:spLocks/>
            </p:cNvSpPr>
            <p:nvPr/>
          </p:nvSpPr>
          <p:spPr bwMode="auto">
            <a:xfrm>
              <a:off x="2504" y="1302"/>
              <a:ext cx="161" cy="537"/>
            </a:xfrm>
            <a:custGeom>
              <a:avLst/>
              <a:gdLst>
                <a:gd name="T0" fmla="*/ 21 w 61"/>
                <a:gd name="T1" fmla="*/ 0 h 204"/>
                <a:gd name="T2" fmla="*/ 21 w 61"/>
                <a:gd name="T3" fmla="*/ 0 h 204"/>
                <a:gd name="T4" fmla="*/ 0 w 61"/>
                <a:gd name="T5" fmla="*/ 21 h 204"/>
                <a:gd name="T6" fmla="*/ 16 w 61"/>
                <a:gd name="T7" fmla="*/ 148 h 204"/>
                <a:gd name="T8" fmla="*/ 25 w 61"/>
                <a:gd name="T9" fmla="*/ 173 h 204"/>
                <a:gd name="T10" fmla="*/ 51 w 61"/>
                <a:gd name="T11" fmla="*/ 197 h 204"/>
                <a:gd name="T12" fmla="*/ 59 w 61"/>
                <a:gd name="T13" fmla="*/ 204 h 204"/>
                <a:gd name="T14" fmla="*/ 61 w 61"/>
                <a:gd name="T15" fmla="*/ 182 h 204"/>
                <a:gd name="T16" fmla="*/ 52 w 61"/>
                <a:gd name="T17" fmla="*/ 180 h 204"/>
                <a:gd name="T18" fmla="*/ 33 w 61"/>
                <a:gd name="T19" fmla="*/ 138 h 204"/>
                <a:gd name="T20" fmla="*/ 30 w 61"/>
                <a:gd name="T21" fmla="*/ 123 h 204"/>
                <a:gd name="T22" fmla="*/ 19 w 61"/>
                <a:gd name="T23" fmla="*/ 87 h 204"/>
                <a:gd name="T24" fmla="*/ 35 w 61"/>
                <a:gd name="T25" fmla="*/ 71 h 204"/>
                <a:gd name="T26" fmla="*/ 36 w 61"/>
                <a:gd name="T27" fmla="*/ 49 h 204"/>
                <a:gd name="T28" fmla="*/ 43 w 61"/>
                <a:gd name="T29" fmla="*/ 38 h 204"/>
                <a:gd name="T30" fmla="*/ 42 w 61"/>
                <a:gd name="T31" fmla="*/ 21 h 204"/>
                <a:gd name="T32" fmla="*/ 21 w 61"/>
                <a:gd name="T33"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1" h="204">
                  <a:moveTo>
                    <a:pt x="21" y="0"/>
                  </a:moveTo>
                  <a:cubicBezTo>
                    <a:pt x="21" y="0"/>
                    <a:pt x="21" y="0"/>
                    <a:pt x="21" y="0"/>
                  </a:cubicBezTo>
                  <a:cubicBezTo>
                    <a:pt x="10" y="0"/>
                    <a:pt x="0" y="9"/>
                    <a:pt x="0" y="21"/>
                  </a:cubicBezTo>
                  <a:cubicBezTo>
                    <a:pt x="0" y="23"/>
                    <a:pt x="1" y="89"/>
                    <a:pt x="16" y="148"/>
                  </a:cubicBezTo>
                  <a:cubicBezTo>
                    <a:pt x="18" y="157"/>
                    <a:pt x="21" y="165"/>
                    <a:pt x="25" y="173"/>
                  </a:cubicBezTo>
                  <a:cubicBezTo>
                    <a:pt x="33" y="181"/>
                    <a:pt x="42" y="189"/>
                    <a:pt x="51" y="197"/>
                  </a:cubicBezTo>
                  <a:cubicBezTo>
                    <a:pt x="54" y="199"/>
                    <a:pt x="56" y="201"/>
                    <a:pt x="59" y="204"/>
                  </a:cubicBezTo>
                  <a:cubicBezTo>
                    <a:pt x="59" y="196"/>
                    <a:pt x="60" y="189"/>
                    <a:pt x="61" y="182"/>
                  </a:cubicBezTo>
                  <a:cubicBezTo>
                    <a:pt x="58" y="182"/>
                    <a:pt x="55" y="181"/>
                    <a:pt x="52" y="180"/>
                  </a:cubicBezTo>
                  <a:cubicBezTo>
                    <a:pt x="35" y="173"/>
                    <a:pt x="27" y="154"/>
                    <a:pt x="33" y="138"/>
                  </a:cubicBezTo>
                  <a:cubicBezTo>
                    <a:pt x="32" y="133"/>
                    <a:pt x="31" y="128"/>
                    <a:pt x="30" y="123"/>
                  </a:cubicBezTo>
                  <a:cubicBezTo>
                    <a:pt x="19" y="115"/>
                    <a:pt x="14" y="100"/>
                    <a:pt x="19" y="87"/>
                  </a:cubicBezTo>
                  <a:cubicBezTo>
                    <a:pt x="22" y="80"/>
                    <a:pt x="28" y="74"/>
                    <a:pt x="35" y="71"/>
                  </a:cubicBezTo>
                  <a:cubicBezTo>
                    <a:pt x="33" y="64"/>
                    <a:pt x="33" y="56"/>
                    <a:pt x="36" y="49"/>
                  </a:cubicBezTo>
                  <a:cubicBezTo>
                    <a:pt x="37" y="45"/>
                    <a:pt x="40" y="41"/>
                    <a:pt x="43" y="38"/>
                  </a:cubicBezTo>
                  <a:cubicBezTo>
                    <a:pt x="42" y="28"/>
                    <a:pt x="42" y="21"/>
                    <a:pt x="42" y="21"/>
                  </a:cubicBezTo>
                  <a:cubicBezTo>
                    <a:pt x="42" y="9"/>
                    <a:pt x="33" y="0"/>
                    <a:pt x="21" y="0"/>
                  </a:cubicBezTo>
                </a:path>
              </a:pathLst>
            </a:custGeom>
            <a:solidFill>
              <a:srgbClr val="FDFE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4" name="Freeform 103">
              <a:extLst>
                <a:ext uri="{FF2B5EF4-FFF2-40B4-BE49-F238E27FC236}">
                  <a16:creationId xmlns:a16="http://schemas.microsoft.com/office/drawing/2014/main" id="{E64A5DCD-534F-D04C-9125-0DE0BE4D351C}"/>
                </a:ext>
              </a:extLst>
            </p:cNvPr>
            <p:cNvSpPr>
              <a:spLocks noEditPoints="1"/>
            </p:cNvSpPr>
            <p:nvPr/>
          </p:nvSpPr>
          <p:spPr bwMode="auto">
            <a:xfrm>
              <a:off x="2660" y="1776"/>
              <a:ext cx="318" cy="263"/>
            </a:xfrm>
            <a:custGeom>
              <a:avLst/>
              <a:gdLst>
                <a:gd name="T0" fmla="*/ 61 w 121"/>
                <a:gd name="T1" fmla="*/ 46 h 100"/>
                <a:gd name="T2" fmla="*/ 61 w 121"/>
                <a:gd name="T3" fmla="*/ 67 h 100"/>
                <a:gd name="T4" fmla="*/ 121 w 121"/>
                <a:gd name="T5" fmla="*/ 100 h 100"/>
                <a:gd name="T6" fmla="*/ 100 w 121"/>
                <a:gd name="T7" fmla="*/ 80 h 100"/>
                <a:gd name="T8" fmla="*/ 85 w 121"/>
                <a:gd name="T9" fmla="*/ 67 h 100"/>
                <a:gd name="T10" fmla="*/ 77 w 121"/>
                <a:gd name="T11" fmla="*/ 60 h 100"/>
                <a:gd name="T12" fmla="*/ 61 w 121"/>
                <a:gd name="T13" fmla="*/ 46 h 100"/>
                <a:gd name="T14" fmla="*/ 18 w 121"/>
                <a:gd name="T15" fmla="*/ 0 h 100"/>
                <a:gd name="T16" fmla="*/ 5 w 121"/>
                <a:gd name="T17" fmla="*/ 2 h 100"/>
                <a:gd name="T18" fmla="*/ 2 w 121"/>
                <a:gd name="T19" fmla="*/ 2 h 100"/>
                <a:gd name="T20" fmla="*/ 0 w 121"/>
                <a:gd name="T21" fmla="*/ 24 h 100"/>
                <a:gd name="T22" fmla="*/ 37 w 121"/>
                <a:gd name="T23" fmla="*/ 51 h 100"/>
                <a:gd name="T24" fmla="*/ 37 w 121"/>
                <a:gd name="T25" fmla="*/ 23 h 100"/>
                <a:gd name="T26" fmla="*/ 18 w 121"/>
                <a:gd name="T27" fmla="*/ 0 h 100"/>
                <a:gd name="T28" fmla="*/ 18 w 121"/>
                <a:gd name="T29"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 h="100">
                  <a:moveTo>
                    <a:pt x="61" y="46"/>
                  </a:moveTo>
                  <a:cubicBezTo>
                    <a:pt x="61" y="67"/>
                    <a:pt x="61" y="67"/>
                    <a:pt x="61" y="67"/>
                  </a:cubicBezTo>
                  <a:cubicBezTo>
                    <a:pt x="80" y="79"/>
                    <a:pt x="100" y="90"/>
                    <a:pt x="121" y="100"/>
                  </a:cubicBezTo>
                  <a:cubicBezTo>
                    <a:pt x="115" y="93"/>
                    <a:pt x="108" y="86"/>
                    <a:pt x="100" y="80"/>
                  </a:cubicBezTo>
                  <a:cubicBezTo>
                    <a:pt x="85" y="67"/>
                    <a:pt x="85" y="67"/>
                    <a:pt x="85" y="67"/>
                  </a:cubicBezTo>
                  <a:cubicBezTo>
                    <a:pt x="83" y="65"/>
                    <a:pt x="80" y="62"/>
                    <a:pt x="77" y="60"/>
                  </a:cubicBezTo>
                  <a:cubicBezTo>
                    <a:pt x="72" y="55"/>
                    <a:pt x="66" y="51"/>
                    <a:pt x="61" y="46"/>
                  </a:cubicBezTo>
                  <a:moveTo>
                    <a:pt x="18" y="0"/>
                  </a:moveTo>
                  <a:cubicBezTo>
                    <a:pt x="14" y="1"/>
                    <a:pt x="9" y="2"/>
                    <a:pt x="5" y="2"/>
                  </a:cubicBezTo>
                  <a:cubicBezTo>
                    <a:pt x="4" y="2"/>
                    <a:pt x="3" y="2"/>
                    <a:pt x="2" y="2"/>
                  </a:cubicBezTo>
                  <a:cubicBezTo>
                    <a:pt x="1" y="9"/>
                    <a:pt x="0" y="16"/>
                    <a:pt x="0" y="24"/>
                  </a:cubicBezTo>
                  <a:cubicBezTo>
                    <a:pt x="12" y="33"/>
                    <a:pt x="24" y="42"/>
                    <a:pt x="37" y="51"/>
                  </a:cubicBezTo>
                  <a:cubicBezTo>
                    <a:pt x="37" y="23"/>
                    <a:pt x="37" y="23"/>
                    <a:pt x="37" y="23"/>
                  </a:cubicBezTo>
                  <a:cubicBezTo>
                    <a:pt x="30" y="16"/>
                    <a:pt x="24" y="8"/>
                    <a:pt x="18" y="0"/>
                  </a:cubicBezTo>
                  <a:cubicBezTo>
                    <a:pt x="18" y="0"/>
                    <a:pt x="18" y="0"/>
                    <a:pt x="18" y="0"/>
                  </a:cubicBezTo>
                </a:path>
              </a:pathLst>
            </a:custGeom>
            <a:solidFill>
              <a:srgbClr val="F0FC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5" name="Freeform 104">
              <a:extLst>
                <a:ext uri="{FF2B5EF4-FFF2-40B4-BE49-F238E27FC236}">
                  <a16:creationId xmlns:a16="http://schemas.microsoft.com/office/drawing/2014/main" id="{D907BD4D-67E6-8D4D-AA22-56758D14F5F2}"/>
                </a:ext>
              </a:extLst>
            </p:cNvPr>
            <p:cNvSpPr>
              <a:spLocks/>
            </p:cNvSpPr>
            <p:nvPr/>
          </p:nvSpPr>
          <p:spPr bwMode="auto">
            <a:xfrm>
              <a:off x="2591" y="1402"/>
              <a:ext cx="32" cy="87"/>
            </a:xfrm>
            <a:custGeom>
              <a:avLst/>
              <a:gdLst>
                <a:gd name="T0" fmla="*/ 10 w 12"/>
                <a:gd name="T1" fmla="*/ 0 h 33"/>
                <a:gd name="T2" fmla="*/ 3 w 12"/>
                <a:gd name="T3" fmla="*/ 11 h 33"/>
                <a:gd name="T4" fmla="*/ 2 w 12"/>
                <a:gd name="T5" fmla="*/ 33 h 33"/>
                <a:gd name="T6" fmla="*/ 12 w 12"/>
                <a:gd name="T7" fmla="*/ 30 h 33"/>
                <a:gd name="T8" fmla="*/ 10 w 12"/>
                <a:gd name="T9" fmla="*/ 0 h 33"/>
              </a:gdLst>
              <a:ahLst/>
              <a:cxnLst>
                <a:cxn ang="0">
                  <a:pos x="T0" y="T1"/>
                </a:cxn>
                <a:cxn ang="0">
                  <a:pos x="T2" y="T3"/>
                </a:cxn>
                <a:cxn ang="0">
                  <a:pos x="T4" y="T5"/>
                </a:cxn>
                <a:cxn ang="0">
                  <a:pos x="T6" y="T7"/>
                </a:cxn>
                <a:cxn ang="0">
                  <a:pos x="T8" y="T9"/>
                </a:cxn>
              </a:cxnLst>
              <a:rect l="0" t="0" r="r" b="b"/>
              <a:pathLst>
                <a:path w="12" h="33">
                  <a:moveTo>
                    <a:pt x="10" y="0"/>
                  </a:moveTo>
                  <a:cubicBezTo>
                    <a:pt x="7" y="3"/>
                    <a:pt x="4" y="7"/>
                    <a:pt x="3" y="11"/>
                  </a:cubicBezTo>
                  <a:cubicBezTo>
                    <a:pt x="0" y="18"/>
                    <a:pt x="0" y="26"/>
                    <a:pt x="2" y="33"/>
                  </a:cubicBezTo>
                  <a:cubicBezTo>
                    <a:pt x="5" y="31"/>
                    <a:pt x="8" y="31"/>
                    <a:pt x="12" y="30"/>
                  </a:cubicBezTo>
                  <a:cubicBezTo>
                    <a:pt x="11" y="19"/>
                    <a:pt x="10" y="8"/>
                    <a:pt x="10" y="0"/>
                  </a:cubicBezTo>
                </a:path>
              </a:pathLst>
            </a:custGeom>
            <a:solidFill>
              <a:srgbClr val="BDE9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6" name="Freeform 105">
              <a:extLst>
                <a:ext uri="{FF2B5EF4-FFF2-40B4-BE49-F238E27FC236}">
                  <a16:creationId xmlns:a16="http://schemas.microsoft.com/office/drawing/2014/main" id="{4A1DF48F-0079-B94F-BC1E-92568F98ECE0}"/>
                </a:ext>
              </a:extLst>
            </p:cNvPr>
            <p:cNvSpPr>
              <a:spLocks/>
            </p:cNvSpPr>
            <p:nvPr/>
          </p:nvSpPr>
          <p:spPr bwMode="auto">
            <a:xfrm>
              <a:off x="2575" y="1665"/>
              <a:ext cx="132" cy="116"/>
            </a:xfrm>
            <a:custGeom>
              <a:avLst/>
              <a:gdLst>
                <a:gd name="T0" fmla="*/ 6 w 50"/>
                <a:gd name="T1" fmla="*/ 0 h 44"/>
                <a:gd name="T2" fmla="*/ 25 w 50"/>
                <a:gd name="T3" fmla="*/ 42 h 44"/>
                <a:gd name="T4" fmla="*/ 34 w 50"/>
                <a:gd name="T5" fmla="*/ 44 h 44"/>
                <a:gd name="T6" fmla="*/ 37 w 50"/>
                <a:gd name="T7" fmla="*/ 44 h 44"/>
                <a:gd name="T8" fmla="*/ 50 w 50"/>
                <a:gd name="T9" fmla="*/ 42 h 44"/>
                <a:gd name="T10" fmla="*/ 44 w 50"/>
                <a:gd name="T11" fmla="*/ 40 h 44"/>
                <a:gd name="T12" fmla="*/ 6 w 50"/>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50" h="44">
                  <a:moveTo>
                    <a:pt x="6" y="0"/>
                  </a:moveTo>
                  <a:cubicBezTo>
                    <a:pt x="0" y="16"/>
                    <a:pt x="8" y="35"/>
                    <a:pt x="25" y="42"/>
                  </a:cubicBezTo>
                  <a:cubicBezTo>
                    <a:pt x="28" y="43"/>
                    <a:pt x="31" y="44"/>
                    <a:pt x="34" y="44"/>
                  </a:cubicBezTo>
                  <a:cubicBezTo>
                    <a:pt x="35" y="44"/>
                    <a:pt x="36" y="44"/>
                    <a:pt x="37" y="44"/>
                  </a:cubicBezTo>
                  <a:cubicBezTo>
                    <a:pt x="41" y="44"/>
                    <a:pt x="46" y="43"/>
                    <a:pt x="50" y="42"/>
                  </a:cubicBezTo>
                  <a:cubicBezTo>
                    <a:pt x="48" y="41"/>
                    <a:pt x="46" y="40"/>
                    <a:pt x="44" y="40"/>
                  </a:cubicBezTo>
                  <a:cubicBezTo>
                    <a:pt x="26" y="32"/>
                    <a:pt x="12" y="17"/>
                    <a:pt x="6" y="0"/>
                  </a:cubicBezTo>
                </a:path>
              </a:pathLst>
            </a:custGeom>
            <a:solidFill>
              <a:srgbClr val="BDE9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7" name="Freeform 106">
              <a:extLst>
                <a:ext uri="{FF2B5EF4-FFF2-40B4-BE49-F238E27FC236}">
                  <a16:creationId xmlns:a16="http://schemas.microsoft.com/office/drawing/2014/main" id="{D5078CF4-7D1D-5E46-A014-8D5C011D25AD}"/>
                </a:ext>
              </a:extLst>
            </p:cNvPr>
            <p:cNvSpPr>
              <a:spLocks/>
            </p:cNvSpPr>
            <p:nvPr/>
          </p:nvSpPr>
          <p:spPr bwMode="auto">
            <a:xfrm>
              <a:off x="2541" y="1481"/>
              <a:ext cx="84" cy="145"/>
            </a:xfrm>
            <a:custGeom>
              <a:avLst/>
              <a:gdLst>
                <a:gd name="T0" fmla="*/ 31 w 32"/>
                <a:gd name="T1" fmla="*/ 0 h 55"/>
                <a:gd name="T2" fmla="*/ 21 w 32"/>
                <a:gd name="T3" fmla="*/ 3 h 55"/>
                <a:gd name="T4" fmla="*/ 5 w 32"/>
                <a:gd name="T5" fmla="*/ 19 h 55"/>
                <a:gd name="T6" fmla="*/ 16 w 32"/>
                <a:gd name="T7" fmla="*/ 55 h 55"/>
                <a:gd name="T8" fmla="*/ 21 w 32"/>
                <a:gd name="T9" fmla="*/ 26 h 55"/>
                <a:gd name="T10" fmla="*/ 32 w 32"/>
                <a:gd name="T11" fmla="*/ 7 h 55"/>
                <a:gd name="T12" fmla="*/ 31 w 3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32" h="55">
                  <a:moveTo>
                    <a:pt x="31" y="0"/>
                  </a:moveTo>
                  <a:cubicBezTo>
                    <a:pt x="27" y="1"/>
                    <a:pt x="24" y="1"/>
                    <a:pt x="21" y="3"/>
                  </a:cubicBezTo>
                  <a:cubicBezTo>
                    <a:pt x="14" y="6"/>
                    <a:pt x="8" y="12"/>
                    <a:pt x="5" y="19"/>
                  </a:cubicBezTo>
                  <a:cubicBezTo>
                    <a:pt x="0" y="32"/>
                    <a:pt x="5" y="47"/>
                    <a:pt x="16" y="55"/>
                  </a:cubicBezTo>
                  <a:cubicBezTo>
                    <a:pt x="15" y="45"/>
                    <a:pt x="17" y="35"/>
                    <a:pt x="21" y="26"/>
                  </a:cubicBezTo>
                  <a:cubicBezTo>
                    <a:pt x="23" y="19"/>
                    <a:pt x="27" y="13"/>
                    <a:pt x="32" y="7"/>
                  </a:cubicBezTo>
                  <a:cubicBezTo>
                    <a:pt x="31" y="5"/>
                    <a:pt x="31" y="3"/>
                    <a:pt x="31" y="0"/>
                  </a:cubicBezTo>
                </a:path>
              </a:pathLst>
            </a:custGeom>
            <a:solidFill>
              <a:srgbClr val="BDE9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8" name="Freeform 107">
              <a:extLst>
                <a:ext uri="{FF2B5EF4-FFF2-40B4-BE49-F238E27FC236}">
                  <a16:creationId xmlns:a16="http://schemas.microsoft.com/office/drawing/2014/main" id="{4506FA46-9020-434C-B279-9057A707AE89}"/>
                </a:ext>
              </a:extLst>
            </p:cNvPr>
            <p:cNvSpPr>
              <a:spLocks/>
            </p:cNvSpPr>
            <p:nvPr/>
          </p:nvSpPr>
          <p:spPr bwMode="auto">
            <a:xfrm>
              <a:off x="2581" y="1500"/>
              <a:ext cx="126" cy="276"/>
            </a:xfrm>
            <a:custGeom>
              <a:avLst/>
              <a:gdLst>
                <a:gd name="T0" fmla="*/ 17 w 48"/>
                <a:gd name="T1" fmla="*/ 0 h 105"/>
                <a:gd name="T2" fmla="*/ 6 w 48"/>
                <a:gd name="T3" fmla="*/ 19 h 105"/>
                <a:gd name="T4" fmla="*/ 1 w 48"/>
                <a:gd name="T5" fmla="*/ 48 h 105"/>
                <a:gd name="T6" fmla="*/ 4 w 48"/>
                <a:gd name="T7" fmla="*/ 63 h 105"/>
                <a:gd name="T8" fmla="*/ 42 w 48"/>
                <a:gd name="T9" fmla="*/ 103 h 105"/>
                <a:gd name="T10" fmla="*/ 48 w 48"/>
                <a:gd name="T11" fmla="*/ 105 h 105"/>
                <a:gd name="T12" fmla="*/ 48 w 48"/>
                <a:gd name="T13" fmla="*/ 105 h 105"/>
                <a:gd name="T14" fmla="*/ 27 w 48"/>
                <a:gd name="T15" fmla="*/ 62 h 105"/>
                <a:gd name="T16" fmla="*/ 17 w 48"/>
                <a:gd name="T17"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05">
                  <a:moveTo>
                    <a:pt x="17" y="0"/>
                  </a:moveTo>
                  <a:cubicBezTo>
                    <a:pt x="12" y="6"/>
                    <a:pt x="8" y="12"/>
                    <a:pt x="6" y="19"/>
                  </a:cubicBezTo>
                  <a:cubicBezTo>
                    <a:pt x="2" y="28"/>
                    <a:pt x="0" y="38"/>
                    <a:pt x="1" y="48"/>
                  </a:cubicBezTo>
                  <a:cubicBezTo>
                    <a:pt x="2" y="53"/>
                    <a:pt x="3" y="58"/>
                    <a:pt x="4" y="63"/>
                  </a:cubicBezTo>
                  <a:cubicBezTo>
                    <a:pt x="10" y="80"/>
                    <a:pt x="24" y="95"/>
                    <a:pt x="42" y="103"/>
                  </a:cubicBezTo>
                  <a:cubicBezTo>
                    <a:pt x="44" y="103"/>
                    <a:pt x="46" y="104"/>
                    <a:pt x="48" y="105"/>
                  </a:cubicBezTo>
                  <a:cubicBezTo>
                    <a:pt x="48" y="105"/>
                    <a:pt x="48" y="105"/>
                    <a:pt x="48" y="105"/>
                  </a:cubicBezTo>
                  <a:cubicBezTo>
                    <a:pt x="39" y="92"/>
                    <a:pt x="31" y="77"/>
                    <a:pt x="27" y="62"/>
                  </a:cubicBezTo>
                  <a:cubicBezTo>
                    <a:pt x="22" y="41"/>
                    <a:pt x="19" y="19"/>
                    <a:pt x="17" y="0"/>
                  </a:cubicBezTo>
                </a:path>
              </a:pathLst>
            </a:custGeom>
            <a:solidFill>
              <a:srgbClr val="BDE9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9" name="Freeform 108">
              <a:extLst>
                <a:ext uri="{FF2B5EF4-FFF2-40B4-BE49-F238E27FC236}">
                  <a16:creationId xmlns:a16="http://schemas.microsoft.com/office/drawing/2014/main" id="{D99FF87B-9359-B145-B7F7-220ED1AEC1C6}"/>
                </a:ext>
              </a:extLst>
            </p:cNvPr>
            <p:cNvSpPr>
              <a:spLocks/>
            </p:cNvSpPr>
            <p:nvPr/>
          </p:nvSpPr>
          <p:spPr bwMode="auto">
            <a:xfrm>
              <a:off x="2757" y="1836"/>
              <a:ext cx="63" cy="116"/>
            </a:xfrm>
            <a:custGeom>
              <a:avLst/>
              <a:gdLst>
                <a:gd name="T0" fmla="*/ 0 w 24"/>
                <a:gd name="T1" fmla="*/ 0 h 44"/>
                <a:gd name="T2" fmla="*/ 0 w 24"/>
                <a:gd name="T3" fmla="*/ 28 h 44"/>
                <a:gd name="T4" fmla="*/ 24 w 24"/>
                <a:gd name="T5" fmla="*/ 44 h 44"/>
                <a:gd name="T6" fmla="*/ 24 w 24"/>
                <a:gd name="T7" fmla="*/ 23 h 44"/>
                <a:gd name="T8" fmla="*/ 0 w 24"/>
                <a:gd name="T9" fmla="*/ 0 h 44"/>
              </a:gdLst>
              <a:ahLst/>
              <a:cxnLst>
                <a:cxn ang="0">
                  <a:pos x="T0" y="T1"/>
                </a:cxn>
                <a:cxn ang="0">
                  <a:pos x="T2" y="T3"/>
                </a:cxn>
                <a:cxn ang="0">
                  <a:pos x="T4" y="T5"/>
                </a:cxn>
                <a:cxn ang="0">
                  <a:pos x="T6" y="T7"/>
                </a:cxn>
                <a:cxn ang="0">
                  <a:pos x="T8" y="T9"/>
                </a:cxn>
              </a:cxnLst>
              <a:rect l="0" t="0" r="r" b="b"/>
              <a:pathLst>
                <a:path w="24" h="44">
                  <a:moveTo>
                    <a:pt x="0" y="0"/>
                  </a:moveTo>
                  <a:cubicBezTo>
                    <a:pt x="0" y="28"/>
                    <a:pt x="0" y="28"/>
                    <a:pt x="0" y="28"/>
                  </a:cubicBezTo>
                  <a:cubicBezTo>
                    <a:pt x="8" y="33"/>
                    <a:pt x="16" y="39"/>
                    <a:pt x="24" y="44"/>
                  </a:cubicBezTo>
                  <a:cubicBezTo>
                    <a:pt x="24" y="23"/>
                    <a:pt x="24" y="23"/>
                    <a:pt x="24" y="23"/>
                  </a:cubicBezTo>
                  <a:cubicBezTo>
                    <a:pt x="16" y="16"/>
                    <a:pt x="8" y="8"/>
                    <a:pt x="0" y="0"/>
                  </a:cubicBezTo>
                </a:path>
              </a:pathLst>
            </a:custGeom>
            <a:solidFill>
              <a:srgbClr val="BDE9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0" name="Freeform 109">
              <a:extLst>
                <a:ext uri="{FF2B5EF4-FFF2-40B4-BE49-F238E27FC236}">
                  <a16:creationId xmlns:a16="http://schemas.microsoft.com/office/drawing/2014/main" id="{3BB138CC-AE31-A84F-BEC6-098C63867FDF}"/>
                </a:ext>
              </a:extLst>
            </p:cNvPr>
            <p:cNvSpPr>
              <a:spLocks/>
            </p:cNvSpPr>
            <p:nvPr/>
          </p:nvSpPr>
          <p:spPr bwMode="auto">
            <a:xfrm>
              <a:off x="2570" y="1757"/>
              <a:ext cx="642" cy="1177"/>
            </a:xfrm>
            <a:custGeom>
              <a:avLst/>
              <a:gdLst>
                <a:gd name="T0" fmla="*/ 0 w 244"/>
                <a:gd name="T1" fmla="*/ 0 h 447"/>
                <a:gd name="T2" fmla="*/ 83 w 244"/>
                <a:gd name="T3" fmla="*/ 98 h 447"/>
                <a:gd name="T4" fmla="*/ 92 w 244"/>
                <a:gd name="T5" fmla="*/ 106 h 447"/>
                <a:gd name="T6" fmla="*/ 107 w 244"/>
                <a:gd name="T7" fmla="*/ 119 h 447"/>
                <a:gd name="T8" fmla="*/ 189 w 244"/>
                <a:gd name="T9" fmla="*/ 281 h 447"/>
                <a:gd name="T10" fmla="*/ 202 w 244"/>
                <a:gd name="T11" fmla="*/ 428 h 447"/>
                <a:gd name="T12" fmla="*/ 223 w 244"/>
                <a:gd name="T13" fmla="*/ 447 h 447"/>
                <a:gd name="T14" fmla="*/ 224 w 244"/>
                <a:gd name="T15" fmla="*/ 447 h 447"/>
                <a:gd name="T16" fmla="*/ 243 w 244"/>
                <a:gd name="T17" fmla="*/ 424 h 447"/>
                <a:gd name="T18" fmla="*/ 231 w 244"/>
                <a:gd name="T19" fmla="*/ 277 h 447"/>
                <a:gd name="T20" fmla="*/ 155 w 244"/>
                <a:gd name="T21" fmla="*/ 107 h 447"/>
                <a:gd name="T22" fmla="*/ 95 w 244"/>
                <a:gd name="T23" fmla="*/ 74 h 447"/>
                <a:gd name="T24" fmla="*/ 71 w 244"/>
                <a:gd name="T25" fmla="*/ 58 h 447"/>
                <a:gd name="T26" fmla="*/ 34 w 244"/>
                <a:gd name="T27" fmla="*/ 31 h 447"/>
                <a:gd name="T28" fmla="*/ 26 w 244"/>
                <a:gd name="T29" fmla="*/ 24 h 447"/>
                <a:gd name="T30" fmla="*/ 0 w 244"/>
                <a:gd name="T31" fmla="*/ 0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447">
                  <a:moveTo>
                    <a:pt x="0" y="0"/>
                  </a:moveTo>
                  <a:cubicBezTo>
                    <a:pt x="20" y="44"/>
                    <a:pt x="57" y="76"/>
                    <a:pt x="83" y="98"/>
                  </a:cubicBezTo>
                  <a:cubicBezTo>
                    <a:pt x="86" y="101"/>
                    <a:pt x="89" y="103"/>
                    <a:pt x="92" y="106"/>
                  </a:cubicBezTo>
                  <a:cubicBezTo>
                    <a:pt x="107" y="119"/>
                    <a:pt x="107" y="119"/>
                    <a:pt x="107" y="119"/>
                  </a:cubicBezTo>
                  <a:cubicBezTo>
                    <a:pt x="154" y="160"/>
                    <a:pt x="184" y="218"/>
                    <a:pt x="189" y="281"/>
                  </a:cubicBezTo>
                  <a:cubicBezTo>
                    <a:pt x="202" y="428"/>
                    <a:pt x="202" y="428"/>
                    <a:pt x="202" y="428"/>
                  </a:cubicBezTo>
                  <a:cubicBezTo>
                    <a:pt x="203" y="439"/>
                    <a:pt x="212" y="447"/>
                    <a:pt x="223" y="447"/>
                  </a:cubicBezTo>
                  <a:cubicBezTo>
                    <a:pt x="223" y="447"/>
                    <a:pt x="224" y="447"/>
                    <a:pt x="224" y="447"/>
                  </a:cubicBezTo>
                  <a:cubicBezTo>
                    <a:pt x="236" y="446"/>
                    <a:pt x="244" y="436"/>
                    <a:pt x="243" y="424"/>
                  </a:cubicBezTo>
                  <a:cubicBezTo>
                    <a:pt x="231" y="277"/>
                    <a:pt x="231" y="277"/>
                    <a:pt x="231" y="277"/>
                  </a:cubicBezTo>
                  <a:cubicBezTo>
                    <a:pt x="225" y="213"/>
                    <a:pt x="199" y="154"/>
                    <a:pt x="155" y="107"/>
                  </a:cubicBezTo>
                  <a:cubicBezTo>
                    <a:pt x="134" y="97"/>
                    <a:pt x="114" y="86"/>
                    <a:pt x="95" y="74"/>
                  </a:cubicBezTo>
                  <a:cubicBezTo>
                    <a:pt x="87" y="69"/>
                    <a:pt x="79" y="63"/>
                    <a:pt x="71" y="58"/>
                  </a:cubicBezTo>
                  <a:cubicBezTo>
                    <a:pt x="58" y="49"/>
                    <a:pt x="46" y="40"/>
                    <a:pt x="34" y="31"/>
                  </a:cubicBezTo>
                  <a:cubicBezTo>
                    <a:pt x="31" y="28"/>
                    <a:pt x="29" y="26"/>
                    <a:pt x="26" y="24"/>
                  </a:cubicBezTo>
                  <a:cubicBezTo>
                    <a:pt x="17" y="16"/>
                    <a:pt x="8" y="8"/>
                    <a:pt x="0" y="0"/>
                  </a:cubicBezTo>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1" name="Freeform 110">
              <a:extLst>
                <a:ext uri="{FF2B5EF4-FFF2-40B4-BE49-F238E27FC236}">
                  <a16:creationId xmlns:a16="http://schemas.microsoft.com/office/drawing/2014/main" id="{A3E16582-9E9E-194F-81A2-D82C80327C5E}"/>
                </a:ext>
              </a:extLst>
            </p:cNvPr>
            <p:cNvSpPr>
              <a:spLocks/>
            </p:cNvSpPr>
            <p:nvPr/>
          </p:nvSpPr>
          <p:spPr bwMode="auto">
            <a:xfrm>
              <a:off x="3254" y="3210"/>
              <a:ext cx="79" cy="126"/>
            </a:xfrm>
            <a:custGeom>
              <a:avLst/>
              <a:gdLst>
                <a:gd name="T0" fmla="*/ 25 w 30"/>
                <a:gd name="T1" fmla="*/ 0 h 48"/>
                <a:gd name="T2" fmla="*/ 5 w 30"/>
                <a:gd name="T3" fmla="*/ 0 h 48"/>
                <a:gd name="T4" fmla="*/ 0 w 30"/>
                <a:gd name="T5" fmla="*/ 4 h 48"/>
                <a:gd name="T6" fmla="*/ 0 w 30"/>
                <a:gd name="T7" fmla="*/ 43 h 48"/>
                <a:gd name="T8" fmla="*/ 5 w 30"/>
                <a:gd name="T9" fmla="*/ 48 h 48"/>
                <a:gd name="T10" fmla="*/ 25 w 30"/>
                <a:gd name="T11" fmla="*/ 48 h 48"/>
                <a:gd name="T12" fmla="*/ 30 w 30"/>
                <a:gd name="T13" fmla="*/ 43 h 48"/>
                <a:gd name="T14" fmla="*/ 30 w 30"/>
                <a:gd name="T15" fmla="*/ 4 h 48"/>
                <a:gd name="T16" fmla="*/ 25 w 30"/>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48">
                  <a:moveTo>
                    <a:pt x="25" y="0"/>
                  </a:moveTo>
                  <a:cubicBezTo>
                    <a:pt x="5" y="0"/>
                    <a:pt x="5" y="0"/>
                    <a:pt x="5" y="0"/>
                  </a:cubicBezTo>
                  <a:cubicBezTo>
                    <a:pt x="2" y="0"/>
                    <a:pt x="0" y="2"/>
                    <a:pt x="0" y="4"/>
                  </a:cubicBezTo>
                  <a:cubicBezTo>
                    <a:pt x="0" y="43"/>
                    <a:pt x="0" y="43"/>
                    <a:pt x="0" y="43"/>
                  </a:cubicBezTo>
                  <a:cubicBezTo>
                    <a:pt x="0" y="46"/>
                    <a:pt x="2" y="48"/>
                    <a:pt x="5" y="48"/>
                  </a:cubicBezTo>
                  <a:cubicBezTo>
                    <a:pt x="25" y="48"/>
                    <a:pt x="25" y="48"/>
                    <a:pt x="25" y="48"/>
                  </a:cubicBezTo>
                  <a:cubicBezTo>
                    <a:pt x="28" y="48"/>
                    <a:pt x="30" y="46"/>
                    <a:pt x="30" y="43"/>
                  </a:cubicBezTo>
                  <a:cubicBezTo>
                    <a:pt x="30" y="4"/>
                    <a:pt x="30" y="4"/>
                    <a:pt x="30" y="4"/>
                  </a:cubicBezTo>
                  <a:cubicBezTo>
                    <a:pt x="30" y="2"/>
                    <a:pt x="28" y="0"/>
                    <a:pt x="25" y="0"/>
                  </a:cubicBezTo>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2" name="Freeform 111">
              <a:extLst>
                <a:ext uri="{FF2B5EF4-FFF2-40B4-BE49-F238E27FC236}">
                  <a16:creationId xmlns:a16="http://schemas.microsoft.com/office/drawing/2014/main" id="{FE0BD996-F7A2-8845-8C95-50AA120A3739}"/>
                </a:ext>
              </a:extLst>
            </p:cNvPr>
            <p:cNvSpPr>
              <a:spLocks/>
            </p:cNvSpPr>
            <p:nvPr/>
          </p:nvSpPr>
          <p:spPr bwMode="auto">
            <a:xfrm>
              <a:off x="3254" y="3457"/>
              <a:ext cx="79" cy="126"/>
            </a:xfrm>
            <a:custGeom>
              <a:avLst/>
              <a:gdLst>
                <a:gd name="T0" fmla="*/ 25 w 30"/>
                <a:gd name="T1" fmla="*/ 0 h 48"/>
                <a:gd name="T2" fmla="*/ 5 w 30"/>
                <a:gd name="T3" fmla="*/ 0 h 48"/>
                <a:gd name="T4" fmla="*/ 0 w 30"/>
                <a:gd name="T5" fmla="*/ 5 h 48"/>
                <a:gd name="T6" fmla="*/ 0 w 30"/>
                <a:gd name="T7" fmla="*/ 43 h 48"/>
                <a:gd name="T8" fmla="*/ 5 w 30"/>
                <a:gd name="T9" fmla="*/ 48 h 48"/>
                <a:gd name="T10" fmla="*/ 25 w 30"/>
                <a:gd name="T11" fmla="*/ 48 h 48"/>
                <a:gd name="T12" fmla="*/ 30 w 30"/>
                <a:gd name="T13" fmla="*/ 43 h 48"/>
                <a:gd name="T14" fmla="*/ 30 w 30"/>
                <a:gd name="T15" fmla="*/ 5 h 48"/>
                <a:gd name="T16" fmla="*/ 25 w 30"/>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48">
                  <a:moveTo>
                    <a:pt x="25" y="0"/>
                  </a:moveTo>
                  <a:cubicBezTo>
                    <a:pt x="5" y="0"/>
                    <a:pt x="5" y="0"/>
                    <a:pt x="5" y="0"/>
                  </a:cubicBezTo>
                  <a:cubicBezTo>
                    <a:pt x="2" y="0"/>
                    <a:pt x="0" y="2"/>
                    <a:pt x="0" y="5"/>
                  </a:cubicBezTo>
                  <a:cubicBezTo>
                    <a:pt x="0" y="43"/>
                    <a:pt x="0" y="43"/>
                    <a:pt x="0" y="43"/>
                  </a:cubicBezTo>
                  <a:cubicBezTo>
                    <a:pt x="0" y="46"/>
                    <a:pt x="2" y="48"/>
                    <a:pt x="5" y="48"/>
                  </a:cubicBezTo>
                  <a:cubicBezTo>
                    <a:pt x="25" y="48"/>
                    <a:pt x="25" y="48"/>
                    <a:pt x="25" y="48"/>
                  </a:cubicBezTo>
                  <a:cubicBezTo>
                    <a:pt x="28" y="48"/>
                    <a:pt x="30" y="46"/>
                    <a:pt x="30" y="43"/>
                  </a:cubicBezTo>
                  <a:cubicBezTo>
                    <a:pt x="30" y="5"/>
                    <a:pt x="30" y="5"/>
                    <a:pt x="30" y="5"/>
                  </a:cubicBezTo>
                  <a:cubicBezTo>
                    <a:pt x="30" y="2"/>
                    <a:pt x="28" y="0"/>
                    <a:pt x="25" y="0"/>
                  </a:cubicBezTo>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3" name="Freeform 112">
              <a:extLst>
                <a:ext uri="{FF2B5EF4-FFF2-40B4-BE49-F238E27FC236}">
                  <a16:creationId xmlns:a16="http://schemas.microsoft.com/office/drawing/2014/main" id="{5796EF24-0B2F-434A-B272-47CFFB9E4083}"/>
                </a:ext>
              </a:extLst>
            </p:cNvPr>
            <p:cNvSpPr>
              <a:spLocks/>
            </p:cNvSpPr>
            <p:nvPr/>
          </p:nvSpPr>
          <p:spPr bwMode="auto">
            <a:xfrm>
              <a:off x="3254" y="3704"/>
              <a:ext cx="79" cy="129"/>
            </a:xfrm>
            <a:custGeom>
              <a:avLst/>
              <a:gdLst>
                <a:gd name="T0" fmla="*/ 25 w 30"/>
                <a:gd name="T1" fmla="*/ 0 h 49"/>
                <a:gd name="T2" fmla="*/ 5 w 30"/>
                <a:gd name="T3" fmla="*/ 0 h 49"/>
                <a:gd name="T4" fmla="*/ 0 w 30"/>
                <a:gd name="T5" fmla="*/ 5 h 49"/>
                <a:gd name="T6" fmla="*/ 0 w 30"/>
                <a:gd name="T7" fmla="*/ 44 h 49"/>
                <a:gd name="T8" fmla="*/ 5 w 30"/>
                <a:gd name="T9" fmla="*/ 49 h 49"/>
                <a:gd name="T10" fmla="*/ 25 w 30"/>
                <a:gd name="T11" fmla="*/ 49 h 49"/>
                <a:gd name="T12" fmla="*/ 30 w 30"/>
                <a:gd name="T13" fmla="*/ 44 h 49"/>
                <a:gd name="T14" fmla="*/ 30 w 30"/>
                <a:gd name="T15" fmla="*/ 5 h 49"/>
                <a:gd name="T16" fmla="*/ 25 w 30"/>
                <a:gd name="T1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49">
                  <a:moveTo>
                    <a:pt x="25" y="0"/>
                  </a:moveTo>
                  <a:cubicBezTo>
                    <a:pt x="5" y="0"/>
                    <a:pt x="5" y="0"/>
                    <a:pt x="5" y="0"/>
                  </a:cubicBezTo>
                  <a:cubicBezTo>
                    <a:pt x="2" y="0"/>
                    <a:pt x="0" y="3"/>
                    <a:pt x="0" y="5"/>
                  </a:cubicBezTo>
                  <a:cubicBezTo>
                    <a:pt x="0" y="44"/>
                    <a:pt x="0" y="44"/>
                    <a:pt x="0" y="44"/>
                  </a:cubicBezTo>
                  <a:cubicBezTo>
                    <a:pt x="0" y="46"/>
                    <a:pt x="2" y="49"/>
                    <a:pt x="5" y="49"/>
                  </a:cubicBezTo>
                  <a:cubicBezTo>
                    <a:pt x="25" y="49"/>
                    <a:pt x="25" y="49"/>
                    <a:pt x="25" y="49"/>
                  </a:cubicBezTo>
                  <a:cubicBezTo>
                    <a:pt x="28" y="49"/>
                    <a:pt x="30" y="46"/>
                    <a:pt x="30" y="44"/>
                  </a:cubicBezTo>
                  <a:cubicBezTo>
                    <a:pt x="30" y="5"/>
                    <a:pt x="30" y="5"/>
                    <a:pt x="30" y="5"/>
                  </a:cubicBezTo>
                  <a:cubicBezTo>
                    <a:pt x="30" y="3"/>
                    <a:pt x="28" y="0"/>
                    <a:pt x="25" y="0"/>
                  </a:cubicBezTo>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4" name="Freeform 113">
              <a:extLst>
                <a:ext uri="{FF2B5EF4-FFF2-40B4-BE49-F238E27FC236}">
                  <a16:creationId xmlns:a16="http://schemas.microsoft.com/office/drawing/2014/main" id="{5295B3D2-627E-2248-AC54-E8B3E4D5D130}"/>
                </a:ext>
              </a:extLst>
            </p:cNvPr>
            <p:cNvSpPr>
              <a:spLocks/>
            </p:cNvSpPr>
            <p:nvPr/>
          </p:nvSpPr>
          <p:spPr bwMode="auto">
            <a:xfrm>
              <a:off x="3328" y="3973"/>
              <a:ext cx="282" cy="300"/>
            </a:xfrm>
            <a:custGeom>
              <a:avLst/>
              <a:gdLst>
                <a:gd name="T0" fmla="*/ 11 w 107"/>
                <a:gd name="T1" fmla="*/ 0 h 114"/>
                <a:gd name="T2" fmla="*/ 9 w 107"/>
                <a:gd name="T3" fmla="*/ 0 h 114"/>
                <a:gd name="T4" fmla="*/ 1 w 107"/>
                <a:gd name="T5" fmla="*/ 12 h 114"/>
                <a:gd name="T6" fmla="*/ 32 w 107"/>
                <a:gd name="T7" fmla="*/ 70 h 114"/>
                <a:gd name="T8" fmla="*/ 91 w 107"/>
                <a:gd name="T9" fmla="*/ 113 h 114"/>
                <a:gd name="T10" fmla="*/ 95 w 107"/>
                <a:gd name="T11" fmla="*/ 114 h 114"/>
                <a:gd name="T12" fmla="*/ 105 w 107"/>
                <a:gd name="T13" fmla="*/ 107 h 114"/>
                <a:gd name="T14" fmla="*/ 98 w 107"/>
                <a:gd name="T15" fmla="*/ 94 h 114"/>
                <a:gd name="T16" fmla="*/ 47 w 107"/>
                <a:gd name="T17" fmla="*/ 56 h 114"/>
                <a:gd name="T18" fmla="*/ 21 w 107"/>
                <a:gd name="T19" fmla="*/ 8 h 114"/>
                <a:gd name="T20" fmla="*/ 11 w 107"/>
                <a:gd name="T2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 h="114">
                  <a:moveTo>
                    <a:pt x="11" y="0"/>
                  </a:moveTo>
                  <a:cubicBezTo>
                    <a:pt x="10" y="0"/>
                    <a:pt x="10" y="0"/>
                    <a:pt x="9" y="0"/>
                  </a:cubicBezTo>
                  <a:cubicBezTo>
                    <a:pt x="3" y="1"/>
                    <a:pt x="0" y="7"/>
                    <a:pt x="1" y="12"/>
                  </a:cubicBezTo>
                  <a:cubicBezTo>
                    <a:pt x="1" y="14"/>
                    <a:pt x="7" y="42"/>
                    <a:pt x="32" y="70"/>
                  </a:cubicBezTo>
                  <a:cubicBezTo>
                    <a:pt x="60" y="103"/>
                    <a:pt x="90" y="113"/>
                    <a:pt x="91" y="113"/>
                  </a:cubicBezTo>
                  <a:cubicBezTo>
                    <a:pt x="93" y="114"/>
                    <a:pt x="94" y="114"/>
                    <a:pt x="95" y="114"/>
                  </a:cubicBezTo>
                  <a:cubicBezTo>
                    <a:pt x="99" y="114"/>
                    <a:pt x="103" y="111"/>
                    <a:pt x="105" y="107"/>
                  </a:cubicBezTo>
                  <a:cubicBezTo>
                    <a:pt x="107" y="102"/>
                    <a:pt x="104" y="96"/>
                    <a:pt x="98" y="94"/>
                  </a:cubicBezTo>
                  <a:cubicBezTo>
                    <a:pt x="98" y="94"/>
                    <a:pt x="73" y="85"/>
                    <a:pt x="47" y="56"/>
                  </a:cubicBezTo>
                  <a:cubicBezTo>
                    <a:pt x="27" y="32"/>
                    <a:pt x="21" y="9"/>
                    <a:pt x="21" y="8"/>
                  </a:cubicBezTo>
                  <a:cubicBezTo>
                    <a:pt x="20" y="3"/>
                    <a:pt x="16" y="0"/>
                    <a:pt x="11" y="0"/>
                  </a:cubicBezTo>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sp>
        <p:nvSpPr>
          <p:cNvPr id="116" name="TextBox 115">
            <a:extLst>
              <a:ext uri="{FF2B5EF4-FFF2-40B4-BE49-F238E27FC236}">
                <a16:creationId xmlns:a16="http://schemas.microsoft.com/office/drawing/2014/main" id="{FE442088-7513-434F-943C-C86E75BEF319}"/>
              </a:ext>
            </a:extLst>
          </p:cNvPr>
          <p:cNvSpPr txBox="1"/>
          <p:nvPr/>
        </p:nvSpPr>
        <p:spPr>
          <a:xfrm>
            <a:off x="6062536" y="2400998"/>
            <a:ext cx="5091503" cy="1348895"/>
          </a:xfrm>
          <a:prstGeom prst="rect">
            <a:avLst/>
          </a:prstGeom>
          <a:noFill/>
        </p:spPr>
        <p:txBody>
          <a:bodyPr wrap="square" rtlCol="0">
            <a:spAutoFit/>
          </a:bodyPr>
          <a:lstStyle/>
          <a:p>
            <a:pPr lvl="0">
              <a:lnSpc>
                <a:spcPct val="150000"/>
              </a:lnSpc>
              <a:defRPr/>
            </a:pPr>
            <a:r>
              <a:rPr lang="ru-RU" sz="1400" dirty="0">
                <a:solidFill>
                  <a:srgbClr val="656D78"/>
                </a:solidFill>
                <a:latin typeface="Tahoma" panose="020B0604030504040204"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endParaRPr lang="en-US" sz="1400" dirty="0">
              <a:solidFill>
                <a:srgbClr val="656D78"/>
              </a:solidFill>
              <a:latin typeface="Tahoma" panose="020B0604030504040204" pitchFamily="34" charset="0"/>
            </a:endParaRPr>
          </a:p>
        </p:txBody>
      </p:sp>
      <p:grpSp>
        <p:nvGrpSpPr>
          <p:cNvPr id="118" name="Group 117">
            <a:extLst>
              <a:ext uri="{FF2B5EF4-FFF2-40B4-BE49-F238E27FC236}">
                <a16:creationId xmlns:a16="http://schemas.microsoft.com/office/drawing/2014/main" id="{DEF4C6C0-9B6F-9746-B3D2-B1316AE3C5A0}"/>
              </a:ext>
            </a:extLst>
          </p:cNvPr>
          <p:cNvGrpSpPr/>
          <p:nvPr/>
        </p:nvGrpSpPr>
        <p:grpSpPr>
          <a:xfrm>
            <a:off x="7011982" y="4124623"/>
            <a:ext cx="3980623" cy="716881"/>
            <a:chOff x="6946457" y="4084979"/>
            <a:chExt cx="3980623" cy="716881"/>
          </a:xfrm>
        </p:grpSpPr>
        <p:sp>
          <p:nvSpPr>
            <p:cNvPr id="119" name="Text Placeholder 32">
              <a:extLst>
                <a:ext uri="{FF2B5EF4-FFF2-40B4-BE49-F238E27FC236}">
                  <a16:creationId xmlns:a16="http://schemas.microsoft.com/office/drawing/2014/main" id="{EC524449-D782-AA49-85BA-F6B203F34342}"/>
                </a:ext>
              </a:extLst>
            </p:cNvPr>
            <p:cNvSpPr txBox="1">
              <a:spLocks/>
            </p:cNvSpPr>
            <p:nvPr/>
          </p:nvSpPr>
          <p:spPr>
            <a:xfrm>
              <a:off x="6956092" y="4309658"/>
              <a:ext cx="3970988" cy="49220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a:lnSpc>
                  <a:spcPct val="130000"/>
                </a:lnSpc>
                <a:spcBef>
                  <a:spcPts val="0"/>
                </a:spcBef>
                <a:buNone/>
                <a:defRPr/>
              </a:pPr>
              <a:r>
                <a:rPr lang="ru-RU" sz="1200" dirty="0">
                  <a:solidFill>
                    <a:srgbClr val="656D78"/>
                  </a:solidFill>
                  <a:latin typeface="Tahoma" panose="020B0604030504040204" pitchFamily="34" charset="0"/>
                </a:rPr>
                <a:t>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120" name="Text Placeholder 33">
              <a:extLst>
                <a:ext uri="{FF2B5EF4-FFF2-40B4-BE49-F238E27FC236}">
                  <a16:creationId xmlns:a16="http://schemas.microsoft.com/office/drawing/2014/main" id="{ACD8C93C-2E82-054B-AE15-6FED4A6171B1}"/>
                </a:ext>
              </a:extLst>
            </p:cNvPr>
            <p:cNvSpPr txBox="1">
              <a:spLocks/>
            </p:cNvSpPr>
            <p:nvPr/>
          </p:nvSpPr>
          <p:spPr>
            <a:xfrm>
              <a:off x="6946457" y="4084979"/>
              <a:ext cx="2846767" cy="21334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750"/>
                </a:spcBef>
                <a:spcAft>
                  <a:spcPts val="0"/>
                </a:spcAft>
                <a:buClrTx/>
                <a:buSzTx/>
                <a:buFont typeface="Arial" panose="020B0604020202020204" pitchFamily="34" charset="0"/>
                <a:buNone/>
                <a:tabLst/>
                <a:defRPr/>
              </a:pPr>
              <a:r>
                <a:rPr kumimoji="0" lang="ru-RU" sz="105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rPr>
                <a:t>Место для текста</a:t>
              </a:r>
              <a:endParaRPr kumimoji="0" lang="en-US" sz="105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endParaRPr>
            </a:p>
          </p:txBody>
        </p:sp>
      </p:grpSp>
      <p:grpSp>
        <p:nvGrpSpPr>
          <p:cNvPr id="121" name="Group 120">
            <a:extLst>
              <a:ext uri="{FF2B5EF4-FFF2-40B4-BE49-F238E27FC236}">
                <a16:creationId xmlns:a16="http://schemas.microsoft.com/office/drawing/2014/main" id="{1EB6E85D-79BB-A44A-9789-37752F001573}"/>
              </a:ext>
            </a:extLst>
          </p:cNvPr>
          <p:cNvGrpSpPr/>
          <p:nvPr/>
        </p:nvGrpSpPr>
        <p:grpSpPr>
          <a:xfrm>
            <a:off x="6143165" y="4088687"/>
            <a:ext cx="684000" cy="684000"/>
            <a:chOff x="6087189" y="3914123"/>
            <a:chExt cx="684000" cy="684000"/>
          </a:xfrm>
        </p:grpSpPr>
        <p:sp>
          <p:nvSpPr>
            <p:cNvPr id="122" name="Oval 121">
              <a:extLst>
                <a:ext uri="{FF2B5EF4-FFF2-40B4-BE49-F238E27FC236}">
                  <a16:creationId xmlns:a16="http://schemas.microsoft.com/office/drawing/2014/main" id="{550E89D1-F968-0245-8DEF-80DB5BEEC5EC}"/>
                </a:ext>
              </a:extLst>
            </p:cNvPr>
            <p:cNvSpPr/>
            <p:nvPr/>
          </p:nvSpPr>
          <p:spPr>
            <a:xfrm>
              <a:off x="6087189" y="3914123"/>
              <a:ext cx="684000" cy="684000"/>
            </a:xfrm>
            <a:prstGeom prst="ellipse">
              <a:avLst/>
            </a:prstGeom>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ahoma" panose="020B0604030504040204" pitchFamily="34" charset="0"/>
                <a:ea typeface="+mn-ea"/>
                <a:cs typeface="+mn-cs"/>
              </a:endParaRPr>
            </a:p>
          </p:txBody>
        </p:sp>
        <p:sp>
          <p:nvSpPr>
            <p:cNvPr id="123" name="Shape 2540">
              <a:extLst>
                <a:ext uri="{FF2B5EF4-FFF2-40B4-BE49-F238E27FC236}">
                  <a16:creationId xmlns:a16="http://schemas.microsoft.com/office/drawing/2014/main" id="{86E273AE-EAC7-174E-BC69-38EF2CF4695B}"/>
                </a:ext>
              </a:extLst>
            </p:cNvPr>
            <p:cNvSpPr/>
            <p:nvPr/>
          </p:nvSpPr>
          <p:spPr>
            <a:xfrm>
              <a:off x="6272006" y="4094123"/>
              <a:ext cx="324000" cy="3240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grpSp>
      <p:grpSp>
        <p:nvGrpSpPr>
          <p:cNvPr id="124" name="Group 123">
            <a:extLst>
              <a:ext uri="{FF2B5EF4-FFF2-40B4-BE49-F238E27FC236}">
                <a16:creationId xmlns:a16="http://schemas.microsoft.com/office/drawing/2014/main" id="{F4781575-5AB4-AF48-85E0-FE4DA721DDC2}"/>
              </a:ext>
            </a:extLst>
          </p:cNvPr>
          <p:cNvGrpSpPr/>
          <p:nvPr/>
        </p:nvGrpSpPr>
        <p:grpSpPr>
          <a:xfrm>
            <a:off x="6157369" y="5202424"/>
            <a:ext cx="684000" cy="684000"/>
            <a:chOff x="6094010" y="3914123"/>
            <a:chExt cx="684000" cy="684000"/>
          </a:xfrm>
        </p:grpSpPr>
        <p:sp>
          <p:nvSpPr>
            <p:cNvPr id="125" name="Oval 124">
              <a:extLst>
                <a:ext uri="{FF2B5EF4-FFF2-40B4-BE49-F238E27FC236}">
                  <a16:creationId xmlns:a16="http://schemas.microsoft.com/office/drawing/2014/main" id="{D340133B-81A7-7748-A8B5-977A5F92B369}"/>
                </a:ext>
              </a:extLst>
            </p:cNvPr>
            <p:cNvSpPr/>
            <p:nvPr/>
          </p:nvSpPr>
          <p:spPr>
            <a:xfrm>
              <a:off x="6094010" y="3914123"/>
              <a:ext cx="684000" cy="684000"/>
            </a:xfrm>
            <a:prstGeom prst="ellipse">
              <a:avLst/>
            </a:prstGeom>
            <a:ln/>
          </p:spPr>
          <p:style>
            <a:lnRef idx="0">
              <a:schemeClr val="accent3"/>
            </a:lnRef>
            <a:fillRef idx="3">
              <a:schemeClr val="accent3"/>
            </a:fillRef>
            <a:effectRef idx="3">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ahoma" panose="020B0604030504040204" pitchFamily="34" charset="0"/>
                <a:ea typeface="+mn-ea"/>
                <a:cs typeface="+mn-cs"/>
              </a:endParaRPr>
            </a:p>
          </p:txBody>
        </p:sp>
        <p:sp>
          <p:nvSpPr>
            <p:cNvPr id="126" name="Shape 2540">
              <a:extLst>
                <a:ext uri="{FF2B5EF4-FFF2-40B4-BE49-F238E27FC236}">
                  <a16:creationId xmlns:a16="http://schemas.microsoft.com/office/drawing/2014/main" id="{62E2AB04-D247-0143-9343-B0D2C1D07556}"/>
                </a:ext>
              </a:extLst>
            </p:cNvPr>
            <p:cNvSpPr/>
            <p:nvPr/>
          </p:nvSpPr>
          <p:spPr>
            <a:xfrm>
              <a:off x="6272006" y="4094123"/>
              <a:ext cx="324000" cy="3240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grpSp>
      <p:grpSp>
        <p:nvGrpSpPr>
          <p:cNvPr id="127" name="Group 126">
            <a:extLst>
              <a:ext uri="{FF2B5EF4-FFF2-40B4-BE49-F238E27FC236}">
                <a16:creationId xmlns:a16="http://schemas.microsoft.com/office/drawing/2014/main" id="{70105C58-74B9-AE43-91FC-38547A4CDA16}"/>
              </a:ext>
            </a:extLst>
          </p:cNvPr>
          <p:cNvGrpSpPr/>
          <p:nvPr/>
        </p:nvGrpSpPr>
        <p:grpSpPr>
          <a:xfrm>
            <a:off x="7008976" y="5202424"/>
            <a:ext cx="3980623" cy="716881"/>
            <a:chOff x="6946457" y="4084979"/>
            <a:chExt cx="3980623" cy="716881"/>
          </a:xfrm>
        </p:grpSpPr>
        <p:sp>
          <p:nvSpPr>
            <p:cNvPr id="128" name="Text Placeholder 32">
              <a:extLst>
                <a:ext uri="{FF2B5EF4-FFF2-40B4-BE49-F238E27FC236}">
                  <a16:creationId xmlns:a16="http://schemas.microsoft.com/office/drawing/2014/main" id="{A27D07A5-58CE-D043-B340-AF04E1AECCBD}"/>
                </a:ext>
              </a:extLst>
            </p:cNvPr>
            <p:cNvSpPr txBox="1">
              <a:spLocks/>
            </p:cNvSpPr>
            <p:nvPr/>
          </p:nvSpPr>
          <p:spPr>
            <a:xfrm>
              <a:off x="6956092" y="4309658"/>
              <a:ext cx="3970988" cy="49220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a:lnSpc>
                  <a:spcPct val="130000"/>
                </a:lnSpc>
                <a:spcBef>
                  <a:spcPts val="0"/>
                </a:spcBef>
                <a:buNone/>
                <a:defRPr/>
              </a:pPr>
              <a:r>
                <a:rPr lang="ru-RU" sz="1200" dirty="0">
                  <a:solidFill>
                    <a:srgbClr val="656D78"/>
                  </a:solidFill>
                  <a:latin typeface="Tahoma" panose="020B0604030504040204" pitchFamily="34" charset="0"/>
                </a:rPr>
                <a:t>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129" name="Text Placeholder 33">
              <a:extLst>
                <a:ext uri="{FF2B5EF4-FFF2-40B4-BE49-F238E27FC236}">
                  <a16:creationId xmlns:a16="http://schemas.microsoft.com/office/drawing/2014/main" id="{71B3CDC0-90A5-174C-BE24-EFE25374A4A9}"/>
                </a:ext>
              </a:extLst>
            </p:cNvPr>
            <p:cNvSpPr txBox="1">
              <a:spLocks/>
            </p:cNvSpPr>
            <p:nvPr/>
          </p:nvSpPr>
          <p:spPr>
            <a:xfrm>
              <a:off x="6946457" y="4084979"/>
              <a:ext cx="2846767" cy="21334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750"/>
                </a:spcBef>
                <a:spcAft>
                  <a:spcPts val="0"/>
                </a:spcAft>
                <a:buClrTx/>
                <a:buSzTx/>
                <a:buFont typeface="Arial" panose="020B0604020202020204" pitchFamily="34" charset="0"/>
                <a:buNone/>
                <a:tabLst/>
                <a:defRPr/>
              </a:pPr>
              <a:r>
                <a:rPr kumimoji="0" lang="ru-RU" sz="105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rPr>
                <a:t>Место для текста</a:t>
              </a:r>
              <a:endParaRPr kumimoji="0" lang="en-US" sz="105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endParaRPr>
            </a:p>
          </p:txBody>
        </p:sp>
      </p:grpSp>
    </p:spTree>
    <p:extLst>
      <p:ext uri="{BB962C8B-B14F-4D97-AF65-F5344CB8AC3E}">
        <p14:creationId xmlns:p14="http://schemas.microsoft.com/office/powerpoint/2010/main" val="2704516446"/>
      </p:ext>
    </p:extLst>
  </p:cSld>
  <p:clrMapOvr>
    <a:masterClrMapping/>
  </p:clrMapOvr>
  <mc:AlternateContent xmlns:mc="http://schemas.openxmlformats.org/markup-compatibility/2006" xmlns:p14="http://schemas.microsoft.com/office/powerpoint/2010/main">
    <mc:Choice Requires="p14">
      <p:transition spd="slow" p14:dur="1250" advTm="1000">
        <p14:switch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by="(-#ppt_w*2)" calcmode="lin" valueType="num">
                                      <p:cBhvr rctx="PPT">
                                        <p:cTn id="7" dur="250" autoRev="1" fill="hold">
                                          <p:stCondLst>
                                            <p:cond delay="0"/>
                                          </p:stCondLst>
                                        </p:cTn>
                                        <p:tgtEl>
                                          <p:spTgt spid="2">
                                            <p:txEl>
                                              <p:pRg st="0" end="0"/>
                                            </p:txEl>
                                          </p:spTgt>
                                        </p:tgtEl>
                                        <p:attrNameLst>
                                          <p:attrName>ppt_w</p:attrName>
                                        </p:attrNameLst>
                                      </p:cBhvr>
                                    </p:anim>
                                    <p:anim by="(#ppt_w*0.50)" calcmode="lin" valueType="num">
                                      <p:cBhvr>
                                        <p:cTn id="8" dur="250" decel="50000" autoRev="1" fill="hold">
                                          <p:stCondLst>
                                            <p:cond delay="0"/>
                                          </p:stCondLst>
                                        </p:cTn>
                                        <p:tgtEl>
                                          <p:spTgt spid="2">
                                            <p:txEl>
                                              <p:pRg st="0" end="0"/>
                                            </p:txEl>
                                          </p:spTgt>
                                        </p:tgtEl>
                                        <p:attrNameLst>
                                          <p:attrName>ppt_x</p:attrName>
                                        </p:attrNameLst>
                                      </p:cBhvr>
                                    </p:anim>
                                    <p:anim from="(-#ppt_h/2)" to="(#ppt_y)" calcmode="lin" valueType="num">
                                      <p:cBhvr>
                                        <p:cTn id="9" dur="500" fill="hold">
                                          <p:stCondLst>
                                            <p:cond delay="0"/>
                                          </p:stCondLst>
                                        </p:cTn>
                                        <p:tgtEl>
                                          <p:spTgt spid="2">
                                            <p:txEl>
                                              <p:pRg st="0" end="0"/>
                                            </p:txEl>
                                          </p:spTgt>
                                        </p:tgtEl>
                                        <p:attrNameLst>
                                          <p:attrName>ppt_y</p:attrName>
                                        </p:attrNameLst>
                                      </p:cBhvr>
                                    </p:anim>
                                    <p:animRot by="21600000">
                                      <p:cBhvr>
                                        <p:cTn id="10" dur="500" fill="hold">
                                          <p:stCondLst>
                                            <p:cond delay="0"/>
                                          </p:stCondLst>
                                        </p:cTn>
                                        <p:tgtEl>
                                          <p:spTgt spid="2">
                                            <p:txEl>
                                              <p:pRg st="0" end="0"/>
                                            </p:txEl>
                                          </p:spTgt>
                                        </p:tgtEl>
                                        <p:attrNameLst>
                                          <p:attrName>r</p:attrName>
                                        </p:attrNameLst>
                                      </p:cBhvr>
                                    </p:animRot>
                                  </p:childTnLst>
                                </p:cTn>
                              </p:par>
                            </p:childTnLst>
                          </p:cTn>
                        </p:par>
                        <p:par>
                          <p:cTn id="11" fill="hold">
                            <p:stCondLst>
                              <p:cond delay="1200"/>
                            </p:stCondLst>
                            <p:childTnLst>
                              <p:par>
                                <p:cTn id="12" presetID="16" presetClass="entr" presetSubtype="21"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par>
                          <p:cTn id="15" fill="hold">
                            <p:stCondLst>
                              <p:cond delay="1700"/>
                            </p:stCondLst>
                            <p:childTnLst>
                              <p:par>
                                <p:cTn id="16" presetID="23" presetClass="entr" presetSubtype="16"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childTnLst>
                                </p:cTn>
                              </p:par>
                            </p:childTnLst>
                          </p:cTn>
                        </p:par>
                        <p:par>
                          <p:cTn id="20" fill="hold">
                            <p:stCondLst>
                              <p:cond delay="2200"/>
                            </p:stCondLst>
                            <p:childTnLst>
                              <p:par>
                                <p:cTn id="21" presetID="3" presetClass="entr" presetSubtype="10" fill="hold" grpId="0" nodeType="afterEffect">
                                  <p:stCondLst>
                                    <p:cond delay="0"/>
                                  </p:stCondLst>
                                  <p:childTnLst>
                                    <p:set>
                                      <p:cBhvr>
                                        <p:cTn id="22" dur="1" fill="hold">
                                          <p:stCondLst>
                                            <p:cond delay="0"/>
                                          </p:stCondLst>
                                        </p:cTn>
                                        <p:tgtEl>
                                          <p:spTgt spid="116"/>
                                        </p:tgtEl>
                                        <p:attrNameLst>
                                          <p:attrName>style.visibility</p:attrName>
                                        </p:attrNameLst>
                                      </p:cBhvr>
                                      <p:to>
                                        <p:strVal val="visible"/>
                                      </p:to>
                                    </p:set>
                                    <p:animEffect transition="in" filter="blinds(horizontal)">
                                      <p:cBhvr>
                                        <p:cTn id="23" dur="500"/>
                                        <p:tgtEl>
                                          <p:spTgt spid="116"/>
                                        </p:tgtEl>
                                      </p:cBhvr>
                                    </p:animEffect>
                                  </p:childTnLst>
                                </p:cTn>
                              </p:par>
                            </p:childTnLst>
                          </p:cTn>
                        </p:par>
                        <p:par>
                          <p:cTn id="24" fill="hold">
                            <p:stCondLst>
                              <p:cond delay="2700"/>
                            </p:stCondLst>
                            <p:childTnLst>
                              <p:par>
                                <p:cTn id="25" presetID="12" presetClass="entr" presetSubtype="4" fill="hold" nodeType="afterEffect">
                                  <p:stCondLst>
                                    <p:cond delay="0"/>
                                  </p:stCondLst>
                                  <p:childTnLst>
                                    <p:set>
                                      <p:cBhvr>
                                        <p:cTn id="26" dur="1" fill="hold">
                                          <p:stCondLst>
                                            <p:cond delay="0"/>
                                          </p:stCondLst>
                                        </p:cTn>
                                        <p:tgtEl>
                                          <p:spTgt spid="121"/>
                                        </p:tgtEl>
                                        <p:attrNameLst>
                                          <p:attrName>style.visibility</p:attrName>
                                        </p:attrNameLst>
                                      </p:cBhvr>
                                      <p:to>
                                        <p:strVal val="visible"/>
                                      </p:to>
                                    </p:set>
                                    <p:anim calcmode="lin" valueType="num">
                                      <p:cBhvr additive="base">
                                        <p:cTn id="27" dur="500"/>
                                        <p:tgtEl>
                                          <p:spTgt spid="121"/>
                                        </p:tgtEl>
                                        <p:attrNameLst>
                                          <p:attrName>ppt_y</p:attrName>
                                        </p:attrNameLst>
                                      </p:cBhvr>
                                      <p:tavLst>
                                        <p:tav tm="0">
                                          <p:val>
                                            <p:strVal val="#ppt_y+#ppt_h*1.125000"/>
                                          </p:val>
                                        </p:tav>
                                        <p:tav tm="100000">
                                          <p:val>
                                            <p:strVal val="#ppt_y"/>
                                          </p:val>
                                        </p:tav>
                                      </p:tavLst>
                                    </p:anim>
                                    <p:animEffect transition="in" filter="wipe(up)">
                                      <p:cBhvr>
                                        <p:cTn id="28" dur="500"/>
                                        <p:tgtEl>
                                          <p:spTgt spid="121"/>
                                        </p:tgtEl>
                                      </p:cBhvr>
                                    </p:animEffect>
                                  </p:childTnLst>
                                </p:cTn>
                              </p:par>
                            </p:childTnLst>
                          </p:cTn>
                        </p:par>
                        <p:par>
                          <p:cTn id="29" fill="hold">
                            <p:stCondLst>
                              <p:cond delay="3200"/>
                            </p:stCondLst>
                            <p:childTnLst>
                              <p:par>
                                <p:cTn id="30" presetID="12" presetClass="entr" presetSubtype="4" fill="hold" nodeType="afterEffect">
                                  <p:stCondLst>
                                    <p:cond delay="0"/>
                                  </p:stCondLst>
                                  <p:childTnLst>
                                    <p:set>
                                      <p:cBhvr>
                                        <p:cTn id="31" dur="1" fill="hold">
                                          <p:stCondLst>
                                            <p:cond delay="0"/>
                                          </p:stCondLst>
                                        </p:cTn>
                                        <p:tgtEl>
                                          <p:spTgt spid="118"/>
                                        </p:tgtEl>
                                        <p:attrNameLst>
                                          <p:attrName>style.visibility</p:attrName>
                                        </p:attrNameLst>
                                      </p:cBhvr>
                                      <p:to>
                                        <p:strVal val="visible"/>
                                      </p:to>
                                    </p:set>
                                    <p:anim calcmode="lin" valueType="num">
                                      <p:cBhvr additive="base">
                                        <p:cTn id="32" dur="500"/>
                                        <p:tgtEl>
                                          <p:spTgt spid="118"/>
                                        </p:tgtEl>
                                        <p:attrNameLst>
                                          <p:attrName>ppt_y</p:attrName>
                                        </p:attrNameLst>
                                      </p:cBhvr>
                                      <p:tavLst>
                                        <p:tav tm="0">
                                          <p:val>
                                            <p:strVal val="#ppt_y+#ppt_h*1.125000"/>
                                          </p:val>
                                        </p:tav>
                                        <p:tav tm="100000">
                                          <p:val>
                                            <p:strVal val="#ppt_y"/>
                                          </p:val>
                                        </p:tav>
                                      </p:tavLst>
                                    </p:anim>
                                    <p:animEffect transition="in" filter="wipe(up)">
                                      <p:cBhvr>
                                        <p:cTn id="33" dur="500"/>
                                        <p:tgtEl>
                                          <p:spTgt spid="118"/>
                                        </p:tgtEl>
                                      </p:cBhvr>
                                    </p:animEffect>
                                  </p:childTnLst>
                                </p:cTn>
                              </p:par>
                            </p:childTnLst>
                          </p:cTn>
                        </p:par>
                        <p:par>
                          <p:cTn id="34" fill="hold">
                            <p:stCondLst>
                              <p:cond delay="3700"/>
                            </p:stCondLst>
                            <p:childTnLst>
                              <p:par>
                                <p:cTn id="35" presetID="12" presetClass="entr" presetSubtype="4" fill="hold" nodeType="afterEffect">
                                  <p:stCondLst>
                                    <p:cond delay="0"/>
                                  </p:stCondLst>
                                  <p:childTnLst>
                                    <p:set>
                                      <p:cBhvr>
                                        <p:cTn id="36" dur="1" fill="hold">
                                          <p:stCondLst>
                                            <p:cond delay="0"/>
                                          </p:stCondLst>
                                        </p:cTn>
                                        <p:tgtEl>
                                          <p:spTgt spid="124"/>
                                        </p:tgtEl>
                                        <p:attrNameLst>
                                          <p:attrName>style.visibility</p:attrName>
                                        </p:attrNameLst>
                                      </p:cBhvr>
                                      <p:to>
                                        <p:strVal val="visible"/>
                                      </p:to>
                                    </p:set>
                                    <p:anim calcmode="lin" valueType="num">
                                      <p:cBhvr additive="base">
                                        <p:cTn id="37" dur="500"/>
                                        <p:tgtEl>
                                          <p:spTgt spid="124"/>
                                        </p:tgtEl>
                                        <p:attrNameLst>
                                          <p:attrName>ppt_y</p:attrName>
                                        </p:attrNameLst>
                                      </p:cBhvr>
                                      <p:tavLst>
                                        <p:tav tm="0">
                                          <p:val>
                                            <p:strVal val="#ppt_y+#ppt_h*1.125000"/>
                                          </p:val>
                                        </p:tav>
                                        <p:tav tm="100000">
                                          <p:val>
                                            <p:strVal val="#ppt_y"/>
                                          </p:val>
                                        </p:tav>
                                      </p:tavLst>
                                    </p:anim>
                                    <p:animEffect transition="in" filter="wipe(up)">
                                      <p:cBhvr>
                                        <p:cTn id="38" dur="500"/>
                                        <p:tgtEl>
                                          <p:spTgt spid="124"/>
                                        </p:tgtEl>
                                      </p:cBhvr>
                                    </p:animEffect>
                                  </p:childTnLst>
                                </p:cTn>
                              </p:par>
                            </p:childTnLst>
                          </p:cTn>
                        </p:par>
                        <p:par>
                          <p:cTn id="39" fill="hold">
                            <p:stCondLst>
                              <p:cond delay="4200"/>
                            </p:stCondLst>
                            <p:childTnLst>
                              <p:par>
                                <p:cTn id="40" presetID="12" presetClass="entr" presetSubtype="4" fill="hold" nodeType="afterEffect">
                                  <p:stCondLst>
                                    <p:cond delay="0"/>
                                  </p:stCondLst>
                                  <p:childTnLst>
                                    <p:set>
                                      <p:cBhvr>
                                        <p:cTn id="41" dur="1" fill="hold">
                                          <p:stCondLst>
                                            <p:cond delay="0"/>
                                          </p:stCondLst>
                                        </p:cTn>
                                        <p:tgtEl>
                                          <p:spTgt spid="127"/>
                                        </p:tgtEl>
                                        <p:attrNameLst>
                                          <p:attrName>style.visibility</p:attrName>
                                        </p:attrNameLst>
                                      </p:cBhvr>
                                      <p:to>
                                        <p:strVal val="visible"/>
                                      </p:to>
                                    </p:set>
                                    <p:anim calcmode="lin" valueType="num">
                                      <p:cBhvr additive="base">
                                        <p:cTn id="42" dur="500"/>
                                        <p:tgtEl>
                                          <p:spTgt spid="127"/>
                                        </p:tgtEl>
                                        <p:attrNameLst>
                                          <p:attrName>ppt_y</p:attrName>
                                        </p:attrNameLst>
                                      </p:cBhvr>
                                      <p:tavLst>
                                        <p:tav tm="0">
                                          <p:val>
                                            <p:strVal val="#ppt_y+#ppt_h*1.125000"/>
                                          </p:val>
                                        </p:tav>
                                        <p:tav tm="100000">
                                          <p:val>
                                            <p:strVal val="#ppt_y"/>
                                          </p:val>
                                        </p:tav>
                                      </p:tavLst>
                                    </p:anim>
                                    <p:animEffect transition="in" filter="wipe(up)">
                                      <p:cBhvr>
                                        <p:cTn id="43"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P spid="1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83BE5DC-3DF4-2548-B1FC-71E4D233985E}"/>
              </a:ext>
            </a:extLst>
          </p:cNvPr>
          <p:cNvSpPr txBox="1"/>
          <p:nvPr/>
        </p:nvSpPr>
        <p:spPr>
          <a:xfrm>
            <a:off x="2324884" y="408124"/>
            <a:ext cx="7553866" cy="584775"/>
          </a:xfrm>
          <a:prstGeom prst="rect">
            <a:avLst/>
          </a:prstGeom>
          <a:noFill/>
        </p:spPr>
        <p:txBody>
          <a:bodyPr wrap="square" rtlCol="0">
            <a:spAutoFit/>
          </a:bodyPr>
          <a:lstStyle/>
          <a:p>
            <a:pPr lvl="0" algn="ctr">
              <a:defRPr/>
            </a:pPr>
            <a:r>
              <a:rPr lang="ru-RU" sz="3200" dirty="0">
                <a:solidFill>
                  <a:srgbClr val="656D78"/>
                </a:solidFill>
                <a:latin typeface="Tahoma" panose="020B0604030504040204" pitchFamily="34" charset="0"/>
                <a:ea typeface="Tahoma" panose="020B0604030504040204" pitchFamily="34" charset="0"/>
                <a:cs typeface="Tahoma" panose="020B0604030504040204" pitchFamily="34" charset="0"/>
              </a:rPr>
              <a:t>Заголовок </a:t>
            </a:r>
            <a:r>
              <a:rPr lang="ru-RU" sz="3200" dirty="0">
                <a:solidFill>
                  <a:srgbClr val="26A69A"/>
                </a:solidFill>
                <a:latin typeface="Tahoma" panose="020B0604030504040204" pitchFamily="34" charset="0"/>
                <a:ea typeface="Tahoma" panose="020B0604030504040204" pitchFamily="34" charset="0"/>
                <a:cs typeface="Tahoma" panose="020B0604030504040204" pitchFamily="34" charset="0"/>
              </a:rPr>
              <a:t>слайда</a:t>
            </a:r>
            <a:endParaRPr lang="en-US" sz="3200" dirty="0">
              <a:solidFill>
                <a:srgbClr val="656D78"/>
              </a:solidFill>
              <a:latin typeface="Tahoma" panose="020B0604030504040204" pitchFamily="34" charset="0"/>
              <a:ea typeface="Tahoma" panose="020B0604030504040204" pitchFamily="34" charset="0"/>
              <a:cs typeface="Tahoma" panose="020B0604030504040204" pitchFamily="34" charset="0"/>
            </a:endParaRPr>
          </a:p>
        </p:txBody>
      </p:sp>
      <p:sp>
        <p:nvSpPr>
          <p:cNvPr id="3" name="Rectangle 2">
            <a:extLst>
              <a:ext uri="{FF2B5EF4-FFF2-40B4-BE49-F238E27FC236}">
                <a16:creationId xmlns:a16="http://schemas.microsoft.com/office/drawing/2014/main" id="{0F9AAF73-1C8A-FD4C-94F8-609C346D3384}"/>
              </a:ext>
            </a:extLst>
          </p:cNvPr>
          <p:cNvSpPr/>
          <p:nvPr/>
        </p:nvSpPr>
        <p:spPr>
          <a:xfrm>
            <a:off x="5344615" y="939038"/>
            <a:ext cx="1513556" cy="276999"/>
          </a:xfrm>
          <a:prstGeom prst="rect">
            <a:avLst/>
          </a:prstGeom>
        </p:spPr>
        <p:txBody>
          <a:bodyPr wrap="none">
            <a:spAutoFit/>
          </a:bodyPr>
          <a:lstStyle/>
          <a:p>
            <a:pPr lvl="0" algn="ctr">
              <a:defRPr/>
            </a:pPr>
            <a:r>
              <a:rPr lang="ru-RU" sz="1200" dirty="0">
                <a:solidFill>
                  <a:srgbClr val="656D78"/>
                </a:solidFill>
                <a:latin typeface="Tahoma" panose="020B0604030504040204" pitchFamily="34" charset="0"/>
              </a:rPr>
              <a:t>Краткое </a:t>
            </a:r>
            <a:r>
              <a:rPr lang="ru-RU" sz="1200" dirty="0">
                <a:solidFill>
                  <a:srgbClr val="26A69A"/>
                </a:solidFill>
                <a:latin typeface="Tahoma" panose="020B0604030504040204" pitchFamily="34" charset="0"/>
              </a:rPr>
              <a:t>описание.</a:t>
            </a: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nvGrpSpPr>
          <p:cNvPr id="25" name="Group 24">
            <a:extLst>
              <a:ext uri="{FF2B5EF4-FFF2-40B4-BE49-F238E27FC236}">
                <a16:creationId xmlns:a16="http://schemas.microsoft.com/office/drawing/2014/main" id="{8C389764-527E-5743-96E4-EDFE199281F9}"/>
              </a:ext>
            </a:extLst>
          </p:cNvPr>
          <p:cNvGrpSpPr/>
          <p:nvPr/>
        </p:nvGrpSpPr>
        <p:grpSpPr>
          <a:xfrm>
            <a:off x="5784757" y="2098160"/>
            <a:ext cx="5949965" cy="3460282"/>
            <a:chOff x="5784757" y="2098160"/>
            <a:chExt cx="5949965" cy="3460282"/>
          </a:xfrm>
        </p:grpSpPr>
        <p:sp>
          <p:nvSpPr>
            <p:cNvPr id="5" name="AutoShape 3">
              <a:extLst>
                <a:ext uri="{FF2B5EF4-FFF2-40B4-BE49-F238E27FC236}">
                  <a16:creationId xmlns:a16="http://schemas.microsoft.com/office/drawing/2014/main" id="{21107646-30AC-D148-A6C5-7D76AE2A69C1}"/>
                </a:ext>
              </a:extLst>
            </p:cNvPr>
            <p:cNvSpPr>
              <a:spLocks noChangeAspect="1" noChangeArrowheads="1" noTextEdit="1"/>
            </p:cNvSpPr>
            <p:nvPr/>
          </p:nvSpPr>
          <p:spPr bwMode="auto">
            <a:xfrm flipH="1">
              <a:off x="5819709" y="2111603"/>
              <a:ext cx="5807467" cy="3446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 name="Freeform 5">
              <a:extLst>
                <a:ext uri="{FF2B5EF4-FFF2-40B4-BE49-F238E27FC236}">
                  <a16:creationId xmlns:a16="http://schemas.microsoft.com/office/drawing/2014/main" id="{F1BC95AD-7609-4A45-9DD9-E3FF274A74FE}"/>
                </a:ext>
              </a:extLst>
            </p:cNvPr>
            <p:cNvSpPr>
              <a:spLocks/>
            </p:cNvSpPr>
            <p:nvPr/>
          </p:nvSpPr>
          <p:spPr bwMode="auto">
            <a:xfrm flipH="1">
              <a:off x="6829294" y="2098160"/>
              <a:ext cx="2068910" cy="2333741"/>
            </a:xfrm>
            <a:custGeom>
              <a:avLst/>
              <a:gdLst>
                <a:gd name="T0" fmla="*/ 348 w 946"/>
                <a:gd name="T1" fmla="*/ 1019 h 1067"/>
                <a:gd name="T2" fmla="*/ 720 w 946"/>
                <a:gd name="T3" fmla="*/ 709 h 1067"/>
                <a:gd name="T4" fmla="*/ 944 w 946"/>
                <a:gd name="T5" fmla="*/ 6 h 1067"/>
                <a:gd name="T6" fmla="*/ 104 w 946"/>
                <a:gd name="T7" fmla="*/ 569 h 1067"/>
                <a:gd name="T8" fmla="*/ 348 w 946"/>
                <a:gd name="T9" fmla="*/ 1019 h 1067"/>
              </a:gdLst>
              <a:ahLst/>
              <a:cxnLst>
                <a:cxn ang="0">
                  <a:pos x="T0" y="T1"/>
                </a:cxn>
                <a:cxn ang="0">
                  <a:pos x="T2" y="T3"/>
                </a:cxn>
                <a:cxn ang="0">
                  <a:pos x="T4" y="T5"/>
                </a:cxn>
                <a:cxn ang="0">
                  <a:pos x="T6" y="T7"/>
                </a:cxn>
                <a:cxn ang="0">
                  <a:pos x="T8" y="T9"/>
                </a:cxn>
              </a:cxnLst>
              <a:rect l="0" t="0" r="r" b="b"/>
              <a:pathLst>
                <a:path w="946" h="1067">
                  <a:moveTo>
                    <a:pt x="348" y="1019"/>
                  </a:moveTo>
                  <a:cubicBezTo>
                    <a:pt x="373" y="1026"/>
                    <a:pt x="601" y="1067"/>
                    <a:pt x="720" y="709"/>
                  </a:cubicBezTo>
                  <a:cubicBezTo>
                    <a:pt x="859" y="342"/>
                    <a:pt x="946" y="0"/>
                    <a:pt x="944" y="6"/>
                  </a:cubicBezTo>
                  <a:cubicBezTo>
                    <a:pt x="946" y="0"/>
                    <a:pt x="229" y="199"/>
                    <a:pt x="104" y="569"/>
                  </a:cubicBezTo>
                  <a:cubicBezTo>
                    <a:pt x="0" y="931"/>
                    <a:pt x="339" y="1015"/>
                    <a:pt x="348" y="101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 name="Freeform 6">
              <a:extLst>
                <a:ext uri="{FF2B5EF4-FFF2-40B4-BE49-F238E27FC236}">
                  <a16:creationId xmlns:a16="http://schemas.microsoft.com/office/drawing/2014/main" id="{CD6661E8-8F83-854F-A85C-CCEDFDF2B58B}"/>
                </a:ext>
              </a:extLst>
            </p:cNvPr>
            <p:cNvSpPr>
              <a:spLocks/>
            </p:cNvSpPr>
            <p:nvPr/>
          </p:nvSpPr>
          <p:spPr bwMode="auto">
            <a:xfrm flipH="1">
              <a:off x="6923397" y="2215116"/>
              <a:ext cx="1701910" cy="2068910"/>
            </a:xfrm>
            <a:custGeom>
              <a:avLst/>
              <a:gdLst>
                <a:gd name="T0" fmla="*/ 168 w 778"/>
                <a:gd name="T1" fmla="*/ 682 h 946"/>
                <a:gd name="T2" fmla="*/ 62 w 778"/>
                <a:gd name="T3" fmla="*/ 462 h 946"/>
                <a:gd name="T4" fmla="*/ 156 w 778"/>
                <a:gd name="T5" fmla="*/ 691 h 946"/>
                <a:gd name="T6" fmla="*/ 219 w 778"/>
                <a:gd name="T7" fmla="*/ 748 h 946"/>
                <a:gd name="T8" fmla="*/ 210 w 778"/>
                <a:gd name="T9" fmla="*/ 877 h 946"/>
                <a:gd name="T10" fmla="*/ 141 w 778"/>
                <a:gd name="T11" fmla="*/ 815 h 946"/>
                <a:gd name="T12" fmla="*/ 0 w 778"/>
                <a:gd name="T13" fmla="*/ 583 h 946"/>
                <a:gd name="T14" fmla="*/ 130 w 778"/>
                <a:gd name="T15" fmla="*/ 824 h 946"/>
                <a:gd name="T16" fmla="*/ 210 w 778"/>
                <a:gd name="T17" fmla="*/ 887 h 946"/>
                <a:gd name="T18" fmla="*/ 221 w 778"/>
                <a:gd name="T19" fmla="*/ 946 h 946"/>
                <a:gd name="T20" fmla="*/ 228 w 778"/>
                <a:gd name="T21" fmla="*/ 891 h 946"/>
                <a:gd name="T22" fmla="*/ 313 w 778"/>
                <a:gd name="T23" fmla="*/ 865 h 946"/>
                <a:gd name="T24" fmla="*/ 524 w 778"/>
                <a:gd name="T25" fmla="*/ 702 h 946"/>
                <a:gd name="T26" fmla="*/ 303 w 778"/>
                <a:gd name="T27" fmla="*/ 852 h 946"/>
                <a:gd name="T28" fmla="*/ 229 w 778"/>
                <a:gd name="T29" fmla="*/ 881 h 946"/>
                <a:gd name="T30" fmla="*/ 248 w 778"/>
                <a:gd name="T31" fmla="*/ 755 h 946"/>
                <a:gd name="T32" fmla="*/ 330 w 778"/>
                <a:gd name="T33" fmla="*/ 730 h 946"/>
                <a:gd name="T34" fmla="*/ 562 w 778"/>
                <a:gd name="T35" fmla="*/ 576 h 946"/>
                <a:gd name="T36" fmla="*/ 322 w 778"/>
                <a:gd name="T37" fmla="*/ 717 h 946"/>
                <a:gd name="T38" fmla="*/ 251 w 778"/>
                <a:gd name="T39" fmla="*/ 743 h 946"/>
                <a:gd name="T40" fmla="*/ 294 w 778"/>
                <a:gd name="T41" fmla="*/ 603 h 946"/>
                <a:gd name="T42" fmla="*/ 370 w 778"/>
                <a:gd name="T43" fmla="*/ 582 h 946"/>
                <a:gd name="T44" fmla="*/ 609 w 778"/>
                <a:gd name="T45" fmla="*/ 446 h 946"/>
                <a:gd name="T46" fmla="*/ 365 w 778"/>
                <a:gd name="T47" fmla="*/ 570 h 946"/>
                <a:gd name="T48" fmla="*/ 299 w 778"/>
                <a:gd name="T49" fmla="*/ 592 h 946"/>
                <a:gd name="T50" fmla="*/ 362 w 778"/>
                <a:gd name="T51" fmla="*/ 459 h 946"/>
                <a:gd name="T52" fmla="*/ 421 w 778"/>
                <a:gd name="T53" fmla="*/ 444 h 946"/>
                <a:gd name="T54" fmla="*/ 630 w 778"/>
                <a:gd name="T55" fmla="*/ 340 h 946"/>
                <a:gd name="T56" fmla="*/ 419 w 778"/>
                <a:gd name="T57" fmla="*/ 435 h 946"/>
                <a:gd name="T58" fmla="*/ 367 w 778"/>
                <a:gd name="T59" fmla="*/ 449 h 946"/>
                <a:gd name="T60" fmla="*/ 454 w 778"/>
                <a:gd name="T61" fmla="*/ 316 h 946"/>
                <a:gd name="T62" fmla="*/ 503 w 778"/>
                <a:gd name="T63" fmla="*/ 305 h 946"/>
                <a:gd name="T64" fmla="*/ 688 w 778"/>
                <a:gd name="T65" fmla="*/ 227 h 946"/>
                <a:gd name="T66" fmla="*/ 502 w 778"/>
                <a:gd name="T67" fmla="*/ 298 h 946"/>
                <a:gd name="T68" fmla="*/ 460 w 778"/>
                <a:gd name="T69" fmla="*/ 309 h 946"/>
                <a:gd name="T70" fmla="*/ 575 w 778"/>
                <a:gd name="T71" fmla="*/ 175 h 946"/>
                <a:gd name="T72" fmla="*/ 601 w 778"/>
                <a:gd name="T73" fmla="*/ 170 h 946"/>
                <a:gd name="T74" fmla="*/ 721 w 778"/>
                <a:gd name="T75" fmla="*/ 127 h 946"/>
                <a:gd name="T76" fmla="*/ 601 w 778"/>
                <a:gd name="T77" fmla="*/ 166 h 946"/>
                <a:gd name="T78" fmla="*/ 579 w 778"/>
                <a:gd name="T79" fmla="*/ 171 h 946"/>
                <a:gd name="T80" fmla="*/ 777 w 778"/>
                <a:gd name="T81" fmla="*/ 0 h 946"/>
                <a:gd name="T82" fmla="*/ 562 w 778"/>
                <a:gd name="T83" fmla="*/ 166 h 946"/>
                <a:gd name="T84" fmla="*/ 556 w 778"/>
                <a:gd name="T85" fmla="*/ 156 h 946"/>
                <a:gd name="T86" fmla="*/ 554 w 778"/>
                <a:gd name="T87" fmla="*/ 89 h 946"/>
                <a:gd name="T88" fmla="*/ 549 w 778"/>
                <a:gd name="T89" fmla="*/ 158 h 946"/>
                <a:gd name="T90" fmla="*/ 557 w 778"/>
                <a:gd name="T91" fmla="*/ 171 h 946"/>
                <a:gd name="T92" fmla="*/ 433 w 778"/>
                <a:gd name="T93" fmla="*/ 302 h 946"/>
                <a:gd name="T94" fmla="*/ 418 w 778"/>
                <a:gd name="T95" fmla="*/ 279 h 946"/>
                <a:gd name="T96" fmla="*/ 402 w 778"/>
                <a:gd name="T97" fmla="*/ 162 h 946"/>
                <a:gd name="T98" fmla="*/ 408 w 778"/>
                <a:gd name="T99" fmla="*/ 284 h 946"/>
                <a:gd name="T100" fmla="*/ 427 w 778"/>
                <a:gd name="T101" fmla="*/ 310 h 946"/>
                <a:gd name="T102" fmla="*/ 335 w 778"/>
                <a:gd name="T103" fmla="*/ 442 h 946"/>
                <a:gd name="T104" fmla="*/ 311 w 778"/>
                <a:gd name="T105" fmla="*/ 410 h 946"/>
                <a:gd name="T106" fmla="*/ 273 w 778"/>
                <a:gd name="T107" fmla="*/ 258 h 946"/>
                <a:gd name="T108" fmla="*/ 300 w 778"/>
                <a:gd name="T109" fmla="*/ 416 h 946"/>
                <a:gd name="T110" fmla="*/ 329 w 778"/>
                <a:gd name="T111" fmla="*/ 451 h 946"/>
                <a:gd name="T112" fmla="*/ 265 w 778"/>
                <a:gd name="T113" fmla="*/ 584 h 946"/>
                <a:gd name="T114" fmla="*/ 227 w 778"/>
                <a:gd name="T115" fmla="*/ 539 h 946"/>
                <a:gd name="T116" fmla="*/ 157 w 778"/>
                <a:gd name="T117" fmla="*/ 343 h 946"/>
                <a:gd name="T118" fmla="*/ 214 w 778"/>
                <a:gd name="T119" fmla="*/ 546 h 946"/>
                <a:gd name="T120" fmla="*/ 261 w 778"/>
                <a:gd name="T121" fmla="*/ 595 h 946"/>
                <a:gd name="T122" fmla="*/ 221 w 778"/>
                <a:gd name="T123" fmla="*/ 736 h 946"/>
                <a:gd name="T124" fmla="*/ 168 w 778"/>
                <a:gd name="T125" fmla="*/ 682 h 9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8" h="946">
                  <a:moveTo>
                    <a:pt x="168" y="682"/>
                  </a:moveTo>
                  <a:cubicBezTo>
                    <a:pt x="96" y="609"/>
                    <a:pt x="62" y="481"/>
                    <a:pt x="62" y="462"/>
                  </a:cubicBezTo>
                  <a:cubicBezTo>
                    <a:pt x="61" y="481"/>
                    <a:pt x="83" y="613"/>
                    <a:pt x="156" y="691"/>
                  </a:cubicBezTo>
                  <a:cubicBezTo>
                    <a:pt x="186" y="724"/>
                    <a:pt x="206" y="740"/>
                    <a:pt x="219" y="748"/>
                  </a:cubicBezTo>
                  <a:cubicBezTo>
                    <a:pt x="209" y="806"/>
                    <a:pt x="209" y="848"/>
                    <a:pt x="210" y="877"/>
                  </a:cubicBezTo>
                  <a:cubicBezTo>
                    <a:pt x="198" y="867"/>
                    <a:pt x="178" y="849"/>
                    <a:pt x="141" y="815"/>
                  </a:cubicBezTo>
                  <a:cubicBezTo>
                    <a:pt x="56" y="739"/>
                    <a:pt x="2" y="603"/>
                    <a:pt x="0" y="583"/>
                  </a:cubicBezTo>
                  <a:cubicBezTo>
                    <a:pt x="1" y="603"/>
                    <a:pt x="43" y="743"/>
                    <a:pt x="130" y="824"/>
                  </a:cubicBezTo>
                  <a:cubicBezTo>
                    <a:pt x="174" y="865"/>
                    <a:pt x="198" y="881"/>
                    <a:pt x="210" y="887"/>
                  </a:cubicBezTo>
                  <a:cubicBezTo>
                    <a:pt x="215" y="941"/>
                    <a:pt x="220" y="946"/>
                    <a:pt x="221" y="946"/>
                  </a:cubicBezTo>
                  <a:cubicBezTo>
                    <a:pt x="221" y="946"/>
                    <a:pt x="223" y="943"/>
                    <a:pt x="228" y="891"/>
                  </a:cubicBezTo>
                  <a:cubicBezTo>
                    <a:pt x="240" y="891"/>
                    <a:pt x="264" y="886"/>
                    <a:pt x="313" y="865"/>
                  </a:cubicBezTo>
                  <a:cubicBezTo>
                    <a:pt x="402" y="824"/>
                    <a:pt x="506" y="718"/>
                    <a:pt x="524" y="702"/>
                  </a:cubicBezTo>
                  <a:cubicBezTo>
                    <a:pt x="506" y="717"/>
                    <a:pt x="393" y="815"/>
                    <a:pt x="303" y="852"/>
                  </a:cubicBezTo>
                  <a:cubicBezTo>
                    <a:pt x="262" y="868"/>
                    <a:pt x="241" y="877"/>
                    <a:pt x="229" y="881"/>
                  </a:cubicBezTo>
                  <a:cubicBezTo>
                    <a:pt x="232" y="853"/>
                    <a:pt x="236" y="813"/>
                    <a:pt x="248" y="755"/>
                  </a:cubicBezTo>
                  <a:cubicBezTo>
                    <a:pt x="263" y="753"/>
                    <a:pt x="287" y="747"/>
                    <a:pt x="330" y="730"/>
                  </a:cubicBezTo>
                  <a:cubicBezTo>
                    <a:pt x="425" y="690"/>
                    <a:pt x="543" y="591"/>
                    <a:pt x="562" y="576"/>
                  </a:cubicBezTo>
                  <a:cubicBezTo>
                    <a:pt x="542" y="590"/>
                    <a:pt x="417" y="682"/>
                    <a:pt x="322" y="717"/>
                  </a:cubicBezTo>
                  <a:cubicBezTo>
                    <a:pt x="286" y="730"/>
                    <a:pt x="265" y="738"/>
                    <a:pt x="251" y="743"/>
                  </a:cubicBezTo>
                  <a:cubicBezTo>
                    <a:pt x="260" y="704"/>
                    <a:pt x="273" y="658"/>
                    <a:pt x="294" y="603"/>
                  </a:cubicBezTo>
                  <a:cubicBezTo>
                    <a:pt x="308" y="601"/>
                    <a:pt x="331" y="595"/>
                    <a:pt x="370" y="582"/>
                  </a:cubicBezTo>
                  <a:cubicBezTo>
                    <a:pt x="466" y="546"/>
                    <a:pt x="589" y="458"/>
                    <a:pt x="609" y="446"/>
                  </a:cubicBezTo>
                  <a:cubicBezTo>
                    <a:pt x="589" y="458"/>
                    <a:pt x="460" y="539"/>
                    <a:pt x="365" y="570"/>
                  </a:cubicBezTo>
                  <a:cubicBezTo>
                    <a:pt x="333" y="580"/>
                    <a:pt x="312" y="587"/>
                    <a:pt x="299" y="592"/>
                  </a:cubicBezTo>
                  <a:cubicBezTo>
                    <a:pt x="316" y="546"/>
                    <a:pt x="338" y="502"/>
                    <a:pt x="362" y="459"/>
                  </a:cubicBezTo>
                  <a:cubicBezTo>
                    <a:pt x="374" y="457"/>
                    <a:pt x="392" y="452"/>
                    <a:pt x="421" y="444"/>
                  </a:cubicBezTo>
                  <a:cubicBezTo>
                    <a:pt x="506" y="416"/>
                    <a:pt x="615" y="349"/>
                    <a:pt x="630" y="340"/>
                  </a:cubicBezTo>
                  <a:cubicBezTo>
                    <a:pt x="615" y="348"/>
                    <a:pt x="501" y="411"/>
                    <a:pt x="419" y="435"/>
                  </a:cubicBezTo>
                  <a:cubicBezTo>
                    <a:pt x="395" y="441"/>
                    <a:pt x="379" y="446"/>
                    <a:pt x="367" y="449"/>
                  </a:cubicBezTo>
                  <a:cubicBezTo>
                    <a:pt x="394" y="402"/>
                    <a:pt x="423" y="358"/>
                    <a:pt x="454" y="316"/>
                  </a:cubicBezTo>
                  <a:cubicBezTo>
                    <a:pt x="465" y="315"/>
                    <a:pt x="480" y="311"/>
                    <a:pt x="503" y="305"/>
                  </a:cubicBezTo>
                  <a:cubicBezTo>
                    <a:pt x="577" y="285"/>
                    <a:pt x="674" y="234"/>
                    <a:pt x="688" y="227"/>
                  </a:cubicBezTo>
                  <a:cubicBezTo>
                    <a:pt x="674" y="234"/>
                    <a:pt x="574" y="280"/>
                    <a:pt x="502" y="298"/>
                  </a:cubicBezTo>
                  <a:cubicBezTo>
                    <a:pt x="483" y="303"/>
                    <a:pt x="470" y="306"/>
                    <a:pt x="460" y="309"/>
                  </a:cubicBezTo>
                  <a:cubicBezTo>
                    <a:pt x="497" y="259"/>
                    <a:pt x="537" y="214"/>
                    <a:pt x="575" y="175"/>
                  </a:cubicBezTo>
                  <a:cubicBezTo>
                    <a:pt x="581" y="174"/>
                    <a:pt x="590" y="173"/>
                    <a:pt x="601" y="170"/>
                  </a:cubicBezTo>
                  <a:cubicBezTo>
                    <a:pt x="649" y="159"/>
                    <a:pt x="712" y="131"/>
                    <a:pt x="721" y="127"/>
                  </a:cubicBezTo>
                  <a:cubicBezTo>
                    <a:pt x="712" y="130"/>
                    <a:pt x="647" y="157"/>
                    <a:pt x="601" y="166"/>
                  </a:cubicBezTo>
                  <a:cubicBezTo>
                    <a:pt x="592" y="168"/>
                    <a:pt x="585" y="169"/>
                    <a:pt x="579" y="171"/>
                  </a:cubicBezTo>
                  <a:cubicBezTo>
                    <a:pt x="687" y="61"/>
                    <a:pt x="778" y="1"/>
                    <a:pt x="777" y="0"/>
                  </a:cubicBezTo>
                  <a:cubicBezTo>
                    <a:pt x="778" y="1"/>
                    <a:pt x="678" y="59"/>
                    <a:pt x="562" y="166"/>
                  </a:cubicBezTo>
                  <a:cubicBezTo>
                    <a:pt x="560" y="164"/>
                    <a:pt x="558" y="160"/>
                    <a:pt x="556" y="156"/>
                  </a:cubicBezTo>
                  <a:cubicBezTo>
                    <a:pt x="543" y="133"/>
                    <a:pt x="551" y="94"/>
                    <a:pt x="554" y="89"/>
                  </a:cubicBezTo>
                  <a:cubicBezTo>
                    <a:pt x="551" y="94"/>
                    <a:pt x="537" y="134"/>
                    <a:pt x="549" y="158"/>
                  </a:cubicBezTo>
                  <a:cubicBezTo>
                    <a:pt x="552" y="164"/>
                    <a:pt x="554" y="168"/>
                    <a:pt x="557" y="171"/>
                  </a:cubicBezTo>
                  <a:cubicBezTo>
                    <a:pt x="516" y="209"/>
                    <a:pt x="473" y="253"/>
                    <a:pt x="433" y="302"/>
                  </a:cubicBezTo>
                  <a:cubicBezTo>
                    <a:pt x="429" y="297"/>
                    <a:pt x="425" y="289"/>
                    <a:pt x="418" y="279"/>
                  </a:cubicBezTo>
                  <a:cubicBezTo>
                    <a:pt x="392" y="239"/>
                    <a:pt x="398" y="171"/>
                    <a:pt x="402" y="162"/>
                  </a:cubicBezTo>
                  <a:cubicBezTo>
                    <a:pt x="398" y="171"/>
                    <a:pt x="383" y="241"/>
                    <a:pt x="408" y="284"/>
                  </a:cubicBezTo>
                  <a:cubicBezTo>
                    <a:pt x="415" y="296"/>
                    <a:pt x="422" y="305"/>
                    <a:pt x="427" y="310"/>
                  </a:cubicBezTo>
                  <a:cubicBezTo>
                    <a:pt x="394" y="351"/>
                    <a:pt x="363" y="395"/>
                    <a:pt x="335" y="442"/>
                  </a:cubicBezTo>
                  <a:cubicBezTo>
                    <a:pt x="330" y="434"/>
                    <a:pt x="322" y="424"/>
                    <a:pt x="311" y="410"/>
                  </a:cubicBezTo>
                  <a:cubicBezTo>
                    <a:pt x="272" y="359"/>
                    <a:pt x="270" y="270"/>
                    <a:pt x="273" y="258"/>
                  </a:cubicBezTo>
                  <a:cubicBezTo>
                    <a:pt x="269" y="270"/>
                    <a:pt x="262" y="361"/>
                    <a:pt x="300" y="416"/>
                  </a:cubicBezTo>
                  <a:cubicBezTo>
                    <a:pt x="312" y="434"/>
                    <a:pt x="322" y="445"/>
                    <a:pt x="329" y="451"/>
                  </a:cubicBezTo>
                  <a:cubicBezTo>
                    <a:pt x="305" y="494"/>
                    <a:pt x="283" y="538"/>
                    <a:pt x="265" y="584"/>
                  </a:cubicBezTo>
                  <a:cubicBezTo>
                    <a:pt x="257" y="574"/>
                    <a:pt x="244" y="560"/>
                    <a:pt x="227" y="539"/>
                  </a:cubicBezTo>
                  <a:cubicBezTo>
                    <a:pt x="170" y="473"/>
                    <a:pt x="154" y="359"/>
                    <a:pt x="157" y="343"/>
                  </a:cubicBezTo>
                  <a:cubicBezTo>
                    <a:pt x="153" y="360"/>
                    <a:pt x="157" y="476"/>
                    <a:pt x="214" y="546"/>
                  </a:cubicBezTo>
                  <a:cubicBezTo>
                    <a:pt x="235" y="573"/>
                    <a:pt x="250" y="587"/>
                    <a:pt x="261" y="595"/>
                  </a:cubicBezTo>
                  <a:cubicBezTo>
                    <a:pt x="240" y="650"/>
                    <a:pt x="228" y="696"/>
                    <a:pt x="221" y="736"/>
                  </a:cubicBezTo>
                  <a:cubicBezTo>
                    <a:pt x="210" y="726"/>
                    <a:pt x="194" y="709"/>
                    <a:pt x="168" y="682"/>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 name="Freeform 7">
              <a:extLst>
                <a:ext uri="{FF2B5EF4-FFF2-40B4-BE49-F238E27FC236}">
                  <a16:creationId xmlns:a16="http://schemas.microsoft.com/office/drawing/2014/main" id="{AB69EC07-F197-8147-B862-8D9E1A7E8848}"/>
                </a:ext>
              </a:extLst>
            </p:cNvPr>
            <p:cNvSpPr>
              <a:spLocks/>
            </p:cNvSpPr>
            <p:nvPr/>
          </p:nvSpPr>
          <p:spPr bwMode="auto">
            <a:xfrm flipH="1">
              <a:off x="8141351" y="2098160"/>
              <a:ext cx="2068910" cy="2333741"/>
            </a:xfrm>
            <a:custGeom>
              <a:avLst/>
              <a:gdLst>
                <a:gd name="T0" fmla="*/ 348 w 946"/>
                <a:gd name="T1" fmla="*/ 1019 h 1067"/>
                <a:gd name="T2" fmla="*/ 720 w 946"/>
                <a:gd name="T3" fmla="*/ 709 h 1067"/>
                <a:gd name="T4" fmla="*/ 944 w 946"/>
                <a:gd name="T5" fmla="*/ 6 h 1067"/>
                <a:gd name="T6" fmla="*/ 104 w 946"/>
                <a:gd name="T7" fmla="*/ 569 h 1067"/>
                <a:gd name="T8" fmla="*/ 348 w 946"/>
                <a:gd name="T9" fmla="*/ 1019 h 1067"/>
              </a:gdLst>
              <a:ahLst/>
              <a:cxnLst>
                <a:cxn ang="0">
                  <a:pos x="T0" y="T1"/>
                </a:cxn>
                <a:cxn ang="0">
                  <a:pos x="T2" y="T3"/>
                </a:cxn>
                <a:cxn ang="0">
                  <a:pos x="T4" y="T5"/>
                </a:cxn>
                <a:cxn ang="0">
                  <a:pos x="T6" y="T7"/>
                </a:cxn>
                <a:cxn ang="0">
                  <a:pos x="T8" y="T9"/>
                </a:cxn>
              </a:cxnLst>
              <a:rect l="0" t="0" r="r" b="b"/>
              <a:pathLst>
                <a:path w="946" h="1067">
                  <a:moveTo>
                    <a:pt x="348" y="1019"/>
                  </a:moveTo>
                  <a:cubicBezTo>
                    <a:pt x="373" y="1026"/>
                    <a:pt x="602" y="1067"/>
                    <a:pt x="720" y="709"/>
                  </a:cubicBezTo>
                  <a:cubicBezTo>
                    <a:pt x="859" y="342"/>
                    <a:pt x="946" y="0"/>
                    <a:pt x="944" y="6"/>
                  </a:cubicBezTo>
                  <a:cubicBezTo>
                    <a:pt x="946" y="0"/>
                    <a:pt x="229" y="199"/>
                    <a:pt x="104" y="569"/>
                  </a:cubicBezTo>
                  <a:cubicBezTo>
                    <a:pt x="0" y="931"/>
                    <a:pt x="340" y="1015"/>
                    <a:pt x="348" y="101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 name="Freeform 8">
              <a:extLst>
                <a:ext uri="{FF2B5EF4-FFF2-40B4-BE49-F238E27FC236}">
                  <a16:creationId xmlns:a16="http://schemas.microsoft.com/office/drawing/2014/main" id="{9D845630-83CA-3A44-9A7B-12F91CB6FCAF}"/>
                </a:ext>
              </a:extLst>
            </p:cNvPr>
            <p:cNvSpPr>
              <a:spLocks/>
            </p:cNvSpPr>
            <p:nvPr/>
          </p:nvSpPr>
          <p:spPr bwMode="auto">
            <a:xfrm flipH="1">
              <a:off x="8234110" y="2215116"/>
              <a:ext cx="1700566" cy="2068910"/>
            </a:xfrm>
            <a:custGeom>
              <a:avLst/>
              <a:gdLst>
                <a:gd name="T0" fmla="*/ 168 w 778"/>
                <a:gd name="T1" fmla="*/ 682 h 946"/>
                <a:gd name="T2" fmla="*/ 61 w 778"/>
                <a:gd name="T3" fmla="*/ 462 h 946"/>
                <a:gd name="T4" fmla="*/ 155 w 778"/>
                <a:gd name="T5" fmla="*/ 691 h 946"/>
                <a:gd name="T6" fmla="*/ 218 w 778"/>
                <a:gd name="T7" fmla="*/ 748 h 946"/>
                <a:gd name="T8" fmla="*/ 209 w 778"/>
                <a:gd name="T9" fmla="*/ 877 h 946"/>
                <a:gd name="T10" fmla="*/ 141 w 778"/>
                <a:gd name="T11" fmla="*/ 815 h 946"/>
                <a:gd name="T12" fmla="*/ 0 w 778"/>
                <a:gd name="T13" fmla="*/ 583 h 946"/>
                <a:gd name="T14" fmla="*/ 129 w 778"/>
                <a:gd name="T15" fmla="*/ 824 h 946"/>
                <a:gd name="T16" fmla="*/ 210 w 778"/>
                <a:gd name="T17" fmla="*/ 887 h 946"/>
                <a:gd name="T18" fmla="*/ 220 w 778"/>
                <a:gd name="T19" fmla="*/ 946 h 946"/>
                <a:gd name="T20" fmla="*/ 227 w 778"/>
                <a:gd name="T21" fmla="*/ 891 h 946"/>
                <a:gd name="T22" fmla="*/ 312 w 778"/>
                <a:gd name="T23" fmla="*/ 865 h 946"/>
                <a:gd name="T24" fmla="*/ 523 w 778"/>
                <a:gd name="T25" fmla="*/ 702 h 946"/>
                <a:gd name="T26" fmla="*/ 302 w 778"/>
                <a:gd name="T27" fmla="*/ 852 h 946"/>
                <a:gd name="T28" fmla="*/ 228 w 778"/>
                <a:gd name="T29" fmla="*/ 881 h 946"/>
                <a:gd name="T30" fmla="*/ 248 w 778"/>
                <a:gd name="T31" fmla="*/ 755 h 946"/>
                <a:gd name="T32" fmla="*/ 329 w 778"/>
                <a:gd name="T33" fmla="*/ 730 h 946"/>
                <a:gd name="T34" fmla="*/ 561 w 778"/>
                <a:gd name="T35" fmla="*/ 576 h 946"/>
                <a:gd name="T36" fmla="*/ 321 w 778"/>
                <a:gd name="T37" fmla="*/ 717 h 946"/>
                <a:gd name="T38" fmla="*/ 250 w 778"/>
                <a:gd name="T39" fmla="*/ 743 h 946"/>
                <a:gd name="T40" fmla="*/ 293 w 778"/>
                <a:gd name="T41" fmla="*/ 603 h 946"/>
                <a:gd name="T42" fmla="*/ 369 w 778"/>
                <a:gd name="T43" fmla="*/ 582 h 946"/>
                <a:gd name="T44" fmla="*/ 608 w 778"/>
                <a:gd name="T45" fmla="*/ 446 h 946"/>
                <a:gd name="T46" fmla="*/ 364 w 778"/>
                <a:gd name="T47" fmla="*/ 570 h 946"/>
                <a:gd name="T48" fmla="*/ 298 w 778"/>
                <a:gd name="T49" fmla="*/ 592 h 946"/>
                <a:gd name="T50" fmla="*/ 361 w 778"/>
                <a:gd name="T51" fmla="*/ 459 h 946"/>
                <a:gd name="T52" fmla="*/ 421 w 778"/>
                <a:gd name="T53" fmla="*/ 444 h 946"/>
                <a:gd name="T54" fmla="*/ 630 w 778"/>
                <a:gd name="T55" fmla="*/ 340 h 946"/>
                <a:gd name="T56" fmla="*/ 418 w 778"/>
                <a:gd name="T57" fmla="*/ 435 h 946"/>
                <a:gd name="T58" fmla="*/ 366 w 778"/>
                <a:gd name="T59" fmla="*/ 449 h 946"/>
                <a:gd name="T60" fmla="*/ 453 w 778"/>
                <a:gd name="T61" fmla="*/ 316 h 946"/>
                <a:gd name="T62" fmla="*/ 503 w 778"/>
                <a:gd name="T63" fmla="*/ 305 h 946"/>
                <a:gd name="T64" fmla="*/ 687 w 778"/>
                <a:gd name="T65" fmla="*/ 227 h 946"/>
                <a:gd name="T66" fmla="*/ 501 w 778"/>
                <a:gd name="T67" fmla="*/ 298 h 946"/>
                <a:gd name="T68" fmla="*/ 459 w 778"/>
                <a:gd name="T69" fmla="*/ 309 h 946"/>
                <a:gd name="T70" fmla="*/ 574 w 778"/>
                <a:gd name="T71" fmla="*/ 175 h 946"/>
                <a:gd name="T72" fmla="*/ 600 w 778"/>
                <a:gd name="T73" fmla="*/ 170 h 946"/>
                <a:gd name="T74" fmla="*/ 720 w 778"/>
                <a:gd name="T75" fmla="*/ 127 h 946"/>
                <a:gd name="T76" fmla="*/ 600 w 778"/>
                <a:gd name="T77" fmla="*/ 166 h 946"/>
                <a:gd name="T78" fmla="*/ 578 w 778"/>
                <a:gd name="T79" fmla="*/ 171 h 946"/>
                <a:gd name="T80" fmla="*/ 777 w 778"/>
                <a:gd name="T81" fmla="*/ 0 h 946"/>
                <a:gd name="T82" fmla="*/ 561 w 778"/>
                <a:gd name="T83" fmla="*/ 166 h 946"/>
                <a:gd name="T84" fmla="*/ 555 w 778"/>
                <a:gd name="T85" fmla="*/ 156 h 946"/>
                <a:gd name="T86" fmla="*/ 553 w 778"/>
                <a:gd name="T87" fmla="*/ 89 h 946"/>
                <a:gd name="T88" fmla="*/ 548 w 778"/>
                <a:gd name="T89" fmla="*/ 158 h 946"/>
                <a:gd name="T90" fmla="*/ 556 w 778"/>
                <a:gd name="T91" fmla="*/ 171 h 946"/>
                <a:gd name="T92" fmla="*/ 432 w 778"/>
                <a:gd name="T93" fmla="*/ 302 h 946"/>
                <a:gd name="T94" fmla="*/ 417 w 778"/>
                <a:gd name="T95" fmla="*/ 279 h 946"/>
                <a:gd name="T96" fmla="*/ 401 w 778"/>
                <a:gd name="T97" fmla="*/ 162 h 946"/>
                <a:gd name="T98" fmla="*/ 407 w 778"/>
                <a:gd name="T99" fmla="*/ 284 h 946"/>
                <a:gd name="T100" fmla="*/ 426 w 778"/>
                <a:gd name="T101" fmla="*/ 310 h 946"/>
                <a:gd name="T102" fmla="*/ 334 w 778"/>
                <a:gd name="T103" fmla="*/ 442 h 946"/>
                <a:gd name="T104" fmla="*/ 311 w 778"/>
                <a:gd name="T105" fmla="*/ 410 h 946"/>
                <a:gd name="T106" fmla="*/ 272 w 778"/>
                <a:gd name="T107" fmla="*/ 258 h 946"/>
                <a:gd name="T108" fmla="*/ 299 w 778"/>
                <a:gd name="T109" fmla="*/ 416 h 946"/>
                <a:gd name="T110" fmla="*/ 329 w 778"/>
                <a:gd name="T111" fmla="*/ 451 h 946"/>
                <a:gd name="T112" fmla="*/ 264 w 778"/>
                <a:gd name="T113" fmla="*/ 584 h 946"/>
                <a:gd name="T114" fmla="*/ 226 w 778"/>
                <a:gd name="T115" fmla="*/ 539 h 946"/>
                <a:gd name="T116" fmla="*/ 156 w 778"/>
                <a:gd name="T117" fmla="*/ 343 h 946"/>
                <a:gd name="T118" fmla="*/ 213 w 778"/>
                <a:gd name="T119" fmla="*/ 546 h 946"/>
                <a:gd name="T120" fmla="*/ 260 w 778"/>
                <a:gd name="T121" fmla="*/ 595 h 946"/>
                <a:gd name="T122" fmla="*/ 220 w 778"/>
                <a:gd name="T123" fmla="*/ 736 h 946"/>
                <a:gd name="T124" fmla="*/ 168 w 778"/>
                <a:gd name="T125" fmla="*/ 682 h 9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8" h="946">
                  <a:moveTo>
                    <a:pt x="168" y="682"/>
                  </a:moveTo>
                  <a:cubicBezTo>
                    <a:pt x="95" y="609"/>
                    <a:pt x="61" y="481"/>
                    <a:pt x="61" y="462"/>
                  </a:cubicBezTo>
                  <a:cubicBezTo>
                    <a:pt x="60" y="481"/>
                    <a:pt x="82" y="613"/>
                    <a:pt x="155" y="691"/>
                  </a:cubicBezTo>
                  <a:cubicBezTo>
                    <a:pt x="186" y="724"/>
                    <a:pt x="206" y="740"/>
                    <a:pt x="218" y="748"/>
                  </a:cubicBezTo>
                  <a:cubicBezTo>
                    <a:pt x="208" y="806"/>
                    <a:pt x="208" y="848"/>
                    <a:pt x="209" y="877"/>
                  </a:cubicBezTo>
                  <a:cubicBezTo>
                    <a:pt x="198" y="867"/>
                    <a:pt x="177" y="849"/>
                    <a:pt x="141" y="815"/>
                  </a:cubicBezTo>
                  <a:cubicBezTo>
                    <a:pt x="55" y="739"/>
                    <a:pt x="1" y="603"/>
                    <a:pt x="0" y="583"/>
                  </a:cubicBezTo>
                  <a:cubicBezTo>
                    <a:pt x="0" y="603"/>
                    <a:pt x="42" y="743"/>
                    <a:pt x="129" y="824"/>
                  </a:cubicBezTo>
                  <a:cubicBezTo>
                    <a:pt x="173" y="865"/>
                    <a:pt x="197" y="881"/>
                    <a:pt x="210" y="887"/>
                  </a:cubicBezTo>
                  <a:cubicBezTo>
                    <a:pt x="214" y="941"/>
                    <a:pt x="220" y="946"/>
                    <a:pt x="220" y="946"/>
                  </a:cubicBezTo>
                  <a:cubicBezTo>
                    <a:pt x="220" y="946"/>
                    <a:pt x="223" y="943"/>
                    <a:pt x="227" y="891"/>
                  </a:cubicBezTo>
                  <a:cubicBezTo>
                    <a:pt x="240" y="891"/>
                    <a:pt x="263" y="886"/>
                    <a:pt x="312" y="865"/>
                  </a:cubicBezTo>
                  <a:cubicBezTo>
                    <a:pt x="401" y="824"/>
                    <a:pt x="505" y="718"/>
                    <a:pt x="523" y="702"/>
                  </a:cubicBezTo>
                  <a:cubicBezTo>
                    <a:pt x="505" y="717"/>
                    <a:pt x="392" y="815"/>
                    <a:pt x="302" y="852"/>
                  </a:cubicBezTo>
                  <a:cubicBezTo>
                    <a:pt x="261" y="868"/>
                    <a:pt x="240" y="877"/>
                    <a:pt x="228" y="881"/>
                  </a:cubicBezTo>
                  <a:cubicBezTo>
                    <a:pt x="231" y="853"/>
                    <a:pt x="235" y="813"/>
                    <a:pt x="248" y="755"/>
                  </a:cubicBezTo>
                  <a:cubicBezTo>
                    <a:pt x="262" y="753"/>
                    <a:pt x="286" y="747"/>
                    <a:pt x="329" y="730"/>
                  </a:cubicBezTo>
                  <a:cubicBezTo>
                    <a:pt x="424" y="690"/>
                    <a:pt x="542" y="591"/>
                    <a:pt x="561" y="576"/>
                  </a:cubicBezTo>
                  <a:cubicBezTo>
                    <a:pt x="541" y="590"/>
                    <a:pt x="416" y="682"/>
                    <a:pt x="321" y="717"/>
                  </a:cubicBezTo>
                  <a:cubicBezTo>
                    <a:pt x="285" y="730"/>
                    <a:pt x="264" y="738"/>
                    <a:pt x="250" y="743"/>
                  </a:cubicBezTo>
                  <a:cubicBezTo>
                    <a:pt x="259" y="704"/>
                    <a:pt x="272" y="658"/>
                    <a:pt x="293" y="603"/>
                  </a:cubicBezTo>
                  <a:cubicBezTo>
                    <a:pt x="307" y="601"/>
                    <a:pt x="330" y="595"/>
                    <a:pt x="369" y="582"/>
                  </a:cubicBezTo>
                  <a:cubicBezTo>
                    <a:pt x="465" y="546"/>
                    <a:pt x="589" y="458"/>
                    <a:pt x="608" y="446"/>
                  </a:cubicBezTo>
                  <a:cubicBezTo>
                    <a:pt x="588" y="458"/>
                    <a:pt x="459" y="539"/>
                    <a:pt x="364" y="570"/>
                  </a:cubicBezTo>
                  <a:cubicBezTo>
                    <a:pt x="332" y="580"/>
                    <a:pt x="311" y="587"/>
                    <a:pt x="298" y="592"/>
                  </a:cubicBezTo>
                  <a:cubicBezTo>
                    <a:pt x="316" y="546"/>
                    <a:pt x="337" y="502"/>
                    <a:pt x="361" y="459"/>
                  </a:cubicBezTo>
                  <a:cubicBezTo>
                    <a:pt x="373" y="457"/>
                    <a:pt x="392" y="452"/>
                    <a:pt x="421" y="444"/>
                  </a:cubicBezTo>
                  <a:cubicBezTo>
                    <a:pt x="505" y="416"/>
                    <a:pt x="614" y="349"/>
                    <a:pt x="630" y="340"/>
                  </a:cubicBezTo>
                  <a:cubicBezTo>
                    <a:pt x="614" y="348"/>
                    <a:pt x="500" y="411"/>
                    <a:pt x="418" y="435"/>
                  </a:cubicBezTo>
                  <a:cubicBezTo>
                    <a:pt x="394" y="441"/>
                    <a:pt x="378" y="446"/>
                    <a:pt x="366" y="449"/>
                  </a:cubicBezTo>
                  <a:cubicBezTo>
                    <a:pt x="393" y="402"/>
                    <a:pt x="422" y="358"/>
                    <a:pt x="453" y="316"/>
                  </a:cubicBezTo>
                  <a:cubicBezTo>
                    <a:pt x="464" y="315"/>
                    <a:pt x="479" y="311"/>
                    <a:pt x="503" y="305"/>
                  </a:cubicBezTo>
                  <a:cubicBezTo>
                    <a:pt x="576" y="285"/>
                    <a:pt x="673" y="234"/>
                    <a:pt x="687" y="227"/>
                  </a:cubicBezTo>
                  <a:cubicBezTo>
                    <a:pt x="673" y="234"/>
                    <a:pt x="573" y="280"/>
                    <a:pt x="501" y="298"/>
                  </a:cubicBezTo>
                  <a:cubicBezTo>
                    <a:pt x="483" y="303"/>
                    <a:pt x="469" y="306"/>
                    <a:pt x="459" y="309"/>
                  </a:cubicBezTo>
                  <a:cubicBezTo>
                    <a:pt x="497" y="259"/>
                    <a:pt x="536" y="214"/>
                    <a:pt x="574" y="175"/>
                  </a:cubicBezTo>
                  <a:cubicBezTo>
                    <a:pt x="580" y="174"/>
                    <a:pt x="589" y="173"/>
                    <a:pt x="600" y="170"/>
                  </a:cubicBezTo>
                  <a:cubicBezTo>
                    <a:pt x="648" y="159"/>
                    <a:pt x="711" y="131"/>
                    <a:pt x="720" y="127"/>
                  </a:cubicBezTo>
                  <a:cubicBezTo>
                    <a:pt x="711" y="130"/>
                    <a:pt x="646" y="157"/>
                    <a:pt x="600" y="166"/>
                  </a:cubicBezTo>
                  <a:cubicBezTo>
                    <a:pt x="591" y="168"/>
                    <a:pt x="584" y="169"/>
                    <a:pt x="578" y="171"/>
                  </a:cubicBezTo>
                  <a:cubicBezTo>
                    <a:pt x="686" y="61"/>
                    <a:pt x="778" y="1"/>
                    <a:pt x="777" y="0"/>
                  </a:cubicBezTo>
                  <a:cubicBezTo>
                    <a:pt x="778" y="1"/>
                    <a:pt x="677" y="59"/>
                    <a:pt x="561" y="166"/>
                  </a:cubicBezTo>
                  <a:cubicBezTo>
                    <a:pt x="559" y="164"/>
                    <a:pt x="557" y="160"/>
                    <a:pt x="555" y="156"/>
                  </a:cubicBezTo>
                  <a:cubicBezTo>
                    <a:pt x="542" y="133"/>
                    <a:pt x="551" y="94"/>
                    <a:pt x="553" y="89"/>
                  </a:cubicBezTo>
                  <a:cubicBezTo>
                    <a:pt x="550" y="94"/>
                    <a:pt x="536" y="134"/>
                    <a:pt x="548" y="158"/>
                  </a:cubicBezTo>
                  <a:cubicBezTo>
                    <a:pt x="551" y="164"/>
                    <a:pt x="554" y="168"/>
                    <a:pt x="556" y="171"/>
                  </a:cubicBezTo>
                  <a:cubicBezTo>
                    <a:pt x="515" y="209"/>
                    <a:pt x="472" y="253"/>
                    <a:pt x="432" y="302"/>
                  </a:cubicBezTo>
                  <a:cubicBezTo>
                    <a:pt x="429" y="297"/>
                    <a:pt x="424" y="289"/>
                    <a:pt x="417" y="279"/>
                  </a:cubicBezTo>
                  <a:cubicBezTo>
                    <a:pt x="391" y="239"/>
                    <a:pt x="398" y="171"/>
                    <a:pt x="401" y="162"/>
                  </a:cubicBezTo>
                  <a:cubicBezTo>
                    <a:pt x="397" y="171"/>
                    <a:pt x="382" y="241"/>
                    <a:pt x="407" y="284"/>
                  </a:cubicBezTo>
                  <a:cubicBezTo>
                    <a:pt x="415" y="296"/>
                    <a:pt x="421" y="305"/>
                    <a:pt x="426" y="310"/>
                  </a:cubicBezTo>
                  <a:cubicBezTo>
                    <a:pt x="393" y="351"/>
                    <a:pt x="362" y="395"/>
                    <a:pt x="334" y="442"/>
                  </a:cubicBezTo>
                  <a:cubicBezTo>
                    <a:pt x="329" y="434"/>
                    <a:pt x="321" y="424"/>
                    <a:pt x="311" y="410"/>
                  </a:cubicBezTo>
                  <a:cubicBezTo>
                    <a:pt x="272" y="359"/>
                    <a:pt x="269" y="270"/>
                    <a:pt x="272" y="258"/>
                  </a:cubicBezTo>
                  <a:cubicBezTo>
                    <a:pt x="269" y="270"/>
                    <a:pt x="261" y="361"/>
                    <a:pt x="299" y="416"/>
                  </a:cubicBezTo>
                  <a:cubicBezTo>
                    <a:pt x="311" y="434"/>
                    <a:pt x="321" y="445"/>
                    <a:pt x="329" y="451"/>
                  </a:cubicBezTo>
                  <a:cubicBezTo>
                    <a:pt x="304" y="494"/>
                    <a:pt x="282" y="538"/>
                    <a:pt x="264" y="584"/>
                  </a:cubicBezTo>
                  <a:cubicBezTo>
                    <a:pt x="256" y="574"/>
                    <a:pt x="244" y="560"/>
                    <a:pt x="226" y="539"/>
                  </a:cubicBezTo>
                  <a:cubicBezTo>
                    <a:pt x="169" y="473"/>
                    <a:pt x="153" y="359"/>
                    <a:pt x="156" y="343"/>
                  </a:cubicBezTo>
                  <a:cubicBezTo>
                    <a:pt x="152" y="360"/>
                    <a:pt x="156" y="476"/>
                    <a:pt x="213" y="546"/>
                  </a:cubicBezTo>
                  <a:cubicBezTo>
                    <a:pt x="234" y="573"/>
                    <a:pt x="249" y="587"/>
                    <a:pt x="260" y="595"/>
                  </a:cubicBezTo>
                  <a:cubicBezTo>
                    <a:pt x="239" y="650"/>
                    <a:pt x="227" y="696"/>
                    <a:pt x="220" y="736"/>
                  </a:cubicBezTo>
                  <a:cubicBezTo>
                    <a:pt x="210" y="726"/>
                    <a:pt x="193" y="709"/>
                    <a:pt x="168" y="682"/>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 name="Freeform 9">
              <a:extLst>
                <a:ext uri="{FF2B5EF4-FFF2-40B4-BE49-F238E27FC236}">
                  <a16:creationId xmlns:a16="http://schemas.microsoft.com/office/drawing/2014/main" id="{C054F144-7C99-E645-A58A-93498D1563FF}"/>
                </a:ext>
              </a:extLst>
            </p:cNvPr>
            <p:cNvSpPr>
              <a:spLocks/>
            </p:cNvSpPr>
            <p:nvPr/>
          </p:nvSpPr>
          <p:spPr bwMode="auto">
            <a:xfrm flipH="1">
              <a:off x="9051457" y="2098160"/>
              <a:ext cx="2068910" cy="2333741"/>
            </a:xfrm>
            <a:custGeom>
              <a:avLst/>
              <a:gdLst>
                <a:gd name="T0" fmla="*/ 597 w 946"/>
                <a:gd name="T1" fmla="*/ 1019 h 1067"/>
                <a:gd name="T2" fmla="*/ 226 w 946"/>
                <a:gd name="T3" fmla="*/ 709 h 1067"/>
                <a:gd name="T4" fmla="*/ 2 w 946"/>
                <a:gd name="T5" fmla="*/ 6 h 1067"/>
                <a:gd name="T6" fmla="*/ 841 w 946"/>
                <a:gd name="T7" fmla="*/ 569 h 1067"/>
                <a:gd name="T8" fmla="*/ 597 w 946"/>
                <a:gd name="T9" fmla="*/ 1019 h 1067"/>
              </a:gdLst>
              <a:ahLst/>
              <a:cxnLst>
                <a:cxn ang="0">
                  <a:pos x="T0" y="T1"/>
                </a:cxn>
                <a:cxn ang="0">
                  <a:pos x="T2" y="T3"/>
                </a:cxn>
                <a:cxn ang="0">
                  <a:pos x="T4" y="T5"/>
                </a:cxn>
                <a:cxn ang="0">
                  <a:pos x="T6" y="T7"/>
                </a:cxn>
                <a:cxn ang="0">
                  <a:pos x="T8" y="T9"/>
                </a:cxn>
              </a:cxnLst>
              <a:rect l="0" t="0" r="r" b="b"/>
              <a:pathLst>
                <a:path w="946" h="1067">
                  <a:moveTo>
                    <a:pt x="597" y="1019"/>
                  </a:moveTo>
                  <a:cubicBezTo>
                    <a:pt x="573" y="1026"/>
                    <a:pt x="344" y="1067"/>
                    <a:pt x="226" y="709"/>
                  </a:cubicBezTo>
                  <a:cubicBezTo>
                    <a:pt x="87" y="342"/>
                    <a:pt x="0" y="0"/>
                    <a:pt x="2" y="6"/>
                  </a:cubicBezTo>
                  <a:cubicBezTo>
                    <a:pt x="0" y="0"/>
                    <a:pt x="717" y="199"/>
                    <a:pt x="841" y="569"/>
                  </a:cubicBezTo>
                  <a:cubicBezTo>
                    <a:pt x="946" y="931"/>
                    <a:pt x="606" y="1015"/>
                    <a:pt x="597" y="101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 name="Freeform 10">
              <a:extLst>
                <a:ext uri="{FF2B5EF4-FFF2-40B4-BE49-F238E27FC236}">
                  <a16:creationId xmlns:a16="http://schemas.microsoft.com/office/drawing/2014/main" id="{E3548765-6344-2C43-AB38-8BFF4691195E}"/>
                </a:ext>
              </a:extLst>
            </p:cNvPr>
            <p:cNvSpPr>
              <a:spLocks/>
            </p:cNvSpPr>
            <p:nvPr/>
          </p:nvSpPr>
          <p:spPr bwMode="auto">
            <a:xfrm flipH="1">
              <a:off x="9327043" y="2215116"/>
              <a:ext cx="1700566" cy="2068910"/>
            </a:xfrm>
            <a:custGeom>
              <a:avLst/>
              <a:gdLst>
                <a:gd name="T0" fmla="*/ 610 w 778"/>
                <a:gd name="T1" fmla="*/ 682 h 946"/>
                <a:gd name="T2" fmla="*/ 716 w 778"/>
                <a:gd name="T3" fmla="*/ 462 h 946"/>
                <a:gd name="T4" fmla="*/ 623 w 778"/>
                <a:gd name="T5" fmla="*/ 691 h 946"/>
                <a:gd name="T6" fmla="*/ 560 w 778"/>
                <a:gd name="T7" fmla="*/ 748 h 946"/>
                <a:gd name="T8" fmla="*/ 569 w 778"/>
                <a:gd name="T9" fmla="*/ 877 h 946"/>
                <a:gd name="T10" fmla="*/ 637 w 778"/>
                <a:gd name="T11" fmla="*/ 815 h 946"/>
                <a:gd name="T12" fmla="*/ 778 w 778"/>
                <a:gd name="T13" fmla="*/ 583 h 946"/>
                <a:gd name="T14" fmla="*/ 648 w 778"/>
                <a:gd name="T15" fmla="*/ 824 h 946"/>
                <a:gd name="T16" fmla="*/ 568 w 778"/>
                <a:gd name="T17" fmla="*/ 887 h 946"/>
                <a:gd name="T18" fmla="*/ 558 w 778"/>
                <a:gd name="T19" fmla="*/ 946 h 946"/>
                <a:gd name="T20" fmla="*/ 551 w 778"/>
                <a:gd name="T21" fmla="*/ 891 h 946"/>
                <a:gd name="T22" fmla="*/ 466 w 778"/>
                <a:gd name="T23" fmla="*/ 865 h 946"/>
                <a:gd name="T24" fmla="*/ 255 w 778"/>
                <a:gd name="T25" fmla="*/ 702 h 946"/>
                <a:gd name="T26" fmla="*/ 475 w 778"/>
                <a:gd name="T27" fmla="*/ 852 h 946"/>
                <a:gd name="T28" fmla="*/ 550 w 778"/>
                <a:gd name="T29" fmla="*/ 881 h 946"/>
                <a:gd name="T30" fmla="*/ 530 w 778"/>
                <a:gd name="T31" fmla="*/ 755 h 946"/>
                <a:gd name="T32" fmla="*/ 449 w 778"/>
                <a:gd name="T33" fmla="*/ 730 h 946"/>
                <a:gd name="T34" fmla="*/ 217 w 778"/>
                <a:gd name="T35" fmla="*/ 576 h 946"/>
                <a:gd name="T36" fmla="*/ 456 w 778"/>
                <a:gd name="T37" fmla="*/ 717 h 946"/>
                <a:gd name="T38" fmla="*/ 527 w 778"/>
                <a:gd name="T39" fmla="*/ 743 h 946"/>
                <a:gd name="T40" fmla="*/ 484 w 778"/>
                <a:gd name="T41" fmla="*/ 603 h 946"/>
                <a:gd name="T42" fmla="*/ 409 w 778"/>
                <a:gd name="T43" fmla="*/ 582 h 946"/>
                <a:gd name="T44" fmla="*/ 170 w 778"/>
                <a:gd name="T45" fmla="*/ 446 h 946"/>
                <a:gd name="T46" fmla="*/ 414 w 778"/>
                <a:gd name="T47" fmla="*/ 570 h 946"/>
                <a:gd name="T48" fmla="*/ 480 w 778"/>
                <a:gd name="T49" fmla="*/ 592 h 946"/>
                <a:gd name="T50" fmla="*/ 417 w 778"/>
                <a:gd name="T51" fmla="*/ 459 h 946"/>
                <a:gd name="T52" fmla="*/ 357 w 778"/>
                <a:gd name="T53" fmla="*/ 444 h 946"/>
                <a:gd name="T54" fmla="*/ 148 w 778"/>
                <a:gd name="T55" fmla="*/ 340 h 946"/>
                <a:gd name="T56" fmla="*/ 360 w 778"/>
                <a:gd name="T57" fmla="*/ 435 h 946"/>
                <a:gd name="T58" fmla="*/ 411 w 778"/>
                <a:gd name="T59" fmla="*/ 449 h 946"/>
                <a:gd name="T60" fmla="*/ 324 w 778"/>
                <a:gd name="T61" fmla="*/ 316 h 946"/>
                <a:gd name="T62" fmla="*/ 275 w 778"/>
                <a:gd name="T63" fmla="*/ 305 h 946"/>
                <a:gd name="T64" fmla="*/ 91 w 778"/>
                <a:gd name="T65" fmla="*/ 227 h 946"/>
                <a:gd name="T66" fmla="*/ 276 w 778"/>
                <a:gd name="T67" fmla="*/ 298 h 946"/>
                <a:gd name="T68" fmla="*/ 319 w 778"/>
                <a:gd name="T69" fmla="*/ 309 h 946"/>
                <a:gd name="T70" fmla="*/ 204 w 778"/>
                <a:gd name="T71" fmla="*/ 175 h 946"/>
                <a:gd name="T72" fmla="*/ 177 w 778"/>
                <a:gd name="T73" fmla="*/ 170 h 946"/>
                <a:gd name="T74" fmla="*/ 58 w 778"/>
                <a:gd name="T75" fmla="*/ 127 h 946"/>
                <a:gd name="T76" fmla="*/ 178 w 778"/>
                <a:gd name="T77" fmla="*/ 166 h 946"/>
                <a:gd name="T78" fmla="*/ 199 w 778"/>
                <a:gd name="T79" fmla="*/ 171 h 946"/>
                <a:gd name="T80" fmla="*/ 1 w 778"/>
                <a:gd name="T81" fmla="*/ 0 h 946"/>
                <a:gd name="T82" fmla="*/ 217 w 778"/>
                <a:gd name="T83" fmla="*/ 166 h 946"/>
                <a:gd name="T84" fmla="*/ 223 w 778"/>
                <a:gd name="T85" fmla="*/ 156 h 946"/>
                <a:gd name="T86" fmla="*/ 225 w 778"/>
                <a:gd name="T87" fmla="*/ 89 h 946"/>
                <a:gd name="T88" fmla="*/ 230 w 778"/>
                <a:gd name="T89" fmla="*/ 158 h 946"/>
                <a:gd name="T90" fmla="*/ 222 w 778"/>
                <a:gd name="T91" fmla="*/ 171 h 946"/>
                <a:gd name="T92" fmla="*/ 345 w 778"/>
                <a:gd name="T93" fmla="*/ 302 h 946"/>
                <a:gd name="T94" fmla="*/ 360 w 778"/>
                <a:gd name="T95" fmla="*/ 279 h 946"/>
                <a:gd name="T96" fmla="*/ 377 w 778"/>
                <a:gd name="T97" fmla="*/ 162 h 946"/>
                <a:gd name="T98" fmla="*/ 371 w 778"/>
                <a:gd name="T99" fmla="*/ 284 h 946"/>
                <a:gd name="T100" fmla="*/ 352 w 778"/>
                <a:gd name="T101" fmla="*/ 310 h 946"/>
                <a:gd name="T102" fmla="*/ 443 w 778"/>
                <a:gd name="T103" fmla="*/ 442 h 946"/>
                <a:gd name="T104" fmla="*/ 467 w 778"/>
                <a:gd name="T105" fmla="*/ 410 h 946"/>
                <a:gd name="T106" fmla="*/ 505 w 778"/>
                <a:gd name="T107" fmla="*/ 258 h 946"/>
                <a:gd name="T108" fmla="*/ 479 w 778"/>
                <a:gd name="T109" fmla="*/ 416 h 946"/>
                <a:gd name="T110" fmla="*/ 449 w 778"/>
                <a:gd name="T111" fmla="*/ 451 h 946"/>
                <a:gd name="T112" fmla="*/ 514 w 778"/>
                <a:gd name="T113" fmla="*/ 584 h 946"/>
                <a:gd name="T114" fmla="*/ 552 w 778"/>
                <a:gd name="T115" fmla="*/ 539 h 946"/>
                <a:gd name="T116" fmla="*/ 622 w 778"/>
                <a:gd name="T117" fmla="*/ 343 h 946"/>
                <a:gd name="T118" fmla="*/ 565 w 778"/>
                <a:gd name="T119" fmla="*/ 546 h 946"/>
                <a:gd name="T120" fmla="*/ 518 w 778"/>
                <a:gd name="T121" fmla="*/ 595 h 946"/>
                <a:gd name="T122" fmla="*/ 558 w 778"/>
                <a:gd name="T123" fmla="*/ 736 h 946"/>
                <a:gd name="T124" fmla="*/ 610 w 778"/>
                <a:gd name="T125" fmla="*/ 682 h 9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8" h="946">
                  <a:moveTo>
                    <a:pt x="610" y="682"/>
                  </a:moveTo>
                  <a:cubicBezTo>
                    <a:pt x="683" y="609"/>
                    <a:pt x="717" y="481"/>
                    <a:pt x="716" y="462"/>
                  </a:cubicBezTo>
                  <a:cubicBezTo>
                    <a:pt x="718" y="481"/>
                    <a:pt x="695" y="613"/>
                    <a:pt x="623" y="691"/>
                  </a:cubicBezTo>
                  <a:cubicBezTo>
                    <a:pt x="592" y="724"/>
                    <a:pt x="572" y="740"/>
                    <a:pt x="560" y="748"/>
                  </a:cubicBezTo>
                  <a:cubicBezTo>
                    <a:pt x="569" y="806"/>
                    <a:pt x="570" y="848"/>
                    <a:pt x="569" y="877"/>
                  </a:cubicBezTo>
                  <a:cubicBezTo>
                    <a:pt x="580" y="867"/>
                    <a:pt x="601" y="849"/>
                    <a:pt x="637" y="815"/>
                  </a:cubicBezTo>
                  <a:cubicBezTo>
                    <a:pt x="723" y="739"/>
                    <a:pt x="776" y="603"/>
                    <a:pt x="778" y="583"/>
                  </a:cubicBezTo>
                  <a:cubicBezTo>
                    <a:pt x="777" y="603"/>
                    <a:pt x="735" y="743"/>
                    <a:pt x="648" y="824"/>
                  </a:cubicBezTo>
                  <a:cubicBezTo>
                    <a:pt x="605" y="865"/>
                    <a:pt x="581" y="881"/>
                    <a:pt x="568" y="887"/>
                  </a:cubicBezTo>
                  <a:cubicBezTo>
                    <a:pt x="564" y="941"/>
                    <a:pt x="558" y="946"/>
                    <a:pt x="558" y="946"/>
                  </a:cubicBezTo>
                  <a:cubicBezTo>
                    <a:pt x="557" y="946"/>
                    <a:pt x="555" y="943"/>
                    <a:pt x="551" y="891"/>
                  </a:cubicBezTo>
                  <a:cubicBezTo>
                    <a:pt x="538" y="891"/>
                    <a:pt x="514" y="886"/>
                    <a:pt x="466" y="865"/>
                  </a:cubicBezTo>
                  <a:cubicBezTo>
                    <a:pt x="377" y="824"/>
                    <a:pt x="273" y="718"/>
                    <a:pt x="255" y="702"/>
                  </a:cubicBezTo>
                  <a:cubicBezTo>
                    <a:pt x="273" y="717"/>
                    <a:pt x="386" y="815"/>
                    <a:pt x="475" y="852"/>
                  </a:cubicBezTo>
                  <a:cubicBezTo>
                    <a:pt x="516" y="868"/>
                    <a:pt x="538" y="877"/>
                    <a:pt x="550" y="881"/>
                  </a:cubicBezTo>
                  <a:cubicBezTo>
                    <a:pt x="547" y="853"/>
                    <a:pt x="543" y="813"/>
                    <a:pt x="530" y="755"/>
                  </a:cubicBezTo>
                  <a:cubicBezTo>
                    <a:pt x="516" y="753"/>
                    <a:pt x="492" y="747"/>
                    <a:pt x="449" y="730"/>
                  </a:cubicBezTo>
                  <a:cubicBezTo>
                    <a:pt x="354" y="690"/>
                    <a:pt x="236" y="591"/>
                    <a:pt x="217" y="576"/>
                  </a:cubicBezTo>
                  <a:cubicBezTo>
                    <a:pt x="236" y="590"/>
                    <a:pt x="361" y="682"/>
                    <a:pt x="456" y="717"/>
                  </a:cubicBezTo>
                  <a:cubicBezTo>
                    <a:pt x="492" y="730"/>
                    <a:pt x="514" y="738"/>
                    <a:pt x="527" y="743"/>
                  </a:cubicBezTo>
                  <a:cubicBezTo>
                    <a:pt x="518" y="704"/>
                    <a:pt x="506" y="658"/>
                    <a:pt x="484" y="603"/>
                  </a:cubicBezTo>
                  <a:cubicBezTo>
                    <a:pt x="470" y="601"/>
                    <a:pt x="447" y="595"/>
                    <a:pt x="409" y="582"/>
                  </a:cubicBezTo>
                  <a:cubicBezTo>
                    <a:pt x="312" y="546"/>
                    <a:pt x="189" y="458"/>
                    <a:pt x="170" y="446"/>
                  </a:cubicBezTo>
                  <a:cubicBezTo>
                    <a:pt x="189" y="458"/>
                    <a:pt x="319" y="539"/>
                    <a:pt x="414" y="570"/>
                  </a:cubicBezTo>
                  <a:cubicBezTo>
                    <a:pt x="446" y="580"/>
                    <a:pt x="466" y="587"/>
                    <a:pt x="480" y="592"/>
                  </a:cubicBezTo>
                  <a:cubicBezTo>
                    <a:pt x="462" y="546"/>
                    <a:pt x="441" y="502"/>
                    <a:pt x="417" y="459"/>
                  </a:cubicBezTo>
                  <a:cubicBezTo>
                    <a:pt x="405" y="457"/>
                    <a:pt x="386" y="452"/>
                    <a:pt x="357" y="444"/>
                  </a:cubicBezTo>
                  <a:cubicBezTo>
                    <a:pt x="273" y="416"/>
                    <a:pt x="164" y="349"/>
                    <a:pt x="148" y="340"/>
                  </a:cubicBezTo>
                  <a:cubicBezTo>
                    <a:pt x="164" y="348"/>
                    <a:pt x="277" y="411"/>
                    <a:pt x="360" y="435"/>
                  </a:cubicBezTo>
                  <a:cubicBezTo>
                    <a:pt x="383" y="441"/>
                    <a:pt x="400" y="446"/>
                    <a:pt x="411" y="449"/>
                  </a:cubicBezTo>
                  <a:cubicBezTo>
                    <a:pt x="385" y="402"/>
                    <a:pt x="355" y="358"/>
                    <a:pt x="324" y="316"/>
                  </a:cubicBezTo>
                  <a:cubicBezTo>
                    <a:pt x="314" y="315"/>
                    <a:pt x="298" y="311"/>
                    <a:pt x="275" y="305"/>
                  </a:cubicBezTo>
                  <a:cubicBezTo>
                    <a:pt x="202" y="285"/>
                    <a:pt x="105" y="234"/>
                    <a:pt x="91" y="227"/>
                  </a:cubicBezTo>
                  <a:cubicBezTo>
                    <a:pt x="105" y="234"/>
                    <a:pt x="205" y="280"/>
                    <a:pt x="276" y="298"/>
                  </a:cubicBezTo>
                  <a:cubicBezTo>
                    <a:pt x="295" y="303"/>
                    <a:pt x="309" y="306"/>
                    <a:pt x="319" y="309"/>
                  </a:cubicBezTo>
                  <a:cubicBezTo>
                    <a:pt x="281" y="259"/>
                    <a:pt x="242" y="214"/>
                    <a:pt x="204" y="175"/>
                  </a:cubicBezTo>
                  <a:cubicBezTo>
                    <a:pt x="197" y="174"/>
                    <a:pt x="189" y="173"/>
                    <a:pt x="177" y="170"/>
                  </a:cubicBezTo>
                  <a:cubicBezTo>
                    <a:pt x="130" y="159"/>
                    <a:pt x="66" y="131"/>
                    <a:pt x="58" y="127"/>
                  </a:cubicBezTo>
                  <a:cubicBezTo>
                    <a:pt x="67" y="130"/>
                    <a:pt x="131" y="157"/>
                    <a:pt x="178" y="166"/>
                  </a:cubicBezTo>
                  <a:cubicBezTo>
                    <a:pt x="186" y="168"/>
                    <a:pt x="194" y="169"/>
                    <a:pt x="199" y="171"/>
                  </a:cubicBezTo>
                  <a:cubicBezTo>
                    <a:pt x="91" y="61"/>
                    <a:pt x="0" y="1"/>
                    <a:pt x="1" y="0"/>
                  </a:cubicBezTo>
                  <a:cubicBezTo>
                    <a:pt x="0" y="1"/>
                    <a:pt x="100" y="59"/>
                    <a:pt x="217" y="166"/>
                  </a:cubicBezTo>
                  <a:cubicBezTo>
                    <a:pt x="219" y="164"/>
                    <a:pt x="220" y="160"/>
                    <a:pt x="223" y="156"/>
                  </a:cubicBezTo>
                  <a:cubicBezTo>
                    <a:pt x="236" y="133"/>
                    <a:pt x="227" y="94"/>
                    <a:pt x="225" y="89"/>
                  </a:cubicBezTo>
                  <a:cubicBezTo>
                    <a:pt x="227" y="94"/>
                    <a:pt x="241" y="134"/>
                    <a:pt x="230" y="158"/>
                  </a:cubicBezTo>
                  <a:cubicBezTo>
                    <a:pt x="227" y="164"/>
                    <a:pt x="224" y="168"/>
                    <a:pt x="222" y="171"/>
                  </a:cubicBezTo>
                  <a:cubicBezTo>
                    <a:pt x="263" y="209"/>
                    <a:pt x="305" y="253"/>
                    <a:pt x="345" y="302"/>
                  </a:cubicBezTo>
                  <a:cubicBezTo>
                    <a:pt x="349" y="297"/>
                    <a:pt x="354" y="289"/>
                    <a:pt x="360" y="279"/>
                  </a:cubicBezTo>
                  <a:cubicBezTo>
                    <a:pt x="387" y="239"/>
                    <a:pt x="380" y="171"/>
                    <a:pt x="377" y="162"/>
                  </a:cubicBezTo>
                  <a:cubicBezTo>
                    <a:pt x="381" y="171"/>
                    <a:pt x="396" y="241"/>
                    <a:pt x="371" y="284"/>
                  </a:cubicBezTo>
                  <a:cubicBezTo>
                    <a:pt x="363" y="296"/>
                    <a:pt x="357" y="305"/>
                    <a:pt x="352" y="310"/>
                  </a:cubicBezTo>
                  <a:cubicBezTo>
                    <a:pt x="385" y="351"/>
                    <a:pt x="416" y="395"/>
                    <a:pt x="443" y="442"/>
                  </a:cubicBezTo>
                  <a:cubicBezTo>
                    <a:pt x="449" y="434"/>
                    <a:pt x="457" y="424"/>
                    <a:pt x="467" y="410"/>
                  </a:cubicBezTo>
                  <a:cubicBezTo>
                    <a:pt x="506" y="359"/>
                    <a:pt x="508" y="270"/>
                    <a:pt x="505" y="258"/>
                  </a:cubicBezTo>
                  <a:cubicBezTo>
                    <a:pt x="509" y="270"/>
                    <a:pt x="517" y="361"/>
                    <a:pt x="479" y="416"/>
                  </a:cubicBezTo>
                  <a:cubicBezTo>
                    <a:pt x="466" y="434"/>
                    <a:pt x="456" y="445"/>
                    <a:pt x="449" y="451"/>
                  </a:cubicBezTo>
                  <a:cubicBezTo>
                    <a:pt x="474" y="494"/>
                    <a:pt x="496" y="538"/>
                    <a:pt x="514" y="584"/>
                  </a:cubicBezTo>
                  <a:cubicBezTo>
                    <a:pt x="522" y="574"/>
                    <a:pt x="534" y="560"/>
                    <a:pt x="552" y="539"/>
                  </a:cubicBezTo>
                  <a:cubicBezTo>
                    <a:pt x="609" y="473"/>
                    <a:pt x="624" y="359"/>
                    <a:pt x="622" y="343"/>
                  </a:cubicBezTo>
                  <a:cubicBezTo>
                    <a:pt x="625" y="360"/>
                    <a:pt x="621" y="476"/>
                    <a:pt x="565" y="546"/>
                  </a:cubicBezTo>
                  <a:cubicBezTo>
                    <a:pt x="544" y="573"/>
                    <a:pt x="528" y="587"/>
                    <a:pt x="518" y="595"/>
                  </a:cubicBezTo>
                  <a:cubicBezTo>
                    <a:pt x="539" y="650"/>
                    <a:pt x="550" y="696"/>
                    <a:pt x="558" y="736"/>
                  </a:cubicBezTo>
                  <a:cubicBezTo>
                    <a:pt x="568" y="726"/>
                    <a:pt x="585" y="709"/>
                    <a:pt x="610" y="682"/>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 name="Freeform 11">
              <a:extLst>
                <a:ext uri="{FF2B5EF4-FFF2-40B4-BE49-F238E27FC236}">
                  <a16:creationId xmlns:a16="http://schemas.microsoft.com/office/drawing/2014/main" id="{C6EE4245-7E27-AE46-9C2C-D479D1F64B7D}"/>
                </a:ext>
              </a:extLst>
            </p:cNvPr>
            <p:cNvSpPr>
              <a:spLocks/>
            </p:cNvSpPr>
            <p:nvPr/>
          </p:nvSpPr>
          <p:spPr bwMode="auto">
            <a:xfrm flipH="1">
              <a:off x="10953671" y="3828301"/>
              <a:ext cx="781051" cy="1083523"/>
            </a:xfrm>
            <a:custGeom>
              <a:avLst/>
              <a:gdLst>
                <a:gd name="T0" fmla="*/ 290 w 357"/>
                <a:gd name="T1" fmla="*/ 401 h 495"/>
                <a:gd name="T2" fmla="*/ 265 w 357"/>
                <a:gd name="T3" fmla="*/ 217 h 495"/>
                <a:gd name="T4" fmla="*/ 84 w 357"/>
                <a:gd name="T5" fmla="*/ 2 h 495"/>
                <a:gd name="T6" fmla="*/ 94 w 357"/>
                <a:gd name="T7" fmla="*/ 388 h 495"/>
                <a:gd name="T8" fmla="*/ 290 w 357"/>
                <a:gd name="T9" fmla="*/ 401 h 495"/>
              </a:gdLst>
              <a:ahLst/>
              <a:cxnLst>
                <a:cxn ang="0">
                  <a:pos x="T0" y="T1"/>
                </a:cxn>
                <a:cxn ang="0">
                  <a:pos x="T2" y="T3"/>
                </a:cxn>
                <a:cxn ang="0">
                  <a:pos x="T4" y="T5"/>
                </a:cxn>
                <a:cxn ang="0">
                  <a:pos x="T6" y="T7"/>
                </a:cxn>
                <a:cxn ang="0">
                  <a:pos x="T8" y="T9"/>
                </a:cxn>
              </a:cxnLst>
              <a:rect l="0" t="0" r="r" b="b"/>
              <a:pathLst>
                <a:path w="357" h="495">
                  <a:moveTo>
                    <a:pt x="290" y="401"/>
                  </a:moveTo>
                  <a:cubicBezTo>
                    <a:pt x="297" y="394"/>
                    <a:pt x="357" y="329"/>
                    <a:pt x="265" y="217"/>
                  </a:cubicBezTo>
                  <a:cubicBezTo>
                    <a:pt x="175" y="98"/>
                    <a:pt x="82" y="0"/>
                    <a:pt x="84" y="2"/>
                  </a:cubicBezTo>
                  <a:cubicBezTo>
                    <a:pt x="82" y="0"/>
                    <a:pt x="0" y="272"/>
                    <a:pt x="94" y="388"/>
                  </a:cubicBezTo>
                  <a:cubicBezTo>
                    <a:pt x="190" y="495"/>
                    <a:pt x="287" y="403"/>
                    <a:pt x="290" y="4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 name="Freeform 12">
              <a:extLst>
                <a:ext uri="{FF2B5EF4-FFF2-40B4-BE49-F238E27FC236}">
                  <a16:creationId xmlns:a16="http://schemas.microsoft.com/office/drawing/2014/main" id="{B0813191-04E5-1442-AF0B-DF6CFB078E8E}"/>
                </a:ext>
              </a:extLst>
            </p:cNvPr>
            <p:cNvSpPr>
              <a:spLocks/>
            </p:cNvSpPr>
            <p:nvPr/>
          </p:nvSpPr>
          <p:spPr bwMode="auto">
            <a:xfrm flipH="1">
              <a:off x="11114990" y="3883418"/>
              <a:ext cx="474545" cy="848267"/>
            </a:xfrm>
            <a:custGeom>
              <a:avLst/>
              <a:gdLst>
                <a:gd name="T0" fmla="*/ 121 w 217"/>
                <a:gd name="T1" fmla="*/ 336 h 388"/>
                <a:gd name="T2" fmla="*/ 28 w 217"/>
                <a:gd name="T3" fmla="*/ 325 h 388"/>
                <a:gd name="T4" fmla="*/ 121 w 217"/>
                <a:gd name="T5" fmla="*/ 341 h 388"/>
                <a:gd name="T6" fmla="*/ 152 w 217"/>
                <a:gd name="T7" fmla="*/ 333 h 388"/>
                <a:gd name="T8" fmla="*/ 192 w 217"/>
                <a:gd name="T9" fmla="*/ 362 h 388"/>
                <a:gd name="T10" fmla="*/ 158 w 217"/>
                <a:gd name="T11" fmla="*/ 371 h 388"/>
                <a:gd name="T12" fmla="*/ 54 w 217"/>
                <a:gd name="T13" fmla="*/ 370 h 388"/>
                <a:gd name="T14" fmla="*/ 159 w 217"/>
                <a:gd name="T15" fmla="*/ 377 h 388"/>
                <a:gd name="T16" fmla="*/ 196 w 217"/>
                <a:gd name="T17" fmla="*/ 364 h 388"/>
                <a:gd name="T18" fmla="*/ 217 w 217"/>
                <a:gd name="T19" fmla="*/ 372 h 388"/>
                <a:gd name="T20" fmla="*/ 200 w 217"/>
                <a:gd name="T21" fmla="*/ 359 h 388"/>
                <a:gd name="T22" fmla="*/ 209 w 217"/>
                <a:gd name="T23" fmla="*/ 326 h 388"/>
                <a:gd name="T24" fmla="*/ 199 w 217"/>
                <a:gd name="T25" fmla="*/ 225 h 388"/>
                <a:gd name="T26" fmla="*/ 203 w 217"/>
                <a:gd name="T27" fmla="*/ 327 h 388"/>
                <a:gd name="T28" fmla="*/ 197 w 217"/>
                <a:gd name="T29" fmla="*/ 357 h 388"/>
                <a:gd name="T30" fmla="*/ 160 w 217"/>
                <a:gd name="T31" fmla="*/ 324 h 388"/>
                <a:gd name="T32" fmla="*/ 169 w 217"/>
                <a:gd name="T33" fmla="*/ 293 h 388"/>
                <a:gd name="T34" fmla="*/ 166 w 217"/>
                <a:gd name="T35" fmla="*/ 187 h 388"/>
                <a:gd name="T36" fmla="*/ 163 w 217"/>
                <a:gd name="T37" fmla="*/ 293 h 388"/>
                <a:gd name="T38" fmla="*/ 157 w 217"/>
                <a:gd name="T39" fmla="*/ 321 h 388"/>
                <a:gd name="T40" fmla="*/ 121 w 217"/>
                <a:gd name="T41" fmla="*/ 279 h 388"/>
                <a:gd name="T42" fmla="*/ 129 w 217"/>
                <a:gd name="T43" fmla="*/ 250 h 388"/>
                <a:gd name="T44" fmla="*/ 134 w 217"/>
                <a:gd name="T45" fmla="*/ 145 h 388"/>
                <a:gd name="T46" fmla="*/ 124 w 217"/>
                <a:gd name="T47" fmla="*/ 249 h 388"/>
                <a:gd name="T48" fmla="*/ 118 w 217"/>
                <a:gd name="T49" fmla="*/ 275 h 388"/>
                <a:gd name="T50" fmla="*/ 88 w 217"/>
                <a:gd name="T51" fmla="*/ 228 h 388"/>
                <a:gd name="T52" fmla="*/ 95 w 217"/>
                <a:gd name="T53" fmla="*/ 205 h 388"/>
                <a:gd name="T54" fmla="*/ 104 w 217"/>
                <a:gd name="T55" fmla="*/ 116 h 388"/>
                <a:gd name="T56" fmla="*/ 92 w 217"/>
                <a:gd name="T57" fmla="*/ 204 h 388"/>
                <a:gd name="T58" fmla="*/ 86 w 217"/>
                <a:gd name="T59" fmla="*/ 224 h 388"/>
                <a:gd name="T60" fmla="*/ 61 w 217"/>
                <a:gd name="T61" fmla="*/ 169 h 388"/>
                <a:gd name="T62" fmla="*/ 67 w 217"/>
                <a:gd name="T63" fmla="*/ 150 h 388"/>
                <a:gd name="T64" fmla="*/ 79 w 217"/>
                <a:gd name="T65" fmla="*/ 75 h 388"/>
                <a:gd name="T66" fmla="*/ 65 w 217"/>
                <a:gd name="T67" fmla="*/ 149 h 388"/>
                <a:gd name="T68" fmla="*/ 59 w 217"/>
                <a:gd name="T69" fmla="*/ 165 h 388"/>
                <a:gd name="T70" fmla="*/ 40 w 217"/>
                <a:gd name="T71" fmla="*/ 101 h 388"/>
                <a:gd name="T72" fmla="*/ 43 w 217"/>
                <a:gd name="T73" fmla="*/ 91 h 388"/>
                <a:gd name="T74" fmla="*/ 54 w 217"/>
                <a:gd name="T75" fmla="*/ 44 h 388"/>
                <a:gd name="T76" fmla="*/ 42 w 217"/>
                <a:gd name="T77" fmla="*/ 91 h 388"/>
                <a:gd name="T78" fmla="*/ 39 w 217"/>
                <a:gd name="T79" fmla="*/ 99 h 388"/>
                <a:gd name="T80" fmla="*/ 24 w 217"/>
                <a:gd name="T81" fmla="*/ 0 h 388"/>
                <a:gd name="T82" fmla="*/ 34 w 217"/>
                <a:gd name="T83" fmla="*/ 103 h 388"/>
                <a:gd name="T84" fmla="*/ 29 w 217"/>
                <a:gd name="T85" fmla="*/ 103 h 388"/>
                <a:gd name="T86" fmla="*/ 7 w 217"/>
                <a:gd name="T87" fmla="*/ 90 h 388"/>
                <a:gd name="T88" fmla="*/ 29 w 217"/>
                <a:gd name="T89" fmla="*/ 106 h 388"/>
                <a:gd name="T90" fmla="*/ 35 w 217"/>
                <a:gd name="T91" fmla="*/ 106 h 388"/>
                <a:gd name="T92" fmla="*/ 52 w 217"/>
                <a:gd name="T93" fmla="*/ 173 h 388"/>
                <a:gd name="T94" fmla="*/ 41 w 217"/>
                <a:gd name="T95" fmla="*/ 173 h 388"/>
                <a:gd name="T96" fmla="*/ 0 w 217"/>
                <a:gd name="T97" fmla="*/ 154 h 388"/>
                <a:gd name="T98" fmla="*/ 41 w 217"/>
                <a:gd name="T99" fmla="*/ 177 h 388"/>
                <a:gd name="T100" fmla="*/ 53 w 217"/>
                <a:gd name="T101" fmla="*/ 176 h 388"/>
                <a:gd name="T102" fmla="*/ 77 w 217"/>
                <a:gd name="T103" fmla="*/ 233 h 388"/>
                <a:gd name="T104" fmla="*/ 62 w 217"/>
                <a:gd name="T105" fmla="*/ 234 h 388"/>
                <a:gd name="T106" fmla="*/ 5 w 217"/>
                <a:gd name="T107" fmla="*/ 215 h 388"/>
                <a:gd name="T108" fmla="*/ 61 w 217"/>
                <a:gd name="T109" fmla="*/ 239 h 388"/>
                <a:gd name="T110" fmla="*/ 79 w 217"/>
                <a:gd name="T111" fmla="*/ 236 h 388"/>
                <a:gd name="T112" fmla="*/ 108 w 217"/>
                <a:gd name="T113" fmla="*/ 284 h 388"/>
                <a:gd name="T114" fmla="*/ 86 w 217"/>
                <a:gd name="T115" fmla="*/ 288 h 388"/>
                <a:gd name="T116" fmla="*/ 9 w 217"/>
                <a:gd name="T117" fmla="*/ 270 h 388"/>
                <a:gd name="T118" fmla="*/ 86 w 217"/>
                <a:gd name="T119" fmla="*/ 293 h 388"/>
                <a:gd name="T120" fmla="*/ 111 w 217"/>
                <a:gd name="T121" fmla="*/ 288 h 388"/>
                <a:gd name="T122" fmla="*/ 149 w 217"/>
                <a:gd name="T123" fmla="*/ 330 h 388"/>
                <a:gd name="T124" fmla="*/ 121 w 217"/>
                <a:gd name="T125" fmla="*/ 336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7" h="388">
                  <a:moveTo>
                    <a:pt x="121" y="336"/>
                  </a:moveTo>
                  <a:cubicBezTo>
                    <a:pt x="82" y="344"/>
                    <a:pt x="34" y="329"/>
                    <a:pt x="28" y="325"/>
                  </a:cubicBezTo>
                  <a:cubicBezTo>
                    <a:pt x="34" y="329"/>
                    <a:pt x="81" y="349"/>
                    <a:pt x="121" y="341"/>
                  </a:cubicBezTo>
                  <a:cubicBezTo>
                    <a:pt x="138" y="338"/>
                    <a:pt x="147" y="335"/>
                    <a:pt x="152" y="333"/>
                  </a:cubicBezTo>
                  <a:cubicBezTo>
                    <a:pt x="169" y="348"/>
                    <a:pt x="182" y="356"/>
                    <a:pt x="192" y="362"/>
                  </a:cubicBezTo>
                  <a:cubicBezTo>
                    <a:pt x="186" y="363"/>
                    <a:pt x="176" y="366"/>
                    <a:pt x="158" y="371"/>
                  </a:cubicBezTo>
                  <a:cubicBezTo>
                    <a:pt x="116" y="383"/>
                    <a:pt x="61" y="373"/>
                    <a:pt x="54" y="370"/>
                  </a:cubicBezTo>
                  <a:cubicBezTo>
                    <a:pt x="61" y="374"/>
                    <a:pt x="115" y="388"/>
                    <a:pt x="159" y="377"/>
                  </a:cubicBezTo>
                  <a:cubicBezTo>
                    <a:pt x="181" y="371"/>
                    <a:pt x="191" y="367"/>
                    <a:pt x="196" y="364"/>
                  </a:cubicBezTo>
                  <a:cubicBezTo>
                    <a:pt x="214" y="373"/>
                    <a:pt x="217" y="372"/>
                    <a:pt x="217" y="372"/>
                  </a:cubicBezTo>
                  <a:cubicBezTo>
                    <a:pt x="217" y="372"/>
                    <a:pt x="216" y="371"/>
                    <a:pt x="200" y="359"/>
                  </a:cubicBezTo>
                  <a:cubicBezTo>
                    <a:pt x="203" y="355"/>
                    <a:pt x="206" y="346"/>
                    <a:pt x="209" y="326"/>
                  </a:cubicBezTo>
                  <a:cubicBezTo>
                    <a:pt x="214" y="289"/>
                    <a:pt x="201" y="234"/>
                    <a:pt x="199" y="225"/>
                  </a:cubicBezTo>
                  <a:cubicBezTo>
                    <a:pt x="201" y="234"/>
                    <a:pt x="209" y="290"/>
                    <a:pt x="203" y="327"/>
                  </a:cubicBezTo>
                  <a:cubicBezTo>
                    <a:pt x="200" y="343"/>
                    <a:pt x="198" y="352"/>
                    <a:pt x="197" y="357"/>
                  </a:cubicBezTo>
                  <a:cubicBezTo>
                    <a:pt x="189" y="350"/>
                    <a:pt x="177" y="340"/>
                    <a:pt x="160" y="324"/>
                  </a:cubicBezTo>
                  <a:cubicBezTo>
                    <a:pt x="163" y="319"/>
                    <a:pt x="166" y="311"/>
                    <a:pt x="169" y="293"/>
                  </a:cubicBezTo>
                  <a:cubicBezTo>
                    <a:pt x="176" y="254"/>
                    <a:pt x="167" y="196"/>
                    <a:pt x="166" y="187"/>
                  </a:cubicBezTo>
                  <a:cubicBezTo>
                    <a:pt x="167" y="196"/>
                    <a:pt x="171" y="255"/>
                    <a:pt x="163" y="293"/>
                  </a:cubicBezTo>
                  <a:cubicBezTo>
                    <a:pt x="160" y="307"/>
                    <a:pt x="158" y="316"/>
                    <a:pt x="157" y="321"/>
                  </a:cubicBezTo>
                  <a:cubicBezTo>
                    <a:pt x="146" y="310"/>
                    <a:pt x="134" y="297"/>
                    <a:pt x="121" y="279"/>
                  </a:cubicBezTo>
                  <a:cubicBezTo>
                    <a:pt x="123" y="274"/>
                    <a:pt x="126" y="265"/>
                    <a:pt x="129" y="250"/>
                  </a:cubicBezTo>
                  <a:cubicBezTo>
                    <a:pt x="137" y="212"/>
                    <a:pt x="134" y="154"/>
                    <a:pt x="134" y="145"/>
                  </a:cubicBezTo>
                  <a:cubicBezTo>
                    <a:pt x="134" y="154"/>
                    <a:pt x="134" y="212"/>
                    <a:pt x="124" y="249"/>
                  </a:cubicBezTo>
                  <a:cubicBezTo>
                    <a:pt x="121" y="262"/>
                    <a:pt x="119" y="270"/>
                    <a:pt x="118" y="275"/>
                  </a:cubicBezTo>
                  <a:cubicBezTo>
                    <a:pt x="107" y="260"/>
                    <a:pt x="97" y="244"/>
                    <a:pt x="88" y="228"/>
                  </a:cubicBezTo>
                  <a:cubicBezTo>
                    <a:pt x="90" y="223"/>
                    <a:pt x="92" y="216"/>
                    <a:pt x="95" y="205"/>
                  </a:cubicBezTo>
                  <a:cubicBezTo>
                    <a:pt x="103" y="172"/>
                    <a:pt x="104" y="123"/>
                    <a:pt x="104" y="116"/>
                  </a:cubicBezTo>
                  <a:cubicBezTo>
                    <a:pt x="104" y="123"/>
                    <a:pt x="101" y="173"/>
                    <a:pt x="92" y="204"/>
                  </a:cubicBezTo>
                  <a:cubicBezTo>
                    <a:pt x="89" y="213"/>
                    <a:pt x="87" y="219"/>
                    <a:pt x="86" y="224"/>
                  </a:cubicBezTo>
                  <a:cubicBezTo>
                    <a:pt x="76" y="206"/>
                    <a:pt x="68" y="187"/>
                    <a:pt x="61" y="169"/>
                  </a:cubicBezTo>
                  <a:cubicBezTo>
                    <a:pt x="62" y="165"/>
                    <a:pt x="64" y="159"/>
                    <a:pt x="67" y="150"/>
                  </a:cubicBezTo>
                  <a:cubicBezTo>
                    <a:pt x="75" y="123"/>
                    <a:pt x="79" y="81"/>
                    <a:pt x="79" y="75"/>
                  </a:cubicBezTo>
                  <a:cubicBezTo>
                    <a:pt x="79" y="81"/>
                    <a:pt x="73" y="123"/>
                    <a:pt x="65" y="149"/>
                  </a:cubicBezTo>
                  <a:cubicBezTo>
                    <a:pt x="62" y="156"/>
                    <a:pt x="61" y="162"/>
                    <a:pt x="59" y="165"/>
                  </a:cubicBezTo>
                  <a:cubicBezTo>
                    <a:pt x="51" y="143"/>
                    <a:pt x="44" y="121"/>
                    <a:pt x="40" y="101"/>
                  </a:cubicBezTo>
                  <a:cubicBezTo>
                    <a:pt x="41" y="99"/>
                    <a:pt x="42" y="96"/>
                    <a:pt x="43" y="91"/>
                  </a:cubicBezTo>
                  <a:cubicBezTo>
                    <a:pt x="49" y="74"/>
                    <a:pt x="53" y="47"/>
                    <a:pt x="54" y="44"/>
                  </a:cubicBezTo>
                  <a:cubicBezTo>
                    <a:pt x="53" y="47"/>
                    <a:pt x="48" y="74"/>
                    <a:pt x="42" y="91"/>
                  </a:cubicBezTo>
                  <a:cubicBezTo>
                    <a:pt x="41" y="94"/>
                    <a:pt x="40" y="96"/>
                    <a:pt x="39" y="99"/>
                  </a:cubicBezTo>
                  <a:cubicBezTo>
                    <a:pt x="26" y="41"/>
                    <a:pt x="25" y="0"/>
                    <a:pt x="24" y="0"/>
                  </a:cubicBezTo>
                  <a:cubicBezTo>
                    <a:pt x="25" y="0"/>
                    <a:pt x="23" y="44"/>
                    <a:pt x="34" y="103"/>
                  </a:cubicBezTo>
                  <a:cubicBezTo>
                    <a:pt x="33" y="103"/>
                    <a:pt x="31" y="103"/>
                    <a:pt x="29" y="103"/>
                  </a:cubicBezTo>
                  <a:cubicBezTo>
                    <a:pt x="19" y="103"/>
                    <a:pt x="9" y="92"/>
                    <a:pt x="7" y="90"/>
                  </a:cubicBezTo>
                  <a:cubicBezTo>
                    <a:pt x="8" y="92"/>
                    <a:pt x="19" y="105"/>
                    <a:pt x="29" y="106"/>
                  </a:cubicBezTo>
                  <a:cubicBezTo>
                    <a:pt x="31" y="106"/>
                    <a:pt x="33" y="106"/>
                    <a:pt x="35" y="106"/>
                  </a:cubicBezTo>
                  <a:cubicBezTo>
                    <a:pt x="39" y="127"/>
                    <a:pt x="44" y="150"/>
                    <a:pt x="52" y="173"/>
                  </a:cubicBezTo>
                  <a:cubicBezTo>
                    <a:pt x="49" y="173"/>
                    <a:pt x="46" y="173"/>
                    <a:pt x="41" y="173"/>
                  </a:cubicBezTo>
                  <a:cubicBezTo>
                    <a:pt x="23" y="173"/>
                    <a:pt x="2" y="157"/>
                    <a:pt x="0" y="154"/>
                  </a:cubicBezTo>
                  <a:cubicBezTo>
                    <a:pt x="2" y="157"/>
                    <a:pt x="22" y="176"/>
                    <a:pt x="41" y="177"/>
                  </a:cubicBezTo>
                  <a:cubicBezTo>
                    <a:pt x="46" y="177"/>
                    <a:pt x="50" y="177"/>
                    <a:pt x="53" y="176"/>
                  </a:cubicBezTo>
                  <a:cubicBezTo>
                    <a:pt x="60" y="195"/>
                    <a:pt x="67" y="214"/>
                    <a:pt x="77" y="233"/>
                  </a:cubicBezTo>
                  <a:cubicBezTo>
                    <a:pt x="73" y="233"/>
                    <a:pt x="69" y="233"/>
                    <a:pt x="62" y="234"/>
                  </a:cubicBezTo>
                  <a:cubicBezTo>
                    <a:pt x="37" y="236"/>
                    <a:pt x="8" y="219"/>
                    <a:pt x="5" y="215"/>
                  </a:cubicBezTo>
                  <a:cubicBezTo>
                    <a:pt x="8" y="219"/>
                    <a:pt x="36" y="240"/>
                    <a:pt x="61" y="239"/>
                  </a:cubicBezTo>
                  <a:cubicBezTo>
                    <a:pt x="70" y="238"/>
                    <a:pt x="75" y="237"/>
                    <a:pt x="79" y="236"/>
                  </a:cubicBezTo>
                  <a:cubicBezTo>
                    <a:pt x="88" y="253"/>
                    <a:pt x="97" y="269"/>
                    <a:pt x="108" y="284"/>
                  </a:cubicBezTo>
                  <a:cubicBezTo>
                    <a:pt x="104" y="285"/>
                    <a:pt x="97" y="286"/>
                    <a:pt x="86" y="288"/>
                  </a:cubicBezTo>
                  <a:cubicBezTo>
                    <a:pt x="53" y="292"/>
                    <a:pt x="13" y="274"/>
                    <a:pt x="9" y="270"/>
                  </a:cubicBezTo>
                  <a:cubicBezTo>
                    <a:pt x="13" y="275"/>
                    <a:pt x="52" y="297"/>
                    <a:pt x="86" y="293"/>
                  </a:cubicBezTo>
                  <a:cubicBezTo>
                    <a:pt x="99" y="292"/>
                    <a:pt x="107" y="290"/>
                    <a:pt x="111" y="288"/>
                  </a:cubicBezTo>
                  <a:cubicBezTo>
                    <a:pt x="125" y="306"/>
                    <a:pt x="137" y="319"/>
                    <a:pt x="149" y="330"/>
                  </a:cubicBezTo>
                  <a:cubicBezTo>
                    <a:pt x="143" y="331"/>
                    <a:pt x="135" y="333"/>
                    <a:pt x="121" y="336"/>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 name="Oval 13">
              <a:extLst>
                <a:ext uri="{FF2B5EF4-FFF2-40B4-BE49-F238E27FC236}">
                  <a16:creationId xmlns:a16="http://schemas.microsoft.com/office/drawing/2014/main" id="{5DB7B885-6CC0-0A4B-8265-34463596D3B6}"/>
                </a:ext>
              </a:extLst>
            </p:cNvPr>
            <p:cNvSpPr>
              <a:spLocks noChangeArrowheads="1"/>
            </p:cNvSpPr>
            <p:nvPr/>
          </p:nvSpPr>
          <p:spPr bwMode="auto">
            <a:xfrm flipH="1">
              <a:off x="6046899" y="4766637"/>
              <a:ext cx="949091" cy="76760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 name="Oval 14">
              <a:extLst>
                <a:ext uri="{FF2B5EF4-FFF2-40B4-BE49-F238E27FC236}">
                  <a16:creationId xmlns:a16="http://schemas.microsoft.com/office/drawing/2014/main" id="{050EA9FB-C6D9-7C42-932A-DAF91FC62993}"/>
                </a:ext>
              </a:extLst>
            </p:cNvPr>
            <p:cNvSpPr>
              <a:spLocks noChangeArrowheads="1"/>
            </p:cNvSpPr>
            <p:nvPr/>
          </p:nvSpPr>
          <p:spPr bwMode="auto">
            <a:xfrm flipH="1">
              <a:off x="6220317" y="4906446"/>
              <a:ext cx="600912" cy="487989"/>
            </a:xfrm>
            <a:prstGeom prst="ellipse">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 name="Oval 15">
              <a:extLst>
                <a:ext uri="{FF2B5EF4-FFF2-40B4-BE49-F238E27FC236}">
                  <a16:creationId xmlns:a16="http://schemas.microsoft.com/office/drawing/2014/main" id="{FB411E88-A27A-8F48-91FE-9BACB8FEB081}"/>
                </a:ext>
              </a:extLst>
            </p:cNvPr>
            <p:cNvSpPr>
              <a:spLocks noChangeArrowheads="1"/>
            </p:cNvSpPr>
            <p:nvPr/>
          </p:nvSpPr>
          <p:spPr bwMode="auto">
            <a:xfrm flipH="1">
              <a:off x="9659090" y="4790835"/>
              <a:ext cx="949091" cy="76760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 name="Oval 16">
              <a:extLst>
                <a:ext uri="{FF2B5EF4-FFF2-40B4-BE49-F238E27FC236}">
                  <a16:creationId xmlns:a16="http://schemas.microsoft.com/office/drawing/2014/main" id="{22D9B235-6EE1-9F41-99B7-B3650BAAC545}"/>
                </a:ext>
              </a:extLst>
            </p:cNvPr>
            <p:cNvSpPr>
              <a:spLocks noChangeArrowheads="1"/>
            </p:cNvSpPr>
            <p:nvPr/>
          </p:nvSpPr>
          <p:spPr bwMode="auto">
            <a:xfrm flipH="1">
              <a:off x="9858049" y="4950809"/>
              <a:ext cx="551172" cy="447659"/>
            </a:xfrm>
            <a:prstGeom prst="ellipse">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 name="Freeform 17">
              <a:extLst>
                <a:ext uri="{FF2B5EF4-FFF2-40B4-BE49-F238E27FC236}">
                  <a16:creationId xmlns:a16="http://schemas.microsoft.com/office/drawing/2014/main" id="{568CD6A1-A580-E343-992E-9B3B1E8C155E}"/>
                </a:ext>
              </a:extLst>
            </p:cNvPr>
            <p:cNvSpPr>
              <a:spLocks/>
            </p:cNvSpPr>
            <p:nvPr/>
          </p:nvSpPr>
          <p:spPr bwMode="auto">
            <a:xfrm flipH="1">
              <a:off x="5784757" y="3223356"/>
              <a:ext cx="5304691" cy="2042024"/>
            </a:xfrm>
            <a:custGeom>
              <a:avLst/>
              <a:gdLst>
                <a:gd name="T0" fmla="*/ 2408 w 2426"/>
                <a:gd name="T1" fmla="*/ 639 h 934"/>
                <a:gd name="T2" fmla="*/ 2209 w 2426"/>
                <a:gd name="T3" fmla="*/ 448 h 934"/>
                <a:gd name="T4" fmla="*/ 1769 w 2426"/>
                <a:gd name="T5" fmla="*/ 379 h 934"/>
                <a:gd name="T6" fmla="*/ 1754 w 2426"/>
                <a:gd name="T7" fmla="*/ 371 h 934"/>
                <a:gd name="T8" fmla="*/ 1472 w 2426"/>
                <a:gd name="T9" fmla="*/ 66 h 934"/>
                <a:gd name="T10" fmla="*/ 473 w 2426"/>
                <a:gd name="T11" fmla="*/ 77 h 934"/>
                <a:gd name="T12" fmla="*/ 215 w 2426"/>
                <a:gd name="T13" fmla="*/ 397 h 934"/>
                <a:gd name="T14" fmla="*/ 142 w 2426"/>
                <a:gd name="T15" fmla="*/ 439 h 934"/>
                <a:gd name="T16" fmla="*/ 16 w 2426"/>
                <a:gd name="T17" fmla="*/ 590 h 934"/>
                <a:gd name="T18" fmla="*/ 6 w 2426"/>
                <a:gd name="T19" fmla="*/ 821 h 934"/>
                <a:gd name="T20" fmla="*/ 110 w 2426"/>
                <a:gd name="T21" fmla="*/ 913 h 934"/>
                <a:gd name="T22" fmla="*/ 110 w 2426"/>
                <a:gd name="T23" fmla="*/ 913 h 934"/>
                <a:gd name="T24" fmla="*/ 134 w 2426"/>
                <a:gd name="T25" fmla="*/ 912 h 934"/>
                <a:gd name="T26" fmla="*/ 135 w 2426"/>
                <a:gd name="T27" fmla="*/ 911 h 934"/>
                <a:gd name="T28" fmla="*/ 134 w 2426"/>
                <a:gd name="T29" fmla="*/ 897 h 934"/>
                <a:gd name="T30" fmla="*/ 141 w 2426"/>
                <a:gd name="T31" fmla="*/ 843 h 934"/>
                <a:gd name="T32" fmla="*/ 155 w 2426"/>
                <a:gd name="T33" fmla="*/ 807 h 934"/>
                <a:gd name="T34" fmla="*/ 155 w 2426"/>
                <a:gd name="T35" fmla="*/ 807 h 934"/>
                <a:gd name="T36" fmla="*/ 429 w 2426"/>
                <a:gd name="T37" fmla="*/ 657 h 934"/>
                <a:gd name="T38" fmla="*/ 678 w 2426"/>
                <a:gd name="T39" fmla="*/ 767 h 934"/>
                <a:gd name="T40" fmla="*/ 678 w 2426"/>
                <a:gd name="T41" fmla="*/ 767 h 934"/>
                <a:gd name="T42" fmla="*/ 699 w 2426"/>
                <a:gd name="T43" fmla="*/ 787 h 934"/>
                <a:gd name="T44" fmla="*/ 699 w 2426"/>
                <a:gd name="T45" fmla="*/ 788 h 934"/>
                <a:gd name="T46" fmla="*/ 719 w 2426"/>
                <a:gd name="T47" fmla="*/ 885 h 934"/>
                <a:gd name="T48" fmla="*/ 719 w 2426"/>
                <a:gd name="T49" fmla="*/ 886 h 934"/>
                <a:gd name="T50" fmla="*/ 737 w 2426"/>
                <a:gd name="T51" fmla="*/ 896 h 934"/>
                <a:gd name="T52" fmla="*/ 737 w 2426"/>
                <a:gd name="T53" fmla="*/ 896 h 934"/>
                <a:gd name="T54" fmla="*/ 743 w 2426"/>
                <a:gd name="T55" fmla="*/ 891 h 934"/>
                <a:gd name="T56" fmla="*/ 744 w 2426"/>
                <a:gd name="T57" fmla="*/ 892 h 934"/>
                <a:gd name="T58" fmla="*/ 916 w 2426"/>
                <a:gd name="T59" fmla="*/ 934 h 934"/>
                <a:gd name="T60" fmla="*/ 1649 w 2426"/>
                <a:gd name="T61" fmla="*/ 933 h 934"/>
                <a:gd name="T62" fmla="*/ 1766 w 2426"/>
                <a:gd name="T63" fmla="*/ 901 h 934"/>
                <a:gd name="T64" fmla="*/ 1772 w 2426"/>
                <a:gd name="T65" fmla="*/ 890 h 934"/>
                <a:gd name="T66" fmla="*/ 1776 w 2426"/>
                <a:gd name="T67" fmla="*/ 883 h 934"/>
                <a:gd name="T68" fmla="*/ 1776 w 2426"/>
                <a:gd name="T69" fmla="*/ 882 h 934"/>
                <a:gd name="T70" fmla="*/ 1793 w 2426"/>
                <a:gd name="T71" fmla="*/ 842 h 934"/>
                <a:gd name="T72" fmla="*/ 1793 w 2426"/>
                <a:gd name="T73" fmla="*/ 842 h 934"/>
                <a:gd name="T74" fmla="*/ 1802 w 2426"/>
                <a:gd name="T75" fmla="*/ 828 h 934"/>
                <a:gd name="T76" fmla="*/ 1802 w 2426"/>
                <a:gd name="T77" fmla="*/ 828 h 934"/>
                <a:gd name="T78" fmla="*/ 1807 w 2426"/>
                <a:gd name="T79" fmla="*/ 814 h 934"/>
                <a:gd name="T80" fmla="*/ 2089 w 2426"/>
                <a:gd name="T81" fmla="*/ 651 h 934"/>
                <a:gd name="T82" fmla="*/ 2365 w 2426"/>
                <a:gd name="T83" fmla="*/ 813 h 934"/>
                <a:gd name="T84" fmla="*/ 2380 w 2426"/>
                <a:gd name="T85" fmla="*/ 892 h 934"/>
                <a:gd name="T86" fmla="*/ 2380 w 2426"/>
                <a:gd name="T87" fmla="*/ 895 h 934"/>
                <a:gd name="T88" fmla="*/ 2408 w 2426"/>
                <a:gd name="T89" fmla="*/ 639 h 9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26" h="934">
                  <a:moveTo>
                    <a:pt x="2408" y="639"/>
                  </a:moveTo>
                  <a:cubicBezTo>
                    <a:pt x="2426" y="565"/>
                    <a:pt x="2332" y="478"/>
                    <a:pt x="2209" y="448"/>
                  </a:cubicBezTo>
                  <a:cubicBezTo>
                    <a:pt x="2066" y="414"/>
                    <a:pt x="1801" y="385"/>
                    <a:pt x="1769" y="379"/>
                  </a:cubicBezTo>
                  <a:cubicBezTo>
                    <a:pt x="1761" y="378"/>
                    <a:pt x="1755" y="373"/>
                    <a:pt x="1754" y="371"/>
                  </a:cubicBezTo>
                  <a:cubicBezTo>
                    <a:pt x="1732" y="346"/>
                    <a:pt x="1520" y="84"/>
                    <a:pt x="1472" y="66"/>
                  </a:cubicBezTo>
                  <a:cubicBezTo>
                    <a:pt x="1298" y="0"/>
                    <a:pt x="584" y="7"/>
                    <a:pt x="473" y="77"/>
                  </a:cubicBezTo>
                  <a:cubicBezTo>
                    <a:pt x="367" y="143"/>
                    <a:pt x="244" y="349"/>
                    <a:pt x="215" y="397"/>
                  </a:cubicBezTo>
                  <a:cubicBezTo>
                    <a:pt x="214" y="399"/>
                    <a:pt x="145" y="437"/>
                    <a:pt x="142" y="439"/>
                  </a:cubicBezTo>
                  <a:cubicBezTo>
                    <a:pt x="123" y="453"/>
                    <a:pt x="32" y="515"/>
                    <a:pt x="16" y="590"/>
                  </a:cubicBezTo>
                  <a:cubicBezTo>
                    <a:pt x="16" y="590"/>
                    <a:pt x="0" y="773"/>
                    <a:pt x="6" y="821"/>
                  </a:cubicBezTo>
                  <a:cubicBezTo>
                    <a:pt x="9" y="852"/>
                    <a:pt x="72" y="909"/>
                    <a:pt x="110" y="913"/>
                  </a:cubicBezTo>
                  <a:cubicBezTo>
                    <a:pt x="110" y="913"/>
                    <a:pt x="110" y="913"/>
                    <a:pt x="110" y="913"/>
                  </a:cubicBezTo>
                  <a:cubicBezTo>
                    <a:pt x="134" y="912"/>
                    <a:pt x="134" y="912"/>
                    <a:pt x="134" y="912"/>
                  </a:cubicBezTo>
                  <a:cubicBezTo>
                    <a:pt x="134" y="912"/>
                    <a:pt x="135" y="912"/>
                    <a:pt x="135" y="911"/>
                  </a:cubicBezTo>
                  <a:cubicBezTo>
                    <a:pt x="134" y="907"/>
                    <a:pt x="134" y="902"/>
                    <a:pt x="134" y="897"/>
                  </a:cubicBezTo>
                  <a:cubicBezTo>
                    <a:pt x="134" y="878"/>
                    <a:pt x="136" y="860"/>
                    <a:pt x="141" y="843"/>
                  </a:cubicBezTo>
                  <a:cubicBezTo>
                    <a:pt x="145" y="831"/>
                    <a:pt x="150" y="818"/>
                    <a:pt x="155" y="807"/>
                  </a:cubicBezTo>
                  <a:cubicBezTo>
                    <a:pt x="155" y="807"/>
                    <a:pt x="155" y="807"/>
                    <a:pt x="155" y="807"/>
                  </a:cubicBezTo>
                  <a:cubicBezTo>
                    <a:pt x="199" y="719"/>
                    <a:pt x="305" y="657"/>
                    <a:pt x="429" y="657"/>
                  </a:cubicBezTo>
                  <a:cubicBezTo>
                    <a:pt x="534" y="657"/>
                    <a:pt x="626" y="701"/>
                    <a:pt x="678" y="767"/>
                  </a:cubicBezTo>
                  <a:cubicBezTo>
                    <a:pt x="678" y="767"/>
                    <a:pt x="678" y="767"/>
                    <a:pt x="678" y="767"/>
                  </a:cubicBezTo>
                  <a:cubicBezTo>
                    <a:pt x="685" y="774"/>
                    <a:pt x="692" y="780"/>
                    <a:pt x="699" y="787"/>
                  </a:cubicBezTo>
                  <a:cubicBezTo>
                    <a:pt x="699" y="787"/>
                    <a:pt x="699" y="788"/>
                    <a:pt x="699" y="788"/>
                  </a:cubicBezTo>
                  <a:cubicBezTo>
                    <a:pt x="719" y="885"/>
                    <a:pt x="719" y="885"/>
                    <a:pt x="719" y="885"/>
                  </a:cubicBezTo>
                  <a:cubicBezTo>
                    <a:pt x="719" y="885"/>
                    <a:pt x="719" y="885"/>
                    <a:pt x="719" y="886"/>
                  </a:cubicBezTo>
                  <a:cubicBezTo>
                    <a:pt x="720" y="887"/>
                    <a:pt x="731" y="900"/>
                    <a:pt x="737" y="896"/>
                  </a:cubicBezTo>
                  <a:cubicBezTo>
                    <a:pt x="737" y="896"/>
                    <a:pt x="737" y="896"/>
                    <a:pt x="737" y="896"/>
                  </a:cubicBezTo>
                  <a:cubicBezTo>
                    <a:pt x="738" y="895"/>
                    <a:pt x="740" y="889"/>
                    <a:pt x="743" y="891"/>
                  </a:cubicBezTo>
                  <a:cubicBezTo>
                    <a:pt x="743" y="891"/>
                    <a:pt x="744" y="891"/>
                    <a:pt x="744" y="892"/>
                  </a:cubicBezTo>
                  <a:cubicBezTo>
                    <a:pt x="752" y="921"/>
                    <a:pt x="868" y="934"/>
                    <a:pt x="916" y="934"/>
                  </a:cubicBezTo>
                  <a:cubicBezTo>
                    <a:pt x="1649" y="933"/>
                    <a:pt x="1649" y="933"/>
                    <a:pt x="1649" y="933"/>
                  </a:cubicBezTo>
                  <a:cubicBezTo>
                    <a:pt x="1694" y="933"/>
                    <a:pt x="1749" y="925"/>
                    <a:pt x="1766" y="901"/>
                  </a:cubicBezTo>
                  <a:cubicBezTo>
                    <a:pt x="1769" y="896"/>
                    <a:pt x="1769" y="894"/>
                    <a:pt x="1772" y="890"/>
                  </a:cubicBezTo>
                  <a:cubicBezTo>
                    <a:pt x="1773" y="888"/>
                    <a:pt x="1776" y="883"/>
                    <a:pt x="1776" y="883"/>
                  </a:cubicBezTo>
                  <a:cubicBezTo>
                    <a:pt x="1776" y="882"/>
                    <a:pt x="1776" y="882"/>
                    <a:pt x="1776" y="882"/>
                  </a:cubicBezTo>
                  <a:cubicBezTo>
                    <a:pt x="1793" y="842"/>
                    <a:pt x="1793" y="842"/>
                    <a:pt x="1793" y="842"/>
                  </a:cubicBezTo>
                  <a:cubicBezTo>
                    <a:pt x="1793" y="842"/>
                    <a:pt x="1793" y="842"/>
                    <a:pt x="1793" y="842"/>
                  </a:cubicBezTo>
                  <a:cubicBezTo>
                    <a:pt x="1802" y="828"/>
                    <a:pt x="1802" y="828"/>
                    <a:pt x="1802" y="828"/>
                  </a:cubicBezTo>
                  <a:cubicBezTo>
                    <a:pt x="1802" y="828"/>
                    <a:pt x="1802" y="828"/>
                    <a:pt x="1802" y="828"/>
                  </a:cubicBezTo>
                  <a:cubicBezTo>
                    <a:pt x="1803" y="825"/>
                    <a:pt x="1805" y="817"/>
                    <a:pt x="1807" y="814"/>
                  </a:cubicBezTo>
                  <a:cubicBezTo>
                    <a:pt x="1847" y="720"/>
                    <a:pt x="1960" y="651"/>
                    <a:pt x="2089" y="651"/>
                  </a:cubicBezTo>
                  <a:cubicBezTo>
                    <a:pt x="2218" y="651"/>
                    <a:pt x="2324" y="719"/>
                    <a:pt x="2365" y="813"/>
                  </a:cubicBezTo>
                  <a:cubicBezTo>
                    <a:pt x="2376" y="838"/>
                    <a:pt x="2383" y="864"/>
                    <a:pt x="2380" y="892"/>
                  </a:cubicBezTo>
                  <a:cubicBezTo>
                    <a:pt x="2380" y="895"/>
                    <a:pt x="2378" y="896"/>
                    <a:pt x="2380" y="895"/>
                  </a:cubicBezTo>
                  <a:cubicBezTo>
                    <a:pt x="2387" y="892"/>
                    <a:pt x="2396" y="682"/>
                    <a:pt x="2408" y="639"/>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 name="Freeform 18">
              <a:extLst>
                <a:ext uri="{FF2B5EF4-FFF2-40B4-BE49-F238E27FC236}">
                  <a16:creationId xmlns:a16="http://schemas.microsoft.com/office/drawing/2014/main" id="{109C0FC6-D92A-FF4A-9A48-F3190C730F99}"/>
                </a:ext>
              </a:extLst>
            </p:cNvPr>
            <p:cNvSpPr>
              <a:spLocks/>
            </p:cNvSpPr>
            <p:nvPr/>
          </p:nvSpPr>
          <p:spPr bwMode="auto">
            <a:xfrm flipH="1">
              <a:off x="9173790" y="3458613"/>
              <a:ext cx="1068735" cy="564615"/>
            </a:xfrm>
            <a:custGeom>
              <a:avLst/>
              <a:gdLst>
                <a:gd name="T0" fmla="*/ 17 w 489"/>
                <a:gd name="T1" fmla="*/ 255 h 258"/>
                <a:gd name="T2" fmla="*/ 4 w 489"/>
                <a:gd name="T3" fmla="*/ 221 h 258"/>
                <a:gd name="T4" fmla="*/ 208 w 489"/>
                <a:gd name="T5" fmla="*/ 25 h 258"/>
                <a:gd name="T6" fmla="*/ 459 w 489"/>
                <a:gd name="T7" fmla="*/ 2 h 258"/>
                <a:gd name="T8" fmla="*/ 487 w 489"/>
                <a:gd name="T9" fmla="*/ 34 h 258"/>
                <a:gd name="T10" fmla="*/ 473 w 489"/>
                <a:gd name="T11" fmla="*/ 223 h 258"/>
                <a:gd name="T12" fmla="*/ 442 w 489"/>
                <a:gd name="T13" fmla="*/ 246 h 258"/>
                <a:gd name="T14" fmla="*/ 17 w 489"/>
                <a:gd name="T15" fmla="*/ 255 h 2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9" h="258">
                  <a:moveTo>
                    <a:pt x="17" y="255"/>
                  </a:moveTo>
                  <a:cubicBezTo>
                    <a:pt x="0" y="252"/>
                    <a:pt x="0" y="226"/>
                    <a:pt x="4" y="221"/>
                  </a:cubicBezTo>
                  <a:cubicBezTo>
                    <a:pt x="4" y="221"/>
                    <a:pt x="128" y="41"/>
                    <a:pt x="208" y="25"/>
                  </a:cubicBezTo>
                  <a:cubicBezTo>
                    <a:pt x="315" y="4"/>
                    <a:pt x="455" y="2"/>
                    <a:pt x="459" y="2"/>
                  </a:cubicBezTo>
                  <a:cubicBezTo>
                    <a:pt x="479" y="0"/>
                    <a:pt x="489" y="5"/>
                    <a:pt x="487" y="34"/>
                  </a:cubicBezTo>
                  <a:cubicBezTo>
                    <a:pt x="484" y="68"/>
                    <a:pt x="462" y="98"/>
                    <a:pt x="473" y="223"/>
                  </a:cubicBezTo>
                  <a:cubicBezTo>
                    <a:pt x="474" y="228"/>
                    <a:pt x="469" y="246"/>
                    <a:pt x="442" y="246"/>
                  </a:cubicBezTo>
                  <a:cubicBezTo>
                    <a:pt x="335" y="246"/>
                    <a:pt x="31" y="258"/>
                    <a:pt x="17" y="255"/>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 name="Freeform 19">
              <a:extLst>
                <a:ext uri="{FF2B5EF4-FFF2-40B4-BE49-F238E27FC236}">
                  <a16:creationId xmlns:a16="http://schemas.microsoft.com/office/drawing/2014/main" id="{E3629274-FEFE-5B44-8785-87B69A7CE33D}"/>
                </a:ext>
              </a:extLst>
            </p:cNvPr>
            <p:cNvSpPr>
              <a:spLocks/>
            </p:cNvSpPr>
            <p:nvPr/>
          </p:nvSpPr>
          <p:spPr bwMode="auto">
            <a:xfrm flipH="1">
              <a:off x="5850628" y="4606663"/>
              <a:ext cx="1357764" cy="599567"/>
            </a:xfrm>
            <a:custGeom>
              <a:avLst/>
              <a:gdLst>
                <a:gd name="T0" fmla="*/ 5 w 621"/>
                <a:gd name="T1" fmla="*/ 243 h 274"/>
                <a:gd name="T2" fmla="*/ 313 w 621"/>
                <a:gd name="T3" fmla="*/ 0 h 274"/>
                <a:gd name="T4" fmla="*/ 621 w 621"/>
                <a:gd name="T5" fmla="*/ 242 h 274"/>
                <a:gd name="T6" fmla="*/ 621 w 621"/>
                <a:gd name="T7" fmla="*/ 243 h 274"/>
                <a:gd name="T8" fmla="*/ 621 w 621"/>
                <a:gd name="T9" fmla="*/ 244 h 274"/>
                <a:gd name="T10" fmla="*/ 621 w 621"/>
                <a:gd name="T11" fmla="*/ 245 h 274"/>
                <a:gd name="T12" fmla="*/ 621 w 621"/>
                <a:gd name="T13" fmla="*/ 245 h 274"/>
                <a:gd name="T14" fmla="*/ 584 w 621"/>
                <a:gd name="T15" fmla="*/ 274 h 274"/>
                <a:gd name="T16" fmla="*/ 547 w 621"/>
                <a:gd name="T17" fmla="*/ 243 h 274"/>
                <a:gd name="T18" fmla="*/ 547 w 621"/>
                <a:gd name="T19" fmla="*/ 237 h 274"/>
                <a:gd name="T20" fmla="*/ 313 w 621"/>
                <a:gd name="T21" fmla="*/ 60 h 274"/>
                <a:gd name="T22" fmla="*/ 79 w 621"/>
                <a:gd name="T23" fmla="*/ 241 h 274"/>
                <a:gd name="T24" fmla="*/ 79 w 621"/>
                <a:gd name="T25" fmla="*/ 243 h 274"/>
                <a:gd name="T26" fmla="*/ 42 w 621"/>
                <a:gd name="T27" fmla="*/ 274 h 274"/>
                <a:gd name="T28" fmla="*/ 5 w 621"/>
                <a:gd name="T29" fmla="*/ 245 h 274"/>
                <a:gd name="T30" fmla="*/ 5 w 621"/>
                <a:gd name="T31" fmla="*/ 2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1" h="274">
                  <a:moveTo>
                    <a:pt x="5" y="243"/>
                  </a:moveTo>
                  <a:cubicBezTo>
                    <a:pt x="0" y="108"/>
                    <a:pt x="145" y="0"/>
                    <a:pt x="313" y="0"/>
                  </a:cubicBezTo>
                  <a:cubicBezTo>
                    <a:pt x="480" y="0"/>
                    <a:pt x="616" y="108"/>
                    <a:pt x="621" y="242"/>
                  </a:cubicBezTo>
                  <a:cubicBezTo>
                    <a:pt x="621" y="243"/>
                    <a:pt x="621" y="243"/>
                    <a:pt x="621" y="243"/>
                  </a:cubicBezTo>
                  <a:cubicBezTo>
                    <a:pt x="621" y="244"/>
                    <a:pt x="621" y="244"/>
                    <a:pt x="621" y="244"/>
                  </a:cubicBezTo>
                  <a:cubicBezTo>
                    <a:pt x="621" y="244"/>
                    <a:pt x="621" y="244"/>
                    <a:pt x="621" y="245"/>
                  </a:cubicBezTo>
                  <a:cubicBezTo>
                    <a:pt x="621" y="245"/>
                    <a:pt x="621" y="245"/>
                    <a:pt x="621" y="245"/>
                  </a:cubicBezTo>
                  <a:cubicBezTo>
                    <a:pt x="620" y="261"/>
                    <a:pt x="604" y="274"/>
                    <a:pt x="584" y="274"/>
                  </a:cubicBezTo>
                  <a:cubicBezTo>
                    <a:pt x="564" y="274"/>
                    <a:pt x="547" y="260"/>
                    <a:pt x="547" y="243"/>
                  </a:cubicBezTo>
                  <a:cubicBezTo>
                    <a:pt x="547" y="243"/>
                    <a:pt x="547" y="238"/>
                    <a:pt x="547" y="237"/>
                  </a:cubicBezTo>
                  <a:cubicBezTo>
                    <a:pt x="541" y="136"/>
                    <a:pt x="439" y="60"/>
                    <a:pt x="313" y="60"/>
                  </a:cubicBezTo>
                  <a:cubicBezTo>
                    <a:pt x="187" y="60"/>
                    <a:pt x="85" y="140"/>
                    <a:pt x="79" y="241"/>
                  </a:cubicBezTo>
                  <a:cubicBezTo>
                    <a:pt x="79" y="242"/>
                    <a:pt x="79" y="243"/>
                    <a:pt x="79" y="243"/>
                  </a:cubicBezTo>
                  <a:cubicBezTo>
                    <a:pt x="79" y="260"/>
                    <a:pt x="63" y="274"/>
                    <a:pt x="42" y="274"/>
                  </a:cubicBezTo>
                  <a:cubicBezTo>
                    <a:pt x="22" y="274"/>
                    <a:pt x="6" y="261"/>
                    <a:pt x="5" y="245"/>
                  </a:cubicBezTo>
                  <a:cubicBezTo>
                    <a:pt x="5" y="245"/>
                    <a:pt x="5" y="244"/>
                    <a:pt x="5" y="243"/>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 name="Freeform 20">
              <a:extLst>
                <a:ext uri="{FF2B5EF4-FFF2-40B4-BE49-F238E27FC236}">
                  <a16:creationId xmlns:a16="http://schemas.microsoft.com/office/drawing/2014/main" id="{F9617A61-E2C8-594B-B41A-30C5A43872C6}"/>
                </a:ext>
              </a:extLst>
            </p:cNvPr>
            <p:cNvSpPr>
              <a:spLocks/>
            </p:cNvSpPr>
            <p:nvPr/>
          </p:nvSpPr>
          <p:spPr bwMode="auto">
            <a:xfrm flipH="1">
              <a:off x="9453409" y="4624139"/>
              <a:ext cx="1360453" cy="598223"/>
            </a:xfrm>
            <a:custGeom>
              <a:avLst/>
              <a:gdLst>
                <a:gd name="T0" fmla="*/ 5 w 622"/>
                <a:gd name="T1" fmla="*/ 243 h 273"/>
                <a:gd name="T2" fmla="*/ 313 w 622"/>
                <a:gd name="T3" fmla="*/ 0 h 273"/>
                <a:gd name="T4" fmla="*/ 622 w 622"/>
                <a:gd name="T5" fmla="*/ 242 h 273"/>
                <a:gd name="T6" fmla="*/ 622 w 622"/>
                <a:gd name="T7" fmla="*/ 243 h 273"/>
                <a:gd name="T8" fmla="*/ 622 w 622"/>
                <a:gd name="T9" fmla="*/ 244 h 273"/>
                <a:gd name="T10" fmla="*/ 622 w 622"/>
                <a:gd name="T11" fmla="*/ 245 h 273"/>
                <a:gd name="T12" fmla="*/ 622 w 622"/>
                <a:gd name="T13" fmla="*/ 245 h 273"/>
                <a:gd name="T14" fmla="*/ 585 w 622"/>
                <a:gd name="T15" fmla="*/ 273 h 273"/>
                <a:gd name="T16" fmla="*/ 547 w 622"/>
                <a:gd name="T17" fmla="*/ 243 h 273"/>
                <a:gd name="T18" fmla="*/ 547 w 622"/>
                <a:gd name="T19" fmla="*/ 237 h 273"/>
                <a:gd name="T20" fmla="*/ 313 w 622"/>
                <a:gd name="T21" fmla="*/ 60 h 273"/>
                <a:gd name="T22" fmla="*/ 79 w 622"/>
                <a:gd name="T23" fmla="*/ 241 h 273"/>
                <a:gd name="T24" fmla="*/ 80 w 622"/>
                <a:gd name="T25" fmla="*/ 243 h 273"/>
                <a:gd name="T26" fmla="*/ 42 w 622"/>
                <a:gd name="T27" fmla="*/ 273 h 273"/>
                <a:gd name="T28" fmla="*/ 5 w 622"/>
                <a:gd name="T29" fmla="*/ 245 h 273"/>
                <a:gd name="T30" fmla="*/ 5 w 622"/>
                <a:gd name="T31" fmla="*/ 243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2" h="273">
                  <a:moveTo>
                    <a:pt x="5" y="243"/>
                  </a:moveTo>
                  <a:cubicBezTo>
                    <a:pt x="0" y="108"/>
                    <a:pt x="146" y="0"/>
                    <a:pt x="313" y="0"/>
                  </a:cubicBezTo>
                  <a:cubicBezTo>
                    <a:pt x="481" y="0"/>
                    <a:pt x="617" y="107"/>
                    <a:pt x="622" y="242"/>
                  </a:cubicBezTo>
                  <a:cubicBezTo>
                    <a:pt x="622" y="242"/>
                    <a:pt x="622" y="243"/>
                    <a:pt x="622" y="243"/>
                  </a:cubicBezTo>
                  <a:cubicBezTo>
                    <a:pt x="622" y="243"/>
                    <a:pt x="622" y="244"/>
                    <a:pt x="622" y="244"/>
                  </a:cubicBezTo>
                  <a:cubicBezTo>
                    <a:pt x="622" y="244"/>
                    <a:pt x="622" y="244"/>
                    <a:pt x="622" y="245"/>
                  </a:cubicBezTo>
                  <a:cubicBezTo>
                    <a:pt x="622" y="245"/>
                    <a:pt x="622" y="245"/>
                    <a:pt x="622" y="245"/>
                  </a:cubicBezTo>
                  <a:cubicBezTo>
                    <a:pt x="621" y="261"/>
                    <a:pt x="604" y="273"/>
                    <a:pt x="585" y="273"/>
                  </a:cubicBezTo>
                  <a:cubicBezTo>
                    <a:pt x="564" y="273"/>
                    <a:pt x="547" y="260"/>
                    <a:pt x="547" y="243"/>
                  </a:cubicBezTo>
                  <a:cubicBezTo>
                    <a:pt x="547" y="243"/>
                    <a:pt x="547" y="238"/>
                    <a:pt x="547" y="237"/>
                  </a:cubicBezTo>
                  <a:cubicBezTo>
                    <a:pt x="541" y="136"/>
                    <a:pt x="439" y="60"/>
                    <a:pt x="313" y="60"/>
                  </a:cubicBezTo>
                  <a:cubicBezTo>
                    <a:pt x="188" y="60"/>
                    <a:pt x="85" y="140"/>
                    <a:pt x="79" y="241"/>
                  </a:cubicBezTo>
                  <a:cubicBezTo>
                    <a:pt x="79" y="242"/>
                    <a:pt x="80" y="242"/>
                    <a:pt x="80" y="243"/>
                  </a:cubicBezTo>
                  <a:cubicBezTo>
                    <a:pt x="80" y="260"/>
                    <a:pt x="63" y="273"/>
                    <a:pt x="42" y="273"/>
                  </a:cubicBezTo>
                  <a:cubicBezTo>
                    <a:pt x="22" y="273"/>
                    <a:pt x="6" y="261"/>
                    <a:pt x="5" y="245"/>
                  </a:cubicBezTo>
                  <a:cubicBezTo>
                    <a:pt x="5" y="245"/>
                    <a:pt x="5" y="244"/>
                    <a:pt x="5" y="243"/>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 name="Oval 21">
              <a:extLst>
                <a:ext uri="{FF2B5EF4-FFF2-40B4-BE49-F238E27FC236}">
                  <a16:creationId xmlns:a16="http://schemas.microsoft.com/office/drawing/2014/main" id="{66AA95A2-C1D6-9241-BD25-2CCC07204411}"/>
                </a:ext>
              </a:extLst>
            </p:cNvPr>
            <p:cNvSpPr>
              <a:spLocks noChangeArrowheads="1"/>
            </p:cNvSpPr>
            <p:nvPr/>
          </p:nvSpPr>
          <p:spPr bwMode="auto">
            <a:xfrm flipH="1">
              <a:off x="8580944" y="4191268"/>
              <a:ext cx="264831" cy="162663"/>
            </a:xfrm>
            <a:prstGeom prst="ellipse">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 name="Freeform 22">
              <a:extLst>
                <a:ext uri="{FF2B5EF4-FFF2-40B4-BE49-F238E27FC236}">
                  <a16:creationId xmlns:a16="http://schemas.microsoft.com/office/drawing/2014/main" id="{664DC3C8-8857-E747-AF7F-237E716B4A6C}"/>
                </a:ext>
              </a:extLst>
            </p:cNvPr>
            <p:cNvSpPr>
              <a:spLocks/>
            </p:cNvSpPr>
            <p:nvPr/>
          </p:nvSpPr>
          <p:spPr bwMode="auto">
            <a:xfrm flipH="1">
              <a:off x="7420795" y="3422316"/>
              <a:ext cx="1550002" cy="684259"/>
            </a:xfrm>
            <a:custGeom>
              <a:avLst/>
              <a:gdLst>
                <a:gd name="T0" fmla="*/ 38 w 709"/>
                <a:gd name="T1" fmla="*/ 30 h 313"/>
                <a:gd name="T2" fmla="*/ 90 w 709"/>
                <a:gd name="T3" fmla="*/ 0 h 313"/>
                <a:gd name="T4" fmla="*/ 410 w 709"/>
                <a:gd name="T5" fmla="*/ 23 h 313"/>
                <a:gd name="T6" fmla="*/ 684 w 709"/>
                <a:gd name="T7" fmla="*/ 265 h 313"/>
                <a:gd name="T8" fmla="*/ 688 w 709"/>
                <a:gd name="T9" fmla="*/ 309 h 313"/>
                <a:gd name="T10" fmla="*/ 21 w 709"/>
                <a:gd name="T11" fmla="*/ 275 h 313"/>
                <a:gd name="T12" fmla="*/ 38 w 709"/>
                <a:gd name="T13" fmla="*/ 30 h 313"/>
              </a:gdLst>
              <a:ahLst/>
              <a:cxnLst>
                <a:cxn ang="0">
                  <a:pos x="T0" y="T1"/>
                </a:cxn>
                <a:cxn ang="0">
                  <a:pos x="T2" y="T3"/>
                </a:cxn>
                <a:cxn ang="0">
                  <a:pos x="T4" y="T5"/>
                </a:cxn>
                <a:cxn ang="0">
                  <a:pos x="T6" y="T7"/>
                </a:cxn>
                <a:cxn ang="0">
                  <a:pos x="T8" y="T9"/>
                </a:cxn>
                <a:cxn ang="0">
                  <a:pos x="T10" y="T11"/>
                </a:cxn>
                <a:cxn ang="0">
                  <a:pos x="T12" y="T13"/>
                </a:cxn>
              </a:cxnLst>
              <a:rect l="0" t="0" r="r" b="b"/>
              <a:pathLst>
                <a:path w="709" h="313">
                  <a:moveTo>
                    <a:pt x="38" y="30"/>
                  </a:moveTo>
                  <a:cubicBezTo>
                    <a:pt x="40" y="3"/>
                    <a:pt x="84" y="0"/>
                    <a:pt x="90" y="0"/>
                  </a:cubicBezTo>
                  <a:cubicBezTo>
                    <a:pt x="95" y="0"/>
                    <a:pt x="309" y="8"/>
                    <a:pt x="410" y="23"/>
                  </a:cubicBezTo>
                  <a:cubicBezTo>
                    <a:pt x="510" y="38"/>
                    <a:pt x="684" y="265"/>
                    <a:pt x="684" y="265"/>
                  </a:cubicBezTo>
                  <a:cubicBezTo>
                    <a:pt x="688" y="272"/>
                    <a:pt x="709" y="304"/>
                    <a:pt x="688" y="309"/>
                  </a:cubicBezTo>
                  <a:cubicBezTo>
                    <a:pt x="667" y="313"/>
                    <a:pt x="57" y="292"/>
                    <a:pt x="21" y="275"/>
                  </a:cubicBezTo>
                  <a:cubicBezTo>
                    <a:pt x="0" y="265"/>
                    <a:pt x="35" y="57"/>
                    <a:pt x="38" y="30"/>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 name="Freeform 23">
              <a:extLst>
                <a:ext uri="{FF2B5EF4-FFF2-40B4-BE49-F238E27FC236}">
                  <a16:creationId xmlns:a16="http://schemas.microsoft.com/office/drawing/2014/main" id="{BCBC0106-C0B1-2D41-9CB9-BD5DCCE8C979}"/>
                </a:ext>
              </a:extLst>
            </p:cNvPr>
            <p:cNvSpPr>
              <a:spLocks/>
            </p:cNvSpPr>
            <p:nvPr/>
          </p:nvSpPr>
          <p:spPr bwMode="auto">
            <a:xfrm flipH="1">
              <a:off x="5876170" y="4306879"/>
              <a:ext cx="284996" cy="323981"/>
            </a:xfrm>
            <a:custGeom>
              <a:avLst/>
              <a:gdLst>
                <a:gd name="T0" fmla="*/ 96 w 130"/>
                <a:gd name="T1" fmla="*/ 58 h 148"/>
                <a:gd name="T2" fmla="*/ 113 w 130"/>
                <a:gd name="T3" fmla="*/ 139 h 148"/>
                <a:gd name="T4" fmla="*/ 34 w 130"/>
                <a:gd name="T5" fmla="*/ 89 h 148"/>
                <a:gd name="T6" fmla="*/ 17 w 130"/>
                <a:gd name="T7" fmla="*/ 8 h 148"/>
                <a:gd name="T8" fmla="*/ 96 w 130"/>
                <a:gd name="T9" fmla="*/ 58 h 148"/>
              </a:gdLst>
              <a:ahLst/>
              <a:cxnLst>
                <a:cxn ang="0">
                  <a:pos x="T0" y="T1"/>
                </a:cxn>
                <a:cxn ang="0">
                  <a:pos x="T2" y="T3"/>
                </a:cxn>
                <a:cxn ang="0">
                  <a:pos x="T4" y="T5"/>
                </a:cxn>
                <a:cxn ang="0">
                  <a:pos x="T6" y="T7"/>
                </a:cxn>
                <a:cxn ang="0">
                  <a:pos x="T8" y="T9"/>
                </a:cxn>
              </a:cxnLst>
              <a:rect l="0" t="0" r="r" b="b"/>
              <a:pathLst>
                <a:path w="130" h="148">
                  <a:moveTo>
                    <a:pt x="96" y="58"/>
                  </a:moveTo>
                  <a:cubicBezTo>
                    <a:pt x="123" y="95"/>
                    <a:pt x="130" y="131"/>
                    <a:pt x="113" y="139"/>
                  </a:cubicBezTo>
                  <a:cubicBezTo>
                    <a:pt x="96" y="148"/>
                    <a:pt x="61" y="125"/>
                    <a:pt x="34" y="89"/>
                  </a:cubicBezTo>
                  <a:cubicBezTo>
                    <a:pt x="8" y="53"/>
                    <a:pt x="0" y="16"/>
                    <a:pt x="17" y="8"/>
                  </a:cubicBezTo>
                  <a:cubicBezTo>
                    <a:pt x="34" y="0"/>
                    <a:pt x="70" y="22"/>
                    <a:pt x="96" y="58"/>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grpSp>
        <p:nvGrpSpPr>
          <p:cNvPr id="26" name="Group 25">
            <a:extLst>
              <a:ext uri="{FF2B5EF4-FFF2-40B4-BE49-F238E27FC236}">
                <a16:creationId xmlns:a16="http://schemas.microsoft.com/office/drawing/2014/main" id="{78DED92E-6AC7-7349-9483-0FFFA6B078FE}"/>
              </a:ext>
            </a:extLst>
          </p:cNvPr>
          <p:cNvGrpSpPr/>
          <p:nvPr/>
        </p:nvGrpSpPr>
        <p:grpSpPr>
          <a:xfrm>
            <a:off x="1118883" y="1534790"/>
            <a:ext cx="4152619" cy="1366325"/>
            <a:chOff x="1649392" y="1444556"/>
            <a:chExt cx="4152619" cy="1366325"/>
          </a:xfrm>
        </p:grpSpPr>
        <p:grpSp>
          <p:nvGrpSpPr>
            <p:cNvPr id="27" name="Group 26">
              <a:extLst>
                <a:ext uri="{FF2B5EF4-FFF2-40B4-BE49-F238E27FC236}">
                  <a16:creationId xmlns:a16="http://schemas.microsoft.com/office/drawing/2014/main" id="{2910D4D6-87C8-5F4B-9872-B2316385CBA5}"/>
                </a:ext>
              </a:extLst>
            </p:cNvPr>
            <p:cNvGrpSpPr/>
            <p:nvPr/>
          </p:nvGrpSpPr>
          <p:grpSpPr>
            <a:xfrm>
              <a:off x="1649392" y="1444556"/>
              <a:ext cx="2518585" cy="488748"/>
              <a:chOff x="1304722" y="2125324"/>
              <a:chExt cx="2518585" cy="488748"/>
            </a:xfrm>
          </p:grpSpPr>
          <p:sp>
            <p:nvSpPr>
              <p:cNvPr id="31" name="Shape 2540">
                <a:extLst>
                  <a:ext uri="{FF2B5EF4-FFF2-40B4-BE49-F238E27FC236}">
                    <a16:creationId xmlns:a16="http://schemas.microsoft.com/office/drawing/2014/main" id="{760AE764-0EF8-F94E-B85A-B43DE7226631}"/>
                  </a:ext>
                </a:extLst>
              </p:cNvPr>
              <p:cNvSpPr>
                <a:spLocks noChangeAspect="1"/>
              </p:cNvSpPr>
              <p:nvPr/>
            </p:nvSpPr>
            <p:spPr>
              <a:xfrm>
                <a:off x="1304722" y="2146072"/>
                <a:ext cx="481334" cy="4680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gradFill>
                <a:gsLst>
                  <a:gs pos="0">
                    <a:schemeClr val="accent5">
                      <a:lumMod val="67000"/>
                    </a:schemeClr>
                  </a:gs>
                  <a:gs pos="48000">
                    <a:schemeClr val="accent3"/>
                  </a:gs>
                  <a:gs pos="100000">
                    <a:schemeClr val="accent6"/>
                  </a:gs>
                </a:gsLst>
                <a:path path="circle">
                  <a:fillToRect l="100000" t="100000"/>
                </a:path>
              </a:gra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sp>
            <p:nvSpPr>
              <p:cNvPr id="32" name="TextBox 31">
                <a:extLst>
                  <a:ext uri="{FF2B5EF4-FFF2-40B4-BE49-F238E27FC236}">
                    <a16:creationId xmlns:a16="http://schemas.microsoft.com/office/drawing/2014/main" id="{02E32EDF-2317-4E4B-8CE2-09429C7C0B2E}"/>
                  </a:ext>
                </a:extLst>
              </p:cNvPr>
              <p:cNvSpPr txBox="1"/>
              <p:nvPr/>
            </p:nvSpPr>
            <p:spPr>
              <a:xfrm>
                <a:off x="2054687" y="2125324"/>
                <a:ext cx="1768620" cy="282193"/>
              </a:xfrm>
              <a:prstGeom prst="rect">
                <a:avLst/>
              </a:prstGeom>
              <a:noFill/>
            </p:spPr>
            <p:txBody>
              <a:bodyPr wrap="square" lIns="0" tIns="0" rIns="0" bIns="0" rtlCol="0" anchor="ctr">
                <a:spAutoFit/>
              </a:bodyPr>
              <a:lstStyle/>
              <a:p>
                <a:pPr marL="0" marR="0" lvl="0" indent="0" defTabSz="685800" rtl="0" eaLnBrk="1" fontAlgn="auto" latinLnBrk="0" hangingPunct="1">
                  <a:lnSpc>
                    <a:spcPct val="130000"/>
                  </a:lnSpc>
                  <a:spcBef>
                    <a:spcPts val="0"/>
                  </a:spcBef>
                  <a:spcAft>
                    <a:spcPts val="0"/>
                  </a:spcAft>
                  <a:buClrTx/>
                  <a:buSzTx/>
                  <a:buFont typeface="Arial" panose="020B0604020202020204" pitchFamily="34" charset="0"/>
                  <a:buNone/>
                  <a:tabLst/>
                  <a:defRPr/>
                </a:pPr>
                <a:r>
                  <a:rPr kumimoji="0" lang="ru-RU" sz="16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rPr>
                  <a:t>Подзаголовок</a:t>
                </a:r>
                <a:endParaRPr kumimoji="0" lang="en-AU" sz="16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grpSp>
          <p:nvGrpSpPr>
            <p:cNvPr id="28" name="Group 27">
              <a:extLst>
                <a:ext uri="{FF2B5EF4-FFF2-40B4-BE49-F238E27FC236}">
                  <a16:creationId xmlns:a16="http://schemas.microsoft.com/office/drawing/2014/main" id="{5600504E-1597-6544-A326-23F7E7AA9FBB}"/>
                </a:ext>
              </a:extLst>
            </p:cNvPr>
            <p:cNvGrpSpPr/>
            <p:nvPr/>
          </p:nvGrpSpPr>
          <p:grpSpPr>
            <a:xfrm>
              <a:off x="2394707" y="2030536"/>
              <a:ext cx="3407304" cy="780345"/>
              <a:chOff x="2492994" y="3179941"/>
              <a:chExt cx="3407304" cy="780345"/>
            </a:xfrm>
          </p:grpSpPr>
          <p:sp>
            <p:nvSpPr>
              <p:cNvPr id="29" name="Text Placeholder 32">
                <a:extLst>
                  <a:ext uri="{FF2B5EF4-FFF2-40B4-BE49-F238E27FC236}">
                    <a16:creationId xmlns:a16="http://schemas.microsoft.com/office/drawing/2014/main" id="{0587BF45-EA10-6C47-A864-978D0016FB01}"/>
                  </a:ext>
                </a:extLst>
              </p:cNvPr>
              <p:cNvSpPr txBox="1">
                <a:spLocks/>
              </p:cNvSpPr>
              <p:nvPr/>
            </p:nvSpPr>
            <p:spPr>
              <a:xfrm>
                <a:off x="2507279" y="3474691"/>
                <a:ext cx="3393019" cy="48559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anose="020B0604020202020204" pitchFamily="34" charset="0"/>
                  <a:buNone/>
                  <a:tabLst/>
                  <a:defRPr/>
                </a:pPr>
                <a:r>
                  <a:rPr lang="ru-RU" sz="1000" dirty="0">
                    <a:solidFill>
                      <a:srgbClr val="656D78"/>
                    </a:solidFill>
                    <a:latin typeface="Tahoma" panose="020B0604030504040204" pitchFamily="34" charset="0"/>
                  </a:rPr>
                  <a:t>Место для вашего текста. Место для вашего текста. Место для вашего текста. Место для вашего текста. </a:t>
                </a: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Roboto Light" panose="02000000000000000000" pitchFamily="2" charset="0"/>
                  <a:cs typeface="Roboto Light" panose="02000000000000000000" pitchFamily="2" charset="0"/>
                </a:endParaRPr>
              </a:p>
            </p:txBody>
          </p:sp>
          <p:sp>
            <p:nvSpPr>
              <p:cNvPr id="30" name="Text Placeholder 33">
                <a:extLst>
                  <a:ext uri="{FF2B5EF4-FFF2-40B4-BE49-F238E27FC236}">
                    <a16:creationId xmlns:a16="http://schemas.microsoft.com/office/drawing/2014/main" id="{5717533A-016A-9543-8D57-8B58D7C9A0E3}"/>
                  </a:ext>
                </a:extLst>
              </p:cNvPr>
              <p:cNvSpPr txBox="1">
                <a:spLocks/>
              </p:cNvSpPr>
              <p:nvPr/>
            </p:nvSpPr>
            <p:spPr>
              <a:xfrm>
                <a:off x="2492994" y="3179941"/>
                <a:ext cx="3406753" cy="3163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750"/>
                  </a:spcBef>
                  <a:spcAft>
                    <a:spcPts val="0"/>
                  </a:spcAft>
                  <a:buClrTx/>
                  <a:buSzTx/>
                  <a:buFont typeface="Arial" panose="020B0604020202020204" pitchFamily="34" charset="0"/>
                  <a:buNone/>
                  <a:tabLst/>
                  <a:defRPr/>
                </a:pPr>
                <a:r>
                  <a:rPr kumimoji="0" lang="ru-RU" sz="1100" b="0" i="0" u="none" strike="noStrike" kern="1200" cap="none" spc="0" normalizeH="0" baseline="0" noProof="0" dirty="0">
                    <a:ln>
                      <a:noFill/>
                    </a:ln>
                    <a:gradFill>
                      <a:gsLst>
                        <a:gs pos="0">
                          <a:srgbClr val="00695C">
                            <a:lumMod val="67000"/>
                          </a:srgbClr>
                        </a:gs>
                        <a:gs pos="48000">
                          <a:srgbClr val="00897B"/>
                        </a:gs>
                        <a:gs pos="100000">
                          <a:srgbClr val="004D40"/>
                        </a:gs>
                      </a:gsLst>
                      <a:path path="circle">
                        <a:fillToRect l="100000" t="100000"/>
                      </a:path>
                    </a:gradFill>
                    <a:effectLst/>
                    <a:uLnTx/>
                    <a:uFillTx/>
                    <a:latin typeface="Tahoma" panose="020B0604030504040204" pitchFamily="34" charset="0"/>
                    <a:ea typeface="+mn-ea"/>
                    <a:cs typeface="+mn-cs"/>
                  </a:rPr>
                  <a:t>Место для текста</a:t>
                </a:r>
                <a:r>
                  <a:rPr kumimoji="0" lang="en-US" sz="1100" b="0" i="0" u="none" strike="noStrike" kern="1200" cap="none" spc="0" normalizeH="0" baseline="0" noProof="0" dirty="0">
                    <a:ln>
                      <a:noFill/>
                    </a:ln>
                    <a:gradFill>
                      <a:gsLst>
                        <a:gs pos="0">
                          <a:srgbClr val="00695C">
                            <a:lumMod val="67000"/>
                          </a:srgbClr>
                        </a:gs>
                        <a:gs pos="48000">
                          <a:srgbClr val="00897B"/>
                        </a:gs>
                        <a:gs pos="100000">
                          <a:srgbClr val="004D40"/>
                        </a:gs>
                      </a:gsLst>
                      <a:path path="circle">
                        <a:fillToRect l="100000" t="100000"/>
                      </a:path>
                    </a:gradFill>
                    <a:effectLst/>
                    <a:uLnTx/>
                    <a:uFillTx/>
                    <a:latin typeface="Tahoma" panose="020B0604030504040204" pitchFamily="34" charset="0"/>
                    <a:ea typeface="+mn-ea"/>
                    <a:cs typeface="+mn-cs"/>
                  </a:rPr>
                  <a:t>.</a:t>
                </a:r>
              </a:p>
            </p:txBody>
          </p:sp>
        </p:grpSp>
      </p:grpSp>
      <p:grpSp>
        <p:nvGrpSpPr>
          <p:cNvPr id="34" name="Group 33">
            <a:extLst>
              <a:ext uri="{FF2B5EF4-FFF2-40B4-BE49-F238E27FC236}">
                <a16:creationId xmlns:a16="http://schemas.microsoft.com/office/drawing/2014/main" id="{CC2B4FDF-0433-214D-801E-2756F01BADD8}"/>
              </a:ext>
            </a:extLst>
          </p:cNvPr>
          <p:cNvGrpSpPr/>
          <p:nvPr/>
        </p:nvGrpSpPr>
        <p:grpSpPr>
          <a:xfrm>
            <a:off x="1112724" y="3104449"/>
            <a:ext cx="4152619" cy="1366325"/>
            <a:chOff x="1649392" y="1444556"/>
            <a:chExt cx="4152619" cy="1366325"/>
          </a:xfrm>
        </p:grpSpPr>
        <p:grpSp>
          <p:nvGrpSpPr>
            <p:cNvPr id="35" name="Group 34">
              <a:extLst>
                <a:ext uri="{FF2B5EF4-FFF2-40B4-BE49-F238E27FC236}">
                  <a16:creationId xmlns:a16="http://schemas.microsoft.com/office/drawing/2014/main" id="{3DC31B34-EB51-BB44-9223-1B2AE5A845BD}"/>
                </a:ext>
              </a:extLst>
            </p:cNvPr>
            <p:cNvGrpSpPr/>
            <p:nvPr/>
          </p:nvGrpSpPr>
          <p:grpSpPr>
            <a:xfrm>
              <a:off x="1649392" y="1444556"/>
              <a:ext cx="2518585" cy="488748"/>
              <a:chOff x="1304722" y="2125324"/>
              <a:chExt cx="2518585" cy="488748"/>
            </a:xfrm>
          </p:grpSpPr>
          <p:sp>
            <p:nvSpPr>
              <p:cNvPr id="39" name="Shape 2540">
                <a:extLst>
                  <a:ext uri="{FF2B5EF4-FFF2-40B4-BE49-F238E27FC236}">
                    <a16:creationId xmlns:a16="http://schemas.microsoft.com/office/drawing/2014/main" id="{BACC5AE5-E534-054C-BB14-98F6EF848423}"/>
                  </a:ext>
                </a:extLst>
              </p:cNvPr>
              <p:cNvSpPr>
                <a:spLocks noChangeAspect="1"/>
              </p:cNvSpPr>
              <p:nvPr/>
            </p:nvSpPr>
            <p:spPr>
              <a:xfrm>
                <a:off x="1304722" y="2146072"/>
                <a:ext cx="481334" cy="4680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gradFill>
                <a:gsLst>
                  <a:gs pos="0">
                    <a:schemeClr val="accent5">
                      <a:lumMod val="67000"/>
                    </a:schemeClr>
                  </a:gs>
                  <a:gs pos="48000">
                    <a:schemeClr val="accent3"/>
                  </a:gs>
                  <a:gs pos="100000">
                    <a:schemeClr val="accent6"/>
                  </a:gs>
                </a:gsLst>
                <a:path path="circle">
                  <a:fillToRect l="100000" t="100000"/>
                </a:path>
              </a:gra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sp>
            <p:nvSpPr>
              <p:cNvPr id="40" name="TextBox 39">
                <a:extLst>
                  <a:ext uri="{FF2B5EF4-FFF2-40B4-BE49-F238E27FC236}">
                    <a16:creationId xmlns:a16="http://schemas.microsoft.com/office/drawing/2014/main" id="{67CAEEBF-758E-E24C-8667-465719E81B84}"/>
                  </a:ext>
                </a:extLst>
              </p:cNvPr>
              <p:cNvSpPr txBox="1"/>
              <p:nvPr/>
            </p:nvSpPr>
            <p:spPr>
              <a:xfrm>
                <a:off x="2054687" y="2125324"/>
                <a:ext cx="1768620" cy="282193"/>
              </a:xfrm>
              <a:prstGeom prst="rect">
                <a:avLst/>
              </a:prstGeom>
              <a:noFill/>
            </p:spPr>
            <p:txBody>
              <a:bodyPr wrap="square" lIns="0" tIns="0" rIns="0" bIns="0" rtlCol="0" anchor="ctr">
                <a:spAutoFit/>
              </a:bodyPr>
              <a:lstStyle/>
              <a:p>
                <a:pPr marL="0" marR="0" lvl="0" indent="0" defTabSz="685800" rtl="0" eaLnBrk="1" fontAlgn="auto" latinLnBrk="0" hangingPunct="1">
                  <a:lnSpc>
                    <a:spcPct val="130000"/>
                  </a:lnSpc>
                  <a:spcBef>
                    <a:spcPts val="0"/>
                  </a:spcBef>
                  <a:spcAft>
                    <a:spcPts val="0"/>
                  </a:spcAft>
                  <a:buClrTx/>
                  <a:buSzTx/>
                  <a:buFont typeface="Arial" panose="020B0604020202020204" pitchFamily="34" charset="0"/>
                  <a:buNone/>
                  <a:tabLst/>
                  <a:defRPr/>
                </a:pPr>
                <a:r>
                  <a:rPr kumimoji="0" lang="ru-RU" sz="16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rPr>
                  <a:t>Подзаголовок</a:t>
                </a:r>
                <a:endParaRPr kumimoji="0" lang="en-AU" sz="16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grpSp>
          <p:nvGrpSpPr>
            <p:cNvPr id="36" name="Group 35">
              <a:extLst>
                <a:ext uri="{FF2B5EF4-FFF2-40B4-BE49-F238E27FC236}">
                  <a16:creationId xmlns:a16="http://schemas.microsoft.com/office/drawing/2014/main" id="{0EEF0CAB-0886-1B4D-8F20-9F0019CA75E8}"/>
                </a:ext>
              </a:extLst>
            </p:cNvPr>
            <p:cNvGrpSpPr/>
            <p:nvPr/>
          </p:nvGrpSpPr>
          <p:grpSpPr>
            <a:xfrm>
              <a:off x="2394707" y="2030536"/>
              <a:ext cx="3407304" cy="780345"/>
              <a:chOff x="2492994" y="3179941"/>
              <a:chExt cx="3407304" cy="780345"/>
            </a:xfrm>
          </p:grpSpPr>
          <p:sp>
            <p:nvSpPr>
              <p:cNvPr id="37" name="Text Placeholder 32">
                <a:extLst>
                  <a:ext uri="{FF2B5EF4-FFF2-40B4-BE49-F238E27FC236}">
                    <a16:creationId xmlns:a16="http://schemas.microsoft.com/office/drawing/2014/main" id="{75D50B1C-FC8A-6142-8A42-111AB759FCFA}"/>
                  </a:ext>
                </a:extLst>
              </p:cNvPr>
              <p:cNvSpPr txBox="1">
                <a:spLocks/>
              </p:cNvSpPr>
              <p:nvPr/>
            </p:nvSpPr>
            <p:spPr>
              <a:xfrm>
                <a:off x="2507279" y="3474691"/>
                <a:ext cx="3393019" cy="48559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anose="020B0604020202020204" pitchFamily="34" charset="0"/>
                  <a:buNone/>
                  <a:tabLst/>
                  <a:defRPr/>
                </a:pPr>
                <a:r>
                  <a:rPr lang="ru-RU" sz="1000" dirty="0">
                    <a:solidFill>
                      <a:srgbClr val="656D78"/>
                    </a:solidFill>
                    <a:latin typeface="Tahoma" panose="020B0604030504040204" pitchFamily="34" charset="0"/>
                  </a:rPr>
                  <a:t>Место для вашего текста. Место для вашего текста. Место для вашего текста. Место для вашего текста. </a:t>
                </a: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Roboto Light" panose="02000000000000000000" pitchFamily="2" charset="0"/>
                  <a:cs typeface="Roboto Light" panose="02000000000000000000" pitchFamily="2" charset="0"/>
                </a:endParaRPr>
              </a:p>
            </p:txBody>
          </p:sp>
          <p:sp>
            <p:nvSpPr>
              <p:cNvPr id="38" name="Text Placeholder 33">
                <a:extLst>
                  <a:ext uri="{FF2B5EF4-FFF2-40B4-BE49-F238E27FC236}">
                    <a16:creationId xmlns:a16="http://schemas.microsoft.com/office/drawing/2014/main" id="{971A22E9-1A74-B348-89B4-811FB1DD2531}"/>
                  </a:ext>
                </a:extLst>
              </p:cNvPr>
              <p:cNvSpPr txBox="1">
                <a:spLocks/>
              </p:cNvSpPr>
              <p:nvPr/>
            </p:nvSpPr>
            <p:spPr>
              <a:xfrm>
                <a:off x="2492994" y="3179941"/>
                <a:ext cx="3406753" cy="3163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750"/>
                  </a:spcBef>
                  <a:spcAft>
                    <a:spcPts val="0"/>
                  </a:spcAft>
                  <a:buClrTx/>
                  <a:buSzTx/>
                  <a:buFont typeface="Arial" panose="020B0604020202020204" pitchFamily="34" charset="0"/>
                  <a:buNone/>
                  <a:tabLst/>
                  <a:defRPr/>
                </a:pPr>
                <a:r>
                  <a:rPr kumimoji="0" lang="ru-RU" sz="1100" b="0" i="0" u="none" strike="noStrike" kern="1200" cap="none" spc="0" normalizeH="0" baseline="0" noProof="0" dirty="0">
                    <a:ln>
                      <a:noFill/>
                    </a:ln>
                    <a:gradFill>
                      <a:gsLst>
                        <a:gs pos="0">
                          <a:srgbClr val="00695C">
                            <a:lumMod val="67000"/>
                          </a:srgbClr>
                        </a:gs>
                        <a:gs pos="48000">
                          <a:srgbClr val="00897B"/>
                        </a:gs>
                        <a:gs pos="100000">
                          <a:srgbClr val="004D40"/>
                        </a:gs>
                      </a:gsLst>
                      <a:path path="circle">
                        <a:fillToRect l="100000" t="100000"/>
                      </a:path>
                    </a:gradFill>
                    <a:effectLst/>
                    <a:uLnTx/>
                    <a:uFillTx/>
                    <a:latin typeface="Tahoma" panose="020B0604030504040204" pitchFamily="34" charset="0"/>
                    <a:ea typeface="+mn-ea"/>
                    <a:cs typeface="+mn-cs"/>
                  </a:rPr>
                  <a:t>Место для текста</a:t>
                </a:r>
                <a:r>
                  <a:rPr kumimoji="0" lang="en-US" sz="1100" b="0" i="0" u="none" strike="noStrike" kern="1200" cap="none" spc="0" normalizeH="0" baseline="0" noProof="0" dirty="0">
                    <a:ln>
                      <a:noFill/>
                    </a:ln>
                    <a:gradFill>
                      <a:gsLst>
                        <a:gs pos="0">
                          <a:srgbClr val="00695C">
                            <a:lumMod val="67000"/>
                          </a:srgbClr>
                        </a:gs>
                        <a:gs pos="48000">
                          <a:srgbClr val="00897B"/>
                        </a:gs>
                        <a:gs pos="100000">
                          <a:srgbClr val="004D40"/>
                        </a:gs>
                      </a:gsLst>
                      <a:path path="circle">
                        <a:fillToRect l="100000" t="100000"/>
                      </a:path>
                    </a:gradFill>
                    <a:effectLst/>
                    <a:uLnTx/>
                    <a:uFillTx/>
                    <a:latin typeface="Tahoma" panose="020B0604030504040204" pitchFamily="34" charset="0"/>
                    <a:ea typeface="+mn-ea"/>
                    <a:cs typeface="+mn-cs"/>
                  </a:rPr>
                  <a:t>.</a:t>
                </a:r>
              </a:p>
            </p:txBody>
          </p:sp>
        </p:grpSp>
      </p:grpSp>
      <p:grpSp>
        <p:nvGrpSpPr>
          <p:cNvPr id="42" name="Group 41">
            <a:extLst>
              <a:ext uri="{FF2B5EF4-FFF2-40B4-BE49-F238E27FC236}">
                <a16:creationId xmlns:a16="http://schemas.microsoft.com/office/drawing/2014/main" id="{DAEA0544-5AC2-264F-9FE9-42312D509686}"/>
              </a:ext>
            </a:extLst>
          </p:cNvPr>
          <p:cNvGrpSpPr/>
          <p:nvPr/>
        </p:nvGrpSpPr>
        <p:grpSpPr>
          <a:xfrm>
            <a:off x="1118883" y="4667264"/>
            <a:ext cx="4152619" cy="1370909"/>
            <a:chOff x="1649392" y="1439972"/>
            <a:chExt cx="4152619" cy="1370909"/>
          </a:xfrm>
        </p:grpSpPr>
        <p:grpSp>
          <p:nvGrpSpPr>
            <p:cNvPr id="43" name="Group 42">
              <a:extLst>
                <a:ext uri="{FF2B5EF4-FFF2-40B4-BE49-F238E27FC236}">
                  <a16:creationId xmlns:a16="http://schemas.microsoft.com/office/drawing/2014/main" id="{04AAEFD3-8CA5-BB42-BF1B-EE0579AE3614}"/>
                </a:ext>
              </a:extLst>
            </p:cNvPr>
            <p:cNvGrpSpPr/>
            <p:nvPr/>
          </p:nvGrpSpPr>
          <p:grpSpPr>
            <a:xfrm>
              <a:off x="1649392" y="1439972"/>
              <a:ext cx="2518585" cy="493332"/>
              <a:chOff x="1304722" y="2120740"/>
              <a:chExt cx="2518585" cy="493332"/>
            </a:xfrm>
          </p:grpSpPr>
          <p:sp>
            <p:nvSpPr>
              <p:cNvPr id="47" name="Shape 2540">
                <a:extLst>
                  <a:ext uri="{FF2B5EF4-FFF2-40B4-BE49-F238E27FC236}">
                    <a16:creationId xmlns:a16="http://schemas.microsoft.com/office/drawing/2014/main" id="{05153F0F-8D49-ED4B-8A8F-B7060FD1736C}"/>
                  </a:ext>
                </a:extLst>
              </p:cNvPr>
              <p:cNvSpPr>
                <a:spLocks noChangeAspect="1"/>
              </p:cNvSpPr>
              <p:nvPr/>
            </p:nvSpPr>
            <p:spPr>
              <a:xfrm>
                <a:off x="1304722" y="2146072"/>
                <a:ext cx="481334" cy="4680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gradFill>
                <a:gsLst>
                  <a:gs pos="0">
                    <a:schemeClr val="accent5">
                      <a:lumMod val="67000"/>
                    </a:schemeClr>
                  </a:gs>
                  <a:gs pos="48000">
                    <a:schemeClr val="accent3"/>
                  </a:gs>
                  <a:gs pos="100000">
                    <a:schemeClr val="accent6"/>
                  </a:gs>
                </a:gsLst>
                <a:path path="circle">
                  <a:fillToRect l="100000" t="100000"/>
                </a:path>
              </a:gra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sp>
            <p:nvSpPr>
              <p:cNvPr id="48" name="TextBox 47">
                <a:extLst>
                  <a:ext uri="{FF2B5EF4-FFF2-40B4-BE49-F238E27FC236}">
                    <a16:creationId xmlns:a16="http://schemas.microsoft.com/office/drawing/2014/main" id="{057140C0-2502-FD41-8F07-D51323555C55}"/>
                  </a:ext>
                </a:extLst>
              </p:cNvPr>
              <p:cNvSpPr txBox="1"/>
              <p:nvPr/>
            </p:nvSpPr>
            <p:spPr>
              <a:xfrm>
                <a:off x="2054687" y="2120740"/>
                <a:ext cx="1768620" cy="291362"/>
              </a:xfrm>
              <a:prstGeom prst="rect">
                <a:avLst/>
              </a:prstGeom>
              <a:noFill/>
            </p:spPr>
            <p:txBody>
              <a:bodyPr wrap="square" lIns="0" tIns="0" rIns="0" bIns="0" rtlCol="0" anchor="ctr">
                <a:spAutoFit/>
              </a:bodyPr>
              <a:lstStyle/>
              <a:p>
                <a:pPr>
                  <a:lnSpc>
                    <a:spcPct val="130000"/>
                  </a:lnSpc>
                  <a:defRPr/>
                </a:pPr>
                <a:r>
                  <a:rPr kumimoji="0" lang="ru-RU" sz="16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rPr>
                  <a:t>Подзаголовок</a:t>
                </a:r>
                <a:endParaRPr kumimoji="0" lang="en-AU" sz="1600" b="1"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grpSp>
          <p:nvGrpSpPr>
            <p:cNvPr id="44" name="Group 43">
              <a:extLst>
                <a:ext uri="{FF2B5EF4-FFF2-40B4-BE49-F238E27FC236}">
                  <a16:creationId xmlns:a16="http://schemas.microsoft.com/office/drawing/2014/main" id="{8400841F-0B35-AF4F-A262-D6A369F189F7}"/>
                </a:ext>
              </a:extLst>
            </p:cNvPr>
            <p:cNvGrpSpPr/>
            <p:nvPr/>
          </p:nvGrpSpPr>
          <p:grpSpPr>
            <a:xfrm>
              <a:off x="2394707" y="2030536"/>
              <a:ext cx="3407304" cy="780345"/>
              <a:chOff x="2492994" y="3179941"/>
              <a:chExt cx="3407304" cy="780345"/>
            </a:xfrm>
          </p:grpSpPr>
          <p:sp>
            <p:nvSpPr>
              <p:cNvPr id="45" name="Text Placeholder 32">
                <a:extLst>
                  <a:ext uri="{FF2B5EF4-FFF2-40B4-BE49-F238E27FC236}">
                    <a16:creationId xmlns:a16="http://schemas.microsoft.com/office/drawing/2014/main" id="{13FF0C52-7FCE-F046-BFDF-8D5C1D053198}"/>
                  </a:ext>
                </a:extLst>
              </p:cNvPr>
              <p:cNvSpPr txBox="1">
                <a:spLocks/>
              </p:cNvSpPr>
              <p:nvPr/>
            </p:nvSpPr>
            <p:spPr>
              <a:xfrm>
                <a:off x="2507279" y="3474691"/>
                <a:ext cx="3393019" cy="48559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anose="020B0604020202020204" pitchFamily="34" charset="0"/>
                  <a:buNone/>
                  <a:tabLst/>
                  <a:defRPr/>
                </a:pPr>
                <a:r>
                  <a:rPr lang="ru-RU" sz="1000" dirty="0">
                    <a:solidFill>
                      <a:srgbClr val="656D78"/>
                    </a:solidFill>
                    <a:latin typeface="Tahoma" panose="020B0604030504040204" pitchFamily="34" charset="0"/>
                  </a:rPr>
                  <a:t>Место для вашего текста. Место для вашего текста. Место для вашего текста. Место для вашего текста. </a:t>
                </a:r>
                <a:endParaRPr kumimoji="0" lang="en-US" sz="1000" b="0" i="0" u="none" strike="noStrike" kern="1200" cap="none" spc="0" normalizeH="0" baseline="0" noProof="0" dirty="0">
                  <a:ln>
                    <a:noFill/>
                  </a:ln>
                  <a:solidFill>
                    <a:srgbClr val="656D78"/>
                  </a:solidFill>
                  <a:effectLst/>
                  <a:uLnTx/>
                  <a:uFillTx/>
                  <a:latin typeface="Tahoma" panose="020B0604030504040204" pitchFamily="34" charset="0"/>
                  <a:ea typeface="Roboto Light" panose="02000000000000000000" pitchFamily="2" charset="0"/>
                  <a:cs typeface="Roboto Light" panose="02000000000000000000" pitchFamily="2" charset="0"/>
                </a:endParaRPr>
              </a:p>
            </p:txBody>
          </p:sp>
          <p:sp>
            <p:nvSpPr>
              <p:cNvPr id="46" name="Text Placeholder 33">
                <a:extLst>
                  <a:ext uri="{FF2B5EF4-FFF2-40B4-BE49-F238E27FC236}">
                    <a16:creationId xmlns:a16="http://schemas.microsoft.com/office/drawing/2014/main" id="{0F08B1AA-665A-F445-85AA-1E4FA6FA7C0E}"/>
                  </a:ext>
                </a:extLst>
              </p:cNvPr>
              <p:cNvSpPr txBox="1">
                <a:spLocks/>
              </p:cNvSpPr>
              <p:nvPr/>
            </p:nvSpPr>
            <p:spPr>
              <a:xfrm>
                <a:off x="2492994" y="3179941"/>
                <a:ext cx="3406753" cy="3163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buNone/>
                  <a:defRPr/>
                </a:pPr>
                <a:r>
                  <a:rPr kumimoji="0" lang="ru-RU" sz="1100" b="0" i="0" u="none" strike="noStrike" kern="1200" cap="none" spc="0" normalizeH="0" baseline="0" noProof="0" dirty="0">
                    <a:ln>
                      <a:noFill/>
                    </a:ln>
                    <a:gradFill>
                      <a:gsLst>
                        <a:gs pos="0">
                          <a:srgbClr val="00695C">
                            <a:lumMod val="67000"/>
                          </a:srgbClr>
                        </a:gs>
                        <a:gs pos="48000">
                          <a:srgbClr val="00897B"/>
                        </a:gs>
                        <a:gs pos="100000">
                          <a:srgbClr val="004D40"/>
                        </a:gs>
                      </a:gsLst>
                      <a:path path="circle">
                        <a:fillToRect l="100000" t="100000"/>
                      </a:path>
                    </a:gradFill>
                    <a:effectLst/>
                    <a:uLnTx/>
                    <a:uFillTx/>
                    <a:latin typeface="Tahoma" panose="020B0604030504040204" pitchFamily="34" charset="0"/>
                    <a:ea typeface="+mn-ea"/>
                    <a:cs typeface="+mn-cs"/>
                  </a:rPr>
                  <a:t>Место для текста</a:t>
                </a:r>
                <a:r>
                  <a:rPr kumimoji="0" lang="en-US" sz="1100" b="0" i="0" u="none" strike="noStrike" kern="1200" cap="none" spc="0" normalizeH="0" baseline="0" noProof="0" dirty="0">
                    <a:ln>
                      <a:noFill/>
                    </a:ln>
                    <a:gradFill>
                      <a:gsLst>
                        <a:gs pos="0">
                          <a:srgbClr val="00695C">
                            <a:lumMod val="67000"/>
                          </a:srgbClr>
                        </a:gs>
                        <a:gs pos="48000">
                          <a:srgbClr val="00897B"/>
                        </a:gs>
                        <a:gs pos="100000">
                          <a:srgbClr val="004D40"/>
                        </a:gs>
                      </a:gsLst>
                      <a:path path="circle">
                        <a:fillToRect l="100000" t="100000"/>
                      </a:path>
                    </a:gradFill>
                    <a:effectLst/>
                    <a:uLnTx/>
                    <a:uFillTx/>
                    <a:latin typeface="Tahoma" panose="020B0604030504040204" pitchFamily="34" charset="0"/>
                    <a:ea typeface="+mn-ea"/>
                    <a:cs typeface="+mn-cs"/>
                  </a:rPr>
                  <a:t>.</a:t>
                </a:r>
              </a:p>
            </p:txBody>
          </p:sp>
        </p:grpSp>
      </p:grpSp>
    </p:spTree>
    <p:extLst>
      <p:ext uri="{BB962C8B-B14F-4D97-AF65-F5344CB8AC3E}">
        <p14:creationId xmlns:p14="http://schemas.microsoft.com/office/powerpoint/2010/main" val="3122600978"/>
      </p:ext>
    </p:extLst>
  </p:cSld>
  <p:clrMapOvr>
    <a:masterClrMapping/>
  </p:clrMapOvr>
  <mc:AlternateContent xmlns:mc="http://schemas.openxmlformats.org/markup-compatibility/2006" xmlns:p14="http://schemas.microsoft.com/office/powerpoint/2010/main">
    <mc:Choice Requires="p14">
      <p:transition spd="slow" p14:dur="1250" advTm="1000">
        <p14:switch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by="(-#ppt_w*2)" calcmode="lin" valueType="num">
                                      <p:cBhvr rctx="PPT">
                                        <p:cTn id="7" dur="250" autoRev="1" fill="hold">
                                          <p:stCondLst>
                                            <p:cond delay="0"/>
                                          </p:stCondLst>
                                        </p:cTn>
                                        <p:tgtEl>
                                          <p:spTgt spid="2">
                                            <p:txEl>
                                              <p:pRg st="0" end="0"/>
                                            </p:txEl>
                                          </p:spTgt>
                                        </p:tgtEl>
                                        <p:attrNameLst>
                                          <p:attrName>ppt_w</p:attrName>
                                        </p:attrNameLst>
                                      </p:cBhvr>
                                    </p:anim>
                                    <p:anim by="(#ppt_w*0.50)" calcmode="lin" valueType="num">
                                      <p:cBhvr>
                                        <p:cTn id="8" dur="250" decel="50000" autoRev="1" fill="hold">
                                          <p:stCondLst>
                                            <p:cond delay="0"/>
                                          </p:stCondLst>
                                        </p:cTn>
                                        <p:tgtEl>
                                          <p:spTgt spid="2">
                                            <p:txEl>
                                              <p:pRg st="0" end="0"/>
                                            </p:txEl>
                                          </p:spTgt>
                                        </p:tgtEl>
                                        <p:attrNameLst>
                                          <p:attrName>ppt_x</p:attrName>
                                        </p:attrNameLst>
                                      </p:cBhvr>
                                    </p:anim>
                                    <p:anim from="(-#ppt_h/2)" to="(#ppt_y)" calcmode="lin" valueType="num">
                                      <p:cBhvr>
                                        <p:cTn id="9" dur="500" fill="hold">
                                          <p:stCondLst>
                                            <p:cond delay="0"/>
                                          </p:stCondLst>
                                        </p:cTn>
                                        <p:tgtEl>
                                          <p:spTgt spid="2">
                                            <p:txEl>
                                              <p:pRg st="0" end="0"/>
                                            </p:txEl>
                                          </p:spTgt>
                                        </p:tgtEl>
                                        <p:attrNameLst>
                                          <p:attrName>ppt_y</p:attrName>
                                        </p:attrNameLst>
                                      </p:cBhvr>
                                    </p:anim>
                                    <p:animRot by="21600000">
                                      <p:cBhvr>
                                        <p:cTn id="10" dur="500" fill="hold">
                                          <p:stCondLst>
                                            <p:cond delay="0"/>
                                          </p:stCondLst>
                                        </p:cTn>
                                        <p:tgtEl>
                                          <p:spTgt spid="2">
                                            <p:txEl>
                                              <p:pRg st="0" end="0"/>
                                            </p:txEl>
                                          </p:spTgt>
                                        </p:tgtEl>
                                        <p:attrNameLst>
                                          <p:attrName>r</p:attrName>
                                        </p:attrNameLst>
                                      </p:cBhvr>
                                    </p:animRot>
                                  </p:childTnLst>
                                </p:cTn>
                              </p:par>
                            </p:childTnLst>
                          </p:cTn>
                        </p:par>
                        <p:par>
                          <p:cTn id="11" fill="hold">
                            <p:stCondLst>
                              <p:cond delay="1200"/>
                            </p:stCondLst>
                            <p:childTnLst>
                              <p:par>
                                <p:cTn id="12" presetID="16" presetClass="entr" presetSubtype="21"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par>
                          <p:cTn id="15" fill="hold">
                            <p:stCondLst>
                              <p:cond delay="1700"/>
                            </p:stCondLst>
                            <p:childTnLst>
                              <p:par>
                                <p:cTn id="16" presetID="2" presetClass="entr" presetSubtype="2" fill="hold"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fill="hold"/>
                                        <p:tgtEl>
                                          <p:spTgt spid="25"/>
                                        </p:tgtEl>
                                        <p:attrNameLst>
                                          <p:attrName>ppt_x</p:attrName>
                                        </p:attrNameLst>
                                      </p:cBhvr>
                                      <p:tavLst>
                                        <p:tav tm="0">
                                          <p:val>
                                            <p:strVal val="1+#ppt_w/2"/>
                                          </p:val>
                                        </p:tav>
                                        <p:tav tm="100000">
                                          <p:val>
                                            <p:strVal val="#ppt_x"/>
                                          </p:val>
                                        </p:tav>
                                      </p:tavLst>
                                    </p:anim>
                                    <p:anim calcmode="lin" valueType="num">
                                      <p:cBhvr additive="base">
                                        <p:cTn id="19" dur="500" fill="hold"/>
                                        <p:tgtEl>
                                          <p:spTgt spid="25"/>
                                        </p:tgtEl>
                                        <p:attrNameLst>
                                          <p:attrName>ppt_y</p:attrName>
                                        </p:attrNameLst>
                                      </p:cBhvr>
                                      <p:tavLst>
                                        <p:tav tm="0">
                                          <p:val>
                                            <p:strVal val="#ppt_y"/>
                                          </p:val>
                                        </p:tav>
                                        <p:tav tm="100000">
                                          <p:val>
                                            <p:strVal val="#ppt_y"/>
                                          </p:val>
                                        </p:tav>
                                      </p:tavLst>
                                    </p:anim>
                                  </p:childTnLst>
                                </p:cTn>
                              </p:par>
                            </p:childTnLst>
                          </p:cTn>
                        </p:par>
                        <p:par>
                          <p:cTn id="20" fill="hold">
                            <p:stCondLst>
                              <p:cond delay="2200"/>
                            </p:stCondLst>
                            <p:childTnLst>
                              <p:par>
                                <p:cTn id="21" presetID="12" presetClass="entr" presetSubtype="4"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500"/>
                                        <p:tgtEl>
                                          <p:spTgt spid="26"/>
                                        </p:tgtEl>
                                        <p:attrNameLst>
                                          <p:attrName>ppt_y</p:attrName>
                                        </p:attrNameLst>
                                      </p:cBhvr>
                                      <p:tavLst>
                                        <p:tav tm="0">
                                          <p:val>
                                            <p:strVal val="#ppt_y+#ppt_h*1.125000"/>
                                          </p:val>
                                        </p:tav>
                                        <p:tav tm="100000">
                                          <p:val>
                                            <p:strVal val="#ppt_y"/>
                                          </p:val>
                                        </p:tav>
                                      </p:tavLst>
                                    </p:anim>
                                    <p:animEffect transition="in" filter="wipe(up)">
                                      <p:cBhvr>
                                        <p:cTn id="24" dur="500"/>
                                        <p:tgtEl>
                                          <p:spTgt spid="26"/>
                                        </p:tgtEl>
                                      </p:cBhvr>
                                    </p:animEffect>
                                  </p:childTnLst>
                                </p:cTn>
                              </p:par>
                            </p:childTnLst>
                          </p:cTn>
                        </p:par>
                        <p:par>
                          <p:cTn id="25" fill="hold">
                            <p:stCondLst>
                              <p:cond delay="2700"/>
                            </p:stCondLst>
                            <p:childTnLst>
                              <p:par>
                                <p:cTn id="26" presetID="12" presetClass="entr" presetSubtype="4" fill="hold" nodeType="after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additive="base">
                                        <p:cTn id="28" dur="500"/>
                                        <p:tgtEl>
                                          <p:spTgt spid="34"/>
                                        </p:tgtEl>
                                        <p:attrNameLst>
                                          <p:attrName>ppt_y</p:attrName>
                                        </p:attrNameLst>
                                      </p:cBhvr>
                                      <p:tavLst>
                                        <p:tav tm="0">
                                          <p:val>
                                            <p:strVal val="#ppt_y+#ppt_h*1.125000"/>
                                          </p:val>
                                        </p:tav>
                                        <p:tav tm="100000">
                                          <p:val>
                                            <p:strVal val="#ppt_y"/>
                                          </p:val>
                                        </p:tav>
                                      </p:tavLst>
                                    </p:anim>
                                    <p:animEffect transition="in" filter="wipe(up)">
                                      <p:cBhvr>
                                        <p:cTn id="29" dur="500"/>
                                        <p:tgtEl>
                                          <p:spTgt spid="34"/>
                                        </p:tgtEl>
                                      </p:cBhvr>
                                    </p:animEffect>
                                  </p:childTnLst>
                                </p:cTn>
                              </p:par>
                            </p:childTnLst>
                          </p:cTn>
                        </p:par>
                        <p:par>
                          <p:cTn id="30" fill="hold">
                            <p:stCondLst>
                              <p:cond delay="3200"/>
                            </p:stCondLst>
                            <p:childTnLst>
                              <p:par>
                                <p:cTn id="31" presetID="12" presetClass="entr" presetSubtype="4" fill="hold" nodeType="afterEffect">
                                  <p:stCondLst>
                                    <p:cond delay="0"/>
                                  </p:stCondLst>
                                  <p:childTnLst>
                                    <p:set>
                                      <p:cBhvr>
                                        <p:cTn id="32" dur="1" fill="hold">
                                          <p:stCondLst>
                                            <p:cond delay="0"/>
                                          </p:stCondLst>
                                        </p:cTn>
                                        <p:tgtEl>
                                          <p:spTgt spid="42"/>
                                        </p:tgtEl>
                                        <p:attrNameLst>
                                          <p:attrName>style.visibility</p:attrName>
                                        </p:attrNameLst>
                                      </p:cBhvr>
                                      <p:to>
                                        <p:strVal val="visible"/>
                                      </p:to>
                                    </p:set>
                                    <p:anim calcmode="lin" valueType="num">
                                      <p:cBhvr additive="base">
                                        <p:cTn id="33" dur="500"/>
                                        <p:tgtEl>
                                          <p:spTgt spid="42"/>
                                        </p:tgtEl>
                                        <p:attrNameLst>
                                          <p:attrName>ppt_y</p:attrName>
                                        </p:attrNameLst>
                                      </p:cBhvr>
                                      <p:tavLst>
                                        <p:tav tm="0">
                                          <p:val>
                                            <p:strVal val="#ppt_y+#ppt_h*1.125000"/>
                                          </p:val>
                                        </p:tav>
                                        <p:tav tm="100000">
                                          <p:val>
                                            <p:strVal val="#ppt_y"/>
                                          </p:val>
                                        </p:tav>
                                      </p:tavLst>
                                    </p:anim>
                                    <p:animEffect transition="in" filter="wipe(up)">
                                      <p:cBhvr>
                                        <p:cTn id="3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83BE5DC-3DF4-2548-B1FC-71E4D233985E}"/>
              </a:ext>
            </a:extLst>
          </p:cNvPr>
          <p:cNvSpPr txBox="1"/>
          <p:nvPr/>
        </p:nvSpPr>
        <p:spPr>
          <a:xfrm>
            <a:off x="2324884" y="408124"/>
            <a:ext cx="7553866" cy="584775"/>
          </a:xfrm>
          <a:prstGeom prst="rect">
            <a:avLst/>
          </a:prstGeom>
          <a:noFill/>
        </p:spPr>
        <p:txBody>
          <a:bodyPr wrap="square" rtlCol="0">
            <a:spAutoFit/>
          </a:bodyPr>
          <a:lstStyle/>
          <a:p>
            <a:pPr lvl="0" algn="ctr">
              <a:defRPr/>
            </a:pPr>
            <a:r>
              <a:rPr lang="ru-RU" sz="3200" dirty="0">
                <a:solidFill>
                  <a:srgbClr val="656D78"/>
                </a:solidFill>
                <a:latin typeface="Tahoma" panose="020B0604030504040204" pitchFamily="34" charset="0"/>
                <a:ea typeface="Tahoma" panose="020B0604030504040204" pitchFamily="34" charset="0"/>
                <a:cs typeface="Tahoma" panose="020B0604030504040204" pitchFamily="34" charset="0"/>
              </a:rPr>
              <a:t>Заголовок </a:t>
            </a:r>
            <a:r>
              <a:rPr lang="ru-RU" sz="3200" dirty="0">
                <a:solidFill>
                  <a:srgbClr val="26A69A"/>
                </a:solidFill>
                <a:latin typeface="Tahoma" panose="020B0604030504040204" pitchFamily="34" charset="0"/>
                <a:ea typeface="Tahoma" panose="020B0604030504040204" pitchFamily="34" charset="0"/>
                <a:cs typeface="Tahoma" panose="020B0604030504040204" pitchFamily="34" charset="0"/>
              </a:rPr>
              <a:t>слайда</a:t>
            </a:r>
            <a:endParaRPr lang="en-US" sz="3200" dirty="0">
              <a:solidFill>
                <a:srgbClr val="656D78"/>
              </a:solidFill>
              <a:latin typeface="Tahoma" panose="020B0604030504040204" pitchFamily="34" charset="0"/>
              <a:ea typeface="Tahoma" panose="020B0604030504040204" pitchFamily="34" charset="0"/>
              <a:cs typeface="Tahoma" panose="020B0604030504040204" pitchFamily="34" charset="0"/>
            </a:endParaRPr>
          </a:p>
        </p:txBody>
      </p:sp>
      <p:sp>
        <p:nvSpPr>
          <p:cNvPr id="3" name="Rectangle 2">
            <a:extLst>
              <a:ext uri="{FF2B5EF4-FFF2-40B4-BE49-F238E27FC236}">
                <a16:creationId xmlns:a16="http://schemas.microsoft.com/office/drawing/2014/main" id="{0F9AAF73-1C8A-FD4C-94F8-609C346D3384}"/>
              </a:ext>
            </a:extLst>
          </p:cNvPr>
          <p:cNvSpPr/>
          <p:nvPr/>
        </p:nvSpPr>
        <p:spPr>
          <a:xfrm>
            <a:off x="5344615" y="939038"/>
            <a:ext cx="1513556" cy="276999"/>
          </a:xfrm>
          <a:prstGeom prst="rect">
            <a:avLst/>
          </a:prstGeom>
        </p:spPr>
        <p:txBody>
          <a:bodyPr wrap="none">
            <a:spAutoFit/>
          </a:bodyPr>
          <a:lstStyle/>
          <a:p>
            <a:pPr lvl="0" algn="ctr">
              <a:defRPr/>
            </a:pPr>
            <a:r>
              <a:rPr lang="ru-RU" sz="1200" dirty="0">
                <a:solidFill>
                  <a:srgbClr val="656D78"/>
                </a:solidFill>
                <a:latin typeface="Tahoma" panose="020B0604030504040204" pitchFamily="34" charset="0"/>
              </a:rPr>
              <a:t>Краткое </a:t>
            </a:r>
            <a:r>
              <a:rPr lang="ru-RU" sz="1200" dirty="0">
                <a:solidFill>
                  <a:srgbClr val="26A69A"/>
                </a:solidFill>
                <a:latin typeface="Tahoma" panose="020B0604030504040204" pitchFamily="34" charset="0"/>
              </a:rPr>
              <a:t>описание.</a:t>
            </a:r>
            <a:endParaRPr kumimoji="0" lang="en-US" sz="12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 name="AutoShape 3">
            <a:extLst>
              <a:ext uri="{FF2B5EF4-FFF2-40B4-BE49-F238E27FC236}">
                <a16:creationId xmlns:a16="http://schemas.microsoft.com/office/drawing/2014/main" id="{DF099EAC-7991-9A4B-AB6F-1EF54929E1EE}"/>
              </a:ext>
            </a:extLst>
          </p:cNvPr>
          <p:cNvSpPr>
            <a:spLocks noChangeAspect="1" noChangeArrowheads="1" noTextEdit="1"/>
          </p:cNvSpPr>
          <p:nvPr/>
        </p:nvSpPr>
        <p:spPr bwMode="auto">
          <a:xfrm>
            <a:off x="0" y="1888339"/>
            <a:ext cx="12192000" cy="506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nvGrpSpPr>
          <p:cNvPr id="160" name="Group 159">
            <a:extLst>
              <a:ext uri="{FF2B5EF4-FFF2-40B4-BE49-F238E27FC236}">
                <a16:creationId xmlns:a16="http://schemas.microsoft.com/office/drawing/2014/main" id="{D427A47E-04EF-354F-BE47-919B306C0359}"/>
              </a:ext>
            </a:extLst>
          </p:cNvPr>
          <p:cNvGrpSpPr/>
          <p:nvPr/>
        </p:nvGrpSpPr>
        <p:grpSpPr>
          <a:xfrm>
            <a:off x="0" y="2848777"/>
            <a:ext cx="12828966" cy="4100512"/>
            <a:chOff x="0" y="2848777"/>
            <a:chExt cx="12828966" cy="4100512"/>
          </a:xfrm>
        </p:grpSpPr>
        <p:sp>
          <p:nvSpPr>
            <p:cNvPr id="6" name="Freeform 5">
              <a:extLst>
                <a:ext uri="{FF2B5EF4-FFF2-40B4-BE49-F238E27FC236}">
                  <a16:creationId xmlns:a16="http://schemas.microsoft.com/office/drawing/2014/main" id="{28DD6B4C-EA91-5F46-A96B-C348032FC399}"/>
                </a:ext>
              </a:extLst>
            </p:cNvPr>
            <p:cNvSpPr>
              <a:spLocks/>
            </p:cNvSpPr>
            <p:nvPr/>
          </p:nvSpPr>
          <p:spPr bwMode="auto">
            <a:xfrm>
              <a:off x="10950953" y="3669432"/>
              <a:ext cx="1878013" cy="844550"/>
            </a:xfrm>
            <a:custGeom>
              <a:avLst/>
              <a:gdLst>
                <a:gd name="T0" fmla="*/ 422 w 434"/>
                <a:gd name="T1" fmla="*/ 157 h 195"/>
                <a:gd name="T2" fmla="*/ 409 w 434"/>
                <a:gd name="T3" fmla="*/ 154 h 195"/>
                <a:gd name="T4" fmla="*/ 388 w 434"/>
                <a:gd name="T5" fmla="*/ 154 h 195"/>
                <a:gd name="T6" fmla="*/ 389 w 434"/>
                <a:gd name="T7" fmla="*/ 149 h 195"/>
                <a:gd name="T8" fmla="*/ 389 w 434"/>
                <a:gd name="T9" fmla="*/ 145 h 195"/>
                <a:gd name="T10" fmla="*/ 320 w 434"/>
                <a:gd name="T11" fmla="*/ 80 h 195"/>
                <a:gd name="T12" fmla="*/ 303 w 434"/>
                <a:gd name="T13" fmla="*/ 82 h 195"/>
                <a:gd name="T14" fmla="*/ 208 w 434"/>
                <a:gd name="T15" fmla="*/ 0 h 195"/>
                <a:gd name="T16" fmla="*/ 117 w 434"/>
                <a:gd name="T17" fmla="*/ 86 h 195"/>
                <a:gd name="T18" fmla="*/ 112 w 434"/>
                <a:gd name="T19" fmla="*/ 86 h 195"/>
                <a:gd name="T20" fmla="*/ 47 w 434"/>
                <a:gd name="T21" fmla="*/ 145 h 195"/>
                <a:gd name="T22" fmla="*/ 46 w 434"/>
                <a:gd name="T23" fmla="*/ 148 h 195"/>
                <a:gd name="T24" fmla="*/ 47 w 434"/>
                <a:gd name="T25" fmla="*/ 154 h 195"/>
                <a:gd name="T26" fmla="*/ 25 w 434"/>
                <a:gd name="T27" fmla="*/ 154 h 195"/>
                <a:gd name="T28" fmla="*/ 21 w 434"/>
                <a:gd name="T29" fmla="*/ 155 h 195"/>
                <a:gd name="T30" fmla="*/ 7 w 434"/>
                <a:gd name="T31" fmla="*/ 160 h 195"/>
                <a:gd name="T32" fmla="*/ 0 w 434"/>
                <a:gd name="T33" fmla="*/ 175 h 195"/>
                <a:gd name="T34" fmla="*/ 25 w 434"/>
                <a:gd name="T35" fmla="*/ 195 h 195"/>
                <a:gd name="T36" fmla="*/ 70 w 434"/>
                <a:gd name="T37" fmla="*/ 195 h 195"/>
                <a:gd name="T38" fmla="*/ 129 w 434"/>
                <a:gd name="T39" fmla="*/ 195 h 195"/>
                <a:gd name="T40" fmla="*/ 154 w 434"/>
                <a:gd name="T41" fmla="*/ 195 h 195"/>
                <a:gd name="T42" fmla="*/ 277 w 434"/>
                <a:gd name="T43" fmla="*/ 195 h 195"/>
                <a:gd name="T44" fmla="*/ 297 w 434"/>
                <a:gd name="T45" fmla="*/ 195 h 195"/>
                <a:gd name="T46" fmla="*/ 363 w 434"/>
                <a:gd name="T47" fmla="*/ 195 h 195"/>
                <a:gd name="T48" fmla="*/ 409 w 434"/>
                <a:gd name="T49" fmla="*/ 195 h 195"/>
                <a:gd name="T50" fmla="*/ 427 w 434"/>
                <a:gd name="T51" fmla="*/ 189 h 195"/>
                <a:gd name="T52" fmla="*/ 434 w 434"/>
                <a:gd name="T53" fmla="*/ 175 h 195"/>
                <a:gd name="T54" fmla="*/ 422 w 434"/>
                <a:gd name="T55" fmla="*/ 15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4" h="195">
                  <a:moveTo>
                    <a:pt x="422" y="157"/>
                  </a:moveTo>
                  <a:cubicBezTo>
                    <a:pt x="418" y="155"/>
                    <a:pt x="414" y="154"/>
                    <a:pt x="409" y="154"/>
                  </a:cubicBezTo>
                  <a:cubicBezTo>
                    <a:pt x="388" y="154"/>
                    <a:pt x="388" y="154"/>
                    <a:pt x="388" y="154"/>
                  </a:cubicBezTo>
                  <a:cubicBezTo>
                    <a:pt x="388" y="152"/>
                    <a:pt x="389" y="151"/>
                    <a:pt x="389" y="149"/>
                  </a:cubicBezTo>
                  <a:cubicBezTo>
                    <a:pt x="389" y="147"/>
                    <a:pt x="389" y="146"/>
                    <a:pt x="389" y="145"/>
                  </a:cubicBezTo>
                  <a:cubicBezTo>
                    <a:pt x="389" y="109"/>
                    <a:pt x="358" y="80"/>
                    <a:pt x="320" y="80"/>
                  </a:cubicBezTo>
                  <a:cubicBezTo>
                    <a:pt x="314" y="80"/>
                    <a:pt x="308" y="81"/>
                    <a:pt x="303" y="82"/>
                  </a:cubicBezTo>
                  <a:cubicBezTo>
                    <a:pt x="301" y="75"/>
                    <a:pt x="302" y="0"/>
                    <a:pt x="208" y="0"/>
                  </a:cubicBezTo>
                  <a:cubicBezTo>
                    <a:pt x="159" y="0"/>
                    <a:pt x="120" y="38"/>
                    <a:pt x="117" y="86"/>
                  </a:cubicBezTo>
                  <a:cubicBezTo>
                    <a:pt x="116" y="86"/>
                    <a:pt x="114" y="86"/>
                    <a:pt x="112" y="86"/>
                  </a:cubicBezTo>
                  <a:cubicBezTo>
                    <a:pt x="77" y="86"/>
                    <a:pt x="48" y="113"/>
                    <a:pt x="47" y="145"/>
                  </a:cubicBezTo>
                  <a:cubicBezTo>
                    <a:pt x="46" y="146"/>
                    <a:pt x="46" y="147"/>
                    <a:pt x="46" y="148"/>
                  </a:cubicBezTo>
                  <a:cubicBezTo>
                    <a:pt x="46" y="150"/>
                    <a:pt x="47" y="152"/>
                    <a:pt x="47" y="154"/>
                  </a:cubicBezTo>
                  <a:cubicBezTo>
                    <a:pt x="25" y="154"/>
                    <a:pt x="25" y="154"/>
                    <a:pt x="25" y="154"/>
                  </a:cubicBezTo>
                  <a:cubicBezTo>
                    <a:pt x="24" y="154"/>
                    <a:pt x="22" y="154"/>
                    <a:pt x="21" y="155"/>
                  </a:cubicBezTo>
                  <a:cubicBezTo>
                    <a:pt x="16" y="155"/>
                    <a:pt x="11" y="157"/>
                    <a:pt x="7" y="160"/>
                  </a:cubicBezTo>
                  <a:cubicBezTo>
                    <a:pt x="3" y="164"/>
                    <a:pt x="0" y="169"/>
                    <a:pt x="0" y="175"/>
                  </a:cubicBezTo>
                  <a:cubicBezTo>
                    <a:pt x="0" y="186"/>
                    <a:pt x="11" y="195"/>
                    <a:pt x="25" y="195"/>
                  </a:cubicBezTo>
                  <a:cubicBezTo>
                    <a:pt x="70" y="195"/>
                    <a:pt x="70" y="195"/>
                    <a:pt x="70" y="195"/>
                  </a:cubicBezTo>
                  <a:cubicBezTo>
                    <a:pt x="129" y="195"/>
                    <a:pt x="129" y="195"/>
                    <a:pt x="129" y="195"/>
                  </a:cubicBezTo>
                  <a:cubicBezTo>
                    <a:pt x="154" y="195"/>
                    <a:pt x="154" y="195"/>
                    <a:pt x="154" y="195"/>
                  </a:cubicBezTo>
                  <a:cubicBezTo>
                    <a:pt x="277" y="195"/>
                    <a:pt x="277" y="195"/>
                    <a:pt x="277" y="195"/>
                  </a:cubicBezTo>
                  <a:cubicBezTo>
                    <a:pt x="297" y="195"/>
                    <a:pt x="297" y="195"/>
                    <a:pt x="297" y="195"/>
                  </a:cubicBezTo>
                  <a:cubicBezTo>
                    <a:pt x="363" y="195"/>
                    <a:pt x="363" y="195"/>
                    <a:pt x="363" y="195"/>
                  </a:cubicBezTo>
                  <a:cubicBezTo>
                    <a:pt x="409" y="195"/>
                    <a:pt x="409" y="195"/>
                    <a:pt x="409" y="195"/>
                  </a:cubicBezTo>
                  <a:cubicBezTo>
                    <a:pt x="416" y="195"/>
                    <a:pt x="422" y="193"/>
                    <a:pt x="427" y="189"/>
                  </a:cubicBezTo>
                  <a:cubicBezTo>
                    <a:pt x="431" y="185"/>
                    <a:pt x="434" y="180"/>
                    <a:pt x="434" y="175"/>
                  </a:cubicBezTo>
                  <a:cubicBezTo>
                    <a:pt x="434" y="167"/>
                    <a:pt x="429" y="161"/>
                    <a:pt x="422" y="15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 name="Freeform 6">
              <a:extLst>
                <a:ext uri="{FF2B5EF4-FFF2-40B4-BE49-F238E27FC236}">
                  <a16:creationId xmlns:a16="http://schemas.microsoft.com/office/drawing/2014/main" id="{D456EA7C-C99C-A144-A364-B6037FBE0D54}"/>
                </a:ext>
              </a:extLst>
            </p:cNvPr>
            <p:cNvSpPr>
              <a:spLocks/>
            </p:cNvSpPr>
            <p:nvPr/>
          </p:nvSpPr>
          <p:spPr bwMode="auto">
            <a:xfrm>
              <a:off x="484188" y="2848777"/>
              <a:ext cx="1584325" cy="711200"/>
            </a:xfrm>
            <a:custGeom>
              <a:avLst/>
              <a:gdLst>
                <a:gd name="T0" fmla="*/ 356 w 366"/>
                <a:gd name="T1" fmla="*/ 132 h 164"/>
                <a:gd name="T2" fmla="*/ 345 w 366"/>
                <a:gd name="T3" fmla="*/ 130 h 164"/>
                <a:gd name="T4" fmla="*/ 327 w 366"/>
                <a:gd name="T5" fmla="*/ 130 h 164"/>
                <a:gd name="T6" fmla="*/ 328 w 366"/>
                <a:gd name="T7" fmla="*/ 125 h 164"/>
                <a:gd name="T8" fmla="*/ 328 w 366"/>
                <a:gd name="T9" fmla="*/ 122 h 164"/>
                <a:gd name="T10" fmla="*/ 270 w 366"/>
                <a:gd name="T11" fmla="*/ 67 h 164"/>
                <a:gd name="T12" fmla="*/ 255 w 366"/>
                <a:gd name="T13" fmla="*/ 69 h 164"/>
                <a:gd name="T14" fmla="*/ 175 w 366"/>
                <a:gd name="T15" fmla="*/ 0 h 164"/>
                <a:gd name="T16" fmla="*/ 99 w 366"/>
                <a:gd name="T17" fmla="*/ 73 h 164"/>
                <a:gd name="T18" fmla="*/ 94 w 366"/>
                <a:gd name="T19" fmla="*/ 72 h 164"/>
                <a:gd name="T20" fmla="*/ 39 w 366"/>
                <a:gd name="T21" fmla="*/ 122 h 164"/>
                <a:gd name="T22" fmla="*/ 39 w 366"/>
                <a:gd name="T23" fmla="*/ 124 h 164"/>
                <a:gd name="T24" fmla="*/ 40 w 366"/>
                <a:gd name="T25" fmla="*/ 130 h 164"/>
                <a:gd name="T26" fmla="*/ 21 w 366"/>
                <a:gd name="T27" fmla="*/ 130 h 164"/>
                <a:gd name="T28" fmla="*/ 18 w 366"/>
                <a:gd name="T29" fmla="*/ 130 h 164"/>
                <a:gd name="T30" fmla="*/ 6 w 366"/>
                <a:gd name="T31" fmla="*/ 135 h 164"/>
                <a:gd name="T32" fmla="*/ 0 w 366"/>
                <a:gd name="T33" fmla="*/ 147 h 164"/>
                <a:gd name="T34" fmla="*/ 21 w 366"/>
                <a:gd name="T35" fmla="*/ 164 h 164"/>
                <a:gd name="T36" fmla="*/ 59 w 366"/>
                <a:gd name="T37" fmla="*/ 164 h 164"/>
                <a:gd name="T38" fmla="*/ 109 w 366"/>
                <a:gd name="T39" fmla="*/ 164 h 164"/>
                <a:gd name="T40" fmla="*/ 130 w 366"/>
                <a:gd name="T41" fmla="*/ 164 h 164"/>
                <a:gd name="T42" fmla="*/ 234 w 366"/>
                <a:gd name="T43" fmla="*/ 164 h 164"/>
                <a:gd name="T44" fmla="*/ 250 w 366"/>
                <a:gd name="T45" fmla="*/ 164 h 164"/>
                <a:gd name="T46" fmla="*/ 306 w 366"/>
                <a:gd name="T47" fmla="*/ 164 h 164"/>
                <a:gd name="T48" fmla="*/ 345 w 366"/>
                <a:gd name="T49" fmla="*/ 164 h 164"/>
                <a:gd name="T50" fmla="*/ 360 w 366"/>
                <a:gd name="T51" fmla="*/ 159 h 164"/>
                <a:gd name="T52" fmla="*/ 366 w 366"/>
                <a:gd name="T53" fmla="*/ 147 h 164"/>
                <a:gd name="T54" fmla="*/ 356 w 366"/>
                <a:gd name="T55" fmla="*/ 13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6" h="164">
                  <a:moveTo>
                    <a:pt x="356" y="132"/>
                  </a:moveTo>
                  <a:cubicBezTo>
                    <a:pt x="353" y="131"/>
                    <a:pt x="349" y="130"/>
                    <a:pt x="345" y="130"/>
                  </a:cubicBezTo>
                  <a:cubicBezTo>
                    <a:pt x="327" y="130"/>
                    <a:pt x="327" y="130"/>
                    <a:pt x="327" y="130"/>
                  </a:cubicBezTo>
                  <a:cubicBezTo>
                    <a:pt x="328" y="128"/>
                    <a:pt x="328" y="127"/>
                    <a:pt x="328" y="125"/>
                  </a:cubicBezTo>
                  <a:cubicBezTo>
                    <a:pt x="328" y="124"/>
                    <a:pt x="328" y="123"/>
                    <a:pt x="328" y="122"/>
                  </a:cubicBezTo>
                  <a:cubicBezTo>
                    <a:pt x="328" y="91"/>
                    <a:pt x="302" y="67"/>
                    <a:pt x="270" y="67"/>
                  </a:cubicBezTo>
                  <a:cubicBezTo>
                    <a:pt x="265" y="67"/>
                    <a:pt x="260" y="68"/>
                    <a:pt x="255" y="69"/>
                  </a:cubicBezTo>
                  <a:cubicBezTo>
                    <a:pt x="254" y="63"/>
                    <a:pt x="255" y="0"/>
                    <a:pt x="175" y="0"/>
                  </a:cubicBezTo>
                  <a:cubicBezTo>
                    <a:pt x="134" y="0"/>
                    <a:pt x="101" y="32"/>
                    <a:pt x="99" y="73"/>
                  </a:cubicBezTo>
                  <a:cubicBezTo>
                    <a:pt x="98" y="72"/>
                    <a:pt x="96" y="72"/>
                    <a:pt x="94" y="72"/>
                  </a:cubicBezTo>
                  <a:cubicBezTo>
                    <a:pt x="65" y="72"/>
                    <a:pt x="40" y="94"/>
                    <a:pt x="39" y="122"/>
                  </a:cubicBezTo>
                  <a:cubicBezTo>
                    <a:pt x="39" y="123"/>
                    <a:pt x="39" y="124"/>
                    <a:pt x="39" y="124"/>
                  </a:cubicBezTo>
                  <a:cubicBezTo>
                    <a:pt x="39" y="126"/>
                    <a:pt x="39" y="128"/>
                    <a:pt x="40" y="130"/>
                  </a:cubicBezTo>
                  <a:cubicBezTo>
                    <a:pt x="21" y="130"/>
                    <a:pt x="21" y="130"/>
                    <a:pt x="21" y="130"/>
                  </a:cubicBezTo>
                  <a:cubicBezTo>
                    <a:pt x="20" y="130"/>
                    <a:pt x="19" y="130"/>
                    <a:pt x="18" y="130"/>
                  </a:cubicBezTo>
                  <a:cubicBezTo>
                    <a:pt x="14" y="131"/>
                    <a:pt x="10" y="132"/>
                    <a:pt x="6" y="135"/>
                  </a:cubicBezTo>
                  <a:cubicBezTo>
                    <a:pt x="3" y="138"/>
                    <a:pt x="0" y="142"/>
                    <a:pt x="0" y="147"/>
                  </a:cubicBezTo>
                  <a:cubicBezTo>
                    <a:pt x="0" y="156"/>
                    <a:pt x="10" y="164"/>
                    <a:pt x="21" y="164"/>
                  </a:cubicBezTo>
                  <a:cubicBezTo>
                    <a:pt x="59" y="164"/>
                    <a:pt x="59" y="164"/>
                    <a:pt x="59" y="164"/>
                  </a:cubicBezTo>
                  <a:cubicBezTo>
                    <a:pt x="109" y="164"/>
                    <a:pt x="109" y="164"/>
                    <a:pt x="109" y="164"/>
                  </a:cubicBezTo>
                  <a:cubicBezTo>
                    <a:pt x="130" y="164"/>
                    <a:pt x="130" y="164"/>
                    <a:pt x="130" y="164"/>
                  </a:cubicBezTo>
                  <a:cubicBezTo>
                    <a:pt x="234" y="164"/>
                    <a:pt x="234" y="164"/>
                    <a:pt x="234" y="164"/>
                  </a:cubicBezTo>
                  <a:cubicBezTo>
                    <a:pt x="250" y="164"/>
                    <a:pt x="250" y="164"/>
                    <a:pt x="250" y="164"/>
                  </a:cubicBezTo>
                  <a:cubicBezTo>
                    <a:pt x="306" y="164"/>
                    <a:pt x="306" y="164"/>
                    <a:pt x="306" y="164"/>
                  </a:cubicBezTo>
                  <a:cubicBezTo>
                    <a:pt x="345" y="164"/>
                    <a:pt x="345" y="164"/>
                    <a:pt x="345" y="164"/>
                  </a:cubicBezTo>
                  <a:cubicBezTo>
                    <a:pt x="351" y="164"/>
                    <a:pt x="356" y="162"/>
                    <a:pt x="360" y="159"/>
                  </a:cubicBezTo>
                  <a:cubicBezTo>
                    <a:pt x="364" y="156"/>
                    <a:pt x="366" y="152"/>
                    <a:pt x="366" y="147"/>
                  </a:cubicBezTo>
                  <a:cubicBezTo>
                    <a:pt x="366" y="141"/>
                    <a:pt x="362" y="135"/>
                    <a:pt x="356" y="132"/>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 name="Freeform 7">
              <a:extLst>
                <a:ext uri="{FF2B5EF4-FFF2-40B4-BE49-F238E27FC236}">
                  <a16:creationId xmlns:a16="http://schemas.microsoft.com/office/drawing/2014/main" id="{D77199F1-E31E-0B40-BB4B-BC1CFE1242C1}"/>
                </a:ext>
              </a:extLst>
            </p:cNvPr>
            <p:cNvSpPr>
              <a:spLocks/>
            </p:cNvSpPr>
            <p:nvPr/>
          </p:nvSpPr>
          <p:spPr bwMode="auto">
            <a:xfrm>
              <a:off x="2246313" y="3942457"/>
              <a:ext cx="1030288" cy="463550"/>
            </a:xfrm>
            <a:custGeom>
              <a:avLst/>
              <a:gdLst>
                <a:gd name="T0" fmla="*/ 231 w 238"/>
                <a:gd name="T1" fmla="*/ 86 h 107"/>
                <a:gd name="T2" fmla="*/ 224 w 238"/>
                <a:gd name="T3" fmla="*/ 84 h 107"/>
                <a:gd name="T4" fmla="*/ 213 w 238"/>
                <a:gd name="T5" fmla="*/ 84 h 107"/>
                <a:gd name="T6" fmla="*/ 213 w 238"/>
                <a:gd name="T7" fmla="*/ 81 h 107"/>
                <a:gd name="T8" fmla="*/ 213 w 238"/>
                <a:gd name="T9" fmla="*/ 79 h 107"/>
                <a:gd name="T10" fmla="*/ 175 w 238"/>
                <a:gd name="T11" fmla="*/ 44 h 107"/>
                <a:gd name="T12" fmla="*/ 166 w 238"/>
                <a:gd name="T13" fmla="*/ 45 h 107"/>
                <a:gd name="T14" fmla="*/ 114 w 238"/>
                <a:gd name="T15" fmla="*/ 0 h 107"/>
                <a:gd name="T16" fmla="*/ 64 w 238"/>
                <a:gd name="T17" fmla="*/ 47 h 107"/>
                <a:gd name="T18" fmla="*/ 61 w 238"/>
                <a:gd name="T19" fmla="*/ 47 h 107"/>
                <a:gd name="T20" fmla="*/ 25 w 238"/>
                <a:gd name="T21" fmla="*/ 79 h 107"/>
                <a:gd name="T22" fmla="*/ 25 w 238"/>
                <a:gd name="T23" fmla="*/ 81 h 107"/>
                <a:gd name="T24" fmla="*/ 26 w 238"/>
                <a:gd name="T25" fmla="*/ 84 h 107"/>
                <a:gd name="T26" fmla="*/ 14 w 238"/>
                <a:gd name="T27" fmla="*/ 84 h 107"/>
                <a:gd name="T28" fmla="*/ 12 w 238"/>
                <a:gd name="T29" fmla="*/ 84 h 107"/>
                <a:gd name="T30" fmla="*/ 4 w 238"/>
                <a:gd name="T31" fmla="*/ 88 h 107"/>
                <a:gd name="T32" fmla="*/ 0 w 238"/>
                <a:gd name="T33" fmla="*/ 95 h 107"/>
                <a:gd name="T34" fmla="*/ 14 w 238"/>
                <a:gd name="T35" fmla="*/ 107 h 107"/>
                <a:gd name="T36" fmla="*/ 38 w 238"/>
                <a:gd name="T37" fmla="*/ 107 h 107"/>
                <a:gd name="T38" fmla="*/ 71 w 238"/>
                <a:gd name="T39" fmla="*/ 107 h 107"/>
                <a:gd name="T40" fmla="*/ 84 w 238"/>
                <a:gd name="T41" fmla="*/ 107 h 107"/>
                <a:gd name="T42" fmla="*/ 152 w 238"/>
                <a:gd name="T43" fmla="*/ 107 h 107"/>
                <a:gd name="T44" fmla="*/ 162 w 238"/>
                <a:gd name="T45" fmla="*/ 107 h 107"/>
                <a:gd name="T46" fmla="*/ 199 w 238"/>
                <a:gd name="T47" fmla="*/ 107 h 107"/>
                <a:gd name="T48" fmla="*/ 224 w 238"/>
                <a:gd name="T49" fmla="*/ 107 h 107"/>
                <a:gd name="T50" fmla="*/ 234 w 238"/>
                <a:gd name="T51" fmla="*/ 103 h 107"/>
                <a:gd name="T52" fmla="*/ 238 w 238"/>
                <a:gd name="T53" fmla="*/ 95 h 107"/>
                <a:gd name="T54" fmla="*/ 231 w 238"/>
                <a:gd name="T55" fmla="*/ 8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38" h="107">
                  <a:moveTo>
                    <a:pt x="231" y="86"/>
                  </a:moveTo>
                  <a:cubicBezTo>
                    <a:pt x="229" y="85"/>
                    <a:pt x="227" y="84"/>
                    <a:pt x="224" y="84"/>
                  </a:cubicBezTo>
                  <a:cubicBezTo>
                    <a:pt x="213" y="84"/>
                    <a:pt x="213" y="84"/>
                    <a:pt x="213" y="84"/>
                  </a:cubicBezTo>
                  <a:cubicBezTo>
                    <a:pt x="213" y="83"/>
                    <a:pt x="213" y="82"/>
                    <a:pt x="213" y="81"/>
                  </a:cubicBezTo>
                  <a:cubicBezTo>
                    <a:pt x="213" y="80"/>
                    <a:pt x="213" y="80"/>
                    <a:pt x="213" y="79"/>
                  </a:cubicBezTo>
                  <a:cubicBezTo>
                    <a:pt x="213" y="59"/>
                    <a:pt x="196" y="44"/>
                    <a:pt x="175" y="44"/>
                  </a:cubicBezTo>
                  <a:cubicBezTo>
                    <a:pt x="172" y="44"/>
                    <a:pt x="169" y="44"/>
                    <a:pt x="166" y="45"/>
                  </a:cubicBezTo>
                  <a:cubicBezTo>
                    <a:pt x="165" y="41"/>
                    <a:pt x="166" y="0"/>
                    <a:pt x="114" y="0"/>
                  </a:cubicBezTo>
                  <a:cubicBezTo>
                    <a:pt x="87" y="0"/>
                    <a:pt x="66" y="21"/>
                    <a:pt x="64" y="47"/>
                  </a:cubicBezTo>
                  <a:cubicBezTo>
                    <a:pt x="63" y="47"/>
                    <a:pt x="62" y="47"/>
                    <a:pt x="61" y="47"/>
                  </a:cubicBezTo>
                  <a:cubicBezTo>
                    <a:pt x="42" y="47"/>
                    <a:pt x="26" y="61"/>
                    <a:pt x="25" y="79"/>
                  </a:cubicBezTo>
                  <a:cubicBezTo>
                    <a:pt x="25" y="80"/>
                    <a:pt x="25" y="80"/>
                    <a:pt x="25" y="81"/>
                  </a:cubicBezTo>
                  <a:cubicBezTo>
                    <a:pt x="25" y="82"/>
                    <a:pt x="25" y="83"/>
                    <a:pt x="26" y="84"/>
                  </a:cubicBezTo>
                  <a:cubicBezTo>
                    <a:pt x="14" y="84"/>
                    <a:pt x="14" y="84"/>
                    <a:pt x="14" y="84"/>
                  </a:cubicBezTo>
                  <a:cubicBezTo>
                    <a:pt x="13" y="84"/>
                    <a:pt x="12" y="84"/>
                    <a:pt x="12" y="84"/>
                  </a:cubicBezTo>
                  <a:cubicBezTo>
                    <a:pt x="9" y="85"/>
                    <a:pt x="6" y="86"/>
                    <a:pt x="4" y="88"/>
                  </a:cubicBezTo>
                  <a:cubicBezTo>
                    <a:pt x="2" y="90"/>
                    <a:pt x="0" y="92"/>
                    <a:pt x="0" y="95"/>
                  </a:cubicBezTo>
                  <a:cubicBezTo>
                    <a:pt x="0" y="102"/>
                    <a:pt x="6" y="107"/>
                    <a:pt x="14" y="107"/>
                  </a:cubicBezTo>
                  <a:cubicBezTo>
                    <a:pt x="38" y="107"/>
                    <a:pt x="38" y="107"/>
                    <a:pt x="38" y="107"/>
                  </a:cubicBezTo>
                  <a:cubicBezTo>
                    <a:pt x="71" y="107"/>
                    <a:pt x="71" y="107"/>
                    <a:pt x="71" y="107"/>
                  </a:cubicBezTo>
                  <a:cubicBezTo>
                    <a:pt x="84" y="107"/>
                    <a:pt x="84" y="107"/>
                    <a:pt x="84" y="107"/>
                  </a:cubicBezTo>
                  <a:cubicBezTo>
                    <a:pt x="152" y="107"/>
                    <a:pt x="152" y="107"/>
                    <a:pt x="152" y="107"/>
                  </a:cubicBezTo>
                  <a:cubicBezTo>
                    <a:pt x="162" y="107"/>
                    <a:pt x="162" y="107"/>
                    <a:pt x="162" y="107"/>
                  </a:cubicBezTo>
                  <a:cubicBezTo>
                    <a:pt x="199" y="107"/>
                    <a:pt x="199" y="107"/>
                    <a:pt x="199" y="107"/>
                  </a:cubicBezTo>
                  <a:cubicBezTo>
                    <a:pt x="224" y="107"/>
                    <a:pt x="224" y="107"/>
                    <a:pt x="224" y="107"/>
                  </a:cubicBezTo>
                  <a:cubicBezTo>
                    <a:pt x="228" y="107"/>
                    <a:pt x="231" y="105"/>
                    <a:pt x="234" y="103"/>
                  </a:cubicBezTo>
                  <a:cubicBezTo>
                    <a:pt x="236" y="101"/>
                    <a:pt x="238" y="98"/>
                    <a:pt x="238" y="95"/>
                  </a:cubicBezTo>
                  <a:cubicBezTo>
                    <a:pt x="238" y="91"/>
                    <a:pt x="235" y="88"/>
                    <a:pt x="231" y="8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 name="Freeform 8">
              <a:extLst>
                <a:ext uri="{FF2B5EF4-FFF2-40B4-BE49-F238E27FC236}">
                  <a16:creationId xmlns:a16="http://schemas.microsoft.com/office/drawing/2014/main" id="{32FD8454-DC69-BE40-825D-756C72021025}"/>
                </a:ext>
              </a:extLst>
            </p:cNvPr>
            <p:cNvSpPr>
              <a:spLocks/>
            </p:cNvSpPr>
            <p:nvPr/>
          </p:nvSpPr>
          <p:spPr bwMode="auto">
            <a:xfrm>
              <a:off x="8361363" y="3931361"/>
              <a:ext cx="1290638" cy="581025"/>
            </a:xfrm>
            <a:custGeom>
              <a:avLst/>
              <a:gdLst>
                <a:gd name="T0" fmla="*/ 290 w 298"/>
                <a:gd name="T1" fmla="*/ 108 h 134"/>
                <a:gd name="T2" fmla="*/ 281 w 298"/>
                <a:gd name="T3" fmla="*/ 106 h 134"/>
                <a:gd name="T4" fmla="*/ 267 w 298"/>
                <a:gd name="T5" fmla="*/ 106 h 134"/>
                <a:gd name="T6" fmla="*/ 267 w 298"/>
                <a:gd name="T7" fmla="*/ 102 h 134"/>
                <a:gd name="T8" fmla="*/ 267 w 298"/>
                <a:gd name="T9" fmla="*/ 100 h 134"/>
                <a:gd name="T10" fmla="*/ 220 w 298"/>
                <a:gd name="T11" fmla="*/ 55 h 134"/>
                <a:gd name="T12" fmla="*/ 208 w 298"/>
                <a:gd name="T13" fmla="*/ 57 h 134"/>
                <a:gd name="T14" fmla="*/ 143 w 298"/>
                <a:gd name="T15" fmla="*/ 0 h 134"/>
                <a:gd name="T16" fmla="*/ 81 w 298"/>
                <a:gd name="T17" fmla="*/ 60 h 134"/>
                <a:gd name="T18" fmla="*/ 77 w 298"/>
                <a:gd name="T19" fmla="*/ 59 h 134"/>
                <a:gd name="T20" fmla="*/ 32 w 298"/>
                <a:gd name="T21" fmla="*/ 100 h 134"/>
                <a:gd name="T22" fmla="*/ 32 w 298"/>
                <a:gd name="T23" fmla="*/ 102 h 134"/>
                <a:gd name="T24" fmla="*/ 32 w 298"/>
                <a:gd name="T25" fmla="*/ 106 h 134"/>
                <a:gd name="T26" fmla="*/ 17 w 298"/>
                <a:gd name="T27" fmla="*/ 106 h 134"/>
                <a:gd name="T28" fmla="*/ 14 w 298"/>
                <a:gd name="T29" fmla="*/ 106 h 134"/>
                <a:gd name="T30" fmla="*/ 5 w 298"/>
                <a:gd name="T31" fmla="*/ 110 h 134"/>
                <a:gd name="T32" fmla="*/ 0 w 298"/>
                <a:gd name="T33" fmla="*/ 120 h 134"/>
                <a:gd name="T34" fmla="*/ 17 w 298"/>
                <a:gd name="T35" fmla="*/ 134 h 134"/>
                <a:gd name="T36" fmla="*/ 48 w 298"/>
                <a:gd name="T37" fmla="*/ 134 h 134"/>
                <a:gd name="T38" fmla="*/ 89 w 298"/>
                <a:gd name="T39" fmla="*/ 134 h 134"/>
                <a:gd name="T40" fmla="*/ 105 w 298"/>
                <a:gd name="T41" fmla="*/ 134 h 134"/>
                <a:gd name="T42" fmla="*/ 190 w 298"/>
                <a:gd name="T43" fmla="*/ 134 h 134"/>
                <a:gd name="T44" fmla="*/ 204 w 298"/>
                <a:gd name="T45" fmla="*/ 134 h 134"/>
                <a:gd name="T46" fmla="*/ 249 w 298"/>
                <a:gd name="T47" fmla="*/ 134 h 134"/>
                <a:gd name="T48" fmla="*/ 281 w 298"/>
                <a:gd name="T49" fmla="*/ 134 h 134"/>
                <a:gd name="T50" fmla="*/ 293 w 298"/>
                <a:gd name="T51" fmla="*/ 130 h 134"/>
                <a:gd name="T52" fmla="*/ 298 w 298"/>
                <a:gd name="T53" fmla="*/ 120 h 134"/>
                <a:gd name="T54" fmla="*/ 290 w 298"/>
                <a:gd name="T55" fmla="*/ 10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8" h="134">
                  <a:moveTo>
                    <a:pt x="290" y="108"/>
                  </a:moveTo>
                  <a:cubicBezTo>
                    <a:pt x="287" y="107"/>
                    <a:pt x="284" y="106"/>
                    <a:pt x="281" y="106"/>
                  </a:cubicBezTo>
                  <a:cubicBezTo>
                    <a:pt x="267" y="106"/>
                    <a:pt x="267" y="106"/>
                    <a:pt x="267" y="106"/>
                  </a:cubicBezTo>
                  <a:cubicBezTo>
                    <a:pt x="267" y="105"/>
                    <a:pt x="267" y="104"/>
                    <a:pt x="267" y="102"/>
                  </a:cubicBezTo>
                  <a:cubicBezTo>
                    <a:pt x="267" y="101"/>
                    <a:pt x="267" y="100"/>
                    <a:pt x="267" y="100"/>
                  </a:cubicBezTo>
                  <a:cubicBezTo>
                    <a:pt x="267" y="75"/>
                    <a:pt x="246" y="55"/>
                    <a:pt x="220" y="55"/>
                  </a:cubicBezTo>
                  <a:cubicBezTo>
                    <a:pt x="216" y="55"/>
                    <a:pt x="212" y="56"/>
                    <a:pt x="208" y="57"/>
                  </a:cubicBezTo>
                  <a:cubicBezTo>
                    <a:pt x="207" y="52"/>
                    <a:pt x="208" y="0"/>
                    <a:pt x="143" y="0"/>
                  </a:cubicBezTo>
                  <a:cubicBezTo>
                    <a:pt x="109" y="0"/>
                    <a:pt x="82" y="27"/>
                    <a:pt x="81" y="60"/>
                  </a:cubicBezTo>
                  <a:cubicBezTo>
                    <a:pt x="79" y="59"/>
                    <a:pt x="78" y="59"/>
                    <a:pt x="77" y="59"/>
                  </a:cubicBezTo>
                  <a:cubicBezTo>
                    <a:pt x="53" y="59"/>
                    <a:pt x="33" y="77"/>
                    <a:pt x="32" y="100"/>
                  </a:cubicBezTo>
                  <a:cubicBezTo>
                    <a:pt x="32" y="101"/>
                    <a:pt x="32" y="101"/>
                    <a:pt x="32" y="102"/>
                  </a:cubicBezTo>
                  <a:cubicBezTo>
                    <a:pt x="32" y="103"/>
                    <a:pt x="32" y="105"/>
                    <a:pt x="32" y="106"/>
                  </a:cubicBezTo>
                  <a:cubicBezTo>
                    <a:pt x="17" y="106"/>
                    <a:pt x="17" y="106"/>
                    <a:pt x="17" y="106"/>
                  </a:cubicBezTo>
                  <a:cubicBezTo>
                    <a:pt x="16" y="106"/>
                    <a:pt x="15" y="106"/>
                    <a:pt x="14" y="106"/>
                  </a:cubicBezTo>
                  <a:cubicBezTo>
                    <a:pt x="11" y="107"/>
                    <a:pt x="8" y="108"/>
                    <a:pt x="5" y="110"/>
                  </a:cubicBezTo>
                  <a:cubicBezTo>
                    <a:pt x="2" y="113"/>
                    <a:pt x="0" y="116"/>
                    <a:pt x="0" y="120"/>
                  </a:cubicBezTo>
                  <a:cubicBezTo>
                    <a:pt x="0" y="128"/>
                    <a:pt x="8" y="134"/>
                    <a:pt x="17" y="134"/>
                  </a:cubicBezTo>
                  <a:cubicBezTo>
                    <a:pt x="48" y="134"/>
                    <a:pt x="48" y="134"/>
                    <a:pt x="48" y="134"/>
                  </a:cubicBezTo>
                  <a:cubicBezTo>
                    <a:pt x="89" y="134"/>
                    <a:pt x="89" y="134"/>
                    <a:pt x="89" y="134"/>
                  </a:cubicBezTo>
                  <a:cubicBezTo>
                    <a:pt x="105" y="134"/>
                    <a:pt x="105" y="134"/>
                    <a:pt x="105" y="134"/>
                  </a:cubicBezTo>
                  <a:cubicBezTo>
                    <a:pt x="190" y="134"/>
                    <a:pt x="190" y="134"/>
                    <a:pt x="190" y="134"/>
                  </a:cubicBezTo>
                  <a:cubicBezTo>
                    <a:pt x="204" y="134"/>
                    <a:pt x="204" y="134"/>
                    <a:pt x="204" y="134"/>
                  </a:cubicBezTo>
                  <a:cubicBezTo>
                    <a:pt x="249" y="134"/>
                    <a:pt x="249" y="134"/>
                    <a:pt x="249" y="134"/>
                  </a:cubicBezTo>
                  <a:cubicBezTo>
                    <a:pt x="281" y="134"/>
                    <a:pt x="281" y="134"/>
                    <a:pt x="281" y="134"/>
                  </a:cubicBezTo>
                  <a:cubicBezTo>
                    <a:pt x="286" y="134"/>
                    <a:pt x="290" y="133"/>
                    <a:pt x="293" y="130"/>
                  </a:cubicBezTo>
                  <a:cubicBezTo>
                    <a:pt x="296" y="128"/>
                    <a:pt x="298" y="124"/>
                    <a:pt x="298" y="120"/>
                  </a:cubicBezTo>
                  <a:cubicBezTo>
                    <a:pt x="298" y="115"/>
                    <a:pt x="295" y="111"/>
                    <a:pt x="290" y="108"/>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 name="Oval 9">
              <a:extLst>
                <a:ext uri="{FF2B5EF4-FFF2-40B4-BE49-F238E27FC236}">
                  <a16:creationId xmlns:a16="http://schemas.microsoft.com/office/drawing/2014/main" id="{DE9E2E0A-161E-3E45-B5FE-FA68EC334F0A}"/>
                </a:ext>
              </a:extLst>
            </p:cNvPr>
            <p:cNvSpPr>
              <a:spLocks noChangeArrowheads="1"/>
            </p:cNvSpPr>
            <p:nvPr/>
          </p:nvSpPr>
          <p:spPr bwMode="auto">
            <a:xfrm>
              <a:off x="7962900" y="5876139"/>
              <a:ext cx="503238" cy="496888"/>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 name="Oval 10">
              <a:extLst>
                <a:ext uri="{FF2B5EF4-FFF2-40B4-BE49-F238E27FC236}">
                  <a16:creationId xmlns:a16="http://schemas.microsoft.com/office/drawing/2014/main" id="{A0469FF7-62DB-544B-8ED3-47B8DDB051CC}"/>
                </a:ext>
              </a:extLst>
            </p:cNvPr>
            <p:cNvSpPr>
              <a:spLocks noChangeArrowheads="1"/>
            </p:cNvSpPr>
            <p:nvPr/>
          </p:nvSpPr>
          <p:spPr bwMode="auto">
            <a:xfrm>
              <a:off x="8361363" y="5979327"/>
              <a:ext cx="393700" cy="393700"/>
            </a:xfrm>
            <a:prstGeom prst="ellipse">
              <a:avLst/>
            </a:prstGeom>
            <a:solidFill>
              <a:srgbClr val="79AA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 name="Oval 11">
              <a:extLst>
                <a:ext uri="{FF2B5EF4-FFF2-40B4-BE49-F238E27FC236}">
                  <a16:creationId xmlns:a16="http://schemas.microsoft.com/office/drawing/2014/main" id="{1267FA8D-7B94-BD40-9C78-5D3DFB0694A4}"/>
                </a:ext>
              </a:extLst>
            </p:cNvPr>
            <p:cNvSpPr>
              <a:spLocks noChangeArrowheads="1"/>
            </p:cNvSpPr>
            <p:nvPr/>
          </p:nvSpPr>
          <p:spPr bwMode="auto">
            <a:xfrm>
              <a:off x="7724775" y="5992027"/>
              <a:ext cx="381000" cy="381000"/>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 name="Freeform 12">
              <a:extLst>
                <a:ext uri="{FF2B5EF4-FFF2-40B4-BE49-F238E27FC236}">
                  <a16:creationId xmlns:a16="http://schemas.microsoft.com/office/drawing/2014/main" id="{8B2ECA4B-5733-3E45-8411-2543291D3408}"/>
                </a:ext>
              </a:extLst>
            </p:cNvPr>
            <p:cNvSpPr>
              <a:spLocks/>
            </p:cNvSpPr>
            <p:nvPr/>
          </p:nvSpPr>
          <p:spPr bwMode="auto">
            <a:xfrm>
              <a:off x="8135938" y="5988852"/>
              <a:ext cx="112713" cy="47625"/>
            </a:xfrm>
            <a:custGeom>
              <a:avLst/>
              <a:gdLst>
                <a:gd name="T0" fmla="*/ 0 w 26"/>
                <a:gd name="T1" fmla="*/ 0 h 11"/>
                <a:gd name="T2" fmla="*/ 13 w 26"/>
                <a:gd name="T3" fmla="*/ 11 h 11"/>
                <a:gd name="T4" fmla="*/ 26 w 26"/>
                <a:gd name="T5" fmla="*/ 0 h 11"/>
                <a:gd name="T6" fmla="*/ 0 w 26"/>
                <a:gd name="T7" fmla="*/ 0 h 11"/>
              </a:gdLst>
              <a:ahLst/>
              <a:cxnLst>
                <a:cxn ang="0">
                  <a:pos x="T0" y="T1"/>
                </a:cxn>
                <a:cxn ang="0">
                  <a:pos x="T2" y="T3"/>
                </a:cxn>
                <a:cxn ang="0">
                  <a:pos x="T4" y="T5"/>
                </a:cxn>
                <a:cxn ang="0">
                  <a:pos x="T6" y="T7"/>
                </a:cxn>
              </a:cxnLst>
              <a:rect l="0" t="0" r="r" b="b"/>
              <a:pathLst>
                <a:path w="26" h="11">
                  <a:moveTo>
                    <a:pt x="0" y="0"/>
                  </a:moveTo>
                  <a:cubicBezTo>
                    <a:pt x="1" y="6"/>
                    <a:pt x="6" y="11"/>
                    <a:pt x="13" y="11"/>
                  </a:cubicBezTo>
                  <a:cubicBezTo>
                    <a:pt x="19" y="11"/>
                    <a:pt x="25" y="6"/>
                    <a:pt x="26" y="0"/>
                  </a:cubicBez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 name="Freeform 13">
              <a:extLst>
                <a:ext uri="{FF2B5EF4-FFF2-40B4-BE49-F238E27FC236}">
                  <a16:creationId xmlns:a16="http://schemas.microsoft.com/office/drawing/2014/main" id="{553E4D5E-5EB7-3840-AAB6-BB1EC14DDD04}"/>
                </a:ext>
              </a:extLst>
            </p:cNvPr>
            <p:cNvSpPr>
              <a:spLocks/>
            </p:cNvSpPr>
            <p:nvPr/>
          </p:nvSpPr>
          <p:spPr bwMode="auto">
            <a:xfrm>
              <a:off x="7864475" y="6049177"/>
              <a:ext cx="107950" cy="47625"/>
            </a:xfrm>
            <a:custGeom>
              <a:avLst/>
              <a:gdLst>
                <a:gd name="T0" fmla="*/ 0 w 25"/>
                <a:gd name="T1" fmla="*/ 0 h 11"/>
                <a:gd name="T2" fmla="*/ 13 w 25"/>
                <a:gd name="T3" fmla="*/ 11 h 11"/>
                <a:gd name="T4" fmla="*/ 25 w 25"/>
                <a:gd name="T5" fmla="*/ 0 h 11"/>
                <a:gd name="T6" fmla="*/ 0 w 25"/>
                <a:gd name="T7" fmla="*/ 0 h 11"/>
              </a:gdLst>
              <a:ahLst/>
              <a:cxnLst>
                <a:cxn ang="0">
                  <a:pos x="T0" y="T1"/>
                </a:cxn>
                <a:cxn ang="0">
                  <a:pos x="T2" y="T3"/>
                </a:cxn>
                <a:cxn ang="0">
                  <a:pos x="T4" y="T5"/>
                </a:cxn>
                <a:cxn ang="0">
                  <a:pos x="T6" y="T7"/>
                </a:cxn>
              </a:cxnLst>
              <a:rect l="0" t="0" r="r" b="b"/>
              <a:pathLst>
                <a:path w="25" h="11">
                  <a:moveTo>
                    <a:pt x="0" y="0"/>
                  </a:moveTo>
                  <a:cubicBezTo>
                    <a:pt x="1" y="6"/>
                    <a:pt x="7" y="11"/>
                    <a:pt x="13" y="11"/>
                  </a:cubicBezTo>
                  <a:cubicBezTo>
                    <a:pt x="19" y="11"/>
                    <a:pt x="24" y="6"/>
                    <a:pt x="25" y="0"/>
                  </a:cubicBez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5" name="Oval 14">
              <a:extLst>
                <a:ext uri="{FF2B5EF4-FFF2-40B4-BE49-F238E27FC236}">
                  <a16:creationId xmlns:a16="http://schemas.microsoft.com/office/drawing/2014/main" id="{9CB8DBC5-CFAB-3849-8B30-81473950CA09}"/>
                </a:ext>
              </a:extLst>
            </p:cNvPr>
            <p:cNvSpPr>
              <a:spLocks noChangeArrowheads="1"/>
            </p:cNvSpPr>
            <p:nvPr/>
          </p:nvSpPr>
          <p:spPr bwMode="auto">
            <a:xfrm>
              <a:off x="3570288" y="5863439"/>
              <a:ext cx="631825" cy="635000"/>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6" name="Oval 15">
              <a:extLst>
                <a:ext uri="{FF2B5EF4-FFF2-40B4-BE49-F238E27FC236}">
                  <a16:creationId xmlns:a16="http://schemas.microsoft.com/office/drawing/2014/main" id="{73ED071C-1115-9D41-88DF-6CE55DB8878A}"/>
                </a:ext>
              </a:extLst>
            </p:cNvPr>
            <p:cNvSpPr>
              <a:spLocks noChangeArrowheads="1"/>
            </p:cNvSpPr>
            <p:nvPr/>
          </p:nvSpPr>
          <p:spPr bwMode="auto">
            <a:xfrm>
              <a:off x="3263900" y="5988852"/>
              <a:ext cx="449263" cy="44926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7" name="Freeform 16">
              <a:extLst>
                <a:ext uri="{FF2B5EF4-FFF2-40B4-BE49-F238E27FC236}">
                  <a16:creationId xmlns:a16="http://schemas.microsoft.com/office/drawing/2014/main" id="{B793DB70-8A82-C546-8A7C-3F37D40C9E13}"/>
                </a:ext>
              </a:extLst>
            </p:cNvPr>
            <p:cNvSpPr>
              <a:spLocks/>
            </p:cNvSpPr>
            <p:nvPr/>
          </p:nvSpPr>
          <p:spPr bwMode="auto">
            <a:xfrm>
              <a:off x="3752850" y="5961864"/>
              <a:ext cx="112713" cy="47625"/>
            </a:xfrm>
            <a:custGeom>
              <a:avLst/>
              <a:gdLst>
                <a:gd name="T0" fmla="*/ 0 w 26"/>
                <a:gd name="T1" fmla="*/ 0 h 11"/>
                <a:gd name="T2" fmla="*/ 13 w 26"/>
                <a:gd name="T3" fmla="*/ 11 h 11"/>
                <a:gd name="T4" fmla="*/ 26 w 26"/>
                <a:gd name="T5" fmla="*/ 0 h 11"/>
                <a:gd name="T6" fmla="*/ 0 w 26"/>
                <a:gd name="T7" fmla="*/ 0 h 11"/>
              </a:gdLst>
              <a:ahLst/>
              <a:cxnLst>
                <a:cxn ang="0">
                  <a:pos x="T0" y="T1"/>
                </a:cxn>
                <a:cxn ang="0">
                  <a:pos x="T2" y="T3"/>
                </a:cxn>
                <a:cxn ang="0">
                  <a:pos x="T4" y="T5"/>
                </a:cxn>
                <a:cxn ang="0">
                  <a:pos x="T6" y="T7"/>
                </a:cxn>
              </a:cxnLst>
              <a:rect l="0" t="0" r="r" b="b"/>
              <a:pathLst>
                <a:path w="26" h="11">
                  <a:moveTo>
                    <a:pt x="0" y="0"/>
                  </a:moveTo>
                  <a:cubicBezTo>
                    <a:pt x="1" y="7"/>
                    <a:pt x="6" y="11"/>
                    <a:pt x="13" y="11"/>
                  </a:cubicBezTo>
                  <a:cubicBezTo>
                    <a:pt x="19" y="11"/>
                    <a:pt x="25" y="7"/>
                    <a:pt x="26" y="0"/>
                  </a:cubicBez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8" name="Freeform 17">
              <a:extLst>
                <a:ext uri="{FF2B5EF4-FFF2-40B4-BE49-F238E27FC236}">
                  <a16:creationId xmlns:a16="http://schemas.microsoft.com/office/drawing/2014/main" id="{E669D79D-F791-6843-9AA9-F4A962AE36E2}"/>
                </a:ext>
              </a:extLst>
            </p:cNvPr>
            <p:cNvSpPr>
              <a:spLocks/>
            </p:cNvSpPr>
            <p:nvPr/>
          </p:nvSpPr>
          <p:spPr bwMode="auto">
            <a:xfrm>
              <a:off x="3925888" y="6031714"/>
              <a:ext cx="112713" cy="47625"/>
            </a:xfrm>
            <a:custGeom>
              <a:avLst/>
              <a:gdLst>
                <a:gd name="T0" fmla="*/ 0 w 26"/>
                <a:gd name="T1" fmla="*/ 0 h 11"/>
                <a:gd name="T2" fmla="*/ 13 w 26"/>
                <a:gd name="T3" fmla="*/ 11 h 11"/>
                <a:gd name="T4" fmla="*/ 26 w 26"/>
                <a:gd name="T5" fmla="*/ 0 h 11"/>
                <a:gd name="T6" fmla="*/ 0 w 26"/>
                <a:gd name="T7" fmla="*/ 0 h 11"/>
              </a:gdLst>
              <a:ahLst/>
              <a:cxnLst>
                <a:cxn ang="0">
                  <a:pos x="T0" y="T1"/>
                </a:cxn>
                <a:cxn ang="0">
                  <a:pos x="T2" y="T3"/>
                </a:cxn>
                <a:cxn ang="0">
                  <a:pos x="T4" y="T5"/>
                </a:cxn>
                <a:cxn ang="0">
                  <a:pos x="T6" y="T7"/>
                </a:cxn>
              </a:cxnLst>
              <a:rect l="0" t="0" r="r" b="b"/>
              <a:pathLst>
                <a:path w="26" h="11">
                  <a:moveTo>
                    <a:pt x="0" y="0"/>
                  </a:moveTo>
                  <a:cubicBezTo>
                    <a:pt x="1" y="6"/>
                    <a:pt x="6" y="11"/>
                    <a:pt x="13" y="11"/>
                  </a:cubicBezTo>
                  <a:cubicBezTo>
                    <a:pt x="19" y="11"/>
                    <a:pt x="25" y="6"/>
                    <a:pt x="26" y="0"/>
                  </a:cubicBez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9" name="Freeform 18">
              <a:extLst>
                <a:ext uri="{FF2B5EF4-FFF2-40B4-BE49-F238E27FC236}">
                  <a16:creationId xmlns:a16="http://schemas.microsoft.com/office/drawing/2014/main" id="{8BDBD5D0-066C-CD46-A194-88D3D896380A}"/>
                </a:ext>
              </a:extLst>
            </p:cNvPr>
            <p:cNvSpPr>
              <a:spLocks/>
            </p:cNvSpPr>
            <p:nvPr/>
          </p:nvSpPr>
          <p:spPr bwMode="auto">
            <a:xfrm>
              <a:off x="3427413" y="6044414"/>
              <a:ext cx="117475" cy="47625"/>
            </a:xfrm>
            <a:custGeom>
              <a:avLst/>
              <a:gdLst>
                <a:gd name="T0" fmla="*/ 0 w 27"/>
                <a:gd name="T1" fmla="*/ 0 h 11"/>
                <a:gd name="T2" fmla="*/ 13 w 27"/>
                <a:gd name="T3" fmla="*/ 11 h 11"/>
                <a:gd name="T4" fmla="*/ 27 w 27"/>
                <a:gd name="T5" fmla="*/ 0 h 11"/>
                <a:gd name="T6" fmla="*/ 0 w 27"/>
                <a:gd name="T7" fmla="*/ 0 h 11"/>
              </a:gdLst>
              <a:ahLst/>
              <a:cxnLst>
                <a:cxn ang="0">
                  <a:pos x="T0" y="T1"/>
                </a:cxn>
                <a:cxn ang="0">
                  <a:pos x="T2" y="T3"/>
                </a:cxn>
                <a:cxn ang="0">
                  <a:pos x="T4" y="T5"/>
                </a:cxn>
                <a:cxn ang="0">
                  <a:pos x="T6" y="T7"/>
                </a:cxn>
              </a:cxnLst>
              <a:rect l="0" t="0" r="r" b="b"/>
              <a:pathLst>
                <a:path w="27" h="11">
                  <a:moveTo>
                    <a:pt x="0" y="0"/>
                  </a:moveTo>
                  <a:cubicBezTo>
                    <a:pt x="1" y="6"/>
                    <a:pt x="6" y="11"/>
                    <a:pt x="13" y="11"/>
                  </a:cubicBezTo>
                  <a:cubicBezTo>
                    <a:pt x="20" y="11"/>
                    <a:pt x="25" y="6"/>
                    <a:pt x="27" y="0"/>
                  </a:cubicBez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0" name="Oval 19">
              <a:extLst>
                <a:ext uri="{FF2B5EF4-FFF2-40B4-BE49-F238E27FC236}">
                  <a16:creationId xmlns:a16="http://schemas.microsoft.com/office/drawing/2014/main" id="{67D3C7BF-C631-8648-8D8E-C593BA1854DA}"/>
                </a:ext>
              </a:extLst>
            </p:cNvPr>
            <p:cNvSpPr>
              <a:spLocks noChangeArrowheads="1"/>
            </p:cNvSpPr>
            <p:nvPr/>
          </p:nvSpPr>
          <p:spPr bwMode="auto">
            <a:xfrm>
              <a:off x="2081213" y="5911064"/>
              <a:ext cx="588963" cy="587375"/>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1" name="Oval 20">
              <a:extLst>
                <a:ext uri="{FF2B5EF4-FFF2-40B4-BE49-F238E27FC236}">
                  <a16:creationId xmlns:a16="http://schemas.microsoft.com/office/drawing/2014/main" id="{165E98C7-07EB-1B4C-AF79-02C29C1B03E0}"/>
                </a:ext>
              </a:extLst>
            </p:cNvPr>
            <p:cNvSpPr>
              <a:spLocks noChangeArrowheads="1"/>
            </p:cNvSpPr>
            <p:nvPr/>
          </p:nvSpPr>
          <p:spPr bwMode="auto">
            <a:xfrm>
              <a:off x="1597025" y="5815814"/>
              <a:ext cx="684213" cy="682625"/>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2" name="Oval 21">
              <a:extLst>
                <a:ext uri="{FF2B5EF4-FFF2-40B4-BE49-F238E27FC236}">
                  <a16:creationId xmlns:a16="http://schemas.microsoft.com/office/drawing/2014/main" id="{E071FE1F-1929-9443-961F-527B99741AE7}"/>
                </a:ext>
              </a:extLst>
            </p:cNvPr>
            <p:cNvSpPr>
              <a:spLocks noChangeArrowheads="1"/>
            </p:cNvSpPr>
            <p:nvPr/>
          </p:nvSpPr>
          <p:spPr bwMode="auto">
            <a:xfrm>
              <a:off x="1263650" y="5944402"/>
              <a:ext cx="488950" cy="488950"/>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3" name="Freeform 22">
              <a:extLst>
                <a:ext uri="{FF2B5EF4-FFF2-40B4-BE49-F238E27FC236}">
                  <a16:creationId xmlns:a16="http://schemas.microsoft.com/office/drawing/2014/main" id="{607F7C19-A4DF-4F44-A83C-5884CB208903}"/>
                </a:ext>
              </a:extLst>
            </p:cNvPr>
            <p:cNvSpPr>
              <a:spLocks/>
            </p:cNvSpPr>
            <p:nvPr/>
          </p:nvSpPr>
          <p:spPr bwMode="auto">
            <a:xfrm>
              <a:off x="2246313" y="6026952"/>
              <a:ext cx="117475" cy="52388"/>
            </a:xfrm>
            <a:custGeom>
              <a:avLst/>
              <a:gdLst>
                <a:gd name="T0" fmla="*/ 0 w 27"/>
                <a:gd name="T1" fmla="*/ 0 h 12"/>
                <a:gd name="T2" fmla="*/ 13 w 27"/>
                <a:gd name="T3" fmla="*/ 12 h 12"/>
                <a:gd name="T4" fmla="*/ 27 w 27"/>
                <a:gd name="T5" fmla="*/ 0 h 12"/>
                <a:gd name="T6" fmla="*/ 0 w 27"/>
                <a:gd name="T7" fmla="*/ 0 h 12"/>
              </a:gdLst>
              <a:ahLst/>
              <a:cxnLst>
                <a:cxn ang="0">
                  <a:pos x="T0" y="T1"/>
                </a:cxn>
                <a:cxn ang="0">
                  <a:pos x="T2" y="T3"/>
                </a:cxn>
                <a:cxn ang="0">
                  <a:pos x="T4" y="T5"/>
                </a:cxn>
                <a:cxn ang="0">
                  <a:pos x="T6" y="T7"/>
                </a:cxn>
              </a:cxnLst>
              <a:rect l="0" t="0" r="r" b="b"/>
              <a:pathLst>
                <a:path w="27" h="12">
                  <a:moveTo>
                    <a:pt x="0" y="0"/>
                  </a:moveTo>
                  <a:cubicBezTo>
                    <a:pt x="1" y="7"/>
                    <a:pt x="6" y="12"/>
                    <a:pt x="13" y="12"/>
                  </a:cubicBezTo>
                  <a:cubicBezTo>
                    <a:pt x="20" y="12"/>
                    <a:pt x="26" y="7"/>
                    <a:pt x="27" y="0"/>
                  </a:cubicBez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4" name="Freeform 23">
              <a:extLst>
                <a:ext uri="{FF2B5EF4-FFF2-40B4-BE49-F238E27FC236}">
                  <a16:creationId xmlns:a16="http://schemas.microsoft.com/office/drawing/2014/main" id="{E87F71DA-B9ED-6C49-B3BF-1175EC0EEEF4}"/>
                </a:ext>
              </a:extLst>
            </p:cNvPr>
            <p:cNvSpPr>
              <a:spLocks/>
            </p:cNvSpPr>
            <p:nvPr/>
          </p:nvSpPr>
          <p:spPr bwMode="auto">
            <a:xfrm>
              <a:off x="2411413" y="5974564"/>
              <a:ext cx="115888" cy="52388"/>
            </a:xfrm>
            <a:custGeom>
              <a:avLst/>
              <a:gdLst>
                <a:gd name="T0" fmla="*/ 0 w 27"/>
                <a:gd name="T1" fmla="*/ 0 h 12"/>
                <a:gd name="T2" fmla="*/ 14 w 27"/>
                <a:gd name="T3" fmla="*/ 12 h 12"/>
                <a:gd name="T4" fmla="*/ 27 w 27"/>
                <a:gd name="T5" fmla="*/ 0 h 12"/>
                <a:gd name="T6" fmla="*/ 0 w 27"/>
                <a:gd name="T7" fmla="*/ 0 h 12"/>
              </a:gdLst>
              <a:ahLst/>
              <a:cxnLst>
                <a:cxn ang="0">
                  <a:pos x="T0" y="T1"/>
                </a:cxn>
                <a:cxn ang="0">
                  <a:pos x="T2" y="T3"/>
                </a:cxn>
                <a:cxn ang="0">
                  <a:pos x="T4" y="T5"/>
                </a:cxn>
                <a:cxn ang="0">
                  <a:pos x="T6" y="T7"/>
                </a:cxn>
              </a:cxnLst>
              <a:rect l="0" t="0" r="r" b="b"/>
              <a:pathLst>
                <a:path w="27" h="12">
                  <a:moveTo>
                    <a:pt x="0" y="0"/>
                  </a:moveTo>
                  <a:cubicBezTo>
                    <a:pt x="1" y="7"/>
                    <a:pt x="7" y="12"/>
                    <a:pt x="14" y="12"/>
                  </a:cubicBezTo>
                  <a:cubicBezTo>
                    <a:pt x="20" y="12"/>
                    <a:pt x="26" y="7"/>
                    <a:pt x="27" y="0"/>
                  </a:cubicBez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5" name="Freeform 24">
              <a:extLst>
                <a:ext uri="{FF2B5EF4-FFF2-40B4-BE49-F238E27FC236}">
                  <a16:creationId xmlns:a16="http://schemas.microsoft.com/office/drawing/2014/main" id="{2B007263-87AA-0B48-9B9D-832364E9D003}"/>
                </a:ext>
              </a:extLst>
            </p:cNvPr>
            <p:cNvSpPr>
              <a:spLocks/>
            </p:cNvSpPr>
            <p:nvPr/>
          </p:nvSpPr>
          <p:spPr bwMode="auto">
            <a:xfrm>
              <a:off x="1779588" y="5919002"/>
              <a:ext cx="115888" cy="52388"/>
            </a:xfrm>
            <a:custGeom>
              <a:avLst/>
              <a:gdLst>
                <a:gd name="T0" fmla="*/ 0 w 27"/>
                <a:gd name="T1" fmla="*/ 0 h 12"/>
                <a:gd name="T2" fmla="*/ 14 w 27"/>
                <a:gd name="T3" fmla="*/ 12 h 12"/>
                <a:gd name="T4" fmla="*/ 27 w 27"/>
                <a:gd name="T5" fmla="*/ 0 h 12"/>
                <a:gd name="T6" fmla="*/ 0 w 27"/>
                <a:gd name="T7" fmla="*/ 0 h 12"/>
              </a:gdLst>
              <a:ahLst/>
              <a:cxnLst>
                <a:cxn ang="0">
                  <a:pos x="T0" y="T1"/>
                </a:cxn>
                <a:cxn ang="0">
                  <a:pos x="T2" y="T3"/>
                </a:cxn>
                <a:cxn ang="0">
                  <a:pos x="T4" y="T5"/>
                </a:cxn>
                <a:cxn ang="0">
                  <a:pos x="T6" y="T7"/>
                </a:cxn>
              </a:cxnLst>
              <a:rect l="0" t="0" r="r" b="b"/>
              <a:pathLst>
                <a:path w="27" h="12">
                  <a:moveTo>
                    <a:pt x="0" y="0"/>
                  </a:moveTo>
                  <a:cubicBezTo>
                    <a:pt x="1" y="7"/>
                    <a:pt x="7" y="12"/>
                    <a:pt x="14" y="12"/>
                  </a:cubicBezTo>
                  <a:cubicBezTo>
                    <a:pt x="20" y="12"/>
                    <a:pt x="26" y="7"/>
                    <a:pt x="27" y="0"/>
                  </a:cubicBez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6" name="Freeform 25">
              <a:extLst>
                <a:ext uri="{FF2B5EF4-FFF2-40B4-BE49-F238E27FC236}">
                  <a16:creationId xmlns:a16="http://schemas.microsoft.com/office/drawing/2014/main" id="{16E77F6F-6FD1-6249-BBA9-419D38CB6FEB}"/>
                </a:ext>
              </a:extLst>
            </p:cNvPr>
            <p:cNvSpPr>
              <a:spLocks/>
            </p:cNvSpPr>
            <p:nvPr/>
          </p:nvSpPr>
          <p:spPr bwMode="auto">
            <a:xfrm>
              <a:off x="1674813" y="6026952"/>
              <a:ext cx="117475" cy="47625"/>
            </a:xfrm>
            <a:custGeom>
              <a:avLst/>
              <a:gdLst>
                <a:gd name="T0" fmla="*/ 0 w 27"/>
                <a:gd name="T1" fmla="*/ 0 h 11"/>
                <a:gd name="T2" fmla="*/ 14 w 27"/>
                <a:gd name="T3" fmla="*/ 11 h 11"/>
                <a:gd name="T4" fmla="*/ 27 w 27"/>
                <a:gd name="T5" fmla="*/ 0 h 11"/>
                <a:gd name="T6" fmla="*/ 0 w 27"/>
                <a:gd name="T7" fmla="*/ 0 h 11"/>
              </a:gdLst>
              <a:ahLst/>
              <a:cxnLst>
                <a:cxn ang="0">
                  <a:pos x="T0" y="T1"/>
                </a:cxn>
                <a:cxn ang="0">
                  <a:pos x="T2" y="T3"/>
                </a:cxn>
                <a:cxn ang="0">
                  <a:pos x="T4" y="T5"/>
                </a:cxn>
                <a:cxn ang="0">
                  <a:pos x="T6" y="T7"/>
                </a:cxn>
              </a:cxnLst>
              <a:rect l="0" t="0" r="r" b="b"/>
              <a:pathLst>
                <a:path w="27" h="11">
                  <a:moveTo>
                    <a:pt x="0" y="0"/>
                  </a:moveTo>
                  <a:cubicBezTo>
                    <a:pt x="1" y="6"/>
                    <a:pt x="7" y="11"/>
                    <a:pt x="14" y="11"/>
                  </a:cubicBezTo>
                  <a:cubicBezTo>
                    <a:pt x="20" y="11"/>
                    <a:pt x="26" y="6"/>
                    <a:pt x="27" y="0"/>
                  </a:cubicBez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7" name="Freeform 26">
              <a:extLst>
                <a:ext uri="{FF2B5EF4-FFF2-40B4-BE49-F238E27FC236}">
                  <a16:creationId xmlns:a16="http://schemas.microsoft.com/office/drawing/2014/main" id="{C1B6F37E-1C82-CB44-BBD3-2187C5C5515E}"/>
                </a:ext>
              </a:extLst>
            </p:cNvPr>
            <p:cNvSpPr>
              <a:spLocks/>
            </p:cNvSpPr>
            <p:nvPr/>
          </p:nvSpPr>
          <p:spPr bwMode="auto">
            <a:xfrm>
              <a:off x="1423988" y="6053939"/>
              <a:ext cx="117475" cy="47625"/>
            </a:xfrm>
            <a:custGeom>
              <a:avLst/>
              <a:gdLst>
                <a:gd name="T0" fmla="*/ 0 w 27"/>
                <a:gd name="T1" fmla="*/ 0 h 11"/>
                <a:gd name="T2" fmla="*/ 14 w 27"/>
                <a:gd name="T3" fmla="*/ 11 h 11"/>
                <a:gd name="T4" fmla="*/ 27 w 27"/>
                <a:gd name="T5" fmla="*/ 0 h 11"/>
                <a:gd name="T6" fmla="*/ 0 w 27"/>
                <a:gd name="T7" fmla="*/ 0 h 11"/>
              </a:gdLst>
              <a:ahLst/>
              <a:cxnLst>
                <a:cxn ang="0">
                  <a:pos x="T0" y="T1"/>
                </a:cxn>
                <a:cxn ang="0">
                  <a:pos x="T2" y="T3"/>
                </a:cxn>
                <a:cxn ang="0">
                  <a:pos x="T4" y="T5"/>
                </a:cxn>
                <a:cxn ang="0">
                  <a:pos x="T6" y="T7"/>
                </a:cxn>
              </a:cxnLst>
              <a:rect l="0" t="0" r="r" b="b"/>
              <a:pathLst>
                <a:path w="27" h="11">
                  <a:moveTo>
                    <a:pt x="0" y="0"/>
                  </a:moveTo>
                  <a:cubicBezTo>
                    <a:pt x="1" y="6"/>
                    <a:pt x="7" y="11"/>
                    <a:pt x="14" y="11"/>
                  </a:cubicBezTo>
                  <a:cubicBezTo>
                    <a:pt x="20" y="11"/>
                    <a:pt x="26" y="6"/>
                    <a:pt x="27" y="0"/>
                  </a:cubicBez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8" name="Oval 27">
              <a:extLst>
                <a:ext uri="{FF2B5EF4-FFF2-40B4-BE49-F238E27FC236}">
                  <a16:creationId xmlns:a16="http://schemas.microsoft.com/office/drawing/2014/main" id="{C26601A4-FAD9-8349-999A-44682916975D}"/>
                </a:ext>
              </a:extLst>
            </p:cNvPr>
            <p:cNvSpPr>
              <a:spLocks noChangeArrowheads="1"/>
            </p:cNvSpPr>
            <p:nvPr/>
          </p:nvSpPr>
          <p:spPr bwMode="auto">
            <a:xfrm>
              <a:off x="120650" y="5879314"/>
              <a:ext cx="550863" cy="554038"/>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29" name="Oval 28">
              <a:extLst>
                <a:ext uri="{FF2B5EF4-FFF2-40B4-BE49-F238E27FC236}">
                  <a16:creationId xmlns:a16="http://schemas.microsoft.com/office/drawing/2014/main" id="{F82D7C98-12D0-B44A-885B-DF775EAB98F9}"/>
                </a:ext>
              </a:extLst>
            </p:cNvPr>
            <p:cNvSpPr>
              <a:spLocks noChangeArrowheads="1"/>
            </p:cNvSpPr>
            <p:nvPr/>
          </p:nvSpPr>
          <p:spPr bwMode="auto">
            <a:xfrm>
              <a:off x="636588" y="5966627"/>
              <a:ext cx="463550" cy="466725"/>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0" name="Freeform 29">
              <a:extLst>
                <a:ext uri="{FF2B5EF4-FFF2-40B4-BE49-F238E27FC236}">
                  <a16:creationId xmlns:a16="http://schemas.microsoft.com/office/drawing/2014/main" id="{D885FC25-696C-3A47-878D-2380FFE8FACD}"/>
                </a:ext>
              </a:extLst>
            </p:cNvPr>
            <p:cNvSpPr>
              <a:spLocks/>
            </p:cNvSpPr>
            <p:nvPr/>
          </p:nvSpPr>
          <p:spPr bwMode="auto">
            <a:xfrm>
              <a:off x="827088" y="6039652"/>
              <a:ext cx="115888" cy="47625"/>
            </a:xfrm>
            <a:custGeom>
              <a:avLst/>
              <a:gdLst>
                <a:gd name="T0" fmla="*/ 0 w 27"/>
                <a:gd name="T1" fmla="*/ 0 h 11"/>
                <a:gd name="T2" fmla="*/ 13 w 27"/>
                <a:gd name="T3" fmla="*/ 11 h 11"/>
                <a:gd name="T4" fmla="*/ 27 w 27"/>
                <a:gd name="T5" fmla="*/ 0 h 11"/>
                <a:gd name="T6" fmla="*/ 0 w 27"/>
                <a:gd name="T7" fmla="*/ 0 h 11"/>
              </a:gdLst>
              <a:ahLst/>
              <a:cxnLst>
                <a:cxn ang="0">
                  <a:pos x="T0" y="T1"/>
                </a:cxn>
                <a:cxn ang="0">
                  <a:pos x="T2" y="T3"/>
                </a:cxn>
                <a:cxn ang="0">
                  <a:pos x="T4" y="T5"/>
                </a:cxn>
                <a:cxn ang="0">
                  <a:pos x="T6" y="T7"/>
                </a:cxn>
              </a:cxnLst>
              <a:rect l="0" t="0" r="r" b="b"/>
              <a:pathLst>
                <a:path w="27" h="11">
                  <a:moveTo>
                    <a:pt x="0" y="0"/>
                  </a:moveTo>
                  <a:cubicBezTo>
                    <a:pt x="1" y="6"/>
                    <a:pt x="6" y="11"/>
                    <a:pt x="13" y="11"/>
                  </a:cubicBezTo>
                  <a:cubicBezTo>
                    <a:pt x="20" y="11"/>
                    <a:pt x="26" y="6"/>
                    <a:pt x="27" y="0"/>
                  </a:cubicBez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1" name="Freeform 30">
              <a:extLst>
                <a:ext uri="{FF2B5EF4-FFF2-40B4-BE49-F238E27FC236}">
                  <a16:creationId xmlns:a16="http://schemas.microsoft.com/office/drawing/2014/main" id="{C5717E79-EB84-664B-8432-E00156D54164}"/>
                </a:ext>
              </a:extLst>
            </p:cNvPr>
            <p:cNvSpPr>
              <a:spLocks/>
            </p:cNvSpPr>
            <p:nvPr/>
          </p:nvSpPr>
          <p:spPr bwMode="auto">
            <a:xfrm>
              <a:off x="488950" y="5974564"/>
              <a:ext cx="117475" cy="47625"/>
            </a:xfrm>
            <a:custGeom>
              <a:avLst/>
              <a:gdLst>
                <a:gd name="T0" fmla="*/ 0 w 27"/>
                <a:gd name="T1" fmla="*/ 0 h 11"/>
                <a:gd name="T2" fmla="*/ 13 w 27"/>
                <a:gd name="T3" fmla="*/ 11 h 11"/>
                <a:gd name="T4" fmla="*/ 27 w 27"/>
                <a:gd name="T5" fmla="*/ 0 h 11"/>
                <a:gd name="T6" fmla="*/ 0 w 27"/>
                <a:gd name="T7" fmla="*/ 0 h 11"/>
              </a:gdLst>
              <a:ahLst/>
              <a:cxnLst>
                <a:cxn ang="0">
                  <a:pos x="T0" y="T1"/>
                </a:cxn>
                <a:cxn ang="0">
                  <a:pos x="T2" y="T3"/>
                </a:cxn>
                <a:cxn ang="0">
                  <a:pos x="T4" y="T5"/>
                </a:cxn>
                <a:cxn ang="0">
                  <a:pos x="T6" y="T7"/>
                </a:cxn>
              </a:cxnLst>
              <a:rect l="0" t="0" r="r" b="b"/>
              <a:pathLst>
                <a:path w="27" h="11">
                  <a:moveTo>
                    <a:pt x="0" y="0"/>
                  </a:moveTo>
                  <a:cubicBezTo>
                    <a:pt x="1" y="6"/>
                    <a:pt x="6" y="11"/>
                    <a:pt x="13" y="11"/>
                  </a:cubicBezTo>
                  <a:cubicBezTo>
                    <a:pt x="20" y="11"/>
                    <a:pt x="26" y="6"/>
                    <a:pt x="27" y="0"/>
                  </a:cubicBez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2" name="Freeform 31">
              <a:extLst>
                <a:ext uri="{FF2B5EF4-FFF2-40B4-BE49-F238E27FC236}">
                  <a16:creationId xmlns:a16="http://schemas.microsoft.com/office/drawing/2014/main" id="{690842E4-4688-5F47-A7AF-1B9DD1FB9C08}"/>
                </a:ext>
              </a:extLst>
            </p:cNvPr>
            <p:cNvSpPr>
              <a:spLocks/>
            </p:cNvSpPr>
            <p:nvPr/>
          </p:nvSpPr>
          <p:spPr bwMode="auto">
            <a:xfrm>
              <a:off x="376238" y="6044414"/>
              <a:ext cx="117475" cy="47625"/>
            </a:xfrm>
            <a:custGeom>
              <a:avLst/>
              <a:gdLst>
                <a:gd name="T0" fmla="*/ 0 w 27"/>
                <a:gd name="T1" fmla="*/ 0 h 11"/>
                <a:gd name="T2" fmla="*/ 13 w 27"/>
                <a:gd name="T3" fmla="*/ 11 h 11"/>
                <a:gd name="T4" fmla="*/ 27 w 27"/>
                <a:gd name="T5" fmla="*/ 0 h 11"/>
                <a:gd name="T6" fmla="*/ 0 w 27"/>
                <a:gd name="T7" fmla="*/ 0 h 11"/>
              </a:gdLst>
              <a:ahLst/>
              <a:cxnLst>
                <a:cxn ang="0">
                  <a:pos x="T0" y="T1"/>
                </a:cxn>
                <a:cxn ang="0">
                  <a:pos x="T2" y="T3"/>
                </a:cxn>
                <a:cxn ang="0">
                  <a:pos x="T4" y="T5"/>
                </a:cxn>
                <a:cxn ang="0">
                  <a:pos x="T6" y="T7"/>
                </a:cxn>
              </a:cxnLst>
              <a:rect l="0" t="0" r="r" b="b"/>
              <a:pathLst>
                <a:path w="27" h="11">
                  <a:moveTo>
                    <a:pt x="0" y="0"/>
                  </a:moveTo>
                  <a:cubicBezTo>
                    <a:pt x="1" y="6"/>
                    <a:pt x="6" y="11"/>
                    <a:pt x="13" y="11"/>
                  </a:cubicBezTo>
                  <a:cubicBezTo>
                    <a:pt x="20" y="11"/>
                    <a:pt x="26" y="6"/>
                    <a:pt x="27" y="0"/>
                  </a:cubicBez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3" name="Freeform 32">
              <a:extLst>
                <a:ext uri="{FF2B5EF4-FFF2-40B4-BE49-F238E27FC236}">
                  <a16:creationId xmlns:a16="http://schemas.microsoft.com/office/drawing/2014/main" id="{0957CCCB-21D6-4B4B-84AD-D383AB997210}"/>
                </a:ext>
              </a:extLst>
            </p:cNvPr>
            <p:cNvSpPr>
              <a:spLocks/>
            </p:cNvSpPr>
            <p:nvPr/>
          </p:nvSpPr>
          <p:spPr bwMode="auto">
            <a:xfrm>
              <a:off x="198438" y="5992027"/>
              <a:ext cx="117475" cy="47625"/>
            </a:xfrm>
            <a:custGeom>
              <a:avLst/>
              <a:gdLst>
                <a:gd name="T0" fmla="*/ 0 w 27"/>
                <a:gd name="T1" fmla="*/ 0 h 11"/>
                <a:gd name="T2" fmla="*/ 14 w 27"/>
                <a:gd name="T3" fmla="*/ 11 h 11"/>
                <a:gd name="T4" fmla="*/ 27 w 27"/>
                <a:gd name="T5" fmla="*/ 0 h 11"/>
                <a:gd name="T6" fmla="*/ 0 w 27"/>
                <a:gd name="T7" fmla="*/ 0 h 11"/>
              </a:gdLst>
              <a:ahLst/>
              <a:cxnLst>
                <a:cxn ang="0">
                  <a:pos x="T0" y="T1"/>
                </a:cxn>
                <a:cxn ang="0">
                  <a:pos x="T2" y="T3"/>
                </a:cxn>
                <a:cxn ang="0">
                  <a:pos x="T4" y="T5"/>
                </a:cxn>
                <a:cxn ang="0">
                  <a:pos x="T6" y="T7"/>
                </a:cxn>
              </a:cxnLst>
              <a:rect l="0" t="0" r="r" b="b"/>
              <a:pathLst>
                <a:path w="27" h="11">
                  <a:moveTo>
                    <a:pt x="0" y="0"/>
                  </a:moveTo>
                  <a:cubicBezTo>
                    <a:pt x="1" y="6"/>
                    <a:pt x="7" y="11"/>
                    <a:pt x="14" y="11"/>
                  </a:cubicBezTo>
                  <a:cubicBezTo>
                    <a:pt x="20" y="11"/>
                    <a:pt x="26" y="6"/>
                    <a:pt x="27" y="0"/>
                  </a:cubicBez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4" name="Oval 33">
              <a:extLst>
                <a:ext uri="{FF2B5EF4-FFF2-40B4-BE49-F238E27FC236}">
                  <a16:creationId xmlns:a16="http://schemas.microsoft.com/office/drawing/2014/main" id="{829ED2D0-83F5-4C47-B47F-46680B7089E0}"/>
                </a:ext>
              </a:extLst>
            </p:cNvPr>
            <p:cNvSpPr>
              <a:spLocks noChangeArrowheads="1"/>
            </p:cNvSpPr>
            <p:nvPr/>
          </p:nvSpPr>
          <p:spPr bwMode="auto">
            <a:xfrm>
              <a:off x="5297488" y="5961864"/>
              <a:ext cx="541338" cy="536575"/>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5" name="Oval 34">
              <a:extLst>
                <a:ext uri="{FF2B5EF4-FFF2-40B4-BE49-F238E27FC236}">
                  <a16:creationId xmlns:a16="http://schemas.microsoft.com/office/drawing/2014/main" id="{CDA2D484-CE9E-5245-BD94-313ED85E7600}"/>
                </a:ext>
              </a:extLst>
            </p:cNvPr>
            <p:cNvSpPr>
              <a:spLocks noChangeArrowheads="1"/>
            </p:cNvSpPr>
            <p:nvPr/>
          </p:nvSpPr>
          <p:spPr bwMode="auto">
            <a:xfrm>
              <a:off x="5540375" y="5741202"/>
              <a:ext cx="757238" cy="757238"/>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6" name="Oval 35">
              <a:extLst>
                <a:ext uri="{FF2B5EF4-FFF2-40B4-BE49-F238E27FC236}">
                  <a16:creationId xmlns:a16="http://schemas.microsoft.com/office/drawing/2014/main" id="{8B4F7F5E-9536-2143-851B-B3E8866CF4D4}"/>
                </a:ext>
              </a:extLst>
            </p:cNvPr>
            <p:cNvSpPr>
              <a:spLocks noChangeArrowheads="1"/>
            </p:cNvSpPr>
            <p:nvPr/>
          </p:nvSpPr>
          <p:spPr bwMode="auto">
            <a:xfrm>
              <a:off x="6059488" y="5949164"/>
              <a:ext cx="549275" cy="549275"/>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7" name="Oval 36">
              <a:extLst>
                <a:ext uri="{FF2B5EF4-FFF2-40B4-BE49-F238E27FC236}">
                  <a16:creationId xmlns:a16="http://schemas.microsoft.com/office/drawing/2014/main" id="{EA892A41-CED9-3A4F-9902-66304004B152}"/>
                </a:ext>
              </a:extLst>
            </p:cNvPr>
            <p:cNvSpPr>
              <a:spLocks noChangeArrowheads="1"/>
            </p:cNvSpPr>
            <p:nvPr/>
          </p:nvSpPr>
          <p:spPr bwMode="auto">
            <a:xfrm>
              <a:off x="6423025" y="5958689"/>
              <a:ext cx="458788" cy="458788"/>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8" name="Freeform 37">
              <a:extLst>
                <a:ext uri="{FF2B5EF4-FFF2-40B4-BE49-F238E27FC236}">
                  <a16:creationId xmlns:a16="http://schemas.microsoft.com/office/drawing/2014/main" id="{1582FA5F-5BEC-7A47-85A7-1C6CC52D539D}"/>
                </a:ext>
              </a:extLst>
            </p:cNvPr>
            <p:cNvSpPr>
              <a:spLocks/>
            </p:cNvSpPr>
            <p:nvPr/>
          </p:nvSpPr>
          <p:spPr bwMode="auto">
            <a:xfrm>
              <a:off x="5626100" y="6014252"/>
              <a:ext cx="107950" cy="47625"/>
            </a:xfrm>
            <a:custGeom>
              <a:avLst/>
              <a:gdLst>
                <a:gd name="T0" fmla="*/ 0 w 25"/>
                <a:gd name="T1" fmla="*/ 0 h 11"/>
                <a:gd name="T2" fmla="*/ 13 w 25"/>
                <a:gd name="T3" fmla="*/ 11 h 11"/>
                <a:gd name="T4" fmla="*/ 25 w 25"/>
                <a:gd name="T5" fmla="*/ 0 h 11"/>
                <a:gd name="T6" fmla="*/ 0 w 25"/>
                <a:gd name="T7" fmla="*/ 0 h 11"/>
              </a:gdLst>
              <a:ahLst/>
              <a:cxnLst>
                <a:cxn ang="0">
                  <a:pos x="T0" y="T1"/>
                </a:cxn>
                <a:cxn ang="0">
                  <a:pos x="T2" y="T3"/>
                </a:cxn>
                <a:cxn ang="0">
                  <a:pos x="T4" y="T5"/>
                </a:cxn>
                <a:cxn ang="0">
                  <a:pos x="T6" y="T7"/>
                </a:cxn>
              </a:cxnLst>
              <a:rect l="0" t="0" r="r" b="b"/>
              <a:pathLst>
                <a:path w="25" h="11">
                  <a:moveTo>
                    <a:pt x="0" y="0"/>
                  </a:moveTo>
                  <a:cubicBezTo>
                    <a:pt x="1" y="6"/>
                    <a:pt x="6" y="11"/>
                    <a:pt x="13" y="11"/>
                  </a:cubicBezTo>
                  <a:cubicBezTo>
                    <a:pt x="19" y="11"/>
                    <a:pt x="24" y="6"/>
                    <a:pt x="25" y="0"/>
                  </a:cubicBez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39" name="Freeform 38">
              <a:extLst>
                <a:ext uri="{FF2B5EF4-FFF2-40B4-BE49-F238E27FC236}">
                  <a16:creationId xmlns:a16="http://schemas.microsoft.com/office/drawing/2014/main" id="{60BB23C4-8500-4440-B039-D53E500AAC01}"/>
                </a:ext>
              </a:extLst>
            </p:cNvPr>
            <p:cNvSpPr>
              <a:spLocks/>
            </p:cNvSpPr>
            <p:nvPr/>
          </p:nvSpPr>
          <p:spPr bwMode="auto">
            <a:xfrm>
              <a:off x="5811838" y="5901539"/>
              <a:ext cx="112713" cy="47625"/>
            </a:xfrm>
            <a:custGeom>
              <a:avLst/>
              <a:gdLst>
                <a:gd name="T0" fmla="*/ 0 w 26"/>
                <a:gd name="T1" fmla="*/ 0 h 11"/>
                <a:gd name="T2" fmla="*/ 13 w 26"/>
                <a:gd name="T3" fmla="*/ 11 h 11"/>
                <a:gd name="T4" fmla="*/ 26 w 26"/>
                <a:gd name="T5" fmla="*/ 0 h 11"/>
                <a:gd name="T6" fmla="*/ 0 w 26"/>
                <a:gd name="T7" fmla="*/ 0 h 11"/>
              </a:gdLst>
              <a:ahLst/>
              <a:cxnLst>
                <a:cxn ang="0">
                  <a:pos x="T0" y="T1"/>
                </a:cxn>
                <a:cxn ang="0">
                  <a:pos x="T2" y="T3"/>
                </a:cxn>
                <a:cxn ang="0">
                  <a:pos x="T4" y="T5"/>
                </a:cxn>
                <a:cxn ang="0">
                  <a:pos x="T6" y="T7"/>
                </a:cxn>
              </a:cxnLst>
              <a:rect l="0" t="0" r="r" b="b"/>
              <a:pathLst>
                <a:path w="26" h="11">
                  <a:moveTo>
                    <a:pt x="0" y="0"/>
                  </a:moveTo>
                  <a:cubicBezTo>
                    <a:pt x="1" y="7"/>
                    <a:pt x="7" y="11"/>
                    <a:pt x="13" y="11"/>
                  </a:cubicBezTo>
                  <a:cubicBezTo>
                    <a:pt x="20" y="11"/>
                    <a:pt x="25" y="7"/>
                    <a:pt x="26" y="0"/>
                  </a:cubicBez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0" name="Freeform 39">
              <a:extLst>
                <a:ext uri="{FF2B5EF4-FFF2-40B4-BE49-F238E27FC236}">
                  <a16:creationId xmlns:a16="http://schemas.microsoft.com/office/drawing/2014/main" id="{FE166993-86A2-DB47-B621-C2EC2D5A7520}"/>
                </a:ext>
              </a:extLst>
            </p:cNvPr>
            <p:cNvSpPr>
              <a:spLocks/>
            </p:cNvSpPr>
            <p:nvPr/>
          </p:nvSpPr>
          <p:spPr bwMode="auto">
            <a:xfrm>
              <a:off x="6262688" y="6026952"/>
              <a:ext cx="112713" cy="47625"/>
            </a:xfrm>
            <a:custGeom>
              <a:avLst/>
              <a:gdLst>
                <a:gd name="T0" fmla="*/ 0 w 26"/>
                <a:gd name="T1" fmla="*/ 0 h 11"/>
                <a:gd name="T2" fmla="*/ 13 w 26"/>
                <a:gd name="T3" fmla="*/ 11 h 11"/>
                <a:gd name="T4" fmla="*/ 26 w 26"/>
                <a:gd name="T5" fmla="*/ 0 h 11"/>
                <a:gd name="T6" fmla="*/ 0 w 26"/>
                <a:gd name="T7" fmla="*/ 0 h 11"/>
              </a:gdLst>
              <a:ahLst/>
              <a:cxnLst>
                <a:cxn ang="0">
                  <a:pos x="T0" y="T1"/>
                </a:cxn>
                <a:cxn ang="0">
                  <a:pos x="T2" y="T3"/>
                </a:cxn>
                <a:cxn ang="0">
                  <a:pos x="T4" y="T5"/>
                </a:cxn>
                <a:cxn ang="0">
                  <a:pos x="T6" y="T7"/>
                </a:cxn>
              </a:cxnLst>
              <a:rect l="0" t="0" r="r" b="b"/>
              <a:pathLst>
                <a:path w="26" h="11">
                  <a:moveTo>
                    <a:pt x="0" y="0"/>
                  </a:moveTo>
                  <a:cubicBezTo>
                    <a:pt x="1" y="6"/>
                    <a:pt x="6" y="11"/>
                    <a:pt x="13" y="11"/>
                  </a:cubicBezTo>
                  <a:cubicBezTo>
                    <a:pt x="19" y="11"/>
                    <a:pt x="25" y="6"/>
                    <a:pt x="26" y="0"/>
                  </a:cubicBez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1" name="Freeform 40">
              <a:extLst>
                <a:ext uri="{FF2B5EF4-FFF2-40B4-BE49-F238E27FC236}">
                  <a16:creationId xmlns:a16="http://schemas.microsoft.com/office/drawing/2014/main" id="{C2F8735F-A228-CF44-B4B9-ED352A66E346}"/>
                </a:ext>
              </a:extLst>
            </p:cNvPr>
            <p:cNvSpPr>
              <a:spLocks/>
            </p:cNvSpPr>
            <p:nvPr/>
          </p:nvSpPr>
          <p:spPr bwMode="auto">
            <a:xfrm>
              <a:off x="6626225" y="6022189"/>
              <a:ext cx="112713" cy="47625"/>
            </a:xfrm>
            <a:custGeom>
              <a:avLst/>
              <a:gdLst>
                <a:gd name="T0" fmla="*/ 0 w 26"/>
                <a:gd name="T1" fmla="*/ 0 h 11"/>
                <a:gd name="T2" fmla="*/ 13 w 26"/>
                <a:gd name="T3" fmla="*/ 11 h 11"/>
                <a:gd name="T4" fmla="*/ 26 w 26"/>
                <a:gd name="T5" fmla="*/ 0 h 11"/>
                <a:gd name="T6" fmla="*/ 0 w 26"/>
                <a:gd name="T7" fmla="*/ 0 h 11"/>
              </a:gdLst>
              <a:ahLst/>
              <a:cxnLst>
                <a:cxn ang="0">
                  <a:pos x="T0" y="T1"/>
                </a:cxn>
                <a:cxn ang="0">
                  <a:pos x="T2" y="T3"/>
                </a:cxn>
                <a:cxn ang="0">
                  <a:pos x="T4" y="T5"/>
                </a:cxn>
                <a:cxn ang="0">
                  <a:pos x="T6" y="T7"/>
                </a:cxn>
              </a:cxnLst>
              <a:rect l="0" t="0" r="r" b="b"/>
              <a:pathLst>
                <a:path w="26" h="11">
                  <a:moveTo>
                    <a:pt x="0" y="0"/>
                  </a:moveTo>
                  <a:cubicBezTo>
                    <a:pt x="1" y="6"/>
                    <a:pt x="6" y="11"/>
                    <a:pt x="13" y="11"/>
                  </a:cubicBezTo>
                  <a:cubicBezTo>
                    <a:pt x="19" y="11"/>
                    <a:pt x="25" y="6"/>
                    <a:pt x="26" y="0"/>
                  </a:cubicBez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2" name="Oval 41">
              <a:extLst>
                <a:ext uri="{FF2B5EF4-FFF2-40B4-BE49-F238E27FC236}">
                  <a16:creationId xmlns:a16="http://schemas.microsoft.com/office/drawing/2014/main" id="{A27F66A0-B27C-F143-A459-9DE664EE2FE9}"/>
                </a:ext>
              </a:extLst>
            </p:cNvPr>
            <p:cNvSpPr>
              <a:spLocks noChangeArrowheads="1"/>
            </p:cNvSpPr>
            <p:nvPr/>
          </p:nvSpPr>
          <p:spPr bwMode="auto">
            <a:xfrm>
              <a:off x="9825038" y="5926939"/>
              <a:ext cx="571500" cy="571500"/>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3" name="Oval 42">
              <a:extLst>
                <a:ext uri="{FF2B5EF4-FFF2-40B4-BE49-F238E27FC236}">
                  <a16:creationId xmlns:a16="http://schemas.microsoft.com/office/drawing/2014/main" id="{2BB4EBDE-4086-3048-8721-48AB36D66D5F}"/>
                </a:ext>
              </a:extLst>
            </p:cNvPr>
            <p:cNvSpPr>
              <a:spLocks noChangeArrowheads="1"/>
            </p:cNvSpPr>
            <p:nvPr/>
          </p:nvSpPr>
          <p:spPr bwMode="auto">
            <a:xfrm>
              <a:off x="9323388" y="5811052"/>
              <a:ext cx="687388" cy="687388"/>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4" name="Oval 43">
              <a:extLst>
                <a:ext uri="{FF2B5EF4-FFF2-40B4-BE49-F238E27FC236}">
                  <a16:creationId xmlns:a16="http://schemas.microsoft.com/office/drawing/2014/main" id="{277CDADE-B3BF-9F4E-85B8-C8954D81FD90}"/>
                </a:ext>
              </a:extLst>
            </p:cNvPr>
            <p:cNvSpPr>
              <a:spLocks noChangeArrowheads="1"/>
            </p:cNvSpPr>
            <p:nvPr/>
          </p:nvSpPr>
          <p:spPr bwMode="auto">
            <a:xfrm>
              <a:off x="10525125" y="5996789"/>
              <a:ext cx="503238" cy="501650"/>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5" name="Oval 44">
              <a:extLst>
                <a:ext uri="{FF2B5EF4-FFF2-40B4-BE49-F238E27FC236}">
                  <a16:creationId xmlns:a16="http://schemas.microsoft.com/office/drawing/2014/main" id="{3F309B68-7C0D-6F48-A284-FA341C6FF1E8}"/>
                </a:ext>
              </a:extLst>
            </p:cNvPr>
            <p:cNvSpPr>
              <a:spLocks noChangeArrowheads="1"/>
            </p:cNvSpPr>
            <p:nvPr/>
          </p:nvSpPr>
          <p:spPr bwMode="auto">
            <a:xfrm>
              <a:off x="10745788" y="5788827"/>
              <a:ext cx="714375" cy="70961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6" name="Oval 45">
              <a:extLst>
                <a:ext uri="{FF2B5EF4-FFF2-40B4-BE49-F238E27FC236}">
                  <a16:creationId xmlns:a16="http://schemas.microsoft.com/office/drawing/2014/main" id="{8D62C033-8B28-9C48-ACD4-AC20EC171942}"/>
                </a:ext>
              </a:extLst>
            </p:cNvPr>
            <p:cNvSpPr>
              <a:spLocks noChangeArrowheads="1"/>
            </p:cNvSpPr>
            <p:nvPr/>
          </p:nvSpPr>
          <p:spPr bwMode="auto">
            <a:xfrm>
              <a:off x="11236325" y="5984089"/>
              <a:ext cx="514350" cy="514350"/>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7" name="Freeform 46">
              <a:extLst>
                <a:ext uri="{FF2B5EF4-FFF2-40B4-BE49-F238E27FC236}">
                  <a16:creationId xmlns:a16="http://schemas.microsoft.com/office/drawing/2014/main" id="{6CBF5F97-FA4B-C54D-A327-85176D76506E}"/>
                </a:ext>
              </a:extLst>
            </p:cNvPr>
            <p:cNvSpPr>
              <a:spLocks/>
            </p:cNvSpPr>
            <p:nvPr/>
          </p:nvSpPr>
          <p:spPr bwMode="auto">
            <a:xfrm>
              <a:off x="11256963" y="6006314"/>
              <a:ext cx="107950" cy="47625"/>
            </a:xfrm>
            <a:custGeom>
              <a:avLst/>
              <a:gdLst>
                <a:gd name="T0" fmla="*/ 0 w 25"/>
                <a:gd name="T1" fmla="*/ 0 h 11"/>
                <a:gd name="T2" fmla="*/ 12 w 25"/>
                <a:gd name="T3" fmla="*/ 11 h 11"/>
                <a:gd name="T4" fmla="*/ 25 w 25"/>
                <a:gd name="T5" fmla="*/ 0 h 11"/>
                <a:gd name="T6" fmla="*/ 0 w 25"/>
                <a:gd name="T7" fmla="*/ 0 h 11"/>
              </a:gdLst>
              <a:ahLst/>
              <a:cxnLst>
                <a:cxn ang="0">
                  <a:pos x="T0" y="T1"/>
                </a:cxn>
                <a:cxn ang="0">
                  <a:pos x="T2" y="T3"/>
                </a:cxn>
                <a:cxn ang="0">
                  <a:pos x="T4" y="T5"/>
                </a:cxn>
                <a:cxn ang="0">
                  <a:pos x="T6" y="T7"/>
                </a:cxn>
              </a:cxnLst>
              <a:rect l="0" t="0" r="r" b="b"/>
              <a:pathLst>
                <a:path w="25" h="11">
                  <a:moveTo>
                    <a:pt x="0" y="0"/>
                  </a:moveTo>
                  <a:cubicBezTo>
                    <a:pt x="1" y="7"/>
                    <a:pt x="6" y="11"/>
                    <a:pt x="12" y="11"/>
                  </a:cubicBezTo>
                  <a:cubicBezTo>
                    <a:pt x="19" y="11"/>
                    <a:pt x="24" y="7"/>
                    <a:pt x="25" y="0"/>
                  </a:cubicBez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8" name="Freeform 47">
              <a:extLst>
                <a:ext uri="{FF2B5EF4-FFF2-40B4-BE49-F238E27FC236}">
                  <a16:creationId xmlns:a16="http://schemas.microsoft.com/office/drawing/2014/main" id="{0AEF2186-4261-3D4E-98A0-F3FC4B27B6DF}"/>
                </a:ext>
              </a:extLst>
            </p:cNvPr>
            <p:cNvSpPr>
              <a:spLocks/>
            </p:cNvSpPr>
            <p:nvPr/>
          </p:nvSpPr>
          <p:spPr bwMode="auto">
            <a:xfrm>
              <a:off x="11018838" y="5858677"/>
              <a:ext cx="112713" cy="47625"/>
            </a:xfrm>
            <a:custGeom>
              <a:avLst/>
              <a:gdLst>
                <a:gd name="T0" fmla="*/ 0 w 26"/>
                <a:gd name="T1" fmla="*/ 0 h 11"/>
                <a:gd name="T2" fmla="*/ 13 w 26"/>
                <a:gd name="T3" fmla="*/ 11 h 11"/>
                <a:gd name="T4" fmla="*/ 26 w 26"/>
                <a:gd name="T5" fmla="*/ 0 h 11"/>
                <a:gd name="T6" fmla="*/ 0 w 26"/>
                <a:gd name="T7" fmla="*/ 0 h 11"/>
              </a:gdLst>
              <a:ahLst/>
              <a:cxnLst>
                <a:cxn ang="0">
                  <a:pos x="T0" y="T1"/>
                </a:cxn>
                <a:cxn ang="0">
                  <a:pos x="T2" y="T3"/>
                </a:cxn>
                <a:cxn ang="0">
                  <a:pos x="T4" y="T5"/>
                </a:cxn>
                <a:cxn ang="0">
                  <a:pos x="T6" y="T7"/>
                </a:cxn>
              </a:cxnLst>
              <a:rect l="0" t="0" r="r" b="b"/>
              <a:pathLst>
                <a:path w="26" h="11">
                  <a:moveTo>
                    <a:pt x="0" y="0"/>
                  </a:moveTo>
                  <a:cubicBezTo>
                    <a:pt x="1" y="6"/>
                    <a:pt x="6" y="11"/>
                    <a:pt x="13" y="11"/>
                  </a:cubicBezTo>
                  <a:cubicBezTo>
                    <a:pt x="19" y="11"/>
                    <a:pt x="25" y="6"/>
                    <a:pt x="26" y="0"/>
                  </a:cubicBez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49" name="Freeform 48">
              <a:extLst>
                <a:ext uri="{FF2B5EF4-FFF2-40B4-BE49-F238E27FC236}">
                  <a16:creationId xmlns:a16="http://schemas.microsoft.com/office/drawing/2014/main" id="{A57E0744-1D90-7F45-B9EE-253E9901E0B5}"/>
                </a:ext>
              </a:extLst>
            </p:cNvPr>
            <p:cNvSpPr>
              <a:spLocks/>
            </p:cNvSpPr>
            <p:nvPr/>
          </p:nvSpPr>
          <p:spPr bwMode="auto">
            <a:xfrm>
              <a:off x="10833100" y="6026952"/>
              <a:ext cx="112713" cy="47625"/>
            </a:xfrm>
            <a:custGeom>
              <a:avLst/>
              <a:gdLst>
                <a:gd name="T0" fmla="*/ 0 w 26"/>
                <a:gd name="T1" fmla="*/ 0 h 11"/>
                <a:gd name="T2" fmla="*/ 13 w 26"/>
                <a:gd name="T3" fmla="*/ 11 h 11"/>
                <a:gd name="T4" fmla="*/ 26 w 26"/>
                <a:gd name="T5" fmla="*/ 0 h 11"/>
                <a:gd name="T6" fmla="*/ 0 w 26"/>
                <a:gd name="T7" fmla="*/ 0 h 11"/>
              </a:gdLst>
              <a:ahLst/>
              <a:cxnLst>
                <a:cxn ang="0">
                  <a:pos x="T0" y="T1"/>
                </a:cxn>
                <a:cxn ang="0">
                  <a:pos x="T2" y="T3"/>
                </a:cxn>
                <a:cxn ang="0">
                  <a:pos x="T4" y="T5"/>
                </a:cxn>
                <a:cxn ang="0">
                  <a:pos x="T6" y="T7"/>
                </a:cxn>
              </a:cxnLst>
              <a:rect l="0" t="0" r="r" b="b"/>
              <a:pathLst>
                <a:path w="26" h="11">
                  <a:moveTo>
                    <a:pt x="0" y="0"/>
                  </a:moveTo>
                  <a:cubicBezTo>
                    <a:pt x="1" y="6"/>
                    <a:pt x="6" y="11"/>
                    <a:pt x="13" y="11"/>
                  </a:cubicBezTo>
                  <a:cubicBezTo>
                    <a:pt x="19" y="11"/>
                    <a:pt x="25" y="6"/>
                    <a:pt x="26" y="0"/>
                  </a:cubicBez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0" name="Freeform 49">
              <a:extLst>
                <a:ext uri="{FF2B5EF4-FFF2-40B4-BE49-F238E27FC236}">
                  <a16:creationId xmlns:a16="http://schemas.microsoft.com/office/drawing/2014/main" id="{FD06ADC5-A392-7444-98B9-2B1BDE8CDEED}"/>
                </a:ext>
              </a:extLst>
            </p:cNvPr>
            <p:cNvSpPr>
              <a:spLocks/>
            </p:cNvSpPr>
            <p:nvPr/>
          </p:nvSpPr>
          <p:spPr bwMode="auto">
            <a:xfrm>
              <a:off x="10053638" y="6026952"/>
              <a:ext cx="112713" cy="47625"/>
            </a:xfrm>
            <a:custGeom>
              <a:avLst/>
              <a:gdLst>
                <a:gd name="T0" fmla="*/ 0 w 26"/>
                <a:gd name="T1" fmla="*/ 0 h 11"/>
                <a:gd name="T2" fmla="*/ 13 w 26"/>
                <a:gd name="T3" fmla="*/ 11 h 11"/>
                <a:gd name="T4" fmla="*/ 26 w 26"/>
                <a:gd name="T5" fmla="*/ 0 h 11"/>
                <a:gd name="T6" fmla="*/ 0 w 26"/>
                <a:gd name="T7" fmla="*/ 0 h 11"/>
              </a:gdLst>
              <a:ahLst/>
              <a:cxnLst>
                <a:cxn ang="0">
                  <a:pos x="T0" y="T1"/>
                </a:cxn>
                <a:cxn ang="0">
                  <a:pos x="T2" y="T3"/>
                </a:cxn>
                <a:cxn ang="0">
                  <a:pos x="T4" y="T5"/>
                </a:cxn>
                <a:cxn ang="0">
                  <a:pos x="T6" y="T7"/>
                </a:cxn>
              </a:cxnLst>
              <a:rect l="0" t="0" r="r" b="b"/>
              <a:pathLst>
                <a:path w="26" h="11">
                  <a:moveTo>
                    <a:pt x="0" y="0"/>
                  </a:moveTo>
                  <a:cubicBezTo>
                    <a:pt x="1" y="6"/>
                    <a:pt x="6" y="11"/>
                    <a:pt x="13" y="11"/>
                  </a:cubicBezTo>
                  <a:cubicBezTo>
                    <a:pt x="19" y="11"/>
                    <a:pt x="25" y="6"/>
                    <a:pt x="26" y="0"/>
                  </a:cubicBez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1" name="Freeform 50">
              <a:extLst>
                <a:ext uri="{FF2B5EF4-FFF2-40B4-BE49-F238E27FC236}">
                  <a16:creationId xmlns:a16="http://schemas.microsoft.com/office/drawing/2014/main" id="{78F90108-60B8-7E44-9647-2E35F76CB48B}"/>
                </a:ext>
              </a:extLst>
            </p:cNvPr>
            <p:cNvSpPr>
              <a:spLocks/>
            </p:cNvSpPr>
            <p:nvPr/>
          </p:nvSpPr>
          <p:spPr bwMode="auto">
            <a:xfrm>
              <a:off x="9669463" y="5896777"/>
              <a:ext cx="111125" cy="47625"/>
            </a:xfrm>
            <a:custGeom>
              <a:avLst/>
              <a:gdLst>
                <a:gd name="T0" fmla="*/ 0 w 26"/>
                <a:gd name="T1" fmla="*/ 0 h 11"/>
                <a:gd name="T2" fmla="*/ 13 w 26"/>
                <a:gd name="T3" fmla="*/ 11 h 11"/>
                <a:gd name="T4" fmla="*/ 26 w 26"/>
                <a:gd name="T5" fmla="*/ 0 h 11"/>
                <a:gd name="T6" fmla="*/ 0 w 26"/>
                <a:gd name="T7" fmla="*/ 0 h 11"/>
              </a:gdLst>
              <a:ahLst/>
              <a:cxnLst>
                <a:cxn ang="0">
                  <a:pos x="T0" y="T1"/>
                </a:cxn>
                <a:cxn ang="0">
                  <a:pos x="T2" y="T3"/>
                </a:cxn>
                <a:cxn ang="0">
                  <a:pos x="T4" y="T5"/>
                </a:cxn>
                <a:cxn ang="0">
                  <a:pos x="T6" y="T7"/>
                </a:cxn>
              </a:cxnLst>
              <a:rect l="0" t="0" r="r" b="b"/>
              <a:pathLst>
                <a:path w="26" h="11">
                  <a:moveTo>
                    <a:pt x="0" y="0"/>
                  </a:moveTo>
                  <a:cubicBezTo>
                    <a:pt x="1" y="6"/>
                    <a:pt x="7" y="11"/>
                    <a:pt x="13" y="11"/>
                  </a:cubicBezTo>
                  <a:cubicBezTo>
                    <a:pt x="20" y="11"/>
                    <a:pt x="25" y="6"/>
                    <a:pt x="26" y="0"/>
                  </a:cubicBez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2" name="Freeform 51">
              <a:extLst>
                <a:ext uri="{FF2B5EF4-FFF2-40B4-BE49-F238E27FC236}">
                  <a16:creationId xmlns:a16="http://schemas.microsoft.com/office/drawing/2014/main" id="{3839BC35-6E51-E748-BDE0-2586B18EF027}"/>
                </a:ext>
              </a:extLst>
            </p:cNvPr>
            <p:cNvSpPr>
              <a:spLocks/>
            </p:cNvSpPr>
            <p:nvPr/>
          </p:nvSpPr>
          <p:spPr bwMode="auto">
            <a:xfrm>
              <a:off x="9794875" y="6014252"/>
              <a:ext cx="107950" cy="47625"/>
            </a:xfrm>
            <a:custGeom>
              <a:avLst/>
              <a:gdLst>
                <a:gd name="T0" fmla="*/ 0 w 25"/>
                <a:gd name="T1" fmla="*/ 0 h 11"/>
                <a:gd name="T2" fmla="*/ 12 w 25"/>
                <a:gd name="T3" fmla="*/ 11 h 11"/>
                <a:gd name="T4" fmla="*/ 25 w 25"/>
                <a:gd name="T5" fmla="*/ 0 h 11"/>
                <a:gd name="T6" fmla="*/ 0 w 25"/>
                <a:gd name="T7" fmla="*/ 0 h 11"/>
              </a:gdLst>
              <a:ahLst/>
              <a:cxnLst>
                <a:cxn ang="0">
                  <a:pos x="T0" y="T1"/>
                </a:cxn>
                <a:cxn ang="0">
                  <a:pos x="T2" y="T3"/>
                </a:cxn>
                <a:cxn ang="0">
                  <a:pos x="T4" y="T5"/>
                </a:cxn>
                <a:cxn ang="0">
                  <a:pos x="T6" y="T7"/>
                </a:cxn>
              </a:cxnLst>
              <a:rect l="0" t="0" r="r" b="b"/>
              <a:pathLst>
                <a:path w="25" h="11">
                  <a:moveTo>
                    <a:pt x="0" y="0"/>
                  </a:moveTo>
                  <a:cubicBezTo>
                    <a:pt x="1" y="6"/>
                    <a:pt x="6" y="11"/>
                    <a:pt x="12" y="11"/>
                  </a:cubicBezTo>
                  <a:cubicBezTo>
                    <a:pt x="19" y="11"/>
                    <a:pt x="24" y="6"/>
                    <a:pt x="25" y="0"/>
                  </a:cubicBez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3" name="Freeform 52">
              <a:extLst>
                <a:ext uri="{FF2B5EF4-FFF2-40B4-BE49-F238E27FC236}">
                  <a16:creationId xmlns:a16="http://schemas.microsoft.com/office/drawing/2014/main" id="{6DC96CC1-3B39-C34E-82E0-1CFEAD9B83C2}"/>
                </a:ext>
              </a:extLst>
            </p:cNvPr>
            <p:cNvSpPr>
              <a:spLocks/>
            </p:cNvSpPr>
            <p:nvPr/>
          </p:nvSpPr>
          <p:spPr bwMode="auto">
            <a:xfrm>
              <a:off x="11075988" y="5992027"/>
              <a:ext cx="112713" cy="47625"/>
            </a:xfrm>
            <a:custGeom>
              <a:avLst/>
              <a:gdLst>
                <a:gd name="T0" fmla="*/ 0 w 26"/>
                <a:gd name="T1" fmla="*/ 0 h 11"/>
                <a:gd name="T2" fmla="*/ 13 w 26"/>
                <a:gd name="T3" fmla="*/ 11 h 11"/>
                <a:gd name="T4" fmla="*/ 26 w 26"/>
                <a:gd name="T5" fmla="*/ 0 h 11"/>
                <a:gd name="T6" fmla="*/ 0 w 26"/>
                <a:gd name="T7" fmla="*/ 0 h 11"/>
              </a:gdLst>
              <a:ahLst/>
              <a:cxnLst>
                <a:cxn ang="0">
                  <a:pos x="T0" y="T1"/>
                </a:cxn>
                <a:cxn ang="0">
                  <a:pos x="T2" y="T3"/>
                </a:cxn>
                <a:cxn ang="0">
                  <a:pos x="T4" y="T5"/>
                </a:cxn>
                <a:cxn ang="0">
                  <a:pos x="T6" y="T7"/>
                </a:cxn>
              </a:cxnLst>
              <a:rect l="0" t="0" r="r" b="b"/>
              <a:pathLst>
                <a:path w="26" h="11">
                  <a:moveTo>
                    <a:pt x="0" y="0"/>
                  </a:moveTo>
                  <a:cubicBezTo>
                    <a:pt x="1" y="6"/>
                    <a:pt x="6" y="11"/>
                    <a:pt x="13" y="11"/>
                  </a:cubicBezTo>
                  <a:cubicBezTo>
                    <a:pt x="19" y="11"/>
                    <a:pt x="25" y="6"/>
                    <a:pt x="26" y="0"/>
                  </a:cubicBez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4" name="Freeform 53">
              <a:extLst>
                <a:ext uri="{FF2B5EF4-FFF2-40B4-BE49-F238E27FC236}">
                  <a16:creationId xmlns:a16="http://schemas.microsoft.com/office/drawing/2014/main" id="{316594EF-D330-6B47-B652-8F3717F523E3}"/>
                </a:ext>
              </a:extLst>
            </p:cNvPr>
            <p:cNvSpPr>
              <a:spLocks/>
            </p:cNvSpPr>
            <p:nvPr/>
          </p:nvSpPr>
          <p:spPr bwMode="auto">
            <a:xfrm>
              <a:off x="1887538" y="4753777"/>
              <a:ext cx="288925" cy="1731963"/>
            </a:xfrm>
            <a:custGeom>
              <a:avLst/>
              <a:gdLst>
                <a:gd name="T0" fmla="*/ 182 w 182"/>
                <a:gd name="T1" fmla="*/ 1091 h 1091"/>
                <a:gd name="T2" fmla="*/ 0 w 182"/>
                <a:gd name="T3" fmla="*/ 1091 h 1091"/>
                <a:gd name="T4" fmla="*/ 65 w 182"/>
                <a:gd name="T5" fmla="*/ 0 h 1091"/>
                <a:gd name="T6" fmla="*/ 120 w 182"/>
                <a:gd name="T7" fmla="*/ 0 h 1091"/>
                <a:gd name="T8" fmla="*/ 182 w 182"/>
                <a:gd name="T9" fmla="*/ 1091 h 1091"/>
              </a:gdLst>
              <a:ahLst/>
              <a:cxnLst>
                <a:cxn ang="0">
                  <a:pos x="T0" y="T1"/>
                </a:cxn>
                <a:cxn ang="0">
                  <a:pos x="T2" y="T3"/>
                </a:cxn>
                <a:cxn ang="0">
                  <a:pos x="T4" y="T5"/>
                </a:cxn>
                <a:cxn ang="0">
                  <a:pos x="T6" y="T7"/>
                </a:cxn>
                <a:cxn ang="0">
                  <a:pos x="T8" y="T9"/>
                </a:cxn>
              </a:cxnLst>
              <a:rect l="0" t="0" r="r" b="b"/>
              <a:pathLst>
                <a:path w="182" h="1091">
                  <a:moveTo>
                    <a:pt x="182" y="1091"/>
                  </a:moveTo>
                  <a:lnTo>
                    <a:pt x="0" y="1091"/>
                  </a:lnTo>
                  <a:lnTo>
                    <a:pt x="65" y="0"/>
                  </a:lnTo>
                  <a:lnTo>
                    <a:pt x="120" y="0"/>
                  </a:lnTo>
                  <a:lnTo>
                    <a:pt x="182" y="1091"/>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5" name="Freeform 54">
              <a:extLst>
                <a:ext uri="{FF2B5EF4-FFF2-40B4-BE49-F238E27FC236}">
                  <a16:creationId xmlns:a16="http://schemas.microsoft.com/office/drawing/2014/main" id="{EEB4528B-3617-5248-A46B-94954F66956D}"/>
                </a:ext>
              </a:extLst>
            </p:cNvPr>
            <p:cNvSpPr>
              <a:spLocks/>
            </p:cNvSpPr>
            <p:nvPr/>
          </p:nvSpPr>
          <p:spPr bwMode="auto">
            <a:xfrm>
              <a:off x="1943100" y="3815564"/>
              <a:ext cx="173038" cy="877888"/>
            </a:xfrm>
            <a:custGeom>
              <a:avLst/>
              <a:gdLst>
                <a:gd name="T0" fmla="*/ 32 w 40"/>
                <a:gd name="T1" fmla="*/ 203 h 203"/>
                <a:gd name="T2" fmla="*/ 40 w 40"/>
                <a:gd name="T3" fmla="*/ 129 h 203"/>
                <a:gd name="T4" fmla="*/ 20 w 40"/>
                <a:gd name="T5" fmla="*/ 0 h 203"/>
                <a:gd name="T6" fmla="*/ 0 w 40"/>
                <a:gd name="T7" fmla="*/ 129 h 203"/>
                <a:gd name="T8" fmla="*/ 9 w 40"/>
                <a:gd name="T9" fmla="*/ 203 h 203"/>
                <a:gd name="T10" fmla="*/ 32 w 40"/>
                <a:gd name="T11" fmla="*/ 203 h 203"/>
              </a:gdLst>
              <a:ahLst/>
              <a:cxnLst>
                <a:cxn ang="0">
                  <a:pos x="T0" y="T1"/>
                </a:cxn>
                <a:cxn ang="0">
                  <a:pos x="T2" y="T3"/>
                </a:cxn>
                <a:cxn ang="0">
                  <a:pos x="T4" y="T5"/>
                </a:cxn>
                <a:cxn ang="0">
                  <a:pos x="T6" y="T7"/>
                </a:cxn>
                <a:cxn ang="0">
                  <a:pos x="T8" y="T9"/>
                </a:cxn>
                <a:cxn ang="0">
                  <a:pos x="T10" y="T11"/>
                </a:cxn>
              </a:cxnLst>
              <a:rect l="0" t="0" r="r" b="b"/>
              <a:pathLst>
                <a:path w="40" h="203">
                  <a:moveTo>
                    <a:pt x="32" y="203"/>
                  </a:moveTo>
                  <a:cubicBezTo>
                    <a:pt x="37" y="187"/>
                    <a:pt x="40" y="160"/>
                    <a:pt x="40" y="129"/>
                  </a:cubicBezTo>
                  <a:cubicBezTo>
                    <a:pt x="40" y="79"/>
                    <a:pt x="20" y="0"/>
                    <a:pt x="20" y="0"/>
                  </a:cubicBezTo>
                  <a:cubicBezTo>
                    <a:pt x="20" y="0"/>
                    <a:pt x="0" y="79"/>
                    <a:pt x="0" y="129"/>
                  </a:cubicBezTo>
                  <a:cubicBezTo>
                    <a:pt x="0" y="160"/>
                    <a:pt x="4" y="187"/>
                    <a:pt x="9" y="203"/>
                  </a:cubicBezTo>
                  <a:lnTo>
                    <a:pt x="32" y="203"/>
                  </a:ln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6" name="Freeform 55">
              <a:extLst>
                <a:ext uri="{FF2B5EF4-FFF2-40B4-BE49-F238E27FC236}">
                  <a16:creationId xmlns:a16="http://schemas.microsoft.com/office/drawing/2014/main" id="{37301ECA-454D-7B4C-BB9A-6C49337DF95E}"/>
                </a:ext>
              </a:extLst>
            </p:cNvPr>
            <p:cNvSpPr>
              <a:spLocks/>
            </p:cNvSpPr>
            <p:nvPr/>
          </p:nvSpPr>
          <p:spPr bwMode="auto">
            <a:xfrm>
              <a:off x="1216025" y="4758539"/>
              <a:ext cx="784225" cy="481013"/>
            </a:xfrm>
            <a:custGeom>
              <a:avLst/>
              <a:gdLst>
                <a:gd name="T0" fmla="*/ 169 w 181"/>
                <a:gd name="T1" fmla="*/ 0 h 111"/>
                <a:gd name="T2" fmla="*/ 101 w 181"/>
                <a:gd name="T3" fmla="*/ 29 h 111"/>
                <a:gd name="T4" fmla="*/ 0 w 181"/>
                <a:gd name="T5" fmla="*/ 111 h 111"/>
                <a:gd name="T6" fmla="*/ 121 w 181"/>
                <a:gd name="T7" fmla="*/ 64 h 111"/>
                <a:gd name="T8" fmla="*/ 181 w 181"/>
                <a:gd name="T9" fmla="*/ 19 h 111"/>
                <a:gd name="T10" fmla="*/ 169 w 181"/>
                <a:gd name="T11" fmla="*/ 0 h 111"/>
              </a:gdLst>
              <a:ahLst/>
              <a:cxnLst>
                <a:cxn ang="0">
                  <a:pos x="T0" y="T1"/>
                </a:cxn>
                <a:cxn ang="0">
                  <a:pos x="T2" y="T3"/>
                </a:cxn>
                <a:cxn ang="0">
                  <a:pos x="T4" y="T5"/>
                </a:cxn>
                <a:cxn ang="0">
                  <a:pos x="T6" y="T7"/>
                </a:cxn>
                <a:cxn ang="0">
                  <a:pos x="T8" y="T9"/>
                </a:cxn>
                <a:cxn ang="0">
                  <a:pos x="T10" y="T11"/>
                </a:cxn>
              </a:cxnLst>
              <a:rect l="0" t="0" r="r" b="b"/>
              <a:pathLst>
                <a:path w="181" h="111">
                  <a:moveTo>
                    <a:pt x="169" y="0"/>
                  </a:moveTo>
                  <a:cubicBezTo>
                    <a:pt x="153" y="3"/>
                    <a:pt x="128" y="14"/>
                    <a:pt x="101" y="29"/>
                  </a:cubicBezTo>
                  <a:cubicBezTo>
                    <a:pt x="58" y="54"/>
                    <a:pt x="0" y="111"/>
                    <a:pt x="0" y="111"/>
                  </a:cubicBezTo>
                  <a:cubicBezTo>
                    <a:pt x="0" y="111"/>
                    <a:pt x="78" y="89"/>
                    <a:pt x="121" y="64"/>
                  </a:cubicBezTo>
                  <a:cubicBezTo>
                    <a:pt x="148" y="49"/>
                    <a:pt x="169" y="32"/>
                    <a:pt x="181" y="19"/>
                  </a:cubicBezTo>
                  <a:lnTo>
                    <a:pt x="169" y="0"/>
                  </a:ln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7" name="Freeform 56">
              <a:extLst>
                <a:ext uri="{FF2B5EF4-FFF2-40B4-BE49-F238E27FC236}">
                  <a16:creationId xmlns:a16="http://schemas.microsoft.com/office/drawing/2014/main" id="{0FF32404-B057-9744-83FF-3DEF1F3E09CC}"/>
                </a:ext>
              </a:extLst>
            </p:cNvPr>
            <p:cNvSpPr>
              <a:spLocks/>
            </p:cNvSpPr>
            <p:nvPr/>
          </p:nvSpPr>
          <p:spPr bwMode="auto">
            <a:xfrm>
              <a:off x="2068513" y="4753777"/>
              <a:ext cx="779463" cy="485775"/>
            </a:xfrm>
            <a:custGeom>
              <a:avLst/>
              <a:gdLst>
                <a:gd name="T0" fmla="*/ 0 w 180"/>
                <a:gd name="T1" fmla="*/ 20 h 112"/>
                <a:gd name="T2" fmla="*/ 59 w 180"/>
                <a:gd name="T3" fmla="*/ 65 h 112"/>
                <a:gd name="T4" fmla="*/ 180 w 180"/>
                <a:gd name="T5" fmla="*/ 112 h 112"/>
                <a:gd name="T6" fmla="*/ 79 w 180"/>
                <a:gd name="T7" fmla="*/ 30 h 112"/>
                <a:gd name="T8" fmla="*/ 11 w 180"/>
                <a:gd name="T9" fmla="*/ 0 h 112"/>
                <a:gd name="T10" fmla="*/ 0 w 180"/>
                <a:gd name="T11" fmla="*/ 20 h 112"/>
              </a:gdLst>
              <a:ahLst/>
              <a:cxnLst>
                <a:cxn ang="0">
                  <a:pos x="T0" y="T1"/>
                </a:cxn>
                <a:cxn ang="0">
                  <a:pos x="T2" y="T3"/>
                </a:cxn>
                <a:cxn ang="0">
                  <a:pos x="T4" y="T5"/>
                </a:cxn>
                <a:cxn ang="0">
                  <a:pos x="T6" y="T7"/>
                </a:cxn>
                <a:cxn ang="0">
                  <a:pos x="T8" y="T9"/>
                </a:cxn>
                <a:cxn ang="0">
                  <a:pos x="T10" y="T11"/>
                </a:cxn>
              </a:cxnLst>
              <a:rect l="0" t="0" r="r" b="b"/>
              <a:pathLst>
                <a:path w="180" h="112">
                  <a:moveTo>
                    <a:pt x="0" y="20"/>
                  </a:moveTo>
                  <a:cubicBezTo>
                    <a:pt x="11" y="33"/>
                    <a:pt x="33" y="49"/>
                    <a:pt x="59" y="65"/>
                  </a:cubicBezTo>
                  <a:cubicBezTo>
                    <a:pt x="102" y="90"/>
                    <a:pt x="180" y="112"/>
                    <a:pt x="180" y="112"/>
                  </a:cubicBezTo>
                  <a:cubicBezTo>
                    <a:pt x="180" y="112"/>
                    <a:pt x="122" y="55"/>
                    <a:pt x="79" y="30"/>
                  </a:cubicBezTo>
                  <a:cubicBezTo>
                    <a:pt x="53" y="14"/>
                    <a:pt x="28" y="4"/>
                    <a:pt x="11" y="0"/>
                  </a:cubicBezTo>
                  <a:lnTo>
                    <a:pt x="0" y="20"/>
                  </a:ln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8" name="Oval 57">
              <a:extLst>
                <a:ext uri="{FF2B5EF4-FFF2-40B4-BE49-F238E27FC236}">
                  <a16:creationId xmlns:a16="http://schemas.microsoft.com/office/drawing/2014/main" id="{13F2448C-2627-D345-873F-6C6E285BBF8E}"/>
                </a:ext>
              </a:extLst>
            </p:cNvPr>
            <p:cNvSpPr>
              <a:spLocks noChangeArrowheads="1"/>
            </p:cNvSpPr>
            <p:nvPr/>
          </p:nvSpPr>
          <p:spPr bwMode="auto">
            <a:xfrm>
              <a:off x="1908175" y="4620427"/>
              <a:ext cx="247650" cy="246063"/>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59" name="Rectangle 58">
              <a:extLst>
                <a:ext uri="{FF2B5EF4-FFF2-40B4-BE49-F238E27FC236}">
                  <a16:creationId xmlns:a16="http://schemas.microsoft.com/office/drawing/2014/main" id="{F6F3FCF7-4895-8744-8F5D-C3F89F743A42}"/>
                </a:ext>
              </a:extLst>
            </p:cNvPr>
            <p:cNvSpPr>
              <a:spLocks noChangeArrowheads="1"/>
            </p:cNvSpPr>
            <p:nvPr/>
          </p:nvSpPr>
          <p:spPr bwMode="auto">
            <a:xfrm>
              <a:off x="576263" y="5568164"/>
              <a:ext cx="211138" cy="684213"/>
            </a:xfrm>
            <a:prstGeom prst="rect">
              <a:avLst/>
            </a:pr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0" name="Oval 59">
              <a:extLst>
                <a:ext uri="{FF2B5EF4-FFF2-40B4-BE49-F238E27FC236}">
                  <a16:creationId xmlns:a16="http://schemas.microsoft.com/office/drawing/2014/main" id="{B77A1DB6-99A6-894E-92B5-F57EB456825E}"/>
                </a:ext>
              </a:extLst>
            </p:cNvPr>
            <p:cNvSpPr>
              <a:spLocks noChangeArrowheads="1"/>
            </p:cNvSpPr>
            <p:nvPr/>
          </p:nvSpPr>
          <p:spPr bwMode="auto">
            <a:xfrm>
              <a:off x="195263" y="4810927"/>
              <a:ext cx="973138" cy="987425"/>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1" name="Freeform 60">
              <a:extLst>
                <a:ext uri="{FF2B5EF4-FFF2-40B4-BE49-F238E27FC236}">
                  <a16:creationId xmlns:a16="http://schemas.microsoft.com/office/drawing/2014/main" id="{DBD92D08-37C3-C142-9117-AAAE2DC1AE44}"/>
                </a:ext>
              </a:extLst>
            </p:cNvPr>
            <p:cNvSpPr>
              <a:spLocks/>
            </p:cNvSpPr>
            <p:nvPr/>
          </p:nvSpPr>
          <p:spPr bwMode="auto">
            <a:xfrm>
              <a:off x="917575" y="5430052"/>
              <a:ext cx="134938" cy="60325"/>
            </a:xfrm>
            <a:custGeom>
              <a:avLst/>
              <a:gdLst>
                <a:gd name="T0" fmla="*/ 0 w 31"/>
                <a:gd name="T1" fmla="*/ 0 h 14"/>
                <a:gd name="T2" fmla="*/ 15 w 31"/>
                <a:gd name="T3" fmla="*/ 14 h 14"/>
                <a:gd name="T4" fmla="*/ 31 w 31"/>
                <a:gd name="T5" fmla="*/ 0 h 14"/>
                <a:gd name="T6" fmla="*/ 0 w 31"/>
                <a:gd name="T7" fmla="*/ 0 h 14"/>
              </a:gdLst>
              <a:ahLst/>
              <a:cxnLst>
                <a:cxn ang="0">
                  <a:pos x="T0" y="T1"/>
                </a:cxn>
                <a:cxn ang="0">
                  <a:pos x="T2" y="T3"/>
                </a:cxn>
                <a:cxn ang="0">
                  <a:pos x="T4" y="T5"/>
                </a:cxn>
                <a:cxn ang="0">
                  <a:pos x="T6" y="T7"/>
                </a:cxn>
              </a:cxnLst>
              <a:rect l="0" t="0" r="r" b="b"/>
              <a:pathLst>
                <a:path w="31" h="14">
                  <a:moveTo>
                    <a:pt x="0" y="0"/>
                  </a:moveTo>
                  <a:cubicBezTo>
                    <a:pt x="1" y="8"/>
                    <a:pt x="7" y="14"/>
                    <a:pt x="15" y="14"/>
                  </a:cubicBezTo>
                  <a:cubicBezTo>
                    <a:pt x="24" y="14"/>
                    <a:pt x="30" y="8"/>
                    <a:pt x="31"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2" name="Freeform 61">
              <a:extLst>
                <a:ext uri="{FF2B5EF4-FFF2-40B4-BE49-F238E27FC236}">
                  <a16:creationId xmlns:a16="http://schemas.microsoft.com/office/drawing/2014/main" id="{1D2C236F-8E57-D644-8F71-92D165F0613D}"/>
                </a:ext>
              </a:extLst>
            </p:cNvPr>
            <p:cNvSpPr>
              <a:spLocks/>
            </p:cNvSpPr>
            <p:nvPr/>
          </p:nvSpPr>
          <p:spPr bwMode="auto">
            <a:xfrm>
              <a:off x="303213" y="5217327"/>
              <a:ext cx="138113" cy="60325"/>
            </a:xfrm>
            <a:custGeom>
              <a:avLst/>
              <a:gdLst>
                <a:gd name="T0" fmla="*/ 0 w 32"/>
                <a:gd name="T1" fmla="*/ 0 h 14"/>
                <a:gd name="T2" fmla="*/ 16 w 32"/>
                <a:gd name="T3" fmla="*/ 14 h 14"/>
                <a:gd name="T4" fmla="*/ 32 w 32"/>
                <a:gd name="T5" fmla="*/ 0 h 14"/>
                <a:gd name="T6" fmla="*/ 0 w 32"/>
                <a:gd name="T7" fmla="*/ 0 h 14"/>
              </a:gdLst>
              <a:ahLst/>
              <a:cxnLst>
                <a:cxn ang="0">
                  <a:pos x="T0" y="T1"/>
                </a:cxn>
                <a:cxn ang="0">
                  <a:pos x="T2" y="T3"/>
                </a:cxn>
                <a:cxn ang="0">
                  <a:pos x="T4" y="T5"/>
                </a:cxn>
                <a:cxn ang="0">
                  <a:pos x="T6" y="T7"/>
                </a:cxn>
              </a:cxnLst>
              <a:rect l="0" t="0" r="r" b="b"/>
              <a:pathLst>
                <a:path w="32" h="14">
                  <a:moveTo>
                    <a:pt x="0" y="0"/>
                  </a:moveTo>
                  <a:cubicBezTo>
                    <a:pt x="1" y="8"/>
                    <a:pt x="8" y="14"/>
                    <a:pt x="16" y="14"/>
                  </a:cubicBezTo>
                  <a:cubicBezTo>
                    <a:pt x="24" y="14"/>
                    <a:pt x="31" y="8"/>
                    <a:pt x="32"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3" name="Freeform 62">
              <a:extLst>
                <a:ext uri="{FF2B5EF4-FFF2-40B4-BE49-F238E27FC236}">
                  <a16:creationId xmlns:a16="http://schemas.microsoft.com/office/drawing/2014/main" id="{1410EEB7-57F2-0046-9A78-2D5BBBB2474A}"/>
                </a:ext>
              </a:extLst>
            </p:cNvPr>
            <p:cNvSpPr>
              <a:spLocks/>
            </p:cNvSpPr>
            <p:nvPr/>
          </p:nvSpPr>
          <p:spPr bwMode="auto">
            <a:xfrm>
              <a:off x="498475" y="5018889"/>
              <a:ext cx="133350" cy="55563"/>
            </a:xfrm>
            <a:custGeom>
              <a:avLst/>
              <a:gdLst>
                <a:gd name="T0" fmla="*/ 0 w 31"/>
                <a:gd name="T1" fmla="*/ 0 h 13"/>
                <a:gd name="T2" fmla="*/ 15 w 31"/>
                <a:gd name="T3" fmla="*/ 13 h 13"/>
                <a:gd name="T4" fmla="*/ 31 w 31"/>
                <a:gd name="T5" fmla="*/ 0 h 13"/>
                <a:gd name="T6" fmla="*/ 0 w 31"/>
                <a:gd name="T7" fmla="*/ 0 h 13"/>
              </a:gdLst>
              <a:ahLst/>
              <a:cxnLst>
                <a:cxn ang="0">
                  <a:pos x="T0" y="T1"/>
                </a:cxn>
                <a:cxn ang="0">
                  <a:pos x="T2" y="T3"/>
                </a:cxn>
                <a:cxn ang="0">
                  <a:pos x="T4" y="T5"/>
                </a:cxn>
                <a:cxn ang="0">
                  <a:pos x="T6" y="T7"/>
                </a:cxn>
              </a:cxnLst>
              <a:rect l="0" t="0" r="r" b="b"/>
              <a:pathLst>
                <a:path w="31" h="13">
                  <a:moveTo>
                    <a:pt x="0" y="0"/>
                  </a:moveTo>
                  <a:cubicBezTo>
                    <a:pt x="1" y="7"/>
                    <a:pt x="7" y="13"/>
                    <a:pt x="15" y="13"/>
                  </a:cubicBezTo>
                  <a:cubicBezTo>
                    <a:pt x="23" y="13"/>
                    <a:pt x="30" y="7"/>
                    <a:pt x="31"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4" name="Freeform 63">
              <a:extLst>
                <a:ext uri="{FF2B5EF4-FFF2-40B4-BE49-F238E27FC236}">
                  <a16:creationId xmlns:a16="http://schemas.microsoft.com/office/drawing/2014/main" id="{D85E9873-76E7-B64F-A159-47220178B733}"/>
                </a:ext>
              </a:extLst>
            </p:cNvPr>
            <p:cNvSpPr>
              <a:spLocks/>
            </p:cNvSpPr>
            <p:nvPr/>
          </p:nvSpPr>
          <p:spPr bwMode="auto">
            <a:xfrm>
              <a:off x="619125" y="5291939"/>
              <a:ext cx="133350" cy="55563"/>
            </a:xfrm>
            <a:custGeom>
              <a:avLst/>
              <a:gdLst>
                <a:gd name="T0" fmla="*/ 0 w 31"/>
                <a:gd name="T1" fmla="*/ 0 h 13"/>
                <a:gd name="T2" fmla="*/ 15 w 31"/>
                <a:gd name="T3" fmla="*/ 13 h 13"/>
                <a:gd name="T4" fmla="*/ 31 w 31"/>
                <a:gd name="T5" fmla="*/ 0 h 13"/>
                <a:gd name="T6" fmla="*/ 0 w 31"/>
                <a:gd name="T7" fmla="*/ 0 h 13"/>
              </a:gdLst>
              <a:ahLst/>
              <a:cxnLst>
                <a:cxn ang="0">
                  <a:pos x="T0" y="T1"/>
                </a:cxn>
                <a:cxn ang="0">
                  <a:pos x="T2" y="T3"/>
                </a:cxn>
                <a:cxn ang="0">
                  <a:pos x="T4" y="T5"/>
                </a:cxn>
                <a:cxn ang="0">
                  <a:pos x="T6" y="T7"/>
                </a:cxn>
              </a:cxnLst>
              <a:rect l="0" t="0" r="r" b="b"/>
              <a:pathLst>
                <a:path w="31" h="13">
                  <a:moveTo>
                    <a:pt x="0" y="0"/>
                  </a:moveTo>
                  <a:cubicBezTo>
                    <a:pt x="1" y="7"/>
                    <a:pt x="7" y="13"/>
                    <a:pt x="15" y="13"/>
                  </a:cubicBezTo>
                  <a:cubicBezTo>
                    <a:pt x="23" y="13"/>
                    <a:pt x="30" y="7"/>
                    <a:pt x="31"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5" name="Freeform 64">
              <a:extLst>
                <a:ext uri="{FF2B5EF4-FFF2-40B4-BE49-F238E27FC236}">
                  <a16:creationId xmlns:a16="http://schemas.microsoft.com/office/drawing/2014/main" id="{519E14E2-779C-4B4E-92DF-1CB053A2FDDC}"/>
                </a:ext>
              </a:extLst>
            </p:cNvPr>
            <p:cNvSpPr>
              <a:spLocks/>
            </p:cNvSpPr>
            <p:nvPr/>
          </p:nvSpPr>
          <p:spPr bwMode="auto">
            <a:xfrm>
              <a:off x="779463" y="5039527"/>
              <a:ext cx="133350" cy="61913"/>
            </a:xfrm>
            <a:custGeom>
              <a:avLst/>
              <a:gdLst>
                <a:gd name="T0" fmla="*/ 0 w 31"/>
                <a:gd name="T1" fmla="*/ 0 h 14"/>
                <a:gd name="T2" fmla="*/ 16 w 31"/>
                <a:gd name="T3" fmla="*/ 14 h 14"/>
                <a:gd name="T4" fmla="*/ 31 w 31"/>
                <a:gd name="T5" fmla="*/ 0 h 14"/>
                <a:gd name="T6" fmla="*/ 0 w 31"/>
                <a:gd name="T7" fmla="*/ 0 h 14"/>
              </a:gdLst>
              <a:ahLst/>
              <a:cxnLst>
                <a:cxn ang="0">
                  <a:pos x="T0" y="T1"/>
                </a:cxn>
                <a:cxn ang="0">
                  <a:pos x="T2" y="T3"/>
                </a:cxn>
                <a:cxn ang="0">
                  <a:pos x="T4" y="T5"/>
                </a:cxn>
                <a:cxn ang="0">
                  <a:pos x="T6" y="T7"/>
                </a:cxn>
              </a:cxnLst>
              <a:rect l="0" t="0" r="r" b="b"/>
              <a:pathLst>
                <a:path w="31" h="14">
                  <a:moveTo>
                    <a:pt x="0" y="0"/>
                  </a:moveTo>
                  <a:cubicBezTo>
                    <a:pt x="1" y="8"/>
                    <a:pt x="8" y="14"/>
                    <a:pt x="16" y="14"/>
                  </a:cubicBezTo>
                  <a:cubicBezTo>
                    <a:pt x="24" y="14"/>
                    <a:pt x="30" y="8"/>
                    <a:pt x="31"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6" name="Freeform 65">
              <a:extLst>
                <a:ext uri="{FF2B5EF4-FFF2-40B4-BE49-F238E27FC236}">
                  <a16:creationId xmlns:a16="http://schemas.microsoft.com/office/drawing/2014/main" id="{67CB8439-F224-F24F-B33B-94E05BB0BF9B}"/>
                </a:ext>
              </a:extLst>
            </p:cNvPr>
            <p:cNvSpPr>
              <a:spLocks/>
            </p:cNvSpPr>
            <p:nvPr/>
          </p:nvSpPr>
          <p:spPr bwMode="auto">
            <a:xfrm>
              <a:off x="912813" y="5199864"/>
              <a:ext cx="130175" cy="60325"/>
            </a:xfrm>
            <a:custGeom>
              <a:avLst/>
              <a:gdLst>
                <a:gd name="T0" fmla="*/ 0 w 30"/>
                <a:gd name="T1" fmla="*/ 0 h 14"/>
                <a:gd name="T2" fmla="*/ 15 w 30"/>
                <a:gd name="T3" fmla="*/ 14 h 14"/>
                <a:gd name="T4" fmla="*/ 30 w 30"/>
                <a:gd name="T5" fmla="*/ 0 h 14"/>
                <a:gd name="T6" fmla="*/ 0 w 30"/>
                <a:gd name="T7" fmla="*/ 0 h 14"/>
              </a:gdLst>
              <a:ahLst/>
              <a:cxnLst>
                <a:cxn ang="0">
                  <a:pos x="T0" y="T1"/>
                </a:cxn>
                <a:cxn ang="0">
                  <a:pos x="T2" y="T3"/>
                </a:cxn>
                <a:cxn ang="0">
                  <a:pos x="T4" y="T5"/>
                </a:cxn>
                <a:cxn ang="0">
                  <a:pos x="T6" y="T7"/>
                </a:cxn>
              </a:cxnLst>
              <a:rect l="0" t="0" r="r" b="b"/>
              <a:pathLst>
                <a:path w="30" h="14">
                  <a:moveTo>
                    <a:pt x="0" y="0"/>
                  </a:moveTo>
                  <a:cubicBezTo>
                    <a:pt x="1" y="8"/>
                    <a:pt x="7" y="14"/>
                    <a:pt x="15" y="14"/>
                  </a:cubicBezTo>
                  <a:cubicBezTo>
                    <a:pt x="23" y="14"/>
                    <a:pt x="29" y="8"/>
                    <a:pt x="30"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7" name="Freeform 66">
              <a:extLst>
                <a:ext uri="{FF2B5EF4-FFF2-40B4-BE49-F238E27FC236}">
                  <a16:creationId xmlns:a16="http://schemas.microsoft.com/office/drawing/2014/main" id="{5A1BD658-4654-B542-9E4C-C4DE34B37216}"/>
                </a:ext>
              </a:extLst>
            </p:cNvPr>
            <p:cNvSpPr>
              <a:spLocks/>
            </p:cNvSpPr>
            <p:nvPr/>
          </p:nvSpPr>
          <p:spPr bwMode="auto">
            <a:xfrm>
              <a:off x="415925" y="5485614"/>
              <a:ext cx="130175" cy="60325"/>
            </a:xfrm>
            <a:custGeom>
              <a:avLst/>
              <a:gdLst>
                <a:gd name="T0" fmla="*/ 0 w 30"/>
                <a:gd name="T1" fmla="*/ 0 h 14"/>
                <a:gd name="T2" fmla="*/ 15 w 30"/>
                <a:gd name="T3" fmla="*/ 14 h 14"/>
                <a:gd name="T4" fmla="*/ 30 w 30"/>
                <a:gd name="T5" fmla="*/ 0 h 14"/>
                <a:gd name="T6" fmla="*/ 0 w 30"/>
                <a:gd name="T7" fmla="*/ 0 h 14"/>
              </a:gdLst>
              <a:ahLst/>
              <a:cxnLst>
                <a:cxn ang="0">
                  <a:pos x="T0" y="T1"/>
                </a:cxn>
                <a:cxn ang="0">
                  <a:pos x="T2" y="T3"/>
                </a:cxn>
                <a:cxn ang="0">
                  <a:pos x="T4" y="T5"/>
                </a:cxn>
                <a:cxn ang="0">
                  <a:pos x="T6" y="T7"/>
                </a:cxn>
              </a:cxnLst>
              <a:rect l="0" t="0" r="r" b="b"/>
              <a:pathLst>
                <a:path w="30" h="14">
                  <a:moveTo>
                    <a:pt x="0" y="0"/>
                  </a:moveTo>
                  <a:cubicBezTo>
                    <a:pt x="1" y="8"/>
                    <a:pt x="7" y="14"/>
                    <a:pt x="15" y="14"/>
                  </a:cubicBezTo>
                  <a:cubicBezTo>
                    <a:pt x="23" y="14"/>
                    <a:pt x="30" y="8"/>
                    <a:pt x="30"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8" name="Freeform 67">
              <a:extLst>
                <a:ext uri="{FF2B5EF4-FFF2-40B4-BE49-F238E27FC236}">
                  <a16:creationId xmlns:a16="http://schemas.microsoft.com/office/drawing/2014/main" id="{14632473-DE97-C84C-98D6-990E3007EC4E}"/>
                </a:ext>
              </a:extLst>
            </p:cNvPr>
            <p:cNvSpPr>
              <a:spLocks/>
            </p:cNvSpPr>
            <p:nvPr/>
          </p:nvSpPr>
          <p:spPr bwMode="auto">
            <a:xfrm>
              <a:off x="654050" y="5585627"/>
              <a:ext cx="128588" cy="60325"/>
            </a:xfrm>
            <a:custGeom>
              <a:avLst/>
              <a:gdLst>
                <a:gd name="T0" fmla="*/ 0 w 30"/>
                <a:gd name="T1" fmla="*/ 0 h 14"/>
                <a:gd name="T2" fmla="*/ 15 w 30"/>
                <a:gd name="T3" fmla="*/ 14 h 14"/>
                <a:gd name="T4" fmla="*/ 30 w 30"/>
                <a:gd name="T5" fmla="*/ 0 h 14"/>
                <a:gd name="T6" fmla="*/ 0 w 30"/>
                <a:gd name="T7" fmla="*/ 0 h 14"/>
              </a:gdLst>
              <a:ahLst/>
              <a:cxnLst>
                <a:cxn ang="0">
                  <a:pos x="T0" y="T1"/>
                </a:cxn>
                <a:cxn ang="0">
                  <a:pos x="T2" y="T3"/>
                </a:cxn>
                <a:cxn ang="0">
                  <a:pos x="T4" y="T5"/>
                </a:cxn>
                <a:cxn ang="0">
                  <a:pos x="T6" y="T7"/>
                </a:cxn>
              </a:cxnLst>
              <a:rect l="0" t="0" r="r" b="b"/>
              <a:pathLst>
                <a:path w="30" h="14">
                  <a:moveTo>
                    <a:pt x="0" y="0"/>
                  </a:moveTo>
                  <a:cubicBezTo>
                    <a:pt x="0" y="8"/>
                    <a:pt x="7" y="14"/>
                    <a:pt x="15" y="14"/>
                  </a:cubicBezTo>
                  <a:cubicBezTo>
                    <a:pt x="23" y="14"/>
                    <a:pt x="29" y="8"/>
                    <a:pt x="30"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69" name="Rectangle 68">
              <a:extLst>
                <a:ext uri="{FF2B5EF4-FFF2-40B4-BE49-F238E27FC236}">
                  <a16:creationId xmlns:a16="http://schemas.microsoft.com/office/drawing/2014/main" id="{CF185816-DA0E-FE44-8687-A7A816729679}"/>
                </a:ext>
              </a:extLst>
            </p:cNvPr>
            <p:cNvSpPr>
              <a:spLocks noChangeArrowheads="1"/>
            </p:cNvSpPr>
            <p:nvPr/>
          </p:nvSpPr>
          <p:spPr bwMode="auto">
            <a:xfrm>
              <a:off x="5954713" y="5638014"/>
              <a:ext cx="187325" cy="614363"/>
            </a:xfrm>
            <a:prstGeom prst="rect">
              <a:avLst/>
            </a:pr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0" name="Oval 69">
              <a:extLst>
                <a:ext uri="{FF2B5EF4-FFF2-40B4-BE49-F238E27FC236}">
                  <a16:creationId xmlns:a16="http://schemas.microsoft.com/office/drawing/2014/main" id="{BBE17398-63C8-2F46-AB22-DA9710EC90CD}"/>
                </a:ext>
              </a:extLst>
            </p:cNvPr>
            <p:cNvSpPr>
              <a:spLocks noChangeArrowheads="1"/>
            </p:cNvSpPr>
            <p:nvPr/>
          </p:nvSpPr>
          <p:spPr bwMode="auto">
            <a:xfrm>
              <a:off x="5613400" y="4961739"/>
              <a:ext cx="874713" cy="884238"/>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1" name="Freeform 70">
              <a:extLst>
                <a:ext uri="{FF2B5EF4-FFF2-40B4-BE49-F238E27FC236}">
                  <a16:creationId xmlns:a16="http://schemas.microsoft.com/office/drawing/2014/main" id="{6D15AE3F-26F0-3F4C-8759-A385AC39DE4B}"/>
                </a:ext>
              </a:extLst>
            </p:cNvPr>
            <p:cNvSpPr>
              <a:spLocks/>
            </p:cNvSpPr>
            <p:nvPr/>
          </p:nvSpPr>
          <p:spPr bwMode="auto">
            <a:xfrm>
              <a:off x="6257925" y="5515777"/>
              <a:ext cx="125413" cy="52388"/>
            </a:xfrm>
            <a:custGeom>
              <a:avLst/>
              <a:gdLst>
                <a:gd name="T0" fmla="*/ 0 w 29"/>
                <a:gd name="T1" fmla="*/ 0 h 12"/>
                <a:gd name="T2" fmla="*/ 14 w 29"/>
                <a:gd name="T3" fmla="*/ 12 h 12"/>
                <a:gd name="T4" fmla="*/ 29 w 29"/>
                <a:gd name="T5" fmla="*/ 0 h 12"/>
                <a:gd name="T6" fmla="*/ 0 w 29"/>
                <a:gd name="T7" fmla="*/ 0 h 12"/>
              </a:gdLst>
              <a:ahLst/>
              <a:cxnLst>
                <a:cxn ang="0">
                  <a:pos x="T0" y="T1"/>
                </a:cxn>
                <a:cxn ang="0">
                  <a:pos x="T2" y="T3"/>
                </a:cxn>
                <a:cxn ang="0">
                  <a:pos x="T4" y="T5"/>
                </a:cxn>
                <a:cxn ang="0">
                  <a:pos x="T6" y="T7"/>
                </a:cxn>
              </a:cxnLst>
              <a:rect l="0" t="0" r="r" b="b"/>
              <a:pathLst>
                <a:path w="29" h="12">
                  <a:moveTo>
                    <a:pt x="0" y="0"/>
                  </a:moveTo>
                  <a:cubicBezTo>
                    <a:pt x="1" y="7"/>
                    <a:pt x="7" y="12"/>
                    <a:pt x="14" y="12"/>
                  </a:cubicBezTo>
                  <a:cubicBezTo>
                    <a:pt x="22" y="12"/>
                    <a:pt x="28" y="7"/>
                    <a:pt x="29"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2" name="Freeform 71">
              <a:extLst>
                <a:ext uri="{FF2B5EF4-FFF2-40B4-BE49-F238E27FC236}">
                  <a16:creationId xmlns:a16="http://schemas.microsoft.com/office/drawing/2014/main" id="{3CF9E9E0-2B82-3C40-B478-D0BB4E6D0112}"/>
                </a:ext>
              </a:extLst>
            </p:cNvPr>
            <p:cNvSpPr>
              <a:spLocks/>
            </p:cNvSpPr>
            <p:nvPr/>
          </p:nvSpPr>
          <p:spPr bwMode="auto">
            <a:xfrm>
              <a:off x="5708650" y="5325277"/>
              <a:ext cx="125413" cy="52388"/>
            </a:xfrm>
            <a:custGeom>
              <a:avLst/>
              <a:gdLst>
                <a:gd name="T0" fmla="*/ 0 w 29"/>
                <a:gd name="T1" fmla="*/ 0 h 12"/>
                <a:gd name="T2" fmla="*/ 15 w 29"/>
                <a:gd name="T3" fmla="*/ 12 h 12"/>
                <a:gd name="T4" fmla="*/ 29 w 29"/>
                <a:gd name="T5" fmla="*/ 0 h 12"/>
                <a:gd name="T6" fmla="*/ 0 w 29"/>
                <a:gd name="T7" fmla="*/ 0 h 12"/>
              </a:gdLst>
              <a:ahLst/>
              <a:cxnLst>
                <a:cxn ang="0">
                  <a:pos x="T0" y="T1"/>
                </a:cxn>
                <a:cxn ang="0">
                  <a:pos x="T2" y="T3"/>
                </a:cxn>
                <a:cxn ang="0">
                  <a:pos x="T4" y="T5"/>
                </a:cxn>
                <a:cxn ang="0">
                  <a:pos x="T6" y="T7"/>
                </a:cxn>
              </a:cxnLst>
              <a:rect l="0" t="0" r="r" b="b"/>
              <a:pathLst>
                <a:path w="29" h="12">
                  <a:moveTo>
                    <a:pt x="0" y="0"/>
                  </a:moveTo>
                  <a:cubicBezTo>
                    <a:pt x="1" y="7"/>
                    <a:pt x="7" y="12"/>
                    <a:pt x="15" y="12"/>
                  </a:cubicBezTo>
                  <a:cubicBezTo>
                    <a:pt x="22" y="12"/>
                    <a:pt x="28" y="7"/>
                    <a:pt x="29"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3" name="Freeform 72">
              <a:extLst>
                <a:ext uri="{FF2B5EF4-FFF2-40B4-BE49-F238E27FC236}">
                  <a16:creationId xmlns:a16="http://schemas.microsoft.com/office/drawing/2014/main" id="{1D654CC4-AA48-5F42-A144-2ABBECDF4100}"/>
                </a:ext>
              </a:extLst>
            </p:cNvPr>
            <p:cNvSpPr>
              <a:spLocks/>
            </p:cNvSpPr>
            <p:nvPr/>
          </p:nvSpPr>
          <p:spPr bwMode="auto">
            <a:xfrm>
              <a:off x="5886450" y="5144302"/>
              <a:ext cx="115888" cy="55563"/>
            </a:xfrm>
            <a:custGeom>
              <a:avLst/>
              <a:gdLst>
                <a:gd name="T0" fmla="*/ 0 w 27"/>
                <a:gd name="T1" fmla="*/ 0 h 13"/>
                <a:gd name="T2" fmla="*/ 13 w 27"/>
                <a:gd name="T3" fmla="*/ 13 h 13"/>
                <a:gd name="T4" fmla="*/ 27 w 27"/>
                <a:gd name="T5" fmla="*/ 0 h 13"/>
                <a:gd name="T6" fmla="*/ 0 w 27"/>
                <a:gd name="T7" fmla="*/ 0 h 13"/>
              </a:gdLst>
              <a:ahLst/>
              <a:cxnLst>
                <a:cxn ang="0">
                  <a:pos x="T0" y="T1"/>
                </a:cxn>
                <a:cxn ang="0">
                  <a:pos x="T2" y="T3"/>
                </a:cxn>
                <a:cxn ang="0">
                  <a:pos x="T4" y="T5"/>
                </a:cxn>
                <a:cxn ang="0">
                  <a:pos x="T6" y="T7"/>
                </a:cxn>
              </a:cxnLst>
              <a:rect l="0" t="0" r="r" b="b"/>
              <a:pathLst>
                <a:path w="27" h="13">
                  <a:moveTo>
                    <a:pt x="0" y="0"/>
                  </a:moveTo>
                  <a:cubicBezTo>
                    <a:pt x="1" y="7"/>
                    <a:pt x="6" y="13"/>
                    <a:pt x="13" y="13"/>
                  </a:cubicBezTo>
                  <a:cubicBezTo>
                    <a:pt x="21" y="13"/>
                    <a:pt x="26" y="7"/>
                    <a:pt x="27"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4" name="Freeform 73">
              <a:extLst>
                <a:ext uri="{FF2B5EF4-FFF2-40B4-BE49-F238E27FC236}">
                  <a16:creationId xmlns:a16="http://schemas.microsoft.com/office/drawing/2014/main" id="{7E886398-5693-8044-A762-4CD8A265C2CB}"/>
                </a:ext>
              </a:extLst>
            </p:cNvPr>
            <p:cNvSpPr>
              <a:spLocks/>
            </p:cNvSpPr>
            <p:nvPr/>
          </p:nvSpPr>
          <p:spPr bwMode="auto">
            <a:xfrm>
              <a:off x="5994400" y="5390364"/>
              <a:ext cx="117475" cy="52388"/>
            </a:xfrm>
            <a:custGeom>
              <a:avLst/>
              <a:gdLst>
                <a:gd name="T0" fmla="*/ 0 w 27"/>
                <a:gd name="T1" fmla="*/ 0 h 12"/>
                <a:gd name="T2" fmla="*/ 13 w 27"/>
                <a:gd name="T3" fmla="*/ 12 h 12"/>
                <a:gd name="T4" fmla="*/ 27 w 27"/>
                <a:gd name="T5" fmla="*/ 0 h 12"/>
                <a:gd name="T6" fmla="*/ 0 w 27"/>
                <a:gd name="T7" fmla="*/ 0 h 12"/>
              </a:gdLst>
              <a:ahLst/>
              <a:cxnLst>
                <a:cxn ang="0">
                  <a:pos x="T0" y="T1"/>
                </a:cxn>
                <a:cxn ang="0">
                  <a:pos x="T2" y="T3"/>
                </a:cxn>
                <a:cxn ang="0">
                  <a:pos x="T4" y="T5"/>
                </a:cxn>
                <a:cxn ang="0">
                  <a:pos x="T6" y="T7"/>
                </a:cxn>
              </a:cxnLst>
              <a:rect l="0" t="0" r="r" b="b"/>
              <a:pathLst>
                <a:path w="27" h="12">
                  <a:moveTo>
                    <a:pt x="0" y="0"/>
                  </a:moveTo>
                  <a:cubicBezTo>
                    <a:pt x="1" y="7"/>
                    <a:pt x="6" y="12"/>
                    <a:pt x="13" y="12"/>
                  </a:cubicBezTo>
                  <a:cubicBezTo>
                    <a:pt x="21" y="12"/>
                    <a:pt x="26" y="7"/>
                    <a:pt x="27"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5" name="Freeform 74">
              <a:extLst>
                <a:ext uri="{FF2B5EF4-FFF2-40B4-BE49-F238E27FC236}">
                  <a16:creationId xmlns:a16="http://schemas.microsoft.com/office/drawing/2014/main" id="{6A0FBB87-AC69-E34D-A1D9-49C08ECFAA9D}"/>
                </a:ext>
              </a:extLst>
            </p:cNvPr>
            <p:cNvSpPr>
              <a:spLocks/>
            </p:cNvSpPr>
            <p:nvPr/>
          </p:nvSpPr>
          <p:spPr bwMode="auto">
            <a:xfrm>
              <a:off x="6137275" y="5169702"/>
              <a:ext cx="120650" cy="52388"/>
            </a:xfrm>
            <a:custGeom>
              <a:avLst/>
              <a:gdLst>
                <a:gd name="T0" fmla="*/ 0 w 28"/>
                <a:gd name="T1" fmla="*/ 0 h 12"/>
                <a:gd name="T2" fmla="*/ 14 w 28"/>
                <a:gd name="T3" fmla="*/ 12 h 12"/>
                <a:gd name="T4" fmla="*/ 28 w 28"/>
                <a:gd name="T5" fmla="*/ 0 h 12"/>
                <a:gd name="T6" fmla="*/ 0 w 28"/>
                <a:gd name="T7" fmla="*/ 0 h 12"/>
              </a:gdLst>
              <a:ahLst/>
              <a:cxnLst>
                <a:cxn ang="0">
                  <a:pos x="T0" y="T1"/>
                </a:cxn>
                <a:cxn ang="0">
                  <a:pos x="T2" y="T3"/>
                </a:cxn>
                <a:cxn ang="0">
                  <a:pos x="T4" y="T5"/>
                </a:cxn>
                <a:cxn ang="0">
                  <a:pos x="T6" y="T7"/>
                </a:cxn>
              </a:cxnLst>
              <a:rect l="0" t="0" r="r" b="b"/>
              <a:pathLst>
                <a:path w="28" h="12">
                  <a:moveTo>
                    <a:pt x="0" y="0"/>
                  </a:moveTo>
                  <a:cubicBezTo>
                    <a:pt x="1" y="6"/>
                    <a:pt x="7" y="12"/>
                    <a:pt x="14" y="12"/>
                  </a:cubicBezTo>
                  <a:cubicBezTo>
                    <a:pt x="21" y="12"/>
                    <a:pt x="27" y="6"/>
                    <a:pt x="28"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6" name="Freeform 75">
              <a:extLst>
                <a:ext uri="{FF2B5EF4-FFF2-40B4-BE49-F238E27FC236}">
                  <a16:creationId xmlns:a16="http://schemas.microsoft.com/office/drawing/2014/main" id="{39A9497D-2974-AE49-B810-F3039F8C8571}"/>
                </a:ext>
              </a:extLst>
            </p:cNvPr>
            <p:cNvSpPr>
              <a:spLocks/>
            </p:cNvSpPr>
            <p:nvPr/>
          </p:nvSpPr>
          <p:spPr bwMode="auto">
            <a:xfrm>
              <a:off x="6254750" y="5312577"/>
              <a:ext cx="120650" cy="52388"/>
            </a:xfrm>
            <a:custGeom>
              <a:avLst/>
              <a:gdLst>
                <a:gd name="T0" fmla="*/ 0 w 28"/>
                <a:gd name="T1" fmla="*/ 0 h 12"/>
                <a:gd name="T2" fmla="*/ 14 w 28"/>
                <a:gd name="T3" fmla="*/ 12 h 12"/>
                <a:gd name="T4" fmla="*/ 28 w 28"/>
                <a:gd name="T5" fmla="*/ 0 h 12"/>
                <a:gd name="T6" fmla="*/ 0 w 28"/>
                <a:gd name="T7" fmla="*/ 0 h 12"/>
              </a:gdLst>
              <a:ahLst/>
              <a:cxnLst>
                <a:cxn ang="0">
                  <a:pos x="T0" y="T1"/>
                </a:cxn>
                <a:cxn ang="0">
                  <a:pos x="T2" y="T3"/>
                </a:cxn>
                <a:cxn ang="0">
                  <a:pos x="T4" y="T5"/>
                </a:cxn>
                <a:cxn ang="0">
                  <a:pos x="T6" y="T7"/>
                </a:cxn>
              </a:cxnLst>
              <a:rect l="0" t="0" r="r" b="b"/>
              <a:pathLst>
                <a:path w="28" h="12">
                  <a:moveTo>
                    <a:pt x="0" y="0"/>
                  </a:moveTo>
                  <a:cubicBezTo>
                    <a:pt x="1" y="6"/>
                    <a:pt x="7" y="12"/>
                    <a:pt x="14" y="12"/>
                  </a:cubicBezTo>
                  <a:cubicBezTo>
                    <a:pt x="21" y="12"/>
                    <a:pt x="27" y="6"/>
                    <a:pt x="28"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7" name="Freeform 76">
              <a:extLst>
                <a:ext uri="{FF2B5EF4-FFF2-40B4-BE49-F238E27FC236}">
                  <a16:creationId xmlns:a16="http://schemas.microsoft.com/office/drawing/2014/main" id="{349B9DE0-0A8B-2E46-A30C-5EE8F359C34C}"/>
                </a:ext>
              </a:extLst>
            </p:cNvPr>
            <p:cNvSpPr>
              <a:spLocks/>
            </p:cNvSpPr>
            <p:nvPr/>
          </p:nvSpPr>
          <p:spPr bwMode="auto">
            <a:xfrm>
              <a:off x="5811838" y="5568164"/>
              <a:ext cx="117475" cy="52388"/>
            </a:xfrm>
            <a:custGeom>
              <a:avLst/>
              <a:gdLst>
                <a:gd name="T0" fmla="*/ 0 w 27"/>
                <a:gd name="T1" fmla="*/ 0 h 12"/>
                <a:gd name="T2" fmla="*/ 13 w 27"/>
                <a:gd name="T3" fmla="*/ 12 h 12"/>
                <a:gd name="T4" fmla="*/ 27 w 27"/>
                <a:gd name="T5" fmla="*/ 0 h 12"/>
                <a:gd name="T6" fmla="*/ 0 w 27"/>
                <a:gd name="T7" fmla="*/ 0 h 12"/>
              </a:gdLst>
              <a:ahLst/>
              <a:cxnLst>
                <a:cxn ang="0">
                  <a:pos x="T0" y="T1"/>
                </a:cxn>
                <a:cxn ang="0">
                  <a:pos x="T2" y="T3"/>
                </a:cxn>
                <a:cxn ang="0">
                  <a:pos x="T4" y="T5"/>
                </a:cxn>
                <a:cxn ang="0">
                  <a:pos x="T6" y="T7"/>
                </a:cxn>
              </a:cxnLst>
              <a:rect l="0" t="0" r="r" b="b"/>
              <a:pathLst>
                <a:path w="27" h="12">
                  <a:moveTo>
                    <a:pt x="0" y="0"/>
                  </a:moveTo>
                  <a:cubicBezTo>
                    <a:pt x="0" y="7"/>
                    <a:pt x="6" y="12"/>
                    <a:pt x="13" y="12"/>
                  </a:cubicBezTo>
                  <a:cubicBezTo>
                    <a:pt x="20" y="12"/>
                    <a:pt x="26" y="7"/>
                    <a:pt x="27"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8" name="Freeform 77">
              <a:extLst>
                <a:ext uri="{FF2B5EF4-FFF2-40B4-BE49-F238E27FC236}">
                  <a16:creationId xmlns:a16="http://schemas.microsoft.com/office/drawing/2014/main" id="{4C9F4CD0-FC7F-6448-9064-F1A0FF6A3117}"/>
                </a:ext>
              </a:extLst>
            </p:cNvPr>
            <p:cNvSpPr>
              <a:spLocks/>
            </p:cNvSpPr>
            <p:nvPr/>
          </p:nvSpPr>
          <p:spPr bwMode="auto">
            <a:xfrm>
              <a:off x="6024563" y="5655477"/>
              <a:ext cx="117475" cy="55563"/>
            </a:xfrm>
            <a:custGeom>
              <a:avLst/>
              <a:gdLst>
                <a:gd name="T0" fmla="*/ 0 w 27"/>
                <a:gd name="T1" fmla="*/ 0 h 13"/>
                <a:gd name="T2" fmla="*/ 13 w 27"/>
                <a:gd name="T3" fmla="*/ 13 h 13"/>
                <a:gd name="T4" fmla="*/ 27 w 27"/>
                <a:gd name="T5" fmla="*/ 0 h 13"/>
                <a:gd name="T6" fmla="*/ 0 w 27"/>
                <a:gd name="T7" fmla="*/ 0 h 13"/>
              </a:gdLst>
              <a:ahLst/>
              <a:cxnLst>
                <a:cxn ang="0">
                  <a:pos x="T0" y="T1"/>
                </a:cxn>
                <a:cxn ang="0">
                  <a:pos x="T2" y="T3"/>
                </a:cxn>
                <a:cxn ang="0">
                  <a:pos x="T4" y="T5"/>
                </a:cxn>
                <a:cxn ang="0">
                  <a:pos x="T6" y="T7"/>
                </a:cxn>
              </a:cxnLst>
              <a:rect l="0" t="0" r="r" b="b"/>
              <a:pathLst>
                <a:path w="27" h="13">
                  <a:moveTo>
                    <a:pt x="0" y="0"/>
                  </a:moveTo>
                  <a:cubicBezTo>
                    <a:pt x="0" y="7"/>
                    <a:pt x="6" y="13"/>
                    <a:pt x="13" y="13"/>
                  </a:cubicBezTo>
                  <a:cubicBezTo>
                    <a:pt x="20" y="13"/>
                    <a:pt x="26" y="7"/>
                    <a:pt x="27"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79" name="Rectangle 78">
              <a:extLst>
                <a:ext uri="{FF2B5EF4-FFF2-40B4-BE49-F238E27FC236}">
                  <a16:creationId xmlns:a16="http://schemas.microsoft.com/office/drawing/2014/main" id="{DCE7EBE3-EB0A-734B-A45E-490DC52DE347}"/>
                </a:ext>
              </a:extLst>
            </p:cNvPr>
            <p:cNvSpPr>
              <a:spLocks noChangeArrowheads="1"/>
            </p:cNvSpPr>
            <p:nvPr/>
          </p:nvSpPr>
          <p:spPr bwMode="auto">
            <a:xfrm>
              <a:off x="11534775" y="5680877"/>
              <a:ext cx="176213" cy="571500"/>
            </a:xfrm>
            <a:prstGeom prst="rect">
              <a:avLst/>
            </a:pr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0" name="Oval 79">
              <a:extLst>
                <a:ext uri="{FF2B5EF4-FFF2-40B4-BE49-F238E27FC236}">
                  <a16:creationId xmlns:a16="http://schemas.microsoft.com/office/drawing/2014/main" id="{9D32BECB-430F-3543-8C98-D080B43C8DE1}"/>
                </a:ext>
              </a:extLst>
            </p:cNvPr>
            <p:cNvSpPr>
              <a:spLocks noChangeArrowheads="1"/>
            </p:cNvSpPr>
            <p:nvPr/>
          </p:nvSpPr>
          <p:spPr bwMode="auto">
            <a:xfrm>
              <a:off x="11218863" y="5053814"/>
              <a:ext cx="808038" cy="817563"/>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1" name="Freeform 80">
              <a:extLst>
                <a:ext uri="{FF2B5EF4-FFF2-40B4-BE49-F238E27FC236}">
                  <a16:creationId xmlns:a16="http://schemas.microsoft.com/office/drawing/2014/main" id="{A238A9FA-C5CD-5845-813D-06E10549C56F}"/>
                </a:ext>
              </a:extLst>
            </p:cNvPr>
            <p:cNvSpPr>
              <a:spLocks/>
            </p:cNvSpPr>
            <p:nvPr/>
          </p:nvSpPr>
          <p:spPr bwMode="auto">
            <a:xfrm>
              <a:off x="11820525" y="5568164"/>
              <a:ext cx="111125" cy="47625"/>
            </a:xfrm>
            <a:custGeom>
              <a:avLst/>
              <a:gdLst>
                <a:gd name="T0" fmla="*/ 0 w 26"/>
                <a:gd name="T1" fmla="*/ 0 h 11"/>
                <a:gd name="T2" fmla="*/ 13 w 26"/>
                <a:gd name="T3" fmla="*/ 11 h 11"/>
                <a:gd name="T4" fmla="*/ 26 w 26"/>
                <a:gd name="T5" fmla="*/ 0 h 11"/>
                <a:gd name="T6" fmla="*/ 0 w 26"/>
                <a:gd name="T7" fmla="*/ 0 h 11"/>
              </a:gdLst>
              <a:ahLst/>
              <a:cxnLst>
                <a:cxn ang="0">
                  <a:pos x="T0" y="T1"/>
                </a:cxn>
                <a:cxn ang="0">
                  <a:pos x="T2" y="T3"/>
                </a:cxn>
                <a:cxn ang="0">
                  <a:pos x="T4" y="T5"/>
                </a:cxn>
                <a:cxn ang="0">
                  <a:pos x="T6" y="T7"/>
                </a:cxn>
              </a:cxnLst>
              <a:rect l="0" t="0" r="r" b="b"/>
              <a:pathLst>
                <a:path w="26" h="11">
                  <a:moveTo>
                    <a:pt x="0" y="0"/>
                  </a:moveTo>
                  <a:cubicBezTo>
                    <a:pt x="1" y="6"/>
                    <a:pt x="6" y="11"/>
                    <a:pt x="13" y="11"/>
                  </a:cubicBezTo>
                  <a:cubicBezTo>
                    <a:pt x="20" y="11"/>
                    <a:pt x="25" y="6"/>
                    <a:pt x="26"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2" name="Freeform 81">
              <a:extLst>
                <a:ext uri="{FF2B5EF4-FFF2-40B4-BE49-F238E27FC236}">
                  <a16:creationId xmlns:a16="http://schemas.microsoft.com/office/drawing/2014/main" id="{7CE52852-BA31-DC43-98A5-30EA554B6C3F}"/>
                </a:ext>
              </a:extLst>
            </p:cNvPr>
            <p:cNvSpPr>
              <a:spLocks/>
            </p:cNvSpPr>
            <p:nvPr/>
          </p:nvSpPr>
          <p:spPr bwMode="auto">
            <a:xfrm>
              <a:off x="11309350" y="5390364"/>
              <a:ext cx="115888" cy="52388"/>
            </a:xfrm>
            <a:custGeom>
              <a:avLst/>
              <a:gdLst>
                <a:gd name="T0" fmla="*/ 0 w 27"/>
                <a:gd name="T1" fmla="*/ 0 h 12"/>
                <a:gd name="T2" fmla="*/ 13 w 27"/>
                <a:gd name="T3" fmla="*/ 12 h 12"/>
                <a:gd name="T4" fmla="*/ 27 w 27"/>
                <a:gd name="T5" fmla="*/ 0 h 12"/>
                <a:gd name="T6" fmla="*/ 0 w 27"/>
                <a:gd name="T7" fmla="*/ 0 h 12"/>
              </a:gdLst>
              <a:ahLst/>
              <a:cxnLst>
                <a:cxn ang="0">
                  <a:pos x="T0" y="T1"/>
                </a:cxn>
                <a:cxn ang="0">
                  <a:pos x="T2" y="T3"/>
                </a:cxn>
                <a:cxn ang="0">
                  <a:pos x="T4" y="T5"/>
                </a:cxn>
                <a:cxn ang="0">
                  <a:pos x="T6" y="T7"/>
                </a:cxn>
              </a:cxnLst>
              <a:rect l="0" t="0" r="r" b="b"/>
              <a:pathLst>
                <a:path w="27" h="12">
                  <a:moveTo>
                    <a:pt x="0" y="0"/>
                  </a:moveTo>
                  <a:cubicBezTo>
                    <a:pt x="1" y="6"/>
                    <a:pt x="6" y="12"/>
                    <a:pt x="13" y="12"/>
                  </a:cubicBezTo>
                  <a:cubicBezTo>
                    <a:pt x="20" y="12"/>
                    <a:pt x="26" y="6"/>
                    <a:pt x="27"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3" name="Freeform 82">
              <a:extLst>
                <a:ext uri="{FF2B5EF4-FFF2-40B4-BE49-F238E27FC236}">
                  <a16:creationId xmlns:a16="http://schemas.microsoft.com/office/drawing/2014/main" id="{1037A089-DFE6-9549-97AD-DE8759C7DD6F}"/>
                </a:ext>
              </a:extLst>
            </p:cNvPr>
            <p:cNvSpPr>
              <a:spLocks/>
            </p:cNvSpPr>
            <p:nvPr/>
          </p:nvSpPr>
          <p:spPr bwMode="auto">
            <a:xfrm>
              <a:off x="11469688" y="5222089"/>
              <a:ext cx="112713" cy="52388"/>
            </a:xfrm>
            <a:custGeom>
              <a:avLst/>
              <a:gdLst>
                <a:gd name="T0" fmla="*/ 0 w 26"/>
                <a:gd name="T1" fmla="*/ 0 h 12"/>
                <a:gd name="T2" fmla="*/ 13 w 26"/>
                <a:gd name="T3" fmla="*/ 12 h 12"/>
                <a:gd name="T4" fmla="*/ 26 w 26"/>
                <a:gd name="T5" fmla="*/ 0 h 12"/>
                <a:gd name="T6" fmla="*/ 0 w 26"/>
                <a:gd name="T7" fmla="*/ 0 h 12"/>
              </a:gdLst>
              <a:ahLst/>
              <a:cxnLst>
                <a:cxn ang="0">
                  <a:pos x="T0" y="T1"/>
                </a:cxn>
                <a:cxn ang="0">
                  <a:pos x="T2" y="T3"/>
                </a:cxn>
                <a:cxn ang="0">
                  <a:pos x="T4" y="T5"/>
                </a:cxn>
                <a:cxn ang="0">
                  <a:pos x="T6" y="T7"/>
                </a:cxn>
              </a:cxnLst>
              <a:rect l="0" t="0" r="r" b="b"/>
              <a:pathLst>
                <a:path w="26" h="12">
                  <a:moveTo>
                    <a:pt x="0" y="0"/>
                  </a:moveTo>
                  <a:cubicBezTo>
                    <a:pt x="1" y="7"/>
                    <a:pt x="6" y="12"/>
                    <a:pt x="13" y="12"/>
                  </a:cubicBezTo>
                  <a:cubicBezTo>
                    <a:pt x="20" y="12"/>
                    <a:pt x="25" y="7"/>
                    <a:pt x="26"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4" name="Freeform 83">
              <a:extLst>
                <a:ext uri="{FF2B5EF4-FFF2-40B4-BE49-F238E27FC236}">
                  <a16:creationId xmlns:a16="http://schemas.microsoft.com/office/drawing/2014/main" id="{56033CA5-E7A1-EA49-AD7D-CC4BCE1103AE}"/>
                </a:ext>
              </a:extLst>
            </p:cNvPr>
            <p:cNvSpPr>
              <a:spLocks/>
            </p:cNvSpPr>
            <p:nvPr/>
          </p:nvSpPr>
          <p:spPr bwMode="auto">
            <a:xfrm>
              <a:off x="11568113" y="5450689"/>
              <a:ext cx="112713" cy="47625"/>
            </a:xfrm>
            <a:custGeom>
              <a:avLst/>
              <a:gdLst>
                <a:gd name="T0" fmla="*/ 0 w 26"/>
                <a:gd name="T1" fmla="*/ 0 h 11"/>
                <a:gd name="T2" fmla="*/ 13 w 26"/>
                <a:gd name="T3" fmla="*/ 11 h 11"/>
                <a:gd name="T4" fmla="*/ 26 w 26"/>
                <a:gd name="T5" fmla="*/ 0 h 11"/>
                <a:gd name="T6" fmla="*/ 0 w 26"/>
                <a:gd name="T7" fmla="*/ 0 h 11"/>
              </a:gdLst>
              <a:ahLst/>
              <a:cxnLst>
                <a:cxn ang="0">
                  <a:pos x="T0" y="T1"/>
                </a:cxn>
                <a:cxn ang="0">
                  <a:pos x="T2" y="T3"/>
                </a:cxn>
                <a:cxn ang="0">
                  <a:pos x="T4" y="T5"/>
                </a:cxn>
                <a:cxn ang="0">
                  <a:pos x="T6" y="T7"/>
                </a:cxn>
              </a:cxnLst>
              <a:rect l="0" t="0" r="r" b="b"/>
              <a:pathLst>
                <a:path w="26" h="11">
                  <a:moveTo>
                    <a:pt x="0" y="0"/>
                  </a:moveTo>
                  <a:cubicBezTo>
                    <a:pt x="1" y="6"/>
                    <a:pt x="7" y="11"/>
                    <a:pt x="13" y="11"/>
                  </a:cubicBezTo>
                  <a:cubicBezTo>
                    <a:pt x="20" y="11"/>
                    <a:pt x="25" y="6"/>
                    <a:pt x="26"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5" name="Freeform 84">
              <a:extLst>
                <a:ext uri="{FF2B5EF4-FFF2-40B4-BE49-F238E27FC236}">
                  <a16:creationId xmlns:a16="http://schemas.microsoft.com/office/drawing/2014/main" id="{58FEF9E1-9DBF-BD48-810D-A9640B8E2B19}"/>
                </a:ext>
              </a:extLst>
            </p:cNvPr>
            <p:cNvSpPr>
              <a:spLocks/>
            </p:cNvSpPr>
            <p:nvPr/>
          </p:nvSpPr>
          <p:spPr bwMode="auto">
            <a:xfrm>
              <a:off x="11707813" y="5244314"/>
              <a:ext cx="107950" cy="47625"/>
            </a:xfrm>
            <a:custGeom>
              <a:avLst/>
              <a:gdLst>
                <a:gd name="T0" fmla="*/ 0 w 25"/>
                <a:gd name="T1" fmla="*/ 0 h 11"/>
                <a:gd name="T2" fmla="*/ 12 w 25"/>
                <a:gd name="T3" fmla="*/ 11 h 11"/>
                <a:gd name="T4" fmla="*/ 25 w 25"/>
                <a:gd name="T5" fmla="*/ 0 h 11"/>
                <a:gd name="T6" fmla="*/ 0 w 25"/>
                <a:gd name="T7" fmla="*/ 0 h 11"/>
              </a:gdLst>
              <a:ahLst/>
              <a:cxnLst>
                <a:cxn ang="0">
                  <a:pos x="T0" y="T1"/>
                </a:cxn>
                <a:cxn ang="0">
                  <a:pos x="T2" y="T3"/>
                </a:cxn>
                <a:cxn ang="0">
                  <a:pos x="T4" y="T5"/>
                </a:cxn>
                <a:cxn ang="0">
                  <a:pos x="T6" y="T7"/>
                </a:cxn>
              </a:cxnLst>
              <a:rect l="0" t="0" r="r" b="b"/>
              <a:pathLst>
                <a:path w="25" h="11">
                  <a:moveTo>
                    <a:pt x="0" y="0"/>
                  </a:moveTo>
                  <a:cubicBezTo>
                    <a:pt x="0" y="7"/>
                    <a:pt x="6" y="11"/>
                    <a:pt x="12" y="11"/>
                  </a:cubicBezTo>
                  <a:cubicBezTo>
                    <a:pt x="19" y="11"/>
                    <a:pt x="24" y="7"/>
                    <a:pt x="25"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6" name="Freeform 85">
              <a:extLst>
                <a:ext uri="{FF2B5EF4-FFF2-40B4-BE49-F238E27FC236}">
                  <a16:creationId xmlns:a16="http://schemas.microsoft.com/office/drawing/2014/main" id="{36046C8C-6DDC-E041-8191-1651742B3A9A}"/>
                </a:ext>
              </a:extLst>
            </p:cNvPr>
            <p:cNvSpPr>
              <a:spLocks/>
            </p:cNvSpPr>
            <p:nvPr/>
          </p:nvSpPr>
          <p:spPr bwMode="auto">
            <a:xfrm>
              <a:off x="11815763" y="5377664"/>
              <a:ext cx="107950" cy="47625"/>
            </a:xfrm>
            <a:custGeom>
              <a:avLst/>
              <a:gdLst>
                <a:gd name="T0" fmla="*/ 0 w 25"/>
                <a:gd name="T1" fmla="*/ 0 h 11"/>
                <a:gd name="T2" fmla="*/ 13 w 25"/>
                <a:gd name="T3" fmla="*/ 11 h 11"/>
                <a:gd name="T4" fmla="*/ 25 w 25"/>
                <a:gd name="T5" fmla="*/ 0 h 11"/>
                <a:gd name="T6" fmla="*/ 0 w 25"/>
                <a:gd name="T7" fmla="*/ 0 h 11"/>
              </a:gdLst>
              <a:ahLst/>
              <a:cxnLst>
                <a:cxn ang="0">
                  <a:pos x="T0" y="T1"/>
                </a:cxn>
                <a:cxn ang="0">
                  <a:pos x="T2" y="T3"/>
                </a:cxn>
                <a:cxn ang="0">
                  <a:pos x="T4" y="T5"/>
                </a:cxn>
                <a:cxn ang="0">
                  <a:pos x="T6" y="T7"/>
                </a:cxn>
              </a:cxnLst>
              <a:rect l="0" t="0" r="r" b="b"/>
              <a:pathLst>
                <a:path w="25" h="11">
                  <a:moveTo>
                    <a:pt x="0" y="0"/>
                  </a:moveTo>
                  <a:cubicBezTo>
                    <a:pt x="1" y="6"/>
                    <a:pt x="6" y="11"/>
                    <a:pt x="13" y="11"/>
                  </a:cubicBezTo>
                  <a:cubicBezTo>
                    <a:pt x="19" y="11"/>
                    <a:pt x="25" y="6"/>
                    <a:pt x="25"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7" name="Freeform 86">
              <a:extLst>
                <a:ext uri="{FF2B5EF4-FFF2-40B4-BE49-F238E27FC236}">
                  <a16:creationId xmlns:a16="http://schemas.microsoft.com/office/drawing/2014/main" id="{51530A09-47D5-264E-A93A-545905D50E98}"/>
                </a:ext>
              </a:extLst>
            </p:cNvPr>
            <p:cNvSpPr>
              <a:spLocks/>
            </p:cNvSpPr>
            <p:nvPr/>
          </p:nvSpPr>
          <p:spPr bwMode="auto">
            <a:xfrm>
              <a:off x="11399838" y="5615789"/>
              <a:ext cx="112713" cy="47625"/>
            </a:xfrm>
            <a:custGeom>
              <a:avLst/>
              <a:gdLst>
                <a:gd name="T0" fmla="*/ 0 w 26"/>
                <a:gd name="T1" fmla="*/ 0 h 11"/>
                <a:gd name="T2" fmla="*/ 13 w 26"/>
                <a:gd name="T3" fmla="*/ 11 h 11"/>
                <a:gd name="T4" fmla="*/ 26 w 26"/>
                <a:gd name="T5" fmla="*/ 0 h 11"/>
                <a:gd name="T6" fmla="*/ 0 w 26"/>
                <a:gd name="T7" fmla="*/ 0 h 11"/>
              </a:gdLst>
              <a:ahLst/>
              <a:cxnLst>
                <a:cxn ang="0">
                  <a:pos x="T0" y="T1"/>
                </a:cxn>
                <a:cxn ang="0">
                  <a:pos x="T2" y="T3"/>
                </a:cxn>
                <a:cxn ang="0">
                  <a:pos x="T4" y="T5"/>
                </a:cxn>
                <a:cxn ang="0">
                  <a:pos x="T6" y="T7"/>
                </a:cxn>
              </a:cxnLst>
              <a:rect l="0" t="0" r="r" b="b"/>
              <a:pathLst>
                <a:path w="26" h="11">
                  <a:moveTo>
                    <a:pt x="0" y="0"/>
                  </a:moveTo>
                  <a:cubicBezTo>
                    <a:pt x="1" y="6"/>
                    <a:pt x="6" y="11"/>
                    <a:pt x="13" y="11"/>
                  </a:cubicBezTo>
                  <a:cubicBezTo>
                    <a:pt x="20" y="11"/>
                    <a:pt x="25" y="6"/>
                    <a:pt x="26"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8" name="Freeform 87">
              <a:extLst>
                <a:ext uri="{FF2B5EF4-FFF2-40B4-BE49-F238E27FC236}">
                  <a16:creationId xmlns:a16="http://schemas.microsoft.com/office/drawing/2014/main" id="{DDF1701F-8321-1B47-AB4E-60BB3E12D596}"/>
                </a:ext>
              </a:extLst>
            </p:cNvPr>
            <p:cNvSpPr>
              <a:spLocks/>
            </p:cNvSpPr>
            <p:nvPr/>
          </p:nvSpPr>
          <p:spPr bwMode="auto">
            <a:xfrm>
              <a:off x="11599863" y="5698339"/>
              <a:ext cx="107950" cy="47625"/>
            </a:xfrm>
            <a:custGeom>
              <a:avLst/>
              <a:gdLst>
                <a:gd name="T0" fmla="*/ 0 w 25"/>
                <a:gd name="T1" fmla="*/ 0 h 11"/>
                <a:gd name="T2" fmla="*/ 13 w 25"/>
                <a:gd name="T3" fmla="*/ 11 h 11"/>
                <a:gd name="T4" fmla="*/ 25 w 25"/>
                <a:gd name="T5" fmla="*/ 0 h 11"/>
                <a:gd name="T6" fmla="*/ 0 w 25"/>
                <a:gd name="T7" fmla="*/ 0 h 11"/>
              </a:gdLst>
              <a:ahLst/>
              <a:cxnLst>
                <a:cxn ang="0">
                  <a:pos x="T0" y="T1"/>
                </a:cxn>
                <a:cxn ang="0">
                  <a:pos x="T2" y="T3"/>
                </a:cxn>
                <a:cxn ang="0">
                  <a:pos x="T4" y="T5"/>
                </a:cxn>
                <a:cxn ang="0">
                  <a:pos x="T6" y="T7"/>
                </a:cxn>
              </a:cxnLst>
              <a:rect l="0" t="0" r="r" b="b"/>
              <a:pathLst>
                <a:path w="25" h="11">
                  <a:moveTo>
                    <a:pt x="0" y="0"/>
                  </a:moveTo>
                  <a:cubicBezTo>
                    <a:pt x="1" y="7"/>
                    <a:pt x="6" y="11"/>
                    <a:pt x="13" y="11"/>
                  </a:cubicBezTo>
                  <a:cubicBezTo>
                    <a:pt x="19" y="11"/>
                    <a:pt x="25" y="7"/>
                    <a:pt x="25"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89" name="Freeform 88">
              <a:extLst>
                <a:ext uri="{FF2B5EF4-FFF2-40B4-BE49-F238E27FC236}">
                  <a16:creationId xmlns:a16="http://schemas.microsoft.com/office/drawing/2014/main" id="{AA704274-D910-524D-A229-FC9D60F6C54D}"/>
                </a:ext>
              </a:extLst>
            </p:cNvPr>
            <p:cNvSpPr>
              <a:spLocks/>
            </p:cNvSpPr>
            <p:nvPr/>
          </p:nvSpPr>
          <p:spPr bwMode="auto">
            <a:xfrm>
              <a:off x="10339388" y="4996664"/>
              <a:ext cx="247650" cy="1489075"/>
            </a:xfrm>
            <a:custGeom>
              <a:avLst/>
              <a:gdLst>
                <a:gd name="T0" fmla="*/ 156 w 156"/>
                <a:gd name="T1" fmla="*/ 938 h 938"/>
                <a:gd name="T2" fmla="*/ 0 w 156"/>
                <a:gd name="T3" fmla="*/ 938 h 938"/>
                <a:gd name="T4" fmla="*/ 55 w 156"/>
                <a:gd name="T5" fmla="*/ 0 h 938"/>
                <a:gd name="T6" fmla="*/ 101 w 156"/>
                <a:gd name="T7" fmla="*/ 0 h 938"/>
                <a:gd name="T8" fmla="*/ 156 w 156"/>
                <a:gd name="T9" fmla="*/ 938 h 938"/>
              </a:gdLst>
              <a:ahLst/>
              <a:cxnLst>
                <a:cxn ang="0">
                  <a:pos x="T0" y="T1"/>
                </a:cxn>
                <a:cxn ang="0">
                  <a:pos x="T2" y="T3"/>
                </a:cxn>
                <a:cxn ang="0">
                  <a:pos x="T4" y="T5"/>
                </a:cxn>
                <a:cxn ang="0">
                  <a:pos x="T6" y="T7"/>
                </a:cxn>
                <a:cxn ang="0">
                  <a:pos x="T8" y="T9"/>
                </a:cxn>
              </a:cxnLst>
              <a:rect l="0" t="0" r="r" b="b"/>
              <a:pathLst>
                <a:path w="156" h="938">
                  <a:moveTo>
                    <a:pt x="156" y="938"/>
                  </a:moveTo>
                  <a:lnTo>
                    <a:pt x="0" y="938"/>
                  </a:lnTo>
                  <a:lnTo>
                    <a:pt x="55" y="0"/>
                  </a:lnTo>
                  <a:lnTo>
                    <a:pt x="101" y="0"/>
                  </a:lnTo>
                  <a:lnTo>
                    <a:pt x="156" y="93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0" name="Freeform 89">
              <a:extLst>
                <a:ext uri="{FF2B5EF4-FFF2-40B4-BE49-F238E27FC236}">
                  <a16:creationId xmlns:a16="http://schemas.microsoft.com/office/drawing/2014/main" id="{25002DA3-15A4-D541-838E-043A1936D81A}"/>
                </a:ext>
              </a:extLst>
            </p:cNvPr>
            <p:cNvSpPr>
              <a:spLocks/>
            </p:cNvSpPr>
            <p:nvPr/>
          </p:nvSpPr>
          <p:spPr bwMode="auto">
            <a:xfrm>
              <a:off x="10387013" y="4187039"/>
              <a:ext cx="147638" cy="757238"/>
            </a:xfrm>
            <a:custGeom>
              <a:avLst/>
              <a:gdLst>
                <a:gd name="T0" fmla="*/ 27 w 34"/>
                <a:gd name="T1" fmla="*/ 175 h 175"/>
                <a:gd name="T2" fmla="*/ 34 w 34"/>
                <a:gd name="T3" fmla="*/ 111 h 175"/>
                <a:gd name="T4" fmla="*/ 17 w 34"/>
                <a:gd name="T5" fmla="*/ 0 h 175"/>
                <a:gd name="T6" fmla="*/ 0 w 34"/>
                <a:gd name="T7" fmla="*/ 111 h 175"/>
                <a:gd name="T8" fmla="*/ 8 w 34"/>
                <a:gd name="T9" fmla="*/ 175 h 175"/>
                <a:gd name="T10" fmla="*/ 27 w 34"/>
                <a:gd name="T11" fmla="*/ 175 h 175"/>
              </a:gdLst>
              <a:ahLst/>
              <a:cxnLst>
                <a:cxn ang="0">
                  <a:pos x="T0" y="T1"/>
                </a:cxn>
                <a:cxn ang="0">
                  <a:pos x="T2" y="T3"/>
                </a:cxn>
                <a:cxn ang="0">
                  <a:pos x="T4" y="T5"/>
                </a:cxn>
                <a:cxn ang="0">
                  <a:pos x="T6" y="T7"/>
                </a:cxn>
                <a:cxn ang="0">
                  <a:pos x="T8" y="T9"/>
                </a:cxn>
                <a:cxn ang="0">
                  <a:pos x="T10" y="T11"/>
                </a:cxn>
              </a:cxnLst>
              <a:rect l="0" t="0" r="r" b="b"/>
              <a:pathLst>
                <a:path w="34" h="175">
                  <a:moveTo>
                    <a:pt x="27" y="175"/>
                  </a:moveTo>
                  <a:cubicBezTo>
                    <a:pt x="31" y="161"/>
                    <a:pt x="34" y="137"/>
                    <a:pt x="34" y="111"/>
                  </a:cubicBezTo>
                  <a:cubicBezTo>
                    <a:pt x="34" y="68"/>
                    <a:pt x="17" y="0"/>
                    <a:pt x="17" y="0"/>
                  </a:cubicBezTo>
                  <a:cubicBezTo>
                    <a:pt x="17" y="0"/>
                    <a:pt x="0" y="68"/>
                    <a:pt x="0" y="111"/>
                  </a:cubicBezTo>
                  <a:cubicBezTo>
                    <a:pt x="0" y="137"/>
                    <a:pt x="3" y="161"/>
                    <a:pt x="8" y="175"/>
                  </a:cubicBezTo>
                  <a:lnTo>
                    <a:pt x="27" y="175"/>
                  </a:ln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1" name="Freeform 90">
              <a:extLst>
                <a:ext uri="{FF2B5EF4-FFF2-40B4-BE49-F238E27FC236}">
                  <a16:creationId xmlns:a16="http://schemas.microsoft.com/office/drawing/2014/main" id="{D1D227D3-AFED-564A-90A0-65C9880DE5B3}"/>
                </a:ext>
              </a:extLst>
            </p:cNvPr>
            <p:cNvSpPr>
              <a:spLocks/>
            </p:cNvSpPr>
            <p:nvPr/>
          </p:nvSpPr>
          <p:spPr bwMode="auto">
            <a:xfrm>
              <a:off x="9759950" y="4996664"/>
              <a:ext cx="669925" cy="415925"/>
            </a:xfrm>
            <a:custGeom>
              <a:avLst/>
              <a:gdLst>
                <a:gd name="T0" fmla="*/ 146 w 155"/>
                <a:gd name="T1" fmla="*/ 0 h 96"/>
                <a:gd name="T2" fmla="*/ 87 w 155"/>
                <a:gd name="T3" fmla="*/ 26 h 96"/>
                <a:gd name="T4" fmla="*/ 0 w 155"/>
                <a:gd name="T5" fmla="*/ 96 h 96"/>
                <a:gd name="T6" fmla="*/ 104 w 155"/>
                <a:gd name="T7" fmla="*/ 56 h 96"/>
                <a:gd name="T8" fmla="*/ 155 w 155"/>
                <a:gd name="T9" fmla="*/ 17 h 96"/>
                <a:gd name="T10" fmla="*/ 146 w 155"/>
                <a:gd name="T11" fmla="*/ 0 h 96"/>
              </a:gdLst>
              <a:ahLst/>
              <a:cxnLst>
                <a:cxn ang="0">
                  <a:pos x="T0" y="T1"/>
                </a:cxn>
                <a:cxn ang="0">
                  <a:pos x="T2" y="T3"/>
                </a:cxn>
                <a:cxn ang="0">
                  <a:pos x="T4" y="T5"/>
                </a:cxn>
                <a:cxn ang="0">
                  <a:pos x="T6" y="T7"/>
                </a:cxn>
                <a:cxn ang="0">
                  <a:pos x="T8" y="T9"/>
                </a:cxn>
                <a:cxn ang="0">
                  <a:pos x="T10" y="T11"/>
                </a:cxn>
              </a:cxnLst>
              <a:rect l="0" t="0" r="r" b="b"/>
              <a:pathLst>
                <a:path w="155" h="96">
                  <a:moveTo>
                    <a:pt x="146" y="0"/>
                  </a:moveTo>
                  <a:cubicBezTo>
                    <a:pt x="131" y="3"/>
                    <a:pt x="110" y="12"/>
                    <a:pt x="87" y="26"/>
                  </a:cubicBezTo>
                  <a:cubicBezTo>
                    <a:pt x="50" y="47"/>
                    <a:pt x="0" y="96"/>
                    <a:pt x="0" y="96"/>
                  </a:cubicBezTo>
                  <a:cubicBezTo>
                    <a:pt x="0" y="96"/>
                    <a:pt x="67" y="77"/>
                    <a:pt x="104" y="56"/>
                  </a:cubicBezTo>
                  <a:cubicBezTo>
                    <a:pt x="127" y="42"/>
                    <a:pt x="146" y="28"/>
                    <a:pt x="155" y="17"/>
                  </a:cubicBezTo>
                  <a:lnTo>
                    <a:pt x="146" y="0"/>
                  </a:ln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2" name="Freeform 91">
              <a:extLst>
                <a:ext uri="{FF2B5EF4-FFF2-40B4-BE49-F238E27FC236}">
                  <a16:creationId xmlns:a16="http://schemas.microsoft.com/office/drawing/2014/main" id="{9B7B3A03-7AA5-EB48-9CBE-17619DE7AE00}"/>
                </a:ext>
              </a:extLst>
            </p:cNvPr>
            <p:cNvSpPr>
              <a:spLocks/>
            </p:cNvSpPr>
            <p:nvPr/>
          </p:nvSpPr>
          <p:spPr bwMode="auto">
            <a:xfrm>
              <a:off x="10491788" y="4996664"/>
              <a:ext cx="674688" cy="415925"/>
            </a:xfrm>
            <a:custGeom>
              <a:avLst/>
              <a:gdLst>
                <a:gd name="T0" fmla="*/ 0 w 156"/>
                <a:gd name="T1" fmla="*/ 17 h 96"/>
                <a:gd name="T2" fmla="*/ 52 w 156"/>
                <a:gd name="T3" fmla="*/ 56 h 96"/>
                <a:gd name="T4" fmla="*/ 156 w 156"/>
                <a:gd name="T5" fmla="*/ 96 h 96"/>
                <a:gd name="T6" fmla="*/ 69 w 156"/>
                <a:gd name="T7" fmla="*/ 25 h 96"/>
                <a:gd name="T8" fmla="*/ 10 w 156"/>
                <a:gd name="T9" fmla="*/ 0 h 96"/>
                <a:gd name="T10" fmla="*/ 0 w 156"/>
                <a:gd name="T11" fmla="*/ 17 h 96"/>
              </a:gdLst>
              <a:ahLst/>
              <a:cxnLst>
                <a:cxn ang="0">
                  <a:pos x="T0" y="T1"/>
                </a:cxn>
                <a:cxn ang="0">
                  <a:pos x="T2" y="T3"/>
                </a:cxn>
                <a:cxn ang="0">
                  <a:pos x="T4" y="T5"/>
                </a:cxn>
                <a:cxn ang="0">
                  <a:pos x="T6" y="T7"/>
                </a:cxn>
                <a:cxn ang="0">
                  <a:pos x="T8" y="T9"/>
                </a:cxn>
                <a:cxn ang="0">
                  <a:pos x="T10" y="T11"/>
                </a:cxn>
              </a:cxnLst>
              <a:rect l="0" t="0" r="r" b="b"/>
              <a:pathLst>
                <a:path w="156" h="96">
                  <a:moveTo>
                    <a:pt x="0" y="17"/>
                  </a:moveTo>
                  <a:cubicBezTo>
                    <a:pt x="10" y="28"/>
                    <a:pt x="29" y="42"/>
                    <a:pt x="52" y="56"/>
                  </a:cubicBezTo>
                  <a:cubicBezTo>
                    <a:pt x="88" y="77"/>
                    <a:pt x="156" y="96"/>
                    <a:pt x="156" y="96"/>
                  </a:cubicBezTo>
                  <a:cubicBezTo>
                    <a:pt x="156" y="96"/>
                    <a:pt x="106" y="47"/>
                    <a:pt x="69" y="25"/>
                  </a:cubicBezTo>
                  <a:cubicBezTo>
                    <a:pt x="46" y="12"/>
                    <a:pt x="24" y="3"/>
                    <a:pt x="10" y="0"/>
                  </a:cubicBezTo>
                  <a:lnTo>
                    <a:pt x="0" y="17"/>
                  </a:ln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3" name="Oval 92">
              <a:extLst>
                <a:ext uri="{FF2B5EF4-FFF2-40B4-BE49-F238E27FC236}">
                  <a16:creationId xmlns:a16="http://schemas.microsoft.com/office/drawing/2014/main" id="{881245FD-869C-D044-87E9-E9E945191DB0}"/>
                </a:ext>
              </a:extLst>
            </p:cNvPr>
            <p:cNvSpPr>
              <a:spLocks noChangeArrowheads="1"/>
            </p:cNvSpPr>
            <p:nvPr/>
          </p:nvSpPr>
          <p:spPr bwMode="auto">
            <a:xfrm>
              <a:off x="10356850" y="4879189"/>
              <a:ext cx="207963" cy="212725"/>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4" name="Freeform 93">
              <a:extLst>
                <a:ext uri="{FF2B5EF4-FFF2-40B4-BE49-F238E27FC236}">
                  <a16:creationId xmlns:a16="http://schemas.microsoft.com/office/drawing/2014/main" id="{67075793-897F-D446-85FF-717FE5D1B7D8}"/>
                </a:ext>
              </a:extLst>
            </p:cNvPr>
            <p:cNvSpPr>
              <a:spLocks/>
            </p:cNvSpPr>
            <p:nvPr/>
          </p:nvSpPr>
          <p:spPr bwMode="auto">
            <a:xfrm>
              <a:off x="4116388" y="5109377"/>
              <a:ext cx="1236663" cy="1143000"/>
            </a:xfrm>
            <a:custGeom>
              <a:avLst/>
              <a:gdLst>
                <a:gd name="T0" fmla="*/ 572 w 779"/>
                <a:gd name="T1" fmla="*/ 259 h 720"/>
                <a:gd name="T2" fmla="*/ 572 w 779"/>
                <a:gd name="T3" fmla="*/ 161 h 720"/>
                <a:gd name="T4" fmla="*/ 371 w 779"/>
                <a:gd name="T5" fmla="*/ 256 h 720"/>
                <a:gd name="T6" fmla="*/ 371 w 779"/>
                <a:gd name="T7" fmla="*/ 161 h 720"/>
                <a:gd name="T8" fmla="*/ 166 w 779"/>
                <a:gd name="T9" fmla="*/ 259 h 720"/>
                <a:gd name="T10" fmla="*/ 155 w 779"/>
                <a:gd name="T11" fmla="*/ 0 h 720"/>
                <a:gd name="T12" fmla="*/ 24 w 779"/>
                <a:gd name="T13" fmla="*/ 0 h 720"/>
                <a:gd name="T14" fmla="*/ 0 w 779"/>
                <a:gd name="T15" fmla="*/ 720 h 720"/>
                <a:gd name="T16" fmla="*/ 144 w 779"/>
                <a:gd name="T17" fmla="*/ 720 h 720"/>
                <a:gd name="T18" fmla="*/ 180 w 779"/>
                <a:gd name="T19" fmla="*/ 720 h 720"/>
                <a:gd name="T20" fmla="*/ 346 w 779"/>
                <a:gd name="T21" fmla="*/ 720 h 720"/>
                <a:gd name="T22" fmla="*/ 371 w 779"/>
                <a:gd name="T23" fmla="*/ 720 h 720"/>
                <a:gd name="T24" fmla="*/ 553 w 779"/>
                <a:gd name="T25" fmla="*/ 720 h 720"/>
                <a:gd name="T26" fmla="*/ 572 w 779"/>
                <a:gd name="T27" fmla="*/ 720 h 720"/>
                <a:gd name="T28" fmla="*/ 779 w 779"/>
                <a:gd name="T29" fmla="*/ 720 h 720"/>
                <a:gd name="T30" fmla="*/ 779 w 779"/>
                <a:gd name="T31" fmla="*/ 161 h 720"/>
                <a:gd name="T32" fmla="*/ 572 w 779"/>
                <a:gd name="T33" fmla="*/ 259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79" h="720">
                  <a:moveTo>
                    <a:pt x="572" y="259"/>
                  </a:moveTo>
                  <a:lnTo>
                    <a:pt x="572" y="161"/>
                  </a:lnTo>
                  <a:lnTo>
                    <a:pt x="371" y="256"/>
                  </a:lnTo>
                  <a:lnTo>
                    <a:pt x="371" y="161"/>
                  </a:lnTo>
                  <a:lnTo>
                    <a:pt x="166" y="259"/>
                  </a:lnTo>
                  <a:lnTo>
                    <a:pt x="155" y="0"/>
                  </a:lnTo>
                  <a:lnTo>
                    <a:pt x="24" y="0"/>
                  </a:lnTo>
                  <a:lnTo>
                    <a:pt x="0" y="720"/>
                  </a:lnTo>
                  <a:lnTo>
                    <a:pt x="144" y="720"/>
                  </a:lnTo>
                  <a:lnTo>
                    <a:pt x="180" y="720"/>
                  </a:lnTo>
                  <a:lnTo>
                    <a:pt x="346" y="720"/>
                  </a:lnTo>
                  <a:lnTo>
                    <a:pt x="371" y="720"/>
                  </a:lnTo>
                  <a:lnTo>
                    <a:pt x="553" y="720"/>
                  </a:lnTo>
                  <a:lnTo>
                    <a:pt x="572" y="720"/>
                  </a:lnTo>
                  <a:lnTo>
                    <a:pt x="779" y="720"/>
                  </a:lnTo>
                  <a:lnTo>
                    <a:pt x="779" y="161"/>
                  </a:lnTo>
                  <a:lnTo>
                    <a:pt x="572" y="259"/>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5" name="Rectangle 94">
              <a:extLst>
                <a:ext uri="{FF2B5EF4-FFF2-40B4-BE49-F238E27FC236}">
                  <a16:creationId xmlns:a16="http://schemas.microsoft.com/office/drawing/2014/main" id="{83732883-5584-8146-9755-935F03A88A04}"/>
                </a:ext>
              </a:extLst>
            </p:cNvPr>
            <p:cNvSpPr>
              <a:spLocks noChangeArrowheads="1"/>
            </p:cNvSpPr>
            <p:nvPr/>
          </p:nvSpPr>
          <p:spPr bwMode="auto">
            <a:xfrm>
              <a:off x="4497388" y="5658652"/>
              <a:ext cx="103188" cy="147638"/>
            </a:xfrm>
            <a:prstGeom prst="rect">
              <a:avLst/>
            </a:pr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6" name="Rectangle 95">
              <a:extLst>
                <a:ext uri="{FF2B5EF4-FFF2-40B4-BE49-F238E27FC236}">
                  <a16:creationId xmlns:a16="http://schemas.microsoft.com/office/drawing/2014/main" id="{4C2F5BF9-E32B-864C-80D2-BBD361FF42BD}"/>
                </a:ext>
              </a:extLst>
            </p:cNvPr>
            <p:cNvSpPr>
              <a:spLocks noChangeArrowheads="1"/>
            </p:cNvSpPr>
            <p:nvPr/>
          </p:nvSpPr>
          <p:spPr bwMode="auto">
            <a:xfrm>
              <a:off x="4497388" y="5926939"/>
              <a:ext cx="103188" cy="147638"/>
            </a:xfrm>
            <a:prstGeom prst="rect">
              <a:avLst/>
            </a:pr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7" name="Rectangle 96">
              <a:extLst>
                <a:ext uri="{FF2B5EF4-FFF2-40B4-BE49-F238E27FC236}">
                  <a16:creationId xmlns:a16="http://schemas.microsoft.com/office/drawing/2014/main" id="{776105C5-1CFE-2241-A686-344FC2044CDE}"/>
                </a:ext>
              </a:extLst>
            </p:cNvPr>
            <p:cNvSpPr>
              <a:spLocks noChangeArrowheads="1"/>
            </p:cNvSpPr>
            <p:nvPr/>
          </p:nvSpPr>
          <p:spPr bwMode="auto">
            <a:xfrm>
              <a:off x="4821238" y="5658652"/>
              <a:ext cx="104775" cy="147638"/>
            </a:xfrm>
            <a:prstGeom prst="rect">
              <a:avLst/>
            </a:pr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8" name="Rectangle 97">
              <a:extLst>
                <a:ext uri="{FF2B5EF4-FFF2-40B4-BE49-F238E27FC236}">
                  <a16:creationId xmlns:a16="http://schemas.microsoft.com/office/drawing/2014/main" id="{A7E70089-553F-5C4B-BB55-474510999B55}"/>
                </a:ext>
              </a:extLst>
            </p:cNvPr>
            <p:cNvSpPr>
              <a:spLocks noChangeArrowheads="1"/>
            </p:cNvSpPr>
            <p:nvPr/>
          </p:nvSpPr>
          <p:spPr bwMode="auto">
            <a:xfrm>
              <a:off x="4821238" y="5926939"/>
              <a:ext cx="104775" cy="147638"/>
            </a:xfrm>
            <a:prstGeom prst="rect">
              <a:avLst/>
            </a:pr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99" name="Rectangle 98">
              <a:extLst>
                <a:ext uri="{FF2B5EF4-FFF2-40B4-BE49-F238E27FC236}">
                  <a16:creationId xmlns:a16="http://schemas.microsoft.com/office/drawing/2014/main" id="{C385393E-6CDA-C243-A144-DB0EF7C44967}"/>
                </a:ext>
              </a:extLst>
            </p:cNvPr>
            <p:cNvSpPr>
              <a:spLocks noChangeArrowheads="1"/>
            </p:cNvSpPr>
            <p:nvPr/>
          </p:nvSpPr>
          <p:spPr bwMode="auto">
            <a:xfrm>
              <a:off x="5146675" y="5658652"/>
              <a:ext cx="103188" cy="147638"/>
            </a:xfrm>
            <a:prstGeom prst="rect">
              <a:avLst/>
            </a:pr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0" name="Rectangle 99">
              <a:extLst>
                <a:ext uri="{FF2B5EF4-FFF2-40B4-BE49-F238E27FC236}">
                  <a16:creationId xmlns:a16="http://schemas.microsoft.com/office/drawing/2014/main" id="{3A84B34C-EBE0-7341-AC4C-DB94347AFC4B}"/>
                </a:ext>
              </a:extLst>
            </p:cNvPr>
            <p:cNvSpPr>
              <a:spLocks noChangeArrowheads="1"/>
            </p:cNvSpPr>
            <p:nvPr/>
          </p:nvSpPr>
          <p:spPr bwMode="auto">
            <a:xfrm>
              <a:off x="5146675" y="5926939"/>
              <a:ext cx="103188" cy="147638"/>
            </a:xfrm>
            <a:prstGeom prst="rect">
              <a:avLst/>
            </a:pr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1" name="Freeform 100">
              <a:extLst>
                <a:ext uri="{FF2B5EF4-FFF2-40B4-BE49-F238E27FC236}">
                  <a16:creationId xmlns:a16="http://schemas.microsoft.com/office/drawing/2014/main" id="{B5D0DBC9-BB63-914F-A50A-7EF8F6190315}"/>
                </a:ext>
              </a:extLst>
            </p:cNvPr>
            <p:cNvSpPr>
              <a:spLocks/>
            </p:cNvSpPr>
            <p:nvPr/>
          </p:nvSpPr>
          <p:spPr bwMode="auto">
            <a:xfrm>
              <a:off x="3640138" y="4495014"/>
              <a:ext cx="649288" cy="561975"/>
            </a:xfrm>
            <a:custGeom>
              <a:avLst/>
              <a:gdLst>
                <a:gd name="T0" fmla="*/ 117 w 150"/>
                <a:gd name="T1" fmla="*/ 130 h 130"/>
                <a:gd name="T2" fmla="*/ 62 w 150"/>
                <a:gd name="T3" fmla="*/ 101 h 130"/>
                <a:gd name="T4" fmla="*/ 0 w 150"/>
                <a:gd name="T5" fmla="*/ 43 h 130"/>
                <a:gd name="T6" fmla="*/ 144 w 150"/>
                <a:gd name="T7" fmla="*/ 130 h 130"/>
                <a:gd name="T8" fmla="*/ 97 w 150"/>
                <a:gd name="T9" fmla="*/ 82 h 130"/>
                <a:gd name="T10" fmla="*/ 117 w 150"/>
                <a:gd name="T11" fmla="*/ 130 h 130"/>
              </a:gdLst>
              <a:ahLst/>
              <a:cxnLst>
                <a:cxn ang="0">
                  <a:pos x="T0" y="T1"/>
                </a:cxn>
                <a:cxn ang="0">
                  <a:pos x="T2" y="T3"/>
                </a:cxn>
                <a:cxn ang="0">
                  <a:pos x="T4" y="T5"/>
                </a:cxn>
                <a:cxn ang="0">
                  <a:pos x="T6" y="T7"/>
                </a:cxn>
                <a:cxn ang="0">
                  <a:pos x="T8" y="T9"/>
                </a:cxn>
                <a:cxn ang="0">
                  <a:pos x="T10" y="T11"/>
                </a:cxn>
              </a:cxnLst>
              <a:rect l="0" t="0" r="r" b="b"/>
              <a:pathLst>
                <a:path w="150" h="130">
                  <a:moveTo>
                    <a:pt x="117" y="130"/>
                  </a:moveTo>
                  <a:cubicBezTo>
                    <a:pt x="117" y="130"/>
                    <a:pt x="73" y="126"/>
                    <a:pt x="62" y="101"/>
                  </a:cubicBezTo>
                  <a:cubicBezTo>
                    <a:pt x="42" y="53"/>
                    <a:pt x="0" y="43"/>
                    <a:pt x="0" y="43"/>
                  </a:cubicBezTo>
                  <a:cubicBezTo>
                    <a:pt x="0" y="43"/>
                    <a:pt x="150" y="0"/>
                    <a:pt x="144" y="130"/>
                  </a:cubicBezTo>
                  <a:cubicBezTo>
                    <a:pt x="144" y="130"/>
                    <a:pt x="121" y="94"/>
                    <a:pt x="97" y="82"/>
                  </a:cubicBezTo>
                  <a:cubicBezTo>
                    <a:pt x="97" y="82"/>
                    <a:pt x="120" y="110"/>
                    <a:pt x="117" y="13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2" name="Freeform 101">
              <a:extLst>
                <a:ext uri="{FF2B5EF4-FFF2-40B4-BE49-F238E27FC236}">
                  <a16:creationId xmlns:a16="http://schemas.microsoft.com/office/drawing/2014/main" id="{281A573D-E76B-2545-ADC3-6FDA7B0FE067}"/>
                </a:ext>
              </a:extLst>
            </p:cNvPr>
            <p:cNvSpPr>
              <a:spLocks/>
            </p:cNvSpPr>
            <p:nvPr/>
          </p:nvSpPr>
          <p:spPr bwMode="auto">
            <a:xfrm>
              <a:off x="4271963" y="4598202"/>
              <a:ext cx="511175" cy="441325"/>
            </a:xfrm>
            <a:custGeom>
              <a:avLst/>
              <a:gdLst>
                <a:gd name="T0" fmla="*/ 27 w 118"/>
                <a:gd name="T1" fmla="*/ 102 h 102"/>
                <a:gd name="T2" fmla="*/ 69 w 118"/>
                <a:gd name="T3" fmla="*/ 79 h 102"/>
                <a:gd name="T4" fmla="*/ 118 w 118"/>
                <a:gd name="T5" fmla="*/ 34 h 102"/>
                <a:gd name="T6" fmla="*/ 5 w 118"/>
                <a:gd name="T7" fmla="*/ 101 h 102"/>
                <a:gd name="T8" fmla="*/ 42 w 118"/>
                <a:gd name="T9" fmla="*/ 64 h 102"/>
                <a:gd name="T10" fmla="*/ 27 w 118"/>
                <a:gd name="T11" fmla="*/ 102 h 102"/>
              </a:gdLst>
              <a:ahLst/>
              <a:cxnLst>
                <a:cxn ang="0">
                  <a:pos x="T0" y="T1"/>
                </a:cxn>
                <a:cxn ang="0">
                  <a:pos x="T2" y="T3"/>
                </a:cxn>
                <a:cxn ang="0">
                  <a:pos x="T4" y="T5"/>
                </a:cxn>
                <a:cxn ang="0">
                  <a:pos x="T6" y="T7"/>
                </a:cxn>
                <a:cxn ang="0">
                  <a:pos x="T8" y="T9"/>
                </a:cxn>
                <a:cxn ang="0">
                  <a:pos x="T10" y="T11"/>
                </a:cxn>
              </a:cxnLst>
              <a:rect l="0" t="0" r="r" b="b"/>
              <a:pathLst>
                <a:path w="118" h="102">
                  <a:moveTo>
                    <a:pt x="27" y="102"/>
                  </a:moveTo>
                  <a:cubicBezTo>
                    <a:pt x="27" y="102"/>
                    <a:pt x="61" y="99"/>
                    <a:pt x="69" y="79"/>
                  </a:cubicBezTo>
                  <a:cubicBezTo>
                    <a:pt x="85" y="41"/>
                    <a:pt x="118" y="34"/>
                    <a:pt x="118" y="34"/>
                  </a:cubicBezTo>
                  <a:cubicBezTo>
                    <a:pt x="118" y="34"/>
                    <a:pt x="0" y="0"/>
                    <a:pt x="5" y="101"/>
                  </a:cubicBezTo>
                  <a:cubicBezTo>
                    <a:pt x="5" y="101"/>
                    <a:pt x="23" y="74"/>
                    <a:pt x="42" y="64"/>
                  </a:cubicBezTo>
                  <a:cubicBezTo>
                    <a:pt x="42" y="64"/>
                    <a:pt x="24" y="86"/>
                    <a:pt x="27" y="10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3" name="Rectangle 102">
              <a:extLst>
                <a:ext uri="{FF2B5EF4-FFF2-40B4-BE49-F238E27FC236}">
                  <a16:creationId xmlns:a16="http://schemas.microsoft.com/office/drawing/2014/main" id="{949CD16E-2786-3841-B63B-E282241A47CB}"/>
                </a:ext>
              </a:extLst>
            </p:cNvPr>
            <p:cNvSpPr>
              <a:spLocks noChangeArrowheads="1"/>
            </p:cNvSpPr>
            <p:nvPr/>
          </p:nvSpPr>
          <p:spPr bwMode="auto">
            <a:xfrm>
              <a:off x="6864350" y="5784064"/>
              <a:ext cx="142875" cy="468313"/>
            </a:xfrm>
            <a:prstGeom prst="rect">
              <a:avLst/>
            </a:pr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4" name="Freeform 103">
              <a:extLst>
                <a:ext uri="{FF2B5EF4-FFF2-40B4-BE49-F238E27FC236}">
                  <a16:creationId xmlns:a16="http://schemas.microsoft.com/office/drawing/2014/main" id="{105C8940-1B26-9446-92FF-7E123E67D453}"/>
                </a:ext>
              </a:extLst>
            </p:cNvPr>
            <p:cNvSpPr>
              <a:spLocks/>
            </p:cNvSpPr>
            <p:nvPr/>
          </p:nvSpPr>
          <p:spPr bwMode="auto">
            <a:xfrm>
              <a:off x="6573838" y="4745839"/>
              <a:ext cx="727075" cy="1133475"/>
            </a:xfrm>
            <a:custGeom>
              <a:avLst/>
              <a:gdLst>
                <a:gd name="T0" fmla="*/ 98 w 168"/>
                <a:gd name="T1" fmla="*/ 14 h 262"/>
                <a:gd name="T2" fmla="*/ 165 w 168"/>
                <a:gd name="T3" fmla="*/ 243 h 262"/>
                <a:gd name="T4" fmla="*/ 151 w 168"/>
                <a:gd name="T5" fmla="*/ 262 h 262"/>
                <a:gd name="T6" fmla="*/ 17 w 168"/>
                <a:gd name="T7" fmla="*/ 262 h 262"/>
                <a:gd name="T8" fmla="*/ 2 w 168"/>
                <a:gd name="T9" fmla="*/ 243 h 262"/>
                <a:gd name="T10" fmla="*/ 70 w 168"/>
                <a:gd name="T11" fmla="*/ 14 h 262"/>
                <a:gd name="T12" fmla="*/ 98 w 168"/>
                <a:gd name="T13" fmla="*/ 14 h 262"/>
              </a:gdLst>
              <a:ahLst/>
              <a:cxnLst>
                <a:cxn ang="0">
                  <a:pos x="T0" y="T1"/>
                </a:cxn>
                <a:cxn ang="0">
                  <a:pos x="T2" y="T3"/>
                </a:cxn>
                <a:cxn ang="0">
                  <a:pos x="T4" y="T5"/>
                </a:cxn>
                <a:cxn ang="0">
                  <a:pos x="T6" y="T7"/>
                </a:cxn>
                <a:cxn ang="0">
                  <a:pos x="T8" y="T9"/>
                </a:cxn>
                <a:cxn ang="0">
                  <a:pos x="T10" y="T11"/>
                </a:cxn>
                <a:cxn ang="0">
                  <a:pos x="T12" y="T13"/>
                </a:cxn>
              </a:cxnLst>
              <a:rect l="0" t="0" r="r" b="b"/>
              <a:pathLst>
                <a:path w="168" h="262">
                  <a:moveTo>
                    <a:pt x="98" y="14"/>
                  </a:moveTo>
                  <a:cubicBezTo>
                    <a:pt x="165" y="243"/>
                    <a:pt x="165" y="243"/>
                    <a:pt x="165" y="243"/>
                  </a:cubicBezTo>
                  <a:cubicBezTo>
                    <a:pt x="168" y="253"/>
                    <a:pt x="161" y="262"/>
                    <a:pt x="151" y="262"/>
                  </a:cubicBezTo>
                  <a:cubicBezTo>
                    <a:pt x="17" y="262"/>
                    <a:pt x="17" y="262"/>
                    <a:pt x="17" y="262"/>
                  </a:cubicBezTo>
                  <a:cubicBezTo>
                    <a:pt x="7" y="262"/>
                    <a:pt x="0" y="253"/>
                    <a:pt x="2" y="243"/>
                  </a:cubicBezTo>
                  <a:cubicBezTo>
                    <a:pt x="70" y="14"/>
                    <a:pt x="70" y="14"/>
                    <a:pt x="70" y="14"/>
                  </a:cubicBezTo>
                  <a:cubicBezTo>
                    <a:pt x="74" y="0"/>
                    <a:pt x="94" y="0"/>
                    <a:pt x="98" y="1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5" name="Freeform 104">
              <a:extLst>
                <a:ext uri="{FF2B5EF4-FFF2-40B4-BE49-F238E27FC236}">
                  <a16:creationId xmlns:a16="http://schemas.microsoft.com/office/drawing/2014/main" id="{B5C2F481-CC63-0442-8FC9-9D4E180E72C4}"/>
                </a:ext>
              </a:extLst>
            </p:cNvPr>
            <p:cNvSpPr>
              <a:spLocks/>
            </p:cNvSpPr>
            <p:nvPr/>
          </p:nvSpPr>
          <p:spPr bwMode="auto">
            <a:xfrm>
              <a:off x="6881813" y="4961739"/>
              <a:ext cx="115888" cy="57150"/>
            </a:xfrm>
            <a:custGeom>
              <a:avLst/>
              <a:gdLst>
                <a:gd name="T0" fmla="*/ 0 w 27"/>
                <a:gd name="T1" fmla="*/ 0 h 13"/>
                <a:gd name="T2" fmla="*/ 14 w 27"/>
                <a:gd name="T3" fmla="*/ 13 h 13"/>
                <a:gd name="T4" fmla="*/ 27 w 27"/>
                <a:gd name="T5" fmla="*/ 0 h 13"/>
                <a:gd name="T6" fmla="*/ 0 w 27"/>
                <a:gd name="T7" fmla="*/ 0 h 13"/>
              </a:gdLst>
              <a:ahLst/>
              <a:cxnLst>
                <a:cxn ang="0">
                  <a:pos x="T0" y="T1"/>
                </a:cxn>
                <a:cxn ang="0">
                  <a:pos x="T2" y="T3"/>
                </a:cxn>
                <a:cxn ang="0">
                  <a:pos x="T4" y="T5"/>
                </a:cxn>
                <a:cxn ang="0">
                  <a:pos x="T6" y="T7"/>
                </a:cxn>
              </a:cxnLst>
              <a:rect l="0" t="0" r="r" b="b"/>
              <a:pathLst>
                <a:path w="27" h="13">
                  <a:moveTo>
                    <a:pt x="0" y="0"/>
                  </a:moveTo>
                  <a:cubicBezTo>
                    <a:pt x="1" y="7"/>
                    <a:pt x="7" y="13"/>
                    <a:pt x="14" y="13"/>
                  </a:cubicBezTo>
                  <a:cubicBezTo>
                    <a:pt x="21" y="13"/>
                    <a:pt x="27" y="7"/>
                    <a:pt x="27"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6" name="Freeform 105">
              <a:extLst>
                <a:ext uri="{FF2B5EF4-FFF2-40B4-BE49-F238E27FC236}">
                  <a16:creationId xmlns:a16="http://schemas.microsoft.com/office/drawing/2014/main" id="{51C6EC65-D7EC-3B42-82C5-D6F54DC65AD5}"/>
                </a:ext>
              </a:extLst>
            </p:cNvPr>
            <p:cNvSpPr>
              <a:spLocks/>
            </p:cNvSpPr>
            <p:nvPr/>
          </p:nvSpPr>
          <p:spPr bwMode="auto">
            <a:xfrm>
              <a:off x="6781800" y="5339564"/>
              <a:ext cx="117475" cy="50800"/>
            </a:xfrm>
            <a:custGeom>
              <a:avLst/>
              <a:gdLst>
                <a:gd name="T0" fmla="*/ 0 w 27"/>
                <a:gd name="T1" fmla="*/ 0 h 12"/>
                <a:gd name="T2" fmla="*/ 13 w 27"/>
                <a:gd name="T3" fmla="*/ 12 h 12"/>
                <a:gd name="T4" fmla="*/ 27 w 27"/>
                <a:gd name="T5" fmla="*/ 0 h 12"/>
                <a:gd name="T6" fmla="*/ 0 w 27"/>
                <a:gd name="T7" fmla="*/ 0 h 12"/>
              </a:gdLst>
              <a:ahLst/>
              <a:cxnLst>
                <a:cxn ang="0">
                  <a:pos x="T0" y="T1"/>
                </a:cxn>
                <a:cxn ang="0">
                  <a:pos x="T2" y="T3"/>
                </a:cxn>
                <a:cxn ang="0">
                  <a:pos x="T4" y="T5"/>
                </a:cxn>
                <a:cxn ang="0">
                  <a:pos x="T6" y="T7"/>
                </a:cxn>
              </a:cxnLst>
              <a:rect l="0" t="0" r="r" b="b"/>
              <a:pathLst>
                <a:path w="27" h="12">
                  <a:moveTo>
                    <a:pt x="0" y="0"/>
                  </a:moveTo>
                  <a:cubicBezTo>
                    <a:pt x="0" y="6"/>
                    <a:pt x="6" y="12"/>
                    <a:pt x="13" y="12"/>
                  </a:cubicBezTo>
                  <a:cubicBezTo>
                    <a:pt x="21" y="12"/>
                    <a:pt x="26" y="6"/>
                    <a:pt x="27"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7" name="Freeform 106">
              <a:extLst>
                <a:ext uri="{FF2B5EF4-FFF2-40B4-BE49-F238E27FC236}">
                  <a16:creationId xmlns:a16="http://schemas.microsoft.com/office/drawing/2014/main" id="{68809A90-0B7D-6148-8FE6-0169E596A23A}"/>
                </a:ext>
              </a:extLst>
            </p:cNvPr>
            <p:cNvSpPr>
              <a:spLocks/>
            </p:cNvSpPr>
            <p:nvPr/>
          </p:nvSpPr>
          <p:spPr bwMode="auto">
            <a:xfrm>
              <a:off x="6902450" y="5161764"/>
              <a:ext cx="117475" cy="50800"/>
            </a:xfrm>
            <a:custGeom>
              <a:avLst/>
              <a:gdLst>
                <a:gd name="T0" fmla="*/ 0 w 27"/>
                <a:gd name="T1" fmla="*/ 0 h 12"/>
                <a:gd name="T2" fmla="*/ 13 w 27"/>
                <a:gd name="T3" fmla="*/ 12 h 12"/>
                <a:gd name="T4" fmla="*/ 27 w 27"/>
                <a:gd name="T5" fmla="*/ 0 h 12"/>
                <a:gd name="T6" fmla="*/ 0 w 27"/>
                <a:gd name="T7" fmla="*/ 0 h 12"/>
              </a:gdLst>
              <a:ahLst/>
              <a:cxnLst>
                <a:cxn ang="0">
                  <a:pos x="T0" y="T1"/>
                </a:cxn>
                <a:cxn ang="0">
                  <a:pos x="T2" y="T3"/>
                </a:cxn>
                <a:cxn ang="0">
                  <a:pos x="T4" y="T5"/>
                </a:cxn>
                <a:cxn ang="0">
                  <a:pos x="T6" y="T7"/>
                </a:cxn>
              </a:cxnLst>
              <a:rect l="0" t="0" r="r" b="b"/>
              <a:pathLst>
                <a:path w="27" h="12">
                  <a:moveTo>
                    <a:pt x="0" y="0"/>
                  </a:moveTo>
                  <a:cubicBezTo>
                    <a:pt x="0" y="7"/>
                    <a:pt x="6" y="12"/>
                    <a:pt x="13" y="12"/>
                  </a:cubicBezTo>
                  <a:cubicBezTo>
                    <a:pt x="21" y="12"/>
                    <a:pt x="26" y="7"/>
                    <a:pt x="27"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8" name="Freeform 107">
              <a:extLst>
                <a:ext uri="{FF2B5EF4-FFF2-40B4-BE49-F238E27FC236}">
                  <a16:creationId xmlns:a16="http://schemas.microsoft.com/office/drawing/2014/main" id="{F0058F95-75FB-9E4A-AFBE-A28E9B943168}"/>
                </a:ext>
              </a:extLst>
            </p:cNvPr>
            <p:cNvSpPr>
              <a:spLocks/>
            </p:cNvSpPr>
            <p:nvPr/>
          </p:nvSpPr>
          <p:spPr bwMode="auto">
            <a:xfrm>
              <a:off x="6997700" y="5477677"/>
              <a:ext cx="117475" cy="52388"/>
            </a:xfrm>
            <a:custGeom>
              <a:avLst/>
              <a:gdLst>
                <a:gd name="T0" fmla="*/ 0 w 27"/>
                <a:gd name="T1" fmla="*/ 0 h 12"/>
                <a:gd name="T2" fmla="*/ 14 w 27"/>
                <a:gd name="T3" fmla="*/ 12 h 12"/>
                <a:gd name="T4" fmla="*/ 27 w 27"/>
                <a:gd name="T5" fmla="*/ 0 h 12"/>
                <a:gd name="T6" fmla="*/ 0 w 27"/>
                <a:gd name="T7" fmla="*/ 0 h 12"/>
              </a:gdLst>
              <a:ahLst/>
              <a:cxnLst>
                <a:cxn ang="0">
                  <a:pos x="T0" y="T1"/>
                </a:cxn>
                <a:cxn ang="0">
                  <a:pos x="T2" y="T3"/>
                </a:cxn>
                <a:cxn ang="0">
                  <a:pos x="T4" y="T5"/>
                </a:cxn>
                <a:cxn ang="0">
                  <a:pos x="T6" y="T7"/>
                </a:cxn>
              </a:cxnLst>
              <a:rect l="0" t="0" r="r" b="b"/>
              <a:pathLst>
                <a:path w="27" h="12">
                  <a:moveTo>
                    <a:pt x="0" y="0"/>
                  </a:moveTo>
                  <a:cubicBezTo>
                    <a:pt x="1" y="7"/>
                    <a:pt x="7" y="12"/>
                    <a:pt x="14" y="12"/>
                  </a:cubicBezTo>
                  <a:cubicBezTo>
                    <a:pt x="21" y="12"/>
                    <a:pt x="27" y="7"/>
                    <a:pt x="27"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09" name="Freeform 108">
              <a:extLst>
                <a:ext uri="{FF2B5EF4-FFF2-40B4-BE49-F238E27FC236}">
                  <a16:creationId xmlns:a16="http://schemas.microsoft.com/office/drawing/2014/main" id="{2BA4DE31-5361-4F4D-A4CF-6E5B23DD86BC}"/>
                </a:ext>
              </a:extLst>
            </p:cNvPr>
            <p:cNvSpPr>
              <a:spLocks/>
            </p:cNvSpPr>
            <p:nvPr/>
          </p:nvSpPr>
          <p:spPr bwMode="auto">
            <a:xfrm>
              <a:off x="6764338" y="5607852"/>
              <a:ext cx="117475" cy="50800"/>
            </a:xfrm>
            <a:custGeom>
              <a:avLst/>
              <a:gdLst>
                <a:gd name="T0" fmla="*/ 0 w 27"/>
                <a:gd name="T1" fmla="*/ 0 h 12"/>
                <a:gd name="T2" fmla="*/ 14 w 27"/>
                <a:gd name="T3" fmla="*/ 12 h 12"/>
                <a:gd name="T4" fmla="*/ 27 w 27"/>
                <a:gd name="T5" fmla="*/ 0 h 12"/>
                <a:gd name="T6" fmla="*/ 0 w 27"/>
                <a:gd name="T7" fmla="*/ 0 h 12"/>
              </a:gdLst>
              <a:ahLst/>
              <a:cxnLst>
                <a:cxn ang="0">
                  <a:pos x="T0" y="T1"/>
                </a:cxn>
                <a:cxn ang="0">
                  <a:pos x="T2" y="T3"/>
                </a:cxn>
                <a:cxn ang="0">
                  <a:pos x="T4" y="T5"/>
                </a:cxn>
                <a:cxn ang="0">
                  <a:pos x="T6" y="T7"/>
                </a:cxn>
              </a:cxnLst>
              <a:rect l="0" t="0" r="r" b="b"/>
              <a:pathLst>
                <a:path w="27" h="12">
                  <a:moveTo>
                    <a:pt x="0" y="0"/>
                  </a:moveTo>
                  <a:cubicBezTo>
                    <a:pt x="1" y="6"/>
                    <a:pt x="7" y="12"/>
                    <a:pt x="14" y="12"/>
                  </a:cubicBezTo>
                  <a:cubicBezTo>
                    <a:pt x="21" y="12"/>
                    <a:pt x="27" y="6"/>
                    <a:pt x="27"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0" name="Freeform 109">
              <a:extLst>
                <a:ext uri="{FF2B5EF4-FFF2-40B4-BE49-F238E27FC236}">
                  <a16:creationId xmlns:a16="http://schemas.microsoft.com/office/drawing/2014/main" id="{B5C5800D-7F03-4C49-A08D-205441942032}"/>
                </a:ext>
              </a:extLst>
            </p:cNvPr>
            <p:cNvSpPr>
              <a:spLocks/>
            </p:cNvSpPr>
            <p:nvPr/>
          </p:nvSpPr>
          <p:spPr bwMode="auto">
            <a:xfrm>
              <a:off x="6902450" y="5768189"/>
              <a:ext cx="117475" cy="50800"/>
            </a:xfrm>
            <a:custGeom>
              <a:avLst/>
              <a:gdLst>
                <a:gd name="T0" fmla="*/ 0 w 27"/>
                <a:gd name="T1" fmla="*/ 0 h 12"/>
                <a:gd name="T2" fmla="*/ 13 w 27"/>
                <a:gd name="T3" fmla="*/ 12 h 12"/>
                <a:gd name="T4" fmla="*/ 27 w 27"/>
                <a:gd name="T5" fmla="*/ 0 h 12"/>
                <a:gd name="T6" fmla="*/ 0 w 27"/>
                <a:gd name="T7" fmla="*/ 0 h 12"/>
              </a:gdLst>
              <a:ahLst/>
              <a:cxnLst>
                <a:cxn ang="0">
                  <a:pos x="T0" y="T1"/>
                </a:cxn>
                <a:cxn ang="0">
                  <a:pos x="T2" y="T3"/>
                </a:cxn>
                <a:cxn ang="0">
                  <a:pos x="T4" y="T5"/>
                </a:cxn>
                <a:cxn ang="0">
                  <a:pos x="T6" y="T7"/>
                </a:cxn>
              </a:cxnLst>
              <a:rect l="0" t="0" r="r" b="b"/>
              <a:pathLst>
                <a:path w="27" h="12">
                  <a:moveTo>
                    <a:pt x="0" y="0"/>
                  </a:moveTo>
                  <a:cubicBezTo>
                    <a:pt x="0" y="7"/>
                    <a:pt x="6" y="12"/>
                    <a:pt x="13" y="12"/>
                  </a:cubicBezTo>
                  <a:cubicBezTo>
                    <a:pt x="21" y="12"/>
                    <a:pt x="26" y="7"/>
                    <a:pt x="27"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1" name="Rectangle 110">
              <a:extLst>
                <a:ext uri="{FF2B5EF4-FFF2-40B4-BE49-F238E27FC236}">
                  <a16:creationId xmlns:a16="http://schemas.microsoft.com/office/drawing/2014/main" id="{A065AB8E-AA90-AA48-98C3-09645CDF3A0B}"/>
                </a:ext>
              </a:extLst>
            </p:cNvPr>
            <p:cNvSpPr>
              <a:spLocks noChangeArrowheads="1"/>
            </p:cNvSpPr>
            <p:nvPr/>
          </p:nvSpPr>
          <p:spPr bwMode="auto">
            <a:xfrm>
              <a:off x="7699375" y="5818989"/>
              <a:ext cx="120650" cy="393700"/>
            </a:xfrm>
            <a:prstGeom prst="rect">
              <a:avLst/>
            </a:pr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2" name="Freeform 111">
              <a:extLst>
                <a:ext uri="{FF2B5EF4-FFF2-40B4-BE49-F238E27FC236}">
                  <a16:creationId xmlns:a16="http://schemas.microsoft.com/office/drawing/2014/main" id="{D81DEA78-DFF8-3E40-AC5F-86BFF81FCF86}"/>
                </a:ext>
              </a:extLst>
            </p:cNvPr>
            <p:cNvSpPr>
              <a:spLocks/>
            </p:cNvSpPr>
            <p:nvPr/>
          </p:nvSpPr>
          <p:spPr bwMode="auto">
            <a:xfrm>
              <a:off x="7448550" y="4931577"/>
              <a:ext cx="623888" cy="965200"/>
            </a:xfrm>
            <a:custGeom>
              <a:avLst/>
              <a:gdLst>
                <a:gd name="T0" fmla="*/ 84 w 144"/>
                <a:gd name="T1" fmla="*/ 12 h 223"/>
                <a:gd name="T2" fmla="*/ 142 w 144"/>
                <a:gd name="T3" fmla="*/ 207 h 223"/>
                <a:gd name="T4" fmla="*/ 129 w 144"/>
                <a:gd name="T5" fmla="*/ 223 h 223"/>
                <a:gd name="T6" fmla="*/ 15 w 144"/>
                <a:gd name="T7" fmla="*/ 223 h 223"/>
                <a:gd name="T8" fmla="*/ 3 w 144"/>
                <a:gd name="T9" fmla="*/ 207 h 223"/>
                <a:gd name="T10" fmla="*/ 60 w 144"/>
                <a:gd name="T11" fmla="*/ 12 h 223"/>
                <a:gd name="T12" fmla="*/ 84 w 144"/>
                <a:gd name="T13" fmla="*/ 12 h 223"/>
              </a:gdLst>
              <a:ahLst/>
              <a:cxnLst>
                <a:cxn ang="0">
                  <a:pos x="T0" y="T1"/>
                </a:cxn>
                <a:cxn ang="0">
                  <a:pos x="T2" y="T3"/>
                </a:cxn>
                <a:cxn ang="0">
                  <a:pos x="T4" y="T5"/>
                </a:cxn>
                <a:cxn ang="0">
                  <a:pos x="T6" y="T7"/>
                </a:cxn>
                <a:cxn ang="0">
                  <a:pos x="T8" y="T9"/>
                </a:cxn>
                <a:cxn ang="0">
                  <a:pos x="T10" y="T11"/>
                </a:cxn>
                <a:cxn ang="0">
                  <a:pos x="T12" y="T13"/>
                </a:cxn>
              </a:cxnLst>
              <a:rect l="0" t="0" r="r" b="b"/>
              <a:pathLst>
                <a:path w="144" h="223">
                  <a:moveTo>
                    <a:pt x="84" y="12"/>
                  </a:moveTo>
                  <a:cubicBezTo>
                    <a:pt x="142" y="207"/>
                    <a:pt x="142" y="207"/>
                    <a:pt x="142" y="207"/>
                  </a:cubicBezTo>
                  <a:cubicBezTo>
                    <a:pt x="144" y="215"/>
                    <a:pt x="138" y="223"/>
                    <a:pt x="129" y="223"/>
                  </a:cubicBezTo>
                  <a:cubicBezTo>
                    <a:pt x="15" y="223"/>
                    <a:pt x="15" y="223"/>
                    <a:pt x="15" y="223"/>
                  </a:cubicBezTo>
                  <a:cubicBezTo>
                    <a:pt x="6" y="223"/>
                    <a:pt x="0" y="215"/>
                    <a:pt x="3" y="207"/>
                  </a:cubicBezTo>
                  <a:cubicBezTo>
                    <a:pt x="60" y="12"/>
                    <a:pt x="60" y="12"/>
                    <a:pt x="60" y="12"/>
                  </a:cubicBezTo>
                  <a:cubicBezTo>
                    <a:pt x="64" y="0"/>
                    <a:pt x="81" y="0"/>
                    <a:pt x="84"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3" name="Freeform 112">
              <a:extLst>
                <a:ext uri="{FF2B5EF4-FFF2-40B4-BE49-F238E27FC236}">
                  <a16:creationId xmlns:a16="http://schemas.microsoft.com/office/drawing/2014/main" id="{CAC4A73C-840F-F845-A457-8FD835B08AD4}"/>
                </a:ext>
              </a:extLst>
            </p:cNvPr>
            <p:cNvSpPr>
              <a:spLocks/>
            </p:cNvSpPr>
            <p:nvPr/>
          </p:nvSpPr>
          <p:spPr bwMode="auto">
            <a:xfrm>
              <a:off x="7704138" y="5776127"/>
              <a:ext cx="115888" cy="52388"/>
            </a:xfrm>
            <a:custGeom>
              <a:avLst/>
              <a:gdLst>
                <a:gd name="T0" fmla="*/ 0 w 27"/>
                <a:gd name="T1" fmla="*/ 0 h 12"/>
                <a:gd name="T2" fmla="*/ 14 w 27"/>
                <a:gd name="T3" fmla="*/ 12 h 12"/>
                <a:gd name="T4" fmla="*/ 27 w 27"/>
                <a:gd name="T5" fmla="*/ 0 h 12"/>
                <a:gd name="T6" fmla="*/ 0 w 27"/>
                <a:gd name="T7" fmla="*/ 0 h 12"/>
              </a:gdLst>
              <a:ahLst/>
              <a:cxnLst>
                <a:cxn ang="0">
                  <a:pos x="T0" y="T1"/>
                </a:cxn>
                <a:cxn ang="0">
                  <a:pos x="T2" y="T3"/>
                </a:cxn>
                <a:cxn ang="0">
                  <a:pos x="T4" y="T5"/>
                </a:cxn>
                <a:cxn ang="0">
                  <a:pos x="T6" y="T7"/>
                </a:cxn>
              </a:cxnLst>
              <a:rect l="0" t="0" r="r" b="b"/>
              <a:pathLst>
                <a:path w="27" h="12">
                  <a:moveTo>
                    <a:pt x="0" y="0"/>
                  </a:moveTo>
                  <a:cubicBezTo>
                    <a:pt x="1" y="7"/>
                    <a:pt x="7" y="12"/>
                    <a:pt x="14" y="12"/>
                  </a:cubicBezTo>
                  <a:cubicBezTo>
                    <a:pt x="21" y="12"/>
                    <a:pt x="27" y="7"/>
                    <a:pt x="27"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4" name="Freeform 113">
              <a:extLst>
                <a:ext uri="{FF2B5EF4-FFF2-40B4-BE49-F238E27FC236}">
                  <a16:creationId xmlns:a16="http://schemas.microsoft.com/office/drawing/2014/main" id="{A6A3D57C-334A-D441-942F-EF94DBC0DE60}"/>
                </a:ext>
              </a:extLst>
            </p:cNvPr>
            <p:cNvSpPr>
              <a:spLocks/>
            </p:cNvSpPr>
            <p:nvPr/>
          </p:nvSpPr>
          <p:spPr bwMode="auto">
            <a:xfrm>
              <a:off x="7837488" y="5590389"/>
              <a:ext cx="117475" cy="50800"/>
            </a:xfrm>
            <a:custGeom>
              <a:avLst/>
              <a:gdLst>
                <a:gd name="T0" fmla="*/ 0 w 27"/>
                <a:gd name="T1" fmla="*/ 0 h 12"/>
                <a:gd name="T2" fmla="*/ 14 w 27"/>
                <a:gd name="T3" fmla="*/ 12 h 12"/>
                <a:gd name="T4" fmla="*/ 27 w 27"/>
                <a:gd name="T5" fmla="*/ 0 h 12"/>
                <a:gd name="T6" fmla="*/ 0 w 27"/>
                <a:gd name="T7" fmla="*/ 0 h 12"/>
              </a:gdLst>
              <a:ahLst/>
              <a:cxnLst>
                <a:cxn ang="0">
                  <a:pos x="T0" y="T1"/>
                </a:cxn>
                <a:cxn ang="0">
                  <a:pos x="T2" y="T3"/>
                </a:cxn>
                <a:cxn ang="0">
                  <a:pos x="T4" y="T5"/>
                </a:cxn>
                <a:cxn ang="0">
                  <a:pos x="T6" y="T7"/>
                </a:cxn>
              </a:cxnLst>
              <a:rect l="0" t="0" r="r" b="b"/>
              <a:pathLst>
                <a:path w="27" h="12">
                  <a:moveTo>
                    <a:pt x="0" y="0"/>
                  </a:moveTo>
                  <a:cubicBezTo>
                    <a:pt x="1" y="7"/>
                    <a:pt x="7" y="12"/>
                    <a:pt x="14" y="12"/>
                  </a:cubicBezTo>
                  <a:cubicBezTo>
                    <a:pt x="21" y="12"/>
                    <a:pt x="27" y="7"/>
                    <a:pt x="27"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5" name="Freeform 114">
              <a:extLst>
                <a:ext uri="{FF2B5EF4-FFF2-40B4-BE49-F238E27FC236}">
                  <a16:creationId xmlns:a16="http://schemas.microsoft.com/office/drawing/2014/main" id="{D9EEA955-03F3-2144-AA0D-FEF5B3BEDF1E}"/>
                </a:ext>
              </a:extLst>
            </p:cNvPr>
            <p:cNvSpPr>
              <a:spLocks/>
            </p:cNvSpPr>
            <p:nvPr/>
          </p:nvSpPr>
          <p:spPr bwMode="auto">
            <a:xfrm>
              <a:off x="7569200" y="5655477"/>
              <a:ext cx="117475" cy="50800"/>
            </a:xfrm>
            <a:custGeom>
              <a:avLst/>
              <a:gdLst>
                <a:gd name="T0" fmla="*/ 0 w 27"/>
                <a:gd name="T1" fmla="*/ 0 h 12"/>
                <a:gd name="T2" fmla="*/ 13 w 27"/>
                <a:gd name="T3" fmla="*/ 12 h 12"/>
                <a:gd name="T4" fmla="*/ 27 w 27"/>
                <a:gd name="T5" fmla="*/ 0 h 12"/>
                <a:gd name="T6" fmla="*/ 0 w 27"/>
                <a:gd name="T7" fmla="*/ 0 h 12"/>
              </a:gdLst>
              <a:ahLst/>
              <a:cxnLst>
                <a:cxn ang="0">
                  <a:pos x="T0" y="T1"/>
                </a:cxn>
                <a:cxn ang="0">
                  <a:pos x="T2" y="T3"/>
                </a:cxn>
                <a:cxn ang="0">
                  <a:pos x="T4" y="T5"/>
                </a:cxn>
                <a:cxn ang="0">
                  <a:pos x="T6" y="T7"/>
                </a:cxn>
              </a:cxnLst>
              <a:rect l="0" t="0" r="r" b="b"/>
              <a:pathLst>
                <a:path w="27" h="12">
                  <a:moveTo>
                    <a:pt x="0" y="0"/>
                  </a:moveTo>
                  <a:cubicBezTo>
                    <a:pt x="0" y="6"/>
                    <a:pt x="6" y="12"/>
                    <a:pt x="13" y="12"/>
                  </a:cubicBezTo>
                  <a:cubicBezTo>
                    <a:pt x="20" y="12"/>
                    <a:pt x="26" y="6"/>
                    <a:pt x="27"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6" name="Freeform 115">
              <a:extLst>
                <a:ext uri="{FF2B5EF4-FFF2-40B4-BE49-F238E27FC236}">
                  <a16:creationId xmlns:a16="http://schemas.microsoft.com/office/drawing/2014/main" id="{C88F6089-C92E-764A-91D2-F3449AA57569}"/>
                </a:ext>
              </a:extLst>
            </p:cNvPr>
            <p:cNvSpPr>
              <a:spLocks/>
            </p:cNvSpPr>
            <p:nvPr/>
          </p:nvSpPr>
          <p:spPr bwMode="auto">
            <a:xfrm>
              <a:off x="7639050" y="5472914"/>
              <a:ext cx="117475" cy="52388"/>
            </a:xfrm>
            <a:custGeom>
              <a:avLst/>
              <a:gdLst>
                <a:gd name="T0" fmla="*/ 0 w 27"/>
                <a:gd name="T1" fmla="*/ 0 h 12"/>
                <a:gd name="T2" fmla="*/ 14 w 27"/>
                <a:gd name="T3" fmla="*/ 12 h 12"/>
                <a:gd name="T4" fmla="*/ 27 w 27"/>
                <a:gd name="T5" fmla="*/ 0 h 12"/>
                <a:gd name="T6" fmla="*/ 0 w 27"/>
                <a:gd name="T7" fmla="*/ 0 h 12"/>
              </a:gdLst>
              <a:ahLst/>
              <a:cxnLst>
                <a:cxn ang="0">
                  <a:pos x="T0" y="T1"/>
                </a:cxn>
                <a:cxn ang="0">
                  <a:pos x="T2" y="T3"/>
                </a:cxn>
                <a:cxn ang="0">
                  <a:pos x="T4" y="T5"/>
                </a:cxn>
                <a:cxn ang="0">
                  <a:pos x="T6" y="T7"/>
                </a:cxn>
              </a:cxnLst>
              <a:rect l="0" t="0" r="r" b="b"/>
              <a:pathLst>
                <a:path w="27" h="12">
                  <a:moveTo>
                    <a:pt x="0" y="0"/>
                  </a:moveTo>
                  <a:cubicBezTo>
                    <a:pt x="1" y="7"/>
                    <a:pt x="6" y="12"/>
                    <a:pt x="14" y="12"/>
                  </a:cubicBezTo>
                  <a:cubicBezTo>
                    <a:pt x="21" y="12"/>
                    <a:pt x="27" y="7"/>
                    <a:pt x="27"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7" name="Freeform 116">
              <a:extLst>
                <a:ext uri="{FF2B5EF4-FFF2-40B4-BE49-F238E27FC236}">
                  <a16:creationId xmlns:a16="http://schemas.microsoft.com/office/drawing/2014/main" id="{CF368750-10C0-E54E-99DD-8E5596E8E048}"/>
                </a:ext>
              </a:extLst>
            </p:cNvPr>
            <p:cNvSpPr>
              <a:spLocks/>
            </p:cNvSpPr>
            <p:nvPr/>
          </p:nvSpPr>
          <p:spPr bwMode="auto">
            <a:xfrm>
              <a:off x="7747000" y="5325277"/>
              <a:ext cx="120650" cy="52388"/>
            </a:xfrm>
            <a:custGeom>
              <a:avLst/>
              <a:gdLst>
                <a:gd name="T0" fmla="*/ 0 w 28"/>
                <a:gd name="T1" fmla="*/ 0 h 12"/>
                <a:gd name="T2" fmla="*/ 14 w 28"/>
                <a:gd name="T3" fmla="*/ 12 h 12"/>
                <a:gd name="T4" fmla="*/ 28 w 28"/>
                <a:gd name="T5" fmla="*/ 0 h 12"/>
                <a:gd name="T6" fmla="*/ 0 w 28"/>
                <a:gd name="T7" fmla="*/ 0 h 12"/>
              </a:gdLst>
              <a:ahLst/>
              <a:cxnLst>
                <a:cxn ang="0">
                  <a:pos x="T0" y="T1"/>
                </a:cxn>
                <a:cxn ang="0">
                  <a:pos x="T2" y="T3"/>
                </a:cxn>
                <a:cxn ang="0">
                  <a:pos x="T4" y="T5"/>
                </a:cxn>
                <a:cxn ang="0">
                  <a:pos x="T6" y="T7"/>
                </a:cxn>
              </a:cxnLst>
              <a:rect l="0" t="0" r="r" b="b"/>
              <a:pathLst>
                <a:path w="28" h="12">
                  <a:moveTo>
                    <a:pt x="0" y="0"/>
                  </a:moveTo>
                  <a:cubicBezTo>
                    <a:pt x="1" y="7"/>
                    <a:pt x="7" y="12"/>
                    <a:pt x="14" y="12"/>
                  </a:cubicBezTo>
                  <a:cubicBezTo>
                    <a:pt x="21" y="12"/>
                    <a:pt x="27" y="7"/>
                    <a:pt x="28"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8" name="Freeform 117">
              <a:extLst>
                <a:ext uri="{FF2B5EF4-FFF2-40B4-BE49-F238E27FC236}">
                  <a16:creationId xmlns:a16="http://schemas.microsoft.com/office/drawing/2014/main" id="{96044978-BCF9-2F47-9D2A-AB7B15FE4165}"/>
                </a:ext>
              </a:extLst>
            </p:cNvPr>
            <p:cNvSpPr>
              <a:spLocks/>
            </p:cNvSpPr>
            <p:nvPr/>
          </p:nvSpPr>
          <p:spPr bwMode="auto">
            <a:xfrm>
              <a:off x="7699375" y="5134777"/>
              <a:ext cx="117475" cy="52388"/>
            </a:xfrm>
            <a:custGeom>
              <a:avLst/>
              <a:gdLst>
                <a:gd name="T0" fmla="*/ 0 w 27"/>
                <a:gd name="T1" fmla="*/ 0 h 12"/>
                <a:gd name="T2" fmla="*/ 14 w 27"/>
                <a:gd name="T3" fmla="*/ 12 h 12"/>
                <a:gd name="T4" fmla="*/ 27 w 27"/>
                <a:gd name="T5" fmla="*/ 0 h 12"/>
                <a:gd name="T6" fmla="*/ 0 w 27"/>
                <a:gd name="T7" fmla="*/ 0 h 12"/>
              </a:gdLst>
              <a:ahLst/>
              <a:cxnLst>
                <a:cxn ang="0">
                  <a:pos x="T0" y="T1"/>
                </a:cxn>
                <a:cxn ang="0">
                  <a:pos x="T2" y="T3"/>
                </a:cxn>
                <a:cxn ang="0">
                  <a:pos x="T4" y="T5"/>
                </a:cxn>
                <a:cxn ang="0">
                  <a:pos x="T6" y="T7"/>
                </a:cxn>
              </a:cxnLst>
              <a:rect l="0" t="0" r="r" b="b"/>
              <a:pathLst>
                <a:path w="27" h="12">
                  <a:moveTo>
                    <a:pt x="0" y="0"/>
                  </a:moveTo>
                  <a:cubicBezTo>
                    <a:pt x="1" y="7"/>
                    <a:pt x="6" y="12"/>
                    <a:pt x="14" y="12"/>
                  </a:cubicBezTo>
                  <a:cubicBezTo>
                    <a:pt x="21" y="12"/>
                    <a:pt x="27" y="7"/>
                    <a:pt x="27"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19" name="Rectangle 118">
              <a:extLst>
                <a:ext uri="{FF2B5EF4-FFF2-40B4-BE49-F238E27FC236}">
                  <a16:creationId xmlns:a16="http://schemas.microsoft.com/office/drawing/2014/main" id="{2AADC718-C63B-5A48-A898-2E25AD173847}"/>
                </a:ext>
              </a:extLst>
            </p:cNvPr>
            <p:cNvSpPr>
              <a:spLocks noChangeArrowheads="1"/>
            </p:cNvSpPr>
            <p:nvPr/>
          </p:nvSpPr>
          <p:spPr bwMode="auto">
            <a:xfrm>
              <a:off x="3090863" y="5818989"/>
              <a:ext cx="120650" cy="393700"/>
            </a:xfrm>
            <a:prstGeom prst="rect">
              <a:avLst/>
            </a:pr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0" name="Freeform 119">
              <a:extLst>
                <a:ext uri="{FF2B5EF4-FFF2-40B4-BE49-F238E27FC236}">
                  <a16:creationId xmlns:a16="http://schemas.microsoft.com/office/drawing/2014/main" id="{D3D1AE12-C20C-9043-B416-46235ACEB1C7}"/>
                </a:ext>
              </a:extLst>
            </p:cNvPr>
            <p:cNvSpPr>
              <a:spLocks/>
            </p:cNvSpPr>
            <p:nvPr/>
          </p:nvSpPr>
          <p:spPr bwMode="auto">
            <a:xfrm>
              <a:off x="2838450" y="4931577"/>
              <a:ext cx="623888" cy="965200"/>
            </a:xfrm>
            <a:custGeom>
              <a:avLst/>
              <a:gdLst>
                <a:gd name="T0" fmla="*/ 84 w 144"/>
                <a:gd name="T1" fmla="*/ 12 h 223"/>
                <a:gd name="T2" fmla="*/ 141 w 144"/>
                <a:gd name="T3" fmla="*/ 207 h 223"/>
                <a:gd name="T4" fmla="*/ 129 w 144"/>
                <a:gd name="T5" fmla="*/ 223 h 223"/>
                <a:gd name="T6" fmla="*/ 15 w 144"/>
                <a:gd name="T7" fmla="*/ 223 h 223"/>
                <a:gd name="T8" fmla="*/ 3 w 144"/>
                <a:gd name="T9" fmla="*/ 207 h 223"/>
                <a:gd name="T10" fmla="*/ 60 w 144"/>
                <a:gd name="T11" fmla="*/ 12 h 223"/>
                <a:gd name="T12" fmla="*/ 84 w 144"/>
                <a:gd name="T13" fmla="*/ 12 h 223"/>
              </a:gdLst>
              <a:ahLst/>
              <a:cxnLst>
                <a:cxn ang="0">
                  <a:pos x="T0" y="T1"/>
                </a:cxn>
                <a:cxn ang="0">
                  <a:pos x="T2" y="T3"/>
                </a:cxn>
                <a:cxn ang="0">
                  <a:pos x="T4" y="T5"/>
                </a:cxn>
                <a:cxn ang="0">
                  <a:pos x="T6" y="T7"/>
                </a:cxn>
                <a:cxn ang="0">
                  <a:pos x="T8" y="T9"/>
                </a:cxn>
                <a:cxn ang="0">
                  <a:pos x="T10" y="T11"/>
                </a:cxn>
                <a:cxn ang="0">
                  <a:pos x="T12" y="T13"/>
                </a:cxn>
              </a:cxnLst>
              <a:rect l="0" t="0" r="r" b="b"/>
              <a:pathLst>
                <a:path w="144" h="223">
                  <a:moveTo>
                    <a:pt x="84" y="12"/>
                  </a:moveTo>
                  <a:cubicBezTo>
                    <a:pt x="141" y="207"/>
                    <a:pt x="141" y="207"/>
                    <a:pt x="141" y="207"/>
                  </a:cubicBezTo>
                  <a:cubicBezTo>
                    <a:pt x="144" y="215"/>
                    <a:pt x="138" y="223"/>
                    <a:pt x="129" y="223"/>
                  </a:cubicBezTo>
                  <a:cubicBezTo>
                    <a:pt x="15" y="223"/>
                    <a:pt x="15" y="223"/>
                    <a:pt x="15" y="223"/>
                  </a:cubicBezTo>
                  <a:cubicBezTo>
                    <a:pt x="6" y="223"/>
                    <a:pt x="0" y="215"/>
                    <a:pt x="3" y="207"/>
                  </a:cubicBezTo>
                  <a:cubicBezTo>
                    <a:pt x="60" y="12"/>
                    <a:pt x="60" y="12"/>
                    <a:pt x="60" y="12"/>
                  </a:cubicBezTo>
                  <a:cubicBezTo>
                    <a:pt x="63" y="0"/>
                    <a:pt x="81" y="0"/>
                    <a:pt x="84"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1" name="Freeform 120">
              <a:extLst>
                <a:ext uri="{FF2B5EF4-FFF2-40B4-BE49-F238E27FC236}">
                  <a16:creationId xmlns:a16="http://schemas.microsoft.com/office/drawing/2014/main" id="{C3049EAA-BD35-7841-88C2-2E6FB7F258AC}"/>
                </a:ext>
              </a:extLst>
            </p:cNvPr>
            <p:cNvSpPr>
              <a:spLocks/>
            </p:cNvSpPr>
            <p:nvPr/>
          </p:nvSpPr>
          <p:spPr bwMode="auto">
            <a:xfrm>
              <a:off x="3094038" y="5776127"/>
              <a:ext cx="117475" cy="52388"/>
            </a:xfrm>
            <a:custGeom>
              <a:avLst/>
              <a:gdLst>
                <a:gd name="T0" fmla="*/ 0 w 27"/>
                <a:gd name="T1" fmla="*/ 0 h 12"/>
                <a:gd name="T2" fmla="*/ 14 w 27"/>
                <a:gd name="T3" fmla="*/ 12 h 12"/>
                <a:gd name="T4" fmla="*/ 27 w 27"/>
                <a:gd name="T5" fmla="*/ 0 h 12"/>
                <a:gd name="T6" fmla="*/ 0 w 27"/>
                <a:gd name="T7" fmla="*/ 0 h 12"/>
              </a:gdLst>
              <a:ahLst/>
              <a:cxnLst>
                <a:cxn ang="0">
                  <a:pos x="T0" y="T1"/>
                </a:cxn>
                <a:cxn ang="0">
                  <a:pos x="T2" y="T3"/>
                </a:cxn>
                <a:cxn ang="0">
                  <a:pos x="T4" y="T5"/>
                </a:cxn>
                <a:cxn ang="0">
                  <a:pos x="T6" y="T7"/>
                </a:cxn>
              </a:cxnLst>
              <a:rect l="0" t="0" r="r" b="b"/>
              <a:pathLst>
                <a:path w="27" h="12">
                  <a:moveTo>
                    <a:pt x="0" y="0"/>
                  </a:moveTo>
                  <a:cubicBezTo>
                    <a:pt x="1" y="7"/>
                    <a:pt x="7" y="12"/>
                    <a:pt x="14" y="12"/>
                  </a:cubicBezTo>
                  <a:cubicBezTo>
                    <a:pt x="21" y="12"/>
                    <a:pt x="27" y="7"/>
                    <a:pt x="27"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2" name="Freeform 121">
              <a:extLst>
                <a:ext uri="{FF2B5EF4-FFF2-40B4-BE49-F238E27FC236}">
                  <a16:creationId xmlns:a16="http://schemas.microsoft.com/office/drawing/2014/main" id="{623A1A14-D9A8-4D44-9670-5BCE0F5C27B4}"/>
                </a:ext>
              </a:extLst>
            </p:cNvPr>
            <p:cNvSpPr>
              <a:spLocks/>
            </p:cNvSpPr>
            <p:nvPr/>
          </p:nvSpPr>
          <p:spPr bwMode="auto">
            <a:xfrm>
              <a:off x="3228975" y="5590389"/>
              <a:ext cx="115888" cy="50800"/>
            </a:xfrm>
            <a:custGeom>
              <a:avLst/>
              <a:gdLst>
                <a:gd name="T0" fmla="*/ 0 w 27"/>
                <a:gd name="T1" fmla="*/ 0 h 12"/>
                <a:gd name="T2" fmla="*/ 14 w 27"/>
                <a:gd name="T3" fmla="*/ 12 h 12"/>
                <a:gd name="T4" fmla="*/ 27 w 27"/>
                <a:gd name="T5" fmla="*/ 0 h 12"/>
                <a:gd name="T6" fmla="*/ 0 w 27"/>
                <a:gd name="T7" fmla="*/ 0 h 12"/>
              </a:gdLst>
              <a:ahLst/>
              <a:cxnLst>
                <a:cxn ang="0">
                  <a:pos x="T0" y="T1"/>
                </a:cxn>
                <a:cxn ang="0">
                  <a:pos x="T2" y="T3"/>
                </a:cxn>
                <a:cxn ang="0">
                  <a:pos x="T4" y="T5"/>
                </a:cxn>
                <a:cxn ang="0">
                  <a:pos x="T6" y="T7"/>
                </a:cxn>
              </a:cxnLst>
              <a:rect l="0" t="0" r="r" b="b"/>
              <a:pathLst>
                <a:path w="27" h="12">
                  <a:moveTo>
                    <a:pt x="0" y="0"/>
                  </a:moveTo>
                  <a:cubicBezTo>
                    <a:pt x="1" y="7"/>
                    <a:pt x="7" y="12"/>
                    <a:pt x="14" y="12"/>
                  </a:cubicBezTo>
                  <a:cubicBezTo>
                    <a:pt x="21" y="12"/>
                    <a:pt x="27" y="7"/>
                    <a:pt x="27"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3" name="Freeform 122">
              <a:extLst>
                <a:ext uri="{FF2B5EF4-FFF2-40B4-BE49-F238E27FC236}">
                  <a16:creationId xmlns:a16="http://schemas.microsoft.com/office/drawing/2014/main" id="{F87CE577-2604-224C-B1D8-B2CE7EBE70F1}"/>
                </a:ext>
              </a:extLst>
            </p:cNvPr>
            <p:cNvSpPr>
              <a:spLocks/>
            </p:cNvSpPr>
            <p:nvPr/>
          </p:nvSpPr>
          <p:spPr bwMode="auto">
            <a:xfrm>
              <a:off x="2955925" y="5655477"/>
              <a:ext cx="120650" cy="50800"/>
            </a:xfrm>
            <a:custGeom>
              <a:avLst/>
              <a:gdLst>
                <a:gd name="T0" fmla="*/ 0 w 28"/>
                <a:gd name="T1" fmla="*/ 0 h 12"/>
                <a:gd name="T2" fmla="*/ 14 w 28"/>
                <a:gd name="T3" fmla="*/ 12 h 12"/>
                <a:gd name="T4" fmla="*/ 28 w 28"/>
                <a:gd name="T5" fmla="*/ 0 h 12"/>
                <a:gd name="T6" fmla="*/ 0 w 28"/>
                <a:gd name="T7" fmla="*/ 0 h 12"/>
              </a:gdLst>
              <a:ahLst/>
              <a:cxnLst>
                <a:cxn ang="0">
                  <a:pos x="T0" y="T1"/>
                </a:cxn>
                <a:cxn ang="0">
                  <a:pos x="T2" y="T3"/>
                </a:cxn>
                <a:cxn ang="0">
                  <a:pos x="T4" y="T5"/>
                </a:cxn>
                <a:cxn ang="0">
                  <a:pos x="T6" y="T7"/>
                </a:cxn>
              </a:cxnLst>
              <a:rect l="0" t="0" r="r" b="b"/>
              <a:pathLst>
                <a:path w="28" h="12">
                  <a:moveTo>
                    <a:pt x="0" y="0"/>
                  </a:moveTo>
                  <a:cubicBezTo>
                    <a:pt x="1" y="6"/>
                    <a:pt x="7" y="12"/>
                    <a:pt x="14" y="12"/>
                  </a:cubicBezTo>
                  <a:cubicBezTo>
                    <a:pt x="21" y="12"/>
                    <a:pt x="27" y="6"/>
                    <a:pt x="28"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4" name="Freeform 123">
              <a:extLst>
                <a:ext uri="{FF2B5EF4-FFF2-40B4-BE49-F238E27FC236}">
                  <a16:creationId xmlns:a16="http://schemas.microsoft.com/office/drawing/2014/main" id="{0F59CA43-9AED-BF4F-9F57-4E1CE7EBB8D3}"/>
                </a:ext>
              </a:extLst>
            </p:cNvPr>
            <p:cNvSpPr>
              <a:spLocks/>
            </p:cNvSpPr>
            <p:nvPr/>
          </p:nvSpPr>
          <p:spPr bwMode="auto">
            <a:xfrm>
              <a:off x="3028950" y="5472914"/>
              <a:ext cx="117475" cy="52388"/>
            </a:xfrm>
            <a:custGeom>
              <a:avLst/>
              <a:gdLst>
                <a:gd name="T0" fmla="*/ 0 w 27"/>
                <a:gd name="T1" fmla="*/ 0 h 12"/>
                <a:gd name="T2" fmla="*/ 13 w 27"/>
                <a:gd name="T3" fmla="*/ 12 h 12"/>
                <a:gd name="T4" fmla="*/ 27 w 27"/>
                <a:gd name="T5" fmla="*/ 0 h 12"/>
                <a:gd name="T6" fmla="*/ 0 w 27"/>
                <a:gd name="T7" fmla="*/ 0 h 12"/>
              </a:gdLst>
              <a:ahLst/>
              <a:cxnLst>
                <a:cxn ang="0">
                  <a:pos x="T0" y="T1"/>
                </a:cxn>
                <a:cxn ang="0">
                  <a:pos x="T2" y="T3"/>
                </a:cxn>
                <a:cxn ang="0">
                  <a:pos x="T4" y="T5"/>
                </a:cxn>
                <a:cxn ang="0">
                  <a:pos x="T6" y="T7"/>
                </a:cxn>
              </a:cxnLst>
              <a:rect l="0" t="0" r="r" b="b"/>
              <a:pathLst>
                <a:path w="27" h="12">
                  <a:moveTo>
                    <a:pt x="0" y="0"/>
                  </a:moveTo>
                  <a:cubicBezTo>
                    <a:pt x="0" y="7"/>
                    <a:pt x="6" y="12"/>
                    <a:pt x="13" y="12"/>
                  </a:cubicBezTo>
                  <a:cubicBezTo>
                    <a:pt x="21" y="12"/>
                    <a:pt x="26" y="7"/>
                    <a:pt x="27"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5" name="Freeform 124">
              <a:extLst>
                <a:ext uri="{FF2B5EF4-FFF2-40B4-BE49-F238E27FC236}">
                  <a16:creationId xmlns:a16="http://schemas.microsoft.com/office/drawing/2014/main" id="{37A59C74-C2CC-3646-A198-7576EA91981B}"/>
                </a:ext>
              </a:extLst>
            </p:cNvPr>
            <p:cNvSpPr>
              <a:spLocks/>
            </p:cNvSpPr>
            <p:nvPr/>
          </p:nvSpPr>
          <p:spPr bwMode="auto">
            <a:xfrm>
              <a:off x="3138488" y="5325277"/>
              <a:ext cx="115888" cy="52388"/>
            </a:xfrm>
            <a:custGeom>
              <a:avLst/>
              <a:gdLst>
                <a:gd name="T0" fmla="*/ 0 w 27"/>
                <a:gd name="T1" fmla="*/ 0 h 12"/>
                <a:gd name="T2" fmla="*/ 14 w 27"/>
                <a:gd name="T3" fmla="*/ 12 h 12"/>
                <a:gd name="T4" fmla="*/ 27 w 27"/>
                <a:gd name="T5" fmla="*/ 0 h 12"/>
                <a:gd name="T6" fmla="*/ 0 w 27"/>
                <a:gd name="T7" fmla="*/ 0 h 12"/>
              </a:gdLst>
              <a:ahLst/>
              <a:cxnLst>
                <a:cxn ang="0">
                  <a:pos x="T0" y="T1"/>
                </a:cxn>
                <a:cxn ang="0">
                  <a:pos x="T2" y="T3"/>
                </a:cxn>
                <a:cxn ang="0">
                  <a:pos x="T4" y="T5"/>
                </a:cxn>
                <a:cxn ang="0">
                  <a:pos x="T6" y="T7"/>
                </a:cxn>
              </a:cxnLst>
              <a:rect l="0" t="0" r="r" b="b"/>
              <a:pathLst>
                <a:path w="27" h="12">
                  <a:moveTo>
                    <a:pt x="0" y="0"/>
                  </a:moveTo>
                  <a:cubicBezTo>
                    <a:pt x="1" y="7"/>
                    <a:pt x="7" y="12"/>
                    <a:pt x="14" y="12"/>
                  </a:cubicBezTo>
                  <a:cubicBezTo>
                    <a:pt x="21" y="12"/>
                    <a:pt x="27" y="7"/>
                    <a:pt x="27"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6" name="Freeform 125">
              <a:extLst>
                <a:ext uri="{FF2B5EF4-FFF2-40B4-BE49-F238E27FC236}">
                  <a16:creationId xmlns:a16="http://schemas.microsoft.com/office/drawing/2014/main" id="{A7F73F85-FB33-2D41-8734-C8A08F7863D0}"/>
                </a:ext>
              </a:extLst>
            </p:cNvPr>
            <p:cNvSpPr>
              <a:spLocks/>
            </p:cNvSpPr>
            <p:nvPr/>
          </p:nvSpPr>
          <p:spPr bwMode="auto">
            <a:xfrm>
              <a:off x="3090863" y="5134777"/>
              <a:ext cx="115888" cy="52388"/>
            </a:xfrm>
            <a:custGeom>
              <a:avLst/>
              <a:gdLst>
                <a:gd name="T0" fmla="*/ 0 w 27"/>
                <a:gd name="T1" fmla="*/ 0 h 12"/>
                <a:gd name="T2" fmla="*/ 13 w 27"/>
                <a:gd name="T3" fmla="*/ 12 h 12"/>
                <a:gd name="T4" fmla="*/ 27 w 27"/>
                <a:gd name="T5" fmla="*/ 0 h 12"/>
                <a:gd name="T6" fmla="*/ 0 w 27"/>
                <a:gd name="T7" fmla="*/ 0 h 12"/>
              </a:gdLst>
              <a:ahLst/>
              <a:cxnLst>
                <a:cxn ang="0">
                  <a:pos x="T0" y="T1"/>
                </a:cxn>
                <a:cxn ang="0">
                  <a:pos x="T2" y="T3"/>
                </a:cxn>
                <a:cxn ang="0">
                  <a:pos x="T4" y="T5"/>
                </a:cxn>
                <a:cxn ang="0">
                  <a:pos x="T6" y="T7"/>
                </a:cxn>
              </a:cxnLst>
              <a:rect l="0" t="0" r="r" b="b"/>
              <a:pathLst>
                <a:path w="27" h="12">
                  <a:moveTo>
                    <a:pt x="0" y="0"/>
                  </a:moveTo>
                  <a:cubicBezTo>
                    <a:pt x="0" y="7"/>
                    <a:pt x="6" y="12"/>
                    <a:pt x="13" y="12"/>
                  </a:cubicBezTo>
                  <a:cubicBezTo>
                    <a:pt x="21" y="12"/>
                    <a:pt x="26" y="7"/>
                    <a:pt x="27" y="0"/>
                  </a:cubicBez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7" name="Freeform 126">
              <a:extLst>
                <a:ext uri="{FF2B5EF4-FFF2-40B4-BE49-F238E27FC236}">
                  <a16:creationId xmlns:a16="http://schemas.microsoft.com/office/drawing/2014/main" id="{1BA468E1-4655-054E-8459-848081ED83A5}"/>
                </a:ext>
              </a:extLst>
            </p:cNvPr>
            <p:cNvSpPr>
              <a:spLocks/>
            </p:cNvSpPr>
            <p:nvPr/>
          </p:nvSpPr>
          <p:spPr bwMode="auto">
            <a:xfrm>
              <a:off x="8707438" y="5117314"/>
              <a:ext cx="688975" cy="1220788"/>
            </a:xfrm>
            <a:custGeom>
              <a:avLst/>
              <a:gdLst>
                <a:gd name="T0" fmla="*/ 434 w 434"/>
                <a:gd name="T1" fmla="*/ 769 h 769"/>
                <a:gd name="T2" fmla="*/ 0 w 434"/>
                <a:gd name="T3" fmla="*/ 769 h 769"/>
                <a:gd name="T4" fmla="*/ 0 w 434"/>
                <a:gd name="T5" fmla="*/ 0 h 769"/>
                <a:gd name="T6" fmla="*/ 317 w 434"/>
                <a:gd name="T7" fmla="*/ 0 h 769"/>
                <a:gd name="T8" fmla="*/ 434 w 434"/>
                <a:gd name="T9" fmla="*/ 769 h 769"/>
              </a:gdLst>
              <a:ahLst/>
              <a:cxnLst>
                <a:cxn ang="0">
                  <a:pos x="T0" y="T1"/>
                </a:cxn>
                <a:cxn ang="0">
                  <a:pos x="T2" y="T3"/>
                </a:cxn>
                <a:cxn ang="0">
                  <a:pos x="T4" y="T5"/>
                </a:cxn>
                <a:cxn ang="0">
                  <a:pos x="T6" y="T7"/>
                </a:cxn>
                <a:cxn ang="0">
                  <a:pos x="T8" y="T9"/>
                </a:cxn>
              </a:cxnLst>
              <a:rect l="0" t="0" r="r" b="b"/>
              <a:pathLst>
                <a:path w="434" h="769">
                  <a:moveTo>
                    <a:pt x="434" y="769"/>
                  </a:moveTo>
                  <a:lnTo>
                    <a:pt x="0" y="769"/>
                  </a:lnTo>
                  <a:lnTo>
                    <a:pt x="0" y="0"/>
                  </a:lnTo>
                  <a:lnTo>
                    <a:pt x="317" y="0"/>
                  </a:lnTo>
                  <a:lnTo>
                    <a:pt x="434" y="769"/>
                  </a:ln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8" name="Freeform 127">
              <a:extLst>
                <a:ext uri="{FF2B5EF4-FFF2-40B4-BE49-F238E27FC236}">
                  <a16:creationId xmlns:a16="http://schemas.microsoft.com/office/drawing/2014/main" id="{00546692-794D-6743-8DD4-D3120F365A38}"/>
                </a:ext>
              </a:extLst>
            </p:cNvPr>
            <p:cNvSpPr>
              <a:spLocks/>
            </p:cNvSpPr>
            <p:nvPr/>
          </p:nvSpPr>
          <p:spPr bwMode="auto">
            <a:xfrm>
              <a:off x="8802688" y="5117314"/>
              <a:ext cx="809625" cy="255588"/>
            </a:xfrm>
            <a:custGeom>
              <a:avLst/>
              <a:gdLst>
                <a:gd name="T0" fmla="*/ 257 w 510"/>
                <a:gd name="T1" fmla="*/ 0 h 161"/>
                <a:gd name="T2" fmla="*/ 0 w 510"/>
                <a:gd name="T3" fmla="*/ 161 h 161"/>
                <a:gd name="T4" fmla="*/ 510 w 510"/>
                <a:gd name="T5" fmla="*/ 161 h 161"/>
                <a:gd name="T6" fmla="*/ 257 w 510"/>
                <a:gd name="T7" fmla="*/ 0 h 161"/>
              </a:gdLst>
              <a:ahLst/>
              <a:cxnLst>
                <a:cxn ang="0">
                  <a:pos x="T0" y="T1"/>
                </a:cxn>
                <a:cxn ang="0">
                  <a:pos x="T2" y="T3"/>
                </a:cxn>
                <a:cxn ang="0">
                  <a:pos x="T4" y="T5"/>
                </a:cxn>
                <a:cxn ang="0">
                  <a:pos x="T6" y="T7"/>
                </a:cxn>
              </a:cxnLst>
              <a:rect l="0" t="0" r="r" b="b"/>
              <a:pathLst>
                <a:path w="510" h="161">
                  <a:moveTo>
                    <a:pt x="257" y="0"/>
                  </a:moveTo>
                  <a:lnTo>
                    <a:pt x="0" y="161"/>
                  </a:lnTo>
                  <a:lnTo>
                    <a:pt x="510" y="161"/>
                  </a:lnTo>
                  <a:lnTo>
                    <a:pt x="257" y="0"/>
                  </a:ln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29" name="Freeform 128">
              <a:extLst>
                <a:ext uri="{FF2B5EF4-FFF2-40B4-BE49-F238E27FC236}">
                  <a16:creationId xmlns:a16="http://schemas.microsoft.com/office/drawing/2014/main" id="{82F94F4F-9599-EA45-A992-2E95029ED367}"/>
                </a:ext>
              </a:extLst>
            </p:cNvPr>
            <p:cNvSpPr>
              <a:spLocks/>
            </p:cNvSpPr>
            <p:nvPr/>
          </p:nvSpPr>
          <p:spPr bwMode="auto">
            <a:xfrm>
              <a:off x="8642350" y="5372902"/>
              <a:ext cx="969963" cy="965200"/>
            </a:xfrm>
            <a:custGeom>
              <a:avLst/>
              <a:gdLst>
                <a:gd name="T0" fmla="*/ 101 w 611"/>
                <a:gd name="T1" fmla="*/ 0 h 608"/>
                <a:gd name="T2" fmla="*/ 0 w 611"/>
                <a:gd name="T3" fmla="*/ 3 h 608"/>
                <a:gd name="T4" fmla="*/ 0 w 611"/>
                <a:gd name="T5" fmla="*/ 608 h 608"/>
                <a:gd name="T6" fmla="*/ 611 w 611"/>
                <a:gd name="T7" fmla="*/ 608 h 608"/>
                <a:gd name="T8" fmla="*/ 611 w 611"/>
                <a:gd name="T9" fmla="*/ 3 h 608"/>
                <a:gd name="T10" fmla="*/ 611 w 611"/>
                <a:gd name="T11" fmla="*/ 0 h 608"/>
                <a:gd name="T12" fmla="*/ 101 w 611"/>
                <a:gd name="T13" fmla="*/ 0 h 608"/>
              </a:gdLst>
              <a:ahLst/>
              <a:cxnLst>
                <a:cxn ang="0">
                  <a:pos x="T0" y="T1"/>
                </a:cxn>
                <a:cxn ang="0">
                  <a:pos x="T2" y="T3"/>
                </a:cxn>
                <a:cxn ang="0">
                  <a:pos x="T4" y="T5"/>
                </a:cxn>
                <a:cxn ang="0">
                  <a:pos x="T6" y="T7"/>
                </a:cxn>
                <a:cxn ang="0">
                  <a:pos x="T8" y="T9"/>
                </a:cxn>
                <a:cxn ang="0">
                  <a:pos x="T10" y="T11"/>
                </a:cxn>
                <a:cxn ang="0">
                  <a:pos x="T12" y="T13"/>
                </a:cxn>
              </a:cxnLst>
              <a:rect l="0" t="0" r="r" b="b"/>
              <a:pathLst>
                <a:path w="611" h="608">
                  <a:moveTo>
                    <a:pt x="101" y="0"/>
                  </a:moveTo>
                  <a:lnTo>
                    <a:pt x="0" y="3"/>
                  </a:lnTo>
                  <a:lnTo>
                    <a:pt x="0" y="608"/>
                  </a:lnTo>
                  <a:lnTo>
                    <a:pt x="611" y="608"/>
                  </a:lnTo>
                  <a:lnTo>
                    <a:pt x="611" y="3"/>
                  </a:lnTo>
                  <a:lnTo>
                    <a:pt x="611" y="0"/>
                  </a:lnTo>
                  <a:lnTo>
                    <a:pt x="101" y="0"/>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0" name="Freeform 129">
              <a:extLst>
                <a:ext uri="{FF2B5EF4-FFF2-40B4-BE49-F238E27FC236}">
                  <a16:creationId xmlns:a16="http://schemas.microsoft.com/office/drawing/2014/main" id="{6EB90DC4-A983-6F4C-AA12-C3ABBBD518E2}"/>
                </a:ext>
              </a:extLst>
            </p:cNvPr>
            <p:cNvSpPr>
              <a:spLocks/>
            </p:cNvSpPr>
            <p:nvPr/>
          </p:nvSpPr>
          <p:spPr bwMode="auto">
            <a:xfrm>
              <a:off x="8296275" y="5117314"/>
              <a:ext cx="809625" cy="1220788"/>
            </a:xfrm>
            <a:custGeom>
              <a:avLst/>
              <a:gdLst>
                <a:gd name="T0" fmla="*/ 510 w 510"/>
                <a:gd name="T1" fmla="*/ 164 h 769"/>
                <a:gd name="T2" fmla="*/ 259 w 510"/>
                <a:gd name="T3" fmla="*/ 0 h 769"/>
                <a:gd name="T4" fmla="*/ 0 w 510"/>
                <a:gd name="T5" fmla="*/ 164 h 769"/>
                <a:gd name="T6" fmla="*/ 0 w 510"/>
                <a:gd name="T7" fmla="*/ 769 h 769"/>
                <a:gd name="T8" fmla="*/ 510 w 510"/>
                <a:gd name="T9" fmla="*/ 769 h 769"/>
                <a:gd name="T10" fmla="*/ 510 w 510"/>
                <a:gd name="T11" fmla="*/ 164 h 769"/>
              </a:gdLst>
              <a:ahLst/>
              <a:cxnLst>
                <a:cxn ang="0">
                  <a:pos x="T0" y="T1"/>
                </a:cxn>
                <a:cxn ang="0">
                  <a:pos x="T2" y="T3"/>
                </a:cxn>
                <a:cxn ang="0">
                  <a:pos x="T4" y="T5"/>
                </a:cxn>
                <a:cxn ang="0">
                  <a:pos x="T6" y="T7"/>
                </a:cxn>
                <a:cxn ang="0">
                  <a:pos x="T8" y="T9"/>
                </a:cxn>
                <a:cxn ang="0">
                  <a:pos x="T10" y="T11"/>
                </a:cxn>
              </a:cxnLst>
              <a:rect l="0" t="0" r="r" b="b"/>
              <a:pathLst>
                <a:path w="510" h="769">
                  <a:moveTo>
                    <a:pt x="510" y="164"/>
                  </a:moveTo>
                  <a:lnTo>
                    <a:pt x="259" y="0"/>
                  </a:lnTo>
                  <a:lnTo>
                    <a:pt x="0" y="164"/>
                  </a:lnTo>
                  <a:lnTo>
                    <a:pt x="0" y="769"/>
                  </a:lnTo>
                  <a:lnTo>
                    <a:pt x="510" y="769"/>
                  </a:lnTo>
                  <a:lnTo>
                    <a:pt x="510" y="164"/>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1" name="Rectangle 130">
              <a:extLst>
                <a:ext uri="{FF2B5EF4-FFF2-40B4-BE49-F238E27FC236}">
                  <a16:creationId xmlns:a16="http://schemas.microsoft.com/office/drawing/2014/main" id="{298221E4-633B-2C46-9087-05DF80904881}"/>
                </a:ext>
              </a:extLst>
            </p:cNvPr>
            <p:cNvSpPr>
              <a:spLocks noChangeArrowheads="1"/>
            </p:cNvSpPr>
            <p:nvPr/>
          </p:nvSpPr>
          <p:spPr bwMode="auto">
            <a:xfrm>
              <a:off x="9218613" y="5515777"/>
              <a:ext cx="107950" cy="139700"/>
            </a:xfrm>
            <a:prstGeom prst="rect">
              <a:avLst/>
            </a:pr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2" name="Rectangle 131">
              <a:extLst>
                <a:ext uri="{FF2B5EF4-FFF2-40B4-BE49-F238E27FC236}">
                  <a16:creationId xmlns:a16="http://schemas.microsoft.com/office/drawing/2014/main" id="{2E5DA822-283F-FC4D-A15B-6387869C1351}"/>
                </a:ext>
              </a:extLst>
            </p:cNvPr>
            <p:cNvSpPr>
              <a:spLocks noChangeArrowheads="1"/>
            </p:cNvSpPr>
            <p:nvPr/>
          </p:nvSpPr>
          <p:spPr bwMode="auto">
            <a:xfrm>
              <a:off x="9413875" y="5515777"/>
              <a:ext cx="107950" cy="139700"/>
            </a:xfrm>
            <a:prstGeom prst="rect">
              <a:avLst/>
            </a:pr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3" name="Rectangle 132">
              <a:extLst>
                <a:ext uri="{FF2B5EF4-FFF2-40B4-BE49-F238E27FC236}">
                  <a16:creationId xmlns:a16="http://schemas.microsoft.com/office/drawing/2014/main" id="{9154E786-E633-AB4B-B41D-CA288B7D0424}"/>
                </a:ext>
              </a:extLst>
            </p:cNvPr>
            <p:cNvSpPr>
              <a:spLocks noChangeArrowheads="1"/>
            </p:cNvSpPr>
            <p:nvPr/>
          </p:nvSpPr>
          <p:spPr bwMode="auto">
            <a:xfrm>
              <a:off x="9218613" y="5723739"/>
              <a:ext cx="107950" cy="139700"/>
            </a:xfrm>
            <a:prstGeom prst="rect">
              <a:avLst/>
            </a:pr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4" name="Rectangle 133">
              <a:extLst>
                <a:ext uri="{FF2B5EF4-FFF2-40B4-BE49-F238E27FC236}">
                  <a16:creationId xmlns:a16="http://schemas.microsoft.com/office/drawing/2014/main" id="{0303DD78-D2EF-A547-9423-94F290546FEC}"/>
                </a:ext>
              </a:extLst>
            </p:cNvPr>
            <p:cNvSpPr>
              <a:spLocks noChangeArrowheads="1"/>
            </p:cNvSpPr>
            <p:nvPr/>
          </p:nvSpPr>
          <p:spPr bwMode="auto">
            <a:xfrm>
              <a:off x="9413875" y="5723739"/>
              <a:ext cx="107950" cy="139700"/>
            </a:xfrm>
            <a:prstGeom prst="rect">
              <a:avLst/>
            </a:pr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5" name="Rectangle 134">
              <a:extLst>
                <a:ext uri="{FF2B5EF4-FFF2-40B4-BE49-F238E27FC236}">
                  <a16:creationId xmlns:a16="http://schemas.microsoft.com/office/drawing/2014/main" id="{3AE8B6E1-E8AD-D046-A4D4-78DC8E5CD425}"/>
                </a:ext>
              </a:extLst>
            </p:cNvPr>
            <p:cNvSpPr>
              <a:spLocks noChangeArrowheads="1"/>
            </p:cNvSpPr>
            <p:nvPr/>
          </p:nvSpPr>
          <p:spPr bwMode="auto">
            <a:xfrm>
              <a:off x="9218613" y="5914239"/>
              <a:ext cx="107950" cy="139700"/>
            </a:xfrm>
            <a:prstGeom prst="rect">
              <a:avLst/>
            </a:pr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6" name="Rectangle 135">
              <a:extLst>
                <a:ext uri="{FF2B5EF4-FFF2-40B4-BE49-F238E27FC236}">
                  <a16:creationId xmlns:a16="http://schemas.microsoft.com/office/drawing/2014/main" id="{7D1835FA-0902-414A-ADE3-E3CFC45E1935}"/>
                </a:ext>
              </a:extLst>
            </p:cNvPr>
            <p:cNvSpPr>
              <a:spLocks noChangeArrowheads="1"/>
            </p:cNvSpPr>
            <p:nvPr/>
          </p:nvSpPr>
          <p:spPr bwMode="auto">
            <a:xfrm>
              <a:off x="9413875" y="5914239"/>
              <a:ext cx="107950" cy="139700"/>
            </a:xfrm>
            <a:prstGeom prst="rect">
              <a:avLst/>
            </a:pr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7" name="Rectangle 136">
              <a:extLst>
                <a:ext uri="{FF2B5EF4-FFF2-40B4-BE49-F238E27FC236}">
                  <a16:creationId xmlns:a16="http://schemas.microsoft.com/office/drawing/2014/main" id="{503DF641-2C86-7345-A440-87812141A99D}"/>
                </a:ext>
              </a:extLst>
            </p:cNvPr>
            <p:cNvSpPr>
              <a:spLocks noChangeArrowheads="1"/>
            </p:cNvSpPr>
            <p:nvPr/>
          </p:nvSpPr>
          <p:spPr bwMode="auto">
            <a:xfrm>
              <a:off x="8491538" y="5515777"/>
              <a:ext cx="112713" cy="139700"/>
            </a:xfrm>
            <a:prstGeom prst="rect">
              <a:avLst/>
            </a:pr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8" name="Rectangle 137">
              <a:extLst>
                <a:ext uri="{FF2B5EF4-FFF2-40B4-BE49-F238E27FC236}">
                  <a16:creationId xmlns:a16="http://schemas.microsoft.com/office/drawing/2014/main" id="{269A9F6B-83A2-DB44-9AE5-CD50D0B46389}"/>
                </a:ext>
              </a:extLst>
            </p:cNvPr>
            <p:cNvSpPr>
              <a:spLocks noChangeArrowheads="1"/>
            </p:cNvSpPr>
            <p:nvPr/>
          </p:nvSpPr>
          <p:spPr bwMode="auto">
            <a:xfrm>
              <a:off x="8686800" y="5515777"/>
              <a:ext cx="112713" cy="139700"/>
            </a:xfrm>
            <a:prstGeom prst="rect">
              <a:avLst/>
            </a:pr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39" name="Rectangle 138">
              <a:extLst>
                <a:ext uri="{FF2B5EF4-FFF2-40B4-BE49-F238E27FC236}">
                  <a16:creationId xmlns:a16="http://schemas.microsoft.com/office/drawing/2014/main" id="{1D6F35FB-49AF-BC47-BEFE-80B94E276C6A}"/>
                </a:ext>
              </a:extLst>
            </p:cNvPr>
            <p:cNvSpPr>
              <a:spLocks noChangeArrowheads="1"/>
            </p:cNvSpPr>
            <p:nvPr/>
          </p:nvSpPr>
          <p:spPr bwMode="auto">
            <a:xfrm>
              <a:off x="8491538" y="5723739"/>
              <a:ext cx="112713" cy="139700"/>
            </a:xfrm>
            <a:prstGeom prst="rect">
              <a:avLst/>
            </a:pr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0" name="Rectangle 139">
              <a:extLst>
                <a:ext uri="{FF2B5EF4-FFF2-40B4-BE49-F238E27FC236}">
                  <a16:creationId xmlns:a16="http://schemas.microsoft.com/office/drawing/2014/main" id="{3F4DBDE3-5F4E-8D40-9DD4-80BB55392ECB}"/>
                </a:ext>
              </a:extLst>
            </p:cNvPr>
            <p:cNvSpPr>
              <a:spLocks noChangeArrowheads="1"/>
            </p:cNvSpPr>
            <p:nvPr/>
          </p:nvSpPr>
          <p:spPr bwMode="auto">
            <a:xfrm>
              <a:off x="8686800" y="5723739"/>
              <a:ext cx="112713" cy="139700"/>
            </a:xfrm>
            <a:prstGeom prst="rect">
              <a:avLst/>
            </a:pr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1" name="Rectangle 140">
              <a:extLst>
                <a:ext uri="{FF2B5EF4-FFF2-40B4-BE49-F238E27FC236}">
                  <a16:creationId xmlns:a16="http://schemas.microsoft.com/office/drawing/2014/main" id="{94B10552-48BA-3548-A5F2-C21F01BBFE50}"/>
                </a:ext>
              </a:extLst>
            </p:cNvPr>
            <p:cNvSpPr>
              <a:spLocks noChangeArrowheads="1"/>
            </p:cNvSpPr>
            <p:nvPr/>
          </p:nvSpPr>
          <p:spPr bwMode="auto">
            <a:xfrm>
              <a:off x="8491538" y="5914239"/>
              <a:ext cx="112713" cy="139700"/>
            </a:xfrm>
            <a:prstGeom prst="rect">
              <a:avLst/>
            </a:pr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2" name="Rectangle 141">
              <a:extLst>
                <a:ext uri="{FF2B5EF4-FFF2-40B4-BE49-F238E27FC236}">
                  <a16:creationId xmlns:a16="http://schemas.microsoft.com/office/drawing/2014/main" id="{CF15E1A8-F0F5-8B4A-8EB5-CF5880B6D4AE}"/>
                </a:ext>
              </a:extLst>
            </p:cNvPr>
            <p:cNvSpPr>
              <a:spLocks noChangeArrowheads="1"/>
            </p:cNvSpPr>
            <p:nvPr/>
          </p:nvSpPr>
          <p:spPr bwMode="auto">
            <a:xfrm>
              <a:off x="8686800" y="5914239"/>
              <a:ext cx="112713" cy="139700"/>
            </a:xfrm>
            <a:prstGeom prst="rect">
              <a:avLst/>
            </a:pr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3" name="Freeform 142">
              <a:extLst>
                <a:ext uri="{FF2B5EF4-FFF2-40B4-BE49-F238E27FC236}">
                  <a16:creationId xmlns:a16="http://schemas.microsoft.com/office/drawing/2014/main" id="{48153091-F2BD-AA49-9E1A-9B06E52E1F6C}"/>
                </a:ext>
              </a:extLst>
            </p:cNvPr>
            <p:cNvSpPr>
              <a:spLocks/>
            </p:cNvSpPr>
            <p:nvPr/>
          </p:nvSpPr>
          <p:spPr bwMode="auto">
            <a:xfrm>
              <a:off x="0" y="6109502"/>
              <a:ext cx="12192000" cy="498475"/>
            </a:xfrm>
            <a:custGeom>
              <a:avLst/>
              <a:gdLst>
                <a:gd name="T0" fmla="*/ 7680 w 7680"/>
                <a:gd name="T1" fmla="*/ 41 h 314"/>
                <a:gd name="T2" fmla="*/ 7568 w 7680"/>
                <a:gd name="T3" fmla="*/ 33 h 314"/>
                <a:gd name="T4" fmla="*/ 7413 w 7680"/>
                <a:gd name="T5" fmla="*/ 0 h 314"/>
                <a:gd name="T6" fmla="*/ 7257 w 7680"/>
                <a:gd name="T7" fmla="*/ 33 h 314"/>
                <a:gd name="T8" fmla="*/ 7102 w 7680"/>
                <a:gd name="T9" fmla="*/ 0 h 314"/>
                <a:gd name="T10" fmla="*/ 6947 w 7680"/>
                <a:gd name="T11" fmla="*/ 33 h 314"/>
                <a:gd name="T12" fmla="*/ 6791 w 7680"/>
                <a:gd name="T13" fmla="*/ 0 h 314"/>
                <a:gd name="T14" fmla="*/ 6636 w 7680"/>
                <a:gd name="T15" fmla="*/ 33 h 314"/>
                <a:gd name="T16" fmla="*/ 6480 w 7680"/>
                <a:gd name="T17" fmla="*/ 0 h 314"/>
                <a:gd name="T18" fmla="*/ 6325 w 7680"/>
                <a:gd name="T19" fmla="*/ 33 h 314"/>
                <a:gd name="T20" fmla="*/ 6170 w 7680"/>
                <a:gd name="T21" fmla="*/ 0 h 314"/>
                <a:gd name="T22" fmla="*/ 6017 w 7680"/>
                <a:gd name="T23" fmla="*/ 33 h 314"/>
                <a:gd name="T24" fmla="*/ 5862 w 7680"/>
                <a:gd name="T25" fmla="*/ 0 h 314"/>
                <a:gd name="T26" fmla="*/ 5706 w 7680"/>
                <a:gd name="T27" fmla="*/ 33 h 314"/>
                <a:gd name="T28" fmla="*/ 5551 w 7680"/>
                <a:gd name="T29" fmla="*/ 0 h 314"/>
                <a:gd name="T30" fmla="*/ 5395 w 7680"/>
                <a:gd name="T31" fmla="*/ 33 h 314"/>
                <a:gd name="T32" fmla="*/ 5240 w 7680"/>
                <a:gd name="T33" fmla="*/ 0 h 314"/>
                <a:gd name="T34" fmla="*/ 5085 w 7680"/>
                <a:gd name="T35" fmla="*/ 33 h 314"/>
                <a:gd name="T36" fmla="*/ 4929 w 7680"/>
                <a:gd name="T37" fmla="*/ 0 h 314"/>
                <a:gd name="T38" fmla="*/ 4774 w 7680"/>
                <a:gd name="T39" fmla="*/ 33 h 314"/>
                <a:gd name="T40" fmla="*/ 4618 w 7680"/>
                <a:gd name="T41" fmla="*/ 0 h 314"/>
                <a:gd name="T42" fmla="*/ 4463 w 7680"/>
                <a:gd name="T43" fmla="*/ 33 h 314"/>
                <a:gd name="T44" fmla="*/ 4310 w 7680"/>
                <a:gd name="T45" fmla="*/ 0 h 314"/>
                <a:gd name="T46" fmla="*/ 4155 w 7680"/>
                <a:gd name="T47" fmla="*/ 33 h 314"/>
                <a:gd name="T48" fmla="*/ 4000 w 7680"/>
                <a:gd name="T49" fmla="*/ 0 h 314"/>
                <a:gd name="T50" fmla="*/ 3841 w 7680"/>
                <a:gd name="T51" fmla="*/ 35 h 314"/>
                <a:gd name="T52" fmla="*/ 3683 w 7680"/>
                <a:gd name="T53" fmla="*/ 0 h 314"/>
                <a:gd name="T54" fmla="*/ 3528 w 7680"/>
                <a:gd name="T55" fmla="*/ 33 h 314"/>
                <a:gd name="T56" fmla="*/ 3372 w 7680"/>
                <a:gd name="T57" fmla="*/ 0 h 314"/>
                <a:gd name="T58" fmla="*/ 3217 w 7680"/>
                <a:gd name="T59" fmla="*/ 33 h 314"/>
                <a:gd name="T60" fmla="*/ 3062 w 7680"/>
                <a:gd name="T61" fmla="*/ 0 h 314"/>
                <a:gd name="T62" fmla="*/ 2906 w 7680"/>
                <a:gd name="T63" fmla="*/ 33 h 314"/>
                <a:gd name="T64" fmla="*/ 2751 w 7680"/>
                <a:gd name="T65" fmla="*/ 0 h 314"/>
                <a:gd name="T66" fmla="*/ 2595 w 7680"/>
                <a:gd name="T67" fmla="*/ 33 h 314"/>
                <a:gd name="T68" fmla="*/ 2440 w 7680"/>
                <a:gd name="T69" fmla="*/ 0 h 314"/>
                <a:gd name="T70" fmla="*/ 2285 w 7680"/>
                <a:gd name="T71" fmla="*/ 33 h 314"/>
                <a:gd name="T72" fmla="*/ 2132 w 7680"/>
                <a:gd name="T73" fmla="*/ 0 h 314"/>
                <a:gd name="T74" fmla="*/ 1977 w 7680"/>
                <a:gd name="T75" fmla="*/ 33 h 314"/>
                <a:gd name="T76" fmla="*/ 1821 w 7680"/>
                <a:gd name="T77" fmla="*/ 0 h 314"/>
                <a:gd name="T78" fmla="*/ 1666 w 7680"/>
                <a:gd name="T79" fmla="*/ 33 h 314"/>
                <a:gd name="T80" fmla="*/ 1510 w 7680"/>
                <a:gd name="T81" fmla="*/ 0 h 314"/>
                <a:gd name="T82" fmla="*/ 1355 w 7680"/>
                <a:gd name="T83" fmla="*/ 33 h 314"/>
                <a:gd name="T84" fmla="*/ 1200 w 7680"/>
                <a:gd name="T85" fmla="*/ 0 h 314"/>
                <a:gd name="T86" fmla="*/ 1044 w 7680"/>
                <a:gd name="T87" fmla="*/ 33 h 314"/>
                <a:gd name="T88" fmla="*/ 889 w 7680"/>
                <a:gd name="T89" fmla="*/ 0 h 314"/>
                <a:gd name="T90" fmla="*/ 733 w 7680"/>
                <a:gd name="T91" fmla="*/ 33 h 314"/>
                <a:gd name="T92" fmla="*/ 578 w 7680"/>
                <a:gd name="T93" fmla="*/ 0 h 314"/>
                <a:gd name="T94" fmla="*/ 425 w 7680"/>
                <a:gd name="T95" fmla="*/ 33 h 314"/>
                <a:gd name="T96" fmla="*/ 270 w 7680"/>
                <a:gd name="T97" fmla="*/ 0 h 314"/>
                <a:gd name="T98" fmla="*/ 115 w 7680"/>
                <a:gd name="T99" fmla="*/ 33 h 314"/>
                <a:gd name="T100" fmla="*/ 0 w 7680"/>
                <a:gd name="T101" fmla="*/ 41 h 314"/>
                <a:gd name="T102" fmla="*/ 7680 w 7680"/>
                <a:gd name="T103" fmla="*/ 41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680" h="314">
                  <a:moveTo>
                    <a:pt x="7680" y="41"/>
                  </a:moveTo>
                  <a:lnTo>
                    <a:pt x="7680" y="41"/>
                  </a:lnTo>
                  <a:lnTo>
                    <a:pt x="7680" y="41"/>
                  </a:lnTo>
                  <a:lnTo>
                    <a:pt x="7680" y="41"/>
                  </a:lnTo>
                  <a:lnTo>
                    <a:pt x="7620" y="0"/>
                  </a:lnTo>
                  <a:lnTo>
                    <a:pt x="7568" y="33"/>
                  </a:lnTo>
                  <a:lnTo>
                    <a:pt x="7516" y="0"/>
                  </a:lnTo>
                  <a:lnTo>
                    <a:pt x="7465" y="33"/>
                  </a:lnTo>
                  <a:lnTo>
                    <a:pt x="7413" y="0"/>
                  </a:lnTo>
                  <a:lnTo>
                    <a:pt x="7361" y="33"/>
                  </a:lnTo>
                  <a:lnTo>
                    <a:pt x="7309" y="0"/>
                  </a:lnTo>
                  <a:lnTo>
                    <a:pt x="7257" y="33"/>
                  </a:lnTo>
                  <a:lnTo>
                    <a:pt x="7206" y="0"/>
                  </a:lnTo>
                  <a:lnTo>
                    <a:pt x="7154" y="33"/>
                  </a:lnTo>
                  <a:lnTo>
                    <a:pt x="7102" y="0"/>
                  </a:lnTo>
                  <a:lnTo>
                    <a:pt x="7050" y="33"/>
                  </a:lnTo>
                  <a:lnTo>
                    <a:pt x="6998" y="0"/>
                  </a:lnTo>
                  <a:lnTo>
                    <a:pt x="6947" y="33"/>
                  </a:lnTo>
                  <a:lnTo>
                    <a:pt x="6895" y="0"/>
                  </a:lnTo>
                  <a:lnTo>
                    <a:pt x="6843" y="33"/>
                  </a:lnTo>
                  <a:lnTo>
                    <a:pt x="6791" y="0"/>
                  </a:lnTo>
                  <a:lnTo>
                    <a:pt x="6739" y="33"/>
                  </a:lnTo>
                  <a:lnTo>
                    <a:pt x="6688" y="0"/>
                  </a:lnTo>
                  <a:lnTo>
                    <a:pt x="6636" y="33"/>
                  </a:lnTo>
                  <a:lnTo>
                    <a:pt x="6584" y="0"/>
                  </a:lnTo>
                  <a:lnTo>
                    <a:pt x="6532" y="33"/>
                  </a:lnTo>
                  <a:lnTo>
                    <a:pt x="6480" y="0"/>
                  </a:lnTo>
                  <a:lnTo>
                    <a:pt x="6429" y="33"/>
                  </a:lnTo>
                  <a:lnTo>
                    <a:pt x="6377" y="0"/>
                  </a:lnTo>
                  <a:lnTo>
                    <a:pt x="6325" y="33"/>
                  </a:lnTo>
                  <a:lnTo>
                    <a:pt x="6273" y="0"/>
                  </a:lnTo>
                  <a:lnTo>
                    <a:pt x="6221" y="33"/>
                  </a:lnTo>
                  <a:lnTo>
                    <a:pt x="6170" y="0"/>
                  </a:lnTo>
                  <a:lnTo>
                    <a:pt x="6118" y="33"/>
                  </a:lnTo>
                  <a:lnTo>
                    <a:pt x="6066" y="0"/>
                  </a:lnTo>
                  <a:lnTo>
                    <a:pt x="6017" y="33"/>
                  </a:lnTo>
                  <a:lnTo>
                    <a:pt x="5965" y="0"/>
                  </a:lnTo>
                  <a:lnTo>
                    <a:pt x="5913" y="33"/>
                  </a:lnTo>
                  <a:lnTo>
                    <a:pt x="5862" y="0"/>
                  </a:lnTo>
                  <a:lnTo>
                    <a:pt x="5810" y="33"/>
                  </a:lnTo>
                  <a:lnTo>
                    <a:pt x="5758" y="0"/>
                  </a:lnTo>
                  <a:lnTo>
                    <a:pt x="5706" y="33"/>
                  </a:lnTo>
                  <a:lnTo>
                    <a:pt x="5654" y="0"/>
                  </a:lnTo>
                  <a:lnTo>
                    <a:pt x="5603" y="33"/>
                  </a:lnTo>
                  <a:lnTo>
                    <a:pt x="5551" y="0"/>
                  </a:lnTo>
                  <a:lnTo>
                    <a:pt x="5499" y="33"/>
                  </a:lnTo>
                  <a:lnTo>
                    <a:pt x="5447" y="0"/>
                  </a:lnTo>
                  <a:lnTo>
                    <a:pt x="5395" y="33"/>
                  </a:lnTo>
                  <a:lnTo>
                    <a:pt x="5344" y="0"/>
                  </a:lnTo>
                  <a:lnTo>
                    <a:pt x="5292" y="33"/>
                  </a:lnTo>
                  <a:lnTo>
                    <a:pt x="5240" y="0"/>
                  </a:lnTo>
                  <a:lnTo>
                    <a:pt x="5188" y="33"/>
                  </a:lnTo>
                  <a:lnTo>
                    <a:pt x="5136" y="0"/>
                  </a:lnTo>
                  <a:lnTo>
                    <a:pt x="5085" y="33"/>
                  </a:lnTo>
                  <a:lnTo>
                    <a:pt x="5033" y="0"/>
                  </a:lnTo>
                  <a:lnTo>
                    <a:pt x="4981" y="33"/>
                  </a:lnTo>
                  <a:lnTo>
                    <a:pt x="4929" y="0"/>
                  </a:lnTo>
                  <a:lnTo>
                    <a:pt x="4877" y="33"/>
                  </a:lnTo>
                  <a:lnTo>
                    <a:pt x="4826" y="0"/>
                  </a:lnTo>
                  <a:lnTo>
                    <a:pt x="4774" y="33"/>
                  </a:lnTo>
                  <a:lnTo>
                    <a:pt x="4722" y="0"/>
                  </a:lnTo>
                  <a:lnTo>
                    <a:pt x="4670" y="33"/>
                  </a:lnTo>
                  <a:lnTo>
                    <a:pt x="4618" y="0"/>
                  </a:lnTo>
                  <a:lnTo>
                    <a:pt x="4567" y="33"/>
                  </a:lnTo>
                  <a:lnTo>
                    <a:pt x="4515" y="0"/>
                  </a:lnTo>
                  <a:lnTo>
                    <a:pt x="4463" y="33"/>
                  </a:lnTo>
                  <a:lnTo>
                    <a:pt x="4411" y="0"/>
                  </a:lnTo>
                  <a:lnTo>
                    <a:pt x="4362" y="33"/>
                  </a:lnTo>
                  <a:lnTo>
                    <a:pt x="4310" y="0"/>
                  </a:lnTo>
                  <a:lnTo>
                    <a:pt x="4259" y="33"/>
                  </a:lnTo>
                  <a:lnTo>
                    <a:pt x="4207" y="0"/>
                  </a:lnTo>
                  <a:lnTo>
                    <a:pt x="4155" y="33"/>
                  </a:lnTo>
                  <a:lnTo>
                    <a:pt x="4103" y="0"/>
                  </a:lnTo>
                  <a:lnTo>
                    <a:pt x="4051" y="33"/>
                  </a:lnTo>
                  <a:lnTo>
                    <a:pt x="4000" y="0"/>
                  </a:lnTo>
                  <a:lnTo>
                    <a:pt x="3948" y="33"/>
                  </a:lnTo>
                  <a:lnTo>
                    <a:pt x="3896" y="0"/>
                  </a:lnTo>
                  <a:lnTo>
                    <a:pt x="3841" y="35"/>
                  </a:lnTo>
                  <a:lnTo>
                    <a:pt x="3787" y="0"/>
                  </a:lnTo>
                  <a:lnTo>
                    <a:pt x="3735" y="33"/>
                  </a:lnTo>
                  <a:lnTo>
                    <a:pt x="3683" y="0"/>
                  </a:lnTo>
                  <a:lnTo>
                    <a:pt x="3631" y="33"/>
                  </a:lnTo>
                  <a:lnTo>
                    <a:pt x="3580" y="0"/>
                  </a:lnTo>
                  <a:lnTo>
                    <a:pt x="3528" y="33"/>
                  </a:lnTo>
                  <a:lnTo>
                    <a:pt x="3476" y="0"/>
                  </a:lnTo>
                  <a:lnTo>
                    <a:pt x="3424" y="33"/>
                  </a:lnTo>
                  <a:lnTo>
                    <a:pt x="3372" y="0"/>
                  </a:lnTo>
                  <a:lnTo>
                    <a:pt x="3321" y="33"/>
                  </a:lnTo>
                  <a:lnTo>
                    <a:pt x="3269" y="0"/>
                  </a:lnTo>
                  <a:lnTo>
                    <a:pt x="3217" y="33"/>
                  </a:lnTo>
                  <a:lnTo>
                    <a:pt x="3165" y="0"/>
                  </a:lnTo>
                  <a:lnTo>
                    <a:pt x="3113" y="33"/>
                  </a:lnTo>
                  <a:lnTo>
                    <a:pt x="3062" y="0"/>
                  </a:lnTo>
                  <a:lnTo>
                    <a:pt x="3010" y="33"/>
                  </a:lnTo>
                  <a:lnTo>
                    <a:pt x="2958" y="0"/>
                  </a:lnTo>
                  <a:lnTo>
                    <a:pt x="2906" y="33"/>
                  </a:lnTo>
                  <a:lnTo>
                    <a:pt x="2854" y="0"/>
                  </a:lnTo>
                  <a:lnTo>
                    <a:pt x="2803" y="33"/>
                  </a:lnTo>
                  <a:lnTo>
                    <a:pt x="2751" y="0"/>
                  </a:lnTo>
                  <a:lnTo>
                    <a:pt x="2699" y="33"/>
                  </a:lnTo>
                  <a:lnTo>
                    <a:pt x="2647" y="0"/>
                  </a:lnTo>
                  <a:lnTo>
                    <a:pt x="2595" y="33"/>
                  </a:lnTo>
                  <a:lnTo>
                    <a:pt x="2544" y="0"/>
                  </a:lnTo>
                  <a:lnTo>
                    <a:pt x="2492" y="33"/>
                  </a:lnTo>
                  <a:lnTo>
                    <a:pt x="2440" y="0"/>
                  </a:lnTo>
                  <a:lnTo>
                    <a:pt x="2388" y="33"/>
                  </a:lnTo>
                  <a:lnTo>
                    <a:pt x="2336" y="0"/>
                  </a:lnTo>
                  <a:lnTo>
                    <a:pt x="2285" y="33"/>
                  </a:lnTo>
                  <a:lnTo>
                    <a:pt x="2233" y="0"/>
                  </a:lnTo>
                  <a:lnTo>
                    <a:pt x="2184" y="33"/>
                  </a:lnTo>
                  <a:lnTo>
                    <a:pt x="2132" y="0"/>
                  </a:lnTo>
                  <a:lnTo>
                    <a:pt x="2080" y="33"/>
                  </a:lnTo>
                  <a:lnTo>
                    <a:pt x="2028" y="0"/>
                  </a:lnTo>
                  <a:lnTo>
                    <a:pt x="1977" y="33"/>
                  </a:lnTo>
                  <a:lnTo>
                    <a:pt x="1925" y="0"/>
                  </a:lnTo>
                  <a:lnTo>
                    <a:pt x="1873" y="33"/>
                  </a:lnTo>
                  <a:lnTo>
                    <a:pt x="1821" y="0"/>
                  </a:lnTo>
                  <a:lnTo>
                    <a:pt x="1769" y="33"/>
                  </a:lnTo>
                  <a:lnTo>
                    <a:pt x="1718" y="0"/>
                  </a:lnTo>
                  <a:lnTo>
                    <a:pt x="1666" y="33"/>
                  </a:lnTo>
                  <a:lnTo>
                    <a:pt x="1614" y="0"/>
                  </a:lnTo>
                  <a:lnTo>
                    <a:pt x="1562" y="33"/>
                  </a:lnTo>
                  <a:lnTo>
                    <a:pt x="1510" y="0"/>
                  </a:lnTo>
                  <a:lnTo>
                    <a:pt x="1459" y="33"/>
                  </a:lnTo>
                  <a:lnTo>
                    <a:pt x="1407" y="0"/>
                  </a:lnTo>
                  <a:lnTo>
                    <a:pt x="1355" y="33"/>
                  </a:lnTo>
                  <a:lnTo>
                    <a:pt x="1303" y="0"/>
                  </a:lnTo>
                  <a:lnTo>
                    <a:pt x="1251" y="33"/>
                  </a:lnTo>
                  <a:lnTo>
                    <a:pt x="1200" y="0"/>
                  </a:lnTo>
                  <a:lnTo>
                    <a:pt x="1148" y="33"/>
                  </a:lnTo>
                  <a:lnTo>
                    <a:pt x="1096" y="0"/>
                  </a:lnTo>
                  <a:lnTo>
                    <a:pt x="1044" y="33"/>
                  </a:lnTo>
                  <a:lnTo>
                    <a:pt x="992" y="0"/>
                  </a:lnTo>
                  <a:lnTo>
                    <a:pt x="941" y="33"/>
                  </a:lnTo>
                  <a:lnTo>
                    <a:pt x="889" y="0"/>
                  </a:lnTo>
                  <a:lnTo>
                    <a:pt x="837" y="33"/>
                  </a:lnTo>
                  <a:lnTo>
                    <a:pt x="785" y="0"/>
                  </a:lnTo>
                  <a:lnTo>
                    <a:pt x="733" y="33"/>
                  </a:lnTo>
                  <a:lnTo>
                    <a:pt x="682" y="0"/>
                  </a:lnTo>
                  <a:lnTo>
                    <a:pt x="630" y="33"/>
                  </a:lnTo>
                  <a:lnTo>
                    <a:pt x="578" y="0"/>
                  </a:lnTo>
                  <a:lnTo>
                    <a:pt x="526" y="33"/>
                  </a:lnTo>
                  <a:lnTo>
                    <a:pt x="477" y="0"/>
                  </a:lnTo>
                  <a:lnTo>
                    <a:pt x="425" y="33"/>
                  </a:lnTo>
                  <a:lnTo>
                    <a:pt x="374" y="0"/>
                  </a:lnTo>
                  <a:lnTo>
                    <a:pt x="322" y="33"/>
                  </a:lnTo>
                  <a:lnTo>
                    <a:pt x="270" y="0"/>
                  </a:lnTo>
                  <a:lnTo>
                    <a:pt x="218" y="33"/>
                  </a:lnTo>
                  <a:lnTo>
                    <a:pt x="166" y="0"/>
                  </a:lnTo>
                  <a:lnTo>
                    <a:pt x="115" y="33"/>
                  </a:lnTo>
                  <a:lnTo>
                    <a:pt x="63" y="0"/>
                  </a:lnTo>
                  <a:lnTo>
                    <a:pt x="0" y="41"/>
                  </a:lnTo>
                  <a:lnTo>
                    <a:pt x="0" y="41"/>
                  </a:lnTo>
                  <a:lnTo>
                    <a:pt x="0" y="314"/>
                  </a:lnTo>
                  <a:lnTo>
                    <a:pt x="7680" y="314"/>
                  </a:lnTo>
                  <a:lnTo>
                    <a:pt x="7680" y="41"/>
                  </a:lnTo>
                  <a:lnTo>
                    <a:pt x="7680" y="41"/>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4" name="Rectangle 143">
              <a:extLst>
                <a:ext uri="{FF2B5EF4-FFF2-40B4-BE49-F238E27FC236}">
                  <a16:creationId xmlns:a16="http://schemas.microsoft.com/office/drawing/2014/main" id="{EB0E4EB3-CF70-1E45-995F-ABC947BF9243}"/>
                </a:ext>
              </a:extLst>
            </p:cNvPr>
            <p:cNvSpPr>
              <a:spLocks noChangeArrowheads="1"/>
            </p:cNvSpPr>
            <p:nvPr/>
          </p:nvSpPr>
          <p:spPr bwMode="auto">
            <a:xfrm>
              <a:off x="0" y="6269839"/>
              <a:ext cx="12192000" cy="338138"/>
            </a:xfrm>
            <a:prstGeom prst="rect">
              <a:avLst/>
            </a:pr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nvGrpSpPr>
            <p:cNvPr id="159" name="Group 158">
              <a:extLst>
                <a:ext uri="{FF2B5EF4-FFF2-40B4-BE49-F238E27FC236}">
                  <a16:creationId xmlns:a16="http://schemas.microsoft.com/office/drawing/2014/main" id="{45F4E16C-B3A1-A746-9DDE-5381E37E093B}"/>
                </a:ext>
              </a:extLst>
            </p:cNvPr>
            <p:cNvGrpSpPr/>
            <p:nvPr/>
          </p:nvGrpSpPr>
          <p:grpSpPr>
            <a:xfrm>
              <a:off x="0" y="6468277"/>
              <a:ext cx="12192000" cy="481012"/>
              <a:chOff x="0" y="6468277"/>
              <a:chExt cx="12192000" cy="481012"/>
            </a:xfrm>
            <a:solidFill>
              <a:schemeClr val="accent1"/>
            </a:solidFill>
          </p:grpSpPr>
          <p:sp>
            <p:nvSpPr>
              <p:cNvPr id="145" name="Rectangle 144">
                <a:extLst>
                  <a:ext uri="{FF2B5EF4-FFF2-40B4-BE49-F238E27FC236}">
                    <a16:creationId xmlns:a16="http://schemas.microsoft.com/office/drawing/2014/main" id="{1FFFA567-C84E-B747-9E61-82129E508B7E}"/>
                  </a:ext>
                </a:extLst>
              </p:cNvPr>
              <p:cNvSpPr>
                <a:spLocks noChangeArrowheads="1"/>
              </p:cNvSpPr>
              <p:nvPr/>
            </p:nvSpPr>
            <p:spPr bwMode="auto">
              <a:xfrm>
                <a:off x="0" y="6468277"/>
                <a:ext cx="12192000" cy="139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sp>
            <p:nvSpPr>
              <p:cNvPr id="146" name="Rectangle 145">
                <a:extLst>
                  <a:ext uri="{FF2B5EF4-FFF2-40B4-BE49-F238E27FC236}">
                    <a16:creationId xmlns:a16="http://schemas.microsoft.com/office/drawing/2014/main" id="{5998D73A-71EF-484B-B96F-845F28AE948D}"/>
                  </a:ext>
                </a:extLst>
              </p:cNvPr>
              <p:cNvSpPr>
                <a:spLocks noChangeArrowheads="1"/>
              </p:cNvSpPr>
              <p:nvPr/>
            </p:nvSpPr>
            <p:spPr bwMode="auto">
              <a:xfrm>
                <a:off x="0" y="6580989"/>
                <a:ext cx="12192000" cy="3683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656D78"/>
                  </a:solidFill>
                  <a:effectLst/>
                  <a:uLnTx/>
                  <a:uFillTx/>
                  <a:latin typeface="Tahoma" panose="020B0604030504040204" pitchFamily="34" charset="0"/>
                  <a:ea typeface="+mn-ea"/>
                  <a:cs typeface="+mn-cs"/>
                </a:endParaRPr>
              </a:p>
            </p:txBody>
          </p:sp>
        </p:grpSp>
      </p:grpSp>
      <p:grpSp>
        <p:nvGrpSpPr>
          <p:cNvPr id="148" name="Group 147">
            <a:extLst>
              <a:ext uri="{FF2B5EF4-FFF2-40B4-BE49-F238E27FC236}">
                <a16:creationId xmlns:a16="http://schemas.microsoft.com/office/drawing/2014/main" id="{829C1602-0472-6146-807F-AA1C7E08052F}"/>
              </a:ext>
            </a:extLst>
          </p:cNvPr>
          <p:cNvGrpSpPr/>
          <p:nvPr/>
        </p:nvGrpSpPr>
        <p:grpSpPr>
          <a:xfrm>
            <a:off x="1222737" y="1727222"/>
            <a:ext cx="1573731" cy="437492"/>
            <a:chOff x="2194602" y="2009322"/>
            <a:chExt cx="1573731" cy="437492"/>
          </a:xfrm>
        </p:grpSpPr>
        <p:sp>
          <p:nvSpPr>
            <p:cNvPr id="149" name="Rectangle 148">
              <a:extLst>
                <a:ext uri="{FF2B5EF4-FFF2-40B4-BE49-F238E27FC236}">
                  <a16:creationId xmlns:a16="http://schemas.microsoft.com/office/drawing/2014/main" id="{BFA4939E-4CB4-A24F-A007-9A4B3491B29B}"/>
                </a:ext>
              </a:extLst>
            </p:cNvPr>
            <p:cNvSpPr/>
            <p:nvPr/>
          </p:nvSpPr>
          <p:spPr>
            <a:xfrm>
              <a:off x="2540742" y="2009322"/>
              <a:ext cx="1227591" cy="437492"/>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lang="ru-RU" sz="900" dirty="0">
                  <a:solidFill>
                    <a:srgbClr val="656D78"/>
                  </a:solidFill>
                  <a:latin typeface="Tahoma" panose="020B0604030504040204" pitchFamily="34" charset="0"/>
                </a:rPr>
                <a:t>Место для вашего текста.</a:t>
              </a:r>
              <a:endParaRPr kumimoji="0" lang="en-US" sz="9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150" name="Shape 2778">
              <a:extLst>
                <a:ext uri="{FF2B5EF4-FFF2-40B4-BE49-F238E27FC236}">
                  <a16:creationId xmlns:a16="http://schemas.microsoft.com/office/drawing/2014/main" id="{5E5B3499-5AAC-CF4F-9F61-C661630BC933}"/>
                </a:ext>
              </a:extLst>
            </p:cNvPr>
            <p:cNvSpPr/>
            <p:nvPr/>
          </p:nvSpPr>
          <p:spPr>
            <a:xfrm>
              <a:off x="2194602" y="2165160"/>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gradFill>
              <a:gsLst>
                <a:gs pos="0">
                  <a:schemeClr val="accent5">
                    <a:lumMod val="67000"/>
                  </a:schemeClr>
                </a:gs>
                <a:gs pos="48000">
                  <a:schemeClr val="accent3"/>
                </a:gs>
                <a:gs pos="100000">
                  <a:schemeClr val="accent6"/>
                </a:gs>
              </a:gsLst>
              <a:path path="circle">
                <a:fillToRect l="100000" t="100000"/>
              </a:path>
            </a:gra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grpSp>
      <p:grpSp>
        <p:nvGrpSpPr>
          <p:cNvPr id="151" name="Group 150">
            <a:extLst>
              <a:ext uri="{FF2B5EF4-FFF2-40B4-BE49-F238E27FC236}">
                <a16:creationId xmlns:a16="http://schemas.microsoft.com/office/drawing/2014/main" id="{821ACC03-6C37-8842-A029-A404A2109A97}"/>
              </a:ext>
            </a:extLst>
          </p:cNvPr>
          <p:cNvGrpSpPr/>
          <p:nvPr/>
        </p:nvGrpSpPr>
        <p:grpSpPr>
          <a:xfrm>
            <a:off x="3273052" y="1733591"/>
            <a:ext cx="1575004" cy="437492"/>
            <a:chOff x="4129724" y="2015877"/>
            <a:chExt cx="1575004" cy="437492"/>
          </a:xfrm>
        </p:grpSpPr>
        <p:sp>
          <p:nvSpPr>
            <p:cNvPr id="152" name="Rectangle 151">
              <a:extLst>
                <a:ext uri="{FF2B5EF4-FFF2-40B4-BE49-F238E27FC236}">
                  <a16:creationId xmlns:a16="http://schemas.microsoft.com/office/drawing/2014/main" id="{258BFBB6-25CC-814C-B4F0-72D4093B5858}"/>
                </a:ext>
              </a:extLst>
            </p:cNvPr>
            <p:cNvSpPr/>
            <p:nvPr/>
          </p:nvSpPr>
          <p:spPr>
            <a:xfrm>
              <a:off x="4477137" y="2015877"/>
              <a:ext cx="1227591" cy="437492"/>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lang="ru-RU" sz="900" dirty="0">
                  <a:solidFill>
                    <a:srgbClr val="656D78"/>
                  </a:solidFill>
                  <a:latin typeface="Tahoma" panose="020B0604030504040204" pitchFamily="34" charset="0"/>
                </a:rPr>
                <a:t>Место для вашего текста.</a:t>
              </a:r>
              <a:endParaRPr kumimoji="0" lang="en-US" sz="9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153" name="Shape 2748">
              <a:extLst>
                <a:ext uri="{FF2B5EF4-FFF2-40B4-BE49-F238E27FC236}">
                  <a16:creationId xmlns:a16="http://schemas.microsoft.com/office/drawing/2014/main" id="{41851BFA-925F-BF44-AFF4-FA1D4A269A39}"/>
                </a:ext>
              </a:extLst>
            </p:cNvPr>
            <p:cNvSpPr/>
            <p:nvPr/>
          </p:nvSpPr>
          <p:spPr>
            <a:xfrm>
              <a:off x="4129724" y="2143124"/>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gradFill>
              <a:gsLst>
                <a:gs pos="0">
                  <a:schemeClr val="accent5">
                    <a:lumMod val="67000"/>
                  </a:schemeClr>
                </a:gs>
                <a:gs pos="48000">
                  <a:schemeClr val="accent3"/>
                </a:gs>
                <a:gs pos="100000">
                  <a:schemeClr val="accent6"/>
                </a:gs>
              </a:gsLst>
              <a:path path="circle">
                <a:fillToRect l="100000" t="100000"/>
              </a:path>
            </a:gra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grpSp>
      <p:grpSp>
        <p:nvGrpSpPr>
          <p:cNvPr id="154" name="Group 153">
            <a:extLst>
              <a:ext uri="{FF2B5EF4-FFF2-40B4-BE49-F238E27FC236}">
                <a16:creationId xmlns:a16="http://schemas.microsoft.com/office/drawing/2014/main" id="{05A082A9-6F51-164D-B280-3C8E05ECD447}"/>
              </a:ext>
            </a:extLst>
          </p:cNvPr>
          <p:cNvGrpSpPr/>
          <p:nvPr/>
        </p:nvGrpSpPr>
        <p:grpSpPr>
          <a:xfrm>
            <a:off x="5320561" y="1746951"/>
            <a:ext cx="1576277" cy="437492"/>
            <a:chOff x="6064846" y="2015877"/>
            <a:chExt cx="1576277" cy="437492"/>
          </a:xfrm>
        </p:grpSpPr>
        <p:sp>
          <p:nvSpPr>
            <p:cNvPr id="155" name="Rectangle 154">
              <a:extLst>
                <a:ext uri="{FF2B5EF4-FFF2-40B4-BE49-F238E27FC236}">
                  <a16:creationId xmlns:a16="http://schemas.microsoft.com/office/drawing/2014/main" id="{D88947EE-0B6C-D046-9AFC-4CFB0F5426C7}"/>
                </a:ext>
              </a:extLst>
            </p:cNvPr>
            <p:cNvSpPr/>
            <p:nvPr/>
          </p:nvSpPr>
          <p:spPr>
            <a:xfrm>
              <a:off x="6413532" y="2015877"/>
              <a:ext cx="1227591" cy="437492"/>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lang="ru-RU" sz="900" dirty="0">
                  <a:solidFill>
                    <a:srgbClr val="656D78"/>
                  </a:solidFill>
                  <a:latin typeface="Tahoma" panose="020B0604030504040204" pitchFamily="34" charset="0"/>
                </a:rPr>
                <a:t>Место для вашего текста.</a:t>
              </a:r>
              <a:endParaRPr kumimoji="0" lang="en-US" sz="9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156" name="Shape 2774">
              <a:extLst>
                <a:ext uri="{FF2B5EF4-FFF2-40B4-BE49-F238E27FC236}">
                  <a16:creationId xmlns:a16="http://schemas.microsoft.com/office/drawing/2014/main" id="{3AF0CF0C-EBCA-174B-9B49-306897A70504}"/>
                </a:ext>
              </a:extLst>
            </p:cNvPr>
            <p:cNvSpPr/>
            <p:nvPr/>
          </p:nvSpPr>
          <p:spPr>
            <a:xfrm>
              <a:off x="6064846" y="2162856"/>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7" y="0"/>
                    <a:pt x="9818" y="440"/>
                    <a:pt x="9818" y="982"/>
                  </a:cubicBezTo>
                  <a:lnTo>
                    <a:pt x="982" y="982"/>
                  </a:lnTo>
                  <a:cubicBezTo>
                    <a:pt x="439" y="982"/>
                    <a:pt x="0" y="1422"/>
                    <a:pt x="0" y="1964"/>
                  </a:cubicBezTo>
                  <a:lnTo>
                    <a:pt x="0" y="2945"/>
                  </a:lnTo>
                  <a:cubicBezTo>
                    <a:pt x="0" y="3488"/>
                    <a:pt x="439" y="3927"/>
                    <a:pt x="982" y="3927"/>
                  </a:cubicBezTo>
                  <a:lnTo>
                    <a:pt x="982" y="15709"/>
                  </a:lnTo>
                  <a:cubicBezTo>
                    <a:pt x="982" y="16252"/>
                    <a:pt x="1421" y="16691"/>
                    <a:pt x="1964" y="16691"/>
                  </a:cubicBezTo>
                  <a:lnTo>
                    <a:pt x="10309" y="16691"/>
                  </a:lnTo>
                  <a:lnTo>
                    <a:pt x="10309" y="17960"/>
                  </a:lnTo>
                  <a:lnTo>
                    <a:pt x="7507" y="20762"/>
                  </a:lnTo>
                  <a:cubicBezTo>
                    <a:pt x="7419"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6200" y="5891"/>
                  </a:moveTo>
                  <a:cubicBezTo>
                    <a:pt x="16471" y="5891"/>
                    <a:pt x="16691" y="6111"/>
                    <a:pt x="16691" y="6382"/>
                  </a:cubicBezTo>
                  <a:cubicBezTo>
                    <a:pt x="16691" y="6653"/>
                    <a:pt x="16471" y="6873"/>
                    <a:pt x="16200" y="6873"/>
                  </a:cubicBezTo>
                  <a:cubicBezTo>
                    <a:pt x="15929" y="6873"/>
                    <a:pt x="15709" y="6653"/>
                    <a:pt x="15709" y="6382"/>
                  </a:cubicBezTo>
                  <a:cubicBezTo>
                    <a:pt x="15709" y="6111"/>
                    <a:pt x="15929" y="5891"/>
                    <a:pt x="16200" y="5891"/>
                  </a:cubicBezTo>
                  <a:moveTo>
                    <a:pt x="16200" y="7855"/>
                  </a:moveTo>
                  <a:cubicBezTo>
                    <a:pt x="17013" y="7855"/>
                    <a:pt x="17673" y="7196"/>
                    <a:pt x="17673" y="6382"/>
                  </a:cubicBezTo>
                  <a:cubicBezTo>
                    <a:pt x="17673" y="5569"/>
                    <a:pt x="17013" y="4909"/>
                    <a:pt x="16200" y="4909"/>
                  </a:cubicBezTo>
                  <a:cubicBezTo>
                    <a:pt x="15387" y="4909"/>
                    <a:pt x="14727" y="5569"/>
                    <a:pt x="14727" y="6382"/>
                  </a:cubicBezTo>
                  <a:cubicBezTo>
                    <a:pt x="14727" y="7196"/>
                    <a:pt x="15387" y="7855"/>
                    <a:pt x="16200" y="7855"/>
                  </a:cubicBezTo>
                  <a:moveTo>
                    <a:pt x="8422" y="8135"/>
                  </a:moveTo>
                  <a:lnTo>
                    <a:pt x="11926" y="11638"/>
                  </a:lnTo>
                  <a:cubicBezTo>
                    <a:pt x="12015" y="11727"/>
                    <a:pt x="12138" y="11782"/>
                    <a:pt x="12273" y="11782"/>
                  </a:cubicBezTo>
                  <a:cubicBezTo>
                    <a:pt x="12408" y="11782"/>
                    <a:pt x="12531" y="11727"/>
                    <a:pt x="12620" y="11638"/>
                  </a:cubicBezTo>
                  <a:lnTo>
                    <a:pt x="14183" y="10075"/>
                  </a:lnTo>
                  <a:lnTo>
                    <a:pt x="16200" y="12764"/>
                  </a:lnTo>
                  <a:lnTo>
                    <a:pt x="5336" y="12764"/>
                  </a:lnTo>
                  <a:cubicBezTo>
                    <a:pt x="5336" y="12764"/>
                    <a:pt x="8422" y="8135"/>
                    <a:pt x="8422" y="8135"/>
                  </a:cubicBezTo>
                  <a:close/>
                  <a:moveTo>
                    <a:pt x="4418" y="13745"/>
                  </a:moveTo>
                  <a:lnTo>
                    <a:pt x="17182" y="13745"/>
                  </a:lnTo>
                  <a:cubicBezTo>
                    <a:pt x="17453" y="13745"/>
                    <a:pt x="17673" y="13526"/>
                    <a:pt x="17673" y="13255"/>
                  </a:cubicBezTo>
                  <a:cubicBezTo>
                    <a:pt x="17673" y="13144"/>
                    <a:pt x="17630" y="13047"/>
                    <a:pt x="17568" y="12965"/>
                  </a:cubicBezTo>
                  <a:lnTo>
                    <a:pt x="17575" y="12960"/>
                  </a:lnTo>
                  <a:lnTo>
                    <a:pt x="14629" y="9033"/>
                  </a:lnTo>
                  <a:lnTo>
                    <a:pt x="14622" y="9038"/>
                  </a:lnTo>
                  <a:cubicBezTo>
                    <a:pt x="14533" y="8919"/>
                    <a:pt x="14397" y="8836"/>
                    <a:pt x="14236" y="8836"/>
                  </a:cubicBezTo>
                  <a:cubicBezTo>
                    <a:pt x="14101" y="8836"/>
                    <a:pt x="13978" y="8891"/>
                    <a:pt x="13889" y="8980"/>
                  </a:cubicBezTo>
                  <a:lnTo>
                    <a:pt x="12273" y="10597"/>
                  </a:lnTo>
                  <a:lnTo>
                    <a:pt x="8693" y="7017"/>
                  </a:lnTo>
                  <a:cubicBezTo>
                    <a:pt x="8604" y="6928"/>
                    <a:pt x="8481" y="6873"/>
                    <a:pt x="8345" y="6873"/>
                  </a:cubicBezTo>
                  <a:cubicBezTo>
                    <a:pt x="8175" y="6873"/>
                    <a:pt x="8033" y="6965"/>
                    <a:pt x="7945" y="7097"/>
                  </a:cubicBezTo>
                  <a:lnTo>
                    <a:pt x="7937" y="7091"/>
                  </a:lnTo>
                  <a:lnTo>
                    <a:pt x="4010" y="12982"/>
                  </a:lnTo>
                  <a:lnTo>
                    <a:pt x="4017" y="12988"/>
                  </a:lnTo>
                  <a:cubicBezTo>
                    <a:pt x="3965" y="13066"/>
                    <a:pt x="3927" y="13154"/>
                    <a:pt x="3927" y="13255"/>
                  </a:cubicBezTo>
                  <a:cubicBezTo>
                    <a:pt x="3927" y="13526"/>
                    <a:pt x="4147" y="13745"/>
                    <a:pt x="4418" y="13745"/>
                  </a:cubicBezTo>
                </a:path>
              </a:pathLst>
            </a:custGeom>
            <a:gradFill>
              <a:gsLst>
                <a:gs pos="0">
                  <a:schemeClr val="accent5">
                    <a:lumMod val="67000"/>
                  </a:schemeClr>
                </a:gs>
                <a:gs pos="48000">
                  <a:schemeClr val="accent3"/>
                </a:gs>
                <a:gs pos="100000">
                  <a:schemeClr val="accent6"/>
                </a:gs>
              </a:gsLst>
              <a:path path="circle">
                <a:fillToRect l="100000" t="100000"/>
              </a:path>
            </a:gra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grpSp>
      <p:grpSp>
        <p:nvGrpSpPr>
          <p:cNvPr id="157" name="Group 156">
            <a:extLst>
              <a:ext uri="{FF2B5EF4-FFF2-40B4-BE49-F238E27FC236}">
                <a16:creationId xmlns:a16="http://schemas.microsoft.com/office/drawing/2014/main" id="{085AB25D-743B-0F49-9D02-3B267AA4E610}"/>
              </a:ext>
            </a:extLst>
          </p:cNvPr>
          <p:cNvGrpSpPr/>
          <p:nvPr/>
        </p:nvGrpSpPr>
        <p:grpSpPr>
          <a:xfrm>
            <a:off x="7379994" y="1736905"/>
            <a:ext cx="1575004" cy="437492"/>
            <a:chOff x="8002514" y="2015877"/>
            <a:chExt cx="1575004" cy="437492"/>
          </a:xfrm>
        </p:grpSpPr>
        <p:sp>
          <p:nvSpPr>
            <p:cNvPr id="158" name="Rectangle 157">
              <a:extLst>
                <a:ext uri="{FF2B5EF4-FFF2-40B4-BE49-F238E27FC236}">
                  <a16:creationId xmlns:a16="http://schemas.microsoft.com/office/drawing/2014/main" id="{99A3AB9B-5487-3A4D-A31E-BD33A27155B0}"/>
                </a:ext>
              </a:extLst>
            </p:cNvPr>
            <p:cNvSpPr/>
            <p:nvPr/>
          </p:nvSpPr>
          <p:spPr>
            <a:xfrm>
              <a:off x="8349927" y="2015877"/>
              <a:ext cx="1227591" cy="437492"/>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lang="ru-RU" sz="900" dirty="0">
                  <a:solidFill>
                    <a:srgbClr val="656D78"/>
                  </a:solidFill>
                  <a:latin typeface="Tahoma" panose="020B0604030504040204" pitchFamily="34" charset="0"/>
                </a:rPr>
                <a:t>Место для вашего текста.</a:t>
              </a:r>
              <a:endParaRPr kumimoji="0" lang="en-US" sz="9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161" name="Shape 2784">
              <a:extLst>
                <a:ext uri="{FF2B5EF4-FFF2-40B4-BE49-F238E27FC236}">
                  <a16:creationId xmlns:a16="http://schemas.microsoft.com/office/drawing/2014/main" id="{A136B046-449D-A049-B89E-F1274A3F14EB}"/>
                </a:ext>
              </a:extLst>
            </p:cNvPr>
            <p:cNvSpPr/>
            <p:nvPr/>
          </p:nvSpPr>
          <p:spPr>
            <a:xfrm>
              <a:off x="8002514" y="2168250"/>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gradFill>
              <a:gsLst>
                <a:gs pos="0">
                  <a:schemeClr val="accent5">
                    <a:lumMod val="67000"/>
                  </a:schemeClr>
                </a:gs>
                <a:gs pos="48000">
                  <a:schemeClr val="accent3"/>
                </a:gs>
                <a:gs pos="100000">
                  <a:schemeClr val="accent6"/>
                </a:gs>
              </a:gsLst>
              <a:path path="circle">
                <a:fillToRect l="100000" t="100000"/>
              </a:path>
            </a:gra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grpSp>
      <p:grpSp>
        <p:nvGrpSpPr>
          <p:cNvPr id="162" name="Group 161">
            <a:extLst>
              <a:ext uri="{FF2B5EF4-FFF2-40B4-BE49-F238E27FC236}">
                <a16:creationId xmlns:a16="http://schemas.microsoft.com/office/drawing/2014/main" id="{022A5C42-11F2-EA46-92AB-4DC6E7C72E97}"/>
              </a:ext>
            </a:extLst>
          </p:cNvPr>
          <p:cNvGrpSpPr/>
          <p:nvPr/>
        </p:nvGrpSpPr>
        <p:grpSpPr>
          <a:xfrm>
            <a:off x="9411405" y="1723908"/>
            <a:ext cx="1641337" cy="437492"/>
            <a:chOff x="5107857" y="5455401"/>
            <a:chExt cx="1641337" cy="437492"/>
          </a:xfrm>
        </p:grpSpPr>
        <p:sp>
          <p:nvSpPr>
            <p:cNvPr id="163" name="Rectangle 162">
              <a:extLst>
                <a:ext uri="{FF2B5EF4-FFF2-40B4-BE49-F238E27FC236}">
                  <a16:creationId xmlns:a16="http://schemas.microsoft.com/office/drawing/2014/main" id="{275FFB9E-7D40-8D40-8027-A93EC49DF906}"/>
                </a:ext>
              </a:extLst>
            </p:cNvPr>
            <p:cNvSpPr/>
            <p:nvPr/>
          </p:nvSpPr>
          <p:spPr>
            <a:xfrm>
              <a:off x="5521603" y="5455401"/>
              <a:ext cx="1227591" cy="437492"/>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lang="ru-RU" sz="900" dirty="0">
                  <a:solidFill>
                    <a:srgbClr val="656D78"/>
                  </a:solidFill>
                  <a:latin typeface="Tahoma" panose="020B0604030504040204" pitchFamily="34" charset="0"/>
                </a:rPr>
                <a:t>Место для вашего текста.</a:t>
              </a:r>
              <a:endParaRPr kumimoji="0" lang="en-US" sz="900" b="0" i="0" u="none" strike="noStrike" kern="1200" cap="none" spc="0" normalizeH="0" baseline="0" noProof="0" dirty="0">
                <a:ln>
                  <a:noFill/>
                </a:ln>
                <a:solidFill>
                  <a:srgbClr val="656D78"/>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164" name="Shape 2543">
              <a:extLst>
                <a:ext uri="{FF2B5EF4-FFF2-40B4-BE49-F238E27FC236}">
                  <a16:creationId xmlns:a16="http://schemas.microsoft.com/office/drawing/2014/main" id="{9EC8850C-B6CD-184B-AECB-82CF9A1B88F4}"/>
                </a:ext>
              </a:extLst>
            </p:cNvPr>
            <p:cNvSpPr/>
            <p:nvPr/>
          </p:nvSpPr>
          <p:spPr>
            <a:xfrm>
              <a:off x="5107857" y="5586977"/>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15709" y="18655"/>
                  </a:moveTo>
                  <a:lnTo>
                    <a:pt x="14727" y="18655"/>
                  </a:lnTo>
                  <a:lnTo>
                    <a:pt x="14727" y="19636"/>
                  </a:lnTo>
                  <a:lnTo>
                    <a:pt x="15709" y="19636"/>
                  </a:lnTo>
                  <a:cubicBezTo>
                    <a:pt x="15709" y="19636"/>
                    <a:pt x="15709" y="18655"/>
                    <a:pt x="15709" y="18655"/>
                  </a:cubicBezTo>
                  <a:close/>
                  <a:moveTo>
                    <a:pt x="15709" y="14727"/>
                  </a:moveTo>
                  <a:lnTo>
                    <a:pt x="14727" y="14727"/>
                  </a:lnTo>
                  <a:lnTo>
                    <a:pt x="14727" y="15709"/>
                  </a:lnTo>
                  <a:lnTo>
                    <a:pt x="15709" y="15709"/>
                  </a:lnTo>
                  <a:cubicBezTo>
                    <a:pt x="15709" y="15709"/>
                    <a:pt x="15709" y="14727"/>
                    <a:pt x="15709" y="14727"/>
                  </a:cubicBezTo>
                  <a:close/>
                  <a:moveTo>
                    <a:pt x="14727" y="10800"/>
                  </a:moveTo>
                  <a:lnTo>
                    <a:pt x="15709" y="10800"/>
                  </a:lnTo>
                  <a:lnTo>
                    <a:pt x="15709" y="9818"/>
                  </a:lnTo>
                  <a:lnTo>
                    <a:pt x="14727" y="9818"/>
                  </a:lnTo>
                  <a:cubicBezTo>
                    <a:pt x="14727" y="9818"/>
                    <a:pt x="14727" y="10800"/>
                    <a:pt x="14727" y="10800"/>
                  </a:cubicBezTo>
                  <a:close/>
                  <a:moveTo>
                    <a:pt x="15709" y="16691"/>
                  </a:moveTo>
                  <a:lnTo>
                    <a:pt x="14727" y="16691"/>
                  </a:lnTo>
                  <a:lnTo>
                    <a:pt x="14727" y="17673"/>
                  </a:lnTo>
                  <a:lnTo>
                    <a:pt x="15709" y="17673"/>
                  </a:lnTo>
                  <a:cubicBezTo>
                    <a:pt x="15709" y="17673"/>
                    <a:pt x="15709" y="16691"/>
                    <a:pt x="15709" y="16691"/>
                  </a:cubicBezTo>
                  <a:close/>
                  <a:moveTo>
                    <a:pt x="14727" y="8836"/>
                  </a:moveTo>
                  <a:lnTo>
                    <a:pt x="15709" y="8836"/>
                  </a:lnTo>
                  <a:lnTo>
                    <a:pt x="15709" y="7855"/>
                  </a:lnTo>
                  <a:lnTo>
                    <a:pt x="14727" y="7855"/>
                  </a:lnTo>
                  <a:cubicBezTo>
                    <a:pt x="14727" y="7855"/>
                    <a:pt x="14727" y="8836"/>
                    <a:pt x="14727" y="8836"/>
                  </a:cubicBezTo>
                  <a:close/>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1"/>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14727" y="6873"/>
                  </a:moveTo>
                  <a:lnTo>
                    <a:pt x="15709" y="6873"/>
                  </a:lnTo>
                  <a:lnTo>
                    <a:pt x="15709" y="5891"/>
                  </a:lnTo>
                  <a:lnTo>
                    <a:pt x="14727" y="5891"/>
                  </a:lnTo>
                  <a:cubicBezTo>
                    <a:pt x="14727" y="5891"/>
                    <a:pt x="14727" y="6873"/>
                    <a:pt x="14727" y="6873"/>
                  </a:cubicBezTo>
                  <a:close/>
                  <a:moveTo>
                    <a:pt x="16691" y="12273"/>
                  </a:moveTo>
                  <a:lnTo>
                    <a:pt x="13745" y="12273"/>
                  </a:lnTo>
                  <a:lnTo>
                    <a:pt x="13745" y="4909"/>
                  </a:lnTo>
                  <a:lnTo>
                    <a:pt x="15709" y="4909"/>
                  </a:lnTo>
                  <a:cubicBezTo>
                    <a:pt x="16251" y="4909"/>
                    <a:pt x="16691" y="5349"/>
                    <a:pt x="16691" y="5891"/>
                  </a:cubicBezTo>
                  <a:cubicBezTo>
                    <a:pt x="16691" y="5891"/>
                    <a:pt x="16691" y="12273"/>
                    <a:pt x="16691" y="12273"/>
                  </a:cubicBezTo>
                  <a:close/>
                  <a:moveTo>
                    <a:pt x="16691" y="19636"/>
                  </a:moveTo>
                  <a:cubicBezTo>
                    <a:pt x="16691" y="20178"/>
                    <a:pt x="16251" y="20618"/>
                    <a:pt x="15709" y="20618"/>
                  </a:cubicBezTo>
                  <a:lnTo>
                    <a:pt x="13745" y="20618"/>
                  </a:lnTo>
                  <a:lnTo>
                    <a:pt x="13745" y="13255"/>
                  </a:lnTo>
                  <a:lnTo>
                    <a:pt x="16691" y="13255"/>
                  </a:lnTo>
                  <a:cubicBezTo>
                    <a:pt x="16691" y="13255"/>
                    <a:pt x="16691" y="19636"/>
                    <a:pt x="16691" y="19636"/>
                  </a:cubicBezTo>
                  <a:close/>
                  <a:moveTo>
                    <a:pt x="12764" y="12273"/>
                  </a:moveTo>
                  <a:lnTo>
                    <a:pt x="4909" y="12273"/>
                  </a:lnTo>
                  <a:lnTo>
                    <a:pt x="4909" y="4909"/>
                  </a:lnTo>
                  <a:lnTo>
                    <a:pt x="12764" y="4909"/>
                  </a:lnTo>
                  <a:cubicBezTo>
                    <a:pt x="12764" y="4909"/>
                    <a:pt x="12764" y="12273"/>
                    <a:pt x="12764" y="12273"/>
                  </a:cubicBezTo>
                  <a:close/>
                  <a:moveTo>
                    <a:pt x="12764" y="20618"/>
                  </a:moveTo>
                  <a:lnTo>
                    <a:pt x="4909" y="20618"/>
                  </a:lnTo>
                  <a:lnTo>
                    <a:pt x="4909" y="13255"/>
                  </a:lnTo>
                  <a:lnTo>
                    <a:pt x="12764" y="13255"/>
                  </a:lnTo>
                  <a:cubicBezTo>
                    <a:pt x="12764" y="13255"/>
                    <a:pt x="12764" y="20618"/>
                    <a:pt x="12764" y="20618"/>
                  </a:cubicBezTo>
                  <a:close/>
                  <a:moveTo>
                    <a:pt x="3927" y="12273"/>
                  </a:moveTo>
                  <a:lnTo>
                    <a:pt x="982" y="12273"/>
                  </a:lnTo>
                  <a:lnTo>
                    <a:pt x="982" y="5891"/>
                  </a:lnTo>
                  <a:cubicBezTo>
                    <a:pt x="982" y="5349"/>
                    <a:pt x="1422" y="4909"/>
                    <a:pt x="1964" y="4909"/>
                  </a:cubicBezTo>
                  <a:lnTo>
                    <a:pt x="3927" y="4909"/>
                  </a:lnTo>
                  <a:cubicBezTo>
                    <a:pt x="3927" y="4909"/>
                    <a:pt x="3927" y="12273"/>
                    <a:pt x="3927" y="12273"/>
                  </a:cubicBezTo>
                  <a:close/>
                  <a:moveTo>
                    <a:pt x="3927" y="20618"/>
                  </a:moveTo>
                  <a:lnTo>
                    <a:pt x="1964" y="20618"/>
                  </a:lnTo>
                  <a:cubicBezTo>
                    <a:pt x="1422" y="20618"/>
                    <a:pt x="982" y="20178"/>
                    <a:pt x="982" y="19636"/>
                  </a:cubicBezTo>
                  <a:lnTo>
                    <a:pt x="982" y="13255"/>
                  </a:lnTo>
                  <a:lnTo>
                    <a:pt x="3927" y="13255"/>
                  </a:lnTo>
                  <a:cubicBezTo>
                    <a:pt x="3927" y="13255"/>
                    <a:pt x="3927" y="20618"/>
                    <a:pt x="3927" y="20618"/>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moveTo>
                    <a:pt x="1964" y="8836"/>
                  </a:moveTo>
                  <a:lnTo>
                    <a:pt x="2945" y="8836"/>
                  </a:lnTo>
                  <a:lnTo>
                    <a:pt x="2945" y="7855"/>
                  </a:lnTo>
                  <a:lnTo>
                    <a:pt x="1964" y="7855"/>
                  </a:lnTo>
                  <a:cubicBezTo>
                    <a:pt x="1964" y="7855"/>
                    <a:pt x="1964" y="8836"/>
                    <a:pt x="1964" y="8836"/>
                  </a:cubicBezTo>
                  <a:close/>
                  <a:moveTo>
                    <a:pt x="1964" y="10800"/>
                  </a:moveTo>
                  <a:lnTo>
                    <a:pt x="2945" y="10800"/>
                  </a:lnTo>
                  <a:lnTo>
                    <a:pt x="2945" y="9818"/>
                  </a:lnTo>
                  <a:lnTo>
                    <a:pt x="1964" y="9818"/>
                  </a:lnTo>
                  <a:cubicBezTo>
                    <a:pt x="1964" y="9818"/>
                    <a:pt x="1964" y="10800"/>
                    <a:pt x="1964" y="10800"/>
                  </a:cubicBezTo>
                  <a:close/>
                  <a:moveTo>
                    <a:pt x="2945" y="16691"/>
                  </a:moveTo>
                  <a:lnTo>
                    <a:pt x="1964" y="16691"/>
                  </a:lnTo>
                  <a:lnTo>
                    <a:pt x="1964" y="17673"/>
                  </a:lnTo>
                  <a:lnTo>
                    <a:pt x="2945" y="17673"/>
                  </a:lnTo>
                  <a:cubicBezTo>
                    <a:pt x="2945" y="17673"/>
                    <a:pt x="2945" y="16691"/>
                    <a:pt x="2945" y="16691"/>
                  </a:cubicBezTo>
                  <a:close/>
                  <a:moveTo>
                    <a:pt x="1964" y="6873"/>
                  </a:moveTo>
                  <a:lnTo>
                    <a:pt x="2945" y="6873"/>
                  </a:lnTo>
                  <a:lnTo>
                    <a:pt x="2945" y="5891"/>
                  </a:lnTo>
                  <a:lnTo>
                    <a:pt x="1964" y="5891"/>
                  </a:lnTo>
                  <a:cubicBezTo>
                    <a:pt x="1964" y="5891"/>
                    <a:pt x="1964" y="6873"/>
                    <a:pt x="1964" y="6873"/>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path>
              </a:pathLst>
            </a:custGeom>
            <a:gradFill>
              <a:gsLst>
                <a:gs pos="0">
                  <a:schemeClr val="accent5">
                    <a:lumMod val="67000"/>
                  </a:schemeClr>
                </a:gs>
                <a:gs pos="48000">
                  <a:schemeClr val="accent3"/>
                </a:gs>
                <a:gs pos="100000">
                  <a:schemeClr val="accent6"/>
                </a:gs>
              </a:gsLst>
              <a:path path="circle">
                <a:fillToRect l="100000" t="100000"/>
              </a:path>
            </a:gra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Tahoma" panose="020B0604030504040204" pitchFamily="34" charset="0"/>
                <a:ea typeface="Tahoma" panose="020B0604030504040204" pitchFamily="34" charset="0"/>
                <a:cs typeface="Tahoma" panose="020B0604030504040204" pitchFamily="34" charset="0"/>
                <a:sym typeface="Gill Sans"/>
              </a:endParaRPr>
            </a:p>
          </p:txBody>
        </p:sp>
      </p:grpSp>
      <p:grpSp>
        <p:nvGrpSpPr>
          <p:cNvPr id="165" name="Group 164">
            <a:extLst>
              <a:ext uri="{FF2B5EF4-FFF2-40B4-BE49-F238E27FC236}">
                <a16:creationId xmlns:a16="http://schemas.microsoft.com/office/drawing/2014/main" id="{AC879CCF-CEEE-C948-A792-973E9E24FE30}"/>
              </a:ext>
            </a:extLst>
          </p:cNvPr>
          <p:cNvGrpSpPr/>
          <p:nvPr/>
        </p:nvGrpSpPr>
        <p:grpSpPr>
          <a:xfrm>
            <a:off x="1249062" y="2585785"/>
            <a:ext cx="9731228" cy="1445086"/>
            <a:chOff x="1233183" y="4719037"/>
            <a:chExt cx="9731228" cy="1445086"/>
          </a:xfrm>
        </p:grpSpPr>
        <p:sp>
          <p:nvSpPr>
            <p:cNvPr id="166" name="Rectangle 165">
              <a:extLst>
                <a:ext uri="{FF2B5EF4-FFF2-40B4-BE49-F238E27FC236}">
                  <a16:creationId xmlns:a16="http://schemas.microsoft.com/office/drawing/2014/main" id="{EBB912D9-7C40-6941-9336-9D8D48DC9D3A}"/>
                </a:ext>
              </a:extLst>
            </p:cNvPr>
            <p:cNvSpPr/>
            <p:nvPr/>
          </p:nvSpPr>
          <p:spPr>
            <a:xfrm>
              <a:off x="1233183" y="5269967"/>
              <a:ext cx="9731228" cy="894156"/>
            </a:xfrm>
            <a:prstGeom prst="rect">
              <a:avLst/>
            </a:prstGeom>
          </p:spPr>
          <p:txBody>
            <a:bodyPr wrap="square">
              <a:spAutoFit/>
            </a:bodyPr>
            <a:lstStyle/>
            <a:p>
              <a:pPr>
                <a:lnSpc>
                  <a:spcPct val="150000"/>
                </a:lnSpc>
                <a:defRPr/>
              </a:pPr>
              <a:r>
                <a:rPr lang="ru-RU" sz="1200" dirty="0">
                  <a:solidFill>
                    <a:srgbClr val="656D78"/>
                  </a:solidFill>
                  <a:latin typeface="Tahoma" panose="020B0604030504040204"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a:t>
              </a:r>
              <a:endParaRPr lang="en-US" sz="1200" dirty="0">
                <a:solidFill>
                  <a:srgbClr val="656D78"/>
                </a:solidFill>
                <a:latin typeface="Tahoma" panose="020B0604030504040204" pitchFamily="34" charset="0"/>
              </a:endParaRPr>
            </a:p>
          </p:txBody>
        </p:sp>
        <p:sp>
          <p:nvSpPr>
            <p:cNvPr id="167" name="Rectangle 166">
              <a:extLst>
                <a:ext uri="{FF2B5EF4-FFF2-40B4-BE49-F238E27FC236}">
                  <a16:creationId xmlns:a16="http://schemas.microsoft.com/office/drawing/2014/main" id="{281B0D3C-D685-1B40-9040-4CB6B35B8B5F}"/>
                </a:ext>
              </a:extLst>
            </p:cNvPr>
            <p:cNvSpPr/>
            <p:nvPr/>
          </p:nvSpPr>
          <p:spPr>
            <a:xfrm>
              <a:off x="2831866" y="4719037"/>
              <a:ext cx="6507324" cy="340158"/>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rPr>
                <a:t>Место для вашего текста</a:t>
              </a:r>
              <a:endParaRPr kumimoji="0" lang="en-US" sz="1200" b="0" i="0" u="none" strike="noStrike" kern="1200" cap="none" spc="0" normalizeH="0" baseline="0" noProof="0" dirty="0">
                <a:ln>
                  <a:noFill/>
                </a:ln>
                <a:solidFill>
                  <a:srgbClr val="26A69A"/>
                </a:solidFill>
                <a:effectLst/>
                <a:uLnTx/>
                <a:uFillTx/>
                <a:latin typeface="Tahoma" panose="020B0604030504040204" pitchFamily="34" charset="0"/>
                <a:ea typeface="+mn-ea"/>
                <a:cs typeface="+mn-cs"/>
              </a:endParaRPr>
            </a:p>
          </p:txBody>
        </p:sp>
      </p:grpSp>
    </p:spTree>
    <p:extLst>
      <p:ext uri="{BB962C8B-B14F-4D97-AF65-F5344CB8AC3E}">
        <p14:creationId xmlns:p14="http://schemas.microsoft.com/office/powerpoint/2010/main" val="1539681183"/>
      </p:ext>
    </p:extLst>
  </p:cSld>
  <p:clrMapOvr>
    <a:masterClrMapping/>
  </p:clrMapOvr>
  <mc:AlternateContent xmlns:mc="http://schemas.openxmlformats.org/markup-compatibility/2006" xmlns:p14="http://schemas.microsoft.com/office/powerpoint/2010/main">
    <mc:Choice Requires="p14">
      <p:transition spd="slow" p14:dur="1250" advTm="1000">
        <p14:switch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by="(-#ppt_w*2)" calcmode="lin" valueType="num">
                                      <p:cBhvr rctx="PPT">
                                        <p:cTn id="7" dur="250" autoRev="1" fill="hold">
                                          <p:stCondLst>
                                            <p:cond delay="0"/>
                                          </p:stCondLst>
                                        </p:cTn>
                                        <p:tgtEl>
                                          <p:spTgt spid="2">
                                            <p:txEl>
                                              <p:pRg st="0" end="0"/>
                                            </p:txEl>
                                          </p:spTgt>
                                        </p:tgtEl>
                                        <p:attrNameLst>
                                          <p:attrName>ppt_w</p:attrName>
                                        </p:attrNameLst>
                                      </p:cBhvr>
                                    </p:anim>
                                    <p:anim by="(#ppt_w*0.50)" calcmode="lin" valueType="num">
                                      <p:cBhvr>
                                        <p:cTn id="8" dur="250" decel="50000" autoRev="1" fill="hold">
                                          <p:stCondLst>
                                            <p:cond delay="0"/>
                                          </p:stCondLst>
                                        </p:cTn>
                                        <p:tgtEl>
                                          <p:spTgt spid="2">
                                            <p:txEl>
                                              <p:pRg st="0" end="0"/>
                                            </p:txEl>
                                          </p:spTgt>
                                        </p:tgtEl>
                                        <p:attrNameLst>
                                          <p:attrName>ppt_x</p:attrName>
                                        </p:attrNameLst>
                                      </p:cBhvr>
                                    </p:anim>
                                    <p:anim from="(-#ppt_h/2)" to="(#ppt_y)" calcmode="lin" valueType="num">
                                      <p:cBhvr>
                                        <p:cTn id="9" dur="500" fill="hold">
                                          <p:stCondLst>
                                            <p:cond delay="0"/>
                                          </p:stCondLst>
                                        </p:cTn>
                                        <p:tgtEl>
                                          <p:spTgt spid="2">
                                            <p:txEl>
                                              <p:pRg st="0" end="0"/>
                                            </p:txEl>
                                          </p:spTgt>
                                        </p:tgtEl>
                                        <p:attrNameLst>
                                          <p:attrName>ppt_y</p:attrName>
                                        </p:attrNameLst>
                                      </p:cBhvr>
                                    </p:anim>
                                    <p:animRot by="21600000">
                                      <p:cBhvr>
                                        <p:cTn id="10" dur="500" fill="hold">
                                          <p:stCondLst>
                                            <p:cond delay="0"/>
                                          </p:stCondLst>
                                        </p:cTn>
                                        <p:tgtEl>
                                          <p:spTgt spid="2">
                                            <p:txEl>
                                              <p:pRg st="0" end="0"/>
                                            </p:txEl>
                                          </p:spTgt>
                                        </p:tgtEl>
                                        <p:attrNameLst>
                                          <p:attrName>r</p:attrName>
                                        </p:attrNameLst>
                                      </p:cBhvr>
                                    </p:animRot>
                                  </p:childTnLst>
                                </p:cTn>
                              </p:par>
                            </p:childTnLst>
                          </p:cTn>
                        </p:par>
                        <p:par>
                          <p:cTn id="11" fill="hold">
                            <p:stCondLst>
                              <p:cond delay="1200"/>
                            </p:stCondLst>
                            <p:childTnLst>
                              <p:par>
                                <p:cTn id="12" presetID="16" presetClass="entr" presetSubtype="21"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par>
                          <p:cTn id="15" fill="hold">
                            <p:stCondLst>
                              <p:cond delay="1700"/>
                            </p:stCondLst>
                            <p:childTnLst>
                              <p:par>
                                <p:cTn id="16" presetID="5" presetClass="entr" presetSubtype="10" fill="hold" nodeType="afterEffect">
                                  <p:stCondLst>
                                    <p:cond delay="0"/>
                                  </p:stCondLst>
                                  <p:childTnLst>
                                    <p:set>
                                      <p:cBhvr>
                                        <p:cTn id="17" dur="1" fill="hold">
                                          <p:stCondLst>
                                            <p:cond delay="0"/>
                                          </p:stCondLst>
                                        </p:cTn>
                                        <p:tgtEl>
                                          <p:spTgt spid="160"/>
                                        </p:tgtEl>
                                        <p:attrNameLst>
                                          <p:attrName>style.visibility</p:attrName>
                                        </p:attrNameLst>
                                      </p:cBhvr>
                                      <p:to>
                                        <p:strVal val="visible"/>
                                      </p:to>
                                    </p:set>
                                    <p:animEffect transition="in" filter="checkerboard(across)">
                                      <p:cBhvr>
                                        <p:cTn id="18" dur="500"/>
                                        <p:tgtEl>
                                          <p:spTgt spid="160"/>
                                        </p:tgtEl>
                                      </p:cBhvr>
                                    </p:animEffect>
                                  </p:childTnLst>
                                </p:cTn>
                              </p:par>
                            </p:childTnLst>
                          </p:cTn>
                        </p:par>
                        <p:par>
                          <p:cTn id="19" fill="hold">
                            <p:stCondLst>
                              <p:cond delay="2200"/>
                            </p:stCondLst>
                            <p:childTnLst>
                              <p:par>
                                <p:cTn id="20" presetID="12" presetClass="entr" presetSubtype="4" fill="hold" nodeType="afterEffect">
                                  <p:stCondLst>
                                    <p:cond delay="0"/>
                                  </p:stCondLst>
                                  <p:childTnLst>
                                    <p:set>
                                      <p:cBhvr>
                                        <p:cTn id="21" dur="1" fill="hold">
                                          <p:stCondLst>
                                            <p:cond delay="0"/>
                                          </p:stCondLst>
                                        </p:cTn>
                                        <p:tgtEl>
                                          <p:spTgt spid="148"/>
                                        </p:tgtEl>
                                        <p:attrNameLst>
                                          <p:attrName>style.visibility</p:attrName>
                                        </p:attrNameLst>
                                      </p:cBhvr>
                                      <p:to>
                                        <p:strVal val="visible"/>
                                      </p:to>
                                    </p:set>
                                    <p:anim calcmode="lin" valueType="num">
                                      <p:cBhvr additive="base">
                                        <p:cTn id="22" dur="500"/>
                                        <p:tgtEl>
                                          <p:spTgt spid="148"/>
                                        </p:tgtEl>
                                        <p:attrNameLst>
                                          <p:attrName>ppt_y</p:attrName>
                                        </p:attrNameLst>
                                      </p:cBhvr>
                                      <p:tavLst>
                                        <p:tav tm="0">
                                          <p:val>
                                            <p:strVal val="#ppt_y+#ppt_h*1.125000"/>
                                          </p:val>
                                        </p:tav>
                                        <p:tav tm="100000">
                                          <p:val>
                                            <p:strVal val="#ppt_y"/>
                                          </p:val>
                                        </p:tav>
                                      </p:tavLst>
                                    </p:anim>
                                    <p:animEffect transition="in" filter="wipe(up)">
                                      <p:cBhvr>
                                        <p:cTn id="23" dur="500"/>
                                        <p:tgtEl>
                                          <p:spTgt spid="148"/>
                                        </p:tgtEl>
                                      </p:cBhvr>
                                    </p:animEffect>
                                  </p:childTnLst>
                                </p:cTn>
                              </p:par>
                            </p:childTnLst>
                          </p:cTn>
                        </p:par>
                        <p:par>
                          <p:cTn id="24" fill="hold">
                            <p:stCondLst>
                              <p:cond delay="2700"/>
                            </p:stCondLst>
                            <p:childTnLst>
                              <p:par>
                                <p:cTn id="25" presetID="12" presetClass="entr" presetSubtype="4" fill="hold" nodeType="afterEffect">
                                  <p:stCondLst>
                                    <p:cond delay="0"/>
                                  </p:stCondLst>
                                  <p:childTnLst>
                                    <p:set>
                                      <p:cBhvr>
                                        <p:cTn id="26" dur="1" fill="hold">
                                          <p:stCondLst>
                                            <p:cond delay="0"/>
                                          </p:stCondLst>
                                        </p:cTn>
                                        <p:tgtEl>
                                          <p:spTgt spid="151"/>
                                        </p:tgtEl>
                                        <p:attrNameLst>
                                          <p:attrName>style.visibility</p:attrName>
                                        </p:attrNameLst>
                                      </p:cBhvr>
                                      <p:to>
                                        <p:strVal val="visible"/>
                                      </p:to>
                                    </p:set>
                                    <p:anim calcmode="lin" valueType="num">
                                      <p:cBhvr additive="base">
                                        <p:cTn id="27" dur="500"/>
                                        <p:tgtEl>
                                          <p:spTgt spid="151"/>
                                        </p:tgtEl>
                                        <p:attrNameLst>
                                          <p:attrName>ppt_y</p:attrName>
                                        </p:attrNameLst>
                                      </p:cBhvr>
                                      <p:tavLst>
                                        <p:tav tm="0">
                                          <p:val>
                                            <p:strVal val="#ppt_y+#ppt_h*1.125000"/>
                                          </p:val>
                                        </p:tav>
                                        <p:tav tm="100000">
                                          <p:val>
                                            <p:strVal val="#ppt_y"/>
                                          </p:val>
                                        </p:tav>
                                      </p:tavLst>
                                    </p:anim>
                                    <p:animEffect transition="in" filter="wipe(up)">
                                      <p:cBhvr>
                                        <p:cTn id="28" dur="500"/>
                                        <p:tgtEl>
                                          <p:spTgt spid="151"/>
                                        </p:tgtEl>
                                      </p:cBhvr>
                                    </p:animEffect>
                                  </p:childTnLst>
                                </p:cTn>
                              </p:par>
                            </p:childTnLst>
                          </p:cTn>
                        </p:par>
                        <p:par>
                          <p:cTn id="29" fill="hold">
                            <p:stCondLst>
                              <p:cond delay="3200"/>
                            </p:stCondLst>
                            <p:childTnLst>
                              <p:par>
                                <p:cTn id="30" presetID="12" presetClass="entr" presetSubtype="4" fill="hold" nodeType="afterEffect">
                                  <p:stCondLst>
                                    <p:cond delay="0"/>
                                  </p:stCondLst>
                                  <p:childTnLst>
                                    <p:set>
                                      <p:cBhvr>
                                        <p:cTn id="31" dur="1" fill="hold">
                                          <p:stCondLst>
                                            <p:cond delay="0"/>
                                          </p:stCondLst>
                                        </p:cTn>
                                        <p:tgtEl>
                                          <p:spTgt spid="154"/>
                                        </p:tgtEl>
                                        <p:attrNameLst>
                                          <p:attrName>style.visibility</p:attrName>
                                        </p:attrNameLst>
                                      </p:cBhvr>
                                      <p:to>
                                        <p:strVal val="visible"/>
                                      </p:to>
                                    </p:set>
                                    <p:anim calcmode="lin" valueType="num">
                                      <p:cBhvr additive="base">
                                        <p:cTn id="32" dur="500"/>
                                        <p:tgtEl>
                                          <p:spTgt spid="154"/>
                                        </p:tgtEl>
                                        <p:attrNameLst>
                                          <p:attrName>ppt_y</p:attrName>
                                        </p:attrNameLst>
                                      </p:cBhvr>
                                      <p:tavLst>
                                        <p:tav tm="0">
                                          <p:val>
                                            <p:strVal val="#ppt_y+#ppt_h*1.125000"/>
                                          </p:val>
                                        </p:tav>
                                        <p:tav tm="100000">
                                          <p:val>
                                            <p:strVal val="#ppt_y"/>
                                          </p:val>
                                        </p:tav>
                                      </p:tavLst>
                                    </p:anim>
                                    <p:animEffect transition="in" filter="wipe(up)">
                                      <p:cBhvr>
                                        <p:cTn id="33" dur="500"/>
                                        <p:tgtEl>
                                          <p:spTgt spid="154"/>
                                        </p:tgtEl>
                                      </p:cBhvr>
                                    </p:animEffect>
                                  </p:childTnLst>
                                </p:cTn>
                              </p:par>
                            </p:childTnLst>
                          </p:cTn>
                        </p:par>
                        <p:par>
                          <p:cTn id="34" fill="hold">
                            <p:stCondLst>
                              <p:cond delay="3700"/>
                            </p:stCondLst>
                            <p:childTnLst>
                              <p:par>
                                <p:cTn id="35" presetID="12" presetClass="entr" presetSubtype="4" fill="hold" nodeType="afterEffect">
                                  <p:stCondLst>
                                    <p:cond delay="0"/>
                                  </p:stCondLst>
                                  <p:childTnLst>
                                    <p:set>
                                      <p:cBhvr>
                                        <p:cTn id="36" dur="1" fill="hold">
                                          <p:stCondLst>
                                            <p:cond delay="0"/>
                                          </p:stCondLst>
                                        </p:cTn>
                                        <p:tgtEl>
                                          <p:spTgt spid="157"/>
                                        </p:tgtEl>
                                        <p:attrNameLst>
                                          <p:attrName>style.visibility</p:attrName>
                                        </p:attrNameLst>
                                      </p:cBhvr>
                                      <p:to>
                                        <p:strVal val="visible"/>
                                      </p:to>
                                    </p:set>
                                    <p:anim calcmode="lin" valueType="num">
                                      <p:cBhvr additive="base">
                                        <p:cTn id="37" dur="500"/>
                                        <p:tgtEl>
                                          <p:spTgt spid="157"/>
                                        </p:tgtEl>
                                        <p:attrNameLst>
                                          <p:attrName>ppt_y</p:attrName>
                                        </p:attrNameLst>
                                      </p:cBhvr>
                                      <p:tavLst>
                                        <p:tav tm="0">
                                          <p:val>
                                            <p:strVal val="#ppt_y+#ppt_h*1.125000"/>
                                          </p:val>
                                        </p:tav>
                                        <p:tav tm="100000">
                                          <p:val>
                                            <p:strVal val="#ppt_y"/>
                                          </p:val>
                                        </p:tav>
                                      </p:tavLst>
                                    </p:anim>
                                    <p:animEffect transition="in" filter="wipe(up)">
                                      <p:cBhvr>
                                        <p:cTn id="38" dur="500"/>
                                        <p:tgtEl>
                                          <p:spTgt spid="157"/>
                                        </p:tgtEl>
                                      </p:cBhvr>
                                    </p:animEffect>
                                  </p:childTnLst>
                                </p:cTn>
                              </p:par>
                            </p:childTnLst>
                          </p:cTn>
                        </p:par>
                        <p:par>
                          <p:cTn id="39" fill="hold">
                            <p:stCondLst>
                              <p:cond delay="4200"/>
                            </p:stCondLst>
                            <p:childTnLst>
                              <p:par>
                                <p:cTn id="40" presetID="12" presetClass="entr" presetSubtype="4" fill="hold" nodeType="afterEffect">
                                  <p:stCondLst>
                                    <p:cond delay="0"/>
                                  </p:stCondLst>
                                  <p:childTnLst>
                                    <p:set>
                                      <p:cBhvr>
                                        <p:cTn id="41" dur="1" fill="hold">
                                          <p:stCondLst>
                                            <p:cond delay="0"/>
                                          </p:stCondLst>
                                        </p:cTn>
                                        <p:tgtEl>
                                          <p:spTgt spid="162"/>
                                        </p:tgtEl>
                                        <p:attrNameLst>
                                          <p:attrName>style.visibility</p:attrName>
                                        </p:attrNameLst>
                                      </p:cBhvr>
                                      <p:to>
                                        <p:strVal val="visible"/>
                                      </p:to>
                                    </p:set>
                                    <p:anim calcmode="lin" valueType="num">
                                      <p:cBhvr additive="base">
                                        <p:cTn id="42" dur="500"/>
                                        <p:tgtEl>
                                          <p:spTgt spid="162"/>
                                        </p:tgtEl>
                                        <p:attrNameLst>
                                          <p:attrName>ppt_y</p:attrName>
                                        </p:attrNameLst>
                                      </p:cBhvr>
                                      <p:tavLst>
                                        <p:tav tm="0">
                                          <p:val>
                                            <p:strVal val="#ppt_y+#ppt_h*1.125000"/>
                                          </p:val>
                                        </p:tav>
                                        <p:tav tm="100000">
                                          <p:val>
                                            <p:strVal val="#ppt_y"/>
                                          </p:val>
                                        </p:tav>
                                      </p:tavLst>
                                    </p:anim>
                                    <p:animEffect transition="in" filter="wipe(up)">
                                      <p:cBhvr>
                                        <p:cTn id="43" dur="500"/>
                                        <p:tgtEl>
                                          <p:spTgt spid="162"/>
                                        </p:tgtEl>
                                      </p:cBhvr>
                                    </p:animEffect>
                                  </p:childTnLst>
                                </p:cTn>
                              </p:par>
                            </p:childTnLst>
                          </p:cTn>
                        </p:par>
                        <p:par>
                          <p:cTn id="44" fill="hold">
                            <p:stCondLst>
                              <p:cond delay="4700"/>
                            </p:stCondLst>
                            <p:childTnLst>
                              <p:par>
                                <p:cTn id="45" presetID="16" presetClass="entr" presetSubtype="21" fill="hold" nodeType="afterEffect">
                                  <p:stCondLst>
                                    <p:cond delay="0"/>
                                  </p:stCondLst>
                                  <p:childTnLst>
                                    <p:set>
                                      <p:cBhvr>
                                        <p:cTn id="46" dur="1" fill="hold">
                                          <p:stCondLst>
                                            <p:cond delay="0"/>
                                          </p:stCondLst>
                                        </p:cTn>
                                        <p:tgtEl>
                                          <p:spTgt spid="165"/>
                                        </p:tgtEl>
                                        <p:attrNameLst>
                                          <p:attrName>style.visibility</p:attrName>
                                        </p:attrNameLst>
                                      </p:cBhvr>
                                      <p:to>
                                        <p:strVal val="visible"/>
                                      </p:to>
                                    </p:set>
                                    <p:animEffect transition="in" filter="barn(inVertical)">
                                      <p:cBhvr>
                                        <p:cTn id="47" dur="500"/>
                                        <p:tgtEl>
                                          <p:spTgt spid="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PC - Color 01 Teal">
      <a:dk1>
        <a:srgbClr val="656D78"/>
      </a:dk1>
      <a:lt1>
        <a:srgbClr val="FFFFFF"/>
      </a:lt1>
      <a:dk2>
        <a:srgbClr val="44546A"/>
      </a:dk2>
      <a:lt2>
        <a:srgbClr val="E7E6E6"/>
      </a:lt2>
      <a:accent1>
        <a:srgbClr val="26A69A"/>
      </a:accent1>
      <a:accent2>
        <a:srgbClr val="009688"/>
      </a:accent2>
      <a:accent3>
        <a:srgbClr val="00897B"/>
      </a:accent3>
      <a:accent4>
        <a:srgbClr val="00796B"/>
      </a:accent4>
      <a:accent5>
        <a:srgbClr val="00695C"/>
      </a:accent5>
      <a:accent6>
        <a:srgbClr val="004D4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1233</Words>
  <Application>Microsoft Office PowerPoint</Application>
  <PresentationFormat>Широкоэкранный</PresentationFormat>
  <Paragraphs>165</Paragraphs>
  <Slides>17</Slides>
  <Notes>6</Notes>
  <HiddenSlides>0</HiddenSlides>
  <MMClips>0</MMClips>
  <ScaleCrop>false</ScaleCrop>
  <HeadingPairs>
    <vt:vector size="6" baseType="variant">
      <vt:variant>
        <vt:lpstr>Использованные шрифты</vt:lpstr>
      </vt:variant>
      <vt:variant>
        <vt:i4>2</vt:i4>
      </vt:variant>
      <vt:variant>
        <vt:lpstr>Тема</vt:lpstr>
      </vt:variant>
      <vt:variant>
        <vt:i4>2</vt:i4>
      </vt:variant>
      <vt:variant>
        <vt:lpstr>Заголовки слайдов</vt:lpstr>
      </vt:variant>
      <vt:variant>
        <vt:i4>17</vt:i4>
      </vt:variant>
    </vt:vector>
  </HeadingPairs>
  <TitlesOfParts>
    <vt:vector size="21" baseType="lpstr">
      <vt:lpstr>Arial</vt:lpstr>
      <vt:lpstr>Tahoma</vt:lpstr>
      <vt:lpstr>Тема Office</vt:lpstr>
      <vt:lpstr>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Марусина Дарья Владимировна</dc:creator>
  <cp:lastModifiedBy>Марусина Дарья</cp:lastModifiedBy>
  <cp:revision>29</cp:revision>
  <dcterms:created xsi:type="dcterms:W3CDTF">2021-09-17T14:54:35Z</dcterms:created>
  <dcterms:modified xsi:type="dcterms:W3CDTF">2024-02-01T18:01:54Z</dcterms:modified>
</cp:coreProperties>
</file>